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DEB8-21CD-AAE5-C661-E3BD70359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B7E7C-CB13-FD3C-B2C9-3690BB6D9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0D17E-CB63-809C-DAB1-FB4F78A9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4E09-CBF1-3307-6D19-EB38717A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916F-81F9-BA88-521B-94EB0844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4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24DB-4D51-4F26-FB23-D3E70FD6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43A69-244E-948A-93B2-C09275D8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47D7-7CEF-41E5-8B55-F3FA73BE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775E-E46B-F342-453C-C6520E8A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5972D-6A75-F35E-E648-39AC0A68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5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F7CB4-1E85-9BE0-9309-B68F83243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0360B-E2B6-838E-30C8-7C728B4E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6B12-55C8-C2E4-8E98-DFF6A4FE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ADAB1-1E3B-D54B-3D4D-E6CC6027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E596-61E3-00E2-A943-4E211A4D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3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81F3-0ACA-67D6-AE57-DED962B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AEE1-C940-2B02-5EC6-7249011D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DDF6-204A-616A-3527-541D3D2E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D078-3B0A-830A-AB21-A468E56B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ED0D7-61CA-C558-6D42-E07B25A2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1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F5C6-8D2C-5320-DF65-6D7823B5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AF65A-4C9A-A917-EDF1-A0E5380D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74B0-D801-90F9-5698-D5F62086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E70F-CDE8-F304-3038-DC570873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4BC9-3E32-64BC-7434-90369F94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89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F1D2-FEBE-F191-821B-1D82497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567D-DE23-02B4-E159-1576BC071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BF3E4-EACC-74AB-B78F-D3F2AB976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6CFC9-1367-D129-9E44-CB8AA9BE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D5DCA-D1E2-FCD9-14FC-34D9FD38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E4416-6A11-597B-1A5D-3CFDC3E0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1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F198-1E1B-5A9C-AF45-91D80414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0168-3F39-99C8-52B3-BB2AC3DCF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538D6-CCBD-AEF1-AA2C-59F7429B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9C1E8-B276-4A9B-640A-B5DB66D3C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FB738-4047-84CC-15D9-8E4916FE9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45EE4-287E-CF5C-82BE-F57714E6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41BC9-EB5F-2A89-3EF7-1CB5B5C1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68B0D-1447-0C43-4EBC-A546419F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9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77F7-1407-4EA9-59E3-2EEBF0E3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271BD-58FA-A579-7947-B88410D5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3BDB0-9C44-0B7D-6F06-A4C155FE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1006A-FD3C-093C-2B7E-D21164D1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7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8A617-9EAA-080E-261F-B2C2D96F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1A94F-7C29-361A-BFB5-A68DC4F6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7158-A04A-8058-FC7A-60E028DA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7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859C-6341-F622-8A22-69F69CD9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F530-0F11-42AA-1477-DD248836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C1249-E4C7-CE95-CCFA-3A655950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7763A-7AF9-51AE-EBB9-A874048D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4E921-5383-2677-B251-7795F7DA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542E-8652-E66D-7A4C-63D73A0B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A280-AAC4-082F-8D79-9C3607B5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958BE-84EA-EB6E-605E-7B963A77D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C23F-0F60-A411-767D-709A4A4EB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954F2-0065-92C7-A8AF-84F0ECA4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7275-4FDD-36A0-9EFB-AF14E27B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1652C-9E37-94D5-B02F-A07E72FE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0B77B-2D1C-0C6E-1A7E-C6123D1B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0EF6-6A65-7828-63D9-AC449FB0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76E4-5ED6-9348-2FC4-41C20D45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D8B9-D4DD-45C2-BE1E-DE8A7254C45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0D355-57FF-FCC3-B6EC-9853B8B82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35610-0353-0445-D5F0-B87B793B4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A22E-4E4C-43B5-BBEA-C14C14CF4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51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Rectangle 1053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F6CFC-01DE-249D-93BE-48953A1F7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426" y="1254763"/>
            <a:ext cx="3444948" cy="2481729"/>
          </a:xfrm>
        </p:spPr>
        <p:txBody>
          <a:bodyPr anchor="b">
            <a:normAutofit/>
          </a:bodyPr>
          <a:lstStyle/>
          <a:p>
            <a:r>
              <a:rPr lang="en-IN" sz="3200">
                <a:solidFill>
                  <a:srgbClr val="595959"/>
                </a:solidFill>
              </a:rPr>
              <a:t>SQL CASE STUDY </a:t>
            </a:r>
            <a:br>
              <a:rPr lang="en-IN" sz="3200">
                <a:solidFill>
                  <a:srgbClr val="595959"/>
                </a:solidFill>
              </a:rPr>
            </a:br>
            <a:r>
              <a:rPr lang="en-IN" sz="3200">
                <a:solidFill>
                  <a:srgbClr val="595959"/>
                </a:solidFill>
              </a:rPr>
              <a:t>TINY SHOP SALES</a:t>
            </a:r>
            <a:endParaRPr lang="en-IN" sz="3200" dirty="0">
              <a:solidFill>
                <a:srgbClr val="59595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9D27-9AE0-E63B-7CB2-CF8376242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179" y="4046453"/>
            <a:ext cx="3083442" cy="1785506"/>
          </a:xfrm>
        </p:spPr>
        <p:txBody>
          <a:bodyPr anchor="t">
            <a:normAutofit/>
          </a:bodyPr>
          <a:lstStyle/>
          <a:p>
            <a:r>
              <a:rPr lang="en-IN" sz="1400">
                <a:solidFill>
                  <a:srgbClr val="595959"/>
                </a:solidFill>
              </a:rPr>
              <a:t>PRESENTED BY  - SHIKHAR CHOPRA</a:t>
            </a:r>
            <a:endParaRPr lang="en-IN" sz="1400" dirty="0">
              <a:solidFill>
                <a:srgbClr val="595959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95A1D-ED3A-0601-94A0-8054A3F0E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/>
          <a:stretch/>
        </p:blipFill>
        <p:spPr bwMode="auto">
          <a:xfrm>
            <a:off x="6107503" y="685799"/>
            <a:ext cx="5410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387ED-786E-A566-4FD5-0CC14DDF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2" y="680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7. Which product has been bought the least in terms of quantity?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2D873-072C-44CE-A772-A84E5FABD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94"/>
          <a:stretch/>
        </p:blipFill>
        <p:spPr>
          <a:xfrm>
            <a:off x="4988560" y="1564417"/>
            <a:ext cx="697992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9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387ED-786E-A566-4FD5-0CC14DDF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2" y="680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8. What is the median order total?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F47A5A-B1BE-15B2-870B-AB04034CE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721" y="1551306"/>
            <a:ext cx="6979603" cy="3609974"/>
          </a:xfrm>
        </p:spPr>
      </p:pic>
    </p:spTree>
    <p:extLst>
      <p:ext uri="{BB962C8B-B14F-4D97-AF65-F5344CB8AC3E}">
        <p14:creationId xmlns:p14="http://schemas.microsoft.com/office/powerpoint/2010/main" val="391724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387ED-786E-A566-4FD5-0CC14DDF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93" y="1442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9. For each order, determine if it was ‘Expensive’ (total over 300), ‘Affordable’ (total over 100), or ‘Cheap’.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E67AA-0F3A-C672-ECCB-75FC46E1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F1A69-AB31-4F78-7184-88FC9FF0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38" y="1645921"/>
            <a:ext cx="7097454" cy="370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5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387ED-786E-A566-4FD5-0CC14DDF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2" y="680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10. Find customers who have ordered the product with the highest price.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8310C-00A5-FF98-B4BF-53FD3EC6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14A96-463B-0856-0BFB-7E2C169D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65" y="1327661"/>
            <a:ext cx="7052716" cy="37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5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A14C6-D128-C676-BDD5-BFDD2163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1036674"/>
            <a:ext cx="9292856" cy="13716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923F-38BF-9AA9-0CD9-710C8CD0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320" y="2408274"/>
            <a:ext cx="7476915" cy="3359890"/>
          </a:xfrm>
        </p:spPr>
        <p:txBody>
          <a:bodyPr>
            <a:normAutofit/>
          </a:bodyPr>
          <a:lstStyle/>
          <a:p>
            <a:pPr marL="160020" indent="-160020" defTabSz="640080">
              <a:spcBef>
                <a:spcPts val="700"/>
              </a:spcBef>
            </a:pPr>
            <a:r>
              <a:rPr lang="en-I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M is the costliest product</a:t>
            </a:r>
          </a:p>
          <a:p>
            <a:pPr marL="160020" indent="-160020" defTabSz="640080">
              <a:spcBef>
                <a:spcPts val="700"/>
              </a:spcBef>
            </a:pPr>
            <a:r>
              <a:rPr lang="en-I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Jon Doe, Jane Smith, Bob Johnson have made the most orders (2)</a:t>
            </a:r>
          </a:p>
          <a:p>
            <a:pPr marL="160020" indent="-160020" defTabSz="640080">
              <a:spcBef>
                <a:spcPts val="700"/>
              </a:spcBef>
            </a:pPr>
            <a:r>
              <a:rPr lang="en-I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Highest revenue was generated on 16/05/23 ($360)</a:t>
            </a:r>
          </a:p>
          <a:p>
            <a:pPr marL="160020" indent="-160020" defTabSz="640080">
              <a:spcBef>
                <a:spcPts val="700"/>
              </a:spcBef>
            </a:pPr>
            <a:r>
              <a:rPr lang="en-I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Jon Doe, Jane Smith, Bob Johnson have ordered the most distinct products (3)</a:t>
            </a:r>
          </a:p>
          <a:p>
            <a:pPr marL="160020" indent="-160020" defTabSz="640080">
              <a:spcBef>
                <a:spcPts val="700"/>
              </a:spcBef>
            </a:pPr>
            <a:r>
              <a:rPr lang="en-I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median order total is $112.50 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E4C24-2E36-CF39-2319-D637D5C9D0AB}"/>
              </a:ext>
            </a:extLst>
          </p:cNvPr>
          <p:cNvSpPr txBox="1"/>
          <p:nvPr/>
        </p:nvSpPr>
        <p:spPr>
          <a:xfrm>
            <a:off x="2519203" y="5390756"/>
            <a:ext cx="555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0080">
              <a:spcAft>
                <a:spcPts val="600"/>
              </a:spcAft>
            </a:pPr>
            <a:r>
              <a: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– Assumed currency as USD ($) for the case study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385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EA95B6-474F-45AC-818B-C16DDA5A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BD8C85-3E1B-430D-B450-1C103B9E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751605"/>
            <a:ext cx="2705100" cy="3354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99E8E-5616-DBF1-8E7E-9989D358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206" y="2097290"/>
            <a:ext cx="2032863" cy="2663420"/>
          </a:xfrm>
        </p:spPr>
        <p:txBody>
          <a:bodyPr>
            <a:normAutofit/>
          </a:bodyPr>
          <a:lstStyle/>
          <a:p>
            <a:pPr algn="ctr"/>
            <a:r>
              <a:rPr lang="en-IN" sz="2400">
                <a:solidFill>
                  <a:srgbClr val="595959"/>
                </a:solidFill>
              </a:rPr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22830-D1DB-4DDE-9CC9-1F1A16F5C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54A5-32FC-68FC-3EFF-64FCD21C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610" y="839224"/>
            <a:ext cx="5019994" cy="51795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This case study uses PostgreSQL. To successfully answer all the questions you should have been exposed to the following areas of SQL:</a:t>
            </a: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Basic aggregations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CASE WHEN statements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Window Functions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Joins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Date time functions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CTEs</a:t>
            </a:r>
            <a:endParaRPr lang="en-IN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3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C9510-F499-15DF-953E-84F4920D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1036674"/>
            <a:ext cx="9292856" cy="1371600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561F4-DF79-0F04-8C36-035ABC07B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825" y="2020649"/>
            <a:ext cx="2961918" cy="1643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9C283-83B1-CDFD-0979-73A7546A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59" y="4063531"/>
            <a:ext cx="1694921" cy="1652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109F58-7CA3-C537-4ACE-5C5C2DF1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362" y="2066230"/>
            <a:ext cx="1649027" cy="1743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7844AF-9D74-06FD-01F8-0196BC26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13" y="4096401"/>
            <a:ext cx="1578380" cy="1446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58A42-5D8C-5FE1-C19F-436F8347A8D3}"/>
              </a:ext>
            </a:extLst>
          </p:cNvPr>
          <p:cNvSpPr txBox="1"/>
          <p:nvPr/>
        </p:nvSpPr>
        <p:spPr>
          <a:xfrm>
            <a:off x="4613218" y="2902820"/>
            <a:ext cx="1222825" cy="62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IN" sz="117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 Table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85484-D155-5615-C6E7-D6FEF06A997C}"/>
              </a:ext>
            </a:extLst>
          </p:cNvPr>
          <p:cNvSpPr txBox="1"/>
          <p:nvPr/>
        </p:nvSpPr>
        <p:spPr>
          <a:xfrm>
            <a:off x="4171211" y="4809286"/>
            <a:ext cx="1222825" cy="62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IN" sz="117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Table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22D32-FC9D-EBDD-D342-78CE496A4AF8}"/>
              </a:ext>
            </a:extLst>
          </p:cNvPr>
          <p:cNvSpPr txBox="1"/>
          <p:nvPr/>
        </p:nvSpPr>
        <p:spPr>
          <a:xfrm>
            <a:off x="6917368" y="2918318"/>
            <a:ext cx="1388072" cy="62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IN" sz="117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Order_items</a:t>
            </a:r>
            <a:r>
              <a:rPr lang="en-IN" sz="117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98929-EB1C-E39F-BD5D-05517B674C77}"/>
              </a:ext>
            </a:extLst>
          </p:cNvPr>
          <p:cNvSpPr txBox="1"/>
          <p:nvPr/>
        </p:nvSpPr>
        <p:spPr>
          <a:xfrm>
            <a:off x="6917368" y="4809802"/>
            <a:ext cx="1222825" cy="62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IN" sz="117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Table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392A3410-7577-DB4E-52CD-1B7FEC1E6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5973" y="2366920"/>
            <a:ext cx="594857" cy="594857"/>
          </a:xfrm>
          <a:prstGeom prst="rect">
            <a:avLst/>
          </a:prstGeom>
        </p:spPr>
      </p:pic>
      <p:pic>
        <p:nvPicPr>
          <p:cNvPr id="20" name="Graphic 19" descr="Back with solid fill">
            <a:extLst>
              <a:ext uri="{FF2B5EF4-FFF2-40B4-BE49-F238E27FC236}">
                <a16:creationId xmlns:a16="http://schemas.microsoft.com/office/drawing/2014/main" id="{89D29C0D-F99F-F22B-6BFE-6AD74EB1A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5183" y="4214945"/>
            <a:ext cx="594857" cy="594857"/>
          </a:xfrm>
          <a:prstGeom prst="rect">
            <a:avLst/>
          </a:prstGeom>
        </p:spPr>
      </p:pic>
      <p:pic>
        <p:nvPicPr>
          <p:cNvPr id="22" name="Graphic 21" descr="Back with solid fill">
            <a:extLst>
              <a:ext uri="{FF2B5EF4-FFF2-40B4-BE49-F238E27FC236}">
                <a16:creationId xmlns:a16="http://schemas.microsoft.com/office/drawing/2014/main" id="{19132C18-A502-FD56-B3E9-447F9C9BB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2212" y="2366920"/>
            <a:ext cx="594857" cy="594857"/>
          </a:xfrm>
          <a:prstGeom prst="rect">
            <a:avLst/>
          </a:prstGeom>
        </p:spPr>
      </p:pic>
      <p:pic>
        <p:nvPicPr>
          <p:cNvPr id="23" name="Graphic 22" descr="Back with solid fill">
            <a:extLst>
              <a:ext uri="{FF2B5EF4-FFF2-40B4-BE49-F238E27FC236}">
                <a16:creationId xmlns:a16="http://schemas.microsoft.com/office/drawing/2014/main" id="{01C6D582-D972-9EE9-E4AD-49B6110FE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5995" y="4294814"/>
            <a:ext cx="594857" cy="5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7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387ED-786E-A566-4FD5-0CC14DDF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2" y="680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1. Which product has the highest price? Only return a single row.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F2537-449A-2DB1-184D-7DB8BFC6C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024" y="1615440"/>
            <a:ext cx="7079416" cy="36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387ED-786E-A566-4FD5-0CC14DDF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2" y="680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2. Which customer has made the most orders?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35922B-3473-B0EA-C606-FC9A9E1F0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1" b="4994"/>
          <a:stretch/>
        </p:blipFill>
        <p:spPr>
          <a:xfrm>
            <a:off x="4927930" y="1810087"/>
            <a:ext cx="6804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387ED-786E-A566-4FD5-0CC14DDF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2" y="680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3. What’s the total revenue per product?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09661F-E927-B492-4D51-AB24DB4F8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44"/>
          <a:stretch/>
        </p:blipFill>
        <p:spPr>
          <a:xfrm>
            <a:off x="5082931" y="1817652"/>
            <a:ext cx="6763629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9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387ED-786E-A566-4FD5-0CC14DDF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2" y="680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4. Find the day with the highest revenue.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EC4441-4F4A-F439-2002-44CD99A16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98"/>
          <a:stretch/>
        </p:blipFill>
        <p:spPr>
          <a:xfrm>
            <a:off x="5039360" y="1825217"/>
            <a:ext cx="6990080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387ED-786E-A566-4FD5-0CC14DDF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2" y="680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5. Find the first order (by date) for each customer.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DF2D50-39A2-A0FC-F916-5C3427AEA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07"/>
          <a:stretch/>
        </p:blipFill>
        <p:spPr>
          <a:xfrm>
            <a:off x="4965911" y="1810087"/>
            <a:ext cx="7043209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387ED-786E-A566-4FD5-0CC14DDF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2" y="680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6. Find the top 3 customers who have ordered the most distinct products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418043-45CC-C569-A773-4B5A5509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5712"/>
          <a:stretch/>
        </p:blipFill>
        <p:spPr>
          <a:xfrm>
            <a:off x="4968240" y="1588314"/>
            <a:ext cx="6929120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266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SQL CASE STUDY  TINY SHOP SALES</vt:lpstr>
      <vt:lpstr>OVERVIEW</vt:lpstr>
      <vt:lpstr>DATA</vt:lpstr>
      <vt:lpstr>1. Which product has the highest price? Only return a single row.</vt:lpstr>
      <vt:lpstr>2. Which customer has made the most orders?</vt:lpstr>
      <vt:lpstr>3. What’s the total revenue per product?</vt:lpstr>
      <vt:lpstr>4. Find the day with the highest revenue.</vt:lpstr>
      <vt:lpstr>5. Find the first order (by date) for each customer.</vt:lpstr>
      <vt:lpstr>6. Find the top 3 customers who have ordered the most distinct products</vt:lpstr>
      <vt:lpstr>7. Which product has been bought the least in terms of quantity?</vt:lpstr>
      <vt:lpstr>8. What is the median order total?</vt:lpstr>
      <vt:lpstr>9. For each order, determine if it was ‘Expensive’ (total over 300), ‘Affordable’ (total over 100), or ‘Cheap’.</vt:lpstr>
      <vt:lpstr>10. Find customers who have ordered the product with the highest price.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CASE STUDY  TINY SHOP SALES</dc:title>
  <dc:creator>Shikhar Chopra</dc:creator>
  <cp:lastModifiedBy>Shikhar Chopra</cp:lastModifiedBy>
  <cp:revision>1</cp:revision>
  <dcterms:created xsi:type="dcterms:W3CDTF">2023-05-29T04:53:01Z</dcterms:created>
  <dcterms:modified xsi:type="dcterms:W3CDTF">2023-05-29T06:12:57Z</dcterms:modified>
</cp:coreProperties>
</file>