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5" r:id="rId2"/>
    <p:sldId id="278" r:id="rId3"/>
    <p:sldId id="257" r:id="rId4"/>
    <p:sldId id="274" r:id="rId5"/>
    <p:sldId id="267" r:id="rId6"/>
    <p:sldId id="262" r:id="rId7"/>
    <p:sldId id="276" r:id="rId8"/>
    <p:sldId id="269" r:id="rId9"/>
    <p:sldId id="271" r:id="rId10"/>
    <p:sldId id="280" r:id="rId11"/>
    <p:sldId id="283" r:id="rId12"/>
    <p:sldId id="285" r:id="rId13"/>
    <p:sldId id="284" r:id="rId14"/>
    <p:sldId id="277" r:id="rId15"/>
    <p:sldId id="26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10436-CEF3-0BAF-F12D-70545EC804EF}" v="2" dt="2021-07-29T09:19:53.887"/>
    <p1510:client id="{1679D4E8-3207-27D7-6A04-48C97417AD89}" v="411" dt="2021-07-29T09:41:57.361"/>
    <p1510:client id="{1F2AAA93-64B1-4B7F-2F8A-AE8DDA513E7B}" v="45" dt="2021-07-29T08:22:58.984"/>
    <p1510:client id="{25DC2B60-DFC3-4CD6-A226-35872216644F}" v="10" dt="2021-07-27T15:35:19.623"/>
    <p1510:client id="{33489CA4-A127-7731-0B76-F31DF4BF29AB}" v="15" dt="2021-07-28T15:55:09.745"/>
    <p1510:client id="{4EE45EDF-7D4D-A762-5704-D9135AA5AC65}" v="46" dt="2021-07-29T10:25:05.438"/>
    <p1510:client id="{5D0D4868-B78E-579D-B3DC-9DFF89FA6996}" v="257" dt="2021-07-29T09:55:43.731"/>
    <p1510:client id="{5DA94067-3735-CBB8-6E57-99340C231C37}" v="518" dt="2021-07-29T03:07:08.021"/>
    <p1510:client id="{708FAA16-B9A1-5A1F-6092-6DEBBA01AC4C}" v="1" dt="2021-07-29T10:26:00.685"/>
    <p1510:client id="{7E5293C8-FEDB-0A98-0E7F-656C5489B64F}" v="1809" dt="2021-07-28T22:58:37.342"/>
    <p1510:client id="{92C1C105-41E2-6C5F-4DA2-5F633914C396}" v="8" dt="2021-07-28T19:02:00.882"/>
    <p1510:client id="{DCC3DB80-B891-2E82-D303-4F80244AE297}" v="294" dt="2021-07-29T01:30:18.821"/>
    <p1510:client id="{F7E48C36-5E1C-EF4F-4CD8-5A91E89623EB}" v="3041" dt="2021-07-28T16:23:42.557"/>
    <p1510:client id="{F8666350-1E86-6DD8-3CCE-D63EE7489BD1}" v="940" dt="2021-07-28T10:39:19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E3189-DC52-48E4-9145-D61AEEAFD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F506E-302B-45F7-90A7-8A568515F83A}">
      <dgm:prSet/>
      <dgm:spPr/>
      <dgm:t>
        <a:bodyPr/>
        <a:lstStyle/>
        <a:p>
          <a:r>
            <a:rPr lang="en-US"/>
            <a:t>Reading multiple files into a data frame of timeseries data.</a:t>
          </a:r>
        </a:p>
      </dgm:t>
    </dgm:pt>
    <dgm:pt modelId="{D7432EEF-F2C3-4897-B440-8A3756B5AB18}" type="parTrans" cxnId="{D9063AA2-3F05-40B1-81B2-7C0BDF6B9E6D}">
      <dgm:prSet/>
      <dgm:spPr/>
      <dgm:t>
        <a:bodyPr/>
        <a:lstStyle/>
        <a:p>
          <a:endParaRPr lang="en-US"/>
        </a:p>
      </dgm:t>
    </dgm:pt>
    <dgm:pt modelId="{96C14DCC-A5CF-406E-8453-CCE921D2D301}" type="sibTrans" cxnId="{D9063AA2-3F05-40B1-81B2-7C0BDF6B9E6D}">
      <dgm:prSet/>
      <dgm:spPr/>
      <dgm:t>
        <a:bodyPr/>
        <a:lstStyle/>
        <a:p>
          <a:endParaRPr lang="en-US"/>
        </a:p>
      </dgm:t>
    </dgm:pt>
    <dgm:pt modelId="{FB5F0F75-D4B2-48AB-84FA-E283A16500F4}">
      <dgm:prSet/>
      <dgm:spPr/>
      <dgm:t>
        <a:bodyPr/>
        <a:lstStyle/>
        <a:p>
          <a:r>
            <a:rPr lang="en-US"/>
            <a:t>Understanding the outliers and bright stars and removing outliers only.</a:t>
          </a:r>
        </a:p>
      </dgm:t>
    </dgm:pt>
    <dgm:pt modelId="{909C6366-4822-4E76-93B8-A088BAC7BE73}" type="parTrans" cxnId="{7084EE80-9F7E-4B36-947F-614EA737806D}">
      <dgm:prSet/>
      <dgm:spPr/>
      <dgm:t>
        <a:bodyPr/>
        <a:lstStyle/>
        <a:p>
          <a:endParaRPr lang="en-US"/>
        </a:p>
      </dgm:t>
    </dgm:pt>
    <dgm:pt modelId="{BF9AB01F-E0B5-4DE2-A639-22B0F8BAADEC}" type="sibTrans" cxnId="{7084EE80-9F7E-4B36-947F-614EA737806D}">
      <dgm:prSet/>
      <dgm:spPr/>
      <dgm:t>
        <a:bodyPr/>
        <a:lstStyle/>
        <a:p>
          <a:endParaRPr lang="en-US"/>
        </a:p>
      </dgm:t>
    </dgm:pt>
    <dgm:pt modelId="{328EC547-7B39-4000-B3D2-FBE20D3235E6}">
      <dgm:prSet/>
      <dgm:spPr/>
      <dgm:t>
        <a:bodyPr/>
        <a:lstStyle/>
        <a:p>
          <a:r>
            <a:rPr lang="en-US"/>
            <a:t>Unwanted variables. </a:t>
          </a:r>
        </a:p>
      </dgm:t>
    </dgm:pt>
    <dgm:pt modelId="{B9C4B487-96C0-4DAB-82BC-65AE331B92B1}" type="parTrans" cxnId="{2C9C048F-C3B7-4824-957A-A4CC48ACEBA6}">
      <dgm:prSet/>
      <dgm:spPr/>
      <dgm:t>
        <a:bodyPr/>
        <a:lstStyle/>
        <a:p>
          <a:endParaRPr lang="en-US"/>
        </a:p>
      </dgm:t>
    </dgm:pt>
    <dgm:pt modelId="{401EF55C-F16A-4548-909B-6A3FA9BD380F}" type="sibTrans" cxnId="{2C9C048F-C3B7-4824-957A-A4CC48ACEBA6}">
      <dgm:prSet/>
      <dgm:spPr/>
      <dgm:t>
        <a:bodyPr/>
        <a:lstStyle/>
        <a:p>
          <a:endParaRPr lang="en-US"/>
        </a:p>
      </dgm:t>
    </dgm:pt>
    <dgm:pt modelId="{1ED357BD-24F8-4FB0-A104-86EAAA45F383}">
      <dgm:prSet/>
      <dgm:spPr/>
      <dgm:t>
        <a:bodyPr/>
        <a:lstStyle/>
        <a:p>
          <a:r>
            <a:rPr lang="en-US"/>
            <a:t>Missing values in the data.</a:t>
          </a:r>
        </a:p>
      </dgm:t>
    </dgm:pt>
    <dgm:pt modelId="{6C223A4D-BEF1-4198-ABB2-A53FFCFEAD60}" type="parTrans" cxnId="{0FD9A369-BF5F-474E-9159-1BFDE450835A}">
      <dgm:prSet/>
      <dgm:spPr/>
      <dgm:t>
        <a:bodyPr/>
        <a:lstStyle/>
        <a:p>
          <a:endParaRPr lang="en-US"/>
        </a:p>
      </dgm:t>
    </dgm:pt>
    <dgm:pt modelId="{BC70DEE1-D8D4-43B5-BAF6-3297F9BC42CA}" type="sibTrans" cxnId="{0FD9A369-BF5F-474E-9159-1BFDE450835A}">
      <dgm:prSet/>
      <dgm:spPr/>
      <dgm:t>
        <a:bodyPr/>
        <a:lstStyle/>
        <a:p>
          <a:endParaRPr lang="en-US"/>
        </a:p>
      </dgm:t>
    </dgm:pt>
    <dgm:pt modelId="{21173841-9BAF-4F73-8D07-3D952227D392}">
      <dgm:prSet/>
      <dgm:spPr/>
      <dgm:t>
        <a:bodyPr/>
        <a:lstStyle/>
        <a:p>
          <a:r>
            <a:rPr lang="en-US"/>
            <a:t>Negative values of flux (uJy).</a:t>
          </a:r>
        </a:p>
      </dgm:t>
    </dgm:pt>
    <dgm:pt modelId="{79D72CFF-D5F8-4EBB-B92C-92DAB1A7D45E}" type="parTrans" cxnId="{98882CEF-B9C9-4635-BEC2-D2251D7F9E34}">
      <dgm:prSet/>
      <dgm:spPr/>
      <dgm:t>
        <a:bodyPr/>
        <a:lstStyle/>
        <a:p>
          <a:endParaRPr lang="en-US"/>
        </a:p>
      </dgm:t>
    </dgm:pt>
    <dgm:pt modelId="{18761AA6-8795-47E9-82B6-AD2815782ADE}" type="sibTrans" cxnId="{98882CEF-B9C9-4635-BEC2-D2251D7F9E34}">
      <dgm:prSet/>
      <dgm:spPr/>
      <dgm:t>
        <a:bodyPr/>
        <a:lstStyle/>
        <a:p>
          <a:endParaRPr lang="en-US"/>
        </a:p>
      </dgm:t>
    </dgm:pt>
    <dgm:pt modelId="{86C07CEE-A245-4A8B-8F17-DE95B28740E4}">
      <dgm:prSet/>
      <dgm:spPr/>
      <dgm:t>
        <a:bodyPr/>
        <a:lstStyle/>
        <a:p>
          <a:r>
            <a:rPr lang="en-US"/>
            <a:t>Unscaled data.</a:t>
          </a:r>
        </a:p>
      </dgm:t>
    </dgm:pt>
    <dgm:pt modelId="{6BD848A7-A918-4DB4-B7C9-B6162A78FBA4}" type="parTrans" cxnId="{C8CD4B23-694A-418A-AEEF-130D5588C788}">
      <dgm:prSet/>
      <dgm:spPr/>
      <dgm:t>
        <a:bodyPr/>
        <a:lstStyle/>
        <a:p>
          <a:endParaRPr lang="en-US"/>
        </a:p>
      </dgm:t>
    </dgm:pt>
    <dgm:pt modelId="{BEB46188-40AB-4831-9784-573298789F54}" type="sibTrans" cxnId="{C8CD4B23-694A-418A-AEEF-130D5588C788}">
      <dgm:prSet/>
      <dgm:spPr/>
      <dgm:t>
        <a:bodyPr/>
        <a:lstStyle/>
        <a:p>
          <a:endParaRPr lang="en-US"/>
        </a:p>
      </dgm:t>
    </dgm:pt>
    <dgm:pt modelId="{89CC731E-F743-47EC-9A20-C2752F51F9BB}" type="pres">
      <dgm:prSet presAssocID="{AB6E3189-DC52-48E4-9145-D61AEEAFD812}" presName="linear" presStyleCnt="0">
        <dgm:presLayoutVars>
          <dgm:animLvl val="lvl"/>
          <dgm:resizeHandles val="exact"/>
        </dgm:presLayoutVars>
      </dgm:prSet>
      <dgm:spPr/>
    </dgm:pt>
    <dgm:pt modelId="{FA94FE21-6878-4C10-AC1A-4B537E5F4BCF}" type="pres">
      <dgm:prSet presAssocID="{5E0F506E-302B-45F7-90A7-8A568515F83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991497D-4F3B-42CC-8ED8-1C70B2616ADE}" type="pres">
      <dgm:prSet presAssocID="{96C14DCC-A5CF-406E-8453-CCE921D2D301}" presName="spacer" presStyleCnt="0"/>
      <dgm:spPr/>
    </dgm:pt>
    <dgm:pt modelId="{C0555801-2A65-41BB-ACD6-778E557A1AF5}" type="pres">
      <dgm:prSet presAssocID="{FB5F0F75-D4B2-48AB-84FA-E283A16500F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A9667A-6058-4A4C-B926-C33375ECB5ED}" type="pres">
      <dgm:prSet presAssocID="{BF9AB01F-E0B5-4DE2-A639-22B0F8BAADEC}" presName="spacer" presStyleCnt="0"/>
      <dgm:spPr/>
    </dgm:pt>
    <dgm:pt modelId="{09CA7BB2-3FCF-4299-A6B6-FA96314E6ABE}" type="pres">
      <dgm:prSet presAssocID="{328EC547-7B39-4000-B3D2-FBE20D3235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1F7A5-A08F-489E-AB27-792F39E87B7A}" type="pres">
      <dgm:prSet presAssocID="{401EF55C-F16A-4548-909B-6A3FA9BD380F}" presName="spacer" presStyleCnt="0"/>
      <dgm:spPr/>
    </dgm:pt>
    <dgm:pt modelId="{2C98DBE8-D7D4-4D1C-9C9A-C5F41E0D9B94}" type="pres">
      <dgm:prSet presAssocID="{1ED357BD-24F8-4FB0-A104-86EAAA45F38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CAFA96-D70B-4ECD-A63F-02A72D29A1F4}" type="pres">
      <dgm:prSet presAssocID="{BC70DEE1-D8D4-43B5-BAF6-3297F9BC42CA}" presName="spacer" presStyleCnt="0"/>
      <dgm:spPr/>
    </dgm:pt>
    <dgm:pt modelId="{1E79C498-69F1-472D-A8CD-AA5C9B478A9A}" type="pres">
      <dgm:prSet presAssocID="{21173841-9BAF-4F73-8D07-3D952227D3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EFFA749-563D-4139-BE8B-4AA381175199}" type="pres">
      <dgm:prSet presAssocID="{18761AA6-8795-47E9-82B6-AD2815782ADE}" presName="spacer" presStyleCnt="0"/>
      <dgm:spPr/>
    </dgm:pt>
    <dgm:pt modelId="{5E264F69-07E1-4C57-9847-37B2F68AB035}" type="pres">
      <dgm:prSet presAssocID="{86C07CEE-A245-4A8B-8F17-DE95B28740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CC48B06-226E-44E4-9C4E-7B6EA2731567}" type="presOf" srcId="{328EC547-7B39-4000-B3D2-FBE20D3235E6}" destId="{09CA7BB2-3FCF-4299-A6B6-FA96314E6ABE}" srcOrd="0" destOrd="0" presId="urn:microsoft.com/office/officeart/2005/8/layout/vList2"/>
    <dgm:cxn modelId="{DD9B5209-E52A-47E2-B66B-231EE5F9CCEF}" type="presOf" srcId="{86C07CEE-A245-4A8B-8F17-DE95B28740E4}" destId="{5E264F69-07E1-4C57-9847-37B2F68AB035}" srcOrd="0" destOrd="0" presId="urn:microsoft.com/office/officeart/2005/8/layout/vList2"/>
    <dgm:cxn modelId="{C8CD4B23-694A-418A-AEEF-130D5588C788}" srcId="{AB6E3189-DC52-48E4-9145-D61AEEAFD812}" destId="{86C07CEE-A245-4A8B-8F17-DE95B28740E4}" srcOrd="5" destOrd="0" parTransId="{6BD848A7-A918-4DB4-B7C9-B6162A78FBA4}" sibTransId="{BEB46188-40AB-4831-9784-573298789F54}"/>
    <dgm:cxn modelId="{B4E33460-5882-4F05-86E2-348F49416B6C}" type="presOf" srcId="{AB6E3189-DC52-48E4-9145-D61AEEAFD812}" destId="{89CC731E-F743-47EC-9A20-C2752F51F9BB}" srcOrd="0" destOrd="0" presId="urn:microsoft.com/office/officeart/2005/8/layout/vList2"/>
    <dgm:cxn modelId="{0FD9A369-BF5F-474E-9159-1BFDE450835A}" srcId="{AB6E3189-DC52-48E4-9145-D61AEEAFD812}" destId="{1ED357BD-24F8-4FB0-A104-86EAAA45F383}" srcOrd="3" destOrd="0" parTransId="{6C223A4D-BEF1-4198-ABB2-A53FFCFEAD60}" sibTransId="{BC70DEE1-D8D4-43B5-BAF6-3297F9BC42CA}"/>
    <dgm:cxn modelId="{FE0C554A-DCCF-4455-B1DF-9A231CDA099A}" type="presOf" srcId="{1ED357BD-24F8-4FB0-A104-86EAAA45F383}" destId="{2C98DBE8-D7D4-4D1C-9C9A-C5F41E0D9B94}" srcOrd="0" destOrd="0" presId="urn:microsoft.com/office/officeart/2005/8/layout/vList2"/>
    <dgm:cxn modelId="{7084EE80-9F7E-4B36-947F-614EA737806D}" srcId="{AB6E3189-DC52-48E4-9145-D61AEEAFD812}" destId="{FB5F0F75-D4B2-48AB-84FA-E283A16500F4}" srcOrd="1" destOrd="0" parTransId="{909C6366-4822-4E76-93B8-A088BAC7BE73}" sibTransId="{BF9AB01F-E0B5-4DE2-A639-22B0F8BAADEC}"/>
    <dgm:cxn modelId="{2C9C048F-C3B7-4824-957A-A4CC48ACEBA6}" srcId="{AB6E3189-DC52-48E4-9145-D61AEEAFD812}" destId="{328EC547-7B39-4000-B3D2-FBE20D3235E6}" srcOrd="2" destOrd="0" parTransId="{B9C4B487-96C0-4DAB-82BC-65AE331B92B1}" sibTransId="{401EF55C-F16A-4548-909B-6A3FA9BD380F}"/>
    <dgm:cxn modelId="{D9063AA2-3F05-40B1-81B2-7C0BDF6B9E6D}" srcId="{AB6E3189-DC52-48E4-9145-D61AEEAFD812}" destId="{5E0F506E-302B-45F7-90A7-8A568515F83A}" srcOrd="0" destOrd="0" parTransId="{D7432EEF-F2C3-4897-B440-8A3756B5AB18}" sibTransId="{96C14DCC-A5CF-406E-8453-CCE921D2D301}"/>
    <dgm:cxn modelId="{5244BDA5-D697-4D33-8B74-B1A680922ED0}" type="presOf" srcId="{FB5F0F75-D4B2-48AB-84FA-E283A16500F4}" destId="{C0555801-2A65-41BB-ACD6-778E557A1AF5}" srcOrd="0" destOrd="0" presId="urn:microsoft.com/office/officeart/2005/8/layout/vList2"/>
    <dgm:cxn modelId="{37633CC5-16E9-4F59-B2EC-71BE3A428CB3}" type="presOf" srcId="{21173841-9BAF-4F73-8D07-3D952227D392}" destId="{1E79C498-69F1-472D-A8CD-AA5C9B478A9A}" srcOrd="0" destOrd="0" presId="urn:microsoft.com/office/officeart/2005/8/layout/vList2"/>
    <dgm:cxn modelId="{98882CEF-B9C9-4635-BEC2-D2251D7F9E34}" srcId="{AB6E3189-DC52-48E4-9145-D61AEEAFD812}" destId="{21173841-9BAF-4F73-8D07-3D952227D392}" srcOrd="4" destOrd="0" parTransId="{79D72CFF-D5F8-4EBB-B92C-92DAB1A7D45E}" sibTransId="{18761AA6-8795-47E9-82B6-AD2815782ADE}"/>
    <dgm:cxn modelId="{75B530F6-07E5-46B6-8330-7F44BE1F3EB3}" type="presOf" srcId="{5E0F506E-302B-45F7-90A7-8A568515F83A}" destId="{FA94FE21-6878-4C10-AC1A-4B537E5F4BCF}" srcOrd="0" destOrd="0" presId="urn:microsoft.com/office/officeart/2005/8/layout/vList2"/>
    <dgm:cxn modelId="{BAE480A5-EF10-40E1-8E66-FD9CBBEAE8B0}" type="presParOf" srcId="{89CC731E-F743-47EC-9A20-C2752F51F9BB}" destId="{FA94FE21-6878-4C10-AC1A-4B537E5F4BCF}" srcOrd="0" destOrd="0" presId="urn:microsoft.com/office/officeart/2005/8/layout/vList2"/>
    <dgm:cxn modelId="{D93017E2-39F9-4D66-BBA3-55242F6BAD79}" type="presParOf" srcId="{89CC731E-F743-47EC-9A20-C2752F51F9BB}" destId="{E991497D-4F3B-42CC-8ED8-1C70B2616ADE}" srcOrd="1" destOrd="0" presId="urn:microsoft.com/office/officeart/2005/8/layout/vList2"/>
    <dgm:cxn modelId="{84C53BE7-B52C-4D4E-990E-0C3E2E727733}" type="presParOf" srcId="{89CC731E-F743-47EC-9A20-C2752F51F9BB}" destId="{C0555801-2A65-41BB-ACD6-778E557A1AF5}" srcOrd="2" destOrd="0" presId="urn:microsoft.com/office/officeart/2005/8/layout/vList2"/>
    <dgm:cxn modelId="{AB1FEC55-8CE2-4721-A79E-1C489731E2FD}" type="presParOf" srcId="{89CC731E-F743-47EC-9A20-C2752F51F9BB}" destId="{50A9667A-6058-4A4C-B926-C33375ECB5ED}" srcOrd="3" destOrd="0" presId="urn:microsoft.com/office/officeart/2005/8/layout/vList2"/>
    <dgm:cxn modelId="{44C71D8E-DF9D-4239-9799-C669F653D9C7}" type="presParOf" srcId="{89CC731E-F743-47EC-9A20-C2752F51F9BB}" destId="{09CA7BB2-3FCF-4299-A6B6-FA96314E6ABE}" srcOrd="4" destOrd="0" presId="urn:microsoft.com/office/officeart/2005/8/layout/vList2"/>
    <dgm:cxn modelId="{E5850249-8F5B-433D-AC92-72F5A0420C4E}" type="presParOf" srcId="{89CC731E-F743-47EC-9A20-C2752F51F9BB}" destId="{FCA1F7A5-A08F-489E-AB27-792F39E87B7A}" srcOrd="5" destOrd="0" presId="urn:microsoft.com/office/officeart/2005/8/layout/vList2"/>
    <dgm:cxn modelId="{AE54CBF9-9FB2-43DA-A678-4F44D2893459}" type="presParOf" srcId="{89CC731E-F743-47EC-9A20-C2752F51F9BB}" destId="{2C98DBE8-D7D4-4D1C-9C9A-C5F41E0D9B94}" srcOrd="6" destOrd="0" presId="urn:microsoft.com/office/officeart/2005/8/layout/vList2"/>
    <dgm:cxn modelId="{736DB7D3-B679-4ED6-ACEA-639804314AAD}" type="presParOf" srcId="{89CC731E-F743-47EC-9A20-C2752F51F9BB}" destId="{F1CAFA96-D70B-4ECD-A63F-02A72D29A1F4}" srcOrd="7" destOrd="0" presId="urn:microsoft.com/office/officeart/2005/8/layout/vList2"/>
    <dgm:cxn modelId="{93BBC8F6-6ED7-4F0A-BFA4-431C8FD2EF0C}" type="presParOf" srcId="{89CC731E-F743-47EC-9A20-C2752F51F9BB}" destId="{1E79C498-69F1-472D-A8CD-AA5C9B478A9A}" srcOrd="8" destOrd="0" presId="urn:microsoft.com/office/officeart/2005/8/layout/vList2"/>
    <dgm:cxn modelId="{F9E9C3B9-554B-452A-97A7-103A7041291E}" type="presParOf" srcId="{89CC731E-F743-47EC-9A20-C2752F51F9BB}" destId="{3EFFA749-563D-4139-BE8B-4AA381175199}" srcOrd="9" destOrd="0" presId="urn:microsoft.com/office/officeart/2005/8/layout/vList2"/>
    <dgm:cxn modelId="{7CC82EDF-8799-40E1-B010-2EBF81C20F3E}" type="presParOf" srcId="{89CC731E-F743-47EC-9A20-C2752F51F9BB}" destId="{5E264F69-07E1-4C57-9847-37B2F68AB03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BDADE-D7B0-4C39-9F04-9A6E06534038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F905311-75B9-45A2-BE45-66EFF9C2B0FB}">
      <dgm:prSet/>
      <dgm:spPr/>
      <dgm:t>
        <a:bodyPr/>
        <a:lstStyle/>
        <a:p>
          <a:r>
            <a:rPr lang="en-US"/>
            <a:t>Adding the Distance with each </a:t>
          </a:r>
          <a:r>
            <a:rPr lang="en-US">
              <a:latin typeface="Calibri Light" panose="020F0302020204030204"/>
            </a:rPr>
            <a:t>UUID</a:t>
          </a:r>
          <a:r>
            <a:rPr lang="en-US"/>
            <a:t>.</a:t>
          </a:r>
        </a:p>
      </dgm:t>
    </dgm:pt>
    <dgm:pt modelId="{0889A841-5F10-4CC4-AD5E-82EEB87BA860}" type="parTrans" cxnId="{0D4A9B2D-540E-428F-A1F4-4280A0F7C17F}">
      <dgm:prSet/>
      <dgm:spPr/>
      <dgm:t>
        <a:bodyPr/>
        <a:lstStyle/>
        <a:p>
          <a:endParaRPr lang="en-US"/>
        </a:p>
      </dgm:t>
    </dgm:pt>
    <dgm:pt modelId="{402E9E71-6B9B-4BF0-8DEA-D070282A7437}" type="sibTrans" cxnId="{0D4A9B2D-540E-428F-A1F4-4280A0F7C17F}">
      <dgm:prSet/>
      <dgm:spPr/>
      <dgm:t>
        <a:bodyPr/>
        <a:lstStyle/>
        <a:p>
          <a:endParaRPr lang="en-US"/>
        </a:p>
      </dgm:t>
    </dgm:pt>
    <dgm:pt modelId="{A209B8DA-C13B-48AC-A719-1311A2E3E54F}">
      <dgm:prSet/>
      <dgm:spPr/>
      <dgm:t>
        <a:bodyPr/>
        <a:lstStyle/>
        <a:p>
          <a:r>
            <a:rPr lang="en-US"/>
            <a:t>Calculating the Luminosity by formula (4πr^2*f)</a:t>
          </a:r>
          <a:br>
            <a:rPr lang="en-US"/>
          </a:br>
          <a:r>
            <a:rPr lang="en-US"/>
            <a:t>where f is the flux and r is the distance.</a:t>
          </a:r>
        </a:p>
      </dgm:t>
    </dgm:pt>
    <dgm:pt modelId="{DD2D59D0-B59C-4620-A28B-D22A3B35C9F5}" type="parTrans" cxnId="{2C8E1579-0D28-4CF1-A083-2FC0EDBD140D}">
      <dgm:prSet/>
      <dgm:spPr/>
      <dgm:t>
        <a:bodyPr/>
        <a:lstStyle/>
        <a:p>
          <a:endParaRPr lang="en-US"/>
        </a:p>
      </dgm:t>
    </dgm:pt>
    <dgm:pt modelId="{E145873D-FE20-4142-90AE-5301283DD37A}" type="sibTrans" cxnId="{2C8E1579-0D28-4CF1-A083-2FC0EDBD140D}">
      <dgm:prSet/>
      <dgm:spPr/>
      <dgm:t>
        <a:bodyPr/>
        <a:lstStyle/>
        <a:p>
          <a:endParaRPr lang="en-US"/>
        </a:p>
      </dgm:t>
    </dgm:pt>
    <dgm:pt modelId="{882617E6-E842-4D3F-AC3D-4E8BC036544B}">
      <dgm:prSet/>
      <dgm:spPr/>
      <dgm:t>
        <a:bodyPr/>
        <a:lstStyle/>
        <a:p>
          <a:pPr rtl="0"/>
          <a:r>
            <a:rPr lang="en-US"/>
            <a:t>Plotted the graph for luminosity </a:t>
          </a:r>
          <a:r>
            <a:rPr lang="en-US">
              <a:latin typeface="Calibri Light" panose="020F0302020204030204"/>
            </a:rPr>
            <a:t>to check the trend of it</a:t>
          </a:r>
          <a:r>
            <a:rPr lang="en-US"/>
            <a:t>.</a:t>
          </a:r>
        </a:p>
      </dgm:t>
    </dgm:pt>
    <dgm:pt modelId="{164AD9B4-0B7D-4B30-B5B1-3BF78FBCD55E}" type="parTrans" cxnId="{4EA5C9C2-18C3-4F7F-94B1-2FA68C1D77CF}">
      <dgm:prSet/>
      <dgm:spPr/>
      <dgm:t>
        <a:bodyPr/>
        <a:lstStyle/>
        <a:p>
          <a:endParaRPr lang="en-US"/>
        </a:p>
      </dgm:t>
    </dgm:pt>
    <dgm:pt modelId="{2E281E1D-8223-4DF9-B58A-6737383D0A9D}" type="sibTrans" cxnId="{4EA5C9C2-18C3-4F7F-94B1-2FA68C1D77CF}">
      <dgm:prSet/>
      <dgm:spPr/>
      <dgm:t>
        <a:bodyPr/>
        <a:lstStyle/>
        <a:p>
          <a:endParaRPr lang="en-US"/>
        </a:p>
      </dgm:t>
    </dgm:pt>
    <dgm:pt modelId="{87EE13F3-2097-4098-9B00-0F0F6798855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Converting distance in meters and flux to Watts /m^2*Hz</a:t>
          </a:r>
        </a:p>
      </dgm:t>
    </dgm:pt>
    <dgm:pt modelId="{BC197624-B4CE-40CF-B3A9-E7F9E257E400}" type="parTrans" cxnId="{9303AFCF-29C1-40EA-AC2C-54D0B9A7EF67}">
      <dgm:prSet/>
      <dgm:spPr/>
    </dgm:pt>
    <dgm:pt modelId="{8D9DDD7C-BDB4-44A2-AC5C-9FC52492A36C}" type="sibTrans" cxnId="{9303AFCF-29C1-40EA-AC2C-54D0B9A7EF67}">
      <dgm:prSet/>
      <dgm:spPr/>
    </dgm:pt>
    <dgm:pt modelId="{D0FFD9DD-8173-43DC-A620-1760670805DF}" type="pres">
      <dgm:prSet presAssocID="{2E3BDADE-D7B0-4C39-9F04-9A6E06534038}" presName="vert0" presStyleCnt="0">
        <dgm:presLayoutVars>
          <dgm:dir/>
          <dgm:animOne val="branch"/>
          <dgm:animLvl val="lvl"/>
        </dgm:presLayoutVars>
      </dgm:prSet>
      <dgm:spPr/>
    </dgm:pt>
    <dgm:pt modelId="{DBD4D3D0-09F9-4E64-9DFB-0CC641DBCE16}" type="pres">
      <dgm:prSet presAssocID="{BF905311-75B9-45A2-BE45-66EFF9C2B0FB}" presName="thickLine" presStyleLbl="alignNode1" presStyleIdx="0" presStyleCnt="4"/>
      <dgm:spPr/>
    </dgm:pt>
    <dgm:pt modelId="{B1356063-8EA7-4E3C-92EB-CB5B5E96E003}" type="pres">
      <dgm:prSet presAssocID="{BF905311-75B9-45A2-BE45-66EFF9C2B0FB}" presName="horz1" presStyleCnt="0"/>
      <dgm:spPr/>
    </dgm:pt>
    <dgm:pt modelId="{9F4CB437-C5FA-4C3B-ACAE-D63630ACC264}" type="pres">
      <dgm:prSet presAssocID="{BF905311-75B9-45A2-BE45-66EFF9C2B0FB}" presName="tx1" presStyleLbl="revTx" presStyleIdx="0" presStyleCnt="4"/>
      <dgm:spPr/>
    </dgm:pt>
    <dgm:pt modelId="{0AC28A89-1238-42BE-A696-C0FF3DD2AB12}" type="pres">
      <dgm:prSet presAssocID="{BF905311-75B9-45A2-BE45-66EFF9C2B0FB}" presName="vert1" presStyleCnt="0"/>
      <dgm:spPr/>
    </dgm:pt>
    <dgm:pt modelId="{B35B2420-1FFF-4E0E-9049-7716A870EBFE}" type="pres">
      <dgm:prSet presAssocID="{87EE13F3-2097-4098-9B00-0F0F67988551}" presName="thickLine" presStyleLbl="alignNode1" presStyleIdx="1" presStyleCnt="4"/>
      <dgm:spPr/>
    </dgm:pt>
    <dgm:pt modelId="{033C78A1-38E3-429D-8FC7-C639964BC92F}" type="pres">
      <dgm:prSet presAssocID="{87EE13F3-2097-4098-9B00-0F0F67988551}" presName="horz1" presStyleCnt="0"/>
      <dgm:spPr/>
    </dgm:pt>
    <dgm:pt modelId="{4287EF3B-66EE-4A04-80AC-9B386D887790}" type="pres">
      <dgm:prSet presAssocID="{87EE13F3-2097-4098-9B00-0F0F67988551}" presName="tx1" presStyleLbl="revTx" presStyleIdx="1" presStyleCnt="4"/>
      <dgm:spPr/>
    </dgm:pt>
    <dgm:pt modelId="{24B6E8AE-ADAD-413A-96B5-F76938E8933B}" type="pres">
      <dgm:prSet presAssocID="{87EE13F3-2097-4098-9B00-0F0F67988551}" presName="vert1" presStyleCnt="0"/>
      <dgm:spPr/>
    </dgm:pt>
    <dgm:pt modelId="{3A9CC44D-BFC5-4D5E-A81D-6644A742F43C}" type="pres">
      <dgm:prSet presAssocID="{A209B8DA-C13B-48AC-A719-1311A2E3E54F}" presName="thickLine" presStyleLbl="alignNode1" presStyleIdx="2" presStyleCnt="4"/>
      <dgm:spPr/>
    </dgm:pt>
    <dgm:pt modelId="{61988F0E-24EA-42F6-94D9-CE98C39DB1C2}" type="pres">
      <dgm:prSet presAssocID="{A209B8DA-C13B-48AC-A719-1311A2E3E54F}" presName="horz1" presStyleCnt="0"/>
      <dgm:spPr/>
    </dgm:pt>
    <dgm:pt modelId="{5C458D66-DBFC-4E64-A489-66DCBC2664B2}" type="pres">
      <dgm:prSet presAssocID="{A209B8DA-C13B-48AC-A719-1311A2E3E54F}" presName="tx1" presStyleLbl="revTx" presStyleIdx="2" presStyleCnt="4"/>
      <dgm:spPr/>
    </dgm:pt>
    <dgm:pt modelId="{BC8AA9DE-9309-490F-8E37-914386C607B6}" type="pres">
      <dgm:prSet presAssocID="{A209B8DA-C13B-48AC-A719-1311A2E3E54F}" presName="vert1" presStyleCnt="0"/>
      <dgm:spPr/>
    </dgm:pt>
    <dgm:pt modelId="{6AFA273B-8946-402C-B4C0-84BA6E4E2AEB}" type="pres">
      <dgm:prSet presAssocID="{882617E6-E842-4D3F-AC3D-4E8BC036544B}" presName="thickLine" presStyleLbl="alignNode1" presStyleIdx="3" presStyleCnt="4"/>
      <dgm:spPr/>
    </dgm:pt>
    <dgm:pt modelId="{997E20F1-1EC0-467C-9BA5-BDB3DB9D7A90}" type="pres">
      <dgm:prSet presAssocID="{882617E6-E842-4D3F-AC3D-4E8BC036544B}" presName="horz1" presStyleCnt="0"/>
      <dgm:spPr/>
    </dgm:pt>
    <dgm:pt modelId="{B7B4203F-6130-401C-ABC3-36D82368A759}" type="pres">
      <dgm:prSet presAssocID="{882617E6-E842-4D3F-AC3D-4E8BC036544B}" presName="tx1" presStyleLbl="revTx" presStyleIdx="3" presStyleCnt="4"/>
      <dgm:spPr/>
    </dgm:pt>
    <dgm:pt modelId="{5566BD49-6E7A-41C0-889D-32FE441BC047}" type="pres">
      <dgm:prSet presAssocID="{882617E6-E842-4D3F-AC3D-4E8BC036544B}" presName="vert1" presStyleCnt="0"/>
      <dgm:spPr/>
    </dgm:pt>
  </dgm:ptLst>
  <dgm:cxnLst>
    <dgm:cxn modelId="{0AE20E07-EC18-4CE8-8C5F-2B1A0970F251}" type="presOf" srcId="{A209B8DA-C13B-48AC-A719-1311A2E3E54F}" destId="{5C458D66-DBFC-4E64-A489-66DCBC2664B2}" srcOrd="0" destOrd="0" presId="urn:microsoft.com/office/officeart/2008/layout/LinedList"/>
    <dgm:cxn modelId="{0D4A9B2D-540E-428F-A1F4-4280A0F7C17F}" srcId="{2E3BDADE-D7B0-4C39-9F04-9A6E06534038}" destId="{BF905311-75B9-45A2-BE45-66EFF9C2B0FB}" srcOrd="0" destOrd="0" parTransId="{0889A841-5F10-4CC4-AD5E-82EEB87BA860}" sibTransId="{402E9E71-6B9B-4BF0-8DEA-D070282A7437}"/>
    <dgm:cxn modelId="{C4F3D141-5978-422C-AD5D-D79410033CA0}" type="presOf" srcId="{BF905311-75B9-45A2-BE45-66EFF9C2B0FB}" destId="{9F4CB437-C5FA-4C3B-ACAE-D63630ACC264}" srcOrd="0" destOrd="0" presId="urn:microsoft.com/office/officeart/2008/layout/LinedList"/>
    <dgm:cxn modelId="{01442677-3402-4E5C-B82E-BE5B3547E5C2}" type="presOf" srcId="{87EE13F3-2097-4098-9B00-0F0F67988551}" destId="{4287EF3B-66EE-4A04-80AC-9B386D887790}" srcOrd="0" destOrd="0" presId="urn:microsoft.com/office/officeart/2008/layout/LinedList"/>
    <dgm:cxn modelId="{2C8E1579-0D28-4CF1-A083-2FC0EDBD140D}" srcId="{2E3BDADE-D7B0-4C39-9F04-9A6E06534038}" destId="{A209B8DA-C13B-48AC-A719-1311A2E3E54F}" srcOrd="2" destOrd="0" parTransId="{DD2D59D0-B59C-4620-A28B-D22A3B35C9F5}" sibTransId="{E145873D-FE20-4142-90AE-5301283DD37A}"/>
    <dgm:cxn modelId="{4EA5C9C2-18C3-4F7F-94B1-2FA68C1D77CF}" srcId="{2E3BDADE-D7B0-4C39-9F04-9A6E06534038}" destId="{882617E6-E842-4D3F-AC3D-4E8BC036544B}" srcOrd="3" destOrd="0" parTransId="{164AD9B4-0B7D-4B30-B5B1-3BF78FBCD55E}" sibTransId="{2E281E1D-8223-4DF9-B58A-6737383D0A9D}"/>
    <dgm:cxn modelId="{83A0E3CA-1F58-42B4-A540-7D5415B23259}" type="presOf" srcId="{882617E6-E842-4D3F-AC3D-4E8BC036544B}" destId="{B7B4203F-6130-401C-ABC3-36D82368A759}" srcOrd="0" destOrd="0" presId="urn:microsoft.com/office/officeart/2008/layout/LinedList"/>
    <dgm:cxn modelId="{9303AFCF-29C1-40EA-AC2C-54D0B9A7EF67}" srcId="{2E3BDADE-D7B0-4C39-9F04-9A6E06534038}" destId="{87EE13F3-2097-4098-9B00-0F0F67988551}" srcOrd="1" destOrd="0" parTransId="{BC197624-B4CE-40CF-B3A9-E7F9E257E400}" sibTransId="{8D9DDD7C-BDB4-44A2-AC5C-9FC52492A36C}"/>
    <dgm:cxn modelId="{5C6414DE-FC53-4A42-A290-7C473A6EA3D4}" type="presOf" srcId="{2E3BDADE-D7B0-4C39-9F04-9A6E06534038}" destId="{D0FFD9DD-8173-43DC-A620-1760670805DF}" srcOrd="0" destOrd="0" presId="urn:microsoft.com/office/officeart/2008/layout/LinedList"/>
    <dgm:cxn modelId="{C62CDDC8-BAB1-42B5-9CCE-D8AB181F049F}" type="presParOf" srcId="{D0FFD9DD-8173-43DC-A620-1760670805DF}" destId="{DBD4D3D0-09F9-4E64-9DFB-0CC641DBCE16}" srcOrd="0" destOrd="0" presId="urn:microsoft.com/office/officeart/2008/layout/LinedList"/>
    <dgm:cxn modelId="{C3364784-75FF-4AD0-9D06-DEDC396DEF7A}" type="presParOf" srcId="{D0FFD9DD-8173-43DC-A620-1760670805DF}" destId="{B1356063-8EA7-4E3C-92EB-CB5B5E96E003}" srcOrd="1" destOrd="0" presId="urn:microsoft.com/office/officeart/2008/layout/LinedList"/>
    <dgm:cxn modelId="{2BA49B6E-519D-4594-B4A5-5F8F652715D8}" type="presParOf" srcId="{B1356063-8EA7-4E3C-92EB-CB5B5E96E003}" destId="{9F4CB437-C5FA-4C3B-ACAE-D63630ACC264}" srcOrd="0" destOrd="0" presId="urn:microsoft.com/office/officeart/2008/layout/LinedList"/>
    <dgm:cxn modelId="{F2DDFA8C-04BF-4233-832F-514713D381FD}" type="presParOf" srcId="{B1356063-8EA7-4E3C-92EB-CB5B5E96E003}" destId="{0AC28A89-1238-42BE-A696-C0FF3DD2AB12}" srcOrd="1" destOrd="0" presId="urn:microsoft.com/office/officeart/2008/layout/LinedList"/>
    <dgm:cxn modelId="{7BCAB789-8D70-4694-8D1A-3B0B13BB03F0}" type="presParOf" srcId="{D0FFD9DD-8173-43DC-A620-1760670805DF}" destId="{B35B2420-1FFF-4E0E-9049-7716A870EBFE}" srcOrd="2" destOrd="0" presId="urn:microsoft.com/office/officeart/2008/layout/LinedList"/>
    <dgm:cxn modelId="{6A963CD9-CAAC-4AAF-8FEB-1827297C2C2F}" type="presParOf" srcId="{D0FFD9DD-8173-43DC-A620-1760670805DF}" destId="{033C78A1-38E3-429D-8FC7-C639964BC92F}" srcOrd="3" destOrd="0" presId="urn:microsoft.com/office/officeart/2008/layout/LinedList"/>
    <dgm:cxn modelId="{06352716-ECE2-40A3-8FCB-30C6F7162AA5}" type="presParOf" srcId="{033C78A1-38E3-429D-8FC7-C639964BC92F}" destId="{4287EF3B-66EE-4A04-80AC-9B386D887790}" srcOrd="0" destOrd="0" presId="urn:microsoft.com/office/officeart/2008/layout/LinedList"/>
    <dgm:cxn modelId="{B70C3C76-B673-4175-B572-4CF52BA0ECDB}" type="presParOf" srcId="{033C78A1-38E3-429D-8FC7-C639964BC92F}" destId="{24B6E8AE-ADAD-413A-96B5-F76938E8933B}" srcOrd="1" destOrd="0" presId="urn:microsoft.com/office/officeart/2008/layout/LinedList"/>
    <dgm:cxn modelId="{B291AD0A-48C6-4A8D-9E8F-C42E3F920D23}" type="presParOf" srcId="{D0FFD9DD-8173-43DC-A620-1760670805DF}" destId="{3A9CC44D-BFC5-4D5E-A81D-6644A742F43C}" srcOrd="4" destOrd="0" presId="urn:microsoft.com/office/officeart/2008/layout/LinedList"/>
    <dgm:cxn modelId="{319F3D06-F9D3-4666-8548-93AE59F0F3E6}" type="presParOf" srcId="{D0FFD9DD-8173-43DC-A620-1760670805DF}" destId="{61988F0E-24EA-42F6-94D9-CE98C39DB1C2}" srcOrd="5" destOrd="0" presId="urn:microsoft.com/office/officeart/2008/layout/LinedList"/>
    <dgm:cxn modelId="{5ECD78EB-D9B5-44F0-8BA2-419EDBCB1DEC}" type="presParOf" srcId="{61988F0E-24EA-42F6-94D9-CE98C39DB1C2}" destId="{5C458D66-DBFC-4E64-A489-66DCBC2664B2}" srcOrd="0" destOrd="0" presId="urn:microsoft.com/office/officeart/2008/layout/LinedList"/>
    <dgm:cxn modelId="{D9529645-B3CD-4576-B406-03F16E1A4D5E}" type="presParOf" srcId="{61988F0E-24EA-42F6-94D9-CE98C39DB1C2}" destId="{BC8AA9DE-9309-490F-8E37-914386C607B6}" srcOrd="1" destOrd="0" presId="urn:microsoft.com/office/officeart/2008/layout/LinedList"/>
    <dgm:cxn modelId="{8D499FC8-0124-4645-9974-D0A36AC80F27}" type="presParOf" srcId="{D0FFD9DD-8173-43DC-A620-1760670805DF}" destId="{6AFA273B-8946-402C-B4C0-84BA6E4E2AEB}" srcOrd="6" destOrd="0" presId="urn:microsoft.com/office/officeart/2008/layout/LinedList"/>
    <dgm:cxn modelId="{410CEC72-75D5-4848-BD8F-9F58D7689DA6}" type="presParOf" srcId="{D0FFD9DD-8173-43DC-A620-1760670805DF}" destId="{997E20F1-1EC0-467C-9BA5-BDB3DB9D7A90}" srcOrd="7" destOrd="0" presId="urn:microsoft.com/office/officeart/2008/layout/LinedList"/>
    <dgm:cxn modelId="{9D302752-423D-4949-8BC8-7B58695498E1}" type="presParOf" srcId="{997E20F1-1EC0-467C-9BA5-BDB3DB9D7A90}" destId="{B7B4203F-6130-401C-ABC3-36D82368A759}" srcOrd="0" destOrd="0" presId="urn:microsoft.com/office/officeart/2008/layout/LinedList"/>
    <dgm:cxn modelId="{2DFC2728-E66D-4E78-BB15-E37C127E4E2C}" type="presParOf" srcId="{997E20F1-1EC0-467C-9BA5-BDB3DB9D7A90}" destId="{5566BD49-6E7A-41C0-889D-32FE441BC0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C7DD6-C861-4219-A266-4A3CE00179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E3E08F-F10D-47CF-B522-18CBA4479305}">
      <dgm:prSet/>
      <dgm:spPr/>
      <dgm:t>
        <a:bodyPr/>
        <a:lstStyle/>
        <a:p>
          <a:r>
            <a:rPr lang="en-US"/>
            <a:t>Improve accuracy</a:t>
          </a:r>
        </a:p>
      </dgm:t>
    </dgm:pt>
    <dgm:pt modelId="{FCC0D862-1E4D-40A7-8532-FBC8E695BA31}" type="parTrans" cxnId="{CF12B6CE-5027-4B9B-8A3B-70162E623C33}">
      <dgm:prSet/>
      <dgm:spPr/>
      <dgm:t>
        <a:bodyPr/>
        <a:lstStyle/>
        <a:p>
          <a:endParaRPr lang="en-US"/>
        </a:p>
      </dgm:t>
    </dgm:pt>
    <dgm:pt modelId="{227637F6-D6D3-464F-8F4B-0F1EC9395755}" type="sibTrans" cxnId="{CF12B6CE-5027-4B9B-8A3B-70162E623C33}">
      <dgm:prSet/>
      <dgm:spPr/>
      <dgm:t>
        <a:bodyPr/>
        <a:lstStyle/>
        <a:p>
          <a:endParaRPr lang="en-US"/>
        </a:p>
      </dgm:t>
    </dgm:pt>
    <dgm:pt modelId="{216FF363-1811-4193-B47B-E367F0148EC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Isolating the light curve</a:t>
          </a:r>
        </a:p>
      </dgm:t>
    </dgm:pt>
    <dgm:pt modelId="{69A27EAD-AD5F-4E43-85C5-4EF04A3711CA}" type="parTrans" cxnId="{D3954513-604E-4859-9878-81456AA351B4}">
      <dgm:prSet/>
      <dgm:spPr/>
    </dgm:pt>
    <dgm:pt modelId="{0078C702-22E2-4169-A089-1FBB5C721DD2}" type="sibTrans" cxnId="{D3954513-604E-4859-9878-81456AA351B4}">
      <dgm:prSet/>
      <dgm:spPr/>
    </dgm:pt>
    <dgm:pt modelId="{DD74ECA6-E587-42C8-AFC1-2DBD27C32D3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Removing noise</a:t>
          </a:r>
          <a:r>
            <a:rPr lang="en-US"/>
            <a:t> </a:t>
          </a:r>
        </a:p>
      </dgm:t>
    </dgm:pt>
    <dgm:pt modelId="{0A95446A-7C02-4C58-AA86-86974DE40EA1}" type="parTrans" cxnId="{1698E481-492E-4C15-AF5A-06D9BB058197}">
      <dgm:prSet/>
      <dgm:spPr/>
    </dgm:pt>
    <dgm:pt modelId="{6A2A260D-2C27-4001-84AA-FD4DB576B0F4}" type="sibTrans" cxnId="{1698E481-492E-4C15-AF5A-06D9BB058197}">
      <dgm:prSet/>
      <dgm:spPr/>
    </dgm:pt>
    <dgm:pt modelId="{5B684075-C255-4EF3-8207-A6F9A1F3E48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Modelling</a:t>
          </a:r>
        </a:p>
      </dgm:t>
    </dgm:pt>
    <dgm:pt modelId="{7C0607E7-369B-4907-857E-6E1733D04706}" type="parTrans" cxnId="{298B3BC7-EB51-4563-A141-9CC49EAB063B}">
      <dgm:prSet/>
      <dgm:spPr/>
    </dgm:pt>
    <dgm:pt modelId="{17261E31-8106-485E-BA37-DBDAEC937CC3}" type="sibTrans" cxnId="{298B3BC7-EB51-4563-A141-9CC49EAB063B}">
      <dgm:prSet/>
      <dgm:spPr/>
    </dgm:pt>
    <dgm:pt modelId="{3729397B-1B44-41CE-AE9C-9C4633137461}">
      <dgm:prSet phldr="0"/>
      <dgm:spPr/>
      <dgm:t>
        <a:bodyPr/>
        <a:lstStyle/>
        <a:p>
          <a:pPr rtl="0"/>
          <a:r>
            <a:rPr lang="en-US"/>
            <a:t>Other clustering techniques</a:t>
          </a:r>
        </a:p>
      </dgm:t>
    </dgm:pt>
    <dgm:pt modelId="{F951965E-E21C-4A1B-A9E6-34BD7D658D9C}" type="parTrans" cxnId="{296D2B46-4288-43C8-9609-B24B72AB2313}">
      <dgm:prSet/>
      <dgm:spPr/>
    </dgm:pt>
    <dgm:pt modelId="{C332306D-1D44-47EF-8D39-09125E8CAD21}" type="sibTrans" cxnId="{296D2B46-4288-43C8-9609-B24B72AB2313}">
      <dgm:prSet/>
      <dgm:spPr/>
    </dgm:pt>
    <dgm:pt modelId="{57BCC397-BF4D-4BE0-A56F-B18D8984424B}">
      <dgm:prSet phldr="0"/>
      <dgm:spPr/>
      <dgm:t>
        <a:bodyPr/>
        <a:lstStyle/>
        <a:p>
          <a:r>
            <a:rPr lang="en-US"/>
            <a:t>Hierarchical clustering</a:t>
          </a:r>
        </a:p>
      </dgm:t>
    </dgm:pt>
    <dgm:pt modelId="{05EDD635-25BE-4146-AADC-46C2938F3444}" type="parTrans" cxnId="{5F9B47BF-15DA-46E2-A252-C51BD1E1B297}">
      <dgm:prSet/>
      <dgm:spPr/>
    </dgm:pt>
    <dgm:pt modelId="{CEAE4F85-640E-4357-BD7F-D66DF732ABDE}" type="sibTrans" cxnId="{5F9B47BF-15DA-46E2-A252-C51BD1E1B297}">
      <dgm:prSet/>
      <dgm:spPr/>
    </dgm:pt>
    <dgm:pt modelId="{8C147F50-0255-45EB-922A-977AB79A5B71}">
      <dgm:prSet phldr="0"/>
      <dgm:spPr/>
      <dgm:t>
        <a:bodyPr/>
        <a:lstStyle/>
        <a:p>
          <a:r>
            <a:rPr lang="en-US"/>
            <a:t>Model-based clustering</a:t>
          </a:r>
        </a:p>
      </dgm:t>
    </dgm:pt>
    <dgm:pt modelId="{7685C119-D4FE-4EFF-A1E8-0FD555DEF958}" type="parTrans" cxnId="{B87BE9A0-7765-4334-B09D-C71098FA4115}">
      <dgm:prSet/>
      <dgm:spPr/>
    </dgm:pt>
    <dgm:pt modelId="{062DB169-A582-4C7B-96CB-ED489DF70E7C}" type="sibTrans" cxnId="{B87BE9A0-7765-4334-B09D-C71098FA4115}">
      <dgm:prSet/>
      <dgm:spPr/>
    </dgm:pt>
    <dgm:pt modelId="{11379B67-7D42-48F8-B094-E5081AC453B1}">
      <dgm:prSet phldr="0"/>
      <dgm:spPr/>
      <dgm:t>
        <a:bodyPr/>
        <a:lstStyle/>
        <a:p>
          <a:r>
            <a:rPr lang="en-US"/>
            <a:t>CNN</a:t>
          </a:r>
        </a:p>
      </dgm:t>
    </dgm:pt>
    <dgm:pt modelId="{D6EEF952-5C3D-4107-B0AA-5681236682F1}" type="parTrans" cxnId="{DBA506A2-B4E1-499F-ACBC-23649B11635C}">
      <dgm:prSet/>
      <dgm:spPr/>
    </dgm:pt>
    <dgm:pt modelId="{1305529D-1AC2-4057-828A-75447C5807C6}" type="sibTrans" cxnId="{DBA506A2-B4E1-499F-ACBC-23649B11635C}">
      <dgm:prSet/>
      <dgm:spPr/>
    </dgm:pt>
    <dgm:pt modelId="{9A9DCCBA-B5B0-4DC7-ABFB-229C665981C6}">
      <dgm:prSet phldr="0"/>
      <dgm:spPr/>
      <dgm:t>
        <a:bodyPr/>
        <a:lstStyle/>
        <a:p>
          <a:pPr rtl="0"/>
          <a:r>
            <a:rPr lang="en-US"/>
            <a:t>More classification models</a:t>
          </a:r>
        </a:p>
      </dgm:t>
    </dgm:pt>
    <dgm:pt modelId="{DDDC5F98-061E-4A69-B3AA-43DAECBA5E12}" type="parTrans" cxnId="{6C453A65-9C94-487D-BD24-EC422D2E03E2}">
      <dgm:prSet/>
      <dgm:spPr/>
    </dgm:pt>
    <dgm:pt modelId="{931FAEDB-CF87-45C6-84DA-497197DC6E9C}" type="sibTrans" cxnId="{6C453A65-9C94-487D-BD24-EC422D2E03E2}">
      <dgm:prSet/>
      <dgm:spPr/>
    </dgm:pt>
    <dgm:pt modelId="{BB71056F-DF71-4FB8-B32C-3EA1821C4A84}">
      <dgm:prSet phldr="0"/>
      <dgm:spPr/>
      <dgm:t>
        <a:bodyPr/>
        <a:lstStyle/>
        <a:p>
          <a:r>
            <a:rPr lang="en-US"/>
            <a:t>Random Forests</a:t>
          </a:r>
        </a:p>
      </dgm:t>
    </dgm:pt>
    <dgm:pt modelId="{5308A888-C2A9-495B-960B-BC146362CEF9}" type="parTrans" cxnId="{2A3D87BE-16B6-4CFD-A067-0693511DDCC6}">
      <dgm:prSet/>
      <dgm:spPr/>
    </dgm:pt>
    <dgm:pt modelId="{7C613A31-04D0-4E40-9F16-AA9FB4D2E2C0}" type="sibTrans" cxnId="{2A3D87BE-16B6-4CFD-A067-0693511DDCC6}">
      <dgm:prSet/>
      <dgm:spPr/>
    </dgm:pt>
    <dgm:pt modelId="{7D40069C-B978-4232-8A9E-EBBFB81FE988}">
      <dgm:prSet phldr="0"/>
      <dgm:spPr/>
      <dgm:t>
        <a:bodyPr/>
        <a:lstStyle/>
        <a:p>
          <a:r>
            <a:rPr lang="en-US"/>
            <a:t>What makes curves similar or different to each other</a:t>
          </a:r>
        </a:p>
      </dgm:t>
    </dgm:pt>
    <dgm:pt modelId="{4893A863-590F-44C4-A4A1-F03FA32424EB}" type="parTrans" cxnId="{4A1A4EED-D9B8-43D0-B765-8F1B8457FFF7}">
      <dgm:prSet/>
      <dgm:spPr/>
    </dgm:pt>
    <dgm:pt modelId="{9749A770-8534-44A5-A4DE-7ED359CCF321}" type="sibTrans" cxnId="{4A1A4EED-D9B8-43D0-B765-8F1B8457FFF7}">
      <dgm:prSet/>
      <dgm:spPr/>
    </dgm:pt>
    <dgm:pt modelId="{14470BE2-A406-4CE9-9472-3E94937B48A4}">
      <dgm:prSet phldr="0"/>
      <dgm:spPr/>
      <dgm:t>
        <a:bodyPr/>
        <a:lstStyle/>
        <a:p>
          <a:pPr rtl="0"/>
          <a:r>
            <a:rPr lang="en-US"/>
            <a:t>Understanding the clusters</a:t>
          </a:r>
        </a:p>
      </dgm:t>
    </dgm:pt>
    <dgm:pt modelId="{4E4F9A1A-BDE5-4A58-9FE7-085F99F687FE}" type="parTrans" cxnId="{274B9030-D1E2-4C90-919C-19677CFAD404}">
      <dgm:prSet/>
      <dgm:spPr/>
    </dgm:pt>
    <dgm:pt modelId="{648BA530-3CC5-4542-9EB5-DDC46233B8AB}" type="sibTrans" cxnId="{274B9030-D1E2-4C90-919C-19677CFAD404}">
      <dgm:prSet/>
      <dgm:spPr/>
    </dgm:pt>
    <dgm:pt modelId="{4D7B7E64-16BC-4F8F-82A0-750E68D23C53}" type="pres">
      <dgm:prSet presAssocID="{391C7DD6-C861-4219-A266-4A3CE00179BE}" presName="linear" presStyleCnt="0">
        <dgm:presLayoutVars>
          <dgm:animLvl val="lvl"/>
          <dgm:resizeHandles val="exact"/>
        </dgm:presLayoutVars>
      </dgm:prSet>
      <dgm:spPr/>
    </dgm:pt>
    <dgm:pt modelId="{7C56CBB8-9B41-4289-A329-874619F46CE3}" type="pres">
      <dgm:prSet presAssocID="{3729397B-1B44-41CE-AE9C-9C4633137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AAFEDB-8BEF-4537-8476-DA886757297F}" type="pres">
      <dgm:prSet presAssocID="{3729397B-1B44-41CE-AE9C-9C4633137461}" presName="childText" presStyleLbl="revTx" presStyleIdx="0" presStyleCnt="4">
        <dgm:presLayoutVars>
          <dgm:bulletEnabled val="1"/>
        </dgm:presLayoutVars>
      </dgm:prSet>
      <dgm:spPr/>
    </dgm:pt>
    <dgm:pt modelId="{68275A37-2DD4-4210-9344-609CE9F188CD}" type="pres">
      <dgm:prSet presAssocID="{14470BE2-A406-4CE9-9472-3E94937B48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1B0614-4469-403F-B15C-C1B49A23EBCF}" type="pres">
      <dgm:prSet presAssocID="{14470BE2-A406-4CE9-9472-3E94937B48A4}" presName="childText" presStyleLbl="revTx" presStyleIdx="1" presStyleCnt="4">
        <dgm:presLayoutVars>
          <dgm:bulletEnabled val="1"/>
        </dgm:presLayoutVars>
      </dgm:prSet>
      <dgm:spPr/>
    </dgm:pt>
    <dgm:pt modelId="{E2D21F98-FA8F-41EF-8E08-73B597D28EC4}" type="pres">
      <dgm:prSet presAssocID="{9A9DCCBA-B5B0-4DC7-ABFB-229C665981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7B599A-80A5-4BCD-9388-34B86ECBAF72}" type="pres">
      <dgm:prSet presAssocID="{9A9DCCBA-B5B0-4DC7-ABFB-229C665981C6}" presName="childText" presStyleLbl="revTx" presStyleIdx="2" presStyleCnt="4">
        <dgm:presLayoutVars>
          <dgm:bulletEnabled val="1"/>
        </dgm:presLayoutVars>
      </dgm:prSet>
      <dgm:spPr/>
    </dgm:pt>
    <dgm:pt modelId="{1988A987-923B-4DE8-9FEA-BB7D103AEC77}" type="pres">
      <dgm:prSet presAssocID="{0AE3E08F-F10D-47CF-B522-18CBA447930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5CAF2B-74DA-48AD-BCAF-4083B2A5BA95}" type="pres">
      <dgm:prSet presAssocID="{0AE3E08F-F10D-47CF-B522-18CBA447930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3954513-604E-4859-9878-81456AA351B4}" srcId="{0AE3E08F-F10D-47CF-B522-18CBA4479305}" destId="{216FF363-1811-4193-B47B-E367F0148EC5}" srcOrd="0" destOrd="0" parTransId="{69A27EAD-AD5F-4E43-85C5-4EF04A3711CA}" sibTransId="{0078C702-22E2-4169-A089-1FBB5C721DD2}"/>
    <dgm:cxn modelId="{C9F88627-B5D4-494C-92A2-FC0286DCCB1E}" type="presOf" srcId="{7D40069C-B978-4232-8A9E-EBBFB81FE988}" destId="{0C1B0614-4469-403F-B15C-C1B49A23EBCF}" srcOrd="0" destOrd="0" presId="urn:microsoft.com/office/officeart/2005/8/layout/vList2"/>
    <dgm:cxn modelId="{F6BD3329-6BD0-4DCB-82A8-1D058400C70F}" type="presOf" srcId="{BB71056F-DF71-4FB8-B32C-3EA1821C4A84}" destId="{837B599A-80A5-4BCD-9388-34B86ECBAF72}" srcOrd="0" destOrd="0" presId="urn:microsoft.com/office/officeart/2005/8/layout/vList2"/>
    <dgm:cxn modelId="{274B9030-D1E2-4C90-919C-19677CFAD404}" srcId="{391C7DD6-C861-4219-A266-4A3CE00179BE}" destId="{14470BE2-A406-4CE9-9472-3E94937B48A4}" srcOrd="1" destOrd="0" parTransId="{4E4F9A1A-BDE5-4A58-9FE7-085F99F687FE}" sibTransId="{648BA530-3CC5-4542-9EB5-DDC46233B8AB}"/>
    <dgm:cxn modelId="{C4353D3B-78FE-4584-BD01-BE2D713A28A7}" type="presOf" srcId="{3729397B-1B44-41CE-AE9C-9C4633137461}" destId="{7C56CBB8-9B41-4289-A329-874619F46CE3}" srcOrd="0" destOrd="0" presId="urn:microsoft.com/office/officeart/2005/8/layout/vList2"/>
    <dgm:cxn modelId="{E5E52440-8057-45C7-9C47-27AECC661B4C}" type="presOf" srcId="{216FF363-1811-4193-B47B-E367F0148EC5}" destId="{035CAF2B-74DA-48AD-BCAF-4083B2A5BA95}" srcOrd="0" destOrd="0" presId="urn:microsoft.com/office/officeart/2005/8/layout/vList2"/>
    <dgm:cxn modelId="{8032BC64-6D45-4750-8DB7-D21A7D755F62}" type="presOf" srcId="{DD74ECA6-E587-42C8-AFC1-2DBD27C32D33}" destId="{035CAF2B-74DA-48AD-BCAF-4083B2A5BA95}" srcOrd="0" destOrd="2" presId="urn:microsoft.com/office/officeart/2005/8/layout/vList2"/>
    <dgm:cxn modelId="{6C453A65-9C94-487D-BD24-EC422D2E03E2}" srcId="{391C7DD6-C861-4219-A266-4A3CE00179BE}" destId="{9A9DCCBA-B5B0-4DC7-ABFB-229C665981C6}" srcOrd="2" destOrd="0" parTransId="{DDDC5F98-061E-4A69-B3AA-43DAECBA5E12}" sibTransId="{931FAEDB-CF87-45C6-84DA-497197DC6E9C}"/>
    <dgm:cxn modelId="{296D2B46-4288-43C8-9609-B24B72AB2313}" srcId="{391C7DD6-C861-4219-A266-4A3CE00179BE}" destId="{3729397B-1B44-41CE-AE9C-9C4633137461}" srcOrd="0" destOrd="0" parTransId="{F951965E-E21C-4A1B-A9E6-34BD7D658D9C}" sibTransId="{C332306D-1D44-47EF-8D39-09125E8CAD21}"/>
    <dgm:cxn modelId="{5B49306D-267B-40B8-B692-484163FDE60F}" type="presOf" srcId="{57BCC397-BF4D-4BE0-A56F-B18D8984424B}" destId="{8AAAFEDB-8BEF-4537-8476-DA886757297F}" srcOrd="0" destOrd="0" presId="urn:microsoft.com/office/officeart/2005/8/layout/vList2"/>
    <dgm:cxn modelId="{0BCF4A55-347B-4504-8224-BC27AA2CD88A}" type="presOf" srcId="{0AE3E08F-F10D-47CF-B522-18CBA4479305}" destId="{1988A987-923B-4DE8-9FEA-BB7D103AEC77}" srcOrd="0" destOrd="0" presId="urn:microsoft.com/office/officeart/2005/8/layout/vList2"/>
    <dgm:cxn modelId="{5C781158-F193-4944-9E9A-85A2C5E9E622}" type="presOf" srcId="{9A9DCCBA-B5B0-4DC7-ABFB-229C665981C6}" destId="{E2D21F98-FA8F-41EF-8E08-73B597D28EC4}" srcOrd="0" destOrd="0" presId="urn:microsoft.com/office/officeart/2005/8/layout/vList2"/>
    <dgm:cxn modelId="{74705E7D-B346-414C-8A85-4E11634B2152}" type="presOf" srcId="{11379B67-7D42-48F8-B094-E5081AC453B1}" destId="{837B599A-80A5-4BCD-9388-34B86ECBAF72}" srcOrd="0" destOrd="1" presId="urn:microsoft.com/office/officeart/2005/8/layout/vList2"/>
    <dgm:cxn modelId="{1698E481-492E-4C15-AF5A-06D9BB058197}" srcId="{0AE3E08F-F10D-47CF-B522-18CBA4479305}" destId="{DD74ECA6-E587-42C8-AFC1-2DBD27C32D33}" srcOrd="2" destOrd="0" parTransId="{0A95446A-7C02-4C58-AA86-86974DE40EA1}" sibTransId="{6A2A260D-2C27-4001-84AA-FD4DB576B0F4}"/>
    <dgm:cxn modelId="{5F824E8A-F16F-4EE0-8D50-9137A383CFEB}" type="presOf" srcId="{8C147F50-0255-45EB-922A-977AB79A5B71}" destId="{8AAAFEDB-8BEF-4537-8476-DA886757297F}" srcOrd="0" destOrd="1" presId="urn:microsoft.com/office/officeart/2005/8/layout/vList2"/>
    <dgm:cxn modelId="{B87BE9A0-7765-4334-B09D-C71098FA4115}" srcId="{3729397B-1B44-41CE-AE9C-9C4633137461}" destId="{8C147F50-0255-45EB-922A-977AB79A5B71}" srcOrd="1" destOrd="0" parTransId="{7685C119-D4FE-4EFF-A1E8-0FD555DEF958}" sibTransId="{062DB169-A582-4C7B-96CB-ED489DF70E7C}"/>
    <dgm:cxn modelId="{DBA506A2-B4E1-499F-ACBC-23649B11635C}" srcId="{9A9DCCBA-B5B0-4DC7-ABFB-229C665981C6}" destId="{11379B67-7D42-48F8-B094-E5081AC453B1}" srcOrd="1" destOrd="0" parTransId="{D6EEF952-5C3D-4107-B0AA-5681236682F1}" sibTransId="{1305529D-1AC2-4057-828A-75447C5807C6}"/>
    <dgm:cxn modelId="{2A3D87BE-16B6-4CFD-A067-0693511DDCC6}" srcId="{9A9DCCBA-B5B0-4DC7-ABFB-229C665981C6}" destId="{BB71056F-DF71-4FB8-B32C-3EA1821C4A84}" srcOrd="0" destOrd="0" parTransId="{5308A888-C2A9-495B-960B-BC146362CEF9}" sibTransId="{7C613A31-04D0-4E40-9F16-AA9FB4D2E2C0}"/>
    <dgm:cxn modelId="{5F9B47BF-15DA-46E2-A252-C51BD1E1B297}" srcId="{3729397B-1B44-41CE-AE9C-9C4633137461}" destId="{57BCC397-BF4D-4BE0-A56F-B18D8984424B}" srcOrd="0" destOrd="0" parTransId="{05EDD635-25BE-4146-AADC-46C2938F3444}" sibTransId="{CEAE4F85-640E-4357-BD7F-D66DF732ABDE}"/>
    <dgm:cxn modelId="{298B3BC7-EB51-4563-A141-9CC49EAB063B}" srcId="{0AE3E08F-F10D-47CF-B522-18CBA4479305}" destId="{5B684075-C255-4EF3-8207-A6F9A1F3E489}" srcOrd="1" destOrd="0" parTransId="{7C0607E7-369B-4907-857E-6E1733D04706}" sibTransId="{17261E31-8106-485E-BA37-DBDAEC937CC3}"/>
    <dgm:cxn modelId="{CF12B6CE-5027-4B9B-8A3B-70162E623C33}" srcId="{391C7DD6-C861-4219-A266-4A3CE00179BE}" destId="{0AE3E08F-F10D-47CF-B522-18CBA4479305}" srcOrd="3" destOrd="0" parTransId="{FCC0D862-1E4D-40A7-8532-FBC8E695BA31}" sibTransId="{227637F6-D6D3-464F-8F4B-0F1EC9395755}"/>
    <dgm:cxn modelId="{AFA3DED4-08F3-43CB-8F48-54B93E2061F2}" type="presOf" srcId="{5B684075-C255-4EF3-8207-A6F9A1F3E489}" destId="{035CAF2B-74DA-48AD-BCAF-4083B2A5BA95}" srcOrd="0" destOrd="1" presId="urn:microsoft.com/office/officeart/2005/8/layout/vList2"/>
    <dgm:cxn modelId="{4A1A4EED-D9B8-43D0-B765-8F1B8457FFF7}" srcId="{14470BE2-A406-4CE9-9472-3E94937B48A4}" destId="{7D40069C-B978-4232-8A9E-EBBFB81FE988}" srcOrd="0" destOrd="0" parTransId="{4893A863-590F-44C4-A4A1-F03FA32424EB}" sibTransId="{9749A770-8534-44A5-A4DE-7ED359CCF321}"/>
    <dgm:cxn modelId="{81CA94F5-A919-4A55-908A-F12B64C35395}" type="presOf" srcId="{391C7DD6-C861-4219-A266-4A3CE00179BE}" destId="{4D7B7E64-16BC-4F8F-82A0-750E68D23C53}" srcOrd="0" destOrd="0" presId="urn:microsoft.com/office/officeart/2005/8/layout/vList2"/>
    <dgm:cxn modelId="{CB8B46FA-39D1-4DEC-BAEA-E7DB3D8651DF}" type="presOf" srcId="{14470BE2-A406-4CE9-9472-3E94937B48A4}" destId="{68275A37-2DD4-4210-9344-609CE9F188CD}" srcOrd="0" destOrd="0" presId="urn:microsoft.com/office/officeart/2005/8/layout/vList2"/>
    <dgm:cxn modelId="{73B1565F-BD39-45BF-BFDB-E15296357A76}" type="presParOf" srcId="{4D7B7E64-16BC-4F8F-82A0-750E68D23C53}" destId="{7C56CBB8-9B41-4289-A329-874619F46CE3}" srcOrd="0" destOrd="0" presId="urn:microsoft.com/office/officeart/2005/8/layout/vList2"/>
    <dgm:cxn modelId="{237D99F7-F61E-4DCD-AE02-6A4DEEBC8331}" type="presParOf" srcId="{4D7B7E64-16BC-4F8F-82A0-750E68D23C53}" destId="{8AAAFEDB-8BEF-4537-8476-DA886757297F}" srcOrd="1" destOrd="0" presId="urn:microsoft.com/office/officeart/2005/8/layout/vList2"/>
    <dgm:cxn modelId="{EE031C85-5233-4AD0-87BF-12FE442801B7}" type="presParOf" srcId="{4D7B7E64-16BC-4F8F-82A0-750E68D23C53}" destId="{68275A37-2DD4-4210-9344-609CE9F188CD}" srcOrd="2" destOrd="0" presId="urn:microsoft.com/office/officeart/2005/8/layout/vList2"/>
    <dgm:cxn modelId="{79DF47F3-8D51-499E-AA49-024FA9075A35}" type="presParOf" srcId="{4D7B7E64-16BC-4F8F-82A0-750E68D23C53}" destId="{0C1B0614-4469-403F-B15C-C1B49A23EBCF}" srcOrd="3" destOrd="0" presId="urn:microsoft.com/office/officeart/2005/8/layout/vList2"/>
    <dgm:cxn modelId="{3D75E808-32C8-470E-9465-1F9486D87E20}" type="presParOf" srcId="{4D7B7E64-16BC-4F8F-82A0-750E68D23C53}" destId="{E2D21F98-FA8F-41EF-8E08-73B597D28EC4}" srcOrd="4" destOrd="0" presId="urn:microsoft.com/office/officeart/2005/8/layout/vList2"/>
    <dgm:cxn modelId="{C43CB286-11B3-41B2-9EC3-4F84D20F93C2}" type="presParOf" srcId="{4D7B7E64-16BC-4F8F-82A0-750E68D23C53}" destId="{837B599A-80A5-4BCD-9388-34B86ECBAF72}" srcOrd="5" destOrd="0" presId="urn:microsoft.com/office/officeart/2005/8/layout/vList2"/>
    <dgm:cxn modelId="{AB7F0FA0-9783-4329-A1BD-684C7D03C386}" type="presParOf" srcId="{4D7B7E64-16BC-4F8F-82A0-750E68D23C53}" destId="{1988A987-923B-4DE8-9FEA-BB7D103AEC77}" srcOrd="6" destOrd="0" presId="urn:microsoft.com/office/officeart/2005/8/layout/vList2"/>
    <dgm:cxn modelId="{D17FB2C1-DE3D-4FF2-9C07-743C63C7A76C}" type="presParOf" srcId="{4D7B7E64-16BC-4F8F-82A0-750E68D23C53}" destId="{035CAF2B-74DA-48AD-BCAF-4083B2A5BA9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801A1C-C4EC-4D9B-9848-069707600B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58F58F-B641-4F90-9C53-E25A4FA8B3A1}">
      <dgm:prSet/>
      <dgm:spPr/>
      <dgm:t>
        <a:bodyPr/>
        <a:lstStyle/>
        <a:p>
          <a:r>
            <a:rPr lang="en-US"/>
            <a:t>The optimal number of clusters for K-means is 3 or </a:t>
          </a:r>
          <a:r>
            <a:rPr lang="en-US">
              <a:latin typeface="Calibri Light" panose="020F0302020204030204"/>
            </a:rPr>
            <a:t>5</a:t>
          </a:r>
          <a:endParaRPr lang="en-US"/>
        </a:p>
      </dgm:t>
    </dgm:pt>
    <dgm:pt modelId="{A0D5C4C8-D1C4-42A9-9968-F843CD17E3F8}" type="parTrans" cxnId="{773ADCFB-94CB-44E8-B78C-B61273925B25}">
      <dgm:prSet/>
      <dgm:spPr/>
      <dgm:t>
        <a:bodyPr/>
        <a:lstStyle/>
        <a:p>
          <a:endParaRPr lang="en-US"/>
        </a:p>
      </dgm:t>
    </dgm:pt>
    <dgm:pt modelId="{094A6B17-82E9-4349-A63B-5FAB0B96876A}" type="sibTrans" cxnId="{773ADCFB-94CB-44E8-B78C-B61273925B25}">
      <dgm:prSet/>
      <dgm:spPr/>
      <dgm:t>
        <a:bodyPr/>
        <a:lstStyle/>
        <a:p>
          <a:endParaRPr lang="en-US"/>
        </a:p>
      </dgm:t>
    </dgm:pt>
    <dgm:pt modelId="{AF9E0633-8DD6-4C52-A26C-D1171C9CE3A0}">
      <dgm:prSet/>
      <dgm:spPr/>
      <dgm:t>
        <a:bodyPr/>
        <a:lstStyle/>
        <a:p>
          <a:pPr rtl="0"/>
          <a:r>
            <a:rPr lang="en-US"/>
            <a:t>KNN results</a:t>
          </a:r>
          <a:r>
            <a:rPr lang="en-US">
              <a:latin typeface="Calibri Light" panose="020F0302020204030204"/>
            </a:rPr>
            <a:t>: Most accurately predicted clustering is for 3 of accuracy 59.28</a:t>
          </a:r>
        </a:p>
      </dgm:t>
    </dgm:pt>
    <dgm:pt modelId="{159A73F2-39C2-4ED1-9B75-501389A732C7}" type="parTrans" cxnId="{E71B9CED-89B5-43F3-A50D-6B4C6E3DE92D}">
      <dgm:prSet/>
      <dgm:spPr/>
      <dgm:t>
        <a:bodyPr/>
        <a:lstStyle/>
        <a:p>
          <a:endParaRPr lang="en-US"/>
        </a:p>
      </dgm:t>
    </dgm:pt>
    <dgm:pt modelId="{BC4B49ED-266D-4595-BE3B-4CA4132E734E}" type="sibTrans" cxnId="{E71B9CED-89B5-43F3-A50D-6B4C6E3DE92D}">
      <dgm:prSet/>
      <dgm:spPr/>
      <dgm:t>
        <a:bodyPr/>
        <a:lstStyle/>
        <a:p>
          <a:endParaRPr lang="en-US"/>
        </a:p>
      </dgm:t>
    </dgm:pt>
    <dgm:pt modelId="{83927ACA-2E58-48F3-982E-B9AE0D9813D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Other approach:  Number of clusters optimum was 2 or 4</a:t>
          </a:r>
        </a:p>
      </dgm:t>
    </dgm:pt>
    <dgm:pt modelId="{7FF8AF3B-A86C-4C1C-8742-014CAF091F45}" type="parTrans" cxnId="{E6E363FE-A7A3-4812-BA05-D852329F8927}">
      <dgm:prSet/>
      <dgm:spPr/>
    </dgm:pt>
    <dgm:pt modelId="{5D3D188F-DD24-4EE8-AFC4-4DF2E5783F74}" type="sibTrans" cxnId="{E6E363FE-A7A3-4812-BA05-D852329F8927}">
      <dgm:prSet/>
      <dgm:spPr/>
    </dgm:pt>
    <dgm:pt modelId="{A999C1D6-4042-4D53-B267-B26D6BF1F0FB}" type="pres">
      <dgm:prSet presAssocID="{90801A1C-C4EC-4D9B-9848-069707600BA4}" presName="linear" presStyleCnt="0">
        <dgm:presLayoutVars>
          <dgm:animLvl val="lvl"/>
          <dgm:resizeHandles val="exact"/>
        </dgm:presLayoutVars>
      </dgm:prSet>
      <dgm:spPr/>
    </dgm:pt>
    <dgm:pt modelId="{705D73B1-67E5-44FE-A5F3-6EFBF1A6D64D}" type="pres">
      <dgm:prSet presAssocID="{8558F58F-B641-4F90-9C53-E25A4FA8B3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0E1EF9-430D-4797-90D8-205E0ED857E7}" type="pres">
      <dgm:prSet presAssocID="{094A6B17-82E9-4349-A63B-5FAB0B96876A}" presName="spacer" presStyleCnt="0"/>
      <dgm:spPr/>
    </dgm:pt>
    <dgm:pt modelId="{03FB1683-BC25-4833-BECA-6CBDEDBC877F}" type="pres">
      <dgm:prSet presAssocID="{AF9E0633-8DD6-4C52-A26C-D1171C9CE3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0B3A2E-C21E-441F-AD38-0EA3BA270EE7}" type="pres">
      <dgm:prSet presAssocID="{BC4B49ED-266D-4595-BE3B-4CA4132E734E}" presName="spacer" presStyleCnt="0"/>
      <dgm:spPr/>
    </dgm:pt>
    <dgm:pt modelId="{0822D683-D8B0-48A7-BCA8-AD1F84014900}" type="pres">
      <dgm:prSet presAssocID="{83927ACA-2E58-48F3-982E-B9AE0D9813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78BC3A-73E3-4D64-B942-38AF4039E294}" type="presOf" srcId="{8558F58F-B641-4F90-9C53-E25A4FA8B3A1}" destId="{705D73B1-67E5-44FE-A5F3-6EFBF1A6D64D}" srcOrd="0" destOrd="0" presId="urn:microsoft.com/office/officeart/2005/8/layout/vList2"/>
    <dgm:cxn modelId="{B75FA29A-D14A-4F81-965F-DFD3CD2BB8AB}" type="presOf" srcId="{90801A1C-C4EC-4D9B-9848-069707600BA4}" destId="{A999C1D6-4042-4D53-B267-B26D6BF1F0FB}" srcOrd="0" destOrd="0" presId="urn:microsoft.com/office/officeart/2005/8/layout/vList2"/>
    <dgm:cxn modelId="{747102B0-5ED1-4A29-9E16-19D48F34B268}" type="presOf" srcId="{AF9E0633-8DD6-4C52-A26C-D1171C9CE3A0}" destId="{03FB1683-BC25-4833-BECA-6CBDEDBC877F}" srcOrd="0" destOrd="0" presId="urn:microsoft.com/office/officeart/2005/8/layout/vList2"/>
    <dgm:cxn modelId="{6E5AEFD6-A2DB-4CF6-92C7-E853FFBCBFF2}" type="presOf" srcId="{83927ACA-2E58-48F3-982E-B9AE0D9813D1}" destId="{0822D683-D8B0-48A7-BCA8-AD1F84014900}" srcOrd="0" destOrd="0" presId="urn:microsoft.com/office/officeart/2005/8/layout/vList2"/>
    <dgm:cxn modelId="{E71B9CED-89B5-43F3-A50D-6B4C6E3DE92D}" srcId="{90801A1C-C4EC-4D9B-9848-069707600BA4}" destId="{AF9E0633-8DD6-4C52-A26C-D1171C9CE3A0}" srcOrd="1" destOrd="0" parTransId="{159A73F2-39C2-4ED1-9B75-501389A732C7}" sibTransId="{BC4B49ED-266D-4595-BE3B-4CA4132E734E}"/>
    <dgm:cxn modelId="{773ADCFB-94CB-44E8-B78C-B61273925B25}" srcId="{90801A1C-C4EC-4D9B-9848-069707600BA4}" destId="{8558F58F-B641-4F90-9C53-E25A4FA8B3A1}" srcOrd="0" destOrd="0" parTransId="{A0D5C4C8-D1C4-42A9-9968-F843CD17E3F8}" sibTransId="{094A6B17-82E9-4349-A63B-5FAB0B96876A}"/>
    <dgm:cxn modelId="{E6E363FE-A7A3-4812-BA05-D852329F8927}" srcId="{90801A1C-C4EC-4D9B-9848-069707600BA4}" destId="{83927ACA-2E58-48F3-982E-B9AE0D9813D1}" srcOrd="2" destOrd="0" parTransId="{7FF8AF3B-A86C-4C1C-8742-014CAF091F45}" sibTransId="{5D3D188F-DD24-4EE8-AFC4-4DF2E5783F74}"/>
    <dgm:cxn modelId="{3F8AE7C6-E746-4DA8-B37B-56AAE294856C}" type="presParOf" srcId="{A999C1D6-4042-4D53-B267-B26D6BF1F0FB}" destId="{705D73B1-67E5-44FE-A5F3-6EFBF1A6D64D}" srcOrd="0" destOrd="0" presId="urn:microsoft.com/office/officeart/2005/8/layout/vList2"/>
    <dgm:cxn modelId="{164F5F02-897E-4F66-B89B-6B81E51400FE}" type="presParOf" srcId="{A999C1D6-4042-4D53-B267-B26D6BF1F0FB}" destId="{4A0E1EF9-430D-4797-90D8-205E0ED857E7}" srcOrd="1" destOrd="0" presId="urn:microsoft.com/office/officeart/2005/8/layout/vList2"/>
    <dgm:cxn modelId="{2F9A9F6F-FEBF-4A50-BD05-FE2328080E2A}" type="presParOf" srcId="{A999C1D6-4042-4D53-B267-B26D6BF1F0FB}" destId="{03FB1683-BC25-4833-BECA-6CBDEDBC877F}" srcOrd="2" destOrd="0" presId="urn:microsoft.com/office/officeart/2005/8/layout/vList2"/>
    <dgm:cxn modelId="{CB7C235A-DD16-45E1-AB0C-56955DDB7A91}" type="presParOf" srcId="{A999C1D6-4042-4D53-B267-B26D6BF1F0FB}" destId="{680B3A2E-C21E-441F-AD38-0EA3BA270EE7}" srcOrd="3" destOrd="0" presId="urn:microsoft.com/office/officeart/2005/8/layout/vList2"/>
    <dgm:cxn modelId="{A1087C06-59AF-4683-8F91-E663915B1DB1}" type="presParOf" srcId="{A999C1D6-4042-4D53-B267-B26D6BF1F0FB}" destId="{0822D683-D8B0-48A7-BCA8-AD1F840149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FE21-6878-4C10-AC1A-4B537E5F4BCF}">
      <dsp:nvSpPr>
        <dsp:cNvPr id="0" name=""/>
        <dsp:cNvSpPr/>
      </dsp:nvSpPr>
      <dsp:spPr>
        <a:xfrm>
          <a:off x="0" y="6732"/>
          <a:ext cx="510032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Reading multiple files into a data frame of timeseries data.</a:t>
          </a:r>
        </a:p>
      </dsp:txBody>
      <dsp:txXfrm>
        <a:off x="42722" y="49454"/>
        <a:ext cx="5014876" cy="789716"/>
      </dsp:txXfrm>
    </dsp:sp>
    <dsp:sp modelId="{C0555801-2A65-41BB-ACD6-778E557A1AF5}">
      <dsp:nvSpPr>
        <dsp:cNvPr id="0" name=""/>
        <dsp:cNvSpPr/>
      </dsp:nvSpPr>
      <dsp:spPr>
        <a:xfrm>
          <a:off x="0" y="945252"/>
          <a:ext cx="510032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Understanding the outliers and bright stars and removing outliers only.</a:t>
          </a:r>
        </a:p>
      </dsp:txBody>
      <dsp:txXfrm>
        <a:off x="42722" y="987974"/>
        <a:ext cx="5014876" cy="789716"/>
      </dsp:txXfrm>
    </dsp:sp>
    <dsp:sp modelId="{09CA7BB2-3FCF-4299-A6B6-FA96314E6ABE}">
      <dsp:nvSpPr>
        <dsp:cNvPr id="0" name=""/>
        <dsp:cNvSpPr/>
      </dsp:nvSpPr>
      <dsp:spPr>
        <a:xfrm>
          <a:off x="0" y="1883773"/>
          <a:ext cx="510032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Unwanted variables. </a:t>
          </a:r>
        </a:p>
      </dsp:txBody>
      <dsp:txXfrm>
        <a:off x="42722" y="1926495"/>
        <a:ext cx="5014876" cy="789716"/>
      </dsp:txXfrm>
    </dsp:sp>
    <dsp:sp modelId="{2C98DBE8-D7D4-4D1C-9C9A-C5F41E0D9B94}">
      <dsp:nvSpPr>
        <dsp:cNvPr id="0" name=""/>
        <dsp:cNvSpPr/>
      </dsp:nvSpPr>
      <dsp:spPr>
        <a:xfrm>
          <a:off x="0" y="2822293"/>
          <a:ext cx="510032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Missing values in the data.</a:t>
          </a:r>
        </a:p>
      </dsp:txBody>
      <dsp:txXfrm>
        <a:off x="42722" y="2865015"/>
        <a:ext cx="5014876" cy="789716"/>
      </dsp:txXfrm>
    </dsp:sp>
    <dsp:sp modelId="{1E79C498-69F1-472D-A8CD-AA5C9B478A9A}">
      <dsp:nvSpPr>
        <dsp:cNvPr id="0" name=""/>
        <dsp:cNvSpPr/>
      </dsp:nvSpPr>
      <dsp:spPr>
        <a:xfrm>
          <a:off x="0" y="3760813"/>
          <a:ext cx="510032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Negative values of flux (uJy).</a:t>
          </a:r>
        </a:p>
      </dsp:txBody>
      <dsp:txXfrm>
        <a:off x="42722" y="3803535"/>
        <a:ext cx="5014876" cy="789716"/>
      </dsp:txXfrm>
    </dsp:sp>
    <dsp:sp modelId="{5E264F69-07E1-4C57-9847-37B2F68AB035}">
      <dsp:nvSpPr>
        <dsp:cNvPr id="0" name=""/>
        <dsp:cNvSpPr/>
      </dsp:nvSpPr>
      <dsp:spPr>
        <a:xfrm>
          <a:off x="0" y="4699333"/>
          <a:ext cx="510032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Unscaled data.</a:t>
          </a:r>
        </a:p>
      </dsp:txBody>
      <dsp:txXfrm>
        <a:off x="42722" y="4742055"/>
        <a:ext cx="5014876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4D3D0-09F9-4E64-9DFB-0CC641DBCE16}">
      <dsp:nvSpPr>
        <dsp:cNvPr id="0" name=""/>
        <dsp:cNvSpPr/>
      </dsp:nvSpPr>
      <dsp:spPr>
        <a:xfrm>
          <a:off x="0" y="0"/>
          <a:ext cx="42648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4CB437-C5FA-4C3B-ACAE-D63630ACC264}">
      <dsp:nvSpPr>
        <dsp:cNvPr id="0" name=""/>
        <dsp:cNvSpPr/>
      </dsp:nvSpPr>
      <dsp:spPr>
        <a:xfrm>
          <a:off x="0" y="0"/>
          <a:ext cx="4264888" cy="75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Adding the Distance with each </a:t>
          </a:r>
          <a:r>
            <a:rPr lang="en-US" sz="1600" kern="1200">
              <a:latin typeface="Calibri Light" panose="020F0302020204030204"/>
            </a:rPr>
            <a:t>UUID</a:t>
          </a:r>
          <a:r>
            <a:rPr lang="en-US" sz="1600" kern="1200"/>
            <a:t>.</a:t>
          </a:r>
        </a:p>
      </dsp:txBody>
      <dsp:txXfrm>
        <a:off x="0" y="0"/>
        <a:ext cx="4264888" cy="758715"/>
      </dsp:txXfrm>
    </dsp:sp>
    <dsp:sp modelId="{B35B2420-1FFF-4E0E-9049-7716A870EBFE}">
      <dsp:nvSpPr>
        <dsp:cNvPr id="0" name=""/>
        <dsp:cNvSpPr/>
      </dsp:nvSpPr>
      <dsp:spPr>
        <a:xfrm>
          <a:off x="0" y="758715"/>
          <a:ext cx="42648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87EF3B-66EE-4A04-80AC-9B386D887790}">
      <dsp:nvSpPr>
        <dsp:cNvPr id="0" name=""/>
        <dsp:cNvSpPr/>
      </dsp:nvSpPr>
      <dsp:spPr>
        <a:xfrm>
          <a:off x="0" y="758715"/>
          <a:ext cx="4264888" cy="75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Converting distance in meters and flux to Watts /m^2*Hz</a:t>
          </a:r>
        </a:p>
      </dsp:txBody>
      <dsp:txXfrm>
        <a:off x="0" y="758715"/>
        <a:ext cx="4264888" cy="758715"/>
      </dsp:txXfrm>
    </dsp:sp>
    <dsp:sp modelId="{3A9CC44D-BFC5-4D5E-A81D-6644A742F43C}">
      <dsp:nvSpPr>
        <dsp:cNvPr id="0" name=""/>
        <dsp:cNvSpPr/>
      </dsp:nvSpPr>
      <dsp:spPr>
        <a:xfrm>
          <a:off x="0" y="1517431"/>
          <a:ext cx="42648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58D66-DBFC-4E64-A489-66DCBC2664B2}">
      <dsp:nvSpPr>
        <dsp:cNvPr id="0" name=""/>
        <dsp:cNvSpPr/>
      </dsp:nvSpPr>
      <dsp:spPr>
        <a:xfrm>
          <a:off x="0" y="1517431"/>
          <a:ext cx="4264888" cy="75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Calculating the Luminosity by formula (4πr^2*f)</a:t>
          </a:r>
          <a:br>
            <a:rPr lang="en-US" sz="1600" kern="1200"/>
          </a:br>
          <a:r>
            <a:rPr lang="en-US" sz="1600" kern="1200"/>
            <a:t>where f is the flux and r is the distance.</a:t>
          </a:r>
        </a:p>
      </dsp:txBody>
      <dsp:txXfrm>
        <a:off x="0" y="1517431"/>
        <a:ext cx="4264888" cy="758715"/>
      </dsp:txXfrm>
    </dsp:sp>
    <dsp:sp modelId="{6AFA273B-8946-402C-B4C0-84BA6E4E2AEB}">
      <dsp:nvSpPr>
        <dsp:cNvPr id="0" name=""/>
        <dsp:cNvSpPr/>
      </dsp:nvSpPr>
      <dsp:spPr>
        <a:xfrm>
          <a:off x="0" y="2276146"/>
          <a:ext cx="42648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B4203F-6130-401C-ABC3-36D82368A759}">
      <dsp:nvSpPr>
        <dsp:cNvPr id="0" name=""/>
        <dsp:cNvSpPr/>
      </dsp:nvSpPr>
      <dsp:spPr>
        <a:xfrm>
          <a:off x="0" y="2276146"/>
          <a:ext cx="4264888" cy="758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Plotted the graph for luminosity </a:t>
          </a:r>
          <a:r>
            <a:rPr lang="en-US" sz="1600" kern="1200">
              <a:latin typeface="Calibri Light" panose="020F0302020204030204"/>
            </a:rPr>
            <a:t>to check the trend of it</a:t>
          </a:r>
          <a:r>
            <a:rPr lang="en-US" sz="1600" kern="1200"/>
            <a:t>.</a:t>
          </a:r>
        </a:p>
      </dsp:txBody>
      <dsp:txXfrm>
        <a:off x="0" y="2276146"/>
        <a:ext cx="4264888" cy="758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6CBB8-9B41-4289-A329-874619F46CE3}">
      <dsp:nvSpPr>
        <dsp:cNvPr id="0" name=""/>
        <dsp:cNvSpPr/>
      </dsp:nvSpPr>
      <dsp:spPr>
        <a:xfrm>
          <a:off x="0" y="70355"/>
          <a:ext cx="5286895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Other clustering techniques</a:t>
          </a:r>
        </a:p>
      </dsp:txBody>
      <dsp:txXfrm>
        <a:off x="32784" y="103139"/>
        <a:ext cx="5221327" cy="606012"/>
      </dsp:txXfrm>
    </dsp:sp>
    <dsp:sp modelId="{8AAAFEDB-8BEF-4537-8476-DA886757297F}">
      <dsp:nvSpPr>
        <dsp:cNvPr id="0" name=""/>
        <dsp:cNvSpPr/>
      </dsp:nvSpPr>
      <dsp:spPr>
        <a:xfrm>
          <a:off x="0" y="741935"/>
          <a:ext cx="528689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5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Hierarchical clustering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Model-based clustering</a:t>
          </a:r>
        </a:p>
      </dsp:txBody>
      <dsp:txXfrm>
        <a:off x="0" y="741935"/>
        <a:ext cx="5286895" cy="753480"/>
      </dsp:txXfrm>
    </dsp:sp>
    <dsp:sp modelId="{68275A37-2DD4-4210-9344-609CE9F188CD}">
      <dsp:nvSpPr>
        <dsp:cNvPr id="0" name=""/>
        <dsp:cNvSpPr/>
      </dsp:nvSpPr>
      <dsp:spPr>
        <a:xfrm>
          <a:off x="0" y="1495415"/>
          <a:ext cx="5286895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Understanding the clusters</a:t>
          </a:r>
        </a:p>
      </dsp:txBody>
      <dsp:txXfrm>
        <a:off x="32784" y="1528199"/>
        <a:ext cx="5221327" cy="606012"/>
      </dsp:txXfrm>
    </dsp:sp>
    <dsp:sp modelId="{0C1B0614-4469-403F-B15C-C1B49A23EBCF}">
      <dsp:nvSpPr>
        <dsp:cNvPr id="0" name=""/>
        <dsp:cNvSpPr/>
      </dsp:nvSpPr>
      <dsp:spPr>
        <a:xfrm>
          <a:off x="0" y="2166995"/>
          <a:ext cx="528689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5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What makes curves similar or different to each other</a:t>
          </a:r>
        </a:p>
      </dsp:txBody>
      <dsp:txXfrm>
        <a:off x="0" y="2166995"/>
        <a:ext cx="5286895" cy="695520"/>
      </dsp:txXfrm>
    </dsp:sp>
    <dsp:sp modelId="{E2D21F98-FA8F-41EF-8E08-73B597D28EC4}">
      <dsp:nvSpPr>
        <dsp:cNvPr id="0" name=""/>
        <dsp:cNvSpPr/>
      </dsp:nvSpPr>
      <dsp:spPr>
        <a:xfrm>
          <a:off x="0" y="2862515"/>
          <a:ext cx="5286895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More classification models</a:t>
          </a:r>
        </a:p>
      </dsp:txBody>
      <dsp:txXfrm>
        <a:off x="32784" y="2895299"/>
        <a:ext cx="5221327" cy="606012"/>
      </dsp:txXfrm>
    </dsp:sp>
    <dsp:sp modelId="{837B599A-80A5-4BCD-9388-34B86ECBAF72}">
      <dsp:nvSpPr>
        <dsp:cNvPr id="0" name=""/>
        <dsp:cNvSpPr/>
      </dsp:nvSpPr>
      <dsp:spPr>
        <a:xfrm>
          <a:off x="0" y="3534095"/>
          <a:ext cx="528689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5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Random Forests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CNN</a:t>
          </a:r>
        </a:p>
      </dsp:txBody>
      <dsp:txXfrm>
        <a:off x="0" y="3534095"/>
        <a:ext cx="5286895" cy="753480"/>
      </dsp:txXfrm>
    </dsp:sp>
    <dsp:sp modelId="{1988A987-923B-4DE8-9FEA-BB7D103AEC77}">
      <dsp:nvSpPr>
        <dsp:cNvPr id="0" name=""/>
        <dsp:cNvSpPr/>
      </dsp:nvSpPr>
      <dsp:spPr>
        <a:xfrm>
          <a:off x="0" y="4287575"/>
          <a:ext cx="5286895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 accuracy</a:t>
          </a:r>
        </a:p>
      </dsp:txBody>
      <dsp:txXfrm>
        <a:off x="32784" y="4320359"/>
        <a:ext cx="5221327" cy="606012"/>
      </dsp:txXfrm>
    </dsp:sp>
    <dsp:sp modelId="{035CAF2B-74DA-48AD-BCAF-4083B2A5BA95}">
      <dsp:nvSpPr>
        <dsp:cNvPr id="0" name=""/>
        <dsp:cNvSpPr/>
      </dsp:nvSpPr>
      <dsp:spPr>
        <a:xfrm>
          <a:off x="0" y="4959155"/>
          <a:ext cx="5286895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5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Isolating the light curve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Modelling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Removing noise</a:t>
          </a:r>
          <a:r>
            <a:rPr lang="en-US" sz="2200" kern="1200"/>
            <a:t> </a:t>
          </a:r>
        </a:p>
      </dsp:txBody>
      <dsp:txXfrm>
        <a:off x="0" y="4959155"/>
        <a:ext cx="5286895" cy="1130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73B1-67E5-44FE-A5F3-6EFBF1A6D64D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optimal number of clusters for K-means is 3 or </a:t>
          </a:r>
          <a:r>
            <a:rPr lang="en-US" sz="3400" kern="1200">
              <a:latin typeface="Calibri Light" panose="020F0302020204030204"/>
            </a:rPr>
            <a:t>5</a:t>
          </a:r>
          <a:endParaRPr lang="en-US" sz="3400" kern="1200"/>
        </a:p>
      </dsp:txBody>
      <dsp:txXfrm>
        <a:off x="65934" y="117700"/>
        <a:ext cx="10383732" cy="1218787"/>
      </dsp:txXfrm>
    </dsp:sp>
    <dsp:sp modelId="{03FB1683-BC25-4833-BECA-6CBDEDBC877F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KNN results</a:t>
          </a:r>
          <a:r>
            <a:rPr lang="en-US" sz="3400" kern="1200">
              <a:latin typeface="Calibri Light" panose="020F0302020204030204"/>
            </a:rPr>
            <a:t>: Most accurately predicted clustering is for 3 of accuracy 59.28</a:t>
          </a:r>
        </a:p>
      </dsp:txBody>
      <dsp:txXfrm>
        <a:off x="65934" y="1566275"/>
        <a:ext cx="10383732" cy="1218787"/>
      </dsp:txXfrm>
    </dsp:sp>
    <dsp:sp modelId="{0822D683-D8B0-48A7-BCA8-AD1F84014900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Other approach:  Number of clusters optimum was 2 or 4</a:t>
          </a:r>
        </a:p>
      </dsp:txBody>
      <dsp:txXfrm>
        <a:off x="65934" y="3014850"/>
        <a:ext cx="10383732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90639-4396-4310-AC78-81C0C60E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Data Related Problems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6" name="Content Placeholder 2">
            <a:extLst>
              <a:ext uri="{FF2B5EF4-FFF2-40B4-BE49-F238E27FC236}">
                <a16:creationId xmlns:a16="http://schemas.microsoft.com/office/drawing/2014/main" id="{C6226C47-D4CE-4F85-8882-B4CF569550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1120" y="499833"/>
          <a:ext cx="5100320" cy="55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05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1406-3B6E-4915-A986-A6311B6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012" y="420392"/>
            <a:ext cx="5245821" cy="119524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>
                <a:latin typeface="Calibri Light"/>
                <a:cs typeface="Calibri Light"/>
              </a:rPr>
              <a:t>Another Approach</a:t>
            </a:r>
            <a:endParaRPr lang="en-US" sz="5000">
              <a:latin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 descr="Diagram&#10;&#10;Description automatically generated">
            <a:extLst>
              <a:ext uri="{FF2B5EF4-FFF2-40B4-BE49-F238E27FC236}">
                <a16:creationId xmlns:a16="http://schemas.microsoft.com/office/drawing/2014/main" id="{B5CF5509-8E3A-4686-B601-6A229803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51" y="1915621"/>
            <a:ext cx="7226542" cy="42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0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95B7848-80A3-407A-B28F-D1B88E74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0" y="2090015"/>
            <a:ext cx="4629614" cy="2854531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367D4269-D120-4153-95BD-13A8F4E5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49" y="2092644"/>
            <a:ext cx="4648199" cy="2849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F6140E-8B89-407E-8584-D9758073C281}"/>
              </a:ext>
            </a:extLst>
          </p:cNvPr>
          <p:cNvSpPr txBox="1"/>
          <p:nvPr/>
        </p:nvSpPr>
        <p:spPr>
          <a:xfrm>
            <a:off x="4659351" y="5281961"/>
            <a:ext cx="4462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Focus on explosion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triangle area to represent objective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408A45-B8EE-422A-B6AA-4E26DC9C6396}"/>
              </a:ext>
            </a:extLst>
          </p:cNvPr>
          <p:cNvSpPr/>
          <p:nvPr/>
        </p:nvSpPr>
        <p:spPr>
          <a:xfrm>
            <a:off x="5969210" y="3186683"/>
            <a:ext cx="594732" cy="418171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7AFB9E-7410-4D77-BE81-F0B3A27910D7}"/>
              </a:ext>
            </a:extLst>
          </p:cNvPr>
          <p:cNvSpPr txBox="1">
            <a:spLocks/>
          </p:cNvSpPr>
          <p:nvPr/>
        </p:nvSpPr>
        <p:spPr>
          <a:xfrm>
            <a:off x="1048012" y="420392"/>
            <a:ext cx="5245821" cy="1195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>
                <a:latin typeface="Calibri Light"/>
                <a:cs typeface="Calibri Light"/>
              </a:rPr>
              <a:t>Another Approach</a:t>
            </a:r>
            <a:endParaRPr lang="en-US" sz="500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4086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C2D65-D515-410B-8043-34A4F5F4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>
                <a:latin typeface="Calibri"/>
                <a:cs typeface="Calibri"/>
              </a:rPr>
              <a:t>Result from the approach..</a:t>
            </a:r>
            <a:br>
              <a:rPr lang="en-US" sz="3100">
                <a:latin typeface="Calibri"/>
              </a:rPr>
            </a:br>
            <a:br>
              <a:rPr lang="en-US" sz="3100">
                <a:latin typeface="Calibri"/>
              </a:rPr>
            </a:br>
            <a:br>
              <a:rPr lang="en-US" sz="3100">
                <a:latin typeface="Calibri"/>
              </a:rPr>
            </a:br>
            <a:r>
              <a:rPr lang="en-US" sz="2200">
                <a:latin typeface="Calibri"/>
                <a:cs typeface="Calibri"/>
              </a:rPr>
              <a:t>the number of clusters to be considered is 2 or 4</a:t>
            </a:r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A99EDD9-01AF-4E54-BD5D-810F3A76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777" y="248821"/>
            <a:ext cx="4836529" cy="2984829"/>
          </a:xfrm>
          <a:prstGeom prst="rect">
            <a:avLst/>
          </a:prstGeom>
        </p:spPr>
      </p:pic>
      <p:pic>
        <p:nvPicPr>
          <p:cNvPr id="4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3E738F6-86B4-4191-B733-4C486A12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30" y="3482471"/>
            <a:ext cx="5066424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7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6BD1-94A3-40AC-9690-62798036095B}"/>
              </a:ext>
            </a:extLst>
          </p:cNvPr>
          <p:cNvSpPr txBox="1">
            <a:spLocks/>
          </p:cNvSpPr>
          <p:nvPr/>
        </p:nvSpPr>
        <p:spPr>
          <a:xfrm>
            <a:off x="1166650" y="1332952"/>
            <a:ext cx="3926898" cy="39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to be optimized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BF4EF6-A335-4FD3-8B45-1EC69110466F}"/>
              </a:ext>
            </a:extLst>
          </p:cNvPr>
          <p:cNvSpPr txBox="1"/>
          <p:nvPr/>
        </p:nvSpPr>
        <p:spPr>
          <a:xfrm>
            <a:off x="6421120" y="499833"/>
            <a:ext cx="5100320" cy="55812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Fitting is too simple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Improve the accuracy of identifying the explosion zone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Explore better representative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Try other models</a:t>
            </a:r>
          </a:p>
        </p:txBody>
      </p:sp>
    </p:spTree>
    <p:extLst>
      <p:ext uri="{BB962C8B-B14F-4D97-AF65-F5344CB8AC3E}">
        <p14:creationId xmlns:p14="http://schemas.microsoft.com/office/powerpoint/2010/main" val="214432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1406-3B6E-4915-A986-A6311B6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07" y="1757569"/>
            <a:ext cx="3966611" cy="30723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 kern="1200">
                <a:latin typeface="Calibri Light"/>
                <a:cs typeface="Calibri"/>
              </a:rPr>
              <a:t>KNN</a:t>
            </a:r>
            <a:br>
              <a:rPr lang="en-US" sz="5000">
                <a:latin typeface="Calibri Light"/>
                <a:cs typeface="Calibri"/>
              </a:rPr>
            </a:br>
            <a:r>
              <a:rPr lang="en-US" sz="5000">
                <a:latin typeface="Calibri Light"/>
                <a:cs typeface="Calibri"/>
              </a:rPr>
              <a:t> </a:t>
            </a:r>
            <a:br>
              <a:rPr lang="en-US">
                <a:latin typeface="Calibri"/>
                <a:cs typeface="Calibri"/>
              </a:rPr>
            </a:br>
            <a:r>
              <a:rPr lang="en-US" sz="2200" kern="1200">
                <a:latin typeface="Calibri"/>
                <a:cs typeface="Calibri"/>
              </a:rPr>
              <a:t>classification based on the clusters from </a:t>
            </a:r>
            <a:br>
              <a:rPr lang="en-US" sz="2200">
                <a:latin typeface="Calibri"/>
                <a:cs typeface="Calibri"/>
              </a:rPr>
            </a:br>
            <a:r>
              <a:rPr lang="en-US" sz="2200" kern="1200">
                <a:latin typeface="Calibri"/>
                <a:cs typeface="Calibri"/>
              </a:rPr>
              <a:t>k-means 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99D737E-61D8-432D-BC80-6C8061AF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5" r="275" b="282"/>
          <a:stretch/>
        </p:blipFill>
        <p:spPr>
          <a:xfrm>
            <a:off x="6645058" y="-730"/>
            <a:ext cx="4152384" cy="3405811"/>
          </a:xfrm>
          <a:prstGeom prst="rect">
            <a:avLst/>
          </a:prstGeom>
        </p:spPr>
      </p:pic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F61A0435-41F9-454E-A0A5-9553301E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57" y="3296981"/>
            <a:ext cx="4340267" cy="3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13710-5AC1-458B-8931-9F5605D3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000">
                <a:latin typeface="Calibri Light"/>
                <a:cs typeface="Calibri Light"/>
              </a:rPr>
              <a:t>Future Work</a:t>
            </a:r>
            <a:endParaRPr lang="en-US" sz="5000">
              <a:latin typeface="Calibri Light"/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E886563-1743-4FC4-BB6C-0CC2398B9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833785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5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ADDEB-8D87-41AD-83C4-31508F92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Conclusion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7A93AC-9073-4F9C-A45B-ACC064768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080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56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2C776-AF40-4FDE-ACBB-FAB49286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5" y="1152144"/>
            <a:ext cx="6611024" cy="4666765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cs typeface="Calibri Light"/>
              </a:rPr>
              <a:t>Thank you!</a:t>
            </a:r>
            <a:endParaRPr lang="en-US" sz="80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3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90639-4396-4310-AC78-81C0C60E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Scatter plot for raw data </a:t>
            </a:r>
          </a:p>
          <a:p>
            <a:endParaRPr lang="en-US" sz="5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B3AE34C-3B1F-4AAC-B880-C663369C6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" r="-1" b="-1"/>
          <a:stretch/>
        </p:blipFill>
        <p:spPr>
          <a:xfrm>
            <a:off x="6251084" y="248821"/>
            <a:ext cx="4943914" cy="2984829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10328C8-DE55-44F1-9E30-E927BFE75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4" r="-1" b="-1"/>
          <a:stretch/>
        </p:blipFill>
        <p:spPr>
          <a:xfrm>
            <a:off x="6133585" y="3482471"/>
            <a:ext cx="5178913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E01E6-196C-4232-B5BB-BE738DD7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Exploration of Data</a:t>
            </a:r>
            <a:endParaRPr lang="en-US" sz="500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1E50-9477-4151-8494-CE916671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256894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200">
                <a:ea typeface="+mn-lt"/>
                <a:cs typeface="+mn-lt"/>
              </a:rPr>
              <a:t>Summary statistics the flux information.</a:t>
            </a:r>
          </a:p>
          <a:p>
            <a:r>
              <a:rPr lang="en-US" sz="2200">
                <a:ea typeface="+mn-lt"/>
                <a:cs typeface="+mn-lt"/>
              </a:rPr>
              <a:t>Understanding the shapes of the graphs of </a:t>
            </a:r>
            <a:r>
              <a:rPr lang="en-US" sz="2200" err="1">
                <a:ea typeface="+mn-lt"/>
                <a:cs typeface="+mn-lt"/>
              </a:rPr>
              <a:t>lightcurves</a:t>
            </a:r>
            <a:r>
              <a:rPr lang="en-US" sz="2200">
                <a:ea typeface="+mn-lt"/>
                <a:cs typeface="+mn-lt"/>
              </a:rPr>
              <a:t>.</a:t>
            </a:r>
          </a:p>
          <a:p>
            <a:r>
              <a:rPr lang="en-US" sz="2200">
                <a:ea typeface="+mn-lt"/>
                <a:cs typeface="+mn-lt"/>
              </a:rPr>
              <a:t>Understanding the relationships between our variables.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 err="1">
                <a:ea typeface="+mn-lt"/>
                <a:cs typeface="+mn-lt"/>
              </a:rPr>
              <a:t>uJy</a:t>
            </a:r>
            <a:r>
              <a:rPr lang="en-US" sz="2200">
                <a:ea typeface="+mn-lt"/>
                <a:cs typeface="+mn-lt"/>
              </a:rPr>
              <a:t> - exploring range for the flux of the object.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200">
                <a:ea typeface="+mn-lt"/>
                <a:cs typeface="+mn-lt"/>
              </a:rPr>
              <a:t>Checking the units of the variables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200">
              <a:ea typeface="+mn-lt"/>
              <a:cs typeface="+mn-lt"/>
            </a:endParaRP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9BA2573-BF09-45F0-9A90-9C437469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89" y="3003458"/>
            <a:ext cx="5862258" cy="36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E01E6-196C-4232-B5BB-BE738DD7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Data Processing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1E50-9477-4151-8494-CE916671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Removed missing values.</a:t>
            </a:r>
          </a:p>
          <a:p>
            <a:r>
              <a:rPr lang="en-US" sz="2200">
                <a:cs typeface="Calibri"/>
              </a:rPr>
              <a:t>Selecting columns of the data we are interested in.</a:t>
            </a:r>
          </a:p>
          <a:p>
            <a:r>
              <a:rPr lang="en-US" sz="2200">
                <a:cs typeface="Calibri"/>
              </a:rPr>
              <a:t>Looking into outliers – whether they are needed to be removed.</a:t>
            </a:r>
          </a:p>
          <a:p>
            <a:r>
              <a:rPr lang="en-US" sz="2200">
                <a:cs typeface="Calibri"/>
              </a:rPr>
              <a:t>Data being shifted to above zero.</a:t>
            </a:r>
          </a:p>
          <a:p>
            <a:r>
              <a:rPr lang="en-US" sz="2200">
                <a:cs typeface="Calibri"/>
              </a:rPr>
              <a:t>Looking at one filter.</a:t>
            </a:r>
          </a:p>
          <a:p>
            <a:r>
              <a:rPr lang="en-US" sz="2200">
                <a:ea typeface="+mn-lt"/>
                <a:cs typeface="+mn-lt"/>
              </a:rPr>
              <a:t>Merging Luminosity with Flux.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9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450C687-86B5-4248-BEBB-0B59B7977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E01E6-196C-4232-B5BB-BE738DD7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Merging Luminosity with Flux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9B4CF53-BC95-46A2-B37D-D05450472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82FB6946-B6BC-49D3-BB97-5BB97BCDA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D7D05801-3139-44B5-9BA4-80BF38143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C1285406-A9A8-420E-B8E4-793B60049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8B3D20EE-1C4E-4D4C-BCA6-8EDFF7C50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C1515A89-664B-462C-9F5A-1E58EC54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A3161A7D-FA76-4326-BAB9-6E0233A01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AA24BE7B-1AAC-463B-9FEF-7590317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56AB4F15-4844-457A-AF46-3D1D1AE34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2260C4BD-CAAF-4776-AD3C-8449E475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BFEFE041-1ED6-448D-AB61-539755AB9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91B5294C-A473-487E-B001-D0B9E60E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1CB2FBA8-54F5-4AAC-A317-EE8CD705E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260C043C-3DD1-45AE-8C57-3B00D058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2AF05C5C-202A-4D8F-BE6C-10BBC01B0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D5F0CE7E-3C13-48B7-B758-56D1ECF99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62231363-AC94-4C4D-A832-B5F6C25F0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109068F2-E473-4D37-8B86-E277B12CE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69243EA3-CC31-43A5-B7BA-8077D994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81597D69-9411-4FE0-9741-385ED1D4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AEC6CFC5-C230-4B82-B3DA-852FC60C2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2018E40-141B-42B9-A695-230B3510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40" y="1722605"/>
            <a:ext cx="5526788" cy="3412790"/>
          </a:xfrm>
          <a:prstGeom prst="rect">
            <a:avLst/>
          </a:prstGeom>
        </p:spPr>
      </p:pic>
      <p:graphicFrame>
        <p:nvGraphicFramePr>
          <p:cNvPr id="85" name="Content Placeholder 2">
            <a:extLst>
              <a:ext uri="{FF2B5EF4-FFF2-40B4-BE49-F238E27FC236}">
                <a16:creationId xmlns:a16="http://schemas.microsoft.com/office/drawing/2014/main" id="{C7E7D99D-203F-454E-99E8-943B46766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54051"/>
              </p:ext>
            </p:extLst>
          </p:nvPr>
        </p:nvGraphicFramePr>
        <p:xfrm>
          <a:off x="1166648" y="3531476"/>
          <a:ext cx="4264888" cy="303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96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1406-3B6E-4915-A986-A6311B6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Clustering +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8487-8C3B-450F-8A2C-5C277B57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>
                <a:cs typeface="Calibri"/>
              </a:rPr>
              <a:t>Kmeans</a:t>
            </a:r>
            <a:endParaRPr lang="en-US" sz="2200" dirty="0">
              <a:cs typeface="Calibri"/>
            </a:endParaRPr>
          </a:p>
          <a:p>
            <a:pPr lvl="1"/>
            <a:r>
              <a:rPr lang="en-US" sz="2200" dirty="0">
                <a:cs typeface="Calibri"/>
              </a:rPr>
              <a:t>Data used: </a:t>
            </a:r>
          </a:p>
          <a:p>
            <a:pPr lvl="2"/>
            <a:r>
              <a:rPr lang="en-US" sz="2200" dirty="0">
                <a:cs typeface="Calibri"/>
              </a:rPr>
              <a:t>Summary of flux value by Light-curve (mean, median and max) so we can cluster the curves.</a:t>
            </a:r>
          </a:p>
          <a:p>
            <a:pPr marL="914400" lvl="2" indent="0">
              <a:buNone/>
            </a:pPr>
            <a:endParaRPr lang="en-US" sz="2200" dirty="0">
              <a:cs typeface="Calibri"/>
            </a:endParaRPr>
          </a:p>
          <a:p>
            <a:pPr lvl="1"/>
            <a:r>
              <a:rPr lang="en-US" sz="2200" dirty="0">
                <a:cs typeface="Calibri"/>
              </a:rPr>
              <a:t>Optimal Number of clusters:</a:t>
            </a:r>
          </a:p>
          <a:p>
            <a:pPr lvl="2"/>
            <a:r>
              <a:rPr lang="en-US" sz="2200" dirty="0">
                <a:cs typeface="Calibri"/>
              </a:rPr>
              <a:t>Elbow method : 4</a:t>
            </a:r>
          </a:p>
          <a:p>
            <a:pPr lvl="2"/>
            <a:r>
              <a:rPr lang="en-US" sz="2200" dirty="0">
                <a:cs typeface="Calibri"/>
              </a:rPr>
              <a:t>Silhouette method : 3 and 7</a:t>
            </a:r>
          </a:p>
          <a:p>
            <a:pPr lvl="2"/>
            <a:r>
              <a:rPr lang="en-US" sz="2200" dirty="0">
                <a:cs typeface="Calibri"/>
              </a:rPr>
              <a:t>The gap-statistic method : 1</a:t>
            </a:r>
          </a:p>
          <a:p>
            <a:pPr lvl="2"/>
            <a:r>
              <a:rPr lang="en-US" sz="2200" dirty="0" err="1">
                <a:cs typeface="Calibri"/>
              </a:rPr>
              <a:t>Nbclust</a:t>
            </a:r>
            <a:r>
              <a:rPr lang="en-US" sz="2200" dirty="0">
                <a:cs typeface="Calibri"/>
              </a:rPr>
              <a:t> : 3 and 5</a:t>
            </a:r>
          </a:p>
          <a:p>
            <a:pPr lvl="2"/>
            <a:r>
              <a:rPr lang="en-US" sz="2200" b="1" dirty="0">
                <a:cs typeface="Calibri"/>
              </a:rPr>
              <a:t>Number used : 3 and 5</a:t>
            </a:r>
          </a:p>
        </p:txBody>
      </p:sp>
    </p:spTree>
    <p:extLst>
      <p:ext uri="{BB962C8B-B14F-4D97-AF65-F5344CB8AC3E}">
        <p14:creationId xmlns:p14="http://schemas.microsoft.com/office/powerpoint/2010/main" val="7566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1406-3B6E-4915-A986-A6311B6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48" y="1357266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000">
                <a:latin typeface="Calibri Light"/>
                <a:ea typeface="+mj-lt"/>
                <a:cs typeface="+mj-lt"/>
              </a:rPr>
              <a:t>Elbow Method</a:t>
            </a:r>
            <a:br>
              <a:rPr lang="en-US" sz="5000">
                <a:latin typeface="Calibri Light"/>
                <a:ea typeface="+mj-lt"/>
                <a:cs typeface="+mj-lt"/>
              </a:rPr>
            </a:br>
            <a:br>
              <a:rPr lang="en-US" sz="5400">
                <a:latin typeface="Calibri"/>
                <a:ea typeface="+mj-lt"/>
                <a:cs typeface="+mj-lt"/>
              </a:rPr>
            </a:br>
            <a:r>
              <a:rPr lang="en-US" sz="2200">
                <a:latin typeface="Calibri"/>
                <a:ea typeface="+mj-lt"/>
                <a:cs typeface="+mj-lt"/>
              </a:rPr>
              <a:t>As we can see by the plots,</a:t>
            </a:r>
            <a:br>
              <a:rPr lang="en-US" sz="2200">
                <a:latin typeface="Calibri"/>
                <a:ea typeface="+mj-lt"/>
                <a:cs typeface="+mj-lt"/>
              </a:rPr>
            </a:br>
            <a:r>
              <a:rPr lang="en-US" sz="2200">
                <a:latin typeface="Calibri"/>
                <a:ea typeface="+mj-lt"/>
                <a:cs typeface="+mj-lt"/>
              </a:rPr>
              <a:t>the number of clusters to </a:t>
            </a:r>
            <a:br>
              <a:rPr lang="en-US" sz="2200">
                <a:latin typeface="Calibri"/>
                <a:ea typeface="+mj-lt"/>
                <a:cs typeface="+mj-lt"/>
              </a:rPr>
            </a:br>
            <a:r>
              <a:rPr lang="en-US" sz="2200">
                <a:latin typeface="Calibri"/>
                <a:ea typeface="+mj-lt"/>
                <a:cs typeface="+mj-lt"/>
              </a:rPr>
              <a:t>be considered is 4</a:t>
            </a:r>
            <a:r>
              <a:rPr lang="en-US" sz="2400">
                <a:latin typeface="Calibri"/>
                <a:ea typeface="+mj-lt"/>
                <a:cs typeface="+mj-lt"/>
              </a:rPr>
              <a:t> </a:t>
            </a:r>
            <a:br>
              <a:rPr lang="en-US" sz="2400">
                <a:latin typeface="Calibri"/>
                <a:ea typeface="+mj-lt"/>
                <a:cs typeface="+mj-lt"/>
              </a:rPr>
            </a:br>
            <a:br>
              <a:rPr lang="en-US" sz="2400">
                <a:latin typeface="Calibri"/>
                <a:ea typeface="+mj-lt"/>
                <a:cs typeface="+mj-lt"/>
              </a:rPr>
            </a:br>
            <a:endParaRPr lang="en-US" sz="2400">
              <a:latin typeface="Calibri"/>
              <a:ea typeface="+mj-lt"/>
              <a:cs typeface="+mj-lt"/>
            </a:endParaRPr>
          </a:p>
          <a:p>
            <a:endParaRPr lang="en-US" sz="5400">
              <a:latin typeface="Calibri"/>
              <a:cs typeface="Calibri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3CADCF9-F440-408B-83F9-C9123643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723" y="3317698"/>
            <a:ext cx="5720992" cy="3538061"/>
          </a:xfrm>
          <a:prstGeom prst="rect">
            <a:avLst/>
          </a:prstGeom>
        </p:spPr>
      </p:pic>
      <p:pic>
        <p:nvPicPr>
          <p:cNvPr id="7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C62630B-01BD-4CDE-8175-AFED9721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74" y="69128"/>
            <a:ext cx="5272718" cy="32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1406-3B6E-4915-A986-A6311B6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27" y="760842"/>
            <a:ext cx="5505161" cy="2557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latin typeface="Calibri Light"/>
                <a:cs typeface="Calibri"/>
              </a:rPr>
              <a:t>Silhouette Method</a:t>
            </a:r>
            <a:br>
              <a:rPr lang="en-US" sz="5000">
                <a:latin typeface="Calibri Light"/>
              </a:rPr>
            </a:br>
            <a:br>
              <a:rPr lang="en-US" sz="1400">
                <a:latin typeface="Calibri"/>
              </a:rPr>
            </a:br>
            <a:br>
              <a:rPr lang="en-US" sz="1400">
                <a:latin typeface="Calibri"/>
              </a:rPr>
            </a:br>
            <a:r>
              <a:rPr lang="en-US" sz="2200">
                <a:latin typeface="Calibri"/>
                <a:cs typeface="Calibri"/>
              </a:rPr>
              <a:t>As we can see by the plots, the method predicted average number of clusters to be 3 or 7</a:t>
            </a:r>
            <a:br>
              <a:rPr lang="en-US" sz="1400">
                <a:latin typeface="Calibri"/>
              </a:rPr>
            </a:br>
            <a:br>
              <a:rPr lang="en-US" sz="1400" b="1">
                <a:latin typeface="Calibri"/>
              </a:rPr>
            </a:br>
            <a:endParaRPr lang="en-US" sz="1400" b="1">
              <a:latin typeface="Calibri"/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AD8F8F96-3D9E-41BD-94DA-B5024A58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64" y="95044"/>
            <a:ext cx="4998088" cy="308631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6AF0512-05D9-4D2F-91B0-598C672F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318692"/>
            <a:ext cx="5586942" cy="3449935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5917FA6-9494-4A83-A39C-EC41C8E63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318692"/>
            <a:ext cx="5586942" cy="34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01406-3B6E-4915-A986-A6311B6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83" y="717758"/>
            <a:ext cx="4613919" cy="22824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>
                <a:latin typeface="Calibri Light"/>
                <a:cs typeface="Calibri Light"/>
              </a:rPr>
              <a:t>NbClust</a:t>
            </a:r>
            <a:br>
              <a:rPr lang="en-US" sz="1400">
                <a:latin typeface="Calibri"/>
              </a:rPr>
            </a:br>
            <a:br>
              <a:rPr lang="en-US" sz="1400">
                <a:latin typeface="Calibri"/>
              </a:rPr>
            </a:br>
            <a:br>
              <a:rPr lang="en-US" sz="1400">
                <a:latin typeface="Calibri"/>
              </a:rPr>
            </a:br>
            <a:br>
              <a:rPr lang="en-US" sz="1400">
                <a:latin typeface="Calibri"/>
              </a:rPr>
            </a:br>
            <a:r>
              <a:rPr lang="en-US" sz="2200">
                <a:latin typeface="Calibri"/>
                <a:cs typeface="Calibri Light"/>
              </a:rPr>
              <a:t>The optimal number of clusters predicted by </a:t>
            </a:r>
            <a:r>
              <a:rPr lang="en-US" sz="2200" err="1">
                <a:latin typeface="Calibri"/>
                <a:cs typeface="Calibri Light"/>
              </a:rPr>
              <a:t>NbClust</a:t>
            </a:r>
            <a:r>
              <a:rPr lang="en-US" sz="2200">
                <a:latin typeface="Calibri"/>
                <a:cs typeface="Calibri Light"/>
              </a:rPr>
              <a:t> are 3 and 5</a:t>
            </a:r>
            <a:br>
              <a:rPr lang="en-US" sz="1400">
                <a:latin typeface="Calibri"/>
              </a:rPr>
            </a:br>
            <a:endParaRPr lang="en-US" sz="1400"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B4B9232-285C-4517-9702-B4CA01AE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71" y="35568"/>
            <a:ext cx="5404980" cy="3352644"/>
          </a:xfrm>
          <a:prstGeom prst="rect">
            <a:avLst/>
          </a:prstGeom>
        </p:spPr>
      </p:pic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775211BC-5E04-437D-92E0-BBAE515D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08" y="3396719"/>
            <a:ext cx="5551117" cy="341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BFC55-05DC-48D5-9093-6C11E960D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69" y="3396719"/>
            <a:ext cx="5551117" cy="34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9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467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Office Theme</vt:lpstr>
      <vt:lpstr>Data Related Problems</vt:lpstr>
      <vt:lpstr>Scatter plot for raw data  </vt:lpstr>
      <vt:lpstr>Exploration of Data</vt:lpstr>
      <vt:lpstr>Data Processing</vt:lpstr>
      <vt:lpstr>Merging Luminosity with Flux</vt:lpstr>
      <vt:lpstr>Clustering + Analysis</vt:lpstr>
      <vt:lpstr>Elbow Method  As we can see by the plots, the number of clusters to  be considered is 4    </vt:lpstr>
      <vt:lpstr>Silhouette Method   As we can see by the plots, the method predicted average number of clusters to be 3 or 7  </vt:lpstr>
      <vt:lpstr>NbClust    The optimal number of clusters predicted by NbClust are 3 and 5 </vt:lpstr>
      <vt:lpstr>Another Approach</vt:lpstr>
      <vt:lpstr>PowerPoint Presentation</vt:lpstr>
      <vt:lpstr>Result from the approach..   the number of clusters to be considered is 2 or 4</vt:lpstr>
      <vt:lpstr>PowerPoint Presentation</vt:lpstr>
      <vt:lpstr>KNN   classification based on the clusters from  k-means </vt:lpstr>
      <vt:lpstr>Future Work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Shikhar Dixit</cp:lastModifiedBy>
  <cp:revision>5</cp:revision>
  <dcterms:created xsi:type="dcterms:W3CDTF">2021-07-27T15:25:04Z</dcterms:created>
  <dcterms:modified xsi:type="dcterms:W3CDTF">2023-02-02T21:19:55Z</dcterms:modified>
</cp:coreProperties>
</file>