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0" r:id="rId4"/>
    <p:sldId id="296" r:id="rId5"/>
    <p:sldId id="337" r:id="rId6"/>
    <p:sldId id="336" r:id="rId7"/>
    <p:sldId id="384" r:id="rId8"/>
    <p:sldId id="261" r:id="rId9"/>
    <p:sldId id="335" r:id="rId10"/>
    <p:sldId id="379" r:id="rId11"/>
    <p:sldId id="378" r:id="rId12"/>
    <p:sldId id="385" r:id="rId13"/>
    <p:sldId id="407" r:id="rId14"/>
    <p:sldId id="408" r:id="rId15"/>
    <p:sldId id="409" r:id="rId16"/>
    <p:sldId id="410" r:id="rId17"/>
    <p:sldId id="411" r:id="rId18"/>
    <p:sldId id="414" r:id="rId19"/>
    <p:sldId id="413" r:id="rId20"/>
    <p:sldId id="415" r:id="rId21"/>
    <p:sldId id="416" r:id="rId22"/>
    <p:sldId id="392" r:id="rId23"/>
    <p:sldId id="262" r:id="rId24"/>
    <p:sldId id="381" r:id="rId25"/>
  </p:sldIdLst>
  <p:sldSz cx="9144000" cy="5143500" type="screen16x9"/>
  <p:notesSz cx="6858000" cy="9144000"/>
  <p:embeddedFontLst>
    <p:embeddedFont>
      <p:font typeface="Gloock" panose="020B0604020202020204" charset="0"/>
      <p:regular r:id="rId27"/>
    </p:embeddedFont>
    <p:embeddedFont>
      <p:font typeface="Raleway" panose="020B0604020202020204" charset="0"/>
      <p:regular r:id="rId28"/>
    </p:embeddedFont>
    <p:embeddedFont>
      <p:font typeface="Arial Unicode MS" panose="020B0604020202020204" pitchFamily="34" charset="-128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5ad65ad2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5ad65ad2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4459266da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4459266da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6450" y="1301650"/>
            <a:ext cx="6251100" cy="17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54000" y="3217600"/>
            <a:ext cx="4836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20138" y="3984610"/>
            <a:ext cx="2485958" cy="836469"/>
            <a:chOff x="120138" y="3984610"/>
            <a:chExt cx="2485958" cy="836469"/>
          </a:xfrm>
        </p:grpSpPr>
        <p:sp>
          <p:nvSpPr>
            <p:cNvPr id="12" name="Google Shape;12;p2"/>
            <p:cNvSpPr/>
            <p:nvPr/>
          </p:nvSpPr>
          <p:spPr>
            <a:xfrm>
              <a:off x="196329" y="4271350"/>
              <a:ext cx="1877075" cy="489969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BCF7C2">
                <a:alpha val="56860"/>
              </a:srgbClr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 rot="10800000">
              <a:off x="2184436" y="4608510"/>
              <a:ext cx="421659" cy="212568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01ACB2">
                <a:alpha val="34940"/>
              </a:srgbClr>
            </a:solidFill>
            <a:ln>
              <a:noFill/>
            </a:ln>
          </p:spPr>
        </p:sp>
        <p:sp>
          <p:nvSpPr>
            <p:cNvPr id="14" name="Google Shape;14;p2"/>
            <p:cNvSpPr/>
            <p:nvPr/>
          </p:nvSpPr>
          <p:spPr>
            <a:xfrm rot="3484293" flipH="1">
              <a:off x="161406" y="4022685"/>
              <a:ext cx="207721" cy="212562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87E4DA">
                <a:alpha val="49020"/>
              </a:srgbClr>
            </a:solidFill>
            <a:ln>
              <a:noFill/>
            </a:ln>
          </p:spPr>
        </p:sp>
      </p:grpSp>
      <p:grpSp>
        <p:nvGrpSpPr>
          <p:cNvPr id="15" name="Google Shape;15;p2"/>
          <p:cNvGrpSpPr/>
          <p:nvPr/>
        </p:nvGrpSpPr>
        <p:grpSpPr>
          <a:xfrm>
            <a:off x="7996471" y="210976"/>
            <a:ext cx="900840" cy="729267"/>
            <a:chOff x="7996471" y="210976"/>
            <a:chExt cx="900840" cy="729267"/>
          </a:xfrm>
        </p:grpSpPr>
        <p:sp>
          <p:nvSpPr>
            <p:cNvPr id="16" name="Google Shape;16;p2"/>
            <p:cNvSpPr/>
            <p:nvPr/>
          </p:nvSpPr>
          <p:spPr>
            <a:xfrm>
              <a:off x="8658195" y="727675"/>
              <a:ext cx="239116" cy="212568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BCF7C2">
                <a:alpha val="56860"/>
              </a:srgbClr>
            </a:solidFill>
            <a:ln>
              <a:noFill/>
            </a:ln>
          </p:spPr>
        </p:sp>
        <p:sp>
          <p:nvSpPr>
            <p:cNvPr id="17" name="Google Shape;17;p2"/>
            <p:cNvSpPr/>
            <p:nvPr/>
          </p:nvSpPr>
          <p:spPr>
            <a:xfrm>
              <a:off x="7996471" y="210976"/>
              <a:ext cx="767341" cy="386835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87E4DA">
                <a:alpha val="4902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 hasCustomPrompt="1"/>
          </p:nvPr>
        </p:nvSpPr>
        <p:spPr>
          <a:xfrm>
            <a:off x="940994" y="1916700"/>
            <a:ext cx="3157200" cy="13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3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2" name="Google Shape;182;p11"/>
          <p:cNvSpPr txBox="1">
            <a:spLocks noGrp="1"/>
          </p:cNvSpPr>
          <p:nvPr>
            <p:ph type="subTitle" idx="1"/>
          </p:nvPr>
        </p:nvSpPr>
        <p:spPr>
          <a:xfrm>
            <a:off x="4036306" y="1980092"/>
            <a:ext cx="4166700" cy="1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>
            <a:spLocks noGrp="1"/>
          </p:cNvSpPr>
          <p:nvPr>
            <p:ph type="title"/>
          </p:nvPr>
        </p:nvSpPr>
        <p:spPr>
          <a:xfrm flipH="1"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01883"/>
            <a:ext cx="7347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011541"/>
            <a:ext cx="7347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501883"/>
            <a:ext cx="7347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011541"/>
            <a:ext cx="7347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501883"/>
            <a:ext cx="7347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011541"/>
            <a:ext cx="7347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720000" y="2132775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8"/>
          </p:nvPr>
        </p:nvSpPr>
        <p:spPr>
          <a:xfrm>
            <a:off x="3419275" y="2132775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9"/>
          </p:nvPr>
        </p:nvSpPr>
        <p:spPr>
          <a:xfrm>
            <a:off x="6118550" y="2132775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13"/>
          </p:nvPr>
        </p:nvSpPr>
        <p:spPr>
          <a:xfrm>
            <a:off x="720000" y="3642450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4"/>
          </p:nvPr>
        </p:nvSpPr>
        <p:spPr>
          <a:xfrm>
            <a:off x="3419275" y="3642450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15"/>
          </p:nvPr>
        </p:nvSpPr>
        <p:spPr>
          <a:xfrm>
            <a:off x="6118550" y="3642450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98" name="Google Shape;198;p13"/>
          <p:cNvGrpSpPr/>
          <p:nvPr/>
        </p:nvGrpSpPr>
        <p:grpSpPr>
          <a:xfrm flipH="1">
            <a:off x="4172274" y="4496822"/>
            <a:ext cx="5711920" cy="1894364"/>
            <a:chOff x="740850" y="1170600"/>
            <a:chExt cx="3670900" cy="3353450"/>
          </a:xfrm>
        </p:grpSpPr>
        <p:sp>
          <p:nvSpPr>
            <p:cNvPr id="199" name="Google Shape;199;p13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3"/>
          <p:cNvGrpSpPr/>
          <p:nvPr/>
        </p:nvGrpSpPr>
        <p:grpSpPr>
          <a:xfrm flipH="1">
            <a:off x="-1501041" y="-1078019"/>
            <a:ext cx="4054876" cy="1613009"/>
            <a:chOff x="740850" y="1170600"/>
            <a:chExt cx="3670900" cy="3353450"/>
          </a:xfrm>
        </p:grpSpPr>
        <p:sp>
          <p:nvSpPr>
            <p:cNvPr id="224" name="Google Shape;224;p13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13"/>
          <p:cNvGrpSpPr/>
          <p:nvPr/>
        </p:nvGrpSpPr>
        <p:grpSpPr>
          <a:xfrm flipH="1">
            <a:off x="6619398" y="4477013"/>
            <a:ext cx="2409767" cy="549729"/>
            <a:chOff x="3637173" y="4477013"/>
            <a:chExt cx="2409767" cy="549729"/>
          </a:xfrm>
        </p:grpSpPr>
        <p:sp>
          <p:nvSpPr>
            <p:cNvPr id="249" name="Google Shape;249;p13"/>
            <p:cNvSpPr/>
            <p:nvPr/>
          </p:nvSpPr>
          <p:spPr>
            <a:xfrm flipH="1">
              <a:off x="4169864" y="4477013"/>
              <a:ext cx="1877075" cy="489969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BCF7C2">
                <a:alpha val="56860"/>
              </a:srgbClr>
            </a:solidFill>
            <a:ln>
              <a:noFill/>
            </a:ln>
          </p:spPr>
        </p:sp>
        <p:sp>
          <p:nvSpPr>
            <p:cNvPr id="250" name="Google Shape;250;p13"/>
            <p:cNvSpPr/>
            <p:nvPr/>
          </p:nvSpPr>
          <p:spPr>
            <a:xfrm rot="10800000" flipH="1">
              <a:off x="3637173" y="4814173"/>
              <a:ext cx="421659" cy="212568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01ACB2">
                <a:alpha val="3494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4"/>
          <p:cNvGrpSpPr/>
          <p:nvPr/>
        </p:nvGrpSpPr>
        <p:grpSpPr>
          <a:xfrm rot="5400000">
            <a:off x="7691778" y="-850745"/>
            <a:ext cx="3155873" cy="2271962"/>
            <a:chOff x="740850" y="1170600"/>
            <a:chExt cx="3670900" cy="3353450"/>
          </a:xfrm>
        </p:grpSpPr>
        <p:sp>
          <p:nvSpPr>
            <p:cNvPr id="253" name="Google Shape;253;p14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1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8" name="Google Shape;278;p14"/>
          <p:cNvGrpSpPr/>
          <p:nvPr/>
        </p:nvGrpSpPr>
        <p:grpSpPr>
          <a:xfrm>
            <a:off x="127850" y="4113922"/>
            <a:ext cx="1279071" cy="833278"/>
            <a:chOff x="127850" y="4113922"/>
            <a:chExt cx="1279071" cy="833278"/>
          </a:xfrm>
        </p:grpSpPr>
        <p:sp>
          <p:nvSpPr>
            <p:cNvPr id="279" name="Google Shape;279;p14"/>
            <p:cNvSpPr/>
            <p:nvPr/>
          </p:nvSpPr>
          <p:spPr>
            <a:xfrm>
              <a:off x="127850" y="4658525"/>
              <a:ext cx="654526" cy="288675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BCF7C2">
                <a:alpha val="56860"/>
              </a:srgbClr>
            </a:solidFill>
            <a:ln>
              <a:noFill/>
            </a:ln>
          </p:spPr>
        </p:sp>
        <p:sp>
          <p:nvSpPr>
            <p:cNvPr id="280" name="Google Shape;280;p14"/>
            <p:cNvSpPr/>
            <p:nvPr/>
          </p:nvSpPr>
          <p:spPr>
            <a:xfrm rot="10800000">
              <a:off x="985261" y="4696573"/>
              <a:ext cx="421659" cy="212568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01ACB2">
                <a:alpha val="34940"/>
              </a:srgbClr>
            </a:solidFill>
            <a:ln>
              <a:noFill/>
            </a:ln>
          </p:spPr>
        </p:sp>
        <p:sp>
          <p:nvSpPr>
            <p:cNvPr id="281" name="Google Shape;281;p14"/>
            <p:cNvSpPr/>
            <p:nvPr/>
          </p:nvSpPr>
          <p:spPr>
            <a:xfrm rot="3484293" flipH="1">
              <a:off x="286131" y="4151998"/>
              <a:ext cx="207721" cy="212562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87E4DA">
                <a:alpha val="49020"/>
              </a:srgbClr>
            </a:solidFill>
            <a:ln>
              <a:noFill/>
            </a:ln>
          </p:spPr>
        </p:sp>
      </p:grpSp>
      <p:grpSp>
        <p:nvGrpSpPr>
          <p:cNvPr id="282" name="Google Shape;282;p14"/>
          <p:cNvGrpSpPr/>
          <p:nvPr/>
        </p:nvGrpSpPr>
        <p:grpSpPr>
          <a:xfrm>
            <a:off x="8133752" y="130190"/>
            <a:ext cx="745049" cy="856336"/>
            <a:chOff x="8133752" y="130190"/>
            <a:chExt cx="745049" cy="856336"/>
          </a:xfrm>
        </p:grpSpPr>
        <p:sp>
          <p:nvSpPr>
            <p:cNvPr id="283" name="Google Shape;283;p14"/>
            <p:cNvSpPr/>
            <p:nvPr/>
          </p:nvSpPr>
          <p:spPr>
            <a:xfrm rot="-5400000">
              <a:off x="8347174" y="454900"/>
              <a:ext cx="774577" cy="288675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BCF7C2">
                <a:alpha val="56860"/>
              </a:srgbClr>
            </a:solidFill>
            <a:ln>
              <a:noFill/>
            </a:ln>
          </p:spPr>
        </p:sp>
        <p:sp>
          <p:nvSpPr>
            <p:cNvPr id="284" name="Google Shape;284;p14"/>
            <p:cNvSpPr/>
            <p:nvPr/>
          </p:nvSpPr>
          <p:spPr>
            <a:xfrm rot="-7315707" flipH="1">
              <a:off x="8175019" y="168266"/>
              <a:ext cx="207721" cy="212562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87E4DA">
                <a:alpha val="4902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15"/>
          <p:cNvGrpSpPr/>
          <p:nvPr/>
        </p:nvGrpSpPr>
        <p:grpSpPr>
          <a:xfrm>
            <a:off x="7599730" y="4113922"/>
            <a:ext cx="1279071" cy="833278"/>
            <a:chOff x="7599730" y="4113922"/>
            <a:chExt cx="1279071" cy="833278"/>
          </a:xfrm>
        </p:grpSpPr>
        <p:sp>
          <p:nvSpPr>
            <p:cNvPr id="288" name="Google Shape;288;p15"/>
            <p:cNvSpPr/>
            <p:nvPr/>
          </p:nvSpPr>
          <p:spPr>
            <a:xfrm flipH="1">
              <a:off x="8224274" y="4658525"/>
              <a:ext cx="654526" cy="288675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BCF7C2">
                <a:alpha val="56860"/>
              </a:srgbClr>
            </a:solidFill>
            <a:ln>
              <a:noFill/>
            </a:ln>
          </p:spPr>
        </p:sp>
        <p:sp>
          <p:nvSpPr>
            <p:cNvPr id="289" name="Google Shape;289;p15"/>
            <p:cNvSpPr/>
            <p:nvPr/>
          </p:nvSpPr>
          <p:spPr>
            <a:xfrm rot="10800000" flipH="1">
              <a:off x="7599730" y="4696573"/>
              <a:ext cx="421659" cy="212568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01ACB2">
                <a:alpha val="34940"/>
              </a:srgbClr>
            </a:solidFill>
            <a:ln>
              <a:noFill/>
            </a:ln>
          </p:spPr>
        </p:sp>
        <p:sp>
          <p:nvSpPr>
            <p:cNvPr id="290" name="Google Shape;290;p15"/>
            <p:cNvSpPr/>
            <p:nvPr/>
          </p:nvSpPr>
          <p:spPr>
            <a:xfrm rot="-3484293">
              <a:off x="8512799" y="4151998"/>
              <a:ext cx="207721" cy="212562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87E4DA">
                <a:alpha val="49020"/>
              </a:srgbClr>
            </a:solidFill>
            <a:ln>
              <a:noFill/>
            </a:ln>
          </p:spPr>
        </p:sp>
      </p:grpSp>
      <p:grpSp>
        <p:nvGrpSpPr>
          <p:cNvPr id="291" name="Google Shape;291;p15"/>
          <p:cNvGrpSpPr/>
          <p:nvPr/>
        </p:nvGrpSpPr>
        <p:grpSpPr>
          <a:xfrm>
            <a:off x="127055" y="2908315"/>
            <a:ext cx="290256" cy="1582061"/>
            <a:chOff x="127055" y="2908315"/>
            <a:chExt cx="290256" cy="1582061"/>
          </a:xfrm>
        </p:grpSpPr>
        <p:sp>
          <p:nvSpPr>
            <p:cNvPr id="292" name="Google Shape;292;p15"/>
            <p:cNvSpPr/>
            <p:nvPr/>
          </p:nvSpPr>
          <p:spPr>
            <a:xfrm rot="5400000" flipH="1">
              <a:off x="-115101" y="3958750"/>
              <a:ext cx="774577" cy="288675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BCF7C2">
                <a:alpha val="56860"/>
              </a:srgbClr>
            </a:solidFill>
            <a:ln>
              <a:noFill/>
            </a:ln>
          </p:spPr>
        </p:sp>
        <p:sp>
          <p:nvSpPr>
            <p:cNvPr id="293" name="Google Shape;293;p15"/>
            <p:cNvSpPr/>
            <p:nvPr/>
          </p:nvSpPr>
          <p:spPr>
            <a:xfrm rot="7315707">
              <a:off x="168323" y="2946391"/>
              <a:ext cx="207721" cy="212562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87E4DA">
                <a:alpha val="49020"/>
              </a:srgbClr>
            </a:solidFill>
            <a:ln>
              <a:noFill/>
            </a:ln>
          </p:spPr>
        </p:sp>
      </p:grpSp>
      <p:grpSp>
        <p:nvGrpSpPr>
          <p:cNvPr id="294" name="Google Shape;294;p15"/>
          <p:cNvGrpSpPr/>
          <p:nvPr/>
        </p:nvGrpSpPr>
        <p:grpSpPr>
          <a:xfrm>
            <a:off x="5142049" y="4725422"/>
            <a:ext cx="5711920" cy="1894364"/>
            <a:chOff x="740850" y="1170600"/>
            <a:chExt cx="3670900" cy="3353450"/>
          </a:xfrm>
        </p:grpSpPr>
        <p:sp>
          <p:nvSpPr>
            <p:cNvPr id="295" name="Google Shape;295;p15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5"/>
          <p:cNvGrpSpPr/>
          <p:nvPr/>
        </p:nvGrpSpPr>
        <p:grpSpPr>
          <a:xfrm>
            <a:off x="-2095488" y="-1884456"/>
            <a:ext cx="5711920" cy="2271962"/>
            <a:chOff x="740850" y="1170600"/>
            <a:chExt cx="3670900" cy="3353450"/>
          </a:xfrm>
        </p:grpSpPr>
        <p:sp>
          <p:nvSpPr>
            <p:cNvPr id="320" name="Google Shape;320;p15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"/>
          <p:cNvSpPr txBox="1">
            <a:spLocks noGrp="1"/>
          </p:cNvSpPr>
          <p:nvPr>
            <p:ph type="title"/>
          </p:nvPr>
        </p:nvSpPr>
        <p:spPr>
          <a:xfrm>
            <a:off x="720000" y="1535025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6"/>
          <p:cNvSpPr txBox="1">
            <a:spLocks noGrp="1"/>
          </p:cNvSpPr>
          <p:nvPr>
            <p:ph type="subTitle" idx="1"/>
          </p:nvPr>
        </p:nvSpPr>
        <p:spPr>
          <a:xfrm>
            <a:off x="720000" y="2163375"/>
            <a:ext cx="3580500" cy="14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6"/>
          <p:cNvSpPr>
            <a:spLocks noGrp="1"/>
          </p:cNvSpPr>
          <p:nvPr>
            <p:ph type="pic" idx="2"/>
          </p:nvPr>
        </p:nvSpPr>
        <p:spPr>
          <a:xfrm>
            <a:off x="5268375" y="162000"/>
            <a:ext cx="3580500" cy="48195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16"/>
          <p:cNvSpPr>
            <a:spLocks noGrp="1"/>
          </p:cNvSpPr>
          <p:nvPr>
            <p:ph type="pic" idx="3"/>
          </p:nvPr>
        </p:nvSpPr>
        <p:spPr>
          <a:xfrm>
            <a:off x="496900" y="2936300"/>
            <a:ext cx="4545900" cy="204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 txBox="1">
            <a:spLocks noGrp="1"/>
          </p:cNvSpPr>
          <p:nvPr>
            <p:ph type="title" hasCustomPrompt="1"/>
          </p:nvPr>
        </p:nvSpPr>
        <p:spPr>
          <a:xfrm>
            <a:off x="798337" y="267217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1" name="Google Shape;351;p17"/>
          <p:cNvSpPr txBox="1">
            <a:spLocks noGrp="1"/>
          </p:cNvSpPr>
          <p:nvPr>
            <p:ph type="subTitle" idx="1"/>
          </p:nvPr>
        </p:nvSpPr>
        <p:spPr>
          <a:xfrm>
            <a:off x="798350" y="3583497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17"/>
          <p:cNvSpPr txBox="1">
            <a:spLocks noGrp="1"/>
          </p:cNvSpPr>
          <p:nvPr>
            <p:ph type="title" idx="2" hasCustomPrompt="1"/>
          </p:nvPr>
        </p:nvSpPr>
        <p:spPr>
          <a:xfrm>
            <a:off x="2825694" y="96118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3" name="Google Shape;353;p17"/>
          <p:cNvSpPr txBox="1">
            <a:spLocks noGrp="1"/>
          </p:cNvSpPr>
          <p:nvPr>
            <p:ph type="subTitle" idx="3"/>
          </p:nvPr>
        </p:nvSpPr>
        <p:spPr>
          <a:xfrm>
            <a:off x="2825706" y="1872501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title" idx="4" hasCustomPrompt="1"/>
          </p:nvPr>
        </p:nvSpPr>
        <p:spPr>
          <a:xfrm>
            <a:off x="4852962" y="267217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5" name="Google Shape;355;p17"/>
          <p:cNvSpPr txBox="1">
            <a:spLocks noGrp="1"/>
          </p:cNvSpPr>
          <p:nvPr>
            <p:ph type="subTitle" idx="5"/>
          </p:nvPr>
        </p:nvSpPr>
        <p:spPr>
          <a:xfrm>
            <a:off x="4853063" y="3583500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56" name="Google Shape;356;p17"/>
          <p:cNvGrpSpPr/>
          <p:nvPr/>
        </p:nvGrpSpPr>
        <p:grpSpPr>
          <a:xfrm>
            <a:off x="-756652" y="4324726"/>
            <a:ext cx="4326523" cy="1720991"/>
            <a:chOff x="740850" y="1170600"/>
            <a:chExt cx="3670900" cy="3353450"/>
          </a:xfrm>
        </p:grpSpPr>
        <p:sp>
          <p:nvSpPr>
            <p:cNvPr id="357" name="Google Shape;357;p17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17"/>
          <p:cNvGrpSpPr/>
          <p:nvPr/>
        </p:nvGrpSpPr>
        <p:grpSpPr>
          <a:xfrm>
            <a:off x="120138" y="3984610"/>
            <a:ext cx="2485958" cy="836469"/>
            <a:chOff x="120138" y="3984610"/>
            <a:chExt cx="2485958" cy="836469"/>
          </a:xfrm>
        </p:grpSpPr>
        <p:sp>
          <p:nvSpPr>
            <p:cNvPr id="382" name="Google Shape;382;p17"/>
            <p:cNvSpPr/>
            <p:nvPr/>
          </p:nvSpPr>
          <p:spPr>
            <a:xfrm>
              <a:off x="196329" y="4271350"/>
              <a:ext cx="1877075" cy="489969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BCF7C2">
                <a:alpha val="56860"/>
              </a:srgbClr>
            </a:solidFill>
            <a:ln>
              <a:noFill/>
            </a:ln>
          </p:spPr>
        </p:sp>
        <p:sp>
          <p:nvSpPr>
            <p:cNvPr id="383" name="Google Shape;383;p17"/>
            <p:cNvSpPr/>
            <p:nvPr/>
          </p:nvSpPr>
          <p:spPr>
            <a:xfrm rot="10800000">
              <a:off x="2184436" y="4608510"/>
              <a:ext cx="421659" cy="212568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01ACB2">
                <a:alpha val="34940"/>
              </a:srgbClr>
            </a:solidFill>
            <a:ln>
              <a:noFill/>
            </a:ln>
          </p:spPr>
        </p:sp>
        <p:sp>
          <p:nvSpPr>
            <p:cNvPr id="384" name="Google Shape;384;p17"/>
            <p:cNvSpPr/>
            <p:nvPr/>
          </p:nvSpPr>
          <p:spPr>
            <a:xfrm rot="3484293" flipH="1">
              <a:off x="161406" y="4022685"/>
              <a:ext cx="207721" cy="212562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87E4DA">
                <a:alpha val="49020"/>
              </a:srgbClr>
            </a:solidFill>
            <a:ln>
              <a:noFill/>
            </a:ln>
          </p:spPr>
        </p:sp>
      </p:grpSp>
      <p:grpSp>
        <p:nvGrpSpPr>
          <p:cNvPr id="385" name="Google Shape;385;p17"/>
          <p:cNvGrpSpPr/>
          <p:nvPr/>
        </p:nvGrpSpPr>
        <p:grpSpPr>
          <a:xfrm>
            <a:off x="6171648" y="-759799"/>
            <a:ext cx="4326523" cy="1720991"/>
            <a:chOff x="740850" y="1170600"/>
            <a:chExt cx="3670900" cy="3353450"/>
          </a:xfrm>
        </p:grpSpPr>
        <p:sp>
          <p:nvSpPr>
            <p:cNvPr id="386" name="Google Shape;386;p17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17"/>
          <p:cNvGrpSpPr/>
          <p:nvPr/>
        </p:nvGrpSpPr>
        <p:grpSpPr>
          <a:xfrm rot="5400000">
            <a:off x="7547413" y="1131860"/>
            <a:ext cx="2485958" cy="836469"/>
            <a:chOff x="120138" y="3984610"/>
            <a:chExt cx="2485958" cy="836469"/>
          </a:xfrm>
        </p:grpSpPr>
        <p:sp>
          <p:nvSpPr>
            <p:cNvPr id="411" name="Google Shape;411;p17"/>
            <p:cNvSpPr/>
            <p:nvPr/>
          </p:nvSpPr>
          <p:spPr>
            <a:xfrm>
              <a:off x="196329" y="4271350"/>
              <a:ext cx="1877075" cy="489969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BCF7C2">
                <a:alpha val="56860"/>
              </a:srgbClr>
            </a:solidFill>
            <a:ln>
              <a:noFill/>
            </a:ln>
          </p:spPr>
        </p:sp>
        <p:sp>
          <p:nvSpPr>
            <p:cNvPr id="412" name="Google Shape;412;p17"/>
            <p:cNvSpPr/>
            <p:nvPr/>
          </p:nvSpPr>
          <p:spPr>
            <a:xfrm rot="10800000">
              <a:off x="2184436" y="4608510"/>
              <a:ext cx="421659" cy="212568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01ACB2">
                <a:alpha val="34940"/>
              </a:srgbClr>
            </a:solidFill>
            <a:ln>
              <a:noFill/>
            </a:ln>
          </p:spPr>
        </p:sp>
        <p:sp>
          <p:nvSpPr>
            <p:cNvPr id="413" name="Google Shape;413;p17"/>
            <p:cNvSpPr/>
            <p:nvPr/>
          </p:nvSpPr>
          <p:spPr>
            <a:xfrm rot="3484293" flipH="1">
              <a:off x="161406" y="4022685"/>
              <a:ext cx="207721" cy="212562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87E4DA">
                <a:alpha val="4902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8"/>
          <p:cNvSpPr txBox="1">
            <a:spLocks noGrp="1"/>
          </p:cNvSpPr>
          <p:nvPr>
            <p:ph type="title"/>
          </p:nvPr>
        </p:nvSpPr>
        <p:spPr>
          <a:xfrm>
            <a:off x="720000" y="531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18"/>
          <p:cNvSpPr txBox="1">
            <a:spLocks noGrp="1"/>
          </p:cNvSpPr>
          <p:nvPr>
            <p:ph type="subTitle" idx="1"/>
          </p:nvPr>
        </p:nvSpPr>
        <p:spPr>
          <a:xfrm>
            <a:off x="1985625" y="1652927"/>
            <a:ext cx="64434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1900">
                <a:latin typeface="Gloock"/>
                <a:ea typeface="Gloock"/>
                <a:cs typeface="Gloock"/>
                <a:sym typeface="Gloo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7" name="Google Shape;417;p18"/>
          <p:cNvSpPr txBox="1">
            <a:spLocks noGrp="1"/>
          </p:cNvSpPr>
          <p:nvPr>
            <p:ph type="subTitle" idx="2"/>
          </p:nvPr>
        </p:nvSpPr>
        <p:spPr>
          <a:xfrm>
            <a:off x="1985625" y="2896426"/>
            <a:ext cx="64434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1900">
                <a:latin typeface="Gloock"/>
                <a:ea typeface="Gloock"/>
                <a:cs typeface="Gloock"/>
                <a:sym typeface="Gloo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8" name="Google Shape;418;p18"/>
          <p:cNvSpPr txBox="1">
            <a:spLocks noGrp="1"/>
          </p:cNvSpPr>
          <p:nvPr>
            <p:ph type="subTitle" idx="3"/>
          </p:nvPr>
        </p:nvSpPr>
        <p:spPr>
          <a:xfrm>
            <a:off x="1985625" y="4139925"/>
            <a:ext cx="64434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1900">
                <a:latin typeface="Gloock"/>
                <a:ea typeface="Gloock"/>
                <a:cs typeface="Gloock"/>
                <a:sym typeface="Gloo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9" name="Google Shape;419;p18"/>
          <p:cNvSpPr txBox="1">
            <a:spLocks noGrp="1"/>
          </p:cNvSpPr>
          <p:nvPr>
            <p:ph type="subTitle" idx="4"/>
          </p:nvPr>
        </p:nvSpPr>
        <p:spPr>
          <a:xfrm>
            <a:off x="1985625" y="1104225"/>
            <a:ext cx="64434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18"/>
          <p:cNvSpPr txBox="1">
            <a:spLocks noGrp="1"/>
          </p:cNvSpPr>
          <p:nvPr>
            <p:ph type="subTitle" idx="5"/>
          </p:nvPr>
        </p:nvSpPr>
        <p:spPr>
          <a:xfrm>
            <a:off x="1985625" y="2347729"/>
            <a:ext cx="64434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8"/>
          <p:cNvSpPr txBox="1">
            <a:spLocks noGrp="1"/>
          </p:cNvSpPr>
          <p:nvPr>
            <p:ph type="subTitle" idx="6"/>
          </p:nvPr>
        </p:nvSpPr>
        <p:spPr>
          <a:xfrm>
            <a:off x="1985625" y="3591232"/>
            <a:ext cx="64434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22" name="Google Shape;422;p18"/>
          <p:cNvGrpSpPr/>
          <p:nvPr/>
        </p:nvGrpSpPr>
        <p:grpSpPr>
          <a:xfrm rot="1319868">
            <a:off x="7159122" y="-566483"/>
            <a:ext cx="3321315" cy="1321233"/>
            <a:chOff x="740850" y="1170600"/>
            <a:chExt cx="3670900" cy="3353450"/>
          </a:xfrm>
        </p:grpSpPr>
        <p:sp>
          <p:nvSpPr>
            <p:cNvPr id="423" name="Google Shape;423;p18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8"/>
          <p:cNvGrpSpPr/>
          <p:nvPr/>
        </p:nvGrpSpPr>
        <p:grpSpPr>
          <a:xfrm rot="5400000" flipH="1">
            <a:off x="7895842" y="658447"/>
            <a:ext cx="1675636" cy="668093"/>
            <a:chOff x="7005448" y="4168925"/>
            <a:chExt cx="2062321" cy="822269"/>
          </a:xfrm>
        </p:grpSpPr>
        <p:sp>
          <p:nvSpPr>
            <p:cNvPr id="448" name="Google Shape;448;p18"/>
            <p:cNvSpPr/>
            <p:nvPr/>
          </p:nvSpPr>
          <p:spPr>
            <a:xfrm rot="-5400000" flipH="1">
              <a:off x="8411650" y="4335075"/>
              <a:ext cx="822269" cy="489969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BCF7C2">
                <a:alpha val="56860"/>
              </a:srgbClr>
            </a:solidFill>
            <a:ln>
              <a:noFill/>
            </a:ln>
          </p:spPr>
        </p:sp>
        <p:sp>
          <p:nvSpPr>
            <p:cNvPr id="449" name="Google Shape;449;p18"/>
            <p:cNvSpPr/>
            <p:nvPr/>
          </p:nvSpPr>
          <p:spPr>
            <a:xfrm rot="10800000" flipH="1">
              <a:off x="7005448" y="4676123"/>
              <a:ext cx="421659" cy="212568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01ACB2">
                <a:alpha val="3494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subTitle" idx="1"/>
          </p:nvPr>
        </p:nvSpPr>
        <p:spPr>
          <a:xfrm>
            <a:off x="715100" y="2421750"/>
            <a:ext cx="2472000" cy="16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9"/>
          <p:cNvSpPr txBox="1">
            <a:spLocks noGrp="1"/>
          </p:cNvSpPr>
          <p:nvPr>
            <p:ph type="subTitle" idx="2"/>
          </p:nvPr>
        </p:nvSpPr>
        <p:spPr>
          <a:xfrm>
            <a:off x="3335998" y="2421750"/>
            <a:ext cx="2472000" cy="16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19"/>
          <p:cNvSpPr txBox="1">
            <a:spLocks noGrp="1"/>
          </p:cNvSpPr>
          <p:nvPr>
            <p:ph type="subTitle" idx="3"/>
          </p:nvPr>
        </p:nvSpPr>
        <p:spPr>
          <a:xfrm>
            <a:off x="5956898" y="2421750"/>
            <a:ext cx="2472000" cy="16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9"/>
          <p:cNvSpPr txBox="1">
            <a:spLocks noGrp="1"/>
          </p:cNvSpPr>
          <p:nvPr>
            <p:ph type="subTitle" idx="4"/>
          </p:nvPr>
        </p:nvSpPr>
        <p:spPr>
          <a:xfrm>
            <a:off x="715100" y="1773356"/>
            <a:ext cx="24720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6" name="Google Shape;456;p19"/>
          <p:cNvSpPr txBox="1">
            <a:spLocks noGrp="1"/>
          </p:cNvSpPr>
          <p:nvPr>
            <p:ph type="subTitle" idx="5"/>
          </p:nvPr>
        </p:nvSpPr>
        <p:spPr>
          <a:xfrm>
            <a:off x="3336002" y="1773356"/>
            <a:ext cx="24720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subTitle" idx="6"/>
          </p:nvPr>
        </p:nvSpPr>
        <p:spPr>
          <a:xfrm>
            <a:off x="5956898" y="1773356"/>
            <a:ext cx="24720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58" name="Google Shape;458;p19"/>
          <p:cNvGrpSpPr/>
          <p:nvPr/>
        </p:nvGrpSpPr>
        <p:grpSpPr>
          <a:xfrm flipH="1">
            <a:off x="4172274" y="4496822"/>
            <a:ext cx="5711920" cy="1894364"/>
            <a:chOff x="740850" y="1170600"/>
            <a:chExt cx="3670900" cy="3353450"/>
          </a:xfrm>
        </p:grpSpPr>
        <p:sp>
          <p:nvSpPr>
            <p:cNvPr id="459" name="Google Shape;459;p19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19"/>
          <p:cNvGrpSpPr/>
          <p:nvPr/>
        </p:nvGrpSpPr>
        <p:grpSpPr>
          <a:xfrm flipH="1">
            <a:off x="-1501041" y="-1078019"/>
            <a:ext cx="4054876" cy="1613009"/>
            <a:chOff x="740850" y="1170600"/>
            <a:chExt cx="3670900" cy="3353450"/>
          </a:xfrm>
        </p:grpSpPr>
        <p:sp>
          <p:nvSpPr>
            <p:cNvPr id="484" name="Google Shape;484;p19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19"/>
          <p:cNvGrpSpPr/>
          <p:nvPr/>
        </p:nvGrpSpPr>
        <p:grpSpPr>
          <a:xfrm>
            <a:off x="7005448" y="4168925"/>
            <a:ext cx="2062321" cy="822269"/>
            <a:chOff x="7005448" y="4168925"/>
            <a:chExt cx="2062321" cy="822269"/>
          </a:xfrm>
        </p:grpSpPr>
        <p:sp>
          <p:nvSpPr>
            <p:cNvPr id="509" name="Google Shape;509;p19"/>
            <p:cNvSpPr/>
            <p:nvPr/>
          </p:nvSpPr>
          <p:spPr>
            <a:xfrm rot="-5400000" flipH="1">
              <a:off x="8411650" y="4335075"/>
              <a:ext cx="822269" cy="489969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BCF7C2">
                <a:alpha val="56860"/>
              </a:srgbClr>
            </a:solidFill>
            <a:ln>
              <a:noFill/>
            </a:ln>
          </p:spPr>
        </p:sp>
        <p:sp>
          <p:nvSpPr>
            <p:cNvPr id="510" name="Google Shape;510;p19"/>
            <p:cNvSpPr/>
            <p:nvPr/>
          </p:nvSpPr>
          <p:spPr>
            <a:xfrm rot="10800000" flipH="1">
              <a:off x="7005448" y="4676123"/>
              <a:ext cx="421659" cy="212568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01ACB2">
                <a:alpha val="3494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0"/>
          <p:cNvSpPr txBox="1">
            <a:spLocks noGrp="1"/>
          </p:cNvSpPr>
          <p:nvPr>
            <p:ph type="title"/>
          </p:nvPr>
        </p:nvSpPr>
        <p:spPr>
          <a:xfrm>
            <a:off x="720000" y="539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subTitle" idx="1"/>
          </p:nvPr>
        </p:nvSpPr>
        <p:spPr>
          <a:xfrm>
            <a:off x="963850" y="1306475"/>
            <a:ext cx="32031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2"/>
          </p:nvPr>
        </p:nvSpPr>
        <p:spPr>
          <a:xfrm>
            <a:off x="963851" y="1832375"/>
            <a:ext cx="32031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3"/>
          </p:nvPr>
        </p:nvSpPr>
        <p:spPr>
          <a:xfrm>
            <a:off x="5119907" y="1832375"/>
            <a:ext cx="32031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4"/>
          </p:nvPr>
        </p:nvSpPr>
        <p:spPr>
          <a:xfrm>
            <a:off x="963851" y="3580700"/>
            <a:ext cx="32031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20"/>
          <p:cNvSpPr txBox="1">
            <a:spLocks noGrp="1"/>
          </p:cNvSpPr>
          <p:nvPr>
            <p:ph type="subTitle" idx="5"/>
          </p:nvPr>
        </p:nvSpPr>
        <p:spPr>
          <a:xfrm>
            <a:off x="5119907" y="3580700"/>
            <a:ext cx="32031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subTitle" idx="6"/>
          </p:nvPr>
        </p:nvSpPr>
        <p:spPr>
          <a:xfrm>
            <a:off x="963850" y="3054800"/>
            <a:ext cx="32031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9" name="Google Shape;519;p20"/>
          <p:cNvSpPr txBox="1">
            <a:spLocks noGrp="1"/>
          </p:cNvSpPr>
          <p:nvPr>
            <p:ph type="subTitle" idx="7"/>
          </p:nvPr>
        </p:nvSpPr>
        <p:spPr>
          <a:xfrm>
            <a:off x="5119905" y="1306475"/>
            <a:ext cx="32031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0" name="Google Shape;520;p20"/>
          <p:cNvSpPr txBox="1">
            <a:spLocks noGrp="1"/>
          </p:cNvSpPr>
          <p:nvPr>
            <p:ph type="subTitle" idx="8"/>
          </p:nvPr>
        </p:nvSpPr>
        <p:spPr>
          <a:xfrm>
            <a:off x="5119905" y="3054800"/>
            <a:ext cx="32031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21" name="Google Shape;521;p20"/>
          <p:cNvGrpSpPr/>
          <p:nvPr/>
        </p:nvGrpSpPr>
        <p:grpSpPr>
          <a:xfrm>
            <a:off x="127850" y="4113922"/>
            <a:ext cx="1857370" cy="901769"/>
            <a:chOff x="127850" y="4113922"/>
            <a:chExt cx="1857370" cy="901769"/>
          </a:xfrm>
        </p:grpSpPr>
        <p:sp>
          <p:nvSpPr>
            <p:cNvPr id="522" name="Google Shape;522;p20"/>
            <p:cNvSpPr/>
            <p:nvPr/>
          </p:nvSpPr>
          <p:spPr>
            <a:xfrm>
              <a:off x="127850" y="4658537"/>
              <a:ext cx="1106445" cy="288675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BCF7C2">
                <a:alpha val="56860"/>
              </a:srgbClr>
            </a:solidFill>
            <a:ln>
              <a:noFill/>
            </a:ln>
          </p:spPr>
        </p:sp>
        <p:sp>
          <p:nvSpPr>
            <p:cNvPr id="523" name="Google Shape;523;p20"/>
            <p:cNvSpPr/>
            <p:nvPr/>
          </p:nvSpPr>
          <p:spPr>
            <a:xfrm rot="10800000">
              <a:off x="1563561" y="4803123"/>
              <a:ext cx="421659" cy="212568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01ACB2">
                <a:alpha val="34940"/>
              </a:srgbClr>
            </a:solidFill>
            <a:ln>
              <a:noFill/>
            </a:ln>
          </p:spPr>
        </p:sp>
        <p:sp>
          <p:nvSpPr>
            <p:cNvPr id="524" name="Google Shape;524;p20"/>
            <p:cNvSpPr/>
            <p:nvPr/>
          </p:nvSpPr>
          <p:spPr>
            <a:xfrm rot="3484293" flipH="1">
              <a:off x="286131" y="4151998"/>
              <a:ext cx="207721" cy="212562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87E4DA">
                <a:alpha val="49020"/>
              </a:srgbClr>
            </a:solidFill>
            <a:ln>
              <a:noFill/>
            </a:ln>
          </p:spPr>
        </p:sp>
      </p:grpSp>
      <p:grpSp>
        <p:nvGrpSpPr>
          <p:cNvPr id="525" name="Google Shape;525;p20"/>
          <p:cNvGrpSpPr/>
          <p:nvPr/>
        </p:nvGrpSpPr>
        <p:grpSpPr>
          <a:xfrm>
            <a:off x="-1763576" y="4496822"/>
            <a:ext cx="5711920" cy="1894364"/>
            <a:chOff x="740850" y="1170600"/>
            <a:chExt cx="3670900" cy="3353450"/>
          </a:xfrm>
        </p:grpSpPr>
        <p:sp>
          <p:nvSpPr>
            <p:cNvPr id="526" name="Google Shape;526;p20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-5400000">
            <a:off x="8253341" y="3936203"/>
            <a:ext cx="1012377" cy="510363"/>
          </a:xfrm>
          <a:custGeom>
            <a:avLst/>
            <a:gdLst/>
            <a:ahLst/>
            <a:cxnLst/>
            <a:rect l="l" t="t" r="r" b="b"/>
            <a:pathLst>
              <a:path w="131563" h="66324" extrusionOk="0">
                <a:moveTo>
                  <a:pt x="95406" y="57"/>
                </a:moveTo>
                <a:cubicBezTo>
                  <a:pt x="82479" y="-397"/>
                  <a:pt x="66075" y="8372"/>
                  <a:pt x="52317" y="9582"/>
                </a:cubicBezTo>
                <a:cubicBezTo>
                  <a:pt x="38559" y="10792"/>
                  <a:pt x="21323" y="3989"/>
                  <a:pt x="12856" y="7315"/>
                </a:cubicBezTo>
                <a:cubicBezTo>
                  <a:pt x="4389" y="10641"/>
                  <a:pt x="-3245" y="19940"/>
                  <a:pt x="1517" y="29540"/>
                </a:cubicBezTo>
                <a:cubicBezTo>
                  <a:pt x="6280" y="39141"/>
                  <a:pt x="22154" y="60760"/>
                  <a:pt x="41431" y="64918"/>
                </a:cubicBezTo>
                <a:cubicBezTo>
                  <a:pt x="60708" y="69076"/>
                  <a:pt x="102437" y="63255"/>
                  <a:pt x="117178" y="54486"/>
                </a:cubicBezTo>
                <a:cubicBezTo>
                  <a:pt x="131919" y="45717"/>
                  <a:pt x="133507" y="21376"/>
                  <a:pt x="129878" y="12304"/>
                </a:cubicBezTo>
                <a:cubicBezTo>
                  <a:pt x="126249" y="3233"/>
                  <a:pt x="108333" y="511"/>
                  <a:pt x="95406" y="57"/>
                </a:cubicBezTo>
                <a:close/>
              </a:path>
            </a:pathLst>
          </a:custGeom>
          <a:solidFill>
            <a:srgbClr val="87E4DA">
              <a:alpha val="49020"/>
            </a:srgbClr>
          </a:solidFill>
          <a:ln>
            <a:noFill/>
          </a:ln>
        </p:spPr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082200" y="2580425"/>
            <a:ext cx="4437900" cy="10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4387000" y="1634375"/>
            <a:ext cx="11175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>
            <a:spLocks noGrp="1"/>
          </p:cNvSpPr>
          <p:nvPr>
            <p:ph type="pic" idx="3"/>
          </p:nvPr>
        </p:nvSpPr>
        <p:spPr>
          <a:xfrm>
            <a:off x="0" y="785100"/>
            <a:ext cx="3311100" cy="435840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1"/>
          <p:cNvSpPr txBox="1">
            <a:spLocks noGrp="1"/>
          </p:cNvSpPr>
          <p:nvPr>
            <p:ph type="subTitle" idx="1"/>
          </p:nvPr>
        </p:nvSpPr>
        <p:spPr>
          <a:xfrm>
            <a:off x="714243" y="1829477"/>
            <a:ext cx="24711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21"/>
          <p:cNvSpPr txBox="1">
            <a:spLocks noGrp="1"/>
          </p:cNvSpPr>
          <p:nvPr>
            <p:ph type="subTitle" idx="2"/>
          </p:nvPr>
        </p:nvSpPr>
        <p:spPr>
          <a:xfrm>
            <a:off x="3337308" y="1829487"/>
            <a:ext cx="24711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21"/>
          <p:cNvSpPr txBox="1">
            <a:spLocks noGrp="1"/>
          </p:cNvSpPr>
          <p:nvPr>
            <p:ph type="subTitle" idx="3"/>
          </p:nvPr>
        </p:nvSpPr>
        <p:spPr>
          <a:xfrm>
            <a:off x="714243" y="3516650"/>
            <a:ext cx="24711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21"/>
          <p:cNvSpPr txBox="1">
            <a:spLocks noGrp="1"/>
          </p:cNvSpPr>
          <p:nvPr>
            <p:ph type="subTitle" idx="4"/>
          </p:nvPr>
        </p:nvSpPr>
        <p:spPr>
          <a:xfrm>
            <a:off x="3337308" y="3516650"/>
            <a:ext cx="24711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21"/>
          <p:cNvSpPr txBox="1">
            <a:spLocks noGrp="1"/>
          </p:cNvSpPr>
          <p:nvPr>
            <p:ph type="subTitle" idx="5"/>
          </p:nvPr>
        </p:nvSpPr>
        <p:spPr>
          <a:xfrm>
            <a:off x="5958657" y="1829487"/>
            <a:ext cx="24711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21"/>
          <p:cNvSpPr txBox="1">
            <a:spLocks noGrp="1"/>
          </p:cNvSpPr>
          <p:nvPr>
            <p:ph type="subTitle" idx="6"/>
          </p:nvPr>
        </p:nvSpPr>
        <p:spPr>
          <a:xfrm>
            <a:off x="5958657" y="3516650"/>
            <a:ext cx="24711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21"/>
          <p:cNvSpPr txBox="1">
            <a:spLocks noGrp="1"/>
          </p:cNvSpPr>
          <p:nvPr>
            <p:ph type="subTitle" idx="7"/>
          </p:nvPr>
        </p:nvSpPr>
        <p:spPr>
          <a:xfrm>
            <a:off x="714243" y="1452162"/>
            <a:ext cx="2466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9" name="Google Shape;559;p21"/>
          <p:cNvSpPr txBox="1">
            <a:spLocks noGrp="1"/>
          </p:cNvSpPr>
          <p:nvPr>
            <p:ph type="subTitle" idx="8"/>
          </p:nvPr>
        </p:nvSpPr>
        <p:spPr>
          <a:xfrm>
            <a:off x="3337308" y="1452162"/>
            <a:ext cx="2466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60" name="Google Shape;560;p21"/>
          <p:cNvSpPr txBox="1">
            <a:spLocks noGrp="1"/>
          </p:cNvSpPr>
          <p:nvPr>
            <p:ph type="subTitle" idx="9"/>
          </p:nvPr>
        </p:nvSpPr>
        <p:spPr>
          <a:xfrm>
            <a:off x="5958657" y="1452162"/>
            <a:ext cx="2466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61" name="Google Shape;561;p21"/>
          <p:cNvSpPr txBox="1">
            <a:spLocks noGrp="1"/>
          </p:cNvSpPr>
          <p:nvPr>
            <p:ph type="subTitle" idx="13"/>
          </p:nvPr>
        </p:nvSpPr>
        <p:spPr>
          <a:xfrm>
            <a:off x="714243" y="3139552"/>
            <a:ext cx="2466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62" name="Google Shape;562;p21"/>
          <p:cNvSpPr txBox="1">
            <a:spLocks noGrp="1"/>
          </p:cNvSpPr>
          <p:nvPr>
            <p:ph type="subTitle" idx="14"/>
          </p:nvPr>
        </p:nvSpPr>
        <p:spPr>
          <a:xfrm>
            <a:off x="3337308" y="3139552"/>
            <a:ext cx="2466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63" name="Google Shape;563;p21"/>
          <p:cNvSpPr txBox="1">
            <a:spLocks noGrp="1"/>
          </p:cNvSpPr>
          <p:nvPr>
            <p:ph type="subTitle" idx="15"/>
          </p:nvPr>
        </p:nvSpPr>
        <p:spPr>
          <a:xfrm>
            <a:off x="5958657" y="3139552"/>
            <a:ext cx="2466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64" name="Google Shape;564;p21"/>
          <p:cNvGrpSpPr/>
          <p:nvPr/>
        </p:nvGrpSpPr>
        <p:grpSpPr>
          <a:xfrm>
            <a:off x="7192218" y="90711"/>
            <a:ext cx="1857370" cy="901769"/>
            <a:chOff x="7158200" y="-3"/>
            <a:chExt cx="1857370" cy="901769"/>
          </a:xfrm>
        </p:grpSpPr>
        <p:sp>
          <p:nvSpPr>
            <p:cNvPr id="565" name="Google Shape;565;p21"/>
            <p:cNvSpPr/>
            <p:nvPr/>
          </p:nvSpPr>
          <p:spPr>
            <a:xfrm rot="10800000">
              <a:off x="7909126" y="68477"/>
              <a:ext cx="1106445" cy="288675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BCF7C2">
                <a:alpha val="56860"/>
              </a:srgbClr>
            </a:solidFill>
            <a:ln>
              <a:noFill/>
            </a:ln>
          </p:spPr>
        </p:sp>
        <p:sp>
          <p:nvSpPr>
            <p:cNvPr id="566" name="Google Shape;566;p21"/>
            <p:cNvSpPr/>
            <p:nvPr/>
          </p:nvSpPr>
          <p:spPr>
            <a:xfrm>
              <a:off x="7158200" y="-3"/>
              <a:ext cx="421659" cy="212568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01ACB2">
                <a:alpha val="34940"/>
              </a:srgbClr>
            </a:solidFill>
            <a:ln>
              <a:noFill/>
            </a:ln>
          </p:spPr>
        </p:sp>
        <p:sp>
          <p:nvSpPr>
            <p:cNvPr id="567" name="Google Shape;567;p21"/>
            <p:cNvSpPr/>
            <p:nvPr/>
          </p:nvSpPr>
          <p:spPr>
            <a:xfrm rot="-7315707" flipH="1">
              <a:off x="8649569" y="651128"/>
              <a:ext cx="207721" cy="212562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87E4DA">
                <a:alpha val="49020"/>
              </a:srgbClr>
            </a:solidFill>
            <a:ln>
              <a:noFill/>
            </a:ln>
          </p:spPr>
        </p:sp>
      </p:grpSp>
      <p:grpSp>
        <p:nvGrpSpPr>
          <p:cNvPr id="568" name="Google Shape;568;p21"/>
          <p:cNvGrpSpPr/>
          <p:nvPr/>
        </p:nvGrpSpPr>
        <p:grpSpPr>
          <a:xfrm>
            <a:off x="4172274" y="-1657656"/>
            <a:ext cx="5711920" cy="2271962"/>
            <a:chOff x="740850" y="1170600"/>
            <a:chExt cx="3670900" cy="3353450"/>
          </a:xfrm>
        </p:grpSpPr>
        <p:sp>
          <p:nvSpPr>
            <p:cNvPr id="569" name="Google Shape;569;p21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2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subTitle" idx="1"/>
          </p:nvPr>
        </p:nvSpPr>
        <p:spPr>
          <a:xfrm>
            <a:off x="2815225" y="1707475"/>
            <a:ext cx="35136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96" name="Google Shape;596;p22"/>
          <p:cNvSpPr txBox="1"/>
          <p:nvPr/>
        </p:nvSpPr>
        <p:spPr>
          <a:xfrm>
            <a:off x="247125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-GB" sz="1000" b="1" u="sng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-GB" sz="1000" u="sng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GB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includes icons by </a:t>
            </a:r>
            <a:r>
              <a:rPr lang="en-GB" sz="1000" b="1" u="sng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Flaticon</a:t>
            </a:r>
            <a:r>
              <a:rPr lang="en-GB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-GB" sz="1000" b="1" u="sng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Freepik</a:t>
            </a:r>
            <a:endParaRPr sz="1000" b="1" u="sng">
              <a:solidFill>
                <a:schemeClr val="dk2"/>
              </a:solidFill>
              <a:highlight>
                <a:srgbClr val="DFDEFC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7" name="Google Shape;597;p22"/>
          <p:cNvSpPr/>
          <p:nvPr/>
        </p:nvSpPr>
        <p:spPr>
          <a:xfrm rot="5400000">
            <a:off x="8344332" y="4242827"/>
            <a:ext cx="767341" cy="386835"/>
          </a:xfrm>
          <a:custGeom>
            <a:avLst/>
            <a:gdLst/>
            <a:ahLst/>
            <a:cxnLst/>
            <a:rect l="l" t="t" r="r" b="b"/>
            <a:pathLst>
              <a:path w="131563" h="66324" extrusionOk="0">
                <a:moveTo>
                  <a:pt x="95406" y="57"/>
                </a:moveTo>
                <a:cubicBezTo>
                  <a:pt x="82479" y="-397"/>
                  <a:pt x="66075" y="8372"/>
                  <a:pt x="52317" y="9582"/>
                </a:cubicBezTo>
                <a:cubicBezTo>
                  <a:pt x="38559" y="10792"/>
                  <a:pt x="21323" y="3989"/>
                  <a:pt x="12856" y="7315"/>
                </a:cubicBezTo>
                <a:cubicBezTo>
                  <a:pt x="4389" y="10641"/>
                  <a:pt x="-3245" y="19940"/>
                  <a:pt x="1517" y="29540"/>
                </a:cubicBezTo>
                <a:cubicBezTo>
                  <a:pt x="6280" y="39141"/>
                  <a:pt x="22154" y="60760"/>
                  <a:pt x="41431" y="64918"/>
                </a:cubicBezTo>
                <a:cubicBezTo>
                  <a:pt x="60708" y="69076"/>
                  <a:pt x="102437" y="63255"/>
                  <a:pt x="117178" y="54486"/>
                </a:cubicBezTo>
                <a:cubicBezTo>
                  <a:pt x="131919" y="45717"/>
                  <a:pt x="133507" y="21376"/>
                  <a:pt x="129878" y="12304"/>
                </a:cubicBezTo>
                <a:cubicBezTo>
                  <a:pt x="126249" y="3233"/>
                  <a:pt x="108333" y="511"/>
                  <a:pt x="95406" y="57"/>
                </a:cubicBezTo>
                <a:close/>
              </a:path>
            </a:pathLst>
          </a:custGeom>
          <a:solidFill>
            <a:srgbClr val="87E4DA">
              <a:alpha val="49020"/>
            </a:srgbClr>
          </a:solidFill>
          <a:ln>
            <a:noFill/>
          </a:ln>
        </p:spPr>
      </p:sp>
      <p:sp>
        <p:nvSpPr>
          <p:cNvPr id="598" name="Google Shape;598;p22"/>
          <p:cNvSpPr/>
          <p:nvPr/>
        </p:nvSpPr>
        <p:spPr>
          <a:xfrm rot="5400000">
            <a:off x="-46743" y="410152"/>
            <a:ext cx="767341" cy="386835"/>
          </a:xfrm>
          <a:custGeom>
            <a:avLst/>
            <a:gdLst/>
            <a:ahLst/>
            <a:cxnLst/>
            <a:rect l="l" t="t" r="r" b="b"/>
            <a:pathLst>
              <a:path w="131563" h="66324" extrusionOk="0">
                <a:moveTo>
                  <a:pt x="95406" y="57"/>
                </a:moveTo>
                <a:cubicBezTo>
                  <a:pt x="82479" y="-397"/>
                  <a:pt x="66075" y="8372"/>
                  <a:pt x="52317" y="9582"/>
                </a:cubicBezTo>
                <a:cubicBezTo>
                  <a:pt x="38559" y="10792"/>
                  <a:pt x="21323" y="3989"/>
                  <a:pt x="12856" y="7315"/>
                </a:cubicBezTo>
                <a:cubicBezTo>
                  <a:pt x="4389" y="10641"/>
                  <a:pt x="-3245" y="19940"/>
                  <a:pt x="1517" y="29540"/>
                </a:cubicBezTo>
                <a:cubicBezTo>
                  <a:pt x="6280" y="39141"/>
                  <a:pt x="22154" y="60760"/>
                  <a:pt x="41431" y="64918"/>
                </a:cubicBezTo>
                <a:cubicBezTo>
                  <a:pt x="60708" y="69076"/>
                  <a:pt x="102437" y="63255"/>
                  <a:pt x="117178" y="54486"/>
                </a:cubicBezTo>
                <a:cubicBezTo>
                  <a:pt x="131919" y="45717"/>
                  <a:pt x="133507" y="21376"/>
                  <a:pt x="129878" y="12304"/>
                </a:cubicBezTo>
                <a:cubicBezTo>
                  <a:pt x="126249" y="3233"/>
                  <a:pt x="108333" y="511"/>
                  <a:pt x="95406" y="57"/>
                </a:cubicBezTo>
                <a:close/>
              </a:path>
            </a:pathLst>
          </a:custGeom>
          <a:solidFill>
            <a:srgbClr val="BCF7C2">
              <a:alpha val="56860"/>
            </a:srgbClr>
          </a:solidFill>
          <a:ln>
            <a:noFill/>
          </a:ln>
        </p:spPr>
      </p:sp>
      <p:grpSp>
        <p:nvGrpSpPr>
          <p:cNvPr id="599" name="Google Shape;599;p22"/>
          <p:cNvGrpSpPr/>
          <p:nvPr/>
        </p:nvGrpSpPr>
        <p:grpSpPr>
          <a:xfrm rot="5400000">
            <a:off x="6943222" y="1211600"/>
            <a:ext cx="5711920" cy="2720319"/>
            <a:chOff x="740850" y="1170600"/>
            <a:chExt cx="3670900" cy="3353450"/>
          </a:xfrm>
        </p:grpSpPr>
        <p:sp>
          <p:nvSpPr>
            <p:cNvPr id="600" name="Google Shape;600;p22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23"/>
          <p:cNvGrpSpPr/>
          <p:nvPr/>
        </p:nvGrpSpPr>
        <p:grpSpPr>
          <a:xfrm flipH="1">
            <a:off x="-120319" y="4113922"/>
            <a:ext cx="1279071" cy="833278"/>
            <a:chOff x="7599730" y="4113922"/>
            <a:chExt cx="1279071" cy="833278"/>
          </a:xfrm>
        </p:grpSpPr>
        <p:sp>
          <p:nvSpPr>
            <p:cNvPr id="626" name="Google Shape;626;p23"/>
            <p:cNvSpPr/>
            <p:nvPr/>
          </p:nvSpPr>
          <p:spPr>
            <a:xfrm flipH="1">
              <a:off x="8224274" y="4658525"/>
              <a:ext cx="654526" cy="288675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BCF7C2">
                <a:alpha val="56860"/>
              </a:srgbClr>
            </a:solidFill>
            <a:ln>
              <a:noFill/>
            </a:ln>
          </p:spPr>
        </p:sp>
        <p:sp>
          <p:nvSpPr>
            <p:cNvPr id="627" name="Google Shape;627;p23"/>
            <p:cNvSpPr/>
            <p:nvPr/>
          </p:nvSpPr>
          <p:spPr>
            <a:xfrm rot="10800000" flipH="1">
              <a:off x="7599730" y="4696573"/>
              <a:ext cx="421659" cy="212568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01ACB2">
                <a:alpha val="34940"/>
              </a:srgbClr>
            </a:solidFill>
            <a:ln>
              <a:noFill/>
            </a:ln>
          </p:spPr>
        </p:sp>
        <p:sp>
          <p:nvSpPr>
            <p:cNvPr id="628" name="Google Shape;628;p23"/>
            <p:cNvSpPr/>
            <p:nvPr/>
          </p:nvSpPr>
          <p:spPr>
            <a:xfrm rot="-3484293">
              <a:off x="8512799" y="4151998"/>
              <a:ext cx="207721" cy="212562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87E4DA">
                <a:alpha val="49020"/>
              </a:srgbClr>
            </a:solidFill>
            <a:ln>
              <a:noFill/>
            </a:ln>
          </p:spPr>
        </p:sp>
      </p:grpSp>
      <p:grpSp>
        <p:nvGrpSpPr>
          <p:cNvPr id="629" name="Google Shape;629;p23"/>
          <p:cNvGrpSpPr/>
          <p:nvPr/>
        </p:nvGrpSpPr>
        <p:grpSpPr>
          <a:xfrm flipH="1">
            <a:off x="8341170" y="2908315"/>
            <a:ext cx="290256" cy="1582061"/>
            <a:chOff x="127055" y="2908315"/>
            <a:chExt cx="290256" cy="1582061"/>
          </a:xfrm>
        </p:grpSpPr>
        <p:sp>
          <p:nvSpPr>
            <p:cNvPr id="630" name="Google Shape;630;p23"/>
            <p:cNvSpPr/>
            <p:nvPr/>
          </p:nvSpPr>
          <p:spPr>
            <a:xfrm rot="5400000" flipH="1">
              <a:off x="-115101" y="3958750"/>
              <a:ext cx="774577" cy="288675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BCF7C2">
                <a:alpha val="56860"/>
              </a:srgbClr>
            </a:solidFill>
            <a:ln>
              <a:noFill/>
            </a:ln>
          </p:spPr>
        </p:sp>
        <p:sp>
          <p:nvSpPr>
            <p:cNvPr id="631" name="Google Shape;631;p23"/>
            <p:cNvSpPr/>
            <p:nvPr/>
          </p:nvSpPr>
          <p:spPr>
            <a:xfrm rot="7315707">
              <a:off x="168323" y="2946391"/>
              <a:ext cx="207721" cy="212562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87E4DA">
                <a:alpha val="49020"/>
              </a:srgbClr>
            </a:solidFill>
            <a:ln>
              <a:noFill/>
            </a:ln>
          </p:spPr>
        </p:sp>
      </p:grpSp>
      <p:grpSp>
        <p:nvGrpSpPr>
          <p:cNvPr id="632" name="Google Shape;632;p23"/>
          <p:cNvGrpSpPr/>
          <p:nvPr/>
        </p:nvGrpSpPr>
        <p:grpSpPr>
          <a:xfrm flipH="1">
            <a:off x="-2095488" y="4496822"/>
            <a:ext cx="5711920" cy="1894364"/>
            <a:chOff x="740850" y="1170600"/>
            <a:chExt cx="3670900" cy="3353450"/>
          </a:xfrm>
        </p:grpSpPr>
        <p:sp>
          <p:nvSpPr>
            <p:cNvPr id="633" name="Google Shape;633;p23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3"/>
          <p:cNvGrpSpPr/>
          <p:nvPr/>
        </p:nvGrpSpPr>
        <p:grpSpPr>
          <a:xfrm flipH="1">
            <a:off x="5142049" y="-1884456"/>
            <a:ext cx="5711920" cy="2271962"/>
            <a:chOff x="740850" y="1170600"/>
            <a:chExt cx="3670900" cy="3353450"/>
          </a:xfrm>
        </p:grpSpPr>
        <p:sp>
          <p:nvSpPr>
            <p:cNvPr id="658" name="Google Shape;658;p23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24"/>
          <p:cNvGrpSpPr/>
          <p:nvPr/>
        </p:nvGrpSpPr>
        <p:grpSpPr>
          <a:xfrm rot="5400000" flipH="1">
            <a:off x="-70521" y="3925634"/>
            <a:ext cx="1279071" cy="833278"/>
            <a:chOff x="7599730" y="4113922"/>
            <a:chExt cx="1279071" cy="833278"/>
          </a:xfrm>
        </p:grpSpPr>
        <p:sp>
          <p:nvSpPr>
            <p:cNvPr id="684" name="Google Shape;684;p24"/>
            <p:cNvSpPr/>
            <p:nvPr/>
          </p:nvSpPr>
          <p:spPr>
            <a:xfrm flipH="1">
              <a:off x="8224274" y="4658525"/>
              <a:ext cx="654526" cy="288675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BCF7C2">
                <a:alpha val="56860"/>
              </a:srgbClr>
            </a:solidFill>
            <a:ln>
              <a:noFill/>
            </a:ln>
          </p:spPr>
        </p:sp>
        <p:sp>
          <p:nvSpPr>
            <p:cNvPr id="685" name="Google Shape;685;p24"/>
            <p:cNvSpPr/>
            <p:nvPr/>
          </p:nvSpPr>
          <p:spPr>
            <a:xfrm rot="10800000" flipH="1">
              <a:off x="7599730" y="4696573"/>
              <a:ext cx="421659" cy="212568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01ACB2">
                <a:alpha val="34940"/>
              </a:srgbClr>
            </a:solidFill>
            <a:ln>
              <a:noFill/>
            </a:ln>
          </p:spPr>
        </p:sp>
        <p:sp>
          <p:nvSpPr>
            <p:cNvPr id="686" name="Google Shape;686;p24"/>
            <p:cNvSpPr/>
            <p:nvPr/>
          </p:nvSpPr>
          <p:spPr>
            <a:xfrm rot="-3484293">
              <a:off x="8512799" y="4151998"/>
              <a:ext cx="207721" cy="212562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87E4DA">
                <a:alpha val="49020"/>
              </a:srgbClr>
            </a:solidFill>
            <a:ln>
              <a:noFill/>
            </a:ln>
          </p:spPr>
        </p:sp>
      </p:grpSp>
      <p:grpSp>
        <p:nvGrpSpPr>
          <p:cNvPr id="687" name="Google Shape;687;p24"/>
          <p:cNvGrpSpPr/>
          <p:nvPr/>
        </p:nvGrpSpPr>
        <p:grpSpPr>
          <a:xfrm flipH="1">
            <a:off x="8681345" y="254915"/>
            <a:ext cx="290256" cy="1582061"/>
            <a:chOff x="127055" y="2908315"/>
            <a:chExt cx="290256" cy="1582061"/>
          </a:xfrm>
        </p:grpSpPr>
        <p:sp>
          <p:nvSpPr>
            <p:cNvPr id="688" name="Google Shape;688;p24"/>
            <p:cNvSpPr/>
            <p:nvPr/>
          </p:nvSpPr>
          <p:spPr>
            <a:xfrm rot="5400000" flipH="1">
              <a:off x="-115101" y="3958750"/>
              <a:ext cx="774577" cy="288675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BCF7C2">
                <a:alpha val="56860"/>
              </a:srgbClr>
            </a:solidFill>
            <a:ln>
              <a:noFill/>
            </a:ln>
          </p:spPr>
        </p:sp>
        <p:sp>
          <p:nvSpPr>
            <p:cNvPr id="689" name="Google Shape;689;p24"/>
            <p:cNvSpPr/>
            <p:nvPr/>
          </p:nvSpPr>
          <p:spPr>
            <a:xfrm rot="7315707">
              <a:off x="168323" y="2946391"/>
              <a:ext cx="207721" cy="212562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87E4DA">
                <a:alpha val="49020"/>
              </a:srgbClr>
            </a:solidFill>
            <a:ln>
              <a:noFill/>
            </a:ln>
          </p:spPr>
        </p:sp>
      </p:grpSp>
      <p:grpSp>
        <p:nvGrpSpPr>
          <p:cNvPr id="690" name="Google Shape;690;p24"/>
          <p:cNvGrpSpPr/>
          <p:nvPr/>
        </p:nvGrpSpPr>
        <p:grpSpPr>
          <a:xfrm rot="5400000" flipH="1">
            <a:off x="-1478248" y="5114060"/>
            <a:ext cx="4094522" cy="1894364"/>
            <a:chOff x="740850" y="1170600"/>
            <a:chExt cx="3670900" cy="3353450"/>
          </a:xfrm>
        </p:grpSpPr>
        <p:sp>
          <p:nvSpPr>
            <p:cNvPr id="691" name="Google Shape;691;p24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4"/>
          <p:cNvGrpSpPr/>
          <p:nvPr/>
        </p:nvGrpSpPr>
        <p:grpSpPr>
          <a:xfrm flipH="1">
            <a:off x="5142049" y="-1884456"/>
            <a:ext cx="5711920" cy="2271962"/>
            <a:chOff x="740850" y="1170600"/>
            <a:chExt cx="3670900" cy="3353450"/>
          </a:xfrm>
        </p:grpSpPr>
        <p:sp>
          <p:nvSpPr>
            <p:cNvPr id="716" name="Google Shape;716;p24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1763576" y="4725422"/>
            <a:ext cx="5711920" cy="1894364"/>
            <a:chOff x="740850" y="1170600"/>
            <a:chExt cx="3670900" cy="3353450"/>
          </a:xfrm>
        </p:grpSpPr>
        <p:sp>
          <p:nvSpPr>
            <p:cNvPr id="25" name="Google Shape;25;p4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4"/>
          <p:cNvGrpSpPr/>
          <p:nvPr/>
        </p:nvGrpSpPr>
        <p:grpSpPr>
          <a:xfrm>
            <a:off x="4172274" y="-1657656"/>
            <a:ext cx="5711920" cy="2271962"/>
            <a:chOff x="740850" y="1170600"/>
            <a:chExt cx="3670900" cy="3353450"/>
          </a:xfrm>
        </p:grpSpPr>
        <p:sp>
          <p:nvSpPr>
            <p:cNvPr id="50" name="Google Shape;50;p4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body" idx="1"/>
          </p:nvPr>
        </p:nvSpPr>
        <p:spPr>
          <a:xfrm>
            <a:off x="720000" y="1115875"/>
            <a:ext cx="77040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50">
                <a:solidFill>
                  <a:schemeClr val="dk2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1217076" y="4608501"/>
            <a:ext cx="1362006" cy="355497"/>
          </a:xfrm>
          <a:custGeom>
            <a:avLst/>
            <a:gdLst/>
            <a:ahLst/>
            <a:cxnLst/>
            <a:rect l="l" t="t" r="r" b="b"/>
            <a:pathLst>
              <a:path w="131563" h="66324" extrusionOk="0">
                <a:moveTo>
                  <a:pt x="95406" y="57"/>
                </a:moveTo>
                <a:cubicBezTo>
                  <a:pt x="82479" y="-397"/>
                  <a:pt x="66075" y="8372"/>
                  <a:pt x="52317" y="9582"/>
                </a:cubicBezTo>
                <a:cubicBezTo>
                  <a:pt x="38559" y="10792"/>
                  <a:pt x="21323" y="3989"/>
                  <a:pt x="12856" y="7315"/>
                </a:cubicBezTo>
                <a:cubicBezTo>
                  <a:pt x="4389" y="10641"/>
                  <a:pt x="-3245" y="19940"/>
                  <a:pt x="1517" y="29540"/>
                </a:cubicBezTo>
                <a:cubicBezTo>
                  <a:pt x="6280" y="39141"/>
                  <a:pt x="22154" y="60760"/>
                  <a:pt x="41431" y="64918"/>
                </a:cubicBezTo>
                <a:cubicBezTo>
                  <a:pt x="60708" y="69076"/>
                  <a:pt x="102437" y="63255"/>
                  <a:pt x="117178" y="54486"/>
                </a:cubicBezTo>
                <a:cubicBezTo>
                  <a:pt x="131919" y="45717"/>
                  <a:pt x="133507" y="21376"/>
                  <a:pt x="129878" y="12304"/>
                </a:cubicBezTo>
                <a:cubicBezTo>
                  <a:pt x="126249" y="3233"/>
                  <a:pt x="108333" y="511"/>
                  <a:pt x="95406" y="57"/>
                </a:cubicBezTo>
                <a:close/>
              </a:path>
            </a:pathLst>
          </a:custGeom>
          <a:solidFill>
            <a:srgbClr val="BCF7C2">
              <a:alpha val="56860"/>
            </a:srgbClr>
          </a:solidFill>
          <a:ln>
            <a:noFill/>
          </a:ln>
        </p:spPr>
      </p:sp>
      <p:sp>
        <p:nvSpPr>
          <p:cNvPr id="77" name="Google Shape;77;p4"/>
          <p:cNvSpPr/>
          <p:nvPr/>
        </p:nvSpPr>
        <p:spPr>
          <a:xfrm rot="3484293" flipH="1">
            <a:off x="8470156" y="197473"/>
            <a:ext cx="207721" cy="212562"/>
          </a:xfrm>
          <a:custGeom>
            <a:avLst/>
            <a:gdLst/>
            <a:ahLst/>
            <a:cxnLst/>
            <a:rect l="l" t="t" r="r" b="b"/>
            <a:pathLst>
              <a:path w="131563" h="66324" extrusionOk="0">
                <a:moveTo>
                  <a:pt x="95406" y="57"/>
                </a:moveTo>
                <a:cubicBezTo>
                  <a:pt x="82479" y="-397"/>
                  <a:pt x="66075" y="8372"/>
                  <a:pt x="52317" y="9582"/>
                </a:cubicBezTo>
                <a:cubicBezTo>
                  <a:pt x="38559" y="10792"/>
                  <a:pt x="21323" y="3989"/>
                  <a:pt x="12856" y="7315"/>
                </a:cubicBezTo>
                <a:cubicBezTo>
                  <a:pt x="4389" y="10641"/>
                  <a:pt x="-3245" y="19940"/>
                  <a:pt x="1517" y="29540"/>
                </a:cubicBezTo>
                <a:cubicBezTo>
                  <a:pt x="6280" y="39141"/>
                  <a:pt x="22154" y="60760"/>
                  <a:pt x="41431" y="64918"/>
                </a:cubicBezTo>
                <a:cubicBezTo>
                  <a:pt x="60708" y="69076"/>
                  <a:pt x="102437" y="63255"/>
                  <a:pt x="117178" y="54486"/>
                </a:cubicBezTo>
                <a:cubicBezTo>
                  <a:pt x="131919" y="45717"/>
                  <a:pt x="133507" y="21376"/>
                  <a:pt x="129878" y="12304"/>
                </a:cubicBezTo>
                <a:cubicBezTo>
                  <a:pt x="126249" y="3233"/>
                  <a:pt x="108333" y="511"/>
                  <a:pt x="95406" y="57"/>
                </a:cubicBezTo>
                <a:close/>
              </a:path>
            </a:pathLst>
          </a:custGeom>
          <a:solidFill>
            <a:srgbClr val="87E4DA">
              <a:alpha val="4902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4951211" y="2421750"/>
            <a:ext cx="2706900" cy="15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2"/>
          </p:nvPr>
        </p:nvSpPr>
        <p:spPr>
          <a:xfrm>
            <a:off x="1485881" y="2421750"/>
            <a:ext cx="2706900" cy="15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1485881" y="1771890"/>
            <a:ext cx="27069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4951219" y="1771890"/>
            <a:ext cx="27069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-1501041" y="4496822"/>
            <a:ext cx="5711920" cy="1894364"/>
            <a:chOff x="740850" y="1170600"/>
            <a:chExt cx="3670900" cy="3353450"/>
          </a:xfrm>
        </p:grpSpPr>
        <p:sp>
          <p:nvSpPr>
            <p:cNvPr id="85" name="Google Shape;85;p5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5"/>
          <p:cNvGrpSpPr/>
          <p:nvPr/>
        </p:nvGrpSpPr>
        <p:grpSpPr>
          <a:xfrm>
            <a:off x="5829318" y="-1078019"/>
            <a:ext cx="4054876" cy="1613009"/>
            <a:chOff x="740850" y="1170600"/>
            <a:chExt cx="3670900" cy="3353450"/>
          </a:xfrm>
        </p:grpSpPr>
        <p:sp>
          <p:nvSpPr>
            <p:cNvPr id="110" name="Google Shape;110;p5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5"/>
          <p:cNvGrpSpPr/>
          <p:nvPr/>
        </p:nvGrpSpPr>
        <p:grpSpPr>
          <a:xfrm>
            <a:off x="144656" y="3547727"/>
            <a:ext cx="1233049" cy="1415947"/>
            <a:chOff x="144656" y="3547727"/>
            <a:chExt cx="1233049" cy="1415947"/>
          </a:xfrm>
        </p:grpSpPr>
        <p:sp>
          <p:nvSpPr>
            <p:cNvPr id="135" name="Google Shape;135;p5"/>
            <p:cNvSpPr/>
            <p:nvPr/>
          </p:nvSpPr>
          <p:spPr>
            <a:xfrm rot="5400000">
              <a:off x="-318333" y="4010716"/>
              <a:ext cx="1415947" cy="489969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BCF7C2">
                <a:alpha val="56860"/>
              </a:srgbClr>
            </a:solidFill>
            <a:ln>
              <a:noFill/>
            </a:ln>
          </p:spPr>
        </p:sp>
        <p:sp>
          <p:nvSpPr>
            <p:cNvPr id="136" name="Google Shape;136;p5"/>
            <p:cNvSpPr/>
            <p:nvPr/>
          </p:nvSpPr>
          <p:spPr>
            <a:xfrm rot="10800000">
              <a:off x="956046" y="4676123"/>
              <a:ext cx="421659" cy="212568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01ACB2">
                <a:alpha val="3494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9" name="Google Shape;139;p6"/>
          <p:cNvGrpSpPr/>
          <p:nvPr/>
        </p:nvGrpSpPr>
        <p:grpSpPr>
          <a:xfrm>
            <a:off x="127850" y="4113922"/>
            <a:ext cx="1857370" cy="901769"/>
            <a:chOff x="127850" y="4113922"/>
            <a:chExt cx="1857370" cy="901769"/>
          </a:xfrm>
        </p:grpSpPr>
        <p:sp>
          <p:nvSpPr>
            <p:cNvPr id="140" name="Google Shape;140;p6"/>
            <p:cNvSpPr/>
            <p:nvPr/>
          </p:nvSpPr>
          <p:spPr>
            <a:xfrm>
              <a:off x="127850" y="4658537"/>
              <a:ext cx="1106445" cy="288675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BCF7C2">
                <a:alpha val="56860"/>
              </a:srgbClr>
            </a:solidFill>
            <a:ln>
              <a:noFill/>
            </a:ln>
          </p:spPr>
        </p:sp>
        <p:sp>
          <p:nvSpPr>
            <p:cNvPr id="141" name="Google Shape;141;p6"/>
            <p:cNvSpPr/>
            <p:nvPr/>
          </p:nvSpPr>
          <p:spPr>
            <a:xfrm rot="10800000">
              <a:off x="1563561" y="4803123"/>
              <a:ext cx="421659" cy="212568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01ACB2">
                <a:alpha val="34940"/>
              </a:srgbClr>
            </a:solidFill>
            <a:ln>
              <a:noFill/>
            </a:ln>
          </p:spPr>
        </p:sp>
        <p:sp>
          <p:nvSpPr>
            <p:cNvPr id="142" name="Google Shape;142;p6"/>
            <p:cNvSpPr/>
            <p:nvPr/>
          </p:nvSpPr>
          <p:spPr>
            <a:xfrm rot="3484293" flipH="1">
              <a:off x="286131" y="4151998"/>
              <a:ext cx="207721" cy="212562"/>
            </a:xfrm>
            <a:custGeom>
              <a:avLst/>
              <a:gdLst/>
              <a:ahLst/>
              <a:cxnLst/>
              <a:rect l="l" t="t" r="r" b="b"/>
              <a:pathLst>
                <a:path w="131563" h="66324" extrusionOk="0">
                  <a:moveTo>
                    <a:pt x="95406" y="57"/>
                  </a:moveTo>
                  <a:cubicBezTo>
                    <a:pt x="82479" y="-397"/>
                    <a:pt x="66075" y="8372"/>
                    <a:pt x="52317" y="9582"/>
                  </a:cubicBezTo>
                  <a:cubicBezTo>
                    <a:pt x="38559" y="10792"/>
                    <a:pt x="21323" y="3989"/>
                    <a:pt x="12856" y="7315"/>
                  </a:cubicBezTo>
                  <a:cubicBezTo>
                    <a:pt x="4389" y="10641"/>
                    <a:pt x="-3245" y="19940"/>
                    <a:pt x="1517" y="29540"/>
                  </a:cubicBezTo>
                  <a:cubicBezTo>
                    <a:pt x="6280" y="39141"/>
                    <a:pt x="22154" y="60760"/>
                    <a:pt x="41431" y="64918"/>
                  </a:cubicBezTo>
                  <a:cubicBezTo>
                    <a:pt x="60708" y="69076"/>
                    <a:pt x="102437" y="63255"/>
                    <a:pt x="117178" y="54486"/>
                  </a:cubicBezTo>
                  <a:cubicBezTo>
                    <a:pt x="131919" y="45717"/>
                    <a:pt x="133507" y="21376"/>
                    <a:pt x="129878" y="12304"/>
                  </a:cubicBezTo>
                  <a:cubicBezTo>
                    <a:pt x="126249" y="3233"/>
                    <a:pt x="108333" y="511"/>
                    <a:pt x="95406" y="57"/>
                  </a:cubicBezTo>
                  <a:close/>
                </a:path>
              </a:pathLst>
            </a:custGeom>
            <a:solidFill>
              <a:srgbClr val="87E4DA">
                <a:alpha val="49020"/>
              </a:srgbClr>
            </a:solidFill>
            <a:ln>
              <a:noFill/>
            </a:ln>
          </p:spPr>
        </p:sp>
      </p:grpSp>
      <p:grpSp>
        <p:nvGrpSpPr>
          <p:cNvPr id="143" name="Google Shape;143;p6"/>
          <p:cNvGrpSpPr/>
          <p:nvPr/>
        </p:nvGrpSpPr>
        <p:grpSpPr>
          <a:xfrm rot="10800000">
            <a:off x="-1701469" y="4678759"/>
            <a:ext cx="5711920" cy="1716631"/>
            <a:chOff x="740850" y="1170600"/>
            <a:chExt cx="3670900" cy="3353450"/>
          </a:xfrm>
        </p:grpSpPr>
        <p:sp>
          <p:nvSpPr>
            <p:cNvPr id="144" name="Google Shape;144;p6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42372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type="body" idx="1"/>
          </p:nvPr>
        </p:nvSpPr>
        <p:spPr>
          <a:xfrm>
            <a:off x="720000" y="1863900"/>
            <a:ext cx="4237200" cy="21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7"/>
          <p:cNvSpPr>
            <a:spLocks noGrp="1"/>
          </p:cNvSpPr>
          <p:nvPr>
            <p:ph type="pic" idx="2"/>
          </p:nvPr>
        </p:nvSpPr>
        <p:spPr>
          <a:xfrm>
            <a:off x="5800425" y="751475"/>
            <a:ext cx="3333900" cy="439200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loock"/>
              <a:buNone/>
              <a:defRPr sz="30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oogle Shape;750;p28"/>
          <p:cNvGrpSpPr/>
          <p:nvPr/>
        </p:nvGrpSpPr>
        <p:grpSpPr>
          <a:xfrm>
            <a:off x="5265154" y="3932524"/>
            <a:ext cx="5711920" cy="2271962"/>
            <a:chOff x="740850" y="1170600"/>
            <a:chExt cx="3670900" cy="3353450"/>
          </a:xfrm>
        </p:grpSpPr>
        <p:sp>
          <p:nvSpPr>
            <p:cNvPr id="751" name="Google Shape;751;p28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28"/>
          <p:cNvGrpSpPr/>
          <p:nvPr/>
        </p:nvGrpSpPr>
        <p:grpSpPr>
          <a:xfrm>
            <a:off x="-2692456" y="-1400461"/>
            <a:ext cx="5711920" cy="2271962"/>
            <a:chOff x="740850" y="1170600"/>
            <a:chExt cx="3670900" cy="3353450"/>
          </a:xfrm>
        </p:grpSpPr>
        <p:sp>
          <p:nvSpPr>
            <p:cNvPr id="778" name="Google Shape;778;p28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740" y="699616"/>
            <a:ext cx="6250940" cy="4908550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Synopsis Presentation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Vigil</a:t>
            </a:r>
            <a:b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Deepesh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Mishra (2000971540023)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Shikhar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Sharma (2000971540051)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Shushant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Sharma (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2000971540053)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b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Tiwari</a:t>
            </a:r>
            <a:r>
              <a:rPr lang="en-U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Galgotias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 &amp; Technology 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Noida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Dr.A.P.J.AbdulKalam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Technical University, Lucknow,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Uttar Pradesh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bg2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ampusLogo20220411072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60" y="3179377"/>
            <a:ext cx="917575" cy="915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5"/>
          <p:cNvSpPr txBox="1">
            <a:spLocks noGrp="1"/>
          </p:cNvSpPr>
          <p:nvPr>
            <p:ph type="title"/>
          </p:nvPr>
        </p:nvSpPr>
        <p:spPr>
          <a:xfrm>
            <a:off x="720000" y="539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899160" y="1419860"/>
            <a:ext cx="791845" cy="791845"/>
          </a:xfrm>
          <a:prstGeom prst="flowChartConnector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5"/>
          </p:cNvCxnSpPr>
          <p:nvPr/>
        </p:nvCxnSpPr>
        <p:spPr>
          <a:xfrm>
            <a:off x="1574800" y="2095500"/>
            <a:ext cx="1774190" cy="1774190"/>
          </a:xfrm>
          <a:prstGeom prst="line">
            <a:avLst/>
          </a:prstGeom>
        </p:spPr>
        <p:style>
          <a:lnRef idx="2">
            <a:prstClr val="black"/>
          </a:lnRef>
          <a:fillRef idx="0">
            <a:prstClr val="black"/>
          </a:fillRef>
          <a:effectRef idx="1">
            <a:prstClr val="black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 rot="18000000">
            <a:off x="3258820" y="3707765"/>
            <a:ext cx="791845" cy="791845"/>
          </a:xfrm>
          <a:prstGeom prst="flowChartConnector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5"/>
          </p:cNvCxnSpPr>
          <p:nvPr/>
        </p:nvCxnSpPr>
        <p:spPr>
          <a:xfrm rot="18000000">
            <a:off x="4361815" y="2789555"/>
            <a:ext cx="1774190" cy="1774190"/>
          </a:xfrm>
          <a:prstGeom prst="line">
            <a:avLst/>
          </a:prstGeom>
        </p:spPr>
        <p:style>
          <a:lnRef idx="2">
            <a:prstClr val="black"/>
          </a:lnRef>
          <a:fillRef idx="0">
            <a:prstClr val="black"/>
          </a:fillRef>
          <a:effectRef idx="1">
            <a:prstClr val="black"/>
          </a:effectRef>
          <a:fontRef idx="minor">
            <a:schemeClr val="tx1"/>
          </a:fontRef>
        </p:style>
      </p:cxnSp>
      <p:sp>
        <p:nvSpPr>
          <p:cNvPr id="16" name="Flowchart: Connector 15"/>
          <p:cNvSpPr/>
          <p:nvPr/>
        </p:nvSpPr>
        <p:spPr>
          <a:xfrm rot="4380000">
            <a:off x="6431915" y="2998470"/>
            <a:ext cx="791845" cy="791845"/>
          </a:xfrm>
          <a:prstGeom prst="flowChartConnector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5"/>
          </p:cNvCxnSpPr>
          <p:nvPr/>
        </p:nvCxnSpPr>
        <p:spPr>
          <a:xfrm rot="4380000">
            <a:off x="5166360" y="3964305"/>
            <a:ext cx="1774190" cy="1774190"/>
          </a:xfrm>
          <a:prstGeom prst="line">
            <a:avLst/>
          </a:prstGeom>
        </p:spPr>
        <p:style>
          <a:lnRef idx="2">
            <a:prstClr val="black"/>
          </a:lnRef>
          <a:fillRef idx="0">
            <a:prstClr val="black"/>
          </a:fillRef>
          <a:effectRef idx="1">
            <a:prstClr val="black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825625" y="1487805"/>
            <a:ext cx="30480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Gloock" charset="0"/>
                <a:cs typeface="Gloock" charset="0"/>
              </a:rPr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Gloock" charset="0"/>
              </a:rPr>
              <a:t>Obtain historical weather data and disease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Gloock" charset="0"/>
              </a:rPr>
              <a:t>Data of similar time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 Unicode MS" panose="020B0604020202020204" charset="-122"/>
              <a:ea typeface="Arial Unicode MS" panose="020B0604020202020204" charset="-122"/>
              <a:cs typeface="Gloock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028950" y="2619375"/>
            <a:ext cx="3048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Gloock" charset="0"/>
                <a:cs typeface="Gloock" charset="0"/>
              </a:rPr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Gloock" charset="0"/>
              </a:rPr>
              <a:t>Clean and validate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Gloock" charset="0"/>
              </a:rPr>
              <a:t>Time Alignment.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6241415" y="1741805"/>
            <a:ext cx="30480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Gloock" charset="0"/>
                <a:cs typeface="Gloock" charset="0"/>
              </a:rPr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Gloock" charset="0"/>
              </a:rPr>
              <a:t>Undersatand trends, patterns and correlations.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Gloock" charset="0"/>
              </a:rPr>
              <a:t>Obtain a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Gloock" charset="0"/>
              </a:rPr>
              <a:t>Use graphs, heatmaps, etc.</a:t>
            </a:r>
          </a:p>
        </p:txBody>
      </p:sp>
      <p:grpSp>
        <p:nvGrpSpPr>
          <p:cNvPr id="12723" name="Google Shape;12723;p66"/>
          <p:cNvGrpSpPr/>
          <p:nvPr/>
        </p:nvGrpSpPr>
        <p:grpSpPr>
          <a:xfrm>
            <a:off x="1124585" y="1629410"/>
            <a:ext cx="292100" cy="420370"/>
            <a:chOff x="5194002" y="1511297"/>
            <a:chExt cx="259605" cy="346024"/>
          </a:xfrm>
          <a:solidFill>
            <a:schemeClr val="accent4"/>
          </a:solidFill>
        </p:grpSpPr>
        <p:sp>
          <p:nvSpPr>
            <p:cNvPr id="12724" name="Google Shape;12724;p66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5" name="Google Shape;12725;p66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6" name="Google Shape;12726;p66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7" name="Google Shape;12727;p66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2723;p66"/>
          <p:cNvGrpSpPr/>
          <p:nvPr/>
        </p:nvGrpSpPr>
        <p:grpSpPr>
          <a:xfrm>
            <a:off x="3475990" y="3909060"/>
            <a:ext cx="292100" cy="420370"/>
            <a:chOff x="5194002" y="1511297"/>
            <a:chExt cx="259605" cy="346024"/>
          </a:xfrm>
          <a:solidFill>
            <a:schemeClr val="accent4"/>
          </a:solidFill>
        </p:grpSpPr>
        <p:sp>
          <p:nvSpPr>
            <p:cNvPr id="24" name="Google Shape;12724;p66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25;p66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26;p66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27;p66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2723;p66"/>
          <p:cNvGrpSpPr/>
          <p:nvPr/>
        </p:nvGrpSpPr>
        <p:grpSpPr>
          <a:xfrm>
            <a:off x="6688455" y="3175000"/>
            <a:ext cx="292100" cy="420370"/>
            <a:chOff x="5194002" y="1511297"/>
            <a:chExt cx="259605" cy="346024"/>
          </a:xfrm>
          <a:solidFill>
            <a:schemeClr val="accent4"/>
          </a:solidFill>
        </p:grpSpPr>
        <p:sp>
          <p:nvSpPr>
            <p:cNvPr id="29" name="Google Shape;12724;p66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25;p66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26;p66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27;p66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3" grpId="1" animBg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777;p28"/>
          <p:cNvGrpSpPr/>
          <p:nvPr/>
        </p:nvGrpSpPr>
        <p:grpSpPr>
          <a:xfrm rot="21420000">
            <a:off x="-2299391" y="-821976"/>
            <a:ext cx="5711920" cy="2271962"/>
            <a:chOff x="740850" y="1170600"/>
            <a:chExt cx="3670900" cy="3353450"/>
          </a:xfrm>
        </p:grpSpPr>
        <p:sp>
          <p:nvSpPr>
            <p:cNvPr id="778" name="Google Shape;778;p28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Flowchart: Connector 12"/>
          <p:cNvSpPr/>
          <p:nvPr/>
        </p:nvSpPr>
        <p:spPr>
          <a:xfrm rot="19440000">
            <a:off x="932815" y="1707515"/>
            <a:ext cx="791845" cy="791845"/>
          </a:xfrm>
          <a:prstGeom prst="flowChartConnector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5"/>
          </p:cNvCxnSpPr>
          <p:nvPr/>
        </p:nvCxnSpPr>
        <p:spPr>
          <a:xfrm rot="19440000">
            <a:off x="2071370" y="1474470"/>
            <a:ext cx="1774190" cy="1774190"/>
          </a:xfrm>
          <a:prstGeom prst="line">
            <a:avLst/>
          </a:prstGeom>
        </p:spPr>
        <p:style>
          <a:lnRef idx="2">
            <a:prstClr val="black"/>
          </a:lnRef>
          <a:fillRef idx="0">
            <a:prstClr val="black"/>
          </a:fillRef>
          <a:effectRef idx="1">
            <a:prstClr val="black"/>
          </a:effectRef>
          <a:fontRef idx="minor">
            <a:schemeClr val="tx1"/>
          </a:fontRef>
        </p:style>
      </p:cxnSp>
      <p:sp>
        <p:nvSpPr>
          <p:cNvPr id="16" name="Flowchart: Connector 15"/>
          <p:cNvSpPr/>
          <p:nvPr/>
        </p:nvSpPr>
        <p:spPr>
          <a:xfrm rot="15240000">
            <a:off x="4170045" y="2007235"/>
            <a:ext cx="791845" cy="791845"/>
          </a:xfrm>
          <a:prstGeom prst="flowChartConnector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5"/>
          </p:cNvCxnSpPr>
          <p:nvPr/>
        </p:nvCxnSpPr>
        <p:spPr>
          <a:xfrm rot="15240000">
            <a:off x="4479290" y="73025"/>
            <a:ext cx="1774190" cy="1774190"/>
          </a:xfrm>
          <a:prstGeom prst="line">
            <a:avLst/>
          </a:prstGeom>
        </p:spPr>
        <p:style>
          <a:lnRef idx="2">
            <a:prstClr val="black"/>
          </a:lnRef>
          <a:fillRef idx="0">
            <a:prstClr val="black"/>
          </a:fillRef>
          <a:effectRef idx="1">
            <a:prstClr val="black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004435" y="1851660"/>
            <a:ext cx="30480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Gloock" charset="0"/>
                <a:cs typeface="Gloock" charset="0"/>
              </a:rPr>
              <a:t>Time Series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Gloock" charset="0"/>
              </a:rPr>
              <a:t>Select and create a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Gloock" charset="0"/>
              </a:rPr>
              <a:t>Train and test the model using the pattern obtained.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Gloock" charset="0"/>
              </a:rPr>
              <a:t>Predict the chances of risks.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89280" y="2619375"/>
            <a:ext cx="38201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Gloock" charset="0"/>
                <a:cs typeface="Gloock" charset="0"/>
              </a:rPr>
              <a:t>Result Validation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Gloock" charset="0"/>
              </a:rPr>
              <a:t>Use the heatmaps for the visualization of result.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Gloock" charset="0"/>
              </a:rPr>
              <a:t>Heatmaps will show the chances of spreading of the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 Unicode MS" panose="020B0604020202020204" charset="-122"/>
              <a:ea typeface="Arial Unicode MS" panose="020B0604020202020204" charset="-122"/>
              <a:cs typeface="Gloock" charset="0"/>
            </a:endParaRPr>
          </a:p>
        </p:txBody>
      </p:sp>
      <p:grpSp>
        <p:nvGrpSpPr>
          <p:cNvPr id="23" name="Google Shape;12723;p66"/>
          <p:cNvGrpSpPr/>
          <p:nvPr/>
        </p:nvGrpSpPr>
        <p:grpSpPr>
          <a:xfrm>
            <a:off x="4408805" y="2186940"/>
            <a:ext cx="292100" cy="420370"/>
            <a:chOff x="5194002" y="1511297"/>
            <a:chExt cx="259605" cy="346024"/>
          </a:xfrm>
          <a:solidFill>
            <a:schemeClr val="accent4"/>
          </a:solidFill>
        </p:grpSpPr>
        <p:sp>
          <p:nvSpPr>
            <p:cNvPr id="24" name="Google Shape;12724;p66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25;p66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26;p66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27;p66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2723;p66"/>
          <p:cNvGrpSpPr/>
          <p:nvPr/>
        </p:nvGrpSpPr>
        <p:grpSpPr>
          <a:xfrm>
            <a:off x="1179830" y="1899920"/>
            <a:ext cx="292100" cy="420370"/>
            <a:chOff x="5194002" y="1511297"/>
            <a:chExt cx="259605" cy="346024"/>
          </a:xfrm>
          <a:solidFill>
            <a:schemeClr val="accent4"/>
          </a:solidFill>
        </p:grpSpPr>
        <p:sp>
          <p:nvSpPr>
            <p:cNvPr id="18" name="Google Shape;12724;p66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25;p66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26;p66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27;p66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2" y="211030"/>
            <a:ext cx="7704000" cy="572700"/>
          </a:xfrm>
        </p:spPr>
        <p:txBody>
          <a:bodyPr/>
          <a:lstStyle/>
          <a:p>
            <a:r>
              <a:rPr lang="en-US" dirty="0" smtClean="0">
                <a:latin typeface="Gloock" charset="0"/>
                <a:cs typeface="Gloock" charset="0"/>
              </a:rPr>
              <a:t> Proposed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dirty="0" smtClean="0">
                <a:latin typeface="Gloock" charset="0"/>
                <a:cs typeface="Gloock" charset="0"/>
              </a:rPr>
              <a:t>ork</a:t>
            </a:r>
            <a:endParaRPr lang="en-US" dirty="0">
              <a:latin typeface="Gloock" charset="0"/>
              <a:cs typeface="Gloock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4815" y="1033780"/>
            <a:ext cx="4912360" cy="10496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2"/>
                </a:solidFill>
                <a:latin typeface="Gloock" charset="0"/>
                <a:cs typeface="Gloock" charset="0"/>
              </a:rPr>
              <a:t>Detailed workflow and layered architecture for constructing the dengue forecasting model</a:t>
            </a:r>
            <a:r>
              <a:rPr lang="en-US" sz="1600" dirty="0" smtClean="0">
                <a:solidFill>
                  <a:schemeClr val="bg2"/>
                </a:solidFill>
                <a:latin typeface="Gloock" charset="0"/>
                <a:cs typeface="Gloock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bg2"/>
              </a:solidFill>
              <a:latin typeface="Gloock" charset="0"/>
              <a:cs typeface="Gloock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2"/>
                </a:solidFill>
                <a:latin typeface="Gloock" charset="0"/>
                <a:cs typeface="Gloock" charset="0"/>
              </a:rPr>
              <a:t>The model approch can be divided in the following major steps:</a:t>
            </a:r>
          </a:p>
        </p:txBody>
      </p:sp>
      <p:sp>
        <p:nvSpPr>
          <p:cNvPr id="5" name="Rectangles 4"/>
          <p:cNvSpPr/>
          <p:nvPr/>
        </p:nvSpPr>
        <p:spPr>
          <a:xfrm>
            <a:off x="5734685" y="-21590"/>
            <a:ext cx="3414395" cy="515366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2" y="211030"/>
            <a:ext cx="7704000" cy="572700"/>
          </a:xfrm>
        </p:spPr>
        <p:txBody>
          <a:bodyPr/>
          <a:lstStyle/>
          <a:p>
            <a:r>
              <a:rPr lang="en-US" dirty="0" smtClean="0">
                <a:latin typeface="Gloock" charset="0"/>
                <a:cs typeface="Gloock" charset="0"/>
              </a:rPr>
              <a:t> Proposed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dirty="0" smtClean="0">
                <a:latin typeface="Gloock" charset="0"/>
                <a:cs typeface="Gloock" charset="0"/>
              </a:rPr>
              <a:t>ork</a:t>
            </a:r>
            <a:endParaRPr lang="en-US" dirty="0">
              <a:latin typeface="Gloock" charset="0"/>
              <a:cs typeface="Gloock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15" y="1046480"/>
            <a:ext cx="3841115" cy="10496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bg2"/>
                </a:solidFill>
                <a:latin typeface="Gloock" charset="0"/>
                <a:cs typeface="Gloock" charset="0"/>
              </a:rPr>
              <a:t>Data Collection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b="1" dirty="0">
              <a:solidFill>
                <a:schemeClr val="bg2"/>
              </a:solidFill>
              <a:latin typeface="Gloock" charset="0"/>
              <a:cs typeface="Gloock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There was two types of the that was required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Cimate data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, obtained by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ndian Metereological Department.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Disease data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, obtained by NCVBDC.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240530" y="783590"/>
            <a:ext cx="4714875" cy="1521460"/>
          </a:xfrm>
          <a:prstGeom prst="round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427730" y="1046480"/>
            <a:ext cx="6431915" cy="120967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24815" y="2571750"/>
            <a:ext cx="3803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The data obtained was from 2012 to 2020 of Mumbai City.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2" y="211030"/>
            <a:ext cx="7704000" cy="572700"/>
          </a:xfrm>
        </p:spPr>
        <p:txBody>
          <a:bodyPr/>
          <a:lstStyle/>
          <a:p>
            <a:r>
              <a:rPr lang="en-US" dirty="0" smtClean="0">
                <a:latin typeface="Gloock" charset="0"/>
                <a:cs typeface="Gloock" charset="0"/>
              </a:rPr>
              <a:t> Proposed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dirty="0" smtClean="0">
                <a:latin typeface="Gloock" charset="0"/>
                <a:cs typeface="Gloock" charset="0"/>
              </a:rPr>
              <a:t>ork</a:t>
            </a:r>
            <a:endParaRPr lang="en-US" dirty="0">
              <a:latin typeface="Gloock" charset="0"/>
              <a:cs typeface="Gloock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4815" y="1033780"/>
            <a:ext cx="3672205" cy="10496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2"/>
                </a:solidFill>
                <a:latin typeface="Gloock" charset="0"/>
                <a:cs typeface="Gloock" charset="0"/>
              </a:rPr>
              <a:t>Data Cleaning and </a:t>
            </a:r>
            <a:r>
              <a:rPr lang="en-US" sz="1800" b="1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800" dirty="0">
                <a:solidFill>
                  <a:schemeClr val="bg2"/>
                </a:solidFill>
                <a:latin typeface="Gloock" charset="0"/>
                <a:cs typeface="Gloock" charset="0"/>
              </a:rPr>
              <a:t>ntegration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bg2"/>
              </a:solidFill>
              <a:latin typeface="Gloock" charset="0"/>
              <a:cs typeface="Gloock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Involves merging different datasets if necessary to create a unified and coherent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Aligning and combining data wth consist time duration.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Handling missing values, outliers, and inconsistencies in collected datasets.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265930" y="783590"/>
            <a:ext cx="4714875" cy="1521460"/>
          </a:xfrm>
          <a:prstGeom prst="round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604260" y="-411480"/>
            <a:ext cx="5758815" cy="1252728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2" y="211030"/>
            <a:ext cx="7704000" cy="572700"/>
          </a:xfrm>
        </p:spPr>
        <p:txBody>
          <a:bodyPr/>
          <a:lstStyle/>
          <a:p>
            <a:r>
              <a:rPr lang="en-US" dirty="0" smtClean="0">
                <a:latin typeface="Gloock" charset="0"/>
                <a:cs typeface="Gloock" charset="0"/>
              </a:rPr>
              <a:t> Proposed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dirty="0" smtClean="0">
                <a:latin typeface="Gloock" charset="0"/>
                <a:cs typeface="Gloock" charset="0"/>
              </a:rPr>
              <a:t>ork</a:t>
            </a:r>
            <a:endParaRPr lang="en-US" dirty="0">
              <a:latin typeface="Gloock" charset="0"/>
              <a:cs typeface="Gloock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4815" y="1033780"/>
            <a:ext cx="3461385" cy="10496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2"/>
                </a:solidFill>
                <a:latin typeface="Gloock" charset="0"/>
                <a:cs typeface="Gloock" charset="0"/>
              </a:rPr>
              <a:t>Exploratory Data Analysis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bg2"/>
              </a:solidFill>
              <a:latin typeface="Gloock" charset="0"/>
              <a:cs typeface="Gloock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Utilize visualization and statistical techniques.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Understand variable distribution, identify trends, and recognize outliers.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Essential for making informed decisions about feature selection, model choice, and overall project strategy in the proposed work.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Outlier detection and feature selection are applied, to improve the data quality.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240530" y="783590"/>
            <a:ext cx="4714875" cy="1521460"/>
          </a:xfrm>
          <a:prstGeom prst="round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479165" y="-1732280"/>
            <a:ext cx="6012815" cy="1227201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2" y="211030"/>
            <a:ext cx="7704000" cy="572700"/>
          </a:xfrm>
        </p:spPr>
        <p:txBody>
          <a:bodyPr/>
          <a:lstStyle/>
          <a:p>
            <a:r>
              <a:rPr lang="en-US" dirty="0" smtClean="0">
                <a:latin typeface="Gloock" charset="0"/>
                <a:cs typeface="Gloock" charset="0"/>
              </a:rPr>
              <a:t> Proposed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dirty="0" smtClean="0">
                <a:latin typeface="Gloock" charset="0"/>
                <a:cs typeface="Gloock" charset="0"/>
              </a:rPr>
              <a:t>ork</a:t>
            </a:r>
            <a:endParaRPr lang="en-US" dirty="0">
              <a:latin typeface="Gloock" charset="0"/>
              <a:cs typeface="Gloock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4815" y="1008380"/>
            <a:ext cx="3053715" cy="10496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sz="1800" dirty="0">
                <a:solidFill>
                  <a:schemeClr val="bg2"/>
                </a:solidFill>
                <a:latin typeface="Gloock" charset="0"/>
                <a:cs typeface="Gloock" charset="0"/>
              </a:rPr>
              <a:t>eature Engineering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bg2"/>
              </a:solidFill>
              <a:latin typeface="Gloock" charset="0"/>
              <a:cs typeface="Gloock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Meteorological data consist of extreme values for specific periods, such as extreme wind speed, rainfall, and humidity. So outliners are used.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For determining the relevant features, two measures are calculated: redundancy and relevance.</a:t>
            </a:r>
            <a:endParaRPr lang="en-US" sz="1800" dirty="0">
              <a:solidFill>
                <a:schemeClr val="bg2"/>
              </a:solidFill>
              <a:latin typeface="Gloock" charset="0"/>
              <a:cs typeface="Gloock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  <a:latin typeface="Gloock" charset="0"/>
              <a:cs typeface="Gloock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240530" y="783590"/>
            <a:ext cx="4714875" cy="1521460"/>
          </a:xfrm>
          <a:prstGeom prst="round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479165" y="-3103880"/>
            <a:ext cx="6012815" cy="1227201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2" y="211030"/>
            <a:ext cx="7704000" cy="572700"/>
          </a:xfrm>
        </p:spPr>
        <p:txBody>
          <a:bodyPr/>
          <a:lstStyle/>
          <a:p>
            <a:r>
              <a:rPr lang="en-US" dirty="0" smtClean="0">
                <a:latin typeface="Gloock" charset="0"/>
                <a:cs typeface="Gloock" charset="0"/>
              </a:rPr>
              <a:t> Proposed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dirty="0" smtClean="0">
                <a:latin typeface="Gloock" charset="0"/>
                <a:cs typeface="Gloock" charset="0"/>
              </a:rPr>
              <a:t>ork</a:t>
            </a:r>
            <a:endParaRPr lang="en-US" dirty="0">
              <a:latin typeface="Gloock" charset="0"/>
              <a:cs typeface="Gloock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0215" y="881380"/>
            <a:ext cx="3963670" cy="10496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2"/>
                </a:solidFill>
                <a:latin typeface="Gloock" charset="0"/>
                <a:cs typeface="Gloock" charset="0"/>
              </a:rPr>
              <a:t>Model Used / Algorithm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bg2"/>
              </a:solidFill>
              <a:latin typeface="Gloock" charset="0"/>
              <a:cs typeface="Gloock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Multiple Time Series Model are implemented like 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AR :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Captures the linear relationship between an observation and its lagged values.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MA :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Emphasizes the relationship between an observation and a residual error.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ARIMA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: Handle non-stationary time series.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SARIMA :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Extension of ARIMA with seasonal components to capture periodic patterns.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Facebook Prophet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: Incorporates seasonality, holidays, and special events using an additive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Holt's Forecasting: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Considers level and trend components to forecast future values.</a:t>
            </a:r>
          </a:p>
        </p:txBody>
      </p:sp>
      <p:sp>
        <p:nvSpPr>
          <p:cNvPr id="5" name="Rectangles 4"/>
          <p:cNvSpPr/>
          <p:nvPr/>
        </p:nvSpPr>
        <p:spPr>
          <a:xfrm>
            <a:off x="4508500" y="-4869180"/>
            <a:ext cx="6139180" cy="1227201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456430" y="314325"/>
            <a:ext cx="4601210" cy="453009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2" y="211030"/>
            <a:ext cx="7704000" cy="572700"/>
          </a:xfrm>
        </p:spPr>
        <p:txBody>
          <a:bodyPr/>
          <a:lstStyle/>
          <a:p>
            <a:r>
              <a:rPr lang="en-US" dirty="0" smtClean="0">
                <a:latin typeface="Gloock" charset="0"/>
                <a:cs typeface="Gloock" charset="0"/>
              </a:rPr>
              <a:t> Proposed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dirty="0" smtClean="0">
                <a:latin typeface="Gloock" charset="0"/>
                <a:cs typeface="Gloock" charset="0"/>
              </a:rPr>
              <a:t>ork</a:t>
            </a:r>
            <a:endParaRPr lang="en-US" dirty="0">
              <a:latin typeface="Gloock" charset="0"/>
              <a:cs typeface="Gloock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1315" y="944880"/>
            <a:ext cx="3638550" cy="10496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2"/>
                </a:solidFill>
                <a:latin typeface="Gloock" charset="0"/>
                <a:cs typeface="Gloock" charset="0"/>
              </a:rPr>
              <a:t>Model Evaluation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bg2"/>
              </a:solidFill>
              <a:latin typeface="Gloock" charset="0"/>
              <a:cs typeface="Gloock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RMSE (Root Mean Squared Error):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Measures the average magnitude of the residuals (prediction errors) by taking the square root of the average squared differences between predicted and actual values.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MAE (Mean Absolute Error):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Computes the average absolute differences between predicted and actual values.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R-squared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: Indicates the proportion of the variance in the dependent variable that is predictable from the independent variables. It ranges from 0 to 1, where a higher value signifies a better fit of the model to the data</a:t>
            </a:r>
            <a:r>
              <a:rPr lang="en-US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bg2"/>
              </a:solidFill>
              <a:latin typeface="Gloock" charset="0"/>
              <a:cs typeface="Gloock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  <a:latin typeface="Gloock" charset="0"/>
              <a:cs typeface="Gloock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315335" y="-8564880"/>
            <a:ext cx="7573645" cy="1205611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99865" y="770890"/>
            <a:ext cx="4993640" cy="1521460"/>
          </a:xfrm>
          <a:prstGeom prst="round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2" y="211030"/>
            <a:ext cx="7704000" cy="572700"/>
          </a:xfrm>
        </p:spPr>
        <p:txBody>
          <a:bodyPr/>
          <a:lstStyle/>
          <a:p>
            <a:r>
              <a:rPr lang="en-US" dirty="0" smtClean="0">
                <a:latin typeface="Gloock" charset="0"/>
                <a:cs typeface="Gloock" charset="0"/>
              </a:rPr>
              <a:t> Proposed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dirty="0" smtClean="0">
                <a:latin typeface="Gloock" charset="0"/>
                <a:cs typeface="Gloock" charset="0"/>
              </a:rPr>
              <a:t>ork</a:t>
            </a:r>
            <a:endParaRPr lang="en-US" dirty="0">
              <a:latin typeface="Gloock" charset="0"/>
              <a:cs typeface="Gloock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4815" y="1033780"/>
            <a:ext cx="3672205" cy="10496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2"/>
                </a:solidFill>
                <a:latin typeface="Gloock" charset="0"/>
                <a:cs typeface="Gloock" charset="0"/>
              </a:rPr>
              <a:t>Result and Visuaization:</a:t>
            </a:r>
            <a:endParaRPr lang="en-US" dirty="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Seasonal Trends: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Maximum incidences occur between June and September, correlating with average rainfall between 150 and 350 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Overall Pattern: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Increase in humidity or rainfall corresponds to an increase in dengue cases Mumbai.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Predicted data will be displayed in the form of a heatmap.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961765" y="770890"/>
            <a:ext cx="4993640" cy="1521460"/>
          </a:xfrm>
          <a:prstGeom prst="round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439035" y="-10101580"/>
            <a:ext cx="6481445" cy="1221041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0"/>
          <p:cNvSpPr txBox="1">
            <a:spLocks noGrp="1"/>
          </p:cNvSpPr>
          <p:nvPr>
            <p:ph type="subTitle" idx="1"/>
          </p:nvPr>
        </p:nvSpPr>
        <p:spPr>
          <a:xfrm>
            <a:off x="655422" y="782329"/>
            <a:ext cx="5253990" cy="4361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ntroduction</a:t>
            </a:r>
            <a:endParaRPr lang="en-GB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Literature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Survey</a:t>
            </a:r>
          </a:p>
          <a:p>
            <a:pPr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Research Gap</a:t>
            </a:r>
          </a:p>
          <a:p>
            <a:pPr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Research Objectives</a:t>
            </a:r>
          </a:p>
          <a:p>
            <a:pPr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Problem </a:t>
            </a: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Statement</a:t>
            </a:r>
          </a:p>
          <a:p>
            <a:pPr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Methodology</a:t>
            </a:r>
          </a:p>
          <a:p>
            <a:pPr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Proposed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work</a:t>
            </a:r>
          </a:p>
          <a:p>
            <a:pPr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System design</a:t>
            </a:r>
          </a:p>
          <a:p>
            <a:pPr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Result and Conclusion</a:t>
            </a:r>
          </a:p>
          <a:p>
            <a:pPr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 Reference</a:t>
            </a:r>
            <a:endParaRPr lang="en-US" altLang="en-GB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28" name="Google Shape;828;p30"/>
          <p:cNvSpPr txBox="1">
            <a:spLocks noGrp="1"/>
          </p:cNvSpPr>
          <p:nvPr>
            <p:ph type="title"/>
          </p:nvPr>
        </p:nvSpPr>
        <p:spPr>
          <a:xfrm flipH="1">
            <a:off x="655422" y="2096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contents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" grpId="0" build="p"/>
      <p:bldP spid="822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2500" y="255600"/>
            <a:ext cx="7704000" cy="572700"/>
          </a:xfrm>
        </p:spPr>
        <p:txBody>
          <a:bodyPr/>
          <a:lstStyle/>
          <a:p>
            <a:r>
              <a:rPr lang="en-US"/>
              <a:t>System Design</a:t>
            </a:r>
          </a:p>
        </p:txBody>
      </p:sp>
      <p:pic>
        <p:nvPicPr>
          <p:cNvPr id="5" name="Picture 4" descr="use_case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0" y="930275"/>
            <a:ext cx="4605020" cy="328295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4254500" y="748665"/>
            <a:ext cx="4495038" cy="3568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93700" y="964565"/>
            <a:ext cx="36309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Types of Users:</a:t>
            </a:r>
          </a:p>
          <a:p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Local Public: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The local residents of the particular cities. </a:t>
            </a:r>
          </a:p>
          <a:p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Funtionalities : </a:t>
            </a:r>
          </a:p>
          <a:p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Can Visuailize the current state of the spread using heatmaps.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Provide information for the emergency message alert.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Can set preference in notification.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2500" y="255600"/>
            <a:ext cx="7704000" cy="572700"/>
          </a:xfrm>
        </p:spPr>
        <p:txBody>
          <a:bodyPr/>
          <a:lstStyle/>
          <a:p>
            <a:r>
              <a:rPr lang="en-US"/>
              <a:t>System Design</a:t>
            </a:r>
          </a:p>
        </p:txBody>
      </p:sp>
      <p:pic>
        <p:nvPicPr>
          <p:cNvPr id="5" name="Picture 4" descr="use_case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0" y="930275"/>
            <a:ext cx="4605020" cy="328295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4254500" y="748665"/>
            <a:ext cx="4495038" cy="3568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93700" y="964565"/>
            <a:ext cx="36309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Types of Users:</a:t>
            </a:r>
          </a:p>
          <a:p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Govt. Authority :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People from the government surveillance department.</a:t>
            </a:r>
          </a:p>
          <a:p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Funtionalities : </a:t>
            </a:r>
          </a:p>
          <a:p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Can Visuailize the current state and predicted state of the spread using heatmaps.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Can inform the local authority of the severly affected areas.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Handles and monitor local areas.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7100" y="269529"/>
            <a:ext cx="7704000" cy="572700"/>
          </a:xfrm>
        </p:spPr>
        <p:txBody>
          <a:bodyPr/>
          <a:lstStyle/>
          <a:p>
            <a:r>
              <a:rPr lang="en-US" dirty="0" smtClean="0"/>
              <a:t>Result and Conclusion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5605" y="1014730"/>
            <a:ext cx="8316595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Times New Roman" panose="02020603050405020304" charset="0"/>
                <a:cs typeface="Times New Roman" panose="02020603050405020304" charset="0"/>
              </a:rPr>
              <a:t>Project combines meteorological factors, data analytics, and advanced models for a holistic understanding.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415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Times New Roman" panose="02020603050405020304" charset="0"/>
                <a:cs typeface="Times New Roman" panose="02020603050405020304" charset="0"/>
              </a:rPr>
              <a:t>Division into five regions provides nuanced insights into disease patterns, aiding targeted interventions.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415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Times New Roman" panose="02020603050405020304" charset="0"/>
                <a:cs typeface="Times New Roman" panose="02020603050405020304" charset="0"/>
              </a:rPr>
              <a:t>Random Forest and Time Series models capture the intricacies of disease spread for robust predictions.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415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Times New Roman" panose="02020603050405020304" charset="0"/>
                <a:cs typeface="Times New Roman" panose="02020603050405020304" charset="0"/>
              </a:rPr>
              <a:t>Meticulous enhancement ensures a high-quality dataset, crucial for discerning subtle patterns.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415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Times New Roman" panose="02020603050405020304" charset="0"/>
                <a:cs typeface="Times New Roman" panose="02020603050405020304" charset="0"/>
              </a:rPr>
              <a:t>Findings contribute to disease prediction, public health planning, and offer a template for global proactive health strategies.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4"/>
          <p:cNvSpPr txBox="1">
            <a:spLocks noGrp="1"/>
          </p:cNvSpPr>
          <p:nvPr>
            <p:ph type="title"/>
          </p:nvPr>
        </p:nvSpPr>
        <p:spPr>
          <a:xfrm>
            <a:off x="720000" y="1952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 smtClean="0"/>
              <a:t>References</a:t>
            </a:r>
            <a:endParaRPr lang="en-US" altLang="en-GB" dirty="0"/>
          </a:p>
        </p:txBody>
      </p:sp>
      <p:sp>
        <p:nvSpPr>
          <p:cNvPr id="10" name="Text Box 9"/>
          <p:cNvSpPr txBox="1"/>
          <p:nvPr/>
        </p:nvSpPr>
        <p:spPr>
          <a:xfrm>
            <a:off x="787400" y="831215"/>
            <a:ext cx="7828280" cy="25101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/>
              <a:t>Ruiz-Moreno D, Vargas IS, Olson KE, Harrington LC (2012) Modeling Dynamic Introduction of Chikungunya Virus in the United States. PLoS Negl Trop Dis 6(11): e1918. https://doi.org/10.1371/journal.pntd.0001918.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>
                <a:sym typeface="+mn-ea"/>
              </a:rPr>
              <a:t>Ewing, D. A., Purse, B. V., Cobbold, C. A., &amp; White, S. M. (2021). A novel approach for predicting risk of vector-borne disease establishment in marginal temperate environments under climate change: West Nile virus in the UK. Journal of the Royal Society Interface, 18(178). https://doi.org/10.1098/rsif.2021.0049.</a:t>
            </a:r>
            <a:endParaRPr lang="en-US" sz="1200"/>
          </a:p>
          <a:p>
            <a:pPr marL="342900" indent="-342900" algn="just">
              <a:buFont typeface="+mj-lt"/>
              <a:buAutoNum type="arabicPeriod"/>
            </a:pPr>
            <a:r>
              <a:rPr lang="en-US" sz="1200"/>
              <a:t>World Organization for Animal Health, (2022), Early-warning systems: modeling the spread of vector-borne diseases. https://www.woah.org/en/article/early-warning-systems-modeling-the-spread-of-vector-borne-diseases/.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/>
              <a:t>Sadeghieh T, Waddell LA, Ng V, Hall A, Sargeant J. 2020. A scoping review ofimportation and predictive models related to vector-borne diseases, pathogens, reservoirs, or vectors (1999–2016). PLoS ONE 15, e0227678.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/>
              <a:t>Kearney M, Porter W. 2009. Mechanistic niche modelling: combining physiological and spatial data to predict species’ ranges. Ecol. Lett. 12, 334-350.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/>
              <a:t>Paz S. 2015. Climate change impacts on West Nile virus transmission in a global context. Phil. Trans. R. Soc. B 370, 1-11.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/>
              <a:t>Estrada-Peña A, Ayllóon N, Fuente J de la. 2012. Impact of climate trends on tick- borne pathogen transmission. Front. Physiol. 3, 1-12.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/>
              <a:t>Tjaden NB, Caminade C, Beierkuhnlein C, Thomas SM. 2018. Mosquito-borne diseases: advances in modelling climate-change impacts.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/>
              <a:t>Rocklöv J, Dubrow R. 2020. Climate change: an enduring challenge for vector-borne disease prevention and control. Nat. Immunol. 21, 479-483.</a:t>
            </a:r>
          </a:p>
        </p:txBody>
      </p:sp>
      <p:sp>
        <p:nvSpPr>
          <p:cNvPr id="1165" name="Google Shape;1165;p48"/>
          <p:cNvSpPr/>
          <p:nvPr/>
        </p:nvSpPr>
        <p:spPr>
          <a:xfrm rot="8501560">
            <a:off x="-109458" y="4031389"/>
            <a:ext cx="1241290" cy="2053450"/>
          </a:xfrm>
          <a:custGeom>
            <a:avLst/>
            <a:gdLst/>
            <a:ahLst/>
            <a:cxnLst/>
            <a:rect l="l" t="t" r="r" b="b"/>
            <a:pathLst>
              <a:path w="68806" h="77237" extrusionOk="0">
                <a:moveTo>
                  <a:pt x="33309" y="76"/>
                </a:moveTo>
                <a:cubicBezTo>
                  <a:pt x="22726" y="681"/>
                  <a:pt x="1786" y="21998"/>
                  <a:pt x="198" y="34547"/>
                </a:cubicBezTo>
                <a:cubicBezTo>
                  <a:pt x="-1389" y="47096"/>
                  <a:pt x="13049" y="70077"/>
                  <a:pt x="23784" y="75369"/>
                </a:cubicBezTo>
                <a:cubicBezTo>
                  <a:pt x="34519" y="80661"/>
                  <a:pt x="57954" y="73705"/>
                  <a:pt x="64606" y="66297"/>
                </a:cubicBezTo>
                <a:cubicBezTo>
                  <a:pt x="71258" y="58889"/>
                  <a:pt x="68914" y="41956"/>
                  <a:pt x="63698" y="30919"/>
                </a:cubicBezTo>
                <a:cubicBezTo>
                  <a:pt x="58482" y="19882"/>
                  <a:pt x="43892" y="-529"/>
                  <a:pt x="33309" y="76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7130" y="876300"/>
            <a:ext cx="4175125" cy="2529205"/>
          </a:xfrm>
        </p:spPr>
        <p:txBody>
          <a:bodyPr/>
          <a:lstStyle/>
          <a:p>
            <a:r>
              <a:rPr lang="en-US" sz="9600" dirty="0"/>
              <a:t>Thank </a:t>
            </a:r>
            <a:r>
              <a:rPr lang="en-US" sz="9600" b="1" dirty="0" smtClean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sz="9600" dirty="0" smtClean="0"/>
              <a:t>ou?</a:t>
            </a:r>
            <a:endParaRPr lang="en-US" sz="9600" dirty="0"/>
          </a:p>
        </p:txBody>
      </p:sp>
      <p:grpSp>
        <p:nvGrpSpPr>
          <p:cNvPr id="777" name="Google Shape;777;p28"/>
          <p:cNvGrpSpPr/>
          <p:nvPr/>
        </p:nvGrpSpPr>
        <p:grpSpPr>
          <a:xfrm>
            <a:off x="-2692456" y="-1400461"/>
            <a:ext cx="5711920" cy="2271962"/>
            <a:chOff x="740850" y="1170600"/>
            <a:chExt cx="3670900" cy="3353450"/>
          </a:xfrm>
        </p:grpSpPr>
        <p:sp>
          <p:nvSpPr>
            <p:cNvPr id="778" name="Google Shape;778;p28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777;p28"/>
          <p:cNvGrpSpPr/>
          <p:nvPr/>
        </p:nvGrpSpPr>
        <p:grpSpPr>
          <a:xfrm rot="6900000">
            <a:off x="5542859" y="3892899"/>
            <a:ext cx="5711920" cy="2271962"/>
            <a:chOff x="740850" y="1170600"/>
            <a:chExt cx="3670900" cy="3353450"/>
          </a:xfrm>
        </p:grpSpPr>
        <p:sp>
          <p:nvSpPr>
            <p:cNvPr id="6" name="Google Shape;778;p28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79;p28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0;p28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1;p28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82;p28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83;p28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84;p28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5;p28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6;p28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7;p28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8;p28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89;p28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90;p28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91;p28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2;p28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93;p28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94;p28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95;p28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96;p28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7;p28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8;p28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99;p28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0;p28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1;p28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5" name="Google Shape;1165;p48"/>
          <p:cNvSpPr/>
          <p:nvPr/>
        </p:nvSpPr>
        <p:spPr>
          <a:xfrm rot="13601560">
            <a:off x="7861062" y="-251051"/>
            <a:ext cx="1241290" cy="2053450"/>
          </a:xfrm>
          <a:custGeom>
            <a:avLst/>
            <a:gdLst/>
            <a:ahLst/>
            <a:cxnLst/>
            <a:rect l="l" t="t" r="r" b="b"/>
            <a:pathLst>
              <a:path w="68806" h="77237" extrusionOk="0">
                <a:moveTo>
                  <a:pt x="33309" y="76"/>
                </a:moveTo>
                <a:cubicBezTo>
                  <a:pt x="22726" y="681"/>
                  <a:pt x="1786" y="21998"/>
                  <a:pt x="198" y="34547"/>
                </a:cubicBezTo>
                <a:cubicBezTo>
                  <a:pt x="-1389" y="47096"/>
                  <a:pt x="13049" y="70077"/>
                  <a:pt x="23784" y="75369"/>
                </a:cubicBezTo>
                <a:cubicBezTo>
                  <a:pt x="34519" y="80661"/>
                  <a:pt x="57954" y="73705"/>
                  <a:pt x="64606" y="66297"/>
                </a:cubicBezTo>
                <a:cubicBezTo>
                  <a:pt x="71258" y="58889"/>
                  <a:pt x="68914" y="41956"/>
                  <a:pt x="63698" y="30919"/>
                </a:cubicBezTo>
                <a:cubicBezTo>
                  <a:pt x="58482" y="19882"/>
                  <a:pt x="43892" y="-529"/>
                  <a:pt x="33309" y="76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122" name="Google Shape;1122;p47"/>
          <p:cNvSpPr txBox="1">
            <a:spLocks noGrp="1"/>
          </p:cNvSpPr>
          <p:nvPr>
            <p:ph type="subTitle" idx="1"/>
          </p:nvPr>
        </p:nvSpPr>
        <p:spPr>
          <a:xfrm>
            <a:off x="2743470" y="3788370"/>
            <a:ext cx="35136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Do you have any questions?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7" name="Google Shape;867;p32"/>
          <p:cNvGrpSpPr/>
          <p:nvPr/>
        </p:nvGrpSpPr>
        <p:grpSpPr>
          <a:xfrm>
            <a:off x="5425674" y="-126721"/>
            <a:ext cx="5711920" cy="3122062"/>
            <a:chOff x="740850" y="1170600"/>
            <a:chExt cx="3670900" cy="3353450"/>
          </a:xfrm>
        </p:grpSpPr>
        <p:sp>
          <p:nvSpPr>
            <p:cNvPr id="868" name="Google Shape;868;p32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2" name="Google Shape;892;p32"/>
          <p:cNvSpPr/>
          <p:nvPr/>
        </p:nvSpPr>
        <p:spPr>
          <a:xfrm rot="-5400000" flipH="1">
            <a:off x="4605819" y="904868"/>
            <a:ext cx="4813561" cy="3333776"/>
          </a:xfrm>
          <a:custGeom>
            <a:avLst/>
            <a:gdLst/>
            <a:ahLst/>
            <a:cxnLst/>
            <a:rect l="l" t="t" r="r" b="b"/>
            <a:pathLst>
              <a:path w="131563" h="66324" extrusionOk="0">
                <a:moveTo>
                  <a:pt x="95406" y="57"/>
                </a:moveTo>
                <a:cubicBezTo>
                  <a:pt x="82479" y="-397"/>
                  <a:pt x="66075" y="8372"/>
                  <a:pt x="52317" y="9582"/>
                </a:cubicBezTo>
                <a:cubicBezTo>
                  <a:pt x="38559" y="10792"/>
                  <a:pt x="21323" y="3989"/>
                  <a:pt x="12856" y="7315"/>
                </a:cubicBezTo>
                <a:cubicBezTo>
                  <a:pt x="4389" y="10641"/>
                  <a:pt x="-3245" y="19940"/>
                  <a:pt x="1517" y="29540"/>
                </a:cubicBezTo>
                <a:cubicBezTo>
                  <a:pt x="6280" y="39141"/>
                  <a:pt x="22154" y="60760"/>
                  <a:pt x="41431" y="64918"/>
                </a:cubicBezTo>
                <a:cubicBezTo>
                  <a:pt x="60708" y="69076"/>
                  <a:pt x="102437" y="63255"/>
                  <a:pt x="117178" y="54486"/>
                </a:cubicBezTo>
                <a:cubicBezTo>
                  <a:pt x="131919" y="45717"/>
                  <a:pt x="133507" y="21376"/>
                  <a:pt x="129878" y="12304"/>
                </a:cubicBezTo>
                <a:cubicBezTo>
                  <a:pt x="126249" y="3233"/>
                  <a:pt x="108333" y="511"/>
                  <a:pt x="95406" y="57"/>
                </a:cubicBezTo>
                <a:close/>
              </a:path>
            </a:pathLst>
          </a:custGeom>
          <a:solidFill>
            <a:srgbClr val="BCF7C2">
              <a:alpha val="56860"/>
            </a:srgbClr>
          </a:solidFill>
          <a:ln>
            <a:noFill/>
          </a:ln>
        </p:spPr>
      </p:sp>
      <p:sp>
        <p:nvSpPr>
          <p:cNvPr id="893" name="Google Shape;893;p3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42372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en-GB"/>
              <a:t>ntroduction</a:t>
            </a:r>
          </a:p>
        </p:txBody>
      </p:sp>
      <p:sp>
        <p:nvSpPr>
          <p:cNvPr id="894" name="Google Shape;894;p32"/>
          <p:cNvSpPr txBox="1">
            <a:spLocks noGrp="1"/>
          </p:cNvSpPr>
          <p:nvPr>
            <p:ph type="body" idx="1"/>
          </p:nvPr>
        </p:nvSpPr>
        <p:spPr>
          <a:xfrm>
            <a:off x="504825" y="1276350"/>
            <a:ext cx="5012690" cy="305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altLang="en-GB" dirty="0">
                <a:solidFill>
                  <a:schemeClr val="dk2"/>
                </a:solidFill>
              </a:rPr>
              <a:t>In India, </a:t>
            </a:r>
            <a:r>
              <a:rPr lang="en-GB" dirty="0">
                <a:solidFill>
                  <a:schemeClr val="dk2"/>
                </a:solidFill>
              </a:rPr>
              <a:t>Vector-borne diseases are a major public health problem, affecting millions of people</a:t>
            </a:r>
            <a:r>
              <a:rPr lang="en-US" altLang="en-GB" dirty="0">
                <a:solidFill>
                  <a:schemeClr val="dk2"/>
                </a:solidFill>
              </a:rPr>
              <a:t>.</a:t>
            </a:r>
            <a:r>
              <a:rPr lang="en-GB" dirty="0">
                <a:solidFill>
                  <a:schemeClr val="dk2"/>
                </a:solidFill>
              </a:rPr>
              <a:t> 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dirty="0">
              <a:solidFill>
                <a:schemeClr val="dk2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dirty="0">
                <a:solidFill>
                  <a:schemeClr val="dk2"/>
                </a:solidFill>
              </a:rPr>
              <a:t>The spread of vector-borne diseases is influenced by a variety of factors, including climate, weather, and human </a:t>
            </a:r>
            <a:r>
              <a:rPr lang="en-GB" dirty="0" smtClean="0">
                <a:solidFill>
                  <a:schemeClr val="dk2"/>
                </a:solidFill>
              </a:rPr>
              <a:t>behaviour.</a:t>
            </a:r>
            <a:endParaRPr lang="en-GB" dirty="0">
              <a:solidFill>
                <a:schemeClr val="dk2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GB" dirty="0">
              <a:solidFill>
                <a:schemeClr val="dk2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dirty="0">
                <a:solidFill>
                  <a:schemeClr val="dk2"/>
                </a:solidFill>
              </a:rPr>
              <a:t>This project aims to develop a time series model to predict the spread of vector-borne diseases using weather data.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GB" dirty="0">
              <a:solidFill>
                <a:schemeClr val="dk2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dirty="0">
                <a:solidFill>
                  <a:schemeClr val="dk2"/>
                </a:solidFill>
              </a:rPr>
              <a:t> The model will be trained on historical weather data and data on the occurrence of vector-borne diseases. 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GB" dirty="0">
              <a:solidFill>
                <a:schemeClr val="dk2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dirty="0">
                <a:solidFill>
                  <a:schemeClr val="dk2"/>
                </a:solidFill>
              </a:rPr>
              <a:t>The model will then be used to predict the spread of vector-borne diseases in the future.</a:t>
            </a:r>
            <a:r>
              <a:rPr lang="en-US" altLang="en-GB" dirty="0">
                <a:solidFill>
                  <a:schemeClr val="dk2"/>
                </a:solidFill>
              </a:rPr>
              <a:t> It will work as a way of an alerting system.</a:t>
            </a:r>
          </a:p>
        </p:txBody>
      </p:sp>
      <p:pic>
        <p:nvPicPr>
          <p:cNvPr id="4" name="Picture Placeholder 3" descr="g.jpeg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5629910" y="1622425"/>
            <a:ext cx="3333750" cy="2220595"/>
          </a:xfrm>
          <a:prstGeom prst="round2SameRect">
            <a:avLst>
              <a:gd name="adj1" fmla="val 50000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48"/>
          <p:cNvSpPr/>
          <p:nvPr/>
        </p:nvSpPr>
        <p:spPr>
          <a:xfrm rot="2621559">
            <a:off x="-433943" y="121059"/>
            <a:ext cx="1241290" cy="2053450"/>
          </a:xfrm>
          <a:custGeom>
            <a:avLst/>
            <a:gdLst/>
            <a:ahLst/>
            <a:cxnLst/>
            <a:rect l="l" t="t" r="r" b="b"/>
            <a:pathLst>
              <a:path w="68806" h="77237" extrusionOk="0">
                <a:moveTo>
                  <a:pt x="33309" y="76"/>
                </a:moveTo>
                <a:cubicBezTo>
                  <a:pt x="22726" y="681"/>
                  <a:pt x="1786" y="21998"/>
                  <a:pt x="198" y="34547"/>
                </a:cubicBezTo>
                <a:cubicBezTo>
                  <a:pt x="-1389" y="47096"/>
                  <a:pt x="13049" y="70077"/>
                  <a:pt x="23784" y="75369"/>
                </a:cubicBezTo>
                <a:cubicBezTo>
                  <a:pt x="34519" y="80661"/>
                  <a:pt x="57954" y="73705"/>
                  <a:pt x="64606" y="66297"/>
                </a:cubicBezTo>
                <a:cubicBezTo>
                  <a:pt x="71258" y="58889"/>
                  <a:pt x="68914" y="41956"/>
                  <a:pt x="63698" y="30919"/>
                </a:cubicBezTo>
                <a:cubicBezTo>
                  <a:pt x="58482" y="19882"/>
                  <a:pt x="43892" y="-529"/>
                  <a:pt x="33309" y="76"/>
                </a:cubicBez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0" name="Rounded Rectangle 9"/>
          <p:cNvSpPr/>
          <p:nvPr/>
        </p:nvSpPr>
        <p:spPr>
          <a:xfrm>
            <a:off x="1669415" y="1703070"/>
            <a:ext cx="6315710" cy="3191510"/>
          </a:xfrm>
          <a:prstGeom prst="roundRect">
            <a:avLst>
              <a:gd name="adj" fmla="val 28869"/>
            </a:avLst>
          </a:prstGeom>
          <a:solidFill>
            <a:schemeClr val="accent5">
              <a:lumMod val="95000"/>
            </a:schemeClr>
          </a:solidFill>
        </p:spPr>
        <p:style>
          <a:lnRef idx="0">
            <a:srgbClr val="FFFFFF"/>
          </a:lnRef>
          <a:fillRef idx="1">
            <a:schemeClr val="accent3"/>
          </a:fillRef>
          <a:effectRef idx="2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Implemented by Ruiz Moreno and Sanches Varagas in 2012.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Used to predict the potential peaks of CHIKV in North America.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They used the Climate based data and the density of vector bodies with the initial data of infected people.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The relationship is calculated using multiple varaible mostly constant.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Constrained to only CHIKV and North America.</a:t>
            </a: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0000" y="247980"/>
            <a:ext cx="7704000" cy="572700"/>
          </a:xfrm>
        </p:spPr>
        <p:txBody>
          <a:bodyPr/>
          <a:lstStyle/>
          <a:p>
            <a:pPr algn="l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/>
              <a:t>iterature Survey</a:t>
            </a:r>
          </a:p>
        </p:txBody>
      </p:sp>
      <p:sp>
        <p:nvSpPr>
          <p:cNvPr id="2" name="Freeform 1"/>
          <p:cNvSpPr/>
          <p:nvPr/>
        </p:nvSpPr>
        <p:spPr>
          <a:xfrm>
            <a:off x="1548130" y="1059815"/>
            <a:ext cx="6359525" cy="594360"/>
          </a:xfrm>
          <a:custGeom>
            <a:avLst/>
            <a:gdLst>
              <a:gd name="connsiteX0" fmla="*/ 0 w 10015"/>
              <a:gd name="connsiteY0" fmla="*/ 114 h 936"/>
              <a:gd name="connsiteX1" fmla="*/ 192 w 10015"/>
              <a:gd name="connsiteY1" fmla="*/ 0 h 936"/>
              <a:gd name="connsiteX2" fmla="*/ 9859 w 10015"/>
              <a:gd name="connsiteY2" fmla="*/ 0 h 936"/>
              <a:gd name="connsiteX3" fmla="*/ 10015 w 10015"/>
              <a:gd name="connsiteY3" fmla="*/ 156 h 936"/>
              <a:gd name="connsiteX4" fmla="*/ 10015 w 10015"/>
              <a:gd name="connsiteY4" fmla="*/ 780 h 936"/>
              <a:gd name="connsiteX5" fmla="*/ 9859 w 10015"/>
              <a:gd name="connsiteY5" fmla="*/ 936 h 936"/>
              <a:gd name="connsiteX6" fmla="*/ 192 w 10015"/>
              <a:gd name="connsiteY6" fmla="*/ 936 h 936"/>
              <a:gd name="connsiteX7" fmla="*/ 36 w 10015"/>
              <a:gd name="connsiteY7" fmla="*/ 780 h 936"/>
              <a:gd name="connsiteX8" fmla="*/ 0 w 10015"/>
              <a:gd name="connsiteY8" fmla="*/ 114 h 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15" h="936">
                <a:moveTo>
                  <a:pt x="0" y="114"/>
                </a:moveTo>
                <a:cubicBezTo>
                  <a:pt x="0" y="28"/>
                  <a:pt x="106" y="0"/>
                  <a:pt x="192" y="0"/>
                </a:cubicBezTo>
                <a:lnTo>
                  <a:pt x="9859" y="0"/>
                </a:lnTo>
                <a:cubicBezTo>
                  <a:pt x="9945" y="0"/>
                  <a:pt x="10015" y="70"/>
                  <a:pt x="10015" y="156"/>
                </a:cubicBezTo>
                <a:lnTo>
                  <a:pt x="10015" y="780"/>
                </a:lnTo>
                <a:cubicBezTo>
                  <a:pt x="10015" y="866"/>
                  <a:pt x="9945" y="936"/>
                  <a:pt x="9859" y="936"/>
                </a:cubicBezTo>
                <a:lnTo>
                  <a:pt x="192" y="936"/>
                </a:lnTo>
                <a:cubicBezTo>
                  <a:pt x="106" y="936"/>
                  <a:pt x="36" y="866"/>
                  <a:pt x="36" y="780"/>
                </a:cubicBezTo>
                <a:lnTo>
                  <a:pt x="0" y="114"/>
                </a:ln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Gloock" charset="0"/>
                <a:cs typeface="Gloock" charset="0"/>
              </a:rPr>
              <a:t> Ruiz Moreno Model (2012)</a:t>
            </a: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[1]</a:t>
            </a:r>
          </a:p>
        </p:txBody>
      </p:sp>
      <p:sp>
        <p:nvSpPr>
          <p:cNvPr id="5" name="Oval 4"/>
          <p:cNvSpPr/>
          <p:nvPr/>
        </p:nvSpPr>
        <p:spPr>
          <a:xfrm>
            <a:off x="960120" y="989330"/>
            <a:ext cx="708660" cy="7137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accent4">
                    <a:lumMod val="95000"/>
                  </a:schemeClr>
                </a:solidFill>
              </a:rPr>
              <a:t>1</a:t>
            </a:r>
            <a:r>
              <a:rPr lang="en-US" sz="40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499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99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99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  <p:bldP spid="10" grpId="2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77" name="Google Shape;777;p28"/>
          <p:cNvGrpSpPr/>
          <p:nvPr/>
        </p:nvGrpSpPr>
        <p:grpSpPr>
          <a:xfrm>
            <a:off x="5025334" y="-1041686"/>
            <a:ext cx="5711920" cy="2271962"/>
            <a:chOff x="740850" y="1170600"/>
            <a:chExt cx="3670900" cy="3353450"/>
          </a:xfrm>
        </p:grpSpPr>
        <p:sp>
          <p:nvSpPr>
            <p:cNvPr id="778" name="Google Shape;778;p28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5" name="Google Shape;1165;p48"/>
          <p:cNvSpPr/>
          <p:nvPr/>
        </p:nvSpPr>
        <p:spPr>
          <a:xfrm rot="10800000">
            <a:off x="8028067" y="3219224"/>
            <a:ext cx="1241290" cy="2053450"/>
          </a:xfrm>
          <a:custGeom>
            <a:avLst/>
            <a:gdLst/>
            <a:ahLst/>
            <a:cxnLst/>
            <a:rect l="l" t="t" r="r" b="b"/>
            <a:pathLst>
              <a:path w="68806" h="77237" extrusionOk="0">
                <a:moveTo>
                  <a:pt x="33309" y="76"/>
                </a:moveTo>
                <a:cubicBezTo>
                  <a:pt x="22726" y="681"/>
                  <a:pt x="1786" y="21998"/>
                  <a:pt x="198" y="34547"/>
                </a:cubicBezTo>
                <a:cubicBezTo>
                  <a:pt x="-1389" y="47096"/>
                  <a:pt x="13049" y="70077"/>
                  <a:pt x="23784" y="75369"/>
                </a:cubicBezTo>
                <a:cubicBezTo>
                  <a:pt x="34519" y="80661"/>
                  <a:pt x="57954" y="73705"/>
                  <a:pt x="64606" y="66297"/>
                </a:cubicBezTo>
                <a:cubicBezTo>
                  <a:pt x="71258" y="58889"/>
                  <a:pt x="68914" y="41956"/>
                  <a:pt x="63698" y="30919"/>
                </a:cubicBezTo>
                <a:cubicBezTo>
                  <a:pt x="58482" y="19882"/>
                  <a:pt x="43892" y="-529"/>
                  <a:pt x="33309" y="76"/>
                </a:cubicBez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2" name="Rounded Rectangle 11"/>
          <p:cNvSpPr/>
          <p:nvPr/>
        </p:nvSpPr>
        <p:spPr>
          <a:xfrm>
            <a:off x="1669415" y="1703070"/>
            <a:ext cx="6358890" cy="3239135"/>
          </a:xfrm>
          <a:prstGeom prst="roundRect">
            <a:avLst>
              <a:gd name="adj" fmla="val 25922"/>
            </a:avLst>
          </a:prstGeom>
          <a:solidFill>
            <a:schemeClr val="accent5">
              <a:lumMod val="95000"/>
            </a:schemeClr>
          </a:solidFill>
        </p:spPr>
        <p:style>
          <a:lnRef idx="0">
            <a:srgbClr val="FFFFFF"/>
          </a:lnRef>
          <a:fillRef idx="1">
            <a:schemeClr val="accent3"/>
          </a:fillRef>
          <a:effectRef idx="2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Created under DARPA ‘Forecasting Chikungunya’ challenge in 2014.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Implemented by Kathryn Cooper, Robin Gandhi and more in 2016.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Used to predict the potential peaks of all vector borne diseases  in the entire America.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They used the Climate based data and the density of vector bodies of diffrent life stages with the initial data of infected people.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relationship is calculated using multiple varaible with less  constant.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itle 3"/>
          <p:cNvSpPr/>
          <p:nvPr/>
        </p:nvSpPr>
        <p:spPr>
          <a:xfrm>
            <a:off x="720000" y="24798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loock"/>
              <a:buNone/>
              <a:defRPr sz="30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9pPr>
          </a:lstStyle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/>
              <a:t>iterature Survey</a:t>
            </a:r>
          </a:p>
        </p:txBody>
      </p:sp>
      <p:sp>
        <p:nvSpPr>
          <p:cNvPr id="14" name="Freeform 13"/>
          <p:cNvSpPr/>
          <p:nvPr/>
        </p:nvSpPr>
        <p:spPr>
          <a:xfrm>
            <a:off x="1548130" y="1059815"/>
            <a:ext cx="6359525" cy="594360"/>
          </a:xfrm>
          <a:custGeom>
            <a:avLst/>
            <a:gdLst>
              <a:gd name="connsiteX0" fmla="*/ 0 w 10015"/>
              <a:gd name="connsiteY0" fmla="*/ 114 h 936"/>
              <a:gd name="connsiteX1" fmla="*/ 192 w 10015"/>
              <a:gd name="connsiteY1" fmla="*/ 0 h 936"/>
              <a:gd name="connsiteX2" fmla="*/ 9859 w 10015"/>
              <a:gd name="connsiteY2" fmla="*/ 0 h 936"/>
              <a:gd name="connsiteX3" fmla="*/ 10015 w 10015"/>
              <a:gd name="connsiteY3" fmla="*/ 156 h 936"/>
              <a:gd name="connsiteX4" fmla="*/ 10015 w 10015"/>
              <a:gd name="connsiteY4" fmla="*/ 780 h 936"/>
              <a:gd name="connsiteX5" fmla="*/ 9859 w 10015"/>
              <a:gd name="connsiteY5" fmla="*/ 936 h 936"/>
              <a:gd name="connsiteX6" fmla="*/ 192 w 10015"/>
              <a:gd name="connsiteY6" fmla="*/ 936 h 936"/>
              <a:gd name="connsiteX7" fmla="*/ 36 w 10015"/>
              <a:gd name="connsiteY7" fmla="*/ 780 h 936"/>
              <a:gd name="connsiteX8" fmla="*/ 0 w 10015"/>
              <a:gd name="connsiteY8" fmla="*/ 114 h 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15" h="936">
                <a:moveTo>
                  <a:pt x="0" y="114"/>
                </a:moveTo>
                <a:cubicBezTo>
                  <a:pt x="0" y="28"/>
                  <a:pt x="106" y="0"/>
                  <a:pt x="192" y="0"/>
                </a:cubicBezTo>
                <a:lnTo>
                  <a:pt x="9859" y="0"/>
                </a:lnTo>
                <a:cubicBezTo>
                  <a:pt x="9945" y="0"/>
                  <a:pt x="10015" y="70"/>
                  <a:pt x="10015" y="156"/>
                </a:cubicBezTo>
                <a:lnTo>
                  <a:pt x="10015" y="780"/>
                </a:lnTo>
                <a:cubicBezTo>
                  <a:pt x="10015" y="866"/>
                  <a:pt x="9945" y="936"/>
                  <a:pt x="9859" y="936"/>
                </a:cubicBezTo>
                <a:lnTo>
                  <a:pt x="192" y="936"/>
                </a:lnTo>
                <a:cubicBezTo>
                  <a:pt x="106" y="936"/>
                  <a:pt x="36" y="866"/>
                  <a:pt x="36" y="780"/>
                </a:cubicBezTo>
                <a:lnTo>
                  <a:pt x="0" y="114"/>
                </a:ln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Gloock" charset="0"/>
                <a:cs typeface="Gloock" charset="0"/>
              </a:rPr>
              <a:t>Modified Ruiz Moreno Model (2016)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[2]</a:t>
            </a:r>
          </a:p>
        </p:txBody>
      </p:sp>
      <p:sp>
        <p:nvSpPr>
          <p:cNvPr id="15" name="Oval 14"/>
          <p:cNvSpPr/>
          <p:nvPr/>
        </p:nvSpPr>
        <p:spPr>
          <a:xfrm>
            <a:off x="960120" y="989330"/>
            <a:ext cx="708660" cy="7137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accent4">
                    <a:lumMod val="95000"/>
                  </a:schemeClr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499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99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99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animBg="1"/>
      <p:bldP spid="12" grpId="2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77" name="Google Shape;777;p28"/>
          <p:cNvGrpSpPr/>
          <p:nvPr/>
        </p:nvGrpSpPr>
        <p:grpSpPr>
          <a:xfrm>
            <a:off x="-2692456" y="-1400461"/>
            <a:ext cx="5711920" cy="2271962"/>
            <a:chOff x="740850" y="1170600"/>
            <a:chExt cx="3670900" cy="3353450"/>
          </a:xfrm>
        </p:grpSpPr>
        <p:sp>
          <p:nvSpPr>
            <p:cNvPr id="778" name="Google Shape;778;p28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5" name="Google Shape;1165;p48"/>
          <p:cNvSpPr/>
          <p:nvPr/>
        </p:nvSpPr>
        <p:spPr>
          <a:xfrm rot="5801560">
            <a:off x="7779782" y="-527276"/>
            <a:ext cx="1241290" cy="2053450"/>
          </a:xfrm>
          <a:custGeom>
            <a:avLst/>
            <a:gdLst/>
            <a:ahLst/>
            <a:cxnLst/>
            <a:rect l="l" t="t" r="r" b="b"/>
            <a:pathLst>
              <a:path w="68806" h="77237" extrusionOk="0">
                <a:moveTo>
                  <a:pt x="33309" y="76"/>
                </a:moveTo>
                <a:cubicBezTo>
                  <a:pt x="22726" y="681"/>
                  <a:pt x="1786" y="21998"/>
                  <a:pt x="198" y="34547"/>
                </a:cubicBezTo>
                <a:cubicBezTo>
                  <a:pt x="-1389" y="47096"/>
                  <a:pt x="13049" y="70077"/>
                  <a:pt x="23784" y="75369"/>
                </a:cubicBezTo>
                <a:cubicBezTo>
                  <a:pt x="34519" y="80661"/>
                  <a:pt x="57954" y="73705"/>
                  <a:pt x="64606" y="66297"/>
                </a:cubicBezTo>
                <a:cubicBezTo>
                  <a:pt x="71258" y="58889"/>
                  <a:pt x="68914" y="41956"/>
                  <a:pt x="63698" y="30919"/>
                </a:cubicBezTo>
                <a:cubicBezTo>
                  <a:pt x="58482" y="19882"/>
                  <a:pt x="43892" y="-529"/>
                  <a:pt x="33309" y="76"/>
                </a:cubicBez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3" name="Rounded Rectangle 12"/>
          <p:cNvSpPr/>
          <p:nvPr/>
        </p:nvSpPr>
        <p:spPr>
          <a:xfrm>
            <a:off x="1669415" y="1703070"/>
            <a:ext cx="6374130" cy="3322320"/>
          </a:xfrm>
          <a:prstGeom prst="roundRect">
            <a:avLst>
              <a:gd name="adj" fmla="val 25922"/>
            </a:avLst>
          </a:prstGeom>
          <a:solidFill>
            <a:schemeClr val="accent5">
              <a:lumMod val="95000"/>
            </a:schemeClr>
          </a:solidFill>
        </p:spPr>
        <p:style>
          <a:lnRef idx="0">
            <a:srgbClr val="FFFFFF"/>
          </a:lnRef>
          <a:fillRef idx="1">
            <a:schemeClr val="accent3"/>
          </a:fillRef>
          <a:effectRef idx="2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 Initiative to predict risk areas of vector borne diseases by WOAH.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will use the earth observation data to predict the risky areas.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new approach is to use more affecting factors like soil type, terrain areas, and migration of other affected animals.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project is under development and will release the prototype model in the last quater of 2023.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itle 3"/>
          <p:cNvSpPr/>
          <p:nvPr/>
        </p:nvSpPr>
        <p:spPr>
          <a:xfrm>
            <a:off x="720000" y="24798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loock"/>
              <a:buNone/>
              <a:defRPr sz="30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oock"/>
              <a:buNone/>
              <a:defRPr sz="35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9pPr>
          </a:lstStyle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/>
              <a:t>iterature Survey</a:t>
            </a:r>
          </a:p>
        </p:txBody>
      </p:sp>
      <p:sp>
        <p:nvSpPr>
          <p:cNvPr id="15" name="Freeform 14"/>
          <p:cNvSpPr/>
          <p:nvPr/>
        </p:nvSpPr>
        <p:spPr>
          <a:xfrm>
            <a:off x="1548130" y="1059815"/>
            <a:ext cx="6359525" cy="594360"/>
          </a:xfrm>
          <a:custGeom>
            <a:avLst/>
            <a:gdLst>
              <a:gd name="connsiteX0" fmla="*/ 0 w 10015"/>
              <a:gd name="connsiteY0" fmla="*/ 114 h 936"/>
              <a:gd name="connsiteX1" fmla="*/ 192 w 10015"/>
              <a:gd name="connsiteY1" fmla="*/ 0 h 936"/>
              <a:gd name="connsiteX2" fmla="*/ 9859 w 10015"/>
              <a:gd name="connsiteY2" fmla="*/ 0 h 936"/>
              <a:gd name="connsiteX3" fmla="*/ 10015 w 10015"/>
              <a:gd name="connsiteY3" fmla="*/ 156 h 936"/>
              <a:gd name="connsiteX4" fmla="*/ 10015 w 10015"/>
              <a:gd name="connsiteY4" fmla="*/ 780 h 936"/>
              <a:gd name="connsiteX5" fmla="*/ 9859 w 10015"/>
              <a:gd name="connsiteY5" fmla="*/ 936 h 936"/>
              <a:gd name="connsiteX6" fmla="*/ 192 w 10015"/>
              <a:gd name="connsiteY6" fmla="*/ 936 h 936"/>
              <a:gd name="connsiteX7" fmla="*/ 36 w 10015"/>
              <a:gd name="connsiteY7" fmla="*/ 780 h 936"/>
              <a:gd name="connsiteX8" fmla="*/ 0 w 10015"/>
              <a:gd name="connsiteY8" fmla="*/ 114 h 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15" h="936">
                <a:moveTo>
                  <a:pt x="0" y="114"/>
                </a:moveTo>
                <a:cubicBezTo>
                  <a:pt x="0" y="28"/>
                  <a:pt x="106" y="0"/>
                  <a:pt x="192" y="0"/>
                </a:cubicBezTo>
                <a:lnTo>
                  <a:pt x="9859" y="0"/>
                </a:lnTo>
                <a:cubicBezTo>
                  <a:pt x="9945" y="0"/>
                  <a:pt x="10015" y="70"/>
                  <a:pt x="10015" y="156"/>
                </a:cubicBezTo>
                <a:lnTo>
                  <a:pt x="10015" y="780"/>
                </a:lnTo>
                <a:cubicBezTo>
                  <a:pt x="10015" y="866"/>
                  <a:pt x="9945" y="936"/>
                  <a:pt x="9859" y="936"/>
                </a:cubicBezTo>
                <a:lnTo>
                  <a:pt x="192" y="936"/>
                </a:lnTo>
                <a:cubicBezTo>
                  <a:pt x="106" y="936"/>
                  <a:pt x="36" y="866"/>
                  <a:pt x="36" y="780"/>
                </a:cubicBezTo>
                <a:lnTo>
                  <a:pt x="0" y="114"/>
                </a:ln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Gloock" charset="0"/>
                <a:cs typeface="Gloock" charset="0"/>
              </a:rPr>
              <a:t>PROVNA Project (2023)</a:t>
            </a:r>
            <a:r>
              <a:rPr 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[3]</a:t>
            </a:r>
          </a:p>
        </p:txBody>
      </p:sp>
      <p:sp>
        <p:nvSpPr>
          <p:cNvPr id="16" name="Oval 15"/>
          <p:cNvSpPr/>
          <p:nvPr/>
        </p:nvSpPr>
        <p:spPr>
          <a:xfrm>
            <a:off x="960120" y="989330"/>
            <a:ext cx="708660" cy="7137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accent4">
                    <a:lumMod val="95000"/>
                  </a:schemeClr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499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499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99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  <p:bldP spid="13" grpId="2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2"/>
          </p:nvPr>
        </p:nvSpPr>
        <p:spPr>
          <a:xfrm>
            <a:off x="709715" y="483655"/>
            <a:ext cx="4437900" cy="1097700"/>
          </a:xfrm>
        </p:spPr>
        <p:txBody>
          <a:bodyPr/>
          <a:lstStyle/>
          <a:p>
            <a:r>
              <a:rPr lang="en-US" sz="4400"/>
              <a:t>Research Gap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720725" y="1611630"/>
            <a:ext cx="77489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</a:rPr>
              <a:t>The prediction of the spread of the vector borne diseases before its spreading is not been able to achieved yet. (Modified Ruiz Moreno Model)</a:t>
            </a:r>
          </a:p>
          <a:p>
            <a:pPr marL="342900" indent="-342900" algn="just">
              <a:buAutoNum type="arabicPeriod"/>
            </a:pP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342900" indent="-342900" algn="just">
              <a:buAutoNum type="arabicPeriod"/>
            </a:pPr>
            <a:r>
              <a:rPr lang="en-US">
                <a:latin typeface="Arial Unicode MS" panose="020B0604020202020204" charset="-122"/>
                <a:ea typeface="Arial Unicode MS" panose="020B0604020202020204" charset="-122"/>
              </a:rPr>
              <a:t>There are multiple factors that are not considered in the previous models. (PROVNA Project)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rot="6660000">
            <a:off x="5927090" y="1934210"/>
            <a:ext cx="5855335" cy="1528445"/>
          </a:xfrm>
          <a:custGeom>
            <a:avLst/>
            <a:gdLst>
              <a:gd name="connsiteX0" fmla="*/ 0 w 10015"/>
              <a:gd name="connsiteY0" fmla="*/ 114 h 936"/>
              <a:gd name="connsiteX1" fmla="*/ 192 w 10015"/>
              <a:gd name="connsiteY1" fmla="*/ 0 h 936"/>
              <a:gd name="connsiteX2" fmla="*/ 9859 w 10015"/>
              <a:gd name="connsiteY2" fmla="*/ 0 h 936"/>
              <a:gd name="connsiteX3" fmla="*/ 10015 w 10015"/>
              <a:gd name="connsiteY3" fmla="*/ 156 h 936"/>
              <a:gd name="connsiteX4" fmla="*/ 10015 w 10015"/>
              <a:gd name="connsiteY4" fmla="*/ 780 h 936"/>
              <a:gd name="connsiteX5" fmla="*/ 9859 w 10015"/>
              <a:gd name="connsiteY5" fmla="*/ 936 h 936"/>
              <a:gd name="connsiteX6" fmla="*/ 192 w 10015"/>
              <a:gd name="connsiteY6" fmla="*/ 936 h 936"/>
              <a:gd name="connsiteX7" fmla="*/ 36 w 10015"/>
              <a:gd name="connsiteY7" fmla="*/ 780 h 936"/>
              <a:gd name="connsiteX8" fmla="*/ 0 w 10015"/>
              <a:gd name="connsiteY8" fmla="*/ 114 h 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15" h="936">
                <a:moveTo>
                  <a:pt x="0" y="114"/>
                </a:moveTo>
                <a:cubicBezTo>
                  <a:pt x="0" y="28"/>
                  <a:pt x="106" y="0"/>
                  <a:pt x="192" y="0"/>
                </a:cubicBezTo>
                <a:lnTo>
                  <a:pt x="9859" y="0"/>
                </a:lnTo>
                <a:cubicBezTo>
                  <a:pt x="9945" y="0"/>
                  <a:pt x="10015" y="70"/>
                  <a:pt x="10015" y="156"/>
                </a:cubicBezTo>
                <a:lnTo>
                  <a:pt x="10015" y="780"/>
                </a:lnTo>
                <a:cubicBezTo>
                  <a:pt x="10015" y="866"/>
                  <a:pt x="9945" y="936"/>
                  <a:pt x="9859" y="936"/>
                </a:cubicBezTo>
                <a:lnTo>
                  <a:pt x="192" y="936"/>
                </a:lnTo>
                <a:cubicBezTo>
                  <a:pt x="106" y="936"/>
                  <a:pt x="36" y="866"/>
                  <a:pt x="36" y="780"/>
                </a:cubicBezTo>
                <a:lnTo>
                  <a:pt x="0" y="114"/>
                </a:ln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Gloock" charset="0"/>
              <a:cs typeface="Gloock" charset="0"/>
            </a:endParaRPr>
          </a:p>
        </p:txBody>
      </p:sp>
      <p:sp>
        <p:nvSpPr>
          <p:cNvPr id="901" name="Google Shape;901;p3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Research Objectives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3"/>
          </p:nvPr>
        </p:nvSpPr>
        <p:spPr>
          <a:xfrm>
            <a:off x="540385" y="1203325"/>
            <a:ext cx="7717790" cy="2901950"/>
          </a:xfrm>
        </p:spPr>
        <p:txBody>
          <a:bodyPr/>
          <a:lstStyle/>
          <a:p>
            <a:pPr marL="495300" indent="-342900" algn="just">
              <a:buFont typeface="Wingdings" panose="05000000000000000000" charset="0"/>
              <a:buChar char="o"/>
            </a:pPr>
            <a:r>
              <a:rPr lang="en-US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To identify the factors that influence the spread of vector-borne diseases.</a:t>
            </a:r>
          </a:p>
          <a:p>
            <a:pPr marL="495300" indent="-342900" algn="just">
              <a:buFont typeface="Wingdings" panose="05000000000000000000" charset="0"/>
              <a:buChar char="o"/>
            </a:pPr>
            <a:endParaRPr lang="en-US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95300" indent="-342900" algn="just">
              <a:buFont typeface="Wingdings" panose="05000000000000000000" charset="0"/>
              <a:buChar char="o"/>
            </a:pPr>
            <a:r>
              <a:rPr lang="en-US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Establishing Correlations between Weather Patterns and Vector-Borne Diseases.</a:t>
            </a:r>
          </a:p>
          <a:p>
            <a:pPr marL="495300" indent="-342900" algn="just">
              <a:buFont typeface="Wingdings" panose="05000000000000000000" charset="0"/>
              <a:buChar char="o"/>
            </a:pPr>
            <a:endParaRPr lang="en-US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95300" indent="-342900" algn="just">
              <a:buFont typeface="Wingdings" panose="05000000000000000000" charset="0"/>
              <a:buChar char="o"/>
            </a:pPr>
            <a:r>
              <a:rPr lang="en-US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Developing a Time Series Model for Disease Spreading Prediction.</a:t>
            </a:r>
          </a:p>
          <a:p>
            <a:pPr marL="495300" indent="-342900" algn="just">
              <a:buFont typeface="Wingdings" panose="05000000000000000000" charset="0"/>
              <a:buChar char="o"/>
            </a:pPr>
            <a:endParaRPr lang="en-US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95300" indent="-342900" algn="just">
              <a:buFont typeface="Wingdings" panose="05000000000000000000" charset="0"/>
              <a:buChar char="o"/>
            </a:pPr>
            <a:r>
              <a:rPr lang="en-US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Providing Actionable Insights for Public Health Interventions.</a:t>
            </a:r>
          </a:p>
        </p:txBody>
      </p:sp>
      <p:sp>
        <p:nvSpPr>
          <p:cNvPr id="1165" name="Google Shape;1165;p48"/>
          <p:cNvSpPr/>
          <p:nvPr/>
        </p:nvSpPr>
        <p:spPr>
          <a:xfrm rot="14261560">
            <a:off x="2918857" y="4181884"/>
            <a:ext cx="1241290" cy="2053450"/>
          </a:xfrm>
          <a:custGeom>
            <a:avLst/>
            <a:gdLst/>
            <a:ahLst/>
            <a:cxnLst/>
            <a:rect l="l" t="t" r="r" b="b"/>
            <a:pathLst>
              <a:path w="68806" h="77237" extrusionOk="0">
                <a:moveTo>
                  <a:pt x="33309" y="76"/>
                </a:moveTo>
                <a:cubicBezTo>
                  <a:pt x="22726" y="681"/>
                  <a:pt x="1786" y="21998"/>
                  <a:pt x="198" y="34547"/>
                </a:cubicBezTo>
                <a:cubicBezTo>
                  <a:pt x="-1389" y="47096"/>
                  <a:pt x="13049" y="70077"/>
                  <a:pt x="23784" y="75369"/>
                </a:cubicBezTo>
                <a:cubicBezTo>
                  <a:pt x="34519" y="80661"/>
                  <a:pt x="57954" y="73705"/>
                  <a:pt x="64606" y="66297"/>
                </a:cubicBezTo>
                <a:cubicBezTo>
                  <a:pt x="71258" y="58889"/>
                  <a:pt x="68914" y="41956"/>
                  <a:pt x="63698" y="30919"/>
                </a:cubicBezTo>
                <a:cubicBezTo>
                  <a:pt x="58482" y="19882"/>
                  <a:pt x="43892" y="-529"/>
                  <a:pt x="33309" y="76"/>
                </a:cubicBez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/>
          <p:nvPr/>
        </p:nvSpPr>
        <p:spPr>
          <a:xfrm>
            <a:off x="1723390" y="1306830"/>
            <a:ext cx="5519420" cy="25292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oock"/>
              <a:buNone/>
              <a:defRPr sz="60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oock"/>
              <a:buNone/>
              <a:defRPr sz="60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oock"/>
              <a:buNone/>
              <a:defRPr sz="60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oock"/>
              <a:buNone/>
              <a:defRPr sz="60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oock"/>
              <a:buNone/>
              <a:defRPr sz="60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oock"/>
              <a:buNone/>
              <a:defRPr sz="60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oock"/>
              <a:buNone/>
              <a:defRPr sz="60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oock"/>
              <a:buNone/>
              <a:defRPr sz="60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oock"/>
              <a:buNone/>
              <a:defRPr sz="60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9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117099" y="1871459"/>
            <a:ext cx="76936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Gloock" charset="0"/>
                <a:cs typeface="Gloock" charset="0"/>
              </a:rPr>
              <a:t>How can we develop a </a:t>
            </a:r>
            <a:r>
              <a:rPr lang="en-US" sz="2800" dirty="0" smtClean="0">
                <a:solidFill>
                  <a:schemeClr val="tx2"/>
                </a:solidFill>
                <a:latin typeface="Gloock" charset="0"/>
                <a:cs typeface="Gloock" charset="0"/>
              </a:rPr>
              <a:t>time </a:t>
            </a:r>
            <a:r>
              <a:rPr lang="en-US" sz="2800" dirty="0">
                <a:solidFill>
                  <a:schemeClr val="tx2"/>
                </a:solidFill>
                <a:latin typeface="Gloock" charset="0"/>
                <a:cs typeface="Gloock" charset="0"/>
              </a:rPr>
              <a:t>series model to predict the spread of vector-borne diseases using weather data?</a:t>
            </a:r>
          </a:p>
        </p:txBody>
      </p:sp>
      <p:grpSp>
        <p:nvGrpSpPr>
          <p:cNvPr id="777" name="Google Shape;777;p28"/>
          <p:cNvGrpSpPr/>
          <p:nvPr/>
        </p:nvGrpSpPr>
        <p:grpSpPr>
          <a:xfrm>
            <a:off x="-2692456" y="-1400461"/>
            <a:ext cx="5711920" cy="2271962"/>
            <a:chOff x="740850" y="1170600"/>
            <a:chExt cx="3670900" cy="3353450"/>
          </a:xfrm>
        </p:grpSpPr>
        <p:sp>
          <p:nvSpPr>
            <p:cNvPr id="778" name="Google Shape;778;p28"/>
            <p:cNvSpPr/>
            <p:nvPr/>
          </p:nvSpPr>
          <p:spPr>
            <a:xfrm>
              <a:off x="2805400" y="2743050"/>
              <a:ext cx="312150" cy="312750"/>
            </a:xfrm>
            <a:custGeom>
              <a:avLst/>
              <a:gdLst/>
              <a:ahLst/>
              <a:cxnLst/>
              <a:rect l="l" t="t" r="r" b="b"/>
              <a:pathLst>
                <a:path w="12486" h="12510" extrusionOk="0">
                  <a:moveTo>
                    <a:pt x="4154" y="184"/>
                  </a:moveTo>
                  <a:cubicBezTo>
                    <a:pt x="6186" y="230"/>
                    <a:pt x="8491" y="1691"/>
                    <a:pt x="9746" y="3037"/>
                  </a:cubicBezTo>
                  <a:cubicBezTo>
                    <a:pt x="10728" y="4064"/>
                    <a:pt x="11321" y="4977"/>
                    <a:pt x="11618" y="5959"/>
                  </a:cubicBezTo>
                  <a:cubicBezTo>
                    <a:pt x="12280" y="8150"/>
                    <a:pt x="11253" y="10752"/>
                    <a:pt x="9244" y="11893"/>
                  </a:cubicBezTo>
                  <a:cubicBezTo>
                    <a:pt x="8765" y="12167"/>
                    <a:pt x="8183" y="12339"/>
                    <a:pt x="7632" y="12339"/>
                  </a:cubicBezTo>
                  <a:cubicBezTo>
                    <a:pt x="7082" y="12339"/>
                    <a:pt x="6562" y="12167"/>
                    <a:pt x="6209" y="11757"/>
                  </a:cubicBezTo>
                  <a:cubicBezTo>
                    <a:pt x="5935" y="11483"/>
                    <a:pt x="5798" y="11117"/>
                    <a:pt x="5661" y="10729"/>
                  </a:cubicBezTo>
                  <a:cubicBezTo>
                    <a:pt x="5524" y="10364"/>
                    <a:pt x="5387" y="10022"/>
                    <a:pt x="5159" y="9725"/>
                  </a:cubicBezTo>
                  <a:cubicBezTo>
                    <a:pt x="4748" y="9177"/>
                    <a:pt x="4109" y="8903"/>
                    <a:pt x="3492" y="8652"/>
                  </a:cubicBezTo>
                  <a:cubicBezTo>
                    <a:pt x="3264" y="8561"/>
                    <a:pt x="3036" y="8470"/>
                    <a:pt x="2808" y="8356"/>
                  </a:cubicBezTo>
                  <a:cubicBezTo>
                    <a:pt x="1575" y="7739"/>
                    <a:pt x="662" y="6393"/>
                    <a:pt x="411" y="4863"/>
                  </a:cubicBezTo>
                  <a:cubicBezTo>
                    <a:pt x="183" y="3425"/>
                    <a:pt x="594" y="2079"/>
                    <a:pt x="1507" y="1188"/>
                  </a:cubicBezTo>
                  <a:cubicBezTo>
                    <a:pt x="2191" y="527"/>
                    <a:pt x="3059" y="184"/>
                    <a:pt x="4040" y="184"/>
                  </a:cubicBezTo>
                  <a:close/>
                  <a:moveTo>
                    <a:pt x="4058" y="1"/>
                  </a:moveTo>
                  <a:cubicBezTo>
                    <a:pt x="3004" y="1"/>
                    <a:pt x="2101" y="365"/>
                    <a:pt x="1392" y="1052"/>
                  </a:cubicBezTo>
                  <a:cubicBezTo>
                    <a:pt x="434" y="1987"/>
                    <a:pt x="0" y="3403"/>
                    <a:pt x="251" y="4886"/>
                  </a:cubicBezTo>
                  <a:cubicBezTo>
                    <a:pt x="479" y="6484"/>
                    <a:pt x="1438" y="7853"/>
                    <a:pt x="2739" y="8515"/>
                  </a:cubicBezTo>
                  <a:cubicBezTo>
                    <a:pt x="2967" y="8629"/>
                    <a:pt x="3196" y="8721"/>
                    <a:pt x="3424" y="8812"/>
                  </a:cubicBezTo>
                  <a:cubicBezTo>
                    <a:pt x="4063" y="9063"/>
                    <a:pt x="4656" y="9314"/>
                    <a:pt x="5022" y="9816"/>
                  </a:cubicBezTo>
                  <a:cubicBezTo>
                    <a:pt x="5250" y="10113"/>
                    <a:pt x="5364" y="10456"/>
                    <a:pt x="5501" y="10775"/>
                  </a:cubicBezTo>
                  <a:cubicBezTo>
                    <a:pt x="5638" y="11163"/>
                    <a:pt x="5798" y="11574"/>
                    <a:pt x="6072" y="11871"/>
                  </a:cubicBezTo>
                  <a:cubicBezTo>
                    <a:pt x="6460" y="12327"/>
                    <a:pt x="7030" y="12510"/>
                    <a:pt x="7624" y="12510"/>
                  </a:cubicBezTo>
                  <a:cubicBezTo>
                    <a:pt x="8217" y="12510"/>
                    <a:pt x="8833" y="12327"/>
                    <a:pt x="9336" y="12030"/>
                  </a:cubicBezTo>
                  <a:cubicBezTo>
                    <a:pt x="11413" y="10866"/>
                    <a:pt x="12485" y="8173"/>
                    <a:pt x="11778" y="5890"/>
                  </a:cubicBezTo>
                  <a:cubicBezTo>
                    <a:pt x="11458" y="4909"/>
                    <a:pt x="10865" y="3950"/>
                    <a:pt x="9883" y="2923"/>
                  </a:cubicBezTo>
                  <a:cubicBezTo>
                    <a:pt x="8537" y="1508"/>
                    <a:pt x="6254" y="47"/>
                    <a:pt x="4154" y="2"/>
                  </a:cubicBezTo>
                  <a:cubicBezTo>
                    <a:pt x="4122" y="1"/>
                    <a:pt x="4090" y="1"/>
                    <a:pt x="405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2598825" y="2610075"/>
              <a:ext cx="628275" cy="569550"/>
            </a:xfrm>
            <a:custGeom>
              <a:avLst/>
              <a:gdLst/>
              <a:ahLst/>
              <a:cxnLst/>
              <a:rect l="l" t="t" r="r" b="b"/>
              <a:pathLst>
                <a:path w="25131" h="22782" extrusionOk="0">
                  <a:moveTo>
                    <a:pt x="8240" y="162"/>
                  </a:moveTo>
                  <a:cubicBezTo>
                    <a:pt x="8309" y="162"/>
                    <a:pt x="8354" y="162"/>
                    <a:pt x="8400" y="185"/>
                  </a:cubicBezTo>
                  <a:cubicBezTo>
                    <a:pt x="8834" y="185"/>
                    <a:pt x="9267" y="231"/>
                    <a:pt x="9701" y="276"/>
                  </a:cubicBezTo>
                  <a:cubicBezTo>
                    <a:pt x="9998" y="299"/>
                    <a:pt x="10317" y="345"/>
                    <a:pt x="10614" y="345"/>
                  </a:cubicBezTo>
                  <a:cubicBezTo>
                    <a:pt x="10854" y="367"/>
                    <a:pt x="11088" y="373"/>
                    <a:pt x="11316" y="373"/>
                  </a:cubicBezTo>
                  <a:cubicBezTo>
                    <a:pt x="11544" y="373"/>
                    <a:pt x="11767" y="367"/>
                    <a:pt x="11984" y="367"/>
                  </a:cubicBezTo>
                  <a:cubicBezTo>
                    <a:pt x="12417" y="367"/>
                    <a:pt x="12828" y="367"/>
                    <a:pt x="13239" y="390"/>
                  </a:cubicBezTo>
                  <a:cubicBezTo>
                    <a:pt x="15202" y="504"/>
                    <a:pt x="17348" y="1212"/>
                    <a:pt x="19333" y="2422"/>
                  </a:cubicBezTo>
                  <a:cubicBezTo>
                    <a:pt x="20840" y="3358"/>
                    <a:pt x="22027" y="4567"/>
                    <a:pt x="22780" y="5937"/>
                  </a:cubicBezTo>
                  <a:cubicBezTo>
                    <a:pt x="22963" y="6256"/>
                    <a:pt x="23122" y="6599"/>
                    <a:pt x="23282" y="6941"/>
                  </a:cubicBezTo>
                  <a:cubicBezTo>
                    <a:pt x="23419" y="7238"/>
                    <a:pt x="23556" y="7535"/>
                    <a:pt x="23716" y="7831"/>
                  </a:cubicBezTo>
                  <a:cubicBezTo>
                    <a:pt x="23784" y="7968"/>
                    <a:pt x="23853" y="8105"/>
                    <a:pt x="23944" y="8242"/>
                  </a:cubicBezTo>
                  <a:cubicBezTo>
                    <a:pt x="24149" y="8630"/>
                    <a:pt x="24378" y="9041"/>
                    <a:pt x="24515" y="9475"/>
                  </a:cubicBezTo>
                  <a:cubicBezTo>
                    <a:pt x="24629" y="9840"/>
                    <a:pt x="24652" y="10228"/>
                    <a:pt x="24674" y="10616"/>
                  </a:cubicBezTo>
                  <a:lnTo>
                    <a:pt x="24697" y="10730"/>
                  </a:lnTo>
                  <a:cubicBezTo>
                    <a:pt x="24948" y="14291"/>
                    <a:pt x="23168" y="18080"/>
                    <a:pt x="20178" y="20408"/>
                  </a:cubicBezTo>
                  <a:cubicBezTo>
                    <a:pt x="18763" y="21481"/>
                    <a:pt x="17644" y="22097"/>
                    <a:pt x="16480" y="22394"/>
                  </a:cubicBezTo>
                  <a:cubicBezTo>
                    <a:pt x="15944" y="22538"/>
                    <a:pt x="15421" y="22609"/>
                    <a:pt x="14923" y="22609"/>
                  </a:cubicBezTo>
                  <a:cubicBezTo>
                    <a:pt x="14003" y="22609"/>
                    <a:pt x="13167" y="22366"/>
                    <a:pt x="12486" y="21892"/>
                  </a:cubicBezTo>
                  <a:cubicBezTo>
                    <a:pt x="11732" y="21367"/>
                    <a:pt x="11230" y="20613"/>
                    <a:pt x="10705" y="19815"/>
                  </a:cubicBezTo>
                  <a:cubicBezTo>
                    <a:pt x="10409" y="19335"/>
                    <a:pt x="10089" y="18856"/>
                    <a:pt x="9724" y="18422"/>
                  </a:cubicBezTo>
                  <a:cubicBezTo>
                    <a:pt x="9199" y="17806"/>
                    <a:pt x="8583" y="17281"/>
                    <a:pt x="7875" y="16893"/>
                  </a:cubicBezTo>
                  <a:cubicBezTo>
                    <a:pt x="7464" y="16665"/>
                    <a:pt x="7030" y="16459"/>
                    <a:pt x="6620" y="16277"/>
                  </a:cubicBezTo>
                  <a:cubicBezTo>
                    <a:pt x="6117" y="16071"/>
                    <a:pt x="5615" y="15843"/>
                    <a:pt x="5182" y="15569"/>
                  </a:cubicBezTo>
                  <a:cubicBezTo>
                    <a:pt x="4474" y="15135"/>
                    <a:pt x="3789" y="14428"/>
                    <a:pt x="3082" y="13446"/>
                  </a:cubicBezTo>
                  <a:cubicBezTo>
                    <a:pt x="845" y="10296"/>
                    <a:pt x="206" y="5252"/>
                    <a:pt x="3378" y="2125"/>
                  </a:cubicBezTo>
                  <a:cubicBezTo>
                    <a:pt x="4657" y="870"/>
                    <a:pt x="6391" y="162"/>
                    <a:pt x="8240" y="162"/>
                  </a:cubicBezTo>
                  <a:close/>
                  <a:moveTo>
                    <a:pt x="8222" y="0"/>
                  </a:moveTo>
                  <a:cubicBezTo>
                    <a:pt x="6327" y="0"/>
                    <a:pt x="4570" y="705"/>
                    <a:pt x="3264" y="2011"/>
                  </a:cubicBezTo>
                  <a:cubicBezTo>
                    <a:pt x="0" y="5206"/>
                    <a:pt x="662" y="10342"/>
                    <a:pt x="2945" y="13538"/>
                  </a:cubicBezTo>
                  <a:cubicBezTo>
                    <a:pt x="3652" y="14542"/>
                    <a:pt x="4360" y="15272"/>
                    <a:pt x="5090" y="15706"/>
                  </a:cubicBezTo>
                  <a:cubicBezTo>
                    <a:pt x="5547" y="16003"/>
                    <a:pt x="6049" y="16231"/>
                    <a:pt x="6528" y="16436"/>
                  </a:cubicBezTo>
                  <a:cubicBezTo>
                    <a:pt x="6962" y="16619"/>
                    <a:pt x="7396" y="16824"/>
                    <a:pt x="7784" y="17030"/>
                  </a:cubicBezTo>
                  <a:cubicBezTo>
                    <a:pt x="8468" y="17441"/>
                    <a:pt x="9085" y="17943"/>
                    <a:pt x="9587" y="18536"/>
                  </a:cubicBezTo>
                  <a:cubicBezTo>
                    <a:pt x="9952" y="18947"/>
                    <a:pt x="10272" y="19427"/>
                    <a:pt x="10568" y="19906"/>
                  </a:cubicBezTo>
                  <a:cubicBezTo>
                    <a:pt x="11071" y="20682"/>
                    <a:pt x="11596" y="21481"/>
                    <a:pt x="12394" y="22029"/>
                  </a:cubicBezTo>
                  <a:cubicBezTo>
                    <a:pt x="13102" y="22531"/>
                    <a:pt x="13969" y="22782"/>
                    <a:pt x="14951" y="22782"/>
                  </a:cubicBezTo>
                  <a:cubicBezTo>
                    <a:pt x="15453" y="22782"/>
                    <a:pt x="15978" y="22713"/>
                    <a:pt x="16526" y="22576"/>
                  </a:cubicBezTo>
                  <a:cubicBezTo>
                    <a:pt x="17713" y="22257"/>
                    <a:pt x="18854" y="21641"/>
                    <a:pt x="20269" y="20545"/>
                  </a:cubicBezTo>
                  <a:cubicBezTo>
                    <a:pt x="23328" y="18194"/>
                    <a:pt x="25131" y="14314"/>
                    <a:pt x="24857" y="10707"/>
                  </a:cubicBezTo>
                  <a:lnTo>
                    <a:pt x="24857" y="10593"/>
                  </a:lnTo>
                  <a:cubicBezTo>
                    <a:pt x="24834" y="10205"/>
                    <a:pt x="24811" y="9817"/>
                    <a:pt x="24674" y="9429"/>
                  </a:cubicBezTo>
                  <a:cubicBezTo>
                    <a:pt x="24537" y="8973"/>
                    <a:pt x="24309" y="8562"/>
                    <a:pt x="24081" y="8151"/>
                  </a:cubicBezTo>
                  <a:cubicBezTo>
                    <a:pt x="24013" y="8014"/>
                    <a:pt x="23944" y="7877"/>
                    <a:pt x="23876" y="7740"/>
                  </a:cubicBezTo>
                  <a:cubicBezTo>
                    <a:pt x="23716" y="7466"/>
                    <a:pt x="23579" y="7147"/>
                    <a:pt x="23442" y="6873"/>
                  </a:cubicBezTo>
                  <a:cubicBezTo>
                    <a:pt x="23282" y="6530"/>
                    <a:pt x="23122" y="6188"/>
                    <a:pt x="22940" y="5846"/>
                  </a:cubicBezTo>
                  <a:cubicBezTo>
                    <a:pt x="22164" y="4453"/>
                    <a:pt x="20954" y="3221"/>
                    <a:pt x="19425" y="2285"/>
                  </a:cubicBezTo>
                  <a:cubicBezTo>
                    <a:pt x="17416" y="1052"/>
                    <a:pt x="15225" y="322"/>
                    <a:pt x="13262" y="208"/>
                  </a:cubicBezTo>
                  <a:cubicBezTo>
                    <a:pt x="13045" y="196"/>
                    <a:pt x="12828" y="191"/>
                    <a:pt x="12614" y="191"/>
                  </a:cubicBezTo>
                  <a:cubicBezTo>
                    <a:pt x="12400" y="191"/>
                    <a:pt x="12189" y="196"/>
                    <a:pt x="11984" y="208"/>
                  </a:cubicBezTo>
                  <a:cubicBezTo>
                    <a:pt x="11550" y="208"/>
                    <a:pt x="11093" y="208"/>
                    <a:pt x="10637" y="185"/>
                  </a:cubicBezTo>
                  <a:cubicBezTo>
                    <a:pt x="10317" y="162"/>
                    <a:pt x="10021" y="116"/>
                    <a:pt x="9724" y="94"/>
                  </a:cubicBezTo>
                  <a:cubicBezTo>
                    <a:pt x="9290" y="48"/>
                    <a:pt x="8834" y="2"/>
                    <a:pt x="8400" y="2"/>
                  </a:cubicBezTo>
                  <a:cubicBezTo>
                    <a:pt x="8340" y="1"/>
                    <a:pt x="8281" y="0"/>
                    <a:pt x="82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2401950" y="2471475"/>
              <a:ext cx="938150" cy="837125"/>
            </a:xfrm>
            <a:custGeom>
              <a:avLst/>
              <a:gdLst/>
              <a:ahLst/>
              <a:cxnLst/>
              <a:rect l="l" t="t" r="r" b="b"/>
              <a:pathLst>
                <a:path w="37526" h="33485" extrusionOk="0">
                  <a:moveTo>
                    <a:pt x="20598" y="183"/>
                  </a:moveTo>
                  <a:cubicBezTo>
                    <a:pt x="23177" y="183"/>
                    <a:pt x="25904" y="872"/>
                    <a:pt x="28418" y="2168"/>
                  </a:cubicBezTo>
                  <a:cubicBezTo>
                    <a:pt x="30952" y="3492"/>
                    <a:pt x="33029" y="5523"/>
                    <a:pt x="34261" y="7874"/>
                  </a:cubicBezTo>
                  <a:cubicBezTo>
                    <a:pt x="34535" y="8377"/>
                    <a:pt x="34764" y="8924"/>
                    <a:pt x="34992" y="9427"/>
                  </a:cubicBezTo>
                  <a:cubicBezTo>
                    <a:pt x="35243" y="9974"/>
                    <a:pt x="35471" y="10522"/>
                    <a:pt x="35768" y="11047"/>
                  </a:cubicBezTo>
                  <a:cubicBezTo>
                    <a:pt x="35882" y="11298"/>
                    <a:pt x="36019" y="11549"/>
                    <a:pt x="36156" y="11778"/>
                  </a:cubicBezTo>
                  <a:cubicBezTo>
                    <a:pt x="36521" y="12417"/>
                    <a:pt x="36909" y="13079"/>
                    <a:pt x="37115" y="13786"/>
                  </a:cubicBezTo>
                  <a:cubicBezTo>
                    <a:pt x="37297" y="14471"/>
                    <a:pt x="37320" y="15224"/>
                    <a:pt x="37320" y="15863"/>
                  </a:cubicBezTo>
                  <a:cubicBezTo>
                    <a:pt x="37343" y="20679"/>
                    <a:pt x="34832" y="25701"/>
                    <a:pt x="30632" y="29285"/>
                  </a:cubicBezTo>
                  <a:cubicBezTo>
                    <a:pt x="29148" y="30540"/>
                    <a:pt x="27163" y="32069"/>
                    <a:pt x="24857" y="32822"/>
                  </a:cubicBezTo>
                  <a:cubicBezTo>
                    <a:pt x="23858" y="33136"/>
                    <a:pt x="22859" y="33292"/>
                    <a:pt x="21907" y="33292"/>
                  </a:cubicBezTo>
                  <a:cubicBezTo>
                    <a:pt x="20574" y="33292"/>
                    <a:pt x="19331" y="32988"/>
                    <a:pt x="18306" y="32389"/>
                  </a:cubicBezTo>
                  <a:cubicBezTo>
                    <a:pt x="17005" y="31613"/>
                    <a:pt x="16115" y="30426"/>
                    <a:pt x="15157" y="29170"/>
                  </a:cubicBezTo>
                  <a:cubicBezTo>
                    <a:pt x="14723" y="28600"/>
                    <a:pt x="14289" y="28006"/>
                    <a:pt x="13787" y="27459"/>
                  </a:cubicBezTo>
                  <a:cubicBezTo>
                    <a:pt x="12943" y="26500"/>
                    <a:pt x="12052" y="25747"/>
                    <a:pt x="11071" y="25176"/>
                  </a:cubicBezTo>
                  <a:cubicBezTo>
                    <a:pt x="10500" y="24811"/>
                    <a:pt x="9861" y="24537"/>
                    <a:pt x="9245" y="24263"/>
                  </a:cubicBezTo>
                  <a:cubicBezTo>
                    <a:pt x="8492" y="23921"/>
                    <a:pt x="7738" y="23578"/>
                    <a:pt x="7099" y="23145"/>
                  </a:cubicBezTo>
                  <a:cubicBezTo>
                    <a:pt x="5844" y="22300"/>
                    <a:pt x="4840" y="20908"/>
                    <a:pt x="4178" y="19926"/>
                  </a:cubicBezTo>
                  <a:cubicBezTo>
                    <a:pt x="1005" y="15156"/>
                    <a:pt x="206" y="7943"/>
                    <a:pt x="4771" y="3446"/>
                  </a:cubicBezTo>
                  <a:cubicBezTo>
                    <a:pt x="6688" y="1552"/>
                    <a:pt x="9245" y="525"/>
                    <a:pt x="11961" y="525"/>
                  </a:cubicBezTo>
                  <a:lnTo>
                    <a:pt x="12098" y="525"/>
                  </a:lnTo>
                  <a:cubicBezTo>
                    <a:pt x="12600" y="525"/>
                    <a:pt x="13102" y="570"/>
                    <a:pt x="13604" y="616"/>
                  </a:cubicBezTo>
                  <a:cubicBezTo>
                    <a:pt x="14175" y="662"/>
                    <a:pt x="14791" y="707"/>
                    <a:pt x="15362" y="707"/>
                  </a:cubicBezTo>
                  <a:cubicBezTo>
                    <a:pt x="16207" y="684"/>
                    <a:pt x="17005" y="570"/>
                    <a:pt x="17804" y="433"/>
                  </a:cubicBezTo>
                  <a:cubicBezTo>
                    <a:pt x="18261" y="365"/>
                    <a:pt x="18740" y="296"/>
                    <a:pt x="19219" y="251"/>
                  </a:cubicBezTo>
                  <a:cubicBezTo>
                    <a:pt x="19673" y="205"/>
                    <a:pt x="20133" y="183"/>
                    <a:pt x="20598" y="183"/>
                  </a:cubicBezTo>
                  <a:close/>
                  <a:moveTo>
                    <a:pt x="20594" y="1"/>
                  </a:moveTo>
                  <a:cubicBezTo>
                    <a:pt x="20123" y="1"/>
                    <a:pt x="19656" y="23"/>
                    <a:pt x="19197" y="68"/>
                  </a:cubicBezTo>
                  <a:cubicBezTo>
                    <a:pt x="18717" y="114"/>
                    <a:pt x="18238" y="205"/>
                    <a:pt x="17759" y="274"/>
                  </a:cubicBezTo>
                  <a:cubicBezTo>
                    <a:pt x="16983" y="388"/>
                    <a:pt x="16184" y="502"/>
                    <a:pt x="15362" y="525"/>
                  </a:cubicBezTo>
                  <a:cubicBezTo>
                    <a:pt x="14791" y="525"/>
                    <a:pt x="14198" y="479"/>
                    <a:pt x="13627" y="433"/>
                  </a:cubicBezTo>
                  <a:cubicBezTo>
                    <a:pt x="13125" y="388"/>
                    <a:pt x="12600" y="365"/>
                    <a:pt x="12098" y="342"/>
                  </a:cubicBezTo>
                  <a:cubicBezTo>
                    <a:pt x="12068" y="342"/>
                    <a:pt x="12038" y="342"/>
                    <a:pt x="12008" y="342"/>
                  </a:cubicBezTo>
                  <a:cubicBezTo>
                    <a:pt x="9211" y="342"/>
                    <a:pt x="6599" y="1390"/>
                    <a:pt x="4657" y="3309"/>
                  </a:cubicBezTo>
                  <a:cubicBezTo>
                    <a:pt x="1" y="7897"/>
                    <a:pt x="822" y="15179"/>
                    <a:pt x="4041" y="20017"/>
                  </a:cubicBezTo>
                  <a:cubicBezTo>
                    <a:pt x="4703" y="21022"/>
                    <a:pt x="5730" y="22437"/>
                    <a:pt x="6985" y="23281"/>
                  </a:cubicBezTo>
                  <a:cubicBezTo>
                    <a:pt x="7647" y="23738"/>
                    <a:pt x="8423" y="24080"/>
                    <a:pt x="9154" y="24423"/>
                  </a:cubicBezTo>
                  <a:cubicBezTo>
                    <a:pt x="9770" y="24697"/>
                    <a:pt x="10409" y="24971"/>
                    <a:pt x="10980" y="25313"/>
                  </a:cubicBezTo>
                  <a:cubicBezTo>
                    <a:pt x="11938" y="25906"/>
                    <a:pt x="12828" y="26637"/>
                    <a:pt x="13673" y="27595"/>
                  </a:cubicBezTo>
                  <a:cubicBezTo>
                    <a:pt x="14152" y="28120"/>
                    <a:pt x="14586" y="28714"/>
                    <a:pt x="15020" y="29262"/>
                  </a:cubicBezTo>
                  <a:cubicBezTo>
                    <a:pt x="15978" y="30540"/>
                    <a:pt x="16891" y="31727"/>
                    <a:pt x="18215" y="32526"/>
                  </a:cubicBezTo>
                  <a:cubicBezTo>
                    <a:pt x="19265" y="33165"/>
                    <a:pt x="20543" y="33484"/>
                    <a:pt x="21913" y="33484"/>
                  </a:cubicBezTo>
                  <a:cubicBezTo>
                    <a:pt x="22872" y="33484"/>
                    <a:pt x="23899" y="33325"/>
                    <a:pt x="24926" y="32982"/>
                  </a:cubicBezTo>
                  <a:cubicBezTo>
                    <a:pt x="27254" y="32229"/>
                    <a:pt x="29263" y="30677"/>
                    <a:pt x="30746" y="29421"/>
                  </a:cubicBezTo>
                  <a:cubicBezTo>
                    <a:pt x="34992" y="25792"/>
                    <a:pt x="37525" y="20748"/>
                    <a:pt x="37480" y="15863"/>
                  </a:cubicBezTo>
                  <a:cubicBezTo>
                    <a:pt x="37480" y="15201"/>
                    <a:pt x="37480" y="14448"/>
                    <a:pt x="37274" y="13741"/>
                  </a:cubicBezTo>
                  <a:cubicBezTo>
                    <a:pt x="37069" y="13010"/>
                    <a:pt x="36681" y="12325"/>
                    <a:pt x="36316" y="11686"/>
                  </a:cubicBezTo>
                  <a:cubicBezTo>
                    <a:pt x="36179" y="11458"/>
                    <a:pt x="36042" y="11207"/>
                    <a:pt x="35905" y="10956"/>
                  </a:cubicBezTo>
                  <a:cubicBezTo>
                    <a:pt x="35631" y="10454"/>
                    <a:pt x="35403" y="9883"/>
                    <a:pt x="35152" y="9358"/>
                  </a:cubicBezTo>
                  <a:cubicBezTo>
                    <a:pt x="34923" y="8833"/>
                    <a:pt x="34695" y="8308"/>
                    <a:pt x="34421" y="7783"/>
                  </a:cubicBezTo>
                  <a:cubicBezTo>
                    <a:pt x="33189" y="5409"/>
                    <a:pt x="31066" y="3355"/>
                    <a:pt x="28509" y="2008"/>
                  </a:cubicBezTo>
                  <a:cubicBezTo>
                    <a:pt x="25975" y="693"/>
                    <a:pt x="23212" y="1"/>
                    <a:pt x="2059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2248450" y="2328300"/>
              <a:ext cx="1209775" cy="1113825"/>
            </a:xfrm>
            <a:custGeom>
              <a:avLst/>
              <a:gdLst/>
              <a:ahLst/>
              <a:cxnLst/>
              <a:rect l="l" t="t" r="r" b="b"/>
              <a:pathLst>
                <a:path w="48391" h="44553" extrusionOk="0">
                  <a:moveTo>
                    <a:pt x="26677" y="186"/>
                  </a:moveTo>
                  <a:cubicBezTo>
                    <a:pt x="29727" y="186"/>
                    <a:pt x="32907" y="908"/>
                    <a:pt x="35768" y="2280"/>
                  </a:cubicBezTo>
                  <a:cubicBezTo>
                    <a:pt x="39351" y="3992"/>
                    <a:pt x="42273" y="6800"/>
                    <a:pt x="44008" y="10178"/>
                  </a:cubicBezTo>
                  <a:cubicBezTo>
                    <a:pt x="44350" y="10862"/>
                    <a:pt x="44670" y="11593"/>
                    <a:pt x="44966" y="12300"/>
                  </a:cubicBezTo>
                  <a:cubicBezTo>
                    <a:pt x="45309" y="13076"/>
                    <a:pt x="45651" y="13875"/>
                    <a:pt x="46039" y="14629"/>
                  </a:cubicBezTo>
                  <a:cubicBezTo>
                    <a:pt x="46245" y="14971"/>
                    <a:pt x="46427" y="15336"/>
                    <a:pt x="46633" y="15679"/>
                  </a:cubicBezTo>
                  <a:cubicBezTo>
                    <a:pt x="47135" y="16546"/>
                    <a:pt x="47660" y="17459"/>
                    <a:pt x="47934" y="18440"/>
                  </a:cubicBezTo>
                  <a:cubicBezTo>
                    <a:pt x="48208" y="19422"/>
                    <a:pt x="48208" y="20426"/>
                    <a:pt x="48185" y="21385"/>
                  </a:cubicBezTo>
                  <a:cubicBezTo>
                    <a:pt x="48002" y="27411"/>
                    <a:pt x="44784" y="33665"/>
                    <a:pt x="39329" y="38527"/>
                  </a:cubicBezTo>
                  <a:cubicBezTo>
                    <a:pt x="37343" y="40307"/>
                    <a:pt x="34649" y="42475"/>
                    <a:pt x="31477" y="43594"/>
                  </a:cubicBezTo>
                  <a:cubicBezTo>
                    <a:pt x="29999" y="44110"/>
                    <a:pt x="28507" y="44370"/>
                    <a:pt x="27087" y="44370"/>
                  </a:cubicBezTo>
                  <a:cubicBezTo>
                    <a:pt x="25369" y="44370"/>
                    <a:pt x="23754" y="43991"/>
                    <a:pt x="22392" y="43229"/>
                  </a:cubicBezTo>
                  <a:cubicBezTo>
                    <a:pt x="20521" y="42201"/>
                    <a:pt x="19174" y="40558"/>
                    <a:pt x="17759" y="38823"/>
                  </a:cubicBezTo>
                  <a:cubicBezTo>
                    <a:pt x="17234" y="38184"/>
                    <a:pt x="16709" y="37522"/>
                    <a:pt x="16115" y="36883"/>
                  </a:cubicBezTo>
                  <a:cubicBezTo>
                    <a:pt x="14928" y="35582"/>
                    <a:pt x="13741" y="34555"/>
                    <a:pt x="12509" y="33802"/>
                  </a:cubicBezTo>
                  <a:cubicBezTo>
                    <a:pt x="11756" y="33345"/>
                    <a:pt x="10911" y="32957"/>
                    <a:pt x="10112" y="32592"/>
                  </a:cubicBezTo>
                  <a:cubicBezTo>
                    <a:pt x="9131" y="32136"/>
                    <a:pt x="8104" y="31679"/>
                    <a:pt x="7236" y="31063"/>
                  </a:cubicBezTo>
                  <a:cubicBezTo>
                    <a:pt x="5707" y="29990"/>
                    <a:pt x="4451" y="28210"/>
                    <a:pt x="3516" y="26749"/>
                  </a:cubicBezTo>
                  <a:cubicBezTo>
                    <a:pt x="1370" y="23393"/>
                    <a:pt x="183" y="19445"/>
                    <a:pt x="206" y="15656"/>
                  </a:cubicBezTo>
                  <a:cubicBezTo>
                    <a:pt x="206" y="11479"/>
                    <a:pt x="1667" y="7827"/>
                    <a:pt x="4406" y="5110"/>
                  </a:cubicBezTo>
                  <a:cubicBezTo>
                    <a:pt x="6917" y="2645"/>
                    <a:pt x="10386" y="1230"/>
                    <a:pt x="13947" y="1230"/>
                  </a:cubicBezTo>
                  <a:lnTo>
                    <a:pt x="14061" y="1230"/>
                  </a:lnTo>
                  <a:cubicBezTo>
                    <a:pt x="14654" y="1253"/>
                    <a:pt x="15271" y="1299"/>
                    <a:pt x="15864" y="1321"/>
                  </a:cubicBezTo>
                  <a:cubicBezTo>
                    <a:pt x="16501" y="1374"/>
                    <a:pt x="17151" y="1428"/>
                    <a:pt x="17793" y="1428"/>
                  </a:cubicBezTo>
                  <a:cubicBezTo>
                    <a:pt x="17981" y="1428"/>
                    <a:pt x="18167" y="1423"/>
                    <a:pt x="18352" y="1413"/>
                  </a:cubicBezTo>
                  <a:cubicBezTo>
                    <a:pt x="19516" y="1344"/>
                    <a:pt x="20635" y="1093"/>
                    <a:pt x="21730" y="842"/>
                  </a:cubicBezTo>
                  <a:cubicBezTo>
                    <a:pt x="22278" y="705"/>
                    <a:pt x="22849" y="568"/>
                    <a:pt x="23419" y="477"/>
                  </a:cubicBezTo>
                  <a:cubicBezTo>
                    <a:pt x="24474" y="282"/>
                    <a:pt x="25567" y="186"/>
                    <a:pt x="26677" y="186"/>
                  </a:cubicBezTo>
                  <a:close/>
                  <a:moveTo>
                    <a:pt x="26722" y="0"/>
                  </a:moveTo>
                  <a:cubicBezTo>
                    <a:pt x="25597" y="0"/>
                    <a:pt x="24484" y="98"/>
                    <a:pt x="23396" y="294"/>
                  </a:cubicBezTo>
                  <a:cubicBezTo>
                    <a:pt x="22826" y="386"/>
                    <a:pt x="22255" y="523"/>
                    <a:pt x="21685" y="660"/>
                  </a:cubicBezTo>
                  <a:cubicBezTo>
                    <a:pt x="20612" y="911"/>
                    <a:pt x="19493" y="1162"/>
                    <a:pt x="18352" y="1230"/>
                  </a:cubicBezTo>
                  <a:cubicBezTo>
                    <a:pt x="18161" y="1241"/>
                    <a:pt x="17969" y="1245"/>
                    <a:pt x="17776" y="1245"/>
                  </a:cubicBezTo>
                  <a:cubicBezTo>
                    <a:pt x="17139" y="1245"/>
                    <a:pt x="16495" y="1197"/>
                    <a:pt x="15864" y="1162"/>
                  </a:cubicBezTo>
                  <a:cubicBezTo>
                    <a:pt x="15271" y="1116"/>
                    <a:pt x="14654" y="1070"/>
                    <a:pt x="14061" y="1070"/>
                  </a:cubicBezTo>
                  <a:lnTo>
                    <a:pt x="13947" y="1070"/>
                  </a:lnTo>
                  <a:cubicBezTo>
                    <a:pt x="10340" y="1070"/>
                    <a:pt x="6825" y="2486"/>
                    <a:pt x="4292" y="4996"/>
                  </a:cubicBezTo>
                  <a:cubicBezTo>
                    <a:pt x="1507" y="7735"/>
                    <a:pt x="23" y="11433"/>
                    <a:pt x="23" y="15656"/>
                  </a:cubicBezTo>
                  <a:cubicBezTo>
                    <a:pt x="1" y="19490"/>
                    <a:pt x="1187" y="23462"/>
                    <a:pt x="3356" y="26863"/>
                  </a:cubicBezTo>
                  <a:cubicBezTo>
                    <a:pt x="4292" y="28324"/>
                    <a:pt x="5570" y="30127"/>
                    <a:pt x="7122" y="31223"/>
                  </a:cubicBezTo>
                  <a:cubicBezTo>
                    <a:pt x="8012" y="31839"/>
                    <a:pt x="9039" y="32295"/>
                    <a:pt x="10021" y="32752"/>
                  </a:cubicBezTo>
                  <a:cubicBezTo>
                    <a:pt x="10843" y="33117"/>
                    <a:pt x="11664" y="33505"/>
                    <a:pt x="12418" y="33962"/>
                  </a:cubicBezTo>
                  <a:cubicBezTo>
                    <a:pt x="13650" y="34715"/>
                    <a:pt x="14814" y="35696"/>
                    <a:pt x="16001" y="36997"/>
                  </a:cubicBezTo>
                  <a:cubicBezTo>
                    <a:pt x="16572" y="37636"/>
                    <a:pt x="17097" y="38298"/>
                    <a:pt x="17622" y="38937"/>
                  </a:cubicBezTo>
                  <a:cubicBezTo>
                    <a:pt x="19060" y="40695"/>
                    <a:pt x="20384" y="42338"/>
                    <a:pt x="22301" y="43388"/>
                  </a:cubicBezTo>
                  <a:cubicBezTo>
                    <a:pt x="23693" y="44164"/>
                    <a:pt x="25359" y="44552"/>
                    <a:pt x="27094" y="44552"/>
                  </a:cubicBezTo>
                  <a:cubicBezTo>
                    <a:pt x="28532" y="44552"/>
                    <a:pt x="30039" y="44301"/>
                    <a:pt x="31545" y="43776"/>
                  </a:cubicBezTo>
                  <a:cubicBezTo>
                    <a:pt x="34741" y="42635"/>
                    <a:pt x="37434" y="40444"/>
                    <a:pt x="39443" y="38641"/>
                  </a:cubicBezTo>
                  <a:cubicBezTo>
                    <a:pt x="44944" y="33756"/>
                    <a:pt x="48185" y="27479"/>
                    <a:pt x="48367" y="21385"/>
                  </a:cubicBezTo>
                  <a:cubicBezTo>
                    <a:pt x="48390" y="20426"/>
                    <a:pt x="48390" y="19399"/>
                    <a:pt x="48116" y="18395"/>
                  </a:cubicBezTo>
                  <a:cubicBezTo>
                    <a:pt x="47820" y="17390"/>
                    <a:pt x="47295" y="16477"/>
                    <a:pt x="46792" y="15587"/>
                  </a:cubicBezTo>
                  <a:cubicBezTo>
                    <a:pt x="46587" y="15245"/>
                    <a:pt x="46382" y="14902"/>
                    <a:pt x="46199" y="14537"/>
                  </a:cubicBezTo>
                  <a:cubicBezTo>
                    <a:pt x="45811" y="13784"/>
                    <a:pt x="45469" y="13008"/>
                    <a:pt x="45149" y="12232"/>
                  </a:cubicBezTo>
                  <a:cubicBezTo>
                    <a:pt x="44829" y="11524"/>
                    <a:pt x="44510" y="10794"/>
                    <a:pt x="44168" y="10086"/>
                  </a:cubicBezTo>
                  <a:cubicBezTo>
                    <a:pt x="42410" y="6685"/>
                    <a:pt x="39466" y="3855"/>
                    <a:pt x="35836" y="2120"/>
                  </a:cubicBezTo>
                  <a:cubicBezTo>
                    <a:pt x="32917" y="719"/>
                    <a:pt x="29778" y="0"/>
                    <a:pt x="2672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2060150" y="2184300"/>
              <a:ext cx="1517325" cy="1392500"/>
            </a:xfrm>
            <a:custGeom>
              <a:avLst/>
              <a:gdLst/>
              <a:ahLst/>
              <a:cxnLst/>
              <a:rect l="l" t="t" r="r" b="b"/>
              <a:pathLst>
                <a:path w="60693" h="55700" extrusionOk="0">
                  <a:moveTo>
                    <a:pt x="34116" y="182"/>
                  </a:moveTo>
                  <a:cubicBezTo>
                    <a:pt x="37623" y="182"/>
                    <a:pt x="41223" y="953"/>
                    <a:pt x="44487" y="2448"/>
                  </a:cubicBezTo>
                  <a:cubicBezTo>
                    <a:pt x="49120" y="4571"/>
                    <a:pt x="52886" y="8154"/>
                    <a:pt x="55123" y="12537"/>
                  </a:cubicBezTo>
                  <a:cubicBezTo>
                    <a:pt x="55557" y="13427"/>
                    <a:pt x="55968" y="14340"/>
                    <a:pt x="56356" y="15253"/>
                  </a:cubicBezTo>
                  <a:cubicBezTo>
                    <a:pt x="56767" y="16257"/>
                    <a:pt x="57200" y="17284"/>
                    <a:pt x="57725" y="18266"/>
                  </a:cubicBezTo>
                  <a:cubicBezTo>
                    <a:pt x="57976" y="18722"/>
                    <a:pt x="58228" y="19179"/>
                    <a:pt x="58501" y="19635"/>
                  </a:cubicBezTo>
                  <a:cubicBezTo>
                    <a:pt x="59141" y="20754"/>
                    <a:pt x="59803" y="21918"/>
                    <a:pt x="60168" y="23173"/>
                  </a:cubicBezTo>
                  <a:cubicBezTo>
                    <a:pt x="60510" y="24429"/>
                    <a:pt x="60487" y="25730"/>
                    <a:pt x="60442" y="26962"/>
                  </a:cubicBezTo>
                  <a:cubicBezTo>
                    <a:pt x="60054" y="34221"/>
                    <a:pt x="56150" y="41616"/>
                    <a:pt x="49417" y="47825"/>
                  </a:cubicBezTo>
                  <a:cubicBezTo>
                    <a:pt x="46929" y="50107"/>
                    <a:pt x="43528" y="52960"/>
                    <a:pt x="39488" y="54444"/>
                  </a:cubicBezTo>
                  <a:cubicBezTo>
                    <a:pt x="37542" y="55160"/>
                    <a:pt x="35577" y="55516"/>
                    <a:pt x="33706" y="55516"/>
                  </a:cubicBezTo>
                  <a:cubicBezTo>
                    <a:pt x="31583" y="55516"/>
                    <a:pt x="29581" y="55057"/>
                    <a:pt x="27870" y="54147"/>
                  </a:cubicBezTo>
                  <a:cubicBezTo>
                    <a:pt x="25382" y="52846"/>
                    <a:pt x="23602" y="50746"/>
                    <a:pt x="21730" y="48532"/>
                  </a:cubicBezTo>
                  <a:cubicBezTo>
                    <a:pt x="21114" y="47825"/>
                    <a:pt x="20497" y="47071"/>
                    <a:pt x="19835" y="46364"/>
                  </a:cubicBezTo>
                  <a:cubicBezTo>
                    <a:pt x="18283" y="44675"/>
                    <a:pt x="16845" y="43442"/>
                    <a:pt x="15362" y="42506"/>
                  </a:cubicBezTo>
                  <a:cubicBezTo>
                    <a:pt x="14403" y="41936"/>
                    <a:pt x="13376" y="41456"/>
                    <a:pt x="12372" y="41000"/>
                  </a:cubicBezTo>
                  <a:cubicBezTo>
                    <a:pt x="11139" y="40429"/>
                    <a:pt x="9861" y="39836"/>
                    <a:pt x="8765" y="39060"/>
                  </a:cubicBezTo>
                  <a:cubicBezTo>
                    <a:pt x="6939" y="37759"/>
                    <a:pt x="5455" y="35590"/>
                    <a:pt x="4246" y="33650"/>
                  </a:cubicBezTo>
                  <a:cubicBezTo>
                    <a:pt x="1621" y="29450"/>
                    <a:pt x="183" y="24566"/>
                    <a:pt x="206" y="19886"/>
                  </a:cubicBezTo>
                  <a:cubicBezTo>
                    <a:pt x="228" y="14728"/>
                    <a:pt x="2054" y="10209"/>
                    <a:pt x="5433" y="6853"/>
                  </a:cubicBezTo>
                  <a:cubicBezTo>
                    <a:pt x="8560" y="3772"/>
                    <a:pt x="12874" y="2014"/>
                    <a:pt x="17279" y="2014"/>
                  </a:cubicBezTo>
                  <a:lnTo>
                    <a:pt x="17393" y="2014"/>
                  </a:lnTo>
                  <a:cubicBezTo>
                    <a:pt x="18101" y="2014"/>
                    <a:pt x="18808" y="2060"/>
                    <a:pt x="19516" y="2106"/>
                  </a:cubicBezTo>
                  <a:cubicBezTo>
                    <a:pt x="20216" y="2166"/>
                    <a:pt x="20936" y="2217"/>
                    <a:pt x="21656" y="2217"/>
                  </a:cubicBezTo>
                  <a:cubicBezTo>
                    <a:pt x="22016" y="2217"/>
                    <a:pt x="22377" y="2204"/>
                    <a:pt x="22734" y="2174"/>
                  </a:cubicBezTo>
                  <a:cubicBezTo>
                    <a:pt x="24218" y="2060"/>
                    <a:pt x="25633" y="1672"/>
                    <a:pt x="27025" y="1284"/>
                  </a:cubicBezTo>
                  <a:cubicBezTo>
                    <a:pt x="27664" y="1101"/>
                    <a:pt x="28349" y="896"/>
                    <a:pt x="29011" y="759"/>
                  </a:cubicBezTo>
                  <a:cubicBezTo>
                    <a:pt x="30655" y="373"/>
                    <a:pt x="32374" y="182"/>
                    <a:pt x="34116" y="182"/>
                  </a:cubicBezTo>
                  <a:close/>
                  <a:moveTo>
                    <a:pt x="34110" y="1"/>
                  </a:moveTo>
                  <a:cubicBezTo>
                    <a:pt x="32361" y="1"/>
                    <a:pt x="30636" y="191"/>
                    <a:pt x="28988" y="576"/>
                  </a:cubicBezTo>
                  <a:cubicBezTo>
                    <a:pt x="28304" y="736"/>
                    <a:pt x="27619" y="919"/>
                    <a:pt x="26957" y="1101"/>
                  </a:cubicBezTo>
                  <a:cubicBezTo>
                    <a:pt x="25610" y="1489"/>
                    <a:pt x="24195" y="1900"/>
                    <a:pt x="22734" y="1991"/>
                  </a:cubicBezTo>
                  <a:cubicBezTo>
                    <a:pt x="22377" y="2022"/>
                    <a:pt x="22016" y="2035"/>
                    <a:pt x="21656" y="2035"/>
                  </a:cubicBezTo>
                  <a:cubicBezTo>
                    <a:pt x="20936" y="2035"/>
                    <a:pt x="20216" y="1984"/>
                    <a:pt x="19516" y="1923"/>
                  </a:cubicBezTo>
                  <a:cubicBezTo>
                    <a:pt x="18831" y="1877"/>
                    <a:pt x="18101" y="1832"/>
                    <a:pt x="17393" y="1832"/>
                  </a:cubicBezTo>
                  <a:cubicBezTo>
                    <a:pt x="17365" y="1831"/>
                    <a:pt x="17336" y="1831"/>
                    <a:pt x="17308" y="1831"/>
                  </a:cubicBezTo>
                  <a:cubicBezTo>
                    <a:pt x="12841" y="1831"/>
                    <a:pt x="8471" y="3609"/>
                    <a:pt x="5319" y="6739"/>
                  </a:cubicBezTo>
                  <a:cubicBezTo>
                    <a:pt x="1872" y="10117"/>
                    <a:pt x="46" y="14682"/>
                    <a:pt x="23" y="19886"/>
                  </a:cubicBezTo>
                  <a:cubicBezTo>
                    <a:pt x="0" y="24588"/>
                    <a:pt x="1438" y="29519"/>
                    <a:pt x="4086" y="33741"/>
                  </a:cubicBezTo>
                  <a:cubicBezTo>
                    <a:pt x="5319" y="35704"/>
                    <a:pt x="6825" y="37896"/>
                    <a:pt x="8674" y="39219"/>
                  </a:cubicBezTo>
                  <a:cubicBezTo>
                    <a:pt x="9769" y="39995"/>
                    <a:pt x="11048" y="40589"/>
                    <a:pt x="12280" y="41160"/>
                  </a:cubicBezTo>
                  <a:cubicBezTo>
                    <a:pt x="13285" y="41616"/>
                    <a:pt x="14334" y="42095"/>
                    <a:pt x="15248" y="42666"/>
                  </a:cubicBezTo>
                  <a:cubicBezTo>
                    <a:pt x="16754" y="43602"/>
                    <a:pt x="18169" y="44812"/>
                    <a:pt x="19698" y="46501"/>
                  </a:cubicBezTo>
                  <a:cubicBezTo>
                    <a:pt x="20360" y="47185"/>
                    <a:pt x="20977" y="47939"/>
                    <a:pt x="21593" y="48646"/>
                  </a:cubicBezTo>
                  <a:cubicBezTo>
                    <a:pt x="23487" y="50883"/>
                    <a:pt x="25268" y="53006"/>
                    <a:pt x="27779" y="54307"/>
                  </a:cubicBezTo>
                  <a:cubicBezTo>
                    <a:pt x="29513" y="55243"/>
                    <a:pt x="31545" y="55699"/>
                    <a:pt x="33690" y="55699"/>
                  </a:cubicBezTo>
                  <a:cubicBezTo>
                    <a:pt x="35585" y="55699"/>
                    <a:pt x="37571" y="55334"/>
                    <a:pt x="39556" y="54604"/>
                  </a:cubicBezTo>
                  <a:cubicBezTo>
                    <a:pt x="43619" y="53120"/>
                    <a:pt x="47020" y="50267"/>
                    <a:pt x="49554" y="47939"/>
                  </a:cubicBezTo>
                  <a:cubicBezTo>
                    <a:pt x="56310" y="41730"/>
                    <a:pt x="60236" y="34289"/>
                    <a:pt x="60601" y="26985"/>
                  </a:cubicBezTo>
                  <a:cubicBezTo>
                    <a:pt x="60670" y="25730"/>
                    <a:pt x="60693" y="24406"/>
                    <a:pt x="60327" y="23128"/>
                  </a:cubicBezTo>
                  <a:cubicBezTo>
                    <a:pt x="59985" y="21849"/>
                    <a:pt x="59300" y="20662"/>
                    <a:pt x="58638" y="19544"/>
                  </a:cubicBezTo>
                  <a:cubicBezTo>
                    <a:pt x="58387" y="19088"/>
                    <a:pt x="58136" y="18631"/>
                    <a:pt x="57885" y="18175"/>
                  </a:cubicBezTo>
                  <a:cubicBezTo>
                    <a:pt x="57383" y="17216"/>
                    <a:pt x="56927" y="16166"/>
                    <a:pt x="56516" y="15184"/>
                  </a:cubicBezTo>
                  <a:cubicBezTo>
                    <a:pt x="56128" y="14271"/>
                    <a:pt x="55740" y="13336"/>
                    <a:pt x="55283" y="12445"/>
                  </a:cubicBezTo>
                  <a:cubicBezTo>
                    <a:pt x="53023" y="8017"/>
                    <a:pt x="49234" y="4411"/>
                    <a:pt x="44555" y="2288"/>
                  </a:cubicBezTo>
                  <a:cubicBezTo>
                    <a:pt x="41273" y="777"/>
                    <a:pt x="37643" y="1"/>
                    <a:pt x="3411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1871825" y="2039925"/>
              <a:ext cx="1824925" cy="1671525"/>
            </a:xfrm>
            <a:custGeom>
              <a:avLst/>
              <a:gdLst/>
              <a:ahLst/>
              <a:cxnLst/>
              <a:rect l="l" t="t" r="r" b="b"/>
              <a:pathLst>
                <a:path w="72997" h="66861" extrusionOk="0">
                  <a:moveTo>
                    <a:pt x="41495" y="183"/>
                  </a:moveTo>
                  <a:cubicBezTo>
                    <a:pt x="45481" y="183"/>
                    <a:pt x="49529" y="1016"/>
                    <a:pt x="53207" y="2654"/>
                  </a:cubicBezTo>
                  <a:cubicBezTo>
                    <a:pt x="58799" y="5119"/>
                    <a:pt x="63547" y="9592"/>
                    <a:pt x="66240" y="14911"/>
                  </a:cubicBezTo>
                  <a:cubicBezTo>
                    <a:pt x="66788" y="16006"/>
                    <a:pt x="67244" y="17125"/>
                    <a:pt x="67724" y="18220"/>
                  </a:cubicBezTo>
                  <a:cubicBezTo>
                    <a:pt x="68226" y="19453"/>
                    <a:pt x="68774" y="20731"/>
                    <a:pt x="69413" y="21941"/>
                  </a:cubicBezTo>
                  <a:cubicBezTo>
                    <a:pt x="69709" y="22489"/>
                    <a:pt x="70029" y="23059"/>
                    <a:pt x="70348" y="23607"/>
                  </a:cubicBezTo>
                  <a:cubicBezTo>
                    <a:pt x="71147" y="24977"/>
                    <a:pt x="71969" y="26392"/>
                    <a:pt x="72380" y="27944"/>
                  </a:cubicBezTo>
                  <a:cubicBezTo>
                    <a:pt x="72814" y="29519"/>
                    <a:pt x="72768" y="31162"/>
                    <a:pt x="72677" y="32577"/>
                  </a:cubicBezTo>
                  <a:cubicBezTo>
                    <a:pt x="72152" y="40954"/>
                    <a:pt x="67472" y="49674"/>
                    <a:pt x="59529" y="57137"/>
                  </a:cubicBezTo>
                  <a:cubicBezTo>
                    <a:pt x="56516" y="59968"/>
                    <a:pt x="52431" y="63437"/>
                    <a:pt x="47500" y="65309"/>
                  </a:cubicBezTo>
                  <a:cubicBezTo>
                    <a:pt x="45077" y="66223"/>
                    <a:pt x="42617" y="66680"/>
                    <a:pt x="40273" y="66680"/>
                  </a:cubicBezTo>
                  <a:cubicBezTo>
                    <a:pt x="37760" y="66680"/>
                    <a:pt x="35381" y="66155"/>
                    <a:pt x="33326" y="65103"/>
                  </a:cubicBezTo>
                  <a:cubicBezTo>
                    <a:pt x="30244" y="63529"/>
                    <a:pt x="28008" y="60972"/>
                    <a:pt x="25656" y="58233"/>
                  </a:cubicBezTo>
                  <a:cubicBezTo>
                    <a:pt x="24972" y="57457"/>
                    <a:pt x="24264" y="56658"/>
                    <a:pt x="23557" y="55882"/>
                  </a:cubicBezTo>
                  <a:cubicBezTo>
                    <a:pt x="21639" y="53828"/>
                    <a:pt x="19950" y="52344"/>
                    <a:pt x="18193" y="51249"/>
                  </a:cubicBezTo>
                  <a:cubicBezTo>
                    <a:pt x="17074" y="50541"/>
                    <a:pt x="15819" y="49970"/>
                    <a:pt x="14632" y="49423"/>
                  </a:cubicBezTo>
                  <a:cubicBezTo>
                    <a:pt x="13148" y="48738"/>
                    <a:pt x="11596" y="48030"/>
                    <a:pt x="10295" y="47094"/>
                  </a:cubicBezTo>
                  <a:cubicBezTo>
                    <a:pt x="8195" y="45542"/>
                    <a:pt x="6415" y="42940"/>
                    <a:pt x="4954" y="40566"/>
                  </a:cubicBezTo>
                  <a:cubicBezTo>
                    <a:pt x="1873" y="35522"/>
                    <a:pt x="183" y="29701"/>
                    <a:pt x="229" y="24155"/>
                  </a:cubicBezTo>
                  <a:cubicBezTo>
                    <a:pt x="275" y="17992"/>
                    <a:pt x="2420" y="12628"/>
                    <a:pt x="6460" y="8634"/>
                  </a:cubicBezTo>
                  <a:cubicBezTo>
                    <a:pt x="10204" y="4936"/>
                    <a:pt x="15362" y="2813"/>
                    <a:pt x="20635" y="2813"/>
                  </a:cubicBezTo>
                  <a:lnTo>
                    <a:pt x="20749" y="2813"/>
                  </a:lnTo>
                  <a:cubicBezTo>
                    <a:pt x="21548" y="2813"/>
                    <a:pt x="22370" y="2882"/>
                    <a:pt x="23169" y="2927"/>
                  </a:cubicBezTo>
                  <a:cubicBezTo>
                    <a:pt x="23984" y="2985"/>
                    <a:pt x="24817" y="3033"/>
                    <a:pt x="25645" y="3033"/>
                  </a:cubicBezTo>
                  <a:cubicBezTo>
                    <a:pt x="26139" y="3033"/>
                    <a:pt x="26631" y="3016"/>
                    <a:pt x="27117" y="2973"/>
                  </a:cubicBezTo>
                  <a:cubicBezTo>
                    <a:pt x="28921" y="2813"/>
                    <a:pt x="30655" y="2266"/>
                    <a:pt x="32321" y="1741"/>
                  </a:cubicBezTo>
                  <a:cubicBezTo>
                    <a:pt x="33075" y="1512"/>
                    <a:pt x="33851" y="1261"/>
                    <a:pt x="34604" y="1056"/>
                  </a:cubicBezTo>
                  <a:cubicBezTo>
                    <a:pt x="36821" y="472"/>
                    <a:pt x="39147" y="183"/>
                    <a:pt x="41495" y="183"/>
                  </a:cubicBezTo>
                  <a:close/>
                  <a:moveTo>
                    <a:pt x="41483" y="0"/>
                  </a:moveTo>
                  <a:cubicBezTo>
                    <a:pt x="39122" y="0"/>
                    <a:pt x="36784" y="289"/>
                    <a:pt x="34558" y="873"/>
                  </a:cubicBezTo>
                  <a:cubicBezTo>
                    <a:pt x="33805" y="1079"/>
                    <a:pt x="33029" y="1330"/>
                    <a:pt x="32276" y="1558"/>
                  </a:cubicBezTo>
                  <a:cubicBezTo>
                    <a:pt x="30610" y="2083"/>
                    <a:pt x="28875" y="2631"/>
                    <a:pt x="27094" y="2791"/>
                  </a:cubicBezTo>
                  <a:cubicBezTo>
                    <a:pt x="26617" y="2833"/>
                    <a:pt x="26130" y="2850"/>
                    <a:pt x="25641" y="2850"/>
                  </a:cubicBezTo>
                  <a:cubicBezTo>
                    <a:pt x="24820" y="2850"/>
                    <a:pt x="23992" y="2802"/>
                    <a:pt x="23191" y="2745"/>
                  </a:cubicBezTo>
                  <a:cubicBezTo>
                    <a:pt x="22392" y="2699"/>
                    <a:pt x="21548" y="2631"/>
                    <a:pt x="20749" y="2631"/>
                  </a:cubicBezTo>
                  <a:cubicBezTo>
                    <a:pt x="20721" y="2631"/>
                    <a:pt x="20693" y="2631"/>
                    <a:pt x="20664" y="2631"/>
                  </a:cubicBezTo>
                  <a:cubicBezTo>
                    <a:pt x="15330" y="2631"/>
                    <a:pt x="10093" y="4773"/>
                    <a:pt x="6346" y="8497"/>
                  </a:cubicBezTo>
                  <a:cubicBezTo>
                    <a:pt x="2261" y="12537"/>
                    <a:pt x="69" y="17946"/>
                    <a:pt x="47" y="24155"/>
                  </a:cubicBezTo>
                  <a:cubicBezTo>
                    <a:pt x="1" y="29724"/>
                    <a:pt x="1690" y="35590"/>
                    <a:pt x="4817" y="40680"/>
                  </a:cubicBezTo>
                  <a:cubicBezTo>
                    <a:pt x="6278" y="43054"/>
                    <a:pt x="8058" y="45679"/>
                    <a:pt x="10204" y="47231"/>
                  </a:cubicBezTo>
                  <a:cubicBezTo>
                    <a:pt x="11505" y="48190"/>
                    <a:pt x="13057" y="48898"/>
                    <a:pt x="14541" y="49582"/>
                  </a:cubicBezTo>
                  <a:cubicBezTo>
                    <a:pt x="15750" y="50130"/>
                    <a:pt x="16983" y="50701"/>
                    <a:pt x="18078" y="51408"/>
                  </a:cubicBezTo>
                  <a:cubicBezTo>
                    <a:pt x="19836" y="52481"/>
                    <a:pt x="21525" y="53965"/>
                    <a:pt x="23420" y="55996"/>
                  </a:cubicBezTo>
                  <a:cubicBezTo>
                    <a:pt x="24127" y="56772"/>
                    <a:pt x="24835" y="57571"/>
                    <a:pt x="25520" y="58370"/>
                  </a:cubicBezTo>
                  <a:cubicBezTo>
                    <a:pt x="27779" y="60972"/>
                    <a:pt x="30130" y="63665"/>
                    <a:pt x="33234" y="65263"/>
                  </a:cubicBezTo>
                  <a:cubicBezTo>
                    <a:pt x="35334" y="66336"/>
                    <a:pt x="37731" y="66861"/>
                    <a:pt x="40288" y="66861"/>
                  </a:cubicBezTo>
                  <a:cubicBezTo>
                    <a:pt x="42639" y="66861"/>
                    <a:pt x="45126" y="66405"/>
                    <a:pt x="47569" y="65491"/>
                  </a:cubicBezTo>
                  <a:cubicBezTo>
                    <a:pt x="52522" y="63597"/>
                    <a:pt x="56630" y="60105"/>
                    <a:pt x="59643" y="57274"/>
                  </a:cubicBezTo>
                  <a:cubicBezTo>
                    <a:pt x="67632" y="49788"/>
                    <a:pt x="72311" y="41023"/>
                    <a:pt x="72859" y="32577"/>
                  </a:cubicBezTo>
                  <a:cubicBezTo>
                    <a:pt x="72951" y="31162"/>
                    <a:pt x="72996" y="29496"/>
                    <a:pt x="72563" y="27875"/>
                  </a:cubicBezTo>
                  <a:cubicBezTo>
                    <a:pt x="72129" y="26323"/>
                    <a:pt x="71307" y="24885"/>
                    <a:pt x="70508" y="23516"/>
                  </a:cubicBezTo>
                  <a:cubicBezTo>
                    <a:pt x="70189" y="22968"/>
                    <a:pt x="69869" y="22420"/>
                    <a:pt x="69572" y="21850"/>
                  </a:cubicBezTo>
                  <a:cubicBezTo>
                    <a:pt x="68933" y="20640"/>
                    <a:pt x="68408" y="19384"/>
                    <a:pt x="67883" y="18152"/>
                  </a:cubicBezTo>
                  <a:cubicBezTo>
                    <a:pt x="67427" y="17056"/>
                    <a:pt x="66947" y="15915"/>
                    <a:pt x="66400" y="14842"/>
                  </a:cubicBezTo>
                  <a:cubicBezTo>
                    <a:pt x="63683" y="9478"/>
                    <a:pt x="58913" y="4959"/>
                    <a:pt x="53275" y="2471"/>
                  </a:cubicBezTo>
                  <a:cubicBezTo>
                    <a:pt x="49569" y="833"/>
                    <a:pt x="45492" y="0"/>
                    <a:pt x="41483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1683525" y="1895125"/>
              <a:ext cx="2132475" cy="1951575"/>
            </a:xfrm>
            <a:custGeom>
              <a:avLst/>
              <a:gdLst/>
              <a:ahLst/>
              <a:cxnLst/>
              <a:rect l="l" t="t" r="r" b="b"/>
              <a:pathLst>
                <a:path w="85299" h="78063" extrusionOk="0">
                  <a:moveTo>
                    <a:pt x="48880" y="192"/>
                  </a:moveTo>
                  <a:cubicBezTo>
                    <a:pt x="53330" y="192"/>
                    <a:pt x="57826" y="1094"/>
                    <a:pt x="61926" y="2876"/>
                  </a:cubicBezTo>
                  <a:cubicBezTo>
                    <a:pt x="68545" y="5729"/>
                    <a:pt x="74183" y="11002"/>
                    <a:pt x="77355" y="17347"/>
                  </a:cubicBezTo>
                  <a:cubicBezTo>
                    <a:pt x="77995" y="18603"/>
                    <a:pt x="78542" y="19927"/>
                    <a:pt x="79090" y="21228"/>
                  </a:cubicBezTo>
                  <a:cubicBezTo>
                    <a:pt x="79684" y="22689"/>
                    <a:pt x="80323" y="24195"/>
                    <a:pt x="81076" y="25633"/>
                  </a:cubicBezTo>
                  <a:cubicBezTo>
                    <a:pt x="81441" y="26295"/>
                    <a:pt x="81829" y="26980"/>
                    <a:pt x="82194" y="27619"/>
                  </a:cubicBezTo>
                  <a:cubicBezTo>
                    <a:pt x="83130" y="29239"/>
                    <a:pt x="84112" y="30906"/>
                    <a:pt x="84591" y="32709"/>
                  </a:cubicBezTo>
                  <a:cubicBezTo>
                    <a:pt x="85116" y="34626"/>
                    <a:pt x="85048" y="36658"/>
                    <a:pt x="84933" y="38210"/>
                  </a:cubicBezTo>
                  <a:cubicBezTo>
                    <a:pt x="84431" y="44943"/>
                    <a:pt x="81350" y="55306"/>
                    <a:pt x="69618" y="66490"/>
                  </a:cubicBezTo>
                  <a:cubicBezTo>
                    <a:pt x="66103" y="69823"/>
                    <a:pt x="61332" y="73954"/>
                    <a:pt x="55489" y="76214"/>
                  </a:cubicBezTo>
                  <a:cubicBezTo>
                    <a:pt x="52603" y="77321"/>
                    <a:pt x="49673" y="77875"/>
                    <a:pt x="46876" y="77875"/>
                  </a:cubicBezTo>
                  <a:cubicBezTo>
                    <a:pt x="43967" y="77875"/>
                    <a:pt x="41202" y="77276"/>
                    <a:pt x="38781" y="76077"/>
                  </a:cubicBezTo>
                  <a:cubicBezTo>
                    <a:pt x="35083" y="74228"/>
                    <a:pt x="32412" y="71192"/>
                    <a:pt x="29559" y="67974"/>
                  </a:cubicBezTo>
                  <a:cubicBezTo>
                    <a:pt x="28829" y="67129"/>
                    <a:pt x="28053" y="66239"/>
                    <a:pt x="27277" y="65417"/>
                  </a:cubicBezTo>
                  <a:cubicBezTo>
                    <a:pt x="24971" y="62952"/>
                    <a:pt x="23054" y="61286"/>
                    <a:pt x="21023" y="60008"/>
                  </a:cubicBezTo>
                  <a:cubicBezTo>
                    <a:pt x="19722" y="59186"/>
                    <a:pt x="18284" y="58524"/>
                    <a:pt x="16868" y="57885"/>
                  </a:cubicBezTo>
                  <a:cubicBezTo>
                    <a:pt x="15134" y="57086"/>
                    <a:pt x="13353" y="56242"/>
                    <a:pt x="11847" y="55123"/>
                  </a:cubicBezTo>
                  <a:cubicBezTo>
                    <a:pt x="9427" y="53366"/>
                    <a:pt x="7442" y="50421"/>
                    <a:pt x="5684" y="47522"/>
                  </a:cubicBezTo>
                  <a:cubicBezTo>
                    <a:pt x="2123" y="41633"/>
                    <a:pt x="183" y="34854"/>
                    <a:pt x="229" y="28440"/>
                  </a:cubicBezTo>
                  <a:cubicBezTo>
                    <a:pt x="297" y="21296"/>
                    <a:pt x="2808" y="15065"/>
                    <a:pt x="7487" y="10409"/>
                  </a:cubicBezTo>
                  <a:cubicBezTo>
                    <a:pt x="11824" y="6117"/>
                    <a:pt x="17850" y="3652"/>
                    <a:pt x="23990" y="3652"/>
                  </a:cubicBezTo>
                  <a:lnTo>
                    <a:pt x="24081" y="3652"/>
                  </a:lnTo>
                  <a:cubicBezTo>
                    <a:pt x="24994" y="3652"/>
                    <a:pt x="25930" y="3721"/>
                    <a:pt x="26843" y="3766"/>
                  </a:cubicBezTo>
                  <a:cubicBezTo>
                    <a:pt x="27810" y="3824"/>
                    <a:pt x="28796" y="3882"/>
                    <a:pt x="29782" y="3882"/>
                  </a:cubicBezTo>
                  <a:cubicBezTo>
                    <a:pt x="30355" y="3882"/>
                    <a:pt x="30929" y="3862"/>
                    <a:pt x="31499" y="3812"/>
                  </a:cubicBezTo>
                  <a:cubicBezTo>
                    <a:pt x="33599" y="3584"/>
                    <a:pt x="35631" y="2899"/>
                    <a:pt x="37594" y="2237"/>
                  </a:cubicBezTo>
                  <a:cubicBezTo>
                    <a:pt x="38438" y="1940"/>
                    <a:pt x="39329" y="1644"/>
                    <a:pt x="40196" y="1393"/>
                  </a:cubicBezTo>
                  <a:cubicBezTo>
                    <a:pt x="42985" y="591"/>
                    <a:pt x="45922" y="192"/>
                    <a:pt x="48880" y="192"/>
                  </a:cubicBezTo>
                  <a:close/>
                  <a:moveTo>
                    <a:pt x="48859" y="0"/>
                  </a:moveTo>
                  <a:cubicBezTo>
                    <a:pt x="45891" y="0"/>
                    <a:pt x="42944" y="400"/>
                    <a:pt x="40150" y="1210"/>
                  </a:cubicBezTo>
                  <a:cubicBezTo>
                    <a:pt x="39283" y="1461"/>
                    <a:pt x="38393" y="1781"/>
                    <a:pt x="37525" y="2054"/>
                  </a:cubicBezTo>
                  <a:cubicBezTo>
                    <a:pt x="35585" y="2716"/>
                    <a:pt x="33577" y="3401"/>
                    <a:pt x="31477" y="3629"/>
                  </a:cubicBezTo>
                  <a:cubicBezTo>
                    <a:pt x="30915" y="3680"/>
                    <a:pt x="30346" y="3699"/>
                    <a:pt x="29778" y="3699"/>
                  </a:cubicBezTo>
                  <a:cubicBezTo>
                    <a:pt x="28799" y="3699"/>
                    <a:pt x="27819" y="3642"/>
                    <a:pt x="26866" y="3584"/>
                  </a:cubicBezTo>
                  <a:cubicBezTo>
                    <a:pt x="25953" y="3515"/>
                    <a:pt x="25017" y="3470"/>
                    <a:pt x="24081" y="3470"/>
                  </a:cubicBezTo>
                  <a:lnTo>
                    <a:pt x="23990" y="3470"/>
                  </a:lnTo>
                  <a:cubicBezTo>
                    <a:pt x="17781" y="3470"/>
                    <a:pt x="11733" y="5935"/>
                    <a:pt x="7350" y="10294"/>
                  </a:cubicBezTo>
                  <a:cubicBezTo>
                    <a:pt x="2625" y="14974"/>
                    <a:pt x="115" y="21251"/>
                    <a:pt x="46" y="28440"/>
                  </a:cubicBezTo>
                  <a:cubicBezTo>
                    <a:pt x="1" y="34900"/>
                    <a:pt x="1941" y="41702"/>
                    <a:pt x="5524" y="47614"/>
                  </a:cubicBezTo>
                  <a:cubicBezTo>
                    <a:pt x="7305" y="50535"/>
                    <a:pt x="9290" y="53480"/>
                    <a:pt x="11733" y="55283"/>
                  </a:cubicBezTo>
                  <a:cubicBezTo>
                    <a:pt x="13262" y="56424"/>
                    <a:pt x="15065" y="57246"/>
                    <a:pt x="16800" y="58045"/>
                  </a:cubicBezTo>
                  <a:cubicBezTo>
                    <a:pt x="18192" y="58684"/>
                    <a:pt x="19630" y="59346"/>
                    <a:pt x="20908" y="60168"/>
                  </a:cubicBezTo>
                  <a:cubicBezTo>
                    <a:pt x="22940" y="61423"/>
                    <a:pt x="24857" y="63089"/>
                    <a:pt x="27140" y="65532"/>
                  </a:cubicBezTo>
                  <a:cubicBezTo>
                    <a:pt x="27916" y="66376"/>
                    <a:pt x="28669" y="67243"/>
                    <a:pt x="29422" y="68088"/>
                  </a:cubicBezTo>
                  <a:cubicBezTo>
                    <a:pt x="32161" y="71192"/>
                    <a:pt x="34969" y="74388"/>
                    <a:pt x="38712" y="76237"/>
                  </a:cubicBezTo>
                  <a:cubicBezTo>
                    <a:pt x="41132" y="77446"/>
                    <a:pt x="43939" y="78063"/>
                    <a:pt x="46861" y="78063"/>
                  </a:cubicBezTo>
                  <a:cubicBezTo>
                    <a:pt x="49691" y="78063"/>
                    <a:pt x="52658" y="77492"/>
                    <a:pt x="55557" y="76374"/>
                  </a:cubicBezTo>
                  <a:cubicBezTo>
                    <a:pt x="61423" y="74114"/>
                    <a:pt x="66217" y="69982"/>
                    <a:pt x="69732" y="66627"/>
                  </a:cubicBezTo>
                  <a:cubicBezTo>
                    <a:pt x="81532" y="55397"/>
                    <a:pt x="84614" y="44989"/>
                    <a:pt x="85116" y="38210"/>
                  </a:cubicBezTo>
                  <a:cubicBezTo>
                    <a:pt x="85230" y="36658"/>
                    <a:pt x="85299" y="34603"/>
                    <a:pt x="84774" y="32663"/>
                  </a:cubicBezTo>
                  <a:cubicBezTo>
                    <a:pt x="84272" y="30837"/>
                    <a:pt x="83313" y="29148"/>
                    <a:pt x="82354" y="27527"/>
                  </a:cubicBezTo>
                  <a:cubicBezTo>
                    <a:pt x="81989" y="26888"/>
                    <a:pt x="81601" y="26204"/>
                    <a:pt x="81236" y="25542"/>
                  </a:cubicBezTo>
                  <a:cubicBezTo>
                    <a:pt x="80505" y="24127"/>
                    <a:pt x="79866" y="22597"/>
                    <a:pt x="79250" y="21136"/>
                  </a:cubicBezTo>
                  <a:cubicBezTo>
                    <a:pt x="78725" y="19858"/>
                    <a:pt x="78154" y="18534"/>
                    <a:pt x="77515" y="17256"/>
                  </a:cubicBezTo>
                  <a:cubicBezTo>
                    <a:pt x="74320" y="10865"/>
                    <a:pt x="68659" y="5570"/>
                    <a:pt x="61994" y="2694"/>
                  </a:cubicBezTo>
                  <a:cubicBezTo>
                    <a:pt x="57863" y="909"/>
                    <a:pt x="53336" y="0"/>
                    <a:pt x="48859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1494650" y="1750325"/>
              <a:ext cx="2441175" cy="2231625"/>
            </a:xfrm>
            <a:custGeom>
              <a:avLst/>
              <a:gdLst/>
              <a:ahLst/>
              <a:cxnLst/>
              <a:rect l="l" t="t" r="r" b="b"/>
              <a:pathLst>
                <a:path w="97647" h="89265" extrusionOk="0">
                  <a:moveTo>
                    <a:pt x="56273" y="193"/>
                  </a:moveTo>
                  <a:cubicBezTo>
                    <a:pt x="61191" y="193"/>
                    <a:pt x="66140" y="1166"/>
                    <a:pt x="70667" y="3099"/>
                  </a:cubicBezTo>
                  <a:cubicBezTo>
                    <a:pt x="78337" y="6340"/>
                    <a:pt x="84819" y="12412"/>
                    <a:pt x="88494" y="19761"/>
                  </a:cubicBezTo>
                  <a:cubicBezTo>
                    <a:pt x="89224" y="21222"/>
                    <a:pt x="89864" y="22751"/>
                    <a:pt x="90480" y="24212"/>
                  </a:cubicBezTo>
                  <a:cubicBezTo>
                    <a:pt x="91187" y="25924"/>
                    <a:pt x="91918" y="27682"/>
                    <a:pt x="92785" y="29325"/>
                  </a:cubicBezTo>
                  <a:cubicBezTo>
                    <a:pt x="93196" y="30101"/>
                    <a:pt x="93653" y="30877"/>
                    <a:pt x="94086" y="31630"/>
                  </a:cubicBezTo>
                  <a:cubicBezTo>
                    <a:pt x="95159" y="33479"/>
                    <a:pt x="96277" y="35419"/>
                    <a:pt x="96848" y="37496"/>
                  </a:cubicBezTo>
                  <a:cubicBezTo>
                    <a:pt x="97305" y="39254"/>
                    <a:pt x="97419" y="41217"/>
                    <a:pt x="97213" y="43842"/>
                  </a:cubicBezTo>
                  <a:cubicBezTo>
                    <a:pt x="96072" y="57469"/>
                    <a:pt x="87079" y="68767"/>
                    <a:pt x="79729" y="75843"/>
                  </a:cubicBezTo>
                  <a:cubicBezTo>
                    <a:pt x="75712" y="79700"/>
                    <a:pt x="70257" y="84471"/>
                    <a:pt x="63523" y="87119"/>
                  </a:cubicBezTo>
                  <a:cubicBezTo>
                    <a:pt x="60174" y="88431"/>
                    <a:pt x="56763" y="89087"/>
                    <a:pt x="53507" y="89087"/>
                  </a:cubicBezTo>
                  <a:cubicBezTo>
                    <a:pt x="50195" y="89087"/>
                    <a:pt x="47044" y="88408"/>
                    <a:pt x="44281" y="87050"/>
                  </a:cubicBezTo>
                  <a:cubicBezTo>
                    <a:pt x="39945" y="84927"/>
                    <a:pt x="36658" y="81253"/>
                    <a:pt x="33485" y="77692"/>
                  </a:cubicBezTo>
                  <a:cubicBezTo>
                    <a:pt x="32686" y="76779"/>
                    <a:pt x="31842" y="75843"/>
                    <a:pt x="30997" y="74953"/>
                  </a:cubicBezTo>
                  <a:cubicBezTo>
                    <a:pt x="29217" y="73058"/>
                    <a:pt x="26797" y="70616"/>
                    <a:pt x="23876" y="68767"/>
                  </a:cubicBezTo>
                  <a:cubicBezTo>
                    <a:pt x="22392" y="67831"/>
                    <a:pt x="20749" y="67078"/>
                    <a:pt x="19151" y="66325"/>
                  </a:cubicBezTo>
                  <a:cubicBezTo>
                    <a:pt x="17165" y="65412"/>
                    <a:pt x="15111" y="64476"/>
                    <a:pt x="13399" y="63175"/>
                  </a:cubicBezTo>
                  <a:cubicBezTo>
                    <a:pt x="10660" y="61166"/>
                    <a:pt x="8446" y="57811"/>
                    <a:pt x="6437" y="54478"/>
                  </a:cubicBezTo>
                  <a:cubicBezTo>
                    <a:pt x="2374" y="47768"/>
                    <a:pt x="183" y="40030"/>
                    <a:pt x="251" y="32749"/>
                  </a:cubicBezTo>
                  <a:cubicBezTo>
                    <a:pt x="343" y="24600"/>
                    <a:pt x="3196" y="17502"/>
                    <a:pt x="8537" y="12206"/>
                  </a:cubicBezTo>
                  <a:cubicBezTo>
                    <a:pt x="13490" y="7299"/>
                    <a:pt x="20360" y="4491"/>
                    <a:pt x="27345" y="4491"/>
                  </a:cubicBezTo>
                  <a:lnTo>
                    <a:pt x="27436" y="4491"/>
                  </a:lnTo>
                  <a:cubicBezTo>
                    <a:pt x="28463" y="4491"/>
                    <a:pt x="29536" y="4560"/>
                    <a:pt x="30541" y="4605"/>
                  </a:cubicBezTo>
                  <a:cubicBezTo>
                    <a:pt x="31591" y="4673"/>
                    <a:pt x="32666" y="4742"/>
                    <a:pt x="33736" y="4742"/>
                  </a:cubicBezTo>
                  <a:cubicBezTo>
                    <a:pt x="34456" y="4742"/>
                    <a:pt x="35174" y="4711"/>
                    <a:pt x="35882" y="4628"/>
                  </a:cubicBezTo>
                  <a:cubicBezTo>
                    <a:pt x="38324" y="4377"/>
                    <a:pt x="40629" y="3533"/>
                    <a:pt x="42866" y="2734"/>
                  </a:cubicBezTo>
                  <a:cubicBezTo>
                    <a:pt x="43848" y="2391"/>
                    <a:pt x="44829" y="2049"/>
                    <a:pt x="45811" y="1729"/>
                  </a:cubicBezTo>
                  <a:cubicBezTo>
                    <a:pt x="49166" y="703"/>
                    <a:pt x="52711" y="193"/>
                    <a:pt x="56273" y="193"/>
                  </a:cubicBezTo>
                  <a:close/>
                  <a:moveTo>
                    <a:pt x="56251" y="1"/>
                  </a:moveTo>
                  <a:cubicBezTo>
                    <a:pt x="52679" y="1"/>
                    <a:pt x="49126" y="513"/>
                    <a:pt x="45765" y="1547"/>
                  </a:cubicBezTo>
                  <a:cubicBezTo>
                    <a:pt x="44761" y="1866"/>
                    <a:pt x="43779" y="2209"/>
                    <a:pt x="42821" y="2551"/>
                  </a:cubicBezTo>
                  <a:cubicBezTo>
                    <a:pt x="40584" y="3350"/>
                    <a:pt x="38278" y="4172"/>
                    <a:pt x="35859" y="4446"/>
                  </a:cubicBezTo>
                  <a:cubicBezTo>
                    <a:pt x="35152" y="4528"/>
                    <a:pt x="34437" y="4559"/>
                    <a:pt x="33723" y="4559"/>
                  </a:cubicBezTo>
                  <a:cubicBezTo>
                    <a:pt x="32661" y="4559"/>
                    <a:pt x="31600" y="4491"/>
                    <a:pt x="30563" y="4423"/>
                  </a:cubicBezTo>
                  <a:cubicBezTo>
                    <a:pt x="29536" y="4354"/>
                    <a:pt x="28486" y="4309"/>
                    <a:pt x="27436" y="4286"/>
                  </a:cubicBezTo>
                  <a:lnTo>
                    <a:pt x="27345" y="4286"/>
                  </a:lnTo>
                  <a:cubicBezTo>
                    <a:pt x="20292" y="4286"/>
                    <a:pt x="13399" y="7139"/>
                    <a:pt x="8400" y="12069"/>
                  </a:cubicBezTo>
                  <a:cubicBezTo>
                    <a:pt x="3036" y="17410"/>
                    <a:pt x="160" y="24555"/>
                    <a:pt x="69" y="32749"/>
                  </a:cubicBezTo>
                  <a:cubicBezTo>
                    <a:pt x="0" y="40076"/>
                    <a:pt x="2214" y="47814"/>
                    <a:pt x="6277" y="54570"/>
                  </a:cubicBezTo>
                  <a:cubicBezTo>
                    <a:pt x="8286" y="57925"/>
                    <a:pt x="10523" y="61303"/>
                    <a:pt x="13285" y="63335"/>
                  </a:cubicBezTo>
                  <a:cubicBezTo>
                    <a:pt x="15019" y="64636"/>
                    <a:pt x="17074" y="65594"/>
                    <a:pt x="19082" y="66507"/>
                  </a:cubicBezTo>
                  <a:cubicBezTo>
                    <a:pt x="20657" y="67238"/>
                    <a:pt x="22301" y="67991"/>
                    <a:pt x="23784" y="68927"/>
                  </a:cubicBezTo>
                  <a:cubicBezTo>
                    <a:pt x="26683" y="70776"/>
                    <a:pt x="29103" y="73172"/>
                    <a:pt x="30860" y="75090"/>
                  </a:cubicBezTo>
                  <a:cubicBezTo>
                    <a:pt x="31705" y="75980"/>
                    <a:pt x="32526" y="76916"/>
                    <a:pt x="33348" y="77806"/>
                  </a:cubicBezTo>
                  <a:cubicBezTo>
                    <a:pt x="36544" y="81389"/>
                    <a:pt x="39830" y="85087"/>
                    <a:pt x="44190" y="87233"/>
                  </a:cubicBezTo>
                  <a:cubicBezTo>
                    <a:pt x="46975" y="88579"/>
                    <a:pt x="50148" y="89264"/>
                    <a:pt x="53480" y="89264"/>
                  </a:cubicBezTo>
                  <a:cubicBezTo>
                    <a:pt x="56767" y="89264"/>
                    <a:pt x="60213" y="88602"/>
                    <a:pt x="63592" y="87278"/>
                  </a:cubicBezTo>
                  <a:cubicBezTo>
                    <a:pt x="70348" y="84631"/>
                    <a:pt x="75826" y="79837"/>
                    <a:pt x="79866" y="75980"/>
                  </a:cubicBezTo>
                  <a:cubicBezTo>
                    <a:pt x="87239" y="68881"/>
                    <a:pt x="96255" y="57537"/>
                    <a:pt x="97396" y="43865"/>
                  </a:cubicBezTo>
                  <a:cubicBezTo>
                    <a:pt x="97556" y="42062"/>
                    <a:pt x="97647" y="39733"/>
                    <a:pt x="97031" y="37451"/>
                  </a:cubicBezTo>
                  <a:cubicBezTo>
                    <a:pt x="96460" y="35328"/>
                    <a:pt x="95319" y="33411"/>
                    <a:pt x="94246" y="31539"/>
                  </a:cubicBezTo>
                  <a:cubicBezTo>
                    <a:pt x="93812" y="30786"/>
                    <a:pt x="93356" y="30010"/>
                    <a:pt x="92945" y="29234"/>
                  </a:cubicBezTo>
                  <a:cubicBezTo>
                    <a:pt x="92078" y="27590"/>
                    <a:pt x="91347" y="25833"/>
                    <a:pt x="90640" y="24144"/>
                  </a:cubicBezTo>
                  <a:cubicBezTo>
                    <a:pt x="90023" y="22660"/>
                    <a:pt x="89384" y="21131"/>
                    <a:pt x="88654" y="19670"/>
                  </a:cubicBezTo>
                  <a:cubicBezTo>
                    <a:pt x="84979" y="12297"/>
                    <a:pt x="78451" y="6180"/>
                    <a:pt x="70736" y="2916"/>
                  </a:cubicBezTo>
                  <a:cubicBezTo>
                    <a:pt x="66177" y="982"/>
                    <a:pt x="61196" y="1"/>
                    <a:pt x="56251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1306325" y="1605500"/>
              <a:ext cx="2748775" cy="2511675"/>
            </a:xfrm>
            <a:custGeom>
              <a:avLst/>
              <a:gdLst/>
              <a:ahLst/>
              <a:cxnLst/>
              <a:rect l="l" t="t" r="r" b="b"/>
              <a:pathLst>
                <a:path w="109951" h="100467" extrusionOk="0">
                  <a:moveTo>
                    <a:pt x="63618" y="200"/>
                  </a:moveTo>
                  <a:cubicBezTo>
                    <a:pt x="69003" y="200"/>
                    <a:pt x="74417" y="1249"/>
                    <a:pt x="79387" y="3322"/>
                  </a:cubicBezTo>
                  <a:cubicBezTo>
                    <a:pt x="88084" y="6952"/>
                    <a:pt x="95456" y="13822"/>
                    <a:pt x="99611" y="22176"/>
                  </a:cubicBezTo>
                  <a:cubicBezTo>
                    <a:pt x="100432" y="23820"/>
                    <a:pt x="101140" y="25554"/>
                    <a:pt x="101847" y="27221"/>
                  </a:cubicBezTo>
                  <a:cubicBezTo>
                    <a:pt x="102646" y="29161"/>
                    <a:pt x="103468" y="31146"/>
                    <a:pt x="104450" y="33041"/>
                  </a:cubicBezTo>
                  <a:cubicBezTo>
                    <a:pt x="104929" y="33908"/>
                    <a:pt x="105431" y="34798"/>
                    <a:pt x="105933" y="35643"/>
                  </a:cubicBezTo>
                  <a:cubicBezTo>
                    <a:pt x="107166" y="37743"/>
                    <a:pt x="108421" y="39934"/>
                    <a:pt x="109060" y="42308"/>
                  </a:cubicBezTo>
                  <a:cubicBezTo>
                    <a:pt x="109768" y="44910"/>
                    <a:pt x="109631" y="47649"/>
                    <a:pt x="109471" y="49475"/>
                  </a:cubicBezTo>
                  <a:cubicBezTo>
                    <a:pt x="108878" y="55935"/>
                    <a:pt x="106686" y="62463"/>
                    <a:pt x="102920" y="68877"/>
                  </a:cubicBezTo>
                  <a:cubicBezTo>
                    <a:pt x="99679" y="74423"/>
                    <a:pt x="95274" y="79924"/>
                    <a:pt x="89819" y="85197"/>
                  </a:cubicBezTo>
                  <a:cubicBezTo>
                    <a:pt x="83108" y="91702"/>
                    <a:pt x="77470" y="95651"/>
                    <a:pt x="71535" y="98024"/>
                  </a:cubicBezTo>
                  <a:cubicBezTo>
                    <a:pt x="67716" y="99534"/>
                    <a:pt x="63817" y="100287"/>
                    <a:pt x="60093" y="100287"/>
                  </a:cubicBezTo>
                  <a:cubicBezTo>
                    <a:pt x="56383" y="100287"/>
                    <a:pt x="52847" y="99540"/>
                    <a:pt x="49737" y="98047"/>
                  </a:cubicBezTo>
                  <a:cubicBezTo>
                    <a:pt x="44784" y="95628"/>
                    <a:pt x="41018" y="91428"/>
                    <a:pt x="37343" y="87388"/>
                  </a:cubicBezTo>
                  <a:cubicBezTo>
                    <a:pt x="36499" y="86429"/>
                    <a:pt x="35608" y="85448"/>
                    <a:pt x="34718" y="84512"/>
                  </a:cubicBezTo>
                  <a:cubicBezTo>
                    <a:pt x="32687" y="82344"/>
                    <a:pt x="29948" y="79604"/>
                    <a:pt x="26707" y="77527"/>
                  </a:cubicBezTo>
                  <a:cubicBezTo>
                    <a:pt x="25040" y="76477"/>
                    <a:pt x="23191" y="75633"/>
                    <a:pt x="21411" y="74788"/>
                  </a:cubicBezTo>
                  <a:cubicBezTo>
                    <a:pt x="19174" y="73761"/>
                    <a:pt x="16869" y="72711"/>
                    <a:pt x="14929" y="71250"/>
                  </a:cubicBezTo>
                  <a:cubicBezTo>
                    <a:pt x="11893" y="68991"/>
                    <a:pt x="9405" y="65202"/>
                    <a:pt x="7145" y="61436"/>
                  </a:cubicBezTo>
                  <a:cubicBezTo>
                    <a:pt x="2626" y="53880"/>
                    <a:pt x="184" y="45207"/>
                    <a:pt x="275" y="37035"/>
                  </a:cubicBezTo>
                  <a:cubicBezTo>
                    <a:pt x="366" y="27905"/>
                    <a:pt x="3585" y="19962"/>
                    <a:pt x="9565" y="14005"/>
                  </a:cubicBezTo>
                  <a:cubicBezTo>
                    <a:pt x="15134" y="8481"/>
                    <a:pt x="22826" y="5331"/>
                    <a:pt x="30701" y="5331"/>
                  </a:cubicBezTo>
                  <a:lnTo>
                    <a:pt x="30792" y="5331"/>
                  </a:lnTo>
                  <a:cubicBezTo>
                    <a:pt x="31934" y="5331"/>
                    <a:pt x="33098" y="5400"/>
                    <a:pt x="34216" y="5468"/>
                  </a:cubicBezTo>
                  <a:cubicBezTo>
                    <a:pt x="35363" y="5534"/>
                    <a:pt x="36532" y="5600"/>
                    <a:pt x="37702" y="5600"/>
                  </a:cubicBezTo>
                  <a:cubicBezTo>
                    <a:pt x="38559" y="5600"/>
                    <a:pt x="39416" y="5565"/>
                    <a:pt x="40265" y="5468"/>
                  </a:cubicBezTo>
                  <a:cubicBezTo>
                    <a:pt x="43004" y="5148"/>
                    <a:pt x="45606" y="4190"/>
                    <a:pt x="48140" y="3231"/>
                  </a:cubicBezTo>
                  <a:cubicBezTo>
                    <a:pt x="49212" y="2843"/>
                    <a:pt x="50308" y="2432"/>
                    <a:pt x="51404" y="2090"/>
                  </a:cubicBezTo>
                  <a:cubicBezTo>
                    <a:pt x="55313" y="826"/>
                    <a:pt x="59457" y="200"/>
                    <a:pt x="63618" y="200"/>
                  </a:cubicBezTo>
                  <a:close/>
                  <a:moveTo>
                    <a:pt x="63640" y="1"/>
                  </a:moveTo>
                  <a:cubicBezTo>
                    <a:pt x="59452" y="1"/>
                    <a:pt x="55279" y="633"/>
                    <a:pt x="51335" y="1907"/>
                  </a:cubicBezTo>
                  <a:cubicBezTo>
                    <a:pt x="50239" y="2250"/>
                    <a:pt x="49144" y="2661"/>
                    <a:pt x="48071" y="3071"/>
                  </a:cubicBezTo>
                  <a:cubicBezTo>
                    <a:pt x="45560" y="4007"/>
                    <a:pt x="42958" y="4966"/>
                    <a:pt x="40242" y="5285"/>
                  </a:cubicBezTo>
                  <a:cubicBezTo>
                    <a:pt x="39403" y="5382"/>
                    <a:pt x="38551" y="5417"/>
                    <a:pt x="37699" y="5417"/>
                  </a:cubicBezTo>
                  <a:cubicBezTo>
                    <a:pt x="36536" y="5417"/>
                    <a:pt x="35372" y="5351"/>
                    <a:pt x="34239" y="5285"/>
                  </a:cubicBezTo>
                  <a:cubicBezTo>
                    <a:pt x="33098" y="5217"/>
                    <a:pt x="31934" y="5148"/>
                    <a:pt x="30792" y="5126"/>
                  </a:cubicBezTo>
                  <a:lnTo>
                    <a:pt x="30701" y="5126"/>
                  </a:lnTo>
                  <a:cubicBezTo>
                    <a:pt x="22781" y="5126"/>
                    <a:pt x="15043" y="8321"/>
                    <a:pt x="9428" y="13891"/>
                  </a:cubicBezTo>
                  <a:cubicBezTo>
                    <a:pt x="3402" y="19848"/>
                    <a:pt x="161" y="27860"/>
                    <a:pt x="69" y="37035"/>
                  </a:cubicBezTo>
                  <a:cubicBezTo>
                    <a:pt x="1" y="45252"/>
                    <a:pt x="2443" y="53949"/>
                    <a:pt x="6986" y="61550"/>
                  </a:cubicBezTo>
                  <a:cubicBezTo>
                    <a:pt x="9245" y="65316"/>
                    <a:pt x="11756" y="69128"/>
                    <a:pt x="14815" y="71387"/>
                  </a:cubicBezTo>
                  <a:cubicBezTo>
                    <a:pt x="16778" y="72871"/>
                    <a:pt x="19083" y="73944"/>
                    <a:pt x="21320" y="74971"/>
                  </a:cubicBezTo>
                  <a:cubicBezTo>
                    <a:pt x="23100" y="75793"/>
                    <a:pt x="24949" y="76637"/>
                    <a:pt x="26615" y="77687"/>
                  </a:cubicBezTo>
                  <a:cubicBezTo>
                    <a:pt x="29834" y="79741"/>
                    <a:pt x="32573" y="82480"/>
                    <a:pt x="34581" y="84626"/>
                  </a:cubicBezTo>
                  <a:cubicBezTo>
                    <a:pt x="35472" y="85585"/>
                    <a:pt x="36362" y="86566"/>
                    <a:pt x="37206" y="87502"/>
                  </a:cubicBezTo>
                  <a:cubicBezTo>
                    <a:pt x="40881" y="91588"/>
                    <a:pt x="44670" y="95788"/>
                    <a:pt x="49669" y="98207"/>
                  </a:cubicBezTo>
                  <a:cubicBezTo>
                    <a:pt x="52796" y="99714"/>
                    <a:pt x="56357" y="100467"/>
                    <a:pt x="60100" y="100467"/>
                  </a:cubicBezTo>
                  <a:cubicBezTo>
                    <a:pt x="63843" y="100467"/>
                    <a:pt x="67769" y="99714"/>
                    <a:pt x="71604" y="98184"/>
                  </a:cubicBezTo>
                  <a:cubicBezTo>
                    <a:pt x="77584" y="95833"/>
                    <a:pt x="83222" y="91862"/>
                    <a:pt x="89956" y="85334"/>
                  </a:cubicBezTo>
                  <a:cubicBezTo>
                    <a:pt x="95411" y="80038"/>
                    <a:pt x="99839" y="74537"/>
                    <a:pt x="103080" y="68991"/>
                  </a:cubicBezTo>
                  <a:cubicBezTo>
                    <a:pt x="106869" y="62531"/>
                    <a:pt x="109083" y="55980"/>
                    <a:pt x="109654" y="49498"/>
                  </a:cubicBezTo>
                  <a:cubicBezTo>
                    <a:pt x="109814" y="47649"/>
                    <a:pt x="109950" y="44887"/>
                    <a:pt x="109243" y="42240"/>
                  </a:cubicBezTo>
                  <a:cubicBezTo>
                    <a:pt x="108604" y="39843"/>
                    <a:pt x="107326" y="37674"/>
                    <a:pt x="106093" y="35552"/>
                  </a:cubicBezTo>
                  <a:cubicBezTo>
                    <a:pt x="105591" y="34707"/>
                    <a:pt x="105089" y="33817"/>
                    <a:pt x="104632" y="32950"/>
                  </a:cubicBezTo>
                  <a:cubicBezTo>
                    <a:pt x="103628" y="31078"/>
                    <a:pt x="102806" y="29092"/>
                    <a:pt x="102007" y="27152"/>
                  </a:cubicBezTo>
                  <a:cubicBezTo>
                    <a:pt x="101323" y="25486"/>
                    <a:pt x="100615" y="23751"/>
                    <a:pt x="99793" y="22108"/>
                  </a:cubicBezTo>
                  <a:cubicBezTo>
                    <a:pt x="95593" y="13708"/>
                    <a:pt x="88198" y="6792"/>
                    <a:pt x="79479" y="3140"/>
                  </a:cubicBezTo>
                  <a:cubicBezTo>
                    <a:pt x="74486" y="1055"/>
                    <a:pt x="69052" y="1"/>
                    <a:pt x="63640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1118025" y="1460525"/>
              <a:ext cx="3055200" cy="2792475"/>
            </a:xfrm>
            <a:custGeom>
              <a:avLst/>
              <a:gdLst/>
              <a:ahLst/>
              <a:cxnLst/>
              <a:rect l="l" t="t" r="r" b="b"/>
              <a:pathLst>
                <a:path w="122208" h="111699" extrusionOk="0">
                  <a:moveTo>
                    <a:pt x="70986" y="198"/>
                  </a:moveTo>
                  <a:cubicBezTo>
                    <a:pt x="76845" y="198"/>
                    <a:pt x="82715" y="1323"/>
                    <a:pt x="88106" y="3552"/>
                  </a:cubicBezTo>
                  <a:cubicBezTo>
                    <a:pt x="97807" y="7547"/>
                    <a:pt x="106047" y="15239"/>
                    <a:pt x="110726" y="24620"/>
                  </a:cubicBezTo>
                  <a:cubicBezTo>
                    <a:pt x="111639" y="26446"/>
                    <a:pt x="112438" y="28386"/>
                    <a:pt x="113214" y="30258"/>
                  </a:cubicBezTo>
                  <a:cubicBezTo>
                    <a:pt x="114104" y="32403"/>
                    <a:pt x="115017" y="34640"/>
                    <a:pt x="116136" y="36740"/>
                  </a:cubicBezTo>
                  <a:cubicBezTo>
                    <a:pt x="116661" y="37744"/>
                    <a:pt x="117231" y="38726"/>
                    <a:pt x="117779" y="39684"/>
                  </a:cubicBezTo>
                  <a:cubicBezTo>
                    <a:pt x="119149" y="42013"/>
                    <a:pt x="120587" y="44455"/>
                    <a:pt x="121294" y="47103"/>
                  </a:cubicBezTo>
                  <a:cubicBezTo>
                    <a:pt x="121888" y="49340"/>
                    <a:pt x="122025" y="51896"/>
                    <a:pt x="121705" y="55137"/>
                  </a:cubicBezTo>
                  <a:cubicBezTo>
                    <a:pt x="120473" y="68376"/>
                    <a:pt x="113123" y="81660"/>
                    <a:pt x="99907" y="94579"/>
                  </a:cubicBezTo>
                  <a:cubicBezTo>
                    <a:pt x="92466" y="101838"/>
                    <a:pt x="86189" y="106266"/>
                    <a:pt x="79547" y="108936"/>
                  </a:cubicBezTo>
                  <a:cubicBezTo>
                    <a:pt x="75258" y="110643"/>
                    <a:pt x="70870" y="111499"/>
                    <a:pt x="66680" y="111499"/>
                  </a:cubicBezTo>
                  <a:cubicBezTo>
                    <a:pt x="62575" y="111499"/>
                    <a:pt x="58660" y="110677"/>
                    <a:pt x="55215" y="109028"/>
                  </a:cubicBezTo>
                  <a:cubicBezTo>
                    <a:pt x="52476" y="107727"/>
                    <a:pt x="49623" y="106357"/>
                    <a:pt x="41223" y="97113"/>
                  </a:cubicBezTo>
                  <a:cubicBezTo>
                    <a:pt x="40310" y="96109"/>
                    <a:pt x="39374" y="95059"/>
                    <a:pt x="38438" y="94054"/>
                  </a:cubicBezTo>
                  <a:cubicBezTo>
                    <a:pt x="36019" y="91498"/>
                    <a:pt x="33097" y="88576"/>
                    <a:pt x="29537" y="86316"/>
                  </a:cubicBezTo>
                  <a:cubicBezTo>
                    <a:pt x="27688" y="85130"/>
                    <a:pt x="25633" y="84194"/>
                    <a:pt x="23648" y="83258"/>
                  </a:cubicBezTo>
                  <a:cubicBezTo>
                    <a:pt x="21183" y="82117"/>
                    <a:pt x="18603" y="80930"/>
                    <a:pt x="16458" y="79309"/>
                  </a:cubicBezTo>
                  <a:cubicBezTo>
                    <a:pt x="13125" y="76798"/>
                    <a:pt x="10363" y="72599"/>
                    <a:pt x="7875" y="68421"/>
                  </a:cubicBezTo>
                  <a:cubicBezTo>
                    <a:pt x="2877" y="59999"/>
                    <a:pt x="183" y="50390"/>
                    <a:pt x="275" y="41351"/>
                  </a:cubicBezTo>
                  <a:cubicBezTo>
                    <a:pt x="389" y="31239"/>
                    <a:pt x="3949" y="22406"/>
                    <a:pt x="10592" y="15832"/>
                  </a:cubicBezTo>
                  <a:cubicBezTo>
                    <a:pt x="16777" y="9692"/>
                    <a:pt x="25314" y="6177"/>
                    <a:pt x="34056" y="6177"/>
                  </a:cubicBezTo>
                  <a:lnTo>
                    <a:pt x="34124" y="6177"/>
                  </a:lnTo>
                  <a:cubicBezTo>
                    <a:pt x="35380" y="6177"/>
                    <a:pt x="36658" y="6245"/>
                    <a:pt x="37891" y="6314"/>
                  </a:cubicBezTo>
                  <a:cubicBezTo>
                    <a:pt x="39169" y="6393"/>
                    <a:pt x="40478" y="6472"/>
                    <a:pt x="41786" y="6472"/>
                  </a:cubicBezTo>
                  <a:cubicBezTo>
                    <a:pt x="42744" y="6472"/>
                    <a:pt x="43702" y="6430"/>
                    <a:pt x="44647" y="6314"/>
                  </a:cubicBezTo>
                  <a:cubicBezTo>
                    <a:pt x="47683" y="5949"/>
                    <a:pt x="50582" y="4830"/>
                    <a:pt x="53389" y="3758"/>
                  </a:cubicBezTo>
                  <a:cubicBezTo>
                    <a:pt x="54576" y="3301"/>
                    <a:pt x="55786" y="2845"/>
                    <a:pt x="56995" y="2434"/>
                  </a:cubicBezTo>
                  <a:cubicBezTo>
                    <a:pt x="61476" y="940"/>
                    <a:pt x="66227" y="198"/>
                    <a:pt x="70986" y="198"/>
                  </a:cubicBezTo>
                  <a:close/>
                  <a:moveTo>
                    <a:pt x="70988" y="1"/>
                  </a:moveTo>
                  <a:cubicBezTo>
                    <a:pt x="66209" y="1"/>
                    <a:pt x="61435" y="748"/>
                    <a:pt x="56927" y="2251"/>
                  </a:cubicBezTo>
                  <a:cubicBezTo>
                    <a:pt x="55717" y="2662"/>
                    <a:pt x="54507" y="3118"/>
                    <a:pt x="53321" y="3575"/>
                  </a:cubicBezTo>
                  <a:cubicBezTo>
                    <a:pt x="50536" y="4648"/>
                    <a:pt x="47637" y="5766"/>
                    <a:pt x="44624" y="6131"/>
                  </a:cubicBezTo>
                  <a:cubicBezTo>
                    <a:pt x="43679" y="6247"/>
                    <a:pt x="42725" y="6289"/>
                    <a:pt x="41774" y="6289"/>
                  </a:cubicBezTo>
                  <a:cubicBezTo>
                    <a:pt x="40474" y="6289"/>
                    <a:pt x="39179" y="6210"/>
                    <a:pt x="37913" y="6131"/>
                  </a:cubicBezTo>
                  <a:cubicBezTo>
                    <a:pt x="36658" y="6063"/>
                    <a:pt x="35380" y="5994"/>
                    <a:pt x="34124" y="5972"/>
                  </a:cubicBezTo>
                  <a:lnTo>
                    <a:pt x="34056" y="5972"/>
                  </a:lnTo>
                  <a:cubicBezTo>
                    <a:pt x="25268" y="5972"/>
                    <a:pt x="16686" y="9509"/>
                    <a:pt x="10455" y="15695"/>
                  </a:cubicBezTo>
                  <a:cubicBezTo>
                    <a:pt x="3790" y="22314"/>
                    <a:pt x="183" y="31171"/>
                    <a:pt x="92" y="41351"/>
                  </a:cubicBezTo>
                  <a:cubicBezTo>
                    <a:pt x="1" y="50435"/>
                    <a:pt x="2694" y="60067"/>
                    <a:pt x="7716" y="68513"/>
                  </a:cubicBezTo>
                  <a:cubicBezTo>
                    <a:pt x="10204" y="72713"/>
                    <a:pt x="12988" y="76935"/>
                    <a:pt x="16344" y="79469"/>
                  </a:cubicBezTo>
                  <a:cubicBezTo>
                    <a:pt x="18512" y="81090"/>
                    <a:pt x="21091" y="82299"/>
                    <a:pt x="23579" y="83441"/>
                  </a:cubicBezTo>
                  <a:cubicBezTo>
                    <a:pt x="25565" y="84354"/>
                    <a:pt x="27596" y="85312"/>
                    <a:pt x="29445" y="86476"/>
                  </a:cubicBezTo>
                  <a:cubicBezTo>
                    <a:pt x="32960" y="88736"/>
                    <a:pt x="35905" y="91635"/>
                    <a:pt x="38301" y="94191"/>
                  </a:cubicBezTo>
                  <a:cubicBezTo>
                    <a:pt x="39237" y="95196"/>
                    <a:pt x="40173" y="96223"/>
                    <a:pt x="41086" y="97227"/>
                  </a:cubicBezTo>
                  <a:cubicBezTo>
                    <a:pt x="45240" y="101792"/>
                    <a:pt x="49509" y="106517"/>
                    <a:pt x="55124" y="109210"/>
                  </a:cubicBezTo>
                  <a:cubicBezTo>
                    <a:pt x="58593" y="110876"/>
                    <a:pt x="62542" y="111698"/>
                    <a:pt x="66673" y="111698"/>
                  </a:cubicBezTo>
                  <a:cubicBezTo>
                    <a:pt x="70896" y="111698"/>
                    <a:pt x="75301" y="110831"/>
                    <a:pt x="79615" y="109119"/>
                  </a:cubicBezTo>
                  <a:cubicBezTo>
                    <a:pt x="86280" y="106448"/>
                    <a:pt x="92580" y="101997"/>
                    <a:pt x="100044" y="94716"/>
                  </a:cubicBezTo>
                  <a:cubicBezTo>
                    <a:pt x="113305" y="81751"/>
                    <a:pt x="120655" y="68444"/>
                    <a:pt x="121911" y="55160"/>
                  </a:cubicBezTo>
                  <a:cubicBezTo>
                    <a:pt x="122207" y="51896"/>
                    <a:pt x="122070" y="49317"/>
                    <a:pt x="121477" y="47057"/>
                  </a:cubicBezTo>
                  <a:cubicBezTo>
                    <a:pt x="120746" y="44386"/>
                    <a:pt x="119331" y="41944"/>
                    <a:pt x="117962" y="39570"/>
                  </a:cubicBezTo>
                  <a:cubicBezTo>
                    <a:pt x="117391" y="38635"/>
                    <a:pt x="116821" y="37630"/>
                    <a:pt x="116296" y="36649"/>
                  </a:cubicBezTo>
                  <a:cubicBezTo>
                    <a:pt x="115200" y="34572"/>
                    <a:pt x="114287" y="32335"/>
                    <a:pt x="113397" y="30166"/>
                  </a:cubicBezTo>
                  <a:cubicBezTo>
                    <a:pt x="112621" y="28318"/>
                    <a:pt x="111822" y="26377"/>
                    <a:pt x="110909" y="24529"/>
                  </a:cubicBezTo>
                  <a:cubicBezTo>
                    <a:pt x="106207" y="15102"/>
                    <a:pt x="97921" y="7387"/>
                    <a:pt x="88198" y="3392"/>
                  </a:cubicBezTo>
                  <a:cubicBezTo>
                    <a:pt x="82779" y="1137"/>
                    <a:pt x="76880" y="1"/>
                    <a:pt x="70988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929150" y="1315650"/>
              <a:ext cx="3363325" cy="3072575"/>
            </a:xfrm>
            <a:custGeom>
              <a:avLst/>
              <a:gdLst/>
              <a:ahLst/>
              <a:cxnLst/>
              <a:rect l="l" t="t" r="r" b="b"/>
              <a:pathLst>
                <a:path w="134533" h="122903" extrusionOk="0">
                  <a:moveTo>
                    <a:pt x="78335" y="192"/>
                  </a:moveTo>
                  <a:cubicBezTo>
                    <a:pt x="84674" y="192"/>
                    <a:pt x="91016" y="1398"/>
                    <a:pt x="96848" y="3801"/>
                  </a:cubicBezTo>
                  <a:cubicBezTo>
                    <a:pt x="107599" y="8183"/>
                    <a:pt x="116706" y="16651"/>
                    <a:pt x="121865" y="27037"/>
                  </a:cubicBezTo>
                  <a:cubicBezTo>
                    <a:pt x="122869" y="29068"/>
                    <a:pt x="123759" y="31191"/>
                    <a:pt x="124604" y="33268"/>
                  </a:cubicBezTo>
                  <a:cubicBezTo>
                    <a:pt x="125585" y="35642"/>
                    <a:pt x="126612" y="38130"/>
                    <a:pt x="127822" y="40458"/>
                  </a:cubicBezTo>
                  <a:cubicBezTo>
                    <a:pt x="128416" y="41554"/>
                    <a:pt x="129055" y="42626"/>
                    <a:pt x="129671" y="43699"/>
                  </a:cubicBezTo>
                  <a:cubicBezTo>
                    <a:pt x="131177" y="46278"/>
                    <a:pt x="132752" y="48972"/>
                    <a:pt x="133528" y="51893"/>
                  </a:cubicBezTo>
                  <a:cubicBezTo>
                    <a:pt x="134190" y="54404"/>
                    <a:pt x="134350" y="57234"/>
                    <a:pt x="133985" y="60772"/>
                  </a:cubicBezTo>
                  <a:cubicBezTo>
                    <a:pt x="132593" y="75175"/>
                    <a:pt x="124535" y="89692"/>
                    <a:pt x="110018" y="103935"/>
                  </a:cubicBezTo>
                  <a:cubicBezTo>
                    <a:pt x="99450" y="114343"/>
                    <a:pt x="92146" y="117995"/>
                    <a:pt x="87558" y="119844"/>
                  </a:cubicBezTo>
                  <a:cubicBezTo>
                    <a:pt x="82800" y="121759"/>
                    <a:pt x="77929" y="122718"/>
                    <a:pt x="73277" y="122718"/>
                  </a:cubicBezTo>
                  <a:cubicBezTo>
                    <a:pt x="68779" y="122718"/>
                    <a:pt x="64485" y="121822"/>
                    <a:pt x="60693" y="120027"/>
                  </a:cubicBezTo>
                  <a:cubicBezTo>
                    <a:pt x="57634" y="118566"/>
                    <a:pt x="54484" y="117060"/>
                    <a:pt x="45126" y="106811"/>
                  </a:cubicBezTo>
                  <a:cubicBezTo>
                    <a:pt x="44167" y="105761"/>
                    <a:pt x="43163" y="104665"/>
                    <a:pt x="42159" y="103593"/>
                  </a:cubicBezTo>
                  <a:cubicBezTo>
                    <a:pt x="39511" y="100785"/>
                    <a:pt x="36270" y="97567"/>
                    <a:pt x="32390" y="95079"/>
                  </a:cubicBezTo>
                  <a:cubicBezTo>
                    <a:pt x="30381" y="93801"/>
                    <a:pt x="28121" y="92751"/>
                    <a:pt x="25930" y="91723"/>
                  </a:cubicBezTo>
                  <a:cubicBezTo>
                    <a:pt x="23191" y="90468"/>
                    <a:pt x="20383" y="89167"/>
                    <a:pt x="18010" y="87364"/>
                  </a:cubicBezTo>
                  <a:cubicBezTo>
                    <a:pt x="14380" y="84625"/>
                    <a:pt x="11345" y="79991"/>
                    <a:pt x="8628" y="75381"/>
                  </a:cubicBezTo>
                  <a:cubicBezTo>
                    <a:pt x="3150" y="66136"/>
                    <a:pt x="206" y="55568"/>
                    <a:pt x="297" y="45639"/>
                  </a:cubicBezTo>
                  <a:cubicBezTo>
                    <a:pt x="434" y="34546"/>
                    <a:pt x="4337" y="24845"/>
                    <a:pt x="11641" y="17633"/>
                  </a:cubicBezTo>
                  <a:cubicBezTo>
                    <a:pt x="18443" y="10876"/>
                    <a:pt x="27824" y="7019"/>
                    <a:pt x="37411" y="7019"/>
                  </a:cubicBezTo>
                  <a:lnTo>
                    <a:pt x="37480" y="7019"/>
                  </a:lnTo>
                  <a:cubicBezTo>
                    <a:pt x="38849" y="7019"/>
                    <a:pt x="40241" y="7087"/>
                    <a:pt x="41588" y="7179"/>
                  </a:cubicBezTo>
                  <a:cubicBezTo>
                    <a:pt x="42961" y="7256"/>
                    <a:pt x="44362" y="7333"/>
                    <a:pt x="45764" y="7333"/>
                  </a:cubicBezTo>
                  <a:cubicBezTo>
                    <a:pt x="46856" y="7333"/>
                    <a:pt x="47949" y="7286"/>
                    <a:pt x="49029" y="7156"/>
                  </a:cubicBezTo>
                  <a:cubicBezTo>
                    <a:pt x="52385" y="6722"/>
                    <a:pt x="55580" y="5467"/>
                    <a:pt x="58684" y="4257"/>
                  </a:cubicBezTo>
                  <a:cubicBezTo>
                    <a:pt x="59963" y="3755"/>
                    <a:pt x="61286" y="3230"/>
                    <a:pt x="62610" y="2773"/>
                  </a:cubicBezTo>
                  <a:cubicBezTo>
                    <a:pt x="67644" y="1050"/>
                    <a:pt x="72988" y="192"/>
                    <a:pt x="78335" y="192"/>
                  </a:cubicBezTo>
                  <a:close/>
                  <a:moveTo>
                    <a:pt x="78312" y="0"/>
                  </a:moveTo>
                  <a:cubicBezTo>
                    <a:pt x="72948" y="0"/>
                    <a:pt x="67590" y="859"/>
                    <a:pt x="62542" y="2591"/>
                  </a:cubicBezTo>
                  <a:cubicBezTo>
                    <a:pt x="61218" y="3047"/>
                    <a:pt x="59894" y="3572"/>
                    <a:pt x="58593" y="4074"/>
                  </a:cubicBezTo>
                  <a:cubicBezTo>
                    <a:pt x="55512" y="5284"/>
                    <a:pt x="52339" y="6540"/>
                    <a:pt x="49006" y="6950"/>
                  </a:cubicBezTo>
                  <a:cubicBezTo>
                    <a:pt x="47924" y="7092"/>
                    <a:pt x="46827" y="7144"/>
                    <a:pt x="45729" y="7144"/>
                  </a:cubicBezTo>
                  <a:cubicBezTo>
                    <a:pt x="44351" y="7144"/>
                    <a:pt x="42970" y="7062"/>
                    <a:pt x="41611" y="6973"/>
                  </a:cubicBezTo>
                  <a:cubicBezTo>
                    <a:pt x="40264" y="6905"/>
                    <a:pt x="38849" y="6813"/>
                    <a:pt x="37480" y="6813"/>
                  </a:cubicBezTo>
                  <a:lnTo>
                    <a:pt x="37411" y="6813"/>
                  </a:lnTo>
                  <a:cubicBezTo>
                    <a:pt x="27779" y="6813"/>
                    <a:pt x="18329" y="10717"/>
                    <a:pt x="11504" y="17496"/>
                  </a:cubicBezTo>
                  <a:cubicBezTo>
                    <a:pt x="4177" y="24754"/>
                    <a:pt x="229" y="34501"/>
                    <a:pt x="115" y="45639"/>
                  </a:cubicBezTo>
                  <a:cubicBezTo>
                    <a:pt x="0" y="55614"/>
                    <a:pt x="2968" y="66205"/>
                    <a:pt x="8446" y="75472"/>
                  </a:cubicBezTo>
                  <a:cubicBezTo>
                    <a:pt x="11185" y="80105"/>
                    <a:pt x="14221" y="84762"/>
                    <a:pt x="17895" y="87524"/>
                  </a:cubicBezTo>
                  <a:cubicBezTo>
                    <a:pt x="20292" y="89327"/>
                    <a:pt x="23100" y="90628"/>
                    <a:pt x="25839" y="91906"/>
                  </a:cubicBezTo>
                  <a:cubicBezTo>
                    <a:pt x="28030" y="92910"/>
                    <a:pt x="30290" y="93960"/>
                    <a:pt x="32298" y="95239"/>
                  </a:cubicBezTo>
                  <a:cubicBezTo>
                    <a:pt x="36133" y="97704"/>
                    <a:pt x="39374" y="100922"/>
                    <a:pt x="42022" y="103730"/>
                  </a:cubicBezTo>
                  <a:cubicBezTo>
                    <a:pt x="43026" y="104802"/>
                    <a:pt x="44030" y="105898"/>
                    <a:pt x="44989" y="106948"/>
                  </a:cubicBezTo>
                  <a:cubicBezTo>
                    <a:pt x="49600" y="111992"/>
                    <a:pt x="54370" y="117219"/>
                    <a:pt x="60602" y="120187"/>
                  </a:cubicBezTo>
                  <a:cubicBezTo>
                    <a:pt x="64436" y="122013"/>
                    <a:pt x="68750" y="122903"/>
                    <a:pt x="73293" y="122903"/>
                  </a:cubicBezTo>
                  <a:cubicBezTo>
                    <a:pt x="77972" y="122903"/>
                    <a:pt x="82856" y="121944"/>
                    <a:pt x="87650" y="120027"/>
                  </a:cubicBezTo>
                  <a:cubicBezTo>
                    <a:pt x="92238" y="118155"/>
                    <a:pt x="99564" y="114503"/>
                    <a:pt x="110155" y="104072"/>
                  </a:cubicBezTo>
                  <a:cubicBezTo>
                    <a:pt x="124695" y="89806"/>
                    <a:pt x="132775" y="75244"/>
                    <a:pt x="134190" y="60795"/>
                  </a:cubicBezTo>
                  <a:cubicBezTo>
                    <a:pt x="134533" y="57234"/>
                    <a:pt x="134396" y="54381"/>
                    <a:pt x="133711" y="51848"/>
                  </a:cubicBezTo>
                  <a:cubicBezTo>
                    <a:pt x="132935" y="48903"/>
                    <a:pt x="131360" y="46210"/>
                    <a:pt x="129831" y="43585"/>
                  </a:cubicBezTo>
                  <a:cubicBezTo>
                    <a:pt x="129215" y="42535"/>
                    <a:pt x="128575" y="41462"/>
                    <a:pt x="128005" y="40367"/>
                  </a:cubicBezTo>
                  <a:cubicBezTo>
                    <a:pt x="126772" y="38038"/>
                    <a:pt x="125768" y="35573"/>
                    <a:pt x="124786" y="33177"/>
                  </a:cubicBezTo>
                  <a:cubicBezTo>
                    <a:pt x="123919" y="31122"/>
                    <a:pt x="123052" y="29000"/>
                    <a:pt x="122047" y="26968"/>
                  </a:cubicBezTo>
                  <a:cubicBezTo>
                    <a:pt x="116866" y="16537"/>
                    <a:pt x="107713" y="8023"/>
                    <a:pt x="96940" y="3618"/>
                  </a:cubicBezTo>
                  <a:cubicBezTo>
                    <a:pt x="91064" y="1213"/>
                    <a:pt x="84685" y="0"/>
                    <a:pt x="783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740850" y="1170600"/>
              <a:ext cx="3670900" cy="3353450"/>
            </a:xfrm>
            <a:custGeom>
              <a:avLst/>
              <a:gdLst/>
              <a:ahLst/>
              <a:cxnLst/>
              <a:rect l="l" t="t" r="r" b="b"/>
              <a:pathLst>
                <a:path w="146836" h="134138" extrusionOk="0">
                  <a:moveTo>
                    <a:pt x="85690" y="192"/>
                  </a:moveTo>
                  <a:cubicBezTo>
                    <a:pt x="92496" y="192"/>
                    <a:pt x="99306" y="1476"/>
                    <a:pt x="105590" y="4033"/>
                  </a:cubicBezTo>
                  <a:cubicBezTo>
                    <a:pt x="117345" y="8826"/>
                    <a:pt x="127342" y="18094"/>
                    <a:pt x="132980" y="29483"/>
                  </a:cubicBezTo>
                  <a:cubicBezTo>
                    <a:pt x="134076" y="31697"/>
                    <a:pt x="135035" y="34026"/>
                    <a:pt x="135970" y="36285"/>
                  </a:cubicBezTo>
                  <a:cubicBezTo>
                    <a:pt x="137043" y="38910"/>
                    <a:pt x="138162" y="41604"/>
                    <a:pt x="139508" y="44160"/>
                  </a:cubicBezTo>
                  <a:cubicBezTo>
                    <a:pt x="140147" y="45370"/>
                    <a:pt x="140832" y="46557"/>
                    <a:pt x="141517" y="47721"/>
                  </a:cubicBezTo>
                  <a:cubicBezTo>
                    <a:pt x="143183" y="50551"/>
                    <a:pt x="144895" y="53496"/>
                    <a:pt x="145740" y="56691"/>
                  </a:cubicBezTo>
                  <a:cubicBezTo>
                    <a:pt x="146470" y="59453"/>
                    <a:pt x="146630" y="62534"/>
                    <a:pt x="146242" y="66437"/>
                  </a:cubicBezTo>
                  <a:cubicBezTo>
                    <a:pt x="144667" y="81981"/>
                    <a:pt x="135879" y="97754"/>
                    <a:pt x="120107" y="113298"/>
                  </a:cubicBezTo>
                  <a:cubicBezTo>
                    <a:pt x="108557" y="124710"/>
                    <a:pt x="100568" y="128728"/>
                    <a:pt x="95570" y="130759"/>
                  </a:cubicBezTo>
                  <a:cubicBezTo>
                    <a:pt x="90349" y="132880"/>
                    <a:pt x="84998" y="133942"/>
                    <a:pt x="79887" y="133942"/>
                  </a:cubicBezTo>
                  <a:cubicBezTo>
                    <a:pt x="74986" y="133942"/>
                    <a:pt x="70305" y="132965"/>
                    <a:pt x="66171" y="131010"/>
                  </a:cubicBezTo>
                  <a:cubicBezTo>
                    <a:pt x="62793" y="129435"/>
                    <a:pt x="59323" y="127792"/>
                    <a:pt x="49006" y="116539"/>
                  </a:cubicBezTo>
                  <a:cubicBezTo>
                    <a:pt x="44806" y="111951"/>
                    <a:pt x="40469" y="107226"/>
                    <a:pt x="35220" y="103871"/>
                  </a:cubicBezTo>
                  <a:cubicBezTo>
                    <a:pt x="33028" y="102456"/>
                    <a:pt x="30563" y="101314"/>
                    <a:pt x="28189" y="100196"/>
                  </a:cubicBezTo>
                  <a:cubicBezTo>
                    <a:pt x="25199" y="98827"/>
                    <a:pt x="22118" y="97389"/>
                    <a:pt x="19539" y="95448"/>
                  </a:cubicBezTo>
                  <a:cubicBezTo>
                    <a:pt x="15407" y="92298"/>
                    <a:pt x="12098" y="87026"/>
                    <a:pt x="9336" y="82347"/>
                  </a:cubicBezTo>
                  <a:cubicBezTo>
                    <a:pt x="3401" y="72258"/>
                    <a:pt x="206" y="60754"/>
                    <a:pt x="320" y="49958"/>
                  </a:cubicBezTo>
                  <a:cubicBezTo>
                    <a:pt x="457" y="37860"/>
                    <a:pt x="4725" y="27315"/>
                    <a:pt x="12668" y="19440"/>
                  </a:cubicBezTo>
                  <a:cubicBezTo>
                    <a:pt x="20086" y="12091"/>
                    <a:pt x="30312" y="7868"/>
                    <a:pt x="40766" y="7868"/>
                  </a:cubicBezTo>
                  <a:lnTo>
                    <a:pt x="40835" y="7868"/>
                  </a:lnTo>
                  <a:cubicBezTo>
                    <a:pt x="42295" y="7868"/>
                    <a:pt x="43825" y="7959"/>
                    <a:pt x="45286" y="8028"/>
                  </a:cubicBezTo>
                  <a:cubicBezTo>
                    <a:pt x="46792" y="8118"/>
                    <a:pt x="48327" y="8208"/>
                    <a:pt x="49863" y="8208"/>
                  </a:cubicBezTo>
                  <a:cubicBezTo>
                    <a:pt x="51050" y="8208"/>
                    <a:pt x="52237" y="8154"/>
                    <a:pt x="53411" y="8005"/>
                  </a:cubicBezTo>
                  <a:cubicBezTo>
                    <a:pt x="57063" y="7525"/>
                    <a:pt x="60556" y="6133"/>
                    <a:pt x="63934" y="4764"/>
                  </a:cubicBezTo>
                  <a:cubicBezTo>
                    <a:pt x="65326" y="4216"/>
                    <a:pt x="66764" y="3645"/>
                    <a:pt x="68202" y="3143"/>
                  </a:cubicBezTo>
                  <a:cubicBezTo>
                    <a:pt x="73792" y="1173"/>
                    <a:pt x="79739" y="192"/>
                    <a:pt x="85690" y="192"/>
                  </a:cubicBezTo>
                  <a:close/>
                  <a:moveTo>
                    <a:pt x="85665" y="0"/>
                  </a:moveTo>
                  <a:cubicBezTo>
                    <a:pt x="79700" y="0"/>
                    <a:pt x="73738" y="982"/>
                    <a:pt x="68134" y="2960"/>
                  </a:cubicBezTo>
                  <a:cubicBezTo>
                    <a:pt x="66696" y="3463"/>
                    <a:pt x="65258" y="4033"/>
                    <a:pt x="63865" y="4604"/>
                  </a:cubicBezTo>
                  <a:cubicBezTo>
                    <a:pt x="60487" y="5951"/>
                    <a:pt x="57018" y="7343"/>
                    <a:pt x="53388" y="7799"/>
                  </a:cubicBezTo>
                  <a:cubicBezTo>
                    <a:pt x="52160" y="7956"/>
                    <a:pt x="50921" y="8012"/>
                    <a:pt x="49684" y="8012"/>
                  </a:cubicBezTo>
                  <a:cubicBezTo>
                    <a:pt x="48210" y="8012"/>
                    <a:pt x="46738" y="7932"/>
                    <a:pt x="45286" y="7845"/>
                  </a:cubicBezTo>
                  <a:cubicBezTo>
                    <a:pt x="43825" y="7754"/>
                    <a:pt x="42318" y="7662"/>
                    <a:pt x="40835" y="7662"/>
                  </a:cubicBezTo>
                  <a:lnTo>
                    <a:pt x="40766" y="7662"/>
                  </a:lnTo>
                  <a:cubicBezTo>
                    <a:pt x="30266" y="7662"/>
                    <a:pt x="19972" y="11908"/>
                    <a:pt x="12531" y="19303"/>
                  </a:cubicBezTo>
                  <a:cubicBezTo>
                    <a:pt x="4542" y="27201"/>
                    <a:pt x="251" y="37815"/>
                    <a:pt x="114" y="49958"/>
                  </a:cubicBezTo>
                  <a:cubicBezTo>
                    <a:pt x="0" y="60800"/>
                    <a:pt x="3218" y="72326"/>
                    <a:pt x="9176" y="82438"/>
                  </a:cubicBezTo>
                  <a:cubicBezTo>
                    <a:pt x="11938" y="87140"/>
                    <a:pt x="15247" y="92435"/>
                    <a:pt x="19424" y="95585"/>
                  </a:cubicBezTo>
                  <a:cubicBezTo>
                    <a:pt x="22027" y="97571"/>
                    <a:pt x="25108" y="98986"/>
                    <a:pt x="28098" y="100379"/>
                  </a:cubicBezTo>
                  <a:cubicBezTo>
                    <a:pt x="30472" y="101474"/>
                    <a:pt x="32937" y="102615"/>
                    <a:pt x="35128" y="104031"/>
                  </a:cubicBezTo>
                  <a:cubicBezTo>
                    <a:pt x="40355" y="107386"/>
                    <a:pt x="44669" y="112111"/>
                    <a:pt x="48869" y="116676"/>
                  </a:cubicBezTo>
                  <a:cubicBezTo>
                    <a:pt x="53959" y="122222"/>
                    <a:pt x="59209" y="127952"/>
                    <a:pt x="66079" y="131193"/>
                  </a:cubicBezTo>
                  <a:cubicBezTo>
                    <a:pt x="70234" y="133156"/>
                    <a:pt x="74936" y="134137"/>
                    <a:pt x="79866" y="134137"/>
                  </a:cubicBezTo>
                  <a:cubicBezTo>
                    <a:pt x="85024" y="134137"/>
                    <a:pt x="90388" y="133064"/>
                    <a:pt x="95638" y="130942"/>
                  </a:cubicBezTo>
                  <a:cubicBezTo>
                    <a:pt x="100660" y="128910"/>
                    <a:pt x="108671" y="124870"/>
                    <a:pt x="120244" y="113435"/>
                  </a:cubicBezTo>
                  <a:cubicBezTo>
                    <a:pt x="136039" y="97845"/>
                    <a:pt x="144849" y="82050"/>
                    <a:pt x="146424" y="66460"/>
                  </a:cubicBezTo>
                  <a:cubicBezTo>
                    <a:pt x="146835" y="62534"/>
                    <a:pt x="146676" y="59430"/>
                    <a:pt x="145945" y="56645"/>
                  </a:cubicBezTo>
                  <a:cubicBezTo>
                    <a:pt x="145078" y="53427"/>
                    <a:pt x="143343" y="50460"/>
                    <a:pt x="141677" y="47629"/>
                  </a:cubicBezTo>
                  <a:cubicBezTo>
                    <a:pt x="141015" y="46465"/>
                    <a:pt x="140307" y="45278"/>
                    <a:pt x="139691" y="44069"/>
                  </a:cubicBezTo>
                  <a:cubicBezTo>
                    <a:pt x="138344" y="41535"/>
                    <a:pt x="137226" y="38819"/>
                    <a:pt x="136153" y="36217"/>
                  </a:cubicBezTo>
                  <a:cubicBezTo>
                    <a:pt x="135217" y="33957"/>
                    <a:pt x="134259" y="31629"/>
                    <a:pt x="133163" y="29392"/>
                  </a:cubicBezTo>
                  <a:cubicBezTo>
                    <a:pt x="127502" y="17979"/>
                    <a:pt x="117459" y="8667"/>
                    <a:pt x="105658" y="3851"/>
                  </a:cubicBezTo>
                  <a:cubicBezTo>
                    <a:pt x="99344" y="1291"/>
                    <a:pt x="92502" y="0"/>
                    <a:pt x="85665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2918950" y="1818075"/>
              <a:ext cx="26850" cy="5750"/>
            </a:xfrm>
            <a:custGeom>
              <a:avLst/>
              <a:gdLst/>
              <a:ahLst/>
              <a:cxnLst/>
              <a:rect l="l" t="t" r="r" b="b"/>
              <a:pathLst>
                <a:path w="1074" h="230" extrusionOk="0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cubicBezTo>
                    <a:pt x="0" y="138"/>
                    <a:pt x="46" y="183"/>
                    <a:pt x="92" y="206"/>
                  </a:cubicBezTo>
                  <a:cubicBezTo>
                    <a:pt x="388" y="206"/>
                    <a:pt x="662" y="229"/>
                    <a:pt x="959" y="229"/>
                  </a:cubicBezTo>
                  <a:cubicBezTo>
                    <a:pt x="1027" y="229"/>
                    <a:pt x="1073" y="206"/>
                    <a:pt x="1073" y="138"/>
                  </a:cubicBezTo>
                  <a:cubicBezTo>
                    <a:pt x="1073" y="92"/>
                    <a:pt x="1027" y="46"/>
                    <a:pt x="982" y="46"/>
                  </a:cubicBezTo>
                  <a:cubicBezTo>
                    <a:pt x="685" y="24"/>
                    <a:pt x="388" y="1"/>
                    <a:pt x="114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3014800" y="1826650"/>
              <a:ext cx="301900" cy="103300"/>
            </a:xfrm>
            <a:custGeom>
              <a:avLst/>
              <a:gdLst/>
              <a:ahLst/>
              <a:cxnLst/>
              <a:rect l="l" t="t" r="r" b="b"/>
              <a:pathLst>
                <a:path w="12076" h="4132" extrusionOk="0">
                  <a:moveTo>
                    <a:pt x="115" y="0"/>
                  </a:moveTo>
                  <a:cubicBezTo>
                    <a:pt x="69" y="0"/>
                    <a:pt x="24" y="46"/>
                    <a:pt x="1" y="91"/>
                  </a:cubicBezTo>
                  <a:cubicBezTo>
                    <a:pt x="1" y="137"/>
                    <a:pt x="47" y="206"/>
                    <a:pt x="92" y="206"/>
                  </a:cubicBezTo>
                  <a:cubicBezTo>
                    <a:pt x="2740" y="594"/>
                    <a:pt x="5342" y="1278"/>
                    <a:pt x="7853" y="2260"/>
                  </a:cubicBezTo>
                  <a:lnTo>
                    <a:pt x="7898" y="2260"/>
                  </a:lnTo>
                  <a:cubicBezTo>
                    <a:pt x="7944" y="2260"/>
                    <a:pt x="7967" y="2237"/>
                    <a:pt x="7990" y="2191"/>
                  </a:cubicBezTo>
                  <a:cubicBezTo>
                    <a:pt x="8013" y="2146"/>
                    <a:pt x="7990" y="2100"/>
                    <a:pt x="7921" y="2077"/>
                  </a:cubicBezTo>
                  <a:cubicBezTo>
                    <a:pt x="5411" y="1096"/>
                    <a:pt x="2763" y="411"/>
                    <a:pt x="115" y="0"/>
                  </a:cubicBezTo>
                  <a:close/>
                  <a:moveTo>
                    <a:pt x="9274" y="2639"/>
                  </a:moveTo>
                  <a:cubicBezTo>
                    <a:pt x="9236" y="2639"/>
                    <a:pt x="9200" y="2660"/>
                    <a:pt x="9200" y="2694"/>
                  </a:cubicBezTo>
                  <a:cubicBezTo>
                    <a:pt x="9177" y="2739"/>
                    <a:pt x="9200" y="2808"/>
                    <a:pt x="9245" y="2831"/>
                  </a:cubicBezTo>
                  <a:cubicBezTo>
                    <a:pt x="10158" y="3219"/>
                    <a:pt x="11048" y="3652"/>
                    <a:pt x="11916" y="4132"/>
                  </a:cubicBezTo>
                  <a:lnTo>
                    <a:pt x="11961" y="4132"/>
                  </a:lnTo>
                  <a:cubicBezTo>
                    <a:pt x="12007" y="4132"/>
                    <a:pt x="12030" y="4109"/>
                    <a:pt x="12053" y="4086"/>
                  </a:cubicBezTo>
                  <a:cubicBezTo>
                    <a:pt x="12076" y="4040"/>
                    <a:pt x="12053" y="3972"/>
                    <a:pt x="12007" y="3949"/>
                  </a:cubicBezTo>
                  <a:cubicBezTo>
                    <a:pt x="11140" y="3492"/>
                    <a:pt x="10227" y="3036"/>
                    <a:pt x="9314" y="2648"/>
                  </a:cubicBezTo>
                  <a:cubicBezTo>
                    <a:pt x="9301" y="2642"/>
                    <a:pt x="9288" y="2639"/>
                    <a:pt x="9274" y="2639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3476450" y="2040775"/>
              <a:ext cx="394325" cy="947700"/>
            </a:xfrm>
            <a:custGeom>
              <a:avLst/>
              <a:gdLst/>
              <a:ahLst/>
              <a:cxnLst/>
              <a:rect l="l" t="t" r="r" b="b"/>
              <a:pathLst>
                <a:path w="15773" h="37908" extrusionOk="0">
                  <a:moveTo>
                    <a:pt x="100" y="0"/>
                  </a:moveTo>
                  <a:cubicBezTo>
                    <a:pt x="75" y="0"/>
                    <a:pt x="46" y="6"/>
                    <a:pt x="23" y="17"/>
                  </a:cubicBezTo>
                  <a:cubicBezTo>
                    <a:pt x="1" y="63"/>
                    <a:pt x="1" y="132"/>
                    <a:pt x="46" y="154"/>
                  </a:cubicBezTo>
                  <a:cubicBezTo>
                    <a:pt x="411" y="497"/>
                    <a:pt x="777" y="839"/>
                    <a:pt x="1119" y="1182"/>
                  </a:cubicBezTo>
                  <a:cubicBezTo>
                    <a:pt x="1142" y="1204"/>
                    <a:pt x="1165" y="1227"/>
                    <a:pt x="1188" y="1227"/>
                  </a:cubicBezTo>
                  <a:cubicBezTo>
                    <a:pt x="1210" y="1227"/>
                    <a:pt x="1233" y="1204"/>
                    <a:pt x="1256" y="1182"/>
                  </a:cubicBezTo>
                  <a:cubicBezTo>
                    <a:pt x="1302" y="1159"/>
                    <a:pt x="1302" y="1090"/>
                    <a:pt x="1256" y="1045"/>
                  </a:cubicBezTo>
                  <a:cubicBezTo>
                    <a:pt x="914" y="702"/>
                    <a:pt x="548" y="360"/>
                    <a:pt x="160" y="17"/>
                  </a:cubicBezTo>
                  <a:cubicBezTo>
                    <a:pt x="149" y="6"/>
                    <a:pt x="126" y="0"/>
                    <a:pt x="100" y="0"/>
                  </a:cubicBezTo>
                  <a:close/>
                  <a:moveTo>
                    <a:pt x="3210" y="3224"/>
                  </a:moveTo>
                  <a:cubicBezTo>
                    <a:pt x="3185" y="3224"/>
                    <a:pt x="3162" y="3236"/>
                    <a:pt x="3151" y="3259"/>
                  </a:cubicBezTo>
                  <a:cubicBezTo>
                    <a:pt x="3105" y="3281"/>
                    <a:pt x="3105" y="3350"/>
                    <a:pt x="3128" y="3396"/>
                  </a:cubicBezTo>
                  <a:cubicBezTo>
                    <a:pt x="4543" y="5108"/>
                    <a:pt x="5730" y="6956"/>
                    <a:pt x="6666" y="8896"/>
                  </a:cubicBezTo>
                  <a:cubicBezTo>
                    <a:pt x="6894" y="9353"/>
                    <a:pt x="7099" y="9810"/>
                    <a:pt x="7305" y="10243"/>
                  </a:cubicBezTo>
                  <a:cubicBezTo>
                    <a:pt x="7305" y="10289"/>
                    <a:pt x="7350" y="10289"/>
                    <a:pt x="7396" y="10289"/>
                  </a:cubicBezTo>
                  <a:lnTo>
                    <a:pt x="7419" y="10289"/>
                  </a:lnTo>
                  <a:cubicBezTo>
                    <a:pt x="7464" y="10266"/>
                    <a:pt x="7487" y="10220"/>
                    <a:pt x="7464" y="10152"/>
                  </a:cubicBezTo>
                  <a:cubicBezTo>
                    <a:pt x="7259" y="9718"/>
                    <a:pt x="7054" y="9262"/>
                    <a:pt x="6848" y="8805"/>
                  </a:cubicBezTo>
                  <a:cubicBezTo>
                    <a:pt x="5890" y="6865"/>
                    <a:pt x="4703" y="4993"/>
                    <a:pt x="3287" y="3259"/>
                  </a:cubicBezTo>
                  <a:cubicBezTo>
                    <a:pt x="3265" y="3236"/>
                    <a:pt x="3236" y="3224"/>
                    <a:pt x="3210" y="3224"/>
                  </a:cubicBezTo>
                  <a:close/>
                  <a:moveTo>
                    <a:pt x="8007" y="11467"/>
                  </a:moveTo>
                  <a:cubicBezTo>
                    <a:pt x="7993" y="11467"/>
                    <a:pt x="7979" y="11470"/>
                    <a:pt x="7967" y="11476"/>
                  </a:cubicBezTo>
                  <a:cubicBezTo>
                    <a:pt x="7921" y="11499"/>
                    <a:pt x="7898" y="11544"/>
                    <a:pt x="7921" y="11590"/>
                  </a:cubicBezTo>
                  <a:lnTo>
                    <a:pt x="8172" y="12161"/>
                  </a:lnTo>
                  <a:cubicBezTo>
                    <a:pt x="8514" y="12914"/>
                    <a:pt x="8811" y="13621"/>
                    <a:pt x="9154" y="14329"/>
                  </a:cubicBezTo>
                  <a:cubicBezTo>
                    <a:pt x="9176" y="14352"/>
                    <a:pt x="9199" y="14375"/>
                    <a:pt x="9245" y="14375"/>
                  </a:cubicBezTo>
                  <a:lnTo>
                    <a:pt x="9291" y="14375"/>
                  </a:lnTo>
                  <a:cubicBezTo>
                    <a:pt x="9336" y="14352"/>
                    <a:pt x="9359" y="14283"/>
                    <a:pt x="9336" y="14238"/>
                  </a:cubicBezTo>
                  <a:cubicBezTo>
                    <a:pt x="8994" y="13530"/>
                    <a:pt x="8674" y="12822"/>
                    <a:pt x="8355" y="12092"/>
                  </a:cubicBezTo>
                  <a:lnTo>
                    <a:pt x="8104" y="11521"/>
                  </a:lnTo>
                  <a:cubicBezTo>
                    <a:pt x="8087" y="11488"/>
                    <a:pt x="8046" y="11467"/>
                    <a:pt x="8007" y="11467"/>
                  </a:cubicBezTo>
                  <a:close/>
                  <a:moveTo>
                    <a:pt x="13185" y="21213"/>
                  </a:moveTo>
                  <a:cubicBezTo>
                    <a:pt x="13172" y="21213"/>
                    <a:pt x="13160" y="21216"/>
                    <a:pt x="13148" y="21222"/>
                  </a:cubicBezTo>
                  <a:cubicBezTo>
                    <a:pt x="13102" y="21245"/>
                    <a:pt x="13080" y="21313"/>
                    <a:pt x="13102" y="21359"/>
                  </a:cubicBezTo>
                  <a:cubicBezTo>
                    <a:pt x="13308" y="21747"/>
                    <a:pt x="13536" y="22181"/>
                    <a:pt x="13764" y="22683"/>
                  </a:cubicBezTo>
                  <a:cubicBezTo>
                    <a:pt x="13787" y="22729"/>
                    <a:pt x="13810" y="22751"/>
                    <a:pt x="13856" y="22751"/>
                  </a:cubicBezTo>
                  <a:cubicBezTo>
                    <a:pt x="13878" y="22751"/>
                    <a:pt x="13878" y="22751"/>
                    <a:pt x="13901" y="22729"/>
                  </a:cubicBezTo>
                  <a:cubicBezTo>
                    <a:pt x="13947" y="22706"/>
                    <a:pt x="13970" y="22660"/>
                    <a:pt x="13947" y="22614"/>
                  </a:cubicBezTo>
                  <a:cubicBezTo>
                    <a:pt x="13696" y="22112"/>
                    <a:pt x="13490" y="21656"/>
                    <a:pt x="13285" y="21268"/>
                  </a:cubicBezTo>
                  <a:cubicBezTo>
                    <a:pt x="13252" y="21234"/>
                    <a:pt x="13218" y="21213"/>
                    <a:pt x="13185" y="21213"/>
                  </a:cubicBezTo>
                  <a:close/>
                  <a:moveTo>
                    <a:pt x="15070" y="25299"/>
                  </a:moveTo>
                  <a:cubicBezTo>
                    <a:pt x="15055" y="25299"/>
                    <a:pt x="15038" y="25302"/>
                    <a:pt x="15020" y="25308"/>
                  </a:cubicBezTo>
                  <a:cubicBezTo>
                    <a:pt x="14974" y="25308"/>
                    <a:pt x="14951" y="25376"/>
                    <a:pt x="14974" y="25422"/>
                  </a:cubicBezTo>
                  <a:cubicBezTo>
                    <a:pt x="15362" y="26449"/>
                    <a:pt x="15545" y="27659"/>
                    <a:pt x="15590" y="29211"/>
                  </a:cubicBezTo>
                  <a:cubicBezTo>
                    <a:pt x="15590" y="29348"/>
                    <a:pt x="15590" y="29508"/>
                    <a:pt x="15590" y="29667"/>
                  </a:cubicBezTo>
                  <a:cubicBezTo>
                    <a:pt x="15590" y="30740"/>
                    <a:pt x="15499" y="32041"/>
                    <a:pt x="15339" y="33365"/>
                  </a:cubicBezTo>
                  <a:cubicBezTo>
                    <a:pt x="15339" y="33434"/>
                    <a:pt x="15385" y="33479"/>
                    <a:pt x="15431" y="33479"/>
                  </a:cubicBezTo>
                  <a:cubicBezTo>
                    <a:pt x="15476" y="33479"/>
                    <a:pt x="15522" y="33456"/>
                    <a:pt x="15545" y="33388"/>
                  </a:cubicBezTo>
                  <a:cubicBezTo>
                    <a:pt x="15704" y="32041"/>
                    <a:pt x="15773" y="30763"/>
                    <a:pt x="15773" y="29667"/>
                  </a:cubicBezTo>
                  <a:cubicBezTo>
                    <a:pt x="15773" y="29508"/>
                    <a:pt x="15773" y="29348"/>
                    <a:pt x="15773" y="29211"/>
                  </a:cubicBezTo>
                  <a:cubicBezTo>
                    <a:pt x="15750" y="27613"/>
                    <a:pt x="15545" y="26403"/>
                    <a:pt x="15157" y="25354"/>
                  </a:cubicBezTo>
                  <a:cubicBezTo>
                    <a:pt x="15140" y="25320"/>
                    <a:pt x="15111" y="25299"/>
                    <a:pt x="15070" y="25299"/>
                  </a:cubicBezTo>
                  <a:close/>
                  <a:moveTo>
                    <a:pt x="15223" y="34774"/>
                  </a:moveTo>
                  <a:cubicBezTo>
                    <a:pt x="15186" y="34774"/>
                    <a:pt x="15152" y="34812"/>
                    <a:pt x="15134" y="34849"/>
                  </a:cubicBezTo>
                  <a:cubicBezTo>
                    <a:pt x="14997" y="35830"/>
                    <a:pt x="14814" y="36812"/>
                    <a:pt x="14586" y="37793"/>
                  </a:cubicBezTo>
                  <a:cubicBezTo>
                    <a:pt x="14586" y="37839"/>
                    <a:pt x="14609" y="37885"/>
                    <a:pt x="14677" y="37907"/>
                  </a:cubicBezTo>
                  <a:cubicBezTo>
                    <a:pt x="14723" y="37907"/>
                    <a:pt x="14769" y="37862"/>
                    <a:pt x="14791" y="37816"/>
                  </a:cubicBezTo>
                  <a:cubicBezTo>
                    <a:pt x="14997" y="36857"/>
                    <a:pt x="15179" y="35853"/>
                    <a:pt x="15339" y="34872"/>
                  </a:cubicBezTo>
                  <a:cubicBezTo>
                    <a:pt x="15339" y="34826"/>
                    <a:pt x="15294" y="34780"/>
                    <a:pt x="15248" y="34780"/>
                  </a:cubicBezTo>
                  <a:cubicBezTo>
                    <a:pt x="15240" y="34776"/>
                    <a:pt x="15231" y="34774"/>
                    <a:pt x="15223" y="34774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3766900" y="3174250"/>
              <a:ext cx="15425" cy="24225"/>
            </a:xfrm>
            <a:custGeom>
              <a:avLst/>
              <a:gdLst/>
              <a:ahLst/>
              <a:cxnLst/>
              <a:rect l="l" t="t" r="r" b="b"/>
              <a:pathLst>
                <a:path w="617" h="969" extrusionOk="0">
                  <a:moveTo>
                    <a:pt x="512" y="0"/>
                  </a:moveTo>
                  <a:cubicBezTo>
                    <a:pt x="478" y="0"/>
                    <a:pt x="445" y="22"/>
                    <a:pt x="412" y="55"/>
                  </a:cubicBezTo>
                  <a:cubicBezTo>
                    <a:pt x="297" y="329"/>
                    <a:pt x="160" y="580"/>
                    <a:pt x="24" y="831"/>
                  </a:cubicBezTo>
                  <a:cubicBezTo>
                    <a:pt x="1" y="877"/>
                    <a:pt x="1" y="922"/>
                    <a:pt x="46" y="968"/>
                  </a:cubicBezTo>
                  <a:lnTo>
                    <a:pt x="92" y="968"/>
                  </a:lnTo>
                  <a:cubicBezTo>
                    <a:pt x="138" y="968"/>
                    <a:pt x="160" y="945"/>
                    <a:pt x="183" y="922"/>
                  </a:cubicBezTo>
                  <a:cubicBezTo>
                    <a:pt x="320" y="671"/>
                    <a:pt x="457" y="420"/>
                    <a:pt x="594" y="146"/>
                  </a:cubicBezTo>
                  <a:cubicBezTo>
                    <a:pt x="617" y="101"/>
                    <a:pt x="594" y="32"/>
                    <a:pt x="549" y="9"/>
                  </a:cubicBezTo>
                  <a:cubicBezTo>
                    <a:pt x="536" y="3"/>
                    <a:pt x="524" y="0"/>
                    <a:pt x="51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2335750" y="2464975"/>
              <a:ext cx="546700" cy="911525"/>
            </a:xfrm>
            <a:custGeom>
              <a:avLst/>
              <a:gdLst/>
              <a:ahLst/>
              <a:cxnLst/>
              <a:rect l="l" t="t" r="r" b="b"/>
              <a:pathLst>
                <a:path w="21868" h="36461" extrusionOk="0">
                  <a:moveTo>
                    <a:pt x="6932" y="0"/>
                  </a:moveTo>
                  <a:cubicBezTo>
                    <a:pt x="6918" y="0"/>
                    <a:pt x="6905" y="3"/>
                    <a:pt x="6894" y="9"/>
                  </a:cubicBezTo>
                  <a:cubicBezTo>
                    <a:pt x="6346" y="237"/>
                    <a:pt x="5821" y="488"/>
                    <a:pt x="5319" y="785"/>
                  </a:cubicBezTo>
                  <a:cubicBezTo>
                    <a:pt x="5273" y="830"/>
                    <a:pt x="5273" y="876"/>
                    <a:pt x="5296" y="922"/>
                  </a:cubicBezTo>
                  <a:cubicBezTo>
                    <a:pt x="5319" y="967"/>
                    <a:pt x="5342" y="967"/>
                    <a:pt x="5388" y="967"/>
                  </a:cubicBezTo>
                  <a:lnTo>
                    <a:pt x="5433" y="967"/>
                  </a:lnTo>
                  <a:cubicBezTo>
                    <a:pt x="5913" y="671"/>
                    <a:pt x="6438" y="419"/>
                    <a:pt x="6963" y="191"/>
                  </a:cubicBezTo>
                  <a:cubicBezTo>
                    <a:pt x="7008" y="168"/>
                    <a:pt x="7031" y="123"/>
                    <a:pt x="7031" y="77"/>
                  </a:cubicBezTo>
                  <a:cubicBezTo>
                    <a:pt x="7014" y="26"/>
                    <a:pt x="6971" y="0"/>
                    <a:pt x="6932" y="0"/>
                  </a:cubicBezTo>
                  <a:close/>
                  <a:moveTo>
                    <a:pt x="2766" y="3041"/>
                  </a:moveTo>
                  <a:cubicBezTo>
                    <a:pt x="2736" y="3041"/>
                    <a:pt x="2707" y="3054"/>
                    <a:pt x="2694" y="3067"/>
                  </a:cubicBezTo>
                  <a:cubicBezTo>
                    <a:pt x="914" y="5236"/>
                    <a:pt x="1" y="8112"/>
                    <a:pt x="1" y="11398"/>
                  </a:cubicBezTo>
                  <a:cubicBezTo>
                    <a:pt x="1" y="11581"/>
                    <a:pt x="1" y="11764"/>
                    <a:pt x="1" y="11923"/>
                  </a:cubicBezTo>
                  <a:cubicBezTo>
                    <a:pt x="1" y="11992"/>
                    <a:pt x="46" y="12038"/>
                    <a:pt x="92" y="12038"/>
                  </a:cubicBezTo>
                  <a:cubicBezTo>
                    <a:pt x="161" y="12015"/>
                    <a:pt x="206" y="11969"/>
                    <a:pt x="183" y="11923"/>
                  </a:cubicBezTo>
                  <a:cubicBezTo>
                    <a:pt x="183" y="11741"/>
                    <a:pt x="183" y="11581"/>
                    <a:pt x="183" y="11398"/>
                  </a:cubicBezTo>
                  <a:cubicBezTo>
                    <a:pt x="183" y="8157"/>
                    <a:pt x="1096" y="5327"/>
                    <a:pt x="2831" y="3204"/>
                  </a:cubicBezTo>
                  <a:cubicBezTo>
                    <a:pt x="2877" y="3159"/>
                    <a:pt x="2854" y="3090"/>
                    <a:pt x="2831" y="3067"/>
                  </a:cubicBezTo>
                  <a:cubicBezTo>
                    <a:pt x="2812" y="3048"/>
                    <a:pt x="2788" y="3041"/>
                    <a:pt x="2766" y="3041"/>
                  </a:cubicBezTo>
                  <a:close/>
                  <a:moveTo>
                    <a:pt x="229" y="13567"/>
                  </a:moveTo>
                  <a:cubicBezTo>
                    <a:pt x="183" y="13567"/>
                    <a:pt x="138" y="13612"/>
                    <a:pt x="138" y="13681"/>
                  </a:cubicBezTo>
                  <a:cubicBezTo>
                    <a:pt x="298" y="14822"/>
                    <a:pt x="549" y="15963"/>
                    <a:pt x="937" y="17082"/>
                  </a:cubicBezTo>
                  <a:cubicBezTo>
                    <a:pt x="937" y="17105"/>
                    <a:pt x="982" y="17150"/>
                    <a:pt x="1028" y="17150"/>
                  </a:cubicBezTo>
                  <a:cubicBezTo>
                    <a:pt x="1028" y="17150"/>
                    <a:pt x="1028" y="17150"/>
                    <a:pt x="1051" y="17128"/>
                  </a:cubicBezTo>
                  <a:cubicBezTo>
                    <a:pt x="1096" y="17128"/>
                    <a:pt x="1119" y="17059"/>
                    <a:pt x="1119" y="17013"/>
                  </a:cubicBezTo>
                  <a:cubicBezTo>
                    <a:pt x="754" y="15918"/>
                    <a:pt x="480" y="14799"/>
                    <a:pt x="343" y="13658"/>
                  </a:cubicBezTo>
                  <a:cubicBezTo>
                    <a:pt x="320" y="13590"/>
                    <a:pt x="275" y="13567"/>
                    <a:pt x="229" y="13567"/>
                  </a:cubicBezTo>
                  <a:close/>
                  <a:moveTo>
                    <a:pt x="6552" y="24272"/>
                  </a:moveTo>
                  <a:cubicBezTo>
                    <a:pt x="6506" y="24272"/>
                    <a:pt x="6438" y="24295"/>
                    <a:pt x="6415" y="24340"/>
                  </a:cubicBezTo>
                  <a:cubicBezTo>
                    <a:pt x="6392" y="24386"/>
                    <a:pt x="6415" y="24432"/>
                    <a:pt x="6460" y="24454"/>
                  </a:cubicBezTo>
                  <a:cubicBezTo>
                    <a:pt x="6689" y="24569"/>
                    <a:pt x="6917" y="24637"/>
                    <a:pt x="7122" y="24728"/>
                  </a:cubicBezTo>
                  <a:cubicBezTo>
                    <a:pt x="7351" y="24820"/>
                    <a:pt x="7602" y="24911"/>
                    <a:pt x="7830" y="25025"/>
                  </a:cubicBezTo>
                  <a:cubicBezTo>
                    <a:pt x="7898" y="25048"/>
                    <a:pt x="7990" y="25094"/>
                    <a:pt x="8058" y="25139"/>
                  </a:cubicBezTo>
                  <a:lnTo>
                    <a:pt x="8104" y="25139"/>
                  </a:lnTo>
                  <a:cubicBezTo>
                    <a:pt x="8149" y="25139"/>
                    <a:pt x="8172" y="25116"/>
                    <a:pt x="8195" y="25094"/>
                  </a:cubicBezTo>
                  <a:cubicBezTo>
                    <a:pt x="8218" y="25048"/>
                    <a:pt x="8195" y="24979"/>
                    <a:pt x="8149" y="24957"/>
                  </a:cubicBezTo>
                  <a:cubicBezTo>
                    <a:pt x="8058" y="24911"/>
                    <a:pt x="7990" y="24888"/>
                    <a:pt x="7898" y="24843"/>
                  </a:cubicBezTo>
                  <a:cubicBezTo>
                    <a:pt x="7670" y="24751"/>
                    <a:pt x="7442" y="24637"/>
                    <a:pt x="7214" y="24546"/>
                  </a:cubicBezTo>
                  <a:cubicBezTo>
                    <a:pt x="6985" y="24477"/>
                    <a:pt x="6757" y="24386"/>
                    <a:pt x="6552" y="24272"/>
                  </a:cubicBezTo>
                  <a:close/>
                  <a:moveTo>
                    <a:pt x="11099" y="26699"/>
                  </a:moveTo>
                  <a:cubicBezTo>
                    <a:pt x="11068" y="26699"/>
                    <a:pt x="11039" y="26710"/>
                    <a:pt x="11025" y="26737"/>
                  </a:cubicBezTo>
                  <a:cubicBezTo>
                    <a:pt x="11003" y="26783"/>
                    <a:pt x="11003" y="26851"/>
                    <a:pt x="11048" y="26874"/>
                  </a:cubicBezTo>
                  <a:cubicBezTo>
                    <a:pt x="12600" y="27992"/>
                    <a:pt x="13947" y="29316"/>
                    <a:pt x="15066" y="30823"/>
                  </a:cubicBezTo>
                  <a:cubicBezTo>
                    <a:pt x="15317" y="31165"/>
                    <a:pt x="15568" y="31530"/>
                    <a:pt x="15796" y="31873"/>
                  </a:cubicBezTo>
                  <a:cubicBezTo>
                    <a:pt x="16252" y="32535"/>
                    <a:pt x="16732" y="33197"/>
                    <a:pt x="17257" y="33813"/>
                  </a:cubicBezTo>
                  <a:cubicBezTo>
                    <a:pt x="17280" y="33836"/>
                    <a:pt x="17302" y="33836"/>
                    <a:pt x="17348" y="33836"/>
                  </a:cubicBezTo>
                  <a:cubicBezTo>
                    <a:pt x="17371" y="33836"/>
                    <a:pt x="17394" y="33836"/>
                    <a:pt x="17394" y="33813"/>
                  </a:cubicBezTo>
                  <a:cubicBezTo>
                    <a:pt x="17439" y="33790"/>
                    <a:pt x="17439" y="33722"/>
                    <a:pt x="17417" y="33676"/>
                  </a:cubicBezTo>
                  <a:cubicBezTo>
                    <a:pt x="16869" y="33082"/>
                    <a:pt x="16412" y="32398"/>
                    <a:pt x="15956" y="31759"/>
                  </a:cubicBezTo>
                  <a:cubicBezTo>
                    <a:pt x="15727" y="31416"/>
                    <a:pt x="15476" y="31051"/>
                    <a:pt x="15225" y="30709"/>
                  </a:cubicBezTo>
                  <a:cubicBezTo>
                    <a:pt x="14084" y="29179"/>
                    <a:pt x="12715" y="27833"/>
                    <a:pt x="11162" y="26714"/>
                  </a:cubicBezTo>
                  <a:cubicBezTo>
                    <a:pt x="11143" y="26705"/>
                    <a:pt x="11121" y="26699"/>
                    <a:pt x="11099" y="26699"/>
                  </a:cubicBezTo>
                  <a:close/>
                  <a:moveTo>
                    <a:pt x="18620" y="34815"/>
                  </a:moveTo>
                  <a:cubicBezTo>
                    <a:pt x="18591" y="34815"/>
                    <a:pt x="18563" y="34835"/>
                    <a:pt x="18535" y="34863"/>
                  </a:cubicBezTo>
                  <a:cubicBezTo>
                    <a:pt x="18512" y="34908"/>
                    <a:pt x="18512" y="34954"/>
                    <a:pt x="18558" y="35000"/>
                  </a:cubicBezTo>
                  <a:cubicBezTo>
                    <a:pt x="19494" y="35662"/>
                    <a:pt x="20589" y="36187"/>
                    <a:pt x="21731" y="36461"/>
                  </a:cubicBezTo>
                  <a:lnTo>
                    <a:pt x="21753" y="36461"/>
                  </a:lnTo>
                  <a:cubicBezTo>
                    <a:pt x="21799" y="36461"/>
                    <a:pt x="21845" y="36438"/>
                    <a:pt x="21845" y="36392"/>
                  </a:cubicBezTo>
                  <a:cubicBezTo>
                    <a:pt x="21867" y="36346"/>
                    <a:pt x="21822" y="36278"/>
                    <a:pt x="21776" y="36278"/>
                  </a:cubicBezTo>
                  <a:cubicBezTo>
                    <a:pt x="20658" y="36004"/>
                    <a:pt x="19585" y="35502"/>
                    <a:pt x="18672" y="34840"/>
                  </a:cubicBezTo>
                  <a:cubicBezTo>
                    <a:pt x="18654" y="34823"/>
                    <a:pt x="18637" y="34815"/>
                    <a:pt x="18620" y="3481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2865875" y="2259750"/>
              <a:ext cx="646550" cy="1146425"/>
            </a:xfrm>
            <a:custGeom>
              <a:avLst/>
              <a:gdLst/>
              <a:ahLst/>
              <a:cxnLst/>
              <a:rect l="l" t="t" r="r" b="b"/>
              <a:pathLst>
                <a:path w="25862" h="45857" extrusionOk="0">
                  <a:moveTo>
                    <a:pt x="1804" y="1"/>
                  </a:moveTo>
                  <a:cubicBezTo>
                    <a:pt x="1210" y="92"/>
                    <a:pt x="640" y="206"/>
                    <a:pt x="69" y="343"/>
                  </a:cubicBezTo>
                  <a:cubicBezTo>
                    <a:pt x="23" y="366"/>
                    <a:pt x="1" y="411"/>
                    <a:pt x="23" y="480"/>
                  </a:cubicBezTo>
                  <a:cubicBezTo>
                    <a:pt x="23" y="503"/>
                    <a:pt x="69" y="548"/>
                    <a:pt x="115" y="548"/>
                  </a:cubicBezTo>
                  <a:cubicBezTo>
                    <a:pt x="115" y="548"/>
                    <a:pt x="115" y="548"/>
                    <a:pt x="137" y="526"/>
                  </a:cubicBezTo>
                  <a:cubicBezTo>
                    <a:pt x="685" y="389"/>
                    <a:pt x="1256" y="274"/>
                    <a:pt x="1827" y="206"/>
                  </a:cubicBezTo>
                  <a:cubicBezTo>
                    <a:pt x="1872" y="206"/>
                    <a:pt x="1918" y="137"/>
                    <a:pt x="1895" y="92"/>
                  </a:cubicBezTo>
                  <a:cubicBezTo>
                    <a:pt x="1895" y="46"/>
                    <a:pt x="1849" y="1"/>
                    <a:pt x="1804" y="1"/>
                  </a:cubicBezTo>
                  <a:close/>
                  <a:moveTo>
                    <a:pt x="5296" y="23"/>
                  </a:moveTo>
                  <a:cubicBezTo>
                    <a:pt x="5228" y="23"/>
                    <a:pt x="5182" y="69"/>
                    <a:pt x="5182" y="115"/>
                  </a:cubicBezTo>
                  <a:cubicBezTo>
                    <a:pt x="5182" y="160"/>
                    <a:pt x="5205" y="229"/>
                    <a:pt x="5273" y="229"/>
                  </a:cubicBezTo>
                  <a:cubicBezTo>
                    <a:pt x="8035" y="594"/>
                    <a:pt x="10934" y="1735"/>
                    <a:pt x="13878" y="3630"/>
                  </a:cubicBezTo>
                  <a:cubicBezTo>
                    <a:pt x="13901" y="3630"/>
                    <a:pt x="13924" y="3653"/>
                    <a:pt x="13947" y="3653"/>
                  </a:cubicBezTo>
                  <a:cubicBezTo>
                    <a:pt x="13970" y="3653"/>
                    <a:pt x="13992" y="3630"/>
                    <a:pt x="14015" y="3607"/>
                  </a:cubicBezTo>
                  <a:cubicBezTo>
                    <a:pt x="14061" y="3561"/>
                    <a:pt x="14038" y="3493"/>
                    <a:pt x="13992" y="3470"/>
                  </a:cubicBezTo>
                  <a:cubicBezTo>
                    <a:pt x="11025" y="1553"/>
                    <a:pt x="8081" y="411"/>
                    <a:pt x="5296" y="23"/>
                  </a:cubicBezTo>
                  <a:close/>
                  <a:moveTo>
                    <a:pt x="15378" y="4427"/>
                  </a:moveTo>
                  <a:cubicBezTo>
                    <a:pt x="15350" y="4427"/>
                    <a:pt x="15322" y="4446"/>
                    <a:pt x="15293" y="4474"/>
                  </a:cubicBezTo>
                  <a:cubicBezTo>
                    <a:pt x="15271" y="4520"/>
                    <a:pt x="15271" y="4566"/>
                    <a:pt x="15316" y="4611"/>
                  </a:cubicBezTo>
                  <a:cubicBezTo>
                    <a:pt x="16435" y="5410"/>
                    <a:pt x="17256" y="6118"/>
                    <a:pt x="17941" y="6848"/>
                  </a:cubicBezTo>
                  <a:cubicBezTo>
                    <a:pt x="17964" y="6871"/>
                    <a:pt x="17987" y="6871"/>
                    <a:pt x="18010" y="6871"/>
                  </a:cubicBezTo>
                  <a:cubicBezTo>
                    <a:pt x="18033" y="6871"/>
                    <a:pt x="18055" y="6871"/>
                    <a:pt x="18078" y="6848"/>
                  </a:cubicBezTo>
                  <a:cubicBezTo>
                    <a:pt x="18124" y="6825"/>
                    <a:pt x="18124" y="6757"/>
                    <a:pt x="18078" y="6711"/>
                  </a:cubicBezTo>
                  <a:cubicBezTo>
                    <a:pt x="17393" y="5981"/>
                    <a:pt x="16549" y="5250"/>
                    <a:pt x="15430" y="4451"/>
                  </a:cubicBezTo>
                  <a:cubicBezTo>
                    <a:pt x="15413" y="4434"/>
                    <a:pt x="15396" y="4427"/>
                    <a:pt x="15378" y="4427"/>
                  </a:cubicBezTo>
                  <a:close/>
                  <a:moveTo>
                    <a:pt x="22638" y="14805"/>
                  </a:moveTo>
                  <a:cubicBezTo>
                    <a:pt x="22624" y="14805"/>
                    <a:pt x="22610" y="14808"/>
                    <a:pt x="22598" y="14814"/>
                  </a:cubicBezTo>
                  <a:cubicBezTo>
                    <a:pt x="22552" y="14837"/>
                    <a:pt x="22529" y="14905"/>
                    <a:pt x="22552" y="14951"/>
                  </a:cubicBezTo>
                  <a:lnTo>
                    <a:pt x="23328" y="16503"/>
                  </a:lnTo>
                  <a:cubicBezTo>
                    <a:pt x="23351" y="16549"/>
                    <a:pt x="23374" y="16572"/>
                    <a:pt x="23419" y="16572"/>
                  </a:cubicBezTo>
                  <a:cubicBezTo>
                    <a:pt x="23442" y="16572"/>
                    <a:pt x="23442" y="16572"/>
                    <a:pt x="23465" y="16549"/>
                  </a:cubicBezTo>
                  <a:cubicBezTo>
                    <a:pt x="23511" y="16526"/>
                    <a:pt x="23533" y="16480"/>
                    <a:pt x="23511" y="16412"/>
                  </a:cubicBezTo>
                  <a:lnTo>
                    <a:pt x="22735" y="14860"/>
                  </a:lnTo>
                  <a:cubicBezTo>
                    <a:pt x="22718" y="14826"/>
                    <a:pt x="22677" y="14805"/>
                    <a:pt x="22638" y="14805"/>
                  </a:cubicBezTo>
                  <a:close/>
                  <a:moveTo>
                    <a:pt x="24849" y="19530"/>
                  </a:moveTo>
                  <a:cubicBezTo>
                    <a:pt x="24836" y="19530"/>
                    <a:pt x="24823" y="19533"/>
                    <a:pt x="24812" y="19539"/>
                  </a:cubicBezTo>
                  <a:cubicBezTo>
                    <a:pt x="24766" y="19562"/>
                    <a:pt x="24743" y="19607"/>
                    <a:pt x="24766" y="19676"/>
                  </a:cubicBezTo>
                  <a:cubicBezTo>
                    <a:pt x="25086" y="20543"/>
                    <a:pt x="25314" y="21342"/>
                    <a:pt x="25474" y="22095"/>
                  </a:cubicBezTo>
                  <a:cubicBezTo>
                    <a:pt x="25611" y="22826"/>
                    <a:pt x="25679" y="23602"/>
                    <a:pt x="25679" y="24378"/>
                  </a:cubicBezTo>
                  <a:cubicBezTo>
                    <a:pt x="25679" y="25793"/>
                    <a:pt x="25428" y="27277"/>
                    <a:pt x="24971" y="28806"/>
                  </a:cubicBezTo>
                  <a:cubicBezTo>
                    <a:pt x="24971" y="28852"/>
                    <a:pt x="24994" y="28920"/>
                    <a:pt x="25040" y="28920"/>
                  </a:cubicBezTo>
                  <a:lnTo>
                    <a:pt x="25086" y="28920"/>
                  </a:lnTo>
                  <a:cubicBezTo>
                    <a:pt x="25108" y="28920"/>
                    <a:pt x="25154" y="28897"/>
                    <a:pt x="25177" y="28852"/>
                  </a:cubicBezTo>
                  <a:cubicBezTo>
                    <a:pt x="25633" y="27322"/>
                    <a:pt x="25862" y="25816"/>
                    <a:pt x="25862" y="24378"/>
                  </a:cubicBezTo>
                  <a:cubicBezTo>
                    <a:pt x="25862" y="23579"/>
                    <a:pt x="25793" y="22803"/>
                    <a:pt x="25656" y="22073"/>
                  </a:cubicBezTo>
                  <a:cubicBezTo>
                    <a:pt x="25496" y="21297"/>
                    <a:pt x="25268" y="20475"/>
                    <a:pt x="24949" y="19607"/>
                  </a:cubicBezTo>
                  <a:cubicBezTo>
                    <a:pt x="24931" y="19556"/>
                    <a:pt x="24889" y="19530"/>
                    <a:pt x="24849" y="19530"/>
                  </a:cubicBezTo>
                  <a:close/>
                  <a:moveTo>
                    <a:pt x="24497" y="30372"/>
                  </a:moveTo>
                  <a:cubicBezTo>
                    <a:pt x="24459" y="30372"/>
                    <a:pt x="24418" y="30393"/>
                    <a:pt x="24401" y="30427"/>
                  </a:cubicBezTo>
                  <a:cubicBezTo>
                    <a:pt x="23990" y="31454"/>
                    <a:pt x="23511" y="32458"/>
                    <a:pt x="22894" y="33554"/>
                  </a:cubicBezTo>
                  <a:cubicBezTo>
                    <a:pt x="22849" y="33599"/>
                    <a:pt x="22871" y="33645"/>
                    <a:pt x="22917" y="33668"/>
                  </a:cubicBezTo>
                  <a:cubicBezTo>
                    <a:pt x="22940" y="33691"/>
                    <a:pt x="22963" y="33691"/>
                    <a:pt x="22963" y="33691"/>
                  </a:cubicBezTo>
                  <a:cubicBezTo>
                    <a:pt x="23008" y="33691"/>
                    <a:pt x="23031" y="33668"/>
                    <a:pt x="23054" y="33645"/>
                  </a:cubicBezTo>
                  <a:cubicBezTo>
                    <a:pt x="23670" y="32549"/>
                    <a:pt x="24173" y="31522"/>
                    <a:pt x="24583" y="30518"/>
                  </a:cubicBezTo>
                  <a:cubicBezTo>
                    <a:pt x="24606" y="30449"/>
                    <a:pt x="24583" y="30404"/>
                    <a:pt x="24538" y="30381"/>
                  </a:cubicBezTo>
                  <a:cubicBezTo>
                    <a:pt x="24526" y="30375"/>
                    <a:pt x="24512" y="30372"/>
                    <a:pt x="24497" y="30372"/>
                  </a:cubicBezTo>
                  <a:close/>
                  <a:moveTo>
                    <a:pt x="17545" y="41143"/>
                  </a:moveTo>
                  <a:cubicBezTo>
                    <a:pt x="17519" y="41143"/>
                    <a:pt x="17496" y="41154"/>
                    <a:pt x="17485" y="41177"/>
                  </a:cubicBezTo>
                  <a:cubicBezTo>
                    <a:pt x="17074" y="41634"/>
                    <a:pt x="16686" y="42045"/>
                    <a:pt x="16298" y="42456"/>
                  </a:cubicBezTo>
                  <a:cubicBezTo>
                    <a:pt x="16252" y="42478"/>
                    <a:pt x="16252" y="42547"/>
                    <a:pt x="16298" y="42592"/>
                  </a:cubicBezTo>
                  <a:cubicBezTo>
                    <a:pt x="16321" y="42592"/>
                    <a:pt x="16343" y="42615"/>
                    <a:pt x="16366" y="42615"/>
                  </a:cubicBezTo>
                  <a:cubicBezTo>
                    <a:pt x="16389" y="42615"/>
                    <a:pt x="16412" y="42592"/>
                    <a:pt x="16435" y="42592"/>
                  </a:cubicBezTo>
                  <a:cubicBezTo>
                    <a:pt x="16823" y="42182"/>
                    <a:pt x="17234" y="41748"/>
                    <a:pt x="17622" y="41314"/>
                  </a:cubicBezTo>
                  <a:cubicBezTo>
                    <a:pt x="17667" y="41269"/>
                    <a:pt x="17645" y="41200"/>
                    <a:pt x="17622" y="41177"/>
                  </a:cubicBezTo>
                  <a:cubicBezTo>
                    <a:pt x="17599" y="41154"/>
                    <a:pt x="17570" y="41143"/>
                    <a:pt x="17545" y="41143"/>
                  </a:cubicBezTo>
                  <a:close/>
                  <a:moveTo>
                    <a:pt x="13714" y="44655"/>
                  </a:moveTo>
                  <a:cubicBezTo>
                    <a:pt x="13692" y="44655"/>
                    <a:pt x="13669" y="44660"/>
                    <a:pt x="13650" y="44670"/>
                  </a:cubicBezTo>
                  <a:cubicBezTo>
                    <a:pt x="13125" y="45058"/>
                    <a:pt x="12554" y="45400"/>
                    <a:pt x="11984" y="45674"/>
                  </a:cubicBezTo>
                  <a:cubicBezTo>
                    <a:pt x="11938" y="45697"/>
                    <a:pt x="11915" y="45765"/>
                    <a:pt x="11938" y="45811"/>
                  </a:cubicBezTo>
                  <a:cubicBezTo>
                    <a:pt x="11961" y="45834"/>
                    <a:pt x="12007" y="45856"/>
                    <a:pt x="12029" y="45856"/>
                  </a:cubicBezTo>
                  <a:lnTo>
                    <a:pt x="12075" y="45856"/>
                  </a:lnTo>
                  <a:cubicBezTo>
                    <a:pt x="12646" y="45560"/>
                    <a:pt x="13216" y="45217"/>
                    <a:pt x="13764" y="44829"/>
                  </a:cubicBezTo>
                  <a:cubicBezTo>
                    <a:pt x="13810" y="44807"/>
                    <a:pt x="13833" y="44738"/>
                    <a:pt x="13787" y="44692"/>
                  </a:cubicBezTo>
                  <a:cubicBezTo>
                    <a:pt x="13774" y="44666"/>
                    <a:pt x="13745" y="44655"/>
                    <a:pt x="13714" y="44655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3334375" y="1325975"/>
              <a:ext cx="1009475" cy="1568350"/>
            </a:xfrm>
            <a:custGeom>
              <a:avLst/>
              <a:gdLst/>
              <a:ahLst/>
              <a:cxnLst/>
              <a:rect l="l" t="t" r="r" b="b"/>
              <a:pathLst>
                <a:path w="40379" h="62734" extrusionOk="0">
                  <a:moveTo>
                    <a:pt x="120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01"/>
                    <a:pt x="46" y="169"/>
                    <a:pt x="91" y="192"/>
                  </a:cubicBezTo>
                  <a:cubicBezTo>
                    <a:pt x="616" y="397"/>
                    <a:pt x="1164" y="603"/>
                    <a:pt x="1689" y="831"/>
                  </a:cubicBezTo>
                  <a:cubicBezTo>
                    <a:pt x="1712" y="854"/>
                    <a:pt x="1712" y="854"/>
                    <a:pt x="1735" y="854"/>
                  </a:cubicBezTo>
                  <a:cubicBezTo>
                    <a:pt x="1780" y="854"/>
                    <a:pt x="1803" y="831"/>
                    <a:pt x="1826" y="785"/>
                  </a:cubicBezTo>
                  <a:cubicBezTo>
                    <a:pt x="1849" y="740"/>
                    <a:pt x="1826" y="671"/>
                    <a:pt x="1780" y="649"/>
                  </a:cubicBezTo>
                  <a:cubicBezTo>
                    <a:pt x="1233" y="443"/>
                    <a:pt x="685" y="215"/>
                    <a:pt x="160" y="9"/>
                  </a:cubicBezTo>
                  <a:cubicBezTo>
                    <a:pt x="148" y="3"/>
                    <a:pt x="134" y="0"/>
                    <a:pt x="120" y="0"/>
                  </a:cubicBezTo>
                  <a:close/>
                  <a:moveTo>
                    <a:pt x="4890" y="2123"/>
                  </a:moveTo>
                  <a:cubicBezTo>
                    <a:pt x="4851" y="2123"/>
                    <a:pt x="4810" y="2144"/>
                    <a:pt x="4793" y="2178"/>
                  </a:cubicBezTo>
                  <a:cubicBezTo>
                    <a:pt x="4771" y="2223"/>
                    <a:pt x="4793" y="2292"/>
                    <a:pt x="4839" y="2315"/>
                  </a:cubicBezTo>
                  <a:cubicBezTo>
                    <a:pt x="7601" y="3730"/>
                    <a:pt x="10249" y="5419"/>
                    <a:pt x="12714" y="7336"/>
                  </a:cubicBezTo>
                  <a:cubicBezTo>
                    <a:pt x="12737" y="7359"/>
                    <a:pt x="12759" y="7359"/>
                    <a:pt x="12782" y="7359"/>
                  </a:cubicBezTo>
                  <a:cubicBezTo>
                    <a:pt x="12805" y="7359"/>
                    <a:pt x="12828" y="7359"/>
                    <a:pt x="12851" y="7336"/>
                  </a:cubicBezTo>
                  <a:cubicBezTo>
                    <a:pt x="12896" y="7291"/>
                    <a:pt x="12874" y="7222"/>
                    <a:pt x="12828" y="7199"/>
                  </a:cubicBezTo>
                  <a:cubicBezTo>
                    <a:pt x="10363" y="5259"/>
                    <a:pt x="7692" y="3570"/>
                    <a:pt x="4930" y="2132"/>
                  </a:cubicBezTo>
                  <a:cubicBezTo>
                    <a:pt x="4918" y="2126"/>
                    <a:pt x="4904" y="2123"/>
                    <a:pt x="4890" y="2123"/>
                  </a:cubicBezTo>
                  <a:close/>
                  <a:moveTo>
                    <a:pt x="14120" y="8261"/>
                  </a:moveTo>
                  <a:cubicBezTo>
                    <a:pt x="14095" y="8261"/>
                    <a:pt x="14072" y="8272"/>
                    <a:pt x="14061" y="8295"/>
                  </a:cubicBezTo>
                  <a:cubicBezTo>
                    <a:pt x="14015" y="8341"/>
                    <a:pt x="14038" y="8409"/>
                    <a:pt x="14061" y="8432"/>
                  </a:cubicBezTo>
                  <a:cubicBezTo>
                    <a:pt x="14951" y="9162"/>
                    <a:pt x="15818" y="9961"/>
                    <a:pt x="16663" y="10737"/>
                  </a:cubicBezTo>
                  <a:cubicBezTo>
                    <a:pt x="16663" y="10760"/>
                    <a:pt x="16708" y="10783"/>
                    <a:pt x="16731" y="10783"/>
                  </a:cubicBezTo>
                  <a:cubicBezTo>
                    <a:pt x="16754" y="10783"/>
                    <a:pt x="16777" y="10760"/>
                    <a:pt x="16800" y="10737"/>
                  </a:cubicBezTo>
                  <a:cubicBezTo>
                    <a:pt x="16822" y="10714"/>
                    <a:pt x="16822" y="10646"/>
                    <a:pt x="16800" y="10600"/>
                  </a:cubicBezTo>
                  <a:cubicBezTo>
                    <a:pt x="15955" y="9801"/>
                    <a:pt x="15088" y="9025"/>
                    <a:pt x="14197" y="8295"/>
                  </a:cubicBezTo>
                  <a:cubicBezTo>
                    <a:pt x="14175" y="8272"/>
                    <a:pt x="14146" y="8261"/>
                    <a:pt x="14120" y="8261"/>
                  </a:cubicBezTo>
                  <a:close/>
                  <a:moveTo>
                    <a:pt x="22859" y="17661"/>
                  </a:moveTo>
                  <a:cubicBezTo>
                    <a:pt x="22840" y="17661"/>
                    <a:pt x="22822" y="17667"/>
                    <a:pt x="22803" y="17676"/>
                  </a:cubicBezTo>
                  <a:cubicBezTo>
                    <a:pt x="22757" y="17722"/>
                    <a:pt x="22757" y="17767"/>
                    <a:pt x="22780" y="17813"/>
                  </a:cubicBezTo>
                  <a:cubicBezTo>
                    <a:pt x="23122" y="18292"/>
                    <a:pt x="23442" y="18772"/>
                    <a:pt x="23761" y="19251"/>
                  </a:cubicBezTo>
                  <a:cubicBezTo>
                    <a:pt x="23784" y="19274"/>
                    <a:pt x="23807" y="19297"/>
                    <a:pt x="23830" y="19297"/>
                  </a:cubicBezTo>
                  <a:cubicBezTo>
                    <a:pt x="23853" y="19297"/>
                    <a:pt x="23875" y="19297"/>
                    <a:pt x="23898" y="19274"/>
                  </a:cubicBezTo>
                  <a:cubicBezTo>
                    <a:pt x="23944" y="19251"/>
                    <a:pt x="23944" y="19183"/>
                    <a:pt x="23921" y="19137"/>
                  </a:cubicBezTo>
                  <a:cubicBezTo>
                    <a:pt x="23601" y="18658"/>
                    <a:pt x="23282" y="18178"/>
                    <a:pt x="22940" y="17699"/>
                  </a:cubicBezTo>
                  <a:cubicBezTo>
                    <a:pt x="22913" y="17672"/>
                    <a:pt x="22886" y="17661"/>
                    <a:pt x="22859" y="17661"/>
                  </a:cubicBezTo>
                  <a:close/>
                  <a:moveTo>
                    <a:pt x="25667" y="22066"/>
                  </a:moveTo>
                  <a:cubicBezTo>
                    <a:pt x="25648" y="22066"/>
                    <a:pt x="25629" y="22072"/>
                    <a:pt x="25610" y="22081"/>
                  </a:cubicBezTo>
                  <a:cubicBezTo>
                    <a:pt x="25564" y="22104"/>
                    <a:pt x="25542" y="22173"/>
                    <a:pt x="25564" y="22218"/>
                  </a:cubicBezTo>
                  <a:cubicBezTo>
                    <a:pt x="27139" y="25003"/>
                    <a:pt x="28486" y="27993"/>
                    <a:pt x="29673" y="30641"/>
                  </a:cubicBezTo>
                  <a:cubicBezTo>
                    <a:pt x="29696" y="30664"/>
                    <a:pt x="29719" y="30687"/>
                    <a:pt x="29764" y="30687"/>
                  </a:cubicBezTo>
                  <a:lnTo>
                    <a:pt x="29787" y="30687"/>
                  </a:lnTo>
                  <a:cubicBezTo>
                    <a:pt x="29856" y="30664"/>
                    <a:pt x="29878" y="30618"/>
                    <a:pt x="29856" y="30550"/>
                  </a:cubicBezTo>
                  <a:cubicBezTo>
                    <a:pt x="28669" y="27925"/>
                    <a:pt x="27322" y="24912"/>
                    <a:pt x="25747" y="22104"/>
                  </a:cubicBezTo>
                  <a:cubicBezTo>
                    <a:pt x="25720" y="22078"/>
                    <a:pt x="25694" y="22066"/>
                    <a:pt x="25667" y="22066"/>
                  </a:cubicBezTo>
                  <a:close/>
                  <a:moveTo>
                    <a:pt x="30467" y="32093"/>
                  </a:moveTo>
                  <a:cubicBezTo>
                    <a:pt x="30452" y="32093"/>
                    <a:pt x="30438" y="32096"/>
                    <a:pt x="30426" y="32102"/>
                  </a:cubicBezTo>
                  <a:cubicBezTo>
                    <a:pt x="30381" y="32125"/>
                    <a:pt x="30358" y="32170"/>
                    <a:pt x="30381" y="32216"/>
                  </a:cubicBezTo>
                  <a:cubicBezTo>
                    <a:pt x="30769" y="33106"/>
                    <a:pt x="31294" y="34247"/>
                    <a:pt x="31841" y="35389"/>
                  </a:cubicBezTo>
                  <a:cubicBezTo>
                    <a:pt x="31864" y="35411"/>
                    <a:pt x="31887" y="35434"/>
                    <a:pt x="31933" y="35434"/>
                  </a:cubicBezTo>
                  <a:lnTo>
                    <a:pt x="31978" y="35434"/>
                  </a:lnTo>
                  <a:cubicBezTo>
                    <a:pt x="32024" y="35411"/>
                    <a:pt x="32047" y="35343"/>
                    <a:pt x="32024" y="35297"/>
                  </a:cubicBezTo>
                  <a:cubicBezTo>
                    <a:pt x="31476" y="34156"/>
                    <a:pt x="30951" y="33015"/>
                    <a:pt x="30563" y="32147"/>
                  </a:cubicBezTo>
                  <a:cubicBezTo>
                    <a:pt x="30546" y="32114"/>
                    <a:pt x="30505" y="32093"/>
                    <a:pt x="30467" y="32093"/>
                  </a:cubicBezTo>
                  <a:close/>
                  <a:moveTo>
                    <a:pt x="36443" y="43460"/>
                  </a:moveTo>
                  <a:cubicBezTo>
                    <a:pt x="36431" y="43460"/>
                    <a:pt x="36419" y="43463"/>
                    <a:pt x="36406" y="43469"/>
                  </a:cubicBezTo>
                  <a:cubicBezTo>
                    <a:pt x="36361" y="43492"/>
                    <a:pt x="36338" y="43560"/>
                    <a:pt x="36361" y="43606"/>
                  </a:cubicBezTo>
                  <a:cubicBezTo>
                    <a:pt x="36680" y="44176"/>
                    <a:pt x="36954" y="44656"/>
                    <a:pt x="37205" y="45135"/>
                  </a:cubicBezTo>
                  <a:cubicBezTo>
                    <a:pt x="37228" y="45158"/>
                    <a:pt x="37251" y="45181"/>
                    <a:pt x="37297" y="45181"/>
                  </a:cubicBezTo>
                  <a:cubicBezTo>
                    <a:pt x="37319" y="45181"/>
                    <a:pt x="37319" y="45181"/>
                    <a:pt x="37342" y="45158"/>
                  </a:cubicBezTo>
                  <a:cubicBezTo>
                    <a:pt x="37388" y="45135"/>
                    <a:pt x="37411" y="45089"/>
                    <a:pt x="37388" y="45044"/>
                  </a:cubicBezTo>
                  <a:cubicBezTo>
                    <a:pt x="37137" y="44564"/>
                    <a:pt x="36863" y="44062"/>
                    <a:pt x="36543" y="43514"/>
                  </a:cubicBezTo>
                  <a:cubicBezTo>
                    <a:pt x="36510" y="43481"/>
                    <a:pt x="36477" y="43460"/>
                    <a:pt x="36443" y="43460"/>
                  </a:cubicBezTo>
                  <a:close/>
                  <a:moveTo>
                    <a:pt x="38726" y="48139"/>
                  </a:moveTo>
                  <a:cubicBezTo>
                    <a:pt x="38713" y="48139"/>
                    <a:pt x="38700" y="48142"/>
                    <a:pt x="38689" y="48148"/>
                  </a:cubicBezTo>
                  <a:cubicBezTo>
                    <a:pt x="38643" y="48171"/>
                    <a:pt x="38621" y="48216"/>
                    <a:pt x="38643" y="48285"/>
                  </a:cubicBezTo>
                  <a:cubicBezTo>
                    <a:pt x="39670" y="51047"/>
                    <a:pt x="40173" y="54128"/>
                    <a:pt x="40195" y="57438"/>
                  </a:cubicBezTo>
                  <a:cubicBezTo>
                    <a:pt x="40195" y="57506"/>
                    <a:pt x="40241" y="57552"/>
                    <a:pt x="40287" y="57552"/>
                  </a:cubicBezTo>
                  <a:cubicBezTo>
                    <a:pt x="40332" y="57552"/>
                    <a:pt x="40378" y="57506"/>
                    <a:pt x="40378" y="57438"/>
                  </a:cubicBezTo>
                  <a:cubicBezTo>
                    <a:pt x="40378" y="54105"/>
                    <a:pt x="39853" y="51001"/>
                    <a:pt x="38826" y="48216"/>
                  </a:cubicBezTo>
                  <a:cubicBezTo>
                    <a:pt x="38809" y="48165"/>
                    <a:pt x="38766" y="48139"/>
                    <a:pt x="38726" y="48139"/>
                  </a:cubicBezTo>
                  <a:close/>
                  <a:moveTo>
                    <a:pt x="40241" y="59081"/>
                  </a:moveTo>
                  <a:cubicBezTo>
                    <a:pt x="40195" y="59081"/>
                    <a:pt x="40150" y="59127"/>
                    <a:pt x="40150" y="59172"/>
                  </a:cubicBezTo>
                  <a:cubicBezTo>
                    <a:pt x="40081" y="60291"/>
                    <a:pt x="39990" y="61455"/>
                    <a:pt x="39807" y="62642"/>
                  </a:cubicBezTo>
                  <a:cubicBezTo>
                    <a:pt x="39807" y="62688"/>
                    <a:pt x="39853" y="62733"/>
                    <a:pt x="39899" y="62733"/>
                  </a:cubicBezTo>
                  <a:lnTo>
                    <a:pt x="39922" y="62733"/>
                  </a:lnTo>
                  <a:cubicBezTo>
                    <a:pt x="39967" y="62733"/>
                    <a:pt x="40013" y="62710"/>
                    <a:pt x="40013" y="62665"/>
                  </a:cubicBezTo>
                  <a:cubicBezTo>
                    <a:pt x="40173" y="61478"/>
                    <a:pt x="40287" y="60314"/>
                    <a:pt x="40332" y="59195"/>
                  </a:cubicBezTo>
                  <a:cubicBezTo>
                    <a:pt x="40355" y="59127"/>
                    <a:pt x="40310" y="59081"/>
                    <a:pt x="40241" y="5908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1942025" y="1532775"/>
              <a:ext cx="1210325" cy="147800"/>
            </a:xfrm>
            <a:custGeom>
              <a:avLst/>
              <a:gdLst/>
              <a:ahLst/>
              <a:cxnLst/>
              <a:rect l="l" t="t" r="r" b="b"/>
              <a:pathLst>
                <a:path w="48413" h="5912" extrusionOk="0">
                  <a:moveTo>
                    <a:pt x="38004" y="0"/>
                  </a:moveTo>
                  <a:cubicBezTo>
                    <a:pt x="37137" y="0"/>
                    <a:pt x="36315" y="23"/>
                    <a:pt x="35517" y="69"/>
                  </a:cubicBezTo>
                  <a:cubicBezTo>
                    <a:pt x="34969" y="114"/>
                    <a:pt x="34398" y="160"/>
                    <a:pt x="33805" y="251"/>
                  </a:cubicBezTo>
                  <a:cubicBezTo>
                    <a:pt x="33736" y="251"/>
                    <a:pt x="33713" y="297"/>
                    <a:pt x="33713" y="365"/>
                  </a:cubicBezTo>
                  <a:cubicBezTo>
                    <a:pt x="33713" y="403"/>
                    <a:pt x="33744" y="440"/>
                    <a:pt x="33792" y="440"/>
                  </a:cubicBezTo>
                  <a:cubicBezTo>
                    <a:pt x="33803" y="440"/>
                    <a:pt x="33815" y="438"/>
                    <a:pt x="33827" y="434"/>
                  </a:cubicBezTo>
                  <a:cubicBezTo>
                    <a:pt x="34421" y="365"/>
                    <a:pt x="34992" y="297"/>
                    <a:pt x="35539" y="274"/>
                  </a:cubicBezTo>
                  <a:cubicBezTo>
                    <a:pt x="36315" y="228"/>
                    <a:pt x="37160" y="206"/>
                    <a:pt x="38004" y="206"/>
                  </a:cubicBezTo>
                  <a:cubicBezTo>
                    <a:pt x="39716" y="206"/>
                    <a:pt x="41451" y="297"/>
                    <a:pt x="43163" y="479"/>
                  </a:cubicBezTo>
                  <a:lnTo>
                    <a:pt x="43186" y="479"/>
                  </a:lnTo>
                  <a:cubicBezTo>
                    <a:pt x="43231" y="479"/>
                    <a:pt x="43277" y="457"/>
                    <a:pt x="43277" y="411"/>
                  </a:cubicBezTo>
                  <a:cubicBezTo>
                    <a:pt x="43277" y="343"/>
                    <a:pt x="43231" y="297"/>
                    <a:pt x="43186" y="297"/>
                  </a:cubicBezTo>
                  <a:cubicBezTo>
                    <a:pt x="41451" y="91"/>
                    <a:pt x="39716" y="0"/>
                    <a:pt x="38004" y="0"/>
                  </a:cubicBezTo>
                  <a:close/>
                  <a:moveTo>
                    <a:pt x="44921" y="525"/>
                  </a:moveTo>
                  <a:cubicBezTo>
                    <a:pt x="44852" y="525"/>
                    <a:pt x="44806" y="548"/>
                    <a:pt x="44806" y="594"/>
                  </a:cubicBezTo>
                  <a:cubicBezTo>
                    <a:pt x="44784" y="662"/>
                    <a:pt x="44829" y="708"/>
                    <a:pt x="44875" y="708"/>
                  </a:cubicBezTo>
                  <a:cubicBezTo>
                    <a:pt x="46085" y="890"/>
                    <a:pt x="47226" y="1119"/>
                    <a:pt x="48276" y="1393"/>
                  </a:cubicBezTo>
                  <a:lnTo>
                    <a:pt x="48299" y="1393"/>
                  </a:lnTo>
                  <a:cubicBezTo>
                    <a:pt x="48344" y="1393"/>
                    <a:pt x="48390" y="1370"/>
                    <a:pt x="48413" y="1324"/>
                  </a:cubicBezTo>
                  <a:cubicBezTo>
                    <a:pt x="48413" y="1278"/>
                    <a:pt x="48390" y="1210"/>
                    <a:pt x="48322" y="1210"/>
                  </a:cubicBezTo>
                  <a:cubicBezTo>
                    <a:pt x="47272" y="936"/>
                    <a:pt x="46107" y="708"/>
                    <a:pt x="44921" y="525"/>
                  </a:cubicBezTo>
                  <a:close/>
                  <a:moveTo>
                    <a:pt x="30393" y="861"/>
                  </a:moveTo>
                  <a:cubicBezTo>
                    <a:pt x="30382" y="861"/>
                    <a:pt x="30371" y="863"/>
                    <a:pt x="30358" y="868"/>
                  </a:cubicBezTo>
                  <a:cubicBezTo>
                    <a:pt x="29833" y="982"/>
                    <a:pt x="29262" y="1119"/>
                    <a:pt x="28669" y="1278"/>
                  </a:cubicBezTo>
                  <a:cubicBezTo>
                    <a:pt x="28623" y="1278"/>
                    <a:pt x="28578" y="1347"/>
                    <a:pt x="28600" y="1393"/>
                  </a:cubicBezTo>
                  <a:cubicBezTo>
                    <a:pt x="28623" y="1438"/>
                    <a:pt x="28646" y="1461"/>
                    <a:pt x="28692" y="1461"/>
                  </a:cubicBezTo>
                  <a:lnTo>
                    <a:pt x="28715" y="1461"/>
                  </a:lnTo>
                  <a:cubicBezTo>
                    <a:pt x="29308" y="1301"/>
                    <a:pt x="29879" y="1164"/>
                    <a:pt x="30404" y="1050"/>
                  </a:cubicBezTo>
                  <a:cubicBezTo>
                    <a:pt x="30472" y="1050"/>
                    <a:pt x="30495" y="982"/>
                    <a:pt x="30472" y="936"/>
                  </a:cubicBezTo>
                  <a:cubicBezTo>
                    <a:pt x="30472" y="899"/>
                    <a:pt x="30442" y="861"/>
                    <a:pt x="30393" y="861"/>
                  </a:cubicBezTo>
                  <a:close/>
                  <a:moveTo>
                    <a:pt x="19699" y="4017"/>
                  </a:moveTo>
                  <a:lnTo>
                    <a:pt x="19516" y="4086"/>
                  </a:lnTo>
                  <a:cubicBezTo>
                    <a:pt x="18466" y="4428"/>
                    <a:pt x="17393" y="4725"/>
                    <a:pt x="16366" y="4953"/>
                  </a:cubicBezTo>
                  <a:cubicBezTo>
                    <a:pt x="16298" y="4976"/>
                    <a:pt x="16275" y="5022"/>
                    <a:pt x="16275" y="5090"/>
                  </a:cubicBezTo>
                  <a:cubicBezTo>
                    <a:pt x="16298" y="5113"/>
                    <a:pt x="16320" y="5159"/>
                    <a:pt x="16366" y="5159"/>
                  </a:cubicBezTo>
                  <a:lnTo>
                    <a:pt x="16389" y="5159"/>
                  </a:lnTo>
                  <a:cubicBezTo>
                    <a:pt x="17439" y="4908"/>
                    <a:pt x="18512" y="4611"/>
                    <a:pt x="19584" y="4268"/>
                  </a:cubicBezTo>
                  <a:lnTo>
                    <a:pt x="19744" y="4223"/>
                  </a:lnTo>
                  <a:cubicBezTo>
                    <a:pt x="19813" y="4200"/>
                    <a:pt x="19836" y="4132"/>
                    <a:pt x="19813" y="4086"/>
                  </a:cubicBezTo>
                  <a:cubicBezTo>
                    <a:pt x="19790" y="4040"/>
                    <a:pt x="19744" y="4017"/>
                    <a:pt x="19699" y="4017"/>
                  </a:cubicBezTo>
                  <a:close/>
                  <a:moveTo>
                    <a:pt x="1826" y="5524"/>
                  </a:moveTo>
                  <a:cubicBezTo>
                    <a:pt x="1210" y="5547"/>
                    <a:pt x="639" y="5615"/>
                    <a:pt x="92" y="5706"/>
                  </a:cubicBezTo>
                  <a:cubicBezTo>
                    <a:pt x="46" y="5706"/>
                    <a:pt x="0" y="5752"/>
                    <a:pt x="23" y="5821"/>
                  </a:cubicBezTo>
                  <a:cubicBezTo>
                    <a:pt x="23" y="5866"/>
                    <a:pt x="69" y="5889"/>
                    <a:pt x="114" y="5889"/>
                  </a:cubicBezTo>
                  <a:cubicBezTo>
                    <a:pt x="662" y="5798"/>
                    <a:pt x="1233" y="5752"/>
                    <a:pt x="1849" y="5729"/>
                  </a:cubicBezTo>
                  <a:cubicBezTo>
                    <a:pt x="1895" y="5729"/>
                    <a:pt x="1941" y="5684"/>
                    <a:pt x="1941" y="5615"/>
                  </a:cubicBezTo>
                  <a:cubicBezTo>
                    <a:pt x="1941" y="5570"/>
                    <a:pt x="1895" y="5524"/>
                    <a:pt x="1826" y="5524"/>
                  </a:cubicBezTo>
                  <a:close/>
                  <a:moveTo>
                    <a:pt x="14654" y="5296"/>
                  </a:moveTo>
                  <a:cubicBezTo>
                    <a:pt x="12919" y="5592"/>
                    <a:pt x="11208" y="5729"/>
                    <a:pt x="9313" y="5729"/>
                  </a:cubicBezTo>
                  <a:cubicBezTo>
                    <a:pt x="8035" y="5729"/>
                    <a:pt x="6848" y="5661"/>
                    <a:pt x="5730" y="5615"/>
                  </a:cubicBezTo>
                  <a:lnTo>
                    <a:pt x="5319" y="5592"/>
                  </a:lnTo>
                  <a:cubicBezTo>
                    <a:pt x="5273" y="5592"/>
                    <a:pt x="5227" y="5615"/>
                    <a:pt x="5205" y="5684"/>
                  </a:cubicBezTo>
                  <a:cubicBezTo>
                    <a:pt x="5205" y="5729"/>
                    <a:pt x="5250" y="5775"/>
                    <a:pt x="5319" y="5775"/>
                  </a:cubicBezTo>
                  <a:lnTo>
                    <a:pt x="5707" y="5798"/>
                  </a:lnTo>
                  <a:cubicBezTo>
                    <a:pt x="6848" y="5866"/>
                    <a:pt x="8035" y="5912"/>
                    <a:pt x="9313" y="5912"/>
                  </a:cubicBezTo>
                  <a:cubicBezTo>
                    <a:pt x="11230" y="5912"/>
                    <a:pt x="12942" y="5775"/>
                    <a:pt x="14677" y="5478"/>
                  </a:cubicBezTo>
                  <a:cubicBezTo>
                    <a:pt x="14746" y="5478"/>
                    <a:pt x="14768" y="5433"/>
                    <a:pt x="14768" y="5387"/>
                  </a:cubicBezTo>
                  <a:cubicBezTo>
                    <a:pt x="14768" y="5318"/>
                    <a:pt x="14700" y="5296"/>
                    <a:pt x="14654" y="5296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3646500" y="3066975"/>
              <a:ext cx="422300" cy="647900"/>
            </a:xfrm>
            <a:custGeom>
              <a:avLst/>
              <a:gdLst/>
              <a:ahLst/>
              <a:cxnLst/>
              <a:rect l="l" t="t" r="r" b="b"/>
              <a:pathLst>
                <a:path w="16892" h="25916" extrusionOk="0">
                  <a:moveTo>
                    <a:pt x="16766" y="1"/>
                  </a:moveTo>
                  <a:cubicBezTo>
                    <a:pt x="16733" y="1"/>
                    <a:pt x="16703" y="26"/>
                    <a:pt x="16686" y="78"/>
                  </a:cubicBezTo>
                  <a:cubicBezTo>
                    <a:pt x="16503" y="557"/>
                    <a:pt x="16298" y="1105"/>
                    <a:pt x="16070" y="1653"/>
                  </a:cubicBezTo>
                  <a:cubicBezTo>
                    <a:pt x="16047" y="1698"/>
                    <a:pt x="16070" y="1744"/>
                    <a:pt x="16115" y="1767"/>
                  </a:cubicBezTo>
                  <a:cubicBezTo>
                    <a:pt x="16138" y="1790"/>
                    <a:pt x="16138" y="1790"/>
                    <a:pt x="16161" y="1790"/>
                  </a:cubicBezTo>
                  <a:cubicBezTo>
                    <a:pt x="16207" y="1790"/>
                    <a:pt x="16229" y="1767"/>
                    <a:pt x="16252" y="1721"/>
                  </a:cubicBezTo>
                  <a:cubicBezTo>
                    <a:pt x="16480" y="1173"/>
                    <a:pt x="16686" y="626"/>
                    <a:pt x="16868" y="123"/>
                  </a:cubicBezTo>
                  <a:cubicBezTo>
                    <a:pt x="16891" y="78"/>
                    <a:pt x="16846" y="32"/>
                    <a:pt x="16800" y="9"/>
                  </a:cubicBezTo>
                  <a:cubicBezTo>
                    <a:pt x="16789" y="4"/>
                    <a:pt x="16777" y="1"/>
                    <a:pt x="16766" y="1"/>
                  </a:cubicBezTo>
                  <a:close/>
                  <a:moveTo>
                    <a:pt x="12089" y="10060"/>
                  </a:moveTo>
                  <a:cubicBezTo>
                    <a:pt x="12064" y="10060"/>
                    <a:pt x="12043" y="10071"/>
                    <a:pt x="12029" y="10098"/>
                  </a:cubicBezTo>
                  <a:cubicBezTo>
                    <a:pt x="11459" y="11171"/>
                    <a:pt x="10865" y="12198"/>
                    <a:pt x="10318" y="13134"/>
                  </a:cubicBezTo>
                  <a:cubicBezTo>
                    <a:pt x="10295" y="13179"/>
                    <a:pt x="10295" y="13248"/>
                    <a:pt x="10340" y="13271"/>
                  </a:cubicBezTo>
                  <a:lnTo>
                    <a:pt x="10409" y="13271"/>
                  </a:lnTo>
                  <a:cubicBezTo>
                    <a:pt x="10432" y="13271"/>
                    <a:pt x="10455" y="13271"/>
                    <a:pt x="10477" y="13225"/>
                  </a:cubicBezTo>
                  <a:cubicBezTo>
                    <a:pt x="11048" y="12289"/>
                    <a:pt x="11619" y="11262"/>
                    <a:pt x="12189" y="10189"/>
                  </a:cubicBezTo>
                  <a:cubicBezTo>
                    <a:pt x="12212" y="10144"/>
                    <a:pt x="12212" y="10098"/>
                    <a:pt x="12144" y="10075"/>
                  </a:cubicBezTo>
                  <a:cubicBezTo>
                    <a:pt x="12125" y="10066"/>
                    <a:pt x="12106" y="10060"/>
                    <a:pt x="12089" y="10060"/>
                  </a:cubicBezTo>
                  <a:close/>
                  <a:moveTo>
                    <a:pt x="9489" y="14570"/>
                  </a:moveTo>
                  <a:cubicBezTo>
                    <a:pt x="9461" y="14570"/>
                    <a:pt x="9433" y="14589"/>
                    <a:pt x="9405" y="14617"/>
                  </a:cubicBezTo>
                  <a:cubicBezTo>
                    <a:pt x="9131" y="15051"/>
                    <a:pt x="8880" y="15462"/>
                    <a:pt x="8629" y="15827"/>
                  </a:cubicBezTo>
                  <a:cubicBezTo>
                    <a:pt x="7191" y="17950"/>
                    <a:pt x="5547" y="20050"/>
                    <a:pt x="3721" y="22036"/>
                  </a:cubicBezTo>
                  <a:cubicBezTo>
                    <a:pt x="3675" y="22081"/>
                    <a:pt x="3698" y="22150"/>
                    <a:pt x="3721" y="22173"/>
                  </a:cubicBezTo>
                  <a:cubicBezTo>
                    <a:pt x="3744" y="22195"/>
                    <a:pt x="3767" y="22218"/>
                    <a:pt x="3790" y="22218"/>
                  </a:cubicBezTo>
                  <a:cubicBezTo>
                    <a:pt x="3812" y="22218"/>
                    <a:pt x="3835" y="22195"/>
                    <a:pt x="3858" y="22173"/>
                  </a:cubicBezTo>
                  <a:cubicBezTo>
                    <a:pt x="5684" y="20164"/>
                    <a:pt x="7350" y="18087"/>
                    <a:pt x="8788" y="15941"/>
                  </a:cubicBezTo>
                  <a:cubicBezTo>
                    <a:pt x="9039" y="15576"/>
                    <a:pt x="9313" y="15165"/>
                    <a:pt x="9587" y="14732"/>
                  </a:cubicBezTo>
                  <a:cubicBezTo>
                    <a:pt x="9610" y="14686"/>
                    <a:pt x="9587" y="14617"/>
                    <a:pt x="9542" y="14595"/>
                  </a:cubicBezTo>
                  <a:cubicBezTo>
                    <a:pt x="9524" y="14577"/>
                    <a:pt x="9507" y="14570"/>
                    <a:pt x="9489" y="14570"/>
                  </a:cubicBezTo>
                  <a:close/>
                  <a:moveTo>
                    <a:pt x="1379" y="24512"/>
                  </a:moveTo>
                  <a:cubicBezTo>
                    <a:pt x="1353" y="24512"/>
                    <a:pt x="1324" y="24524"/>
                    <a:pt x="1302" y="24546"/>
                  </a:cubicBezTo>
                  <a:cubicBezTo>
                    <a:pt x="891" y="24934"/>
                    <a:pt x="480" y="25345"/>
                    <a:pt x="46" y="25733"/>
                  </a:cubicBezTo>
                  <a:cubicBezTo>
                    <a:pt x="23" y="25779"/>
                    <a:pt x="1" y="25825"/>
                    <a:pt x="46" y="25870"/>
                  </a:cubicBezTo>
                  <a:cubicBezTo>
                    <a:pt x="69" y="25893"/>
                    <a:pt x="92" y="25916"/>
                    <a:pt x="115" y="25916"/>
                  </a:cubicBezTo>
                  <a:cubicBezTo>
                    <a:pt x="138" y="25916"/>
                    <a:pt x="160" y="25893"/>
                    <a:pt x="183" y="25870"/>
                  </a:cubicBezTo>
                  <a:cubicBezTo>
                    <a:pt x="617" y="25482"/>
                    <a:pt x="1028" y="25071"/>
                    <a:pt x="1439" y="24683"/>
                  </a:cubicBezTo>
                  <a:cubicBezTo>
                    <a:pt x="1484" y="24638"/>
                    <a:pt x="1484" y="24569"/>
                    <a:pt x="1439" y="24546"/>
                  </a:cubicBezTo>
                  <a:cubicBezTo>
                    <a:pt x="1427" y="24524"/>
                    <a:pt x="1404" y="24512"/>
                    <a:pt x="1379" y="24512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2728350" y="2676875"/>
              <a:ext cx="435425" cy="394350"/>
            </a:xfrm>
            <a:custGeom>
              <a:avLst/>
              <a:gdLst/>
              <a:ahLst/>
              <a:cxnLst/>
              <a:rect l="l" t="t" r="r" b="b"/>
              <a:pathLst>
                <a:path w="17417" h="15774" extrusionOk="0">
                  <a:moveTo>
                    <a:pt x="7224" y="86"/>
                  </a:moveTo>
                  <a:cubicBezTo>
                    <a:pt x="7175" y="86"/>
                    <a:pt x="7145" y="123"/>
                    <a:pt x="7145" y="161"/>
                  </a:cubicBezTo>
                  <a:cubicBezTo>
                    <a:pt x="7122" y="206"/>
                    <a:pt x="7168" y="275"/>
                    <a:pt x="7213" y="275"/>
                  </a:cubicBezTo>
                  <a:cubicBezTo>
                    <a:pt x="8104" y="412"/>
                    <a:pt x="8994" y="686"/>
                    <a:pt x="9838" y="937"/>
                  </a:cubicBezTo>
                  <a:cubicBezTo>
                    <a:pt x="10067" y="1028"/>
                    <a:pt x="10318" y="1096"/>
                    <a:pt x="10546" y="1188"/>
                  </a:cubicBezTo>
                  <a:lnTo>
                    <a:pt x="10592" y="1188"/>
                  </a:lnTo>
                  <a:cubicBezTo>
                    <a:pt x="10637" y="1188"/>
                    <a:pt x="10660" y="1165"/>
                    <a:pt x="10683" y="1119"/>
                  </a:cubicBezTo>
                  <a:cubicBezTo>
                    <a:pt x="10706" y="1074"/>
                    <a:pt x="10660" y="1005"/>
                    <a:pt x="10614" y="1005"/>
                  </a:cubicBezTo>
                  <a:cubicBezTo>
                    <a:pt x="10386" y="914"/>
                    <a:pt x="10135" y="845"/>
                    <a:pt x="9884" y="754"/>
                  </a:cubicBezTo>
                  <a:cubicBezTo>
                    <a:pt x="9039" y="480"/>
                    <a:pt x="8149" y="229"/>
                    <a:pt x="7259" y="92"/>
                  </a:cubicBezTo>
                  <a:cubicBezTo>
                    <a:pt x="7247" y="88"/>
                    <a:pt x="7235" y="86"/>
                    <a:pt x="7224" y="86"/>
                  </a:cubicBezTo>
                  <a:close/>
                  <a:moveTo>
                    <a:pt x="5502" y="1"/>
                  </a:moveTo>
                  <a:cubicBezTo>
                    <a:pt x="5114" y="24"/>
                    <a:pt x="4748" y="92"/>
                    <a:pt x="4406" y="183"/>
                  </a:cubicBezTo>
                  <a:cubicBezTo>
                    <a:pt x="1804" y="959"/>
                    <a:pt x="46" y="3402"/>
                    <a:pt x="1" y="6301"/>
                  </a:cubicBezTo>
                  <a:lnTo>
                    <a:pt x="1" y="6392"/>
                  </a:lnTo>
                  <a:cubicBezTo>
                    <a:pt x="1" y="6483"/>
                    <a:pt x="1" y="6574"/>
                    <a:pt x="1" y="6643"/>
                  </a:cubicBezTo>
                  <a:cubicBezTo>
                    <a:pt x="1" y="6711"/>
                    <a:pt x="46" y="6757"/>
                    <a:pt x="92" y="6757"/>
                  </a:cubicBezTo>
                  <a:cubicBezTo>
                    <a:pt x="160" y="6734"/>
                    <a:pt x="206" y="6689"/>
                    <a:pt x="206" y="6643"/>
                  </a:cubicBezTo>
                  <a:cubicBezTo>
                    <a:pt x="183" y="6552"/>
                    <a:pt x="183" y="6483"/>
                    <a:pt x="183" y="6392"/>
                  </a:cubicBezTo>
                  <a:lnTo>
                    <a:pt x="183" y="6301"/>
                  </a:lnTo>
                  <a:cubicBezTo>
                    <a:pt x="229" y="3493"/>
                    <a:pt x="1941" y="1119"/>
                    <a:pt x="4452" y="389"/>
                  </a:cubicBezTo>
                  <a:cubicBezTo>
                    <a:pt x="4794" y="275"/>
                    <a:pt x="5136" y="229"/>
                    <a:pt x="5502" y="183"/>
                  </a:cubicBezTo>
                  <a:cubicBezTo>
                    <a:pt x="5570" y="183"/>
                    <a:pt x="5616" y="138"/>
                    <a:pt x="5593" y="92"/>
                  </a:cubicBezTo>
                  <a:cubicBezTo>
                    <a:pt x="5593" y="24"/>
                    <a:pt x="5547" y="1"/>
                    <a:pt x="5502" y="1"/>
                  </a:cubicBezTo>
                  <a:close/>
                  <a:moveTo>
                    <a:pt x="16996" y="7273"/>
                  </a:moveTo>
                  <a:cubicBezTo>
                    <a:pt x="16984" y="7273"/>
                    <a:pt x="16972" y="7276"/>
                    <a:pt x="16960" y="7282"/>
                  </a:cubicBezTo>
                  <a:cubicBezTo>
                    <a:pt x="16914" y="7282"/>
                    <a:pt x="16869" y="7351"/>
                    <a:pt x="16891" y="7396"/>
                  </a:cubicBezTo>
                  <a:cubicBezTo>
                    <a:pt x="17028" y="7876"/>
                    <a:pt x="17120" y="8355"/>
                    <a:pt x="17188" y="8834"/>
                  </a:cubicBezTo>
                  <a:cubicBezTo>
                    <a:pt x="17188" y="8925"/>
                    <a:pt x="17211" y="8994"/>
                    <a:pt x="17211" y="9085"/>
                  </a:cubicBezTo>
                  <a:cubicBezTo>
                    <a:pt x="17211" y="9131"/>
                    <a:pt x="17257" y="9177"/>
                    <a:pt x="17302" y="9177"/>
                  </a:cubicBezTo>
                  <a:lnTo>
                    <a:pt x="17325" y="9177"/>
                  </a:lnTo>
                  <a:cubicBezTo>
                    <a:pt x="17371" y="9154"/>
                    <a:pt x="17416" y="9108"/>
                    <a:pt x="17416" y="9062"/>
                  </a:cubicBezTo>
                  <a:cubicBezTo>
                    <a:pt x="17394" y="8971"/>
                    <a:pt x="17394" y="8903"/>
                    <a:pt x="17371" y="8811"/>
                  </a:cubicBezTo>
                  <a:cubicBezTo>
                    <a:pt x="17325" y="8309"/>
                    <a:pt x="17211" y="7830"/>
                    <a:pt x="17074" y="7328"/>
                  </a:cubicBezTo>
                  <a:cubicBezTo>
                    <a:pt x="17057" y="7294"/>
                    <a:pt x="17028" y="7273"/>
                    <a:pt x="16996" y="7273"/>
                  </a:cubicBezTo>
                  <a:close/>
                  <a:moveTo>
                    <a:pt x="1068" y="9852"/>
                  </a:moveTo>
                  <a:cubicBezTo>
                    <a:pt x="1054" y="9852"/>
                    <a:pt x="1040" y="9855"/>
                    <a:pt x="1028" y="9861"/>
                  </a:cubicBezTo>
                  <a:cubicBezTo>
                    <a:pt x="982" y="9884"/>
                    <a:pt x="959" y="9953"/>
                    <a:pt x="982" y="9998"/>
                  </a:cubicBezTo>
                  <a:cubicBezTo>
                    <a:pt x="1302" y="10500"/>
                    <a:pt x="1667" y="10980"/>
                    <a:pt x="2078" y="11391"/>
                  </a:cubicBezTo>
                  <a:cubicBezTo>
                    <a:pt x="2101" y="11413"/>
                    <a:pt x="2123" y="11413"/>
                    <a:pt x="2146" y="11413"/>
                  </a:cubicBezTo>
                  <a:cubicBezTo>
                    <a:pt x="2169" y="11413"/>
                    <a:pt x="2192" y="11413"/>
                    <a:pt x="2215" y="11391"/>
                  </a:cubicBezTo>
                  <a:cubicBezTo>
                    <a:pt x="2238" y="11345"/>
                    <a:pt x="2238" y="11276"/>
                    <a:pt x="2215" y="11254"/>
                  </a:cubicBezTo>
                  <a:cubicBezTo>
                    <a:pt x="1804" y="10843"/>
                    <a:pt x="1461" y="10386"/>
                    <a:pt x="1165" y="9907"/>
                  </a:cubicBezTo>
                  <a:cubicBezTo>
                    <a:pt x="1148" y="9874"/>
                    <a:pt x="1107" y="9852"/>
                    <a:pt x="1068" y="9852"/>
                  </a:cubicBezTo>
                  <a:close/>
                  <a:moveTo>
                    <a:pt x="16737" y="12340"/>
                  </a:moveTo>
                  <a:cubicBezTo>
                    <a:pt x="16698" y="12340"/>
                    <a:pt x="16657" y="12362"/>
                    <a:pt x="16640" y="12395"/>
                  </a:cubicBezTo>
                  <a:cubicBezTo>
                    <a:pt x="16435" y="12829"/>
                    <a:pt x="16207" y="13239"/>
                    <a:pt x="15956" y="13650"/>
                  </a:cubicBezTo>
                  <a:cubicBezTo>
                    <a:pt x="15476" y="14495"/>
                    <a:pt x="14997" y="15248"/>
                    <a:pt x="14244" y="15590"/>
                  </a:cubicBezTo>
                  <a:cubicBezTo>
                    <a:pt x="14198" y="15613"/>
                    <a:pt x="14175" y="15659"/>
                    <a:pt x="14198" y="15727"/>
                  </a:cubicBezTo>
                  <a:cubicBezTo>
                    <a:pt x="14221" y="15750"/>
                    <a:pt x="14244" y="15773"/>
                    <a:pt x="14289" y="15773"/>
                  </a:cubicBezTo>
                  <a:lnTo>
                    <a:pt x="14312" y="15773"/>
                  </a:lnTo>
                  <a:cubicBezTo>
                    <a:pt x="15134" y="15385"/>
                    <a:pt x="15613" y="14632"/>
                    <a:pt x="16138" y="13742"/>
                  </a:cubicBezTo>
                  <a:cubicBezTo>
                    <a:pt x="16366" y="13354"/>
                    <a:pt x="16617" y="12920"/>
                    <a:pt x="16823" y="12486"/>
                  </a:cubicBezTo>
                  <a:cubicBezTo>
                    <a:pt x="16846" y="12441"/>
                    <a:pt x="16823" y="12372"/>
                    <a:pt x="16777" y="12349"/>
                  </a:cubicBezTo>
                  <a:cubicBezTo>
                    <a:pt x="16765" y="12343"/>
                    <a:pt x="16751" y="12340"/>
                    <a:pt x="16737" y="1234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2881850" y="2815900"/>
              <a:ext cx="147825" cy="178850"/>
            </a:xfrm>
            <a:custGeom>
              <a:avLst/>
              <a:gdLst/>
              <a:ahLst/>
              <a:cxnLst/>
              <a:rect l="l" t="t" r="r" b="b"/>
              <a:pathLst>
                <a:path w="5913" h="7154" extrusionOk="0">
                  <a:moveTo>
                    <a:pt x="234" y="799"/>
                  </a:moveTo>
                  <a:cubicBezTo>
                    <a:pt x="195" y="799"/>
                    <a:pt x="154" y="820"/>
                    <a:pt x="138" y="854"/>
                  </a:cubicBezTo>
                  <a:cubicBezTo>
                    <a:pt x="46" y="1105"/>
                    <a:pt x="1" y="1356"/>
                    <a:pt x="1" y="1607"/>
                  </a:cubicBezTo>
                  <a:cubicBezTo>
                    <a:pt x="1" y="1972"/>
                    <a:pt x="92" y="2315"/>
                    <a:pt x="275" y="2611"/>
                  </a:cubicBezTo>
                  <a:cubicBezTo>
                    <a:pt x="297" y="2657"/>
                    <a:pt x="320" y="2680"/>
                    <a:pt x="366" y="2680"/>
                  </a:cubicBezTo>
                  <a:cubicBezTo>
                    <a:pt x="366" y="2680"/>
                    <a:pt x="389" y="2657"/>
                    <a:pt x="411" y="2657"/>
                  </a:cubicBezTo>
                  <a:cubicBezTo>
                    <a:pt x="457" y="2634"/>
                    <a:pt x="480" y="2566"/>
                    <a:pt x="434" y="2520"/>
                  </a:cubicBezTo>
                  <a:cubicBezTo>
                    <a:pt x="275" y="2246"/>
                    <a:pt x="206" y="1949"/>
                    <a:pt x="206" y="1607"/>
                  </a:cubicBezTo>
                  <a:cubicBezTo>
                    <a:pt x="206" y="1379"/>
                    <a:pt x="252" y="1150"/>
                    <a:pt x="320" y="945"/>
                  </a:cubicBezTo>
                  <a:cubicBezTo>
                    <a:pt x="343" y="877"/>
                    <a:pt x="320" y="831"/>
                    <a:pt x="275" y="808"/>
                  </a:cubicBezTo>
                  <a:cubicBezTo>
                    <a:pt x="262" y="802"/>
                    <a:pt x="248" y="799"/>
                    <a:pt x="234" y="799"/>
                  </a:cubicBezTo>
                  <a:close/>
                  <a:moveTo>
                    <a:pt x="3192" y="0"/>
                  </a:moveTo>
                  <a:cubicBezTo>
                    <a:pt x="3151" y="0"/>
                    <a:pt x="3122" y="21"/>
                    <a:pt x="3105" y="55"/>
                  </a:cubicBezTo>
                  <a:cubicBezTo>
                    <a:pt x="3082" y="100"/>
                    <a:pt x="3105" y="169"/>
                    <a:pt x="3151" y="192"/>
                  </a:cubicBezTo>
                  <a:cubicBezTo>
                    <a:pt x="4315" y="785"/>
                    <a:pt x="5205" y="1881"/>
                    <a:pt x="5547" y="3159"/>
                  </a:cubicBezTo>
                  <a:cubicBezTo>
                    <a:pt x="5661" y="3547"/>
                    <a:pt x="5707" y="3935"/>
                    <a:pt x="5707" y="4369"/>
                  </a:cubicBezTo>
                  <a:cubicBezTo>
                    <a:pt x="5707" y="5305"/>
                    <a:pt x="5433" y="6240"/>
                    <a:pt x="4931" y="6994"/>
                  </a:cubicBezTo>
                  <a:cubicBezTo>
                    <a:pt x="4885" y="7039"/>
                    <a:pt x="4908" y="7108"/>
                    <a:pt x="4954" y="7131"/>
                  </a:cubicBezTo>
                  <a:cubicBezTo>
                    <a:pt x="4977" y="7131"/>
                    <a:pt x="4977" y="7153"/>
                    <a:pt x="4999" y="7153"/>
                  </a:cubicBezTo>
                  <a:cubicBezTo>
                    <a:pt x="5045" y="7153"/>
                    <a:pt x="5068" y="7131"/>
                    <a:pt x="5091" y="7108"/>
                  </a:cubicBezTo>
                  <a:cubicBezTo>
                    <a:pt x="5616" y="6309"/>
                    <a:pt x="5912" y="5327"/>
                    <a:pt x="5912" y="4369"/>
                  </a:cubicBezTo>
                  <a:cubicBezTo>
                    <a:pt x="5912" y="3935"/>
                    <a:pt x="5844" y="3501"/>
                    <a:pt x="5753" y="3091"/>
                  </a:cubicBezTo>
                  <a:cubicBezTo>
                    <a:pt x="5387" y="1790"/>
                    <a:pt x="4452" y="625"/>
                    <a:pt x="3242" y="9"/>
                  </a:cubicBezTo>
                  <a:cubicBezTo>
                    <a:pt x="3223" y="3"/>
                    <a:pt x="3207" y="0"/>
                    <a:pt x="3192" y="0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3742950" y="1298475"/>
              <a:ext cx="223125" cy="256575"/>
            </a:xfrm>
            <a:custGeom>
              <a:avLst/>
              <a:gdLst/>
              <a:ahLst/>
              <a:cxnLst/>
              <a:rect l="l" t="t" r="r" b="b"/>
              <a:pathLst>
                <a:path w="8925" h="10263" extrusionOk="0">
                  <a:moveTo>
                    <a:pt x="2785" y="196"/>
                  </a:moveTo>
                  <a:cubicBezTo>
                    <a:pt x="3059" y="196"/>
                    <a:pt x="3310" y="219"/>
                    <a:pt x="3469" y="288"/>
                  </a:cubicBezTo>
                  <a:cubicBezTo>
                    <a:pt x="3994" y="493"/>
                    <a:pt x="4405" y="950"/>
                    <a:pt x="4748" y="1338"/>
                  </a:cubicBezTo>
                  <a:cubicBezTo>
                    <a:pt x="6733" y="3597"/>
                    <a:pt x="8400" y="5652"/>
                    <a:pt x="8674" y="8185"/>
                  </a:cubicBezTo>
                  <a:cubicBezTo>
                    <a:pt x="8719" y="8665"/>
                    <a:pt x="8719" y="9555"/>
                    <a:pt x="8126" y="9920"/>
                  </a:cubicBezTo>
                  <a:cubicBezTo>
                    <a:pt x="7957" y="10033"/>
                    <a:pt x="7765" y="10080"/>
                    <a:pt x="7570" y="10080"/>
                  </a:cubicBezTo>
                  <a:cubicBezTo>
                    <a:pt x="7213" y="10080"/>
                    <a:pt x="6848" y="9921"/>
                    <a:pt x="6597" y="9715"/>
                  </a:cubicBezTo>
                  <a:cubicBezTo>
                    <a:pt x="6186" y="9372"/>
                    <a:pt x="5912" y="8893"/>
                    <a:pt x="5638" y="8436"/>
                  </a:cubicBezTo>
                  <a:lnTo>
                    <a:pt x="5569" y="8322"/>
                  </a:lnTo>
                  <a:cubicBezTo>
                    <a:pt x="4702" y="6816"/>
                    <a:pt x="3652" y="5606"/>
                    <a:pt x="2534" y="4305"/>
                  </a:cubicBezTo>
                  <a:cubicBezTo>
                    <a:pt x="2168" y="3894"/>
                    <a:pt x="1780" y="3438"/>
                    <a:pt x="1392" y="2981"/>
                  </a:cubicBezTo>
                  <a:cubicBezTo>
                    <a:pt x="1324" y="2890"/>
                    <a:pt x="1255" y="2821"/>
                    <a:pt x="1187" y="2730"/>
                  </a:cubicBezTo>
                  <a:cubicBezTo>
                    <a:pt x="708" y="2182"/>
                    <a:pt x="251" y="1657"/>
                    <a:pt x="639" y="950"/>
                  </a:cubicBezTo>
                  <a:cubicBezTo>
                    <a:pt x="913" y="447"/>
                    <a:pt x="1986" y="196"/>
                    <a:pt x="2785" y="196"/>
                  </a:cubicBezTo>
                  <a:close/>
                  <a:moveTo>
                    <a:pt x="2756" y="1"/>
                  </a:moveTo>
                  <a:cubicBezTo>
                    <a:pt x="1908" y="1"/>
                    <a:pt x="789" y="260"/>
                    <a:pt x="457" y="858"/>
                  </a:cubicBezTo>
                  <a:cubicBezTo>
                    <a:pt x="0" y="1680"/>
                    <a:pt x="525" y="2274"/>
                    <a:pt x="1027" y="2844"/>
                  </a:cubicBezTo>
                  <a:cubicBezTo>
                    <a:pt x="1096" y="2935"/>
                    <a:pt x="1187" y="3027"/>
                    <a:pt x="1255" y="3118"/>
                  </a:cubicBezTo>
                  <a:cubicBezTo>
                    <a:pt x="1621" y="3575"/>
                    <a:pt x="2009" y="4008"/>
                    <a:pt x="2397" y="4442"/>
                  </a:cubicBezTo>
                  <a:cubicBezTo>
                    <a:pt x="3492" y="5720"/>
                    <a:pt x="4542" y="6930"/>
                    <a:pt x="5410" y="8413"/>
                  </a:cubicBezTo>
                  <a:lnTo>
                    <a:pt x="5478" y="8528"/>
                  </a:lnTo>
                  <a:cubicBezTo>
                    <a:pt x="5752" y="9007"/>
                    <a:pt x="6026" y="9509"/>
                    <a:pt x="6482" y="9851"/>
                  </a:cubicBezTo>
                  <a:cubicBezTo>
                    <a:pt x="6756" y="10103"/>
                    <a:pt x="7167" y="10262"/>
                    <a:pt x="7578" y="10262"/>
                  </a:cubicBezTo>
                  <a:cubicBezTo>
                    <a:pt x="7806" y="10262"/>
                    <a:pt x="8035" y="10217"/>
                    <a:pt x="8217" y="10080"/>
                  </a:cubicBezTo>
                  <a:cubicBezTo>
                    <a:pt x="8925" y="9646"/>
                    <a:pt x="8925" y="8687"/>
                    <a:pt x="8856" y="8162"/>
                  </a:cubicBezTo>
                  <a:cubicBezTo>
                    <a:pt x="8582" y="5583"/>
                    <a:pt x="6893" y="3483"/>
                    <a:pt x="4907" y="1224"/>
                  </a:cubicBezTo>
                  <a:cubicBezTo>
                    <a:pt x="4542" y="790"/>
                    <a:pt x="4109" y="333"/>
                    <a:pt x="3538" y="105"/>
                  </a:cubicBezTo>
                  <a:cubicBezTo>
                    <a:pt x="3352" y="37"/>
                    <a:pt x="3073" y="1"/>
                    <a:pt x="2756" y="1"/>
                  </a:cubicBezTo>
                  <a:close/>
                </a:path>
              </a:pathLst>
            </a:custGeom>
            <a:solidFill>
              <a:srgbClr val="014850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6" grpId="2"/>
      <p:bldP spid="6" grpId="3"/>
    </p:bldLst>
  </p:timing>
</p:sld>
</file>

<file path=ppt/theme/theme1.xml><?xml version="1.0" encoding="utf-8"?>
<a:theme xmlns:a="http://schemas.openxmlformats.org/drawingml/2006/main" name="Pharynx Surgery Breakthrough by Slidesgo">
  <a:themeElements>
    <a:clrScheme name="Simple Light">
      <a:dk1>
        <a:srgbClr val="014850"/>
      </a:dk1>
      <a:lt1>
        <a:srgbClr val="E9E9E9"/>
      </a:lt1>
      <a:dk2>
        <a:srgbClr val="000000"/>
      </a:dk2>
      <a:lt2>
        <a:srgbClr val="01ACB2"/>
      </a:lt2>
      <a:accent1>
        <a:srgbClr val="87E4DA"/>
      </a:accent1>
      <a:accent2>
        <a:srgbClr val="BCF7C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1532</Words>
  <Application>Microsoft Office PowerPoint</Application>
  <PresentationFormat>On-screen Show (16:9)</PresentationFormat>
  <Paragraphs>180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Wingdings</vt:lpstr>
      <vt:lpstr>Gloock</vt:lpstr>
      <vt:lpstr>Raleway</vt:lpstr>
      <vt:lpstr>Arial</vt:lpstr>
      <vt:lpstr>Times New Roman</vt:lpstr>
      <vt:lpstr>Arial Unicode MS</vt:lpstr>
      <vt:lpstr>Pharynx Surgery Breakthrough by Slidesgo</vt:lpstr>
      <vt:lpstr>A  Project Synopsis Presentation  on Vector Vigil  Presented By: Deepesh Mishra (2000971540023) Shikhar Sharma (2000971540051) Shushant Sharma (2000971540053)  Guided By: Ms. Arti Tiwari      Department of Computer Science &amp; Engineering  Galgotias College of Engineering &amp; Technology , Greater Noida Dr.A.P.J.AbdulKalam Technical University, Lucknow, Uttar Pradesh     </vt:lpstr>
      <vt:lpstr>Table of contents</vt:lpstr>
      <vt:lpstr>Introduction</vt:lpstr>
      <vt:lpstr>Literature Survey</vt:lpstr>
      <vt:lpstr>PowerPoint Presentation</vt:lpstr>
      <vt:lpstr>PowerPoint Presentation</vt:lpstr>
      <vt:lpstr>Research Gap</vt:lpstr>
      <vt:lpstr>Research Objectives</vt:lpstr>
      <vt:lpstr>PowerPoint Presentation</vt:lpstr>
      <vt:lpstr>Methodology</vt:lpstr>
      <vt:lpstr>PowerPoint Presentation</vt:lpstr>
      <vt:lpstr> Proposed Work</vt:lpstr>
      <vt:lpstr> Proposed Work</vt:lpstr>
      <vt:lpstr> Proposed Work</vt:lpstr>
      <vt:lpstr> Proposed Work</vt:lpstr>
      <vt:lpstr> Proposed Work</vt:lpstr>
      <vt:lpstr> Proposed Work</vt:lpstr>
      <vt:lpstr> Proposed Work</vt:lpstr>
      <vt:lpstr> Proposed Work</vt:lpstr>
      <vt:lpstr>System Design</vt:lpstr>
      <vt:lpstr>System Design</vt:lpstr>
      <vt:lpstr>Result and Conclusion</vt:lpstr>
      <vt:lpstr>References</vt:lpstr>
      <vt:lpstr>Thank You?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Project Presentation  on Vector Vigil  Presented By: Deepesh Mishra (2000971540023) Shikher Sharma (2000971540051) Shushant Sharma (2000971540053)  Guided By: Mrs. Arti Tiwari      Department of Computer Science &amp; Engineering  Galgotias College of Engineering &amp; Technology , GreaterNoida Dr.A.P.J.AbdulKalam Technical University, Lucknow, UttarPradesh</dc:title>
  <dc:creator>admin</dc:creator>
  <cp:lastModifiedBy>admin</cp:lastModifiedBy>
  <cp:revision>20</cp:revision>
  <dcterms:created xsi:type="dcterms:W3CDTF">2023-09-11T03:12:00Z</dcterms:created>
  <dcterms:modified xsi:type="dcterms:W3CDTF">2023-12-12T15:44:50Z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A913EF4AE11846BF8BB5E55002A7E527_13</vt:lpwstr>
  </property>
  <property fmtid="{D5CDD505-2E9C-101B-9397-08002B2CF9AE}" pid="3" name="KSOProductBuildVer">
    <vt:lpwstr>1033-12.2.0.13359</vt:lpwstr>
  </property>
</Properties>
</file>