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7D7A-A902-4680-90E1-9D8AD91A84DF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FF7A6-8083-4438-949D-DADC9040D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2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9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611904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fld id="{00000000-1234-1234-1234-123412341234}" type="slidenum">
              <a:rPr lang="en"/>
              <a:pPr>
                <a:defRPr/>
              </a:pPr>
              <a:t>1</a:t>
            </a:fld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975F41-C02D-4F7A-B534-F50F4D1254D9}"/>
              </a:ext>
            </a:extLst>
          </p:cNvPr>
          <p:cNvSpPr/>
          <p:nvPr/>
        </p:nvSpPr>
        <p:spPr>
          <a:xfrm>
            <a:off x="3067942" y="280090"/>
            <a:ext cx="3888771" cy="1355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b="1" kern="0" dirty="0" smtClean="0">
                <a:solidFill>
                  <a:srgbClr val="000000"/>
                </a:solidFill>
                <a:sym typeface="Arial"/>
              </a:rPr>
              <a:t>Hospitals/Mobile Clinics</a:t>
            </a:r>
            <a:endParaRPr lang="en-IN" sz="1400" b="1" kern="0" dirty="0">
              <a:solidFill>
                <a:srgbClr val="000000"/>
              </a:solidFill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Track medical history of patient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Achieve structural interoperability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Ease of record access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Real-time record uploading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Improve delivery of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7713AA-9CBD-4BD7-A8A4-7B621B110039}"/>
              </a:ext>
            </a:extLst>
          </p:cNvPr>
          <p:cNvSpPr/>
          <p:nvPr/>
        </p:nvSpPr>
        <p:spPr>
          <a:xfrm>
            <a:off x="4427984" y="1860848"/>
            <a:ext cx="3737464" cy="1355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b="1" kern="0" dirty="0" smtClean="0">
                <a:solidFill>
                  <a:srgbClr val="000000"/>
                </a:solidFill>
                <a:sym typeface="Arial"/>
              </a:rPr>
              <a:t>Government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Better management of health records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Economization(cost-reduction)</a:t>
            </a:r>
          </a:p>
          <a:p>
            <a:pPr marL="171450" indent="-1714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>
                <a:solidFill>
                  <a:srgbClr val="000000"/>
                </a:solidFill>
                <a:sym typeface="Arial"/>
              </a:rPr>
              <a:t>Basis for developing long-term strategy</a:t>
            </a:r>
            <a:endParaRPr lang="en-US" sz="1100" kern="0" dirty="0" smtClean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9" name="Picture 42">
            <a:extLst>
              <a:ext uri="{FF2B5EF4-FFF2-40B4-BE49-F238E27FC236}">
                <a16:creationId xmlns:a16="http://schemas.microsoft.com/office/drawing/2014/main" xmlns="" id="{72CD0BC3-CBCD-4F08-9EC2-094477A3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3489"/>
            <a:ext cx="831850" cy="110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D7667A-DA73-430E-A281-75520436CCCB}"/>
              </a:ext>
            </a:extLst>
          </p:cNvPr>
          <p:cNvSpPr/>
          <p:nvPr/>
        </p:nvSpPr>
        <p:spPr>
          <a:xfrm>
            <a:off x="3082804" y="3501008"/>
            <a:ext cx="3873910" cy="1355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b="1" kern="0" dirty="0" smtClean="0">
                <a:solidFill>
                  <a:srgbClr val="000000"/>
                </a:solidFill>
                <a:sym typeface="Arial"/>
              </a:rPr>
              <a:t>Citizens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Health records stored securely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Easy to access records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Record portability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Easy to track medical history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Records shared with others to </a:t>
            </a:r>
            <a:r>
              <a:rPr lang="en-US" sz="1100" kern="0" smtClean="0">
                <a:solidFill>
                  <a:srgbClr val="000000"/>
                </a:solidFill>
                <a:sym typeface="Arial"/>
              </a:rPr>
              <a:t>their </a:t>
            </a:r>
            <a:r>
              <a:rPr lang="en-US" sz="1100" kern="0" smtClean="0">
                <a:solidFill>
                  <a:srgbClr val="000000"/>
                </a:solidFill>
                <a:sym typeface="Arial"/>
              </a:rPr>
              <a:t>discretion</a:t>
            </a:r>
            <a:endParaRPr lang="en-US" sz="1100" kern="0" dirty="0" smtClea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77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Help to Beneficiary</a:t>
            </a:r>
            <a:endParaRPr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D7667A-DA73-430E-A281-75520436CCCB}"/>
              </a:ext>
            </a:extLst>
          </p:cNvPr>
          <p:cNvSpPr/>
          <p:nvPr/>
        </p:nvSpPr>
        <p:spPr>
          <a:xfrm>
            <a:off x="4427985" y="5157192"/>
            <a:ext cx="3737463" cy="1355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b="1" kern="0" dirty="0" smtClean="0">
                <a:solidFill>
                  <a:srgbClr val="000000"/>
                </a:solidFill>
                <a:sym typeface="Arial"/>
              </a:rPr>
              <a:t>Pharmacist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Access to legitimate prescription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Reduce leakage of drugs</a:t>
            </a: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100" kern="0" dirty="0" smtClean="0">
                <a:solidFill>
                  <a:srgbClr val="000000"/>
                </a:solidFill>
                <a:sym typeface="Arial"/>
              </a:rPr>
              <a:t>Use AI to predict </a:t>
            </a:r>
            <a:r>
              <a:rPr lang="en-US" sz="1100" kern="0" smtClean="0">
                <a:solidFill>
                  <a:srgbClr val="000000"/>
                </a:solidFill>
                <a:sym typeface="Arial"/>
              </a:rPr>
              <a:t>drug stock</a:t>
            </a:r>
            <a:endParaRPr lang="en-US" sz="1100" kern="0" dirty="0" smtClean="0">
              <a:solidFill>
                <a:srgbClr val="000000"/>
              </a:solidFill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itchFamily="34" charset="0"/>
              <a:buChar char="•"/>
            </a:pPr>
            <a:endParaRPr lang="en-US" sz="1100" kern="0" dirty="0" smtClean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26" name="Picture 2" descr="Image result for govern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84248"/>
            <a:ext cx="795873" cy="110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itize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13" y="3717032"/>
            <a:ext cx="92696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76" y="5400480"/>
            <a:ext cx="869356" cy="8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4013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Ulysses template</vt:lpstr>
      <vt:lpstr>Help to Beneficiary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Beneficiary</dc:title>
  <dc:creator>Windows User</dc:creator>
  <cp:lastModifiedBy>Windows User</cp:lastModifiedBy>
  <cp:revision>7</cp:revision>
  <dcterms:created xsi:type="dcterms:W3CDTF">2018-09-13T11:29:57Z</dcterms:created>
  <dcterms:modified xsi:type="dcterms:W3CDTF">2018-09-15T06:29:19Z</dcterms:modified>
</cp:coreProperties>
</file>