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2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B07A0-A33D-46A0-9A60-CE8C4B47C454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AC0A7-AC16-4D31-AAC5-546DC0814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2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20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3183000"/>
            <a:ext cx="3636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200"/>
            <a:ext cx="1854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3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672433"/>
            <a:ext cx="2727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672433"/>
            <a:ext cx="2727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2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767333"/>
            <a:ext cx="273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767333"/>
            <a:ext cx="273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17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68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767333"/>
            <a:ext cx="55962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8759525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34450" y="767333"/>
            <a:ext cx="2046300" cy="774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Problem Statement</a:t>
            </a:r>
            <a:endParaRPr b="1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fld id="{00000000-1234-1234-1234-123412341234}" type="slidenum">
              <a:rPr lang="en"/>
              <a:pPr>
                <a:defRPr/>
              </a:pPr>
              <a:t>1</a:t>
            </a:fld>
            <a:endParaRPr dirty="0"/>
          </a:p>
        </p:txBody>
      </p:sp>
      <p:pic>
        <p:nvPicPr>
          <p:cNvPr id="11" name="Picture 2" descr="Image result for pers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502" y="2081743"/>
            <a:ext cx="638704" cy="8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2">
            <a:extLst>
              <a:ext uri="{FF2B5EF4-FFF2-40B4-BE49-F238E27FC236}">
                <a16:creationId xmlns="" xmlns:a16="http://schemas.microsoft.com/office/drawing/2014/main" id="{72CD0BC3-CBCD-4F08-9EC2-094477A3F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94" y="1696871"/>
            <a:ext cx="831850" cy="147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63961" y="1098740"/>
            <a:ext cx="1134094" cy="4606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2851" y="1150599"/>
            <a:ext cx="11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800" kern="0" dirty="0">
                <a:solidFill>
                  <a:srgbClr val="000000"/>
                </a:solidFill>
                <a:cs typeface="Arial"/>
                <a:sym typeface="Arial"/>
              </a:rPr>
              <a:t>Customer has to fill out lengthy forms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99005" y="1650406"/>
            <a:ext cx="991591" cy="76616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45669" y="1741101"/>
            <a:ext cx="111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800" kern="0" dirty="0">
                <a:solidFill>
                  <a:srgbClr val="000000"/>
                </a:solidFill>
                <a:cs typeface="Arial"/>
                <a:sym typeface="Arial"/>
              </a:rPr>
              <a:t>No interoperability between medical departments and hospitals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31159" y="1479927"/>
            <a:ext cx="1134094" cy="5749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50049" y="1489153"/>
            <a:ext cx="111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800" kern="0" dirty="0">
                <a:solidFill>
                  <a:srgbClr val="000000"/>
                </a:solidFill>
                <a:cs typeface="Arial"/>
                <a:sym typeface="Arial"/>
              </a:rPr>
              <a:t>No control over personal medical records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4167266" y="2436293"/>
            <a:ext cx="288952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46044" y="2089269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800" b="1" kern="0" dirty="0">
                <a:solidFill>
                  <a:srgbClr val="000000"/>
                </a:solidFill>
                <a:cs typeface="Arial"/>
                <a:sym typeface="Arial"/>
              </a:rPr>
              <a:t>Goes to Hospital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10189" y="2826902"/>
            <a:ext cx="5373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700" b="1" kern="0" dirty="0" err="1" smtClean="0">
                <a:solidFill>
                  <a:srgbClr val="000000"/>
                </a:solidFill>
                <a:cs typeface="Arial"/>
                <a:sym typeface="Arial"/>
              </a:rPr>
              <a:t>Punekar</a:t>
            </a:r>
            <a:endParaRPr lang="en-IN" sz="7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6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47" y="4759720"/>
            <a:ext cx="685624" cy="91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295918" y="4904421"/>
            <a:ext cx="1134094" cy="75530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14808" y="4904425"/>
            <a:ext cx="111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800" kern="0" dirty="0">
                <a:solidFill>
                  <a:srgbClr val="000000"/>
                </a:solidFill>
                <a:cs typeface="Arial"/>
                <a:sym typeface="Arial"/>
              </a:rPr>
              <a:t>Pharmacist is unaware of illegitimate prescriptions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78778" y="5763396"/>
            <a:ext cx="1115207" cy="5749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78778" y="5772624"/>
            <a:ext cx="111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800" kern="0" dirty="0">
                <a:solidFill>
                  <a:srgbClr val="000000"/>
                </a:solidFill>
                <a:cs typeface="Arial"/>
                <a:sym typeface="Arial"/>
              </a:rPr>
              <a:t>Customer forgets to bring the prescription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69413" y="3187201"/>
            <a:ext cx="1591327" cy="2116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62879" y="4252695"/>
            <a:ext cx="10903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sz="800" b="1" kern="0" dirty="0">
                <a:solidFill>
                  <a:srgbClr val="000000"/>
                </a:solidFill>
                <a:cs typeface="Arial"/>
                <a:sym typeface="Arial"/>
              </a:rPr>
              <a:t>Goes to Pharmacy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06126" y="2196991"/>
            <a:ext cx="94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800" kern="0" dirty="0" smtClean="0">
                <a:solidFill>
                  <a:srgbClr val="000000"/>
                </a:solidFill>
                <a:cs typeface="Arial"/>
                <a:sym typeface="Arial"/>
              </a:rPr>
              <a:t>May lose </a:t>
            </a:r>
            <a:r>
              <a:rPr lang="en-IN" sz="800" kern="0" dirty="0">
                <a:solidFill>
                  <a:srgbClr val="000000"/>
                </a:solidFill>
                <a:cs typeface="Arial"/>
                <a:sym typeface="Arial"/>
              </a:rPr>
              <a:t>paper based medical records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48200" y="2149384"/>
            <a:ext cx="821917" cy="5749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90532" y="2684303"/>
            <a:ext cx="991591" cy="62478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IN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37196" y="2739411"/>
            <a:ext cx="111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800" kern="0" dirty="0">
                <a:solidFill>
                  <a:srgbClr val="000000"/>
                </a:solidFill>
                <a:cs typeface="Arial"/>
                <a:sym typeface="Arial"/>
              </a:rPr>
              <a:t>No means to track patients medical history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30047" y="4451946"/>
            <a:ext cx="6126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700" b="1" kern="0" dirty="0">
                <a:solidFill>
                  <a:srgbClr val="000000"/>
                </a:solidFill>
                <a:cs typeface="Arial"/>
                <a:sym typeface="Arial"/>
              </a:rPr>
              <a:t>Pharmacy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0989" y="3198329"/>
            <a:ext cx="5389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700" b="1" kern="0" dirty="0">
                <a:solidFill>
                  <a:srgbClr val="000000"/>
                </a:solidFill>
                <a:cs typeface="Arial"/>
                <a:sym typeface="Arial"/>
              </a:rPr>
              <a:t>Hospital</a:t>
            </a:r>
          </a:p>
        </p:txBody>
      </p:sp>
    </p:spTree>
    <p:extLst>
      <p:ext uri="{BB962C8B-B14F-4D97-AF65-F5344CB8AC3E}">
        <p14:creationId xmlns:p14="http://schemas.microsoft.com/office/powerpoint/2010/main" val="3861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57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Ulysses template</vt:lpstr>
      <vt:lpstr>Problem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Windows User</dc:creator>
  <cp:lastModifiedBy>Windows User</cp:lastModifiedBy>
  <cp:revision>7</cp:revision>
  <dcterms:created xsi:type="dcterms:W3CDTF">2018-09-14T17:00:52Z</dcterms:created>
  <dcterms:modified xsi:type="dcterms:W3CDTF">2018-09-15T06:26:16Z</dcterms:modified>
</cp:coreProperties>
</file>