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83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E204-A153-4086-BBF8-46062ABEB011}" type="datetimeFigureOut">
              <a:rPr lang="en-IN" smtClean="0"/>
              <a:t>14-09-2018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3ECA6-44C4-4F7F-BDC8-5B22AFD1B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34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317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3183000"/>
            <a:ext cx="3636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200"/>
            <a:ext cx="185400" cy="6858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957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767333"/>
            <a:ext cx="55962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672433"/>
            <a:ext cx="2727000" cy="3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672433"/>
            <a:ext cx="2727000" cy="3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51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767333"/>
            <a:ext cx="27300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767333"/>
            <a:ext cx="27300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61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000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767333"/>
            <a:ext cx="5596200" cy="5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 dirty="0"/>
          </a:p>
        </p:txBody>
      </p:sp>
    </p:spTree>
    <p:extLst>
      <p:ext uri="{BB962C8B-B14F-4D97-AF65-F5344CB8AC3E}">
        <p14:creationId xmlns:p14="http://schemas.microsoft.com/office/powerpoint/2010/main" val="38349626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1089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Relevance in Smart City</a:t>
            </a:r>
            <a:endParaRPr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6458177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Ulysses template</vt:lpstr>
      <vt:lpstr>Relevance in Smart City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Relevance in Smart City</dc:title>
  <dc:creator>Windows User</dc:creator>
  <cp:lastModifiedBy>Windows User</cp:lastModifiedBy>
  <cp:revision>3</cp:revision>
  <dcterms:created xsi:type="dcterms:W3CDTF">2018-09-13T13:20:25Z</dcterms:created>
  <dcterms:modified xsi:type="dcterms:W3CDTF">2018-09-14T08:52:15Z</dcterms:modified>
</cp:coreProperties>
</file>