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4" r:id="rId4"/>
    <p:sldId id="271" r:id="rId5"/>
    <p:sldId id="263" r:id="rId6"/>
    <p:sldId id="267" r:id="rId7"/>
    <p:sldId id="268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Cloud /Cloud Federation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Cloud /Cloud Federation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3934" y="1600200"/>
            <a:ext cx="769613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Cloud /Cloud Federation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0985" y="1600200"/>
            <a:ext cx="648203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Federation </a:t>
            </a:r>
            <a:r>
              <a:rPr lang="en-US" dirty="0" err="1" smtClean="0"/>
              <a:t>stach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8229600" cy="87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743200"/>
            <a:ext cx="800100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820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305799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229600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8458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I</a:t>
            </a:r>
            <a:r>
              <a:rPr lang="en-US" dirty="0" smtClean="0"/>
              <a:t>mportant Terminology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1025" y="1524000"/>
            <a:ext cx="79819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On-screen Show (4:3)</PresentationFormat>
  <Paragraphs>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Inter Cloud /Cloud Federation</vt:lpstr>
      <vt:lpstr>Inter Cloud /Cloud Federation</vt:lpstr>
      <vt:lpstr>Inter Cloud /Cloud Federation</vt:lpstr>
      <vt:lpstr>Cloud Federation stach</vt:lpstr>
      <vt:lpstr>Slide 5</vt:lpstr>
      <vt:lpstr>Slide 6</vt:lpstr>
      <vt:lpstr>Slide 7</vt:lpstr>
      <vt:lpstr>Slide 8</vt:lpstr>
      <vt:lpstr>Some Important Terminology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mayank</dc:creator>
  <cp:lastModifiedBy>mayank</cp:lastModifiedBy>
  <cp:revision>2</cp:revision>
  <dcterms:created xsi:type="dcterms:W3CDTF">2006-08-16T00:00:00Z</dcterms:created>
  <dcterms:modified xsi:type="dcterms:W3CDTF">2020-04-28T13:47:06Z</dcterms:modified>
</cp:coreProperties>
</file>