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6" r:id="rId9"/>
    <p:sldId id="270" r:id="rId10"/>
    <p:sldId id="271" r:id="rId11"/>
    <p:sldId id="272" r:id="rId12"/>
    <p:sldId id="273" r:id="rId13"/>
    <p:sldId id="265" r:id="rId14"/>
    <p:sldId id="274" r:id="rId15"/>
    <p:sldId id="276" r:id="rId16"/>
    <p:sldId id="277" r:id="rId17"/>
    <p:sldId id="278" r:id="rId18"/>
    <p:sldId id="267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tPc0jI21i0" TargetMode="External"/><Relationship Id="rId2" Type="http://schemas.openxmlformats.org/officeDocument/2006/relationships/hyperlink" Target="https://animagraffs.com/hard-disk-driv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Veerendra Shrivastava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72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There are many types of hard disk controller, but the basic components and the operating principle are approximately the same.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consists of </a:t>
            </a:r>
            <a:r>
              <a:rPr lang="en-IN" b="1" dirty="0"/>
              <a:t>control logical circuit </a:t>
            </a:r>
            <a:r>
              <a:rPr lang="en-IN" dirty="0"/>
              <a:t>connected to a computer system bus, </a:t>
            </a:r>
            <a:r>
              <a:rPr lang="en-IN" b="1" dirty="0"/>
              <a:t>microprocessor</a:t>
            </a:r>
            <a:r>
              <a:rPr lang="en-IN" dirty="0"/>
              <a:t>, </a:t>
            </a:r>
            <a:r>
              <a:rPr lang="en-IN" b="1" dirty="0"/>
              <a:t>decoding and encoding circuit</a:t>
            </a:r>
            <a:r>
              <a:rPr lang="en-IN" dirty="0"/>
              <a:t> used to accomplish the separation of read-in data and compensation of write-in data, </a:t>
            </a:r>
            <a:r>
              <a:rPr lang="en-IN" b="1" dirty="0"/>
              <a:t>data error detection and correction circuit</a:t>
            </a:r>
            <a:r>
              <a:rPr lang="en-IN" dirty="0"/>
              <a:t>, logical circuit used for controlling the data transmission, </a:t>
            </a:r>
            <a:r>
              <a:rPr lang="en-IN" b="1" dirty="0"/>
              <a:t>serial and parallel conversion</a:t>
            </a:r>
            <a:r>
              <a:rPr lang="en-IN" dirty="0"/>
              <a:t> as well as </a:t>
            </a:r>
            <a:r>
              <a:rPr lang="en-IN" b="1" dirty="0"/>
              <a:t>formatting</a:t>
            </a:r>
            <a:r>
              <a:rPr lang="en-IN" dirty="0"/>
              <a:t> in accordance with the computer orders, </a:t>
            </a:r>
            <a:r>
              <a:rPr lang="en-IN" b="1" dirty="0"/>
              <a:t>read-only memory</a:t>
            </a:r>
            <a:r>
              <a:rPr lang="en-IN" dirty="0"/>
              <a:t> used for storing basic input and output program of disk and buffer for data exchange etc. </a:t>
            </a:r>
          </a:p>
        </p:txBody>
      </p:sp>
    </p:spTree>
    <p:extLst>
      <p:ext uri="{BB962C8B-B14F-4D97-AF65-F5344CB8AC3E}">
        <p14:creationId xmlns:p14="http://schemas.microsoft.com/office/powerpoint/2010/main" val="42303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45" y="1371600"/>
            <a:ext cx="6548529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5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 Disk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hard disk interface defines the physical and logical means by which the hard disk connects to the PC. </a:t>
            </a:r>
            <a:endParaRPr lang="en-IN" dirty="0" smtClean="0"/>
          </a:p>
          <a:p>
            <a:pPr algn="just"/>
            <a:r>
              <a:rPr lang="en-IN" dirty="0" smtClean="0"/>
              <a:t>In </a:t>
            </a:r>
            <a:r>
              <a:rPr lang="en-IN" dirty="0"/>
              <a:t>the 1980s, the most popular disk interfaces were </a:t>
            </a:r>
            <a:r>
              <a:rPr lang="en-IN" b="1" dirty="0"/>
              <a:t>ST506/412</a:t>
            </a:r>
            <a:r>
              <a:rPr lang="en-IN" dirty="0"/>
              <a:t> and </a:t>
            </a:r>
            <a:r>
              <a:rPr lang="en-IN" b="1" dirty="0"/>
              <a:t>ESDI</a:t>
            </a:r>
            <a:r>
              <a:rPr lang="en-IN" dirty="0"/>
              <a:t>, which are now obsolete. </a:t>
            </a:r>
            <a:endParaRPr lang="en-IN" dirty="0" smtClean="0"/>
          </a:p>
          <a:p>
            <a:pPr algn="just"/>
            <a:r>
              <a:rPr lang="en-IN" dirty="0" smtClean="0"/>
              <a:t>These </a:t>
            </a:r>
            <a:r>
              <a:rPr lang="en-IN" dirty="0"/>
              <a:t>old drives use two ribbon cables (a 20-pin data cable and a 34-pin control cable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1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Hard Disk Drive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IDE/ATA-1 133 or PATA ( Integrated Drive Electronics) -3.3MB/S </a:t>
            </a:r>
          </a:p>
          <a:p>
            <a:r>
              <a:rPr lang="en-IN" dirty="0"/>
              <a:t>SATA (Serial Advanced Technology Attachment</a:t>
            </a:r>
            <a:r>
              <a:rPr lang="en-IN" dirty="0" smtClean="0"/>
              <a:t>) </a:t>
            </a:r>
          </a:p>
          <a:p>
            <a:r>
              <a:rPr lang="en-IN" dirty="0" smtClean="0"/>
              <a:t>SCSI(Small Computer System Interface) – More than one HDD</a:t>
            </a:r>
          </a:p>
          <a:p>
            <a:r>
              <a:rPr lang="en-IN" dirty="0" smtClean="0"/>
              <a:t>SAS(Serially Attached SCSI) – Servers/Workstation - GB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Differences between Interfaces based on: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Speed</a:t>
            </a:r>
          </a:p>
          <a:p>
            <a:pPr marL="514350" indent="-514350">
              <a:buAutoNum type="arabicPeriod"/>
            </a:pPr>
            <a:r>
              <a:rPr lang="en-IN" dirty="0" smtClean="0"/>
              <a:t>Uses</a:t>
            </a:r>
          </a:p>
          <a:p>
            <a:pPr marL="514350" indent="-514350">
              <a:buAutoNum type="arabicPeriod"/>
            </a:pPr>
            <a:r>
              <a:rPr lang="en-IN" dirty="0" smtClean="0"/>
              <a:t>Cost</a:t>
            </a:r>
          </a:p>
          <a:p>
            <a:pPr marL="514350" indent="-514350">
              <a:buAutoNum type="arabicPeriod"/>
            </a:pPr>
            <a:r>
              <a:rPr lang="en-IN" dirty="0" smtClean="0"/>
              <a:t>Number of Pins</a:t>
            </a:r>
          </a:p>
          <a:p>
            <a:pPr marL="514350" indent="-514350">
              <a:buAutoNum type="arabicPeriod"/>
            </a:pPr>
            <a:r>
              <a:rPr lang="en-IN" dirty="0" smtClean="0"/>
              <a:t>Serial/Parallel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4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Integrated Drive Electronics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IDE w</a:t>
            </a:r>
            <a:r>
              <a:rPr lang="en-IN" dirty="0" smtClean="0"/>
              <a:t>as by </a:t>
            </a:r>
            <a:r>
              <a:rPr lang="en-IN" dirty="0"/>
              <a:t>the most common hard disk interface used in PCs from the early 1990s through 2003. </a:t>
            </a:r>
            <a:endParaRPr lang="en-IN" dirty="0" smtClean="0"/>
          </a:p>
          <a:p>
            <a:pPr algn="just"/>
            <a:r>
              <a:rPr lang="en-IN" dirty="0" smtClean="0"/>
              <a:t>IDE </a:t>
            </a:r>
            <a:r>
              <a:rPr lang="en-IN" dirty="0"/>
              <a:t>is officially designated </a:t>
            </a:r>
            <a:r>
              <a:rPr lang="en-IN" i="1" dirty="0"/>
              <a:t>ATA</a:t>
            </a:r>
            <a:r>
              <a:rPr lang="en-IN" dirty="0"/>
              <a:t>, but is now often informally called </a:t>
            </a:r>
            <a:r>
              <a:rPr lang="en-IN" i="1" dirty="0"/>
              <a:t>Parallel ATA</a:t>
            </a:r>
            <a:r>
              <a:rPr lang="en-IN" dirty="0"/>
              <a:t> or </a:t>
            </a:r>
            <a:r>
              <a:rPr lang="en-IN" i="1" dirty="0"/>
              <a:t>PATA</a:t>
            </a:r>
            <a:r>
              <a:rPr lang="en-IN" dirty="0"/>
              <a:t>, to differentiate it from the new </a:t>
            </a:r>
            <a:r>
              <a:rPr lang="en-IN" i="1" dirty="0"/>
              <a:t>Serial ATA</a:t>
            </a:r>
            <a:r>
              <a:rPr lang="en-IN" dirty="0"/>
              <a:t> (</a:t>
            </a:r>
            <a:r>
              <a:rPr lang="en-IN" i="1" dirty="0"/>
              <a:t>SATA</a:t>
            </a:r>
            <a:r>
              <a:rPr lang="en-IN" dirty="0"/>
              <a:t>) interface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Early hard disk interfaces used a separate hard disk and controller card, which limited throughput. </a:t>
            </a:r>
          </a:p>
          <a:p>
            <a:pPr algn="just"/>
            <a:r>
              <a:rPr lang="en-IN" dirty="0"/>
              <a:t>In 1986, Compaq and Western Digital combined the hard disk and controller card into one unit, thereby inventing IDE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IDE/ATA/PATA – ATA-1 to ATA-133 – Parallel Mode – Slow - interference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0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Serial ATA (SATA) is a new technology that will ultimately replace parallel IDE/ATA. </a:t>
            </a:r>
            <a:r>
              <a:rPr lang="en-IN" dirty="0" smtClean="0"/>
              <a:t>Fast</a:t>
            </a:r>
          </a:p>
          <a:p>
            <a:pPr algn="just"/>
            <a:r>
              <a:rPr lang="en-IN" dirty="0" smtClean="0"/>
              <a:t>SATA </a:t>
            </a:r>
            <a:r>
              <a:rPr lang="en-IN" dirty="0"/>
              <a:t>has several advantages over PATA, including superior cabling and connectors, higher bandwidth, and greater reliability. </a:t>
            </a:r>
            <a:endParaRPr lang="en-IN" dirty="0" smtClean="0"/>
          </a:p>
          <a:p>
            <a:pPr algn="just"/>
            <a:r>
              <a:rPr lang="en-IN" dirty="0" smtClean="0"/>
              <a:t>Although </a:t>
            </a:r>
            <a:r>
              <a:rPr lang="en-IN" dirty="0"/>
              <a:t>SATA and PATA are incompatible at the physical and electrical levels, adapters are readily available that allow SATA drives to be connected to PATA interfaces and vice versa. </a:t>
            </a:r>
            <a:endParaRPr lang="en-IN" dirty="0" smtClean="0"/>
          </a:p>
          <a:p>
            <a:pPr algn="just"/>
            <a:r>
              <a:rPr lang="en-IN" dirty="0" smtClean="0"/>
              <a:t>SATA </a:t>
            </a:r>
            <a:r>
              <a:rPr lang="en-IN" dirty="0"/>
              <a:t>is fully compatible with PATA at the software level, which means that the ATA drivers supplied with current operating systems work equally well with either SATA or PATA interfaces and drives.</a:t>
            </a:r>
          </a:p>
        </p:txBody>
      </p:sp>
    </p:spTree>
    <p:extLst>
      <p:ext uri="{BB962C8B-B14F-4D97-AF65-F5344CB8AC3E}">
        <p14:creationId xmlns:p14="http://schemas.microsoft.com/office/powerpoint/2010/main" val="3243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SCSI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SCSI(Small Computer Small Interface) </a:t>
            </a:r>
            <a:r>
              <a:rPr lang="en-IN" dirty="0"/>
              <a:t>hard disks are generally used in </a:t>
            </a:r>
            <a:r>
              <a:rPr lang="en-IN" b="1" dirty="0"/>
              <a:t>servers and high-end workstations</a:t>
            </a:r>
            <a:r>
              <a:rPr lang="en-IN" dirty="0"/>
              <a:t>, where they provide two major advantages: improved performance relative to IDE and SATA in multitasking, multiuser environments, and the ability to </a:t>
            </a:r>
            <a:r>
              <a:rPr lang="en-IN" b="1" dirty="0"/>
              <a:t>daisy-chain many drives on one computer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SCSI </a:t>
            </a:r>
            <a:r>
              <a:rPr lang="en-IN" dirty="0"/>
              <a:t>interfaces are available in various subtypes, which have different physical and electrical interfaces and transfer rates. </a:t>
            </a:r>
            <a:endParaRPr lang="en-IN" dirty="0" smtClean="0"/>
          </a:p>
          <a:p>
            <a:pPr algn="just"/>
            <a:r>
              <a:rPr lang="en-IN" dirty="0" smtClean="0"/>
              <a:t>Modern </a:t>
            </a:r>
            <a:r>
              <a:rPr lang="en-IN" dirty="0"/>
              <a:t>SCSI hard disks are the largest, fastest disks available, although recently IDE and SATA hard disks have begun to approach </a:t>
            </a:r>
            <a:r>
              <a:rPr lang="en-IN" b="1" dirty="0"/>
              <a:t>SCSI in size and speed</a:t>
            </a:r>
            <a:r>
              <a:rPr lang="en-IN" dirty="0"/>
              <a:t>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1366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SAS(Serially Attached SCSI)  </a:t>
            </a:r>
            <a:r>
              <a:rPr lang="en-IN" dirty="0"/>
              <a:t>is generally </a:t>
            </a:r>
            <a:r>
              <a:rPr lang="en-IN" b="1" dirty="0"/>
              <a:t>more expensive</a:t>
            </a:r>
            <a:r>
              <a:rPr lang="en-IN" dirty="0"/>
              <a:t>, and it’s better suited for use in </a:t>
            </a:r>
            <a:r>
              <a:rPr lang="en-IN" b="1" dirty="0"/>
              <a:t>servers</a:t>
            </a:r>
            <a:r>
              <a:rPr lang="en-IN" dirty="0"/>
              <a:t> or in processing-heavy </a:t>
            </a:r>
            <a:r>
              <a:rPr lang="en-IN" b="1" dirty="0"/>
              <a:t>computer workstations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 </a:t>
            </a:r>
            <a:r>
              <a:rPr lang="en-IN" b="1" dirty="0"/>
              <a:t>higher speeds </a:t>
            </a:r>
            <a:r>
              <a:rPr lang="en-IN" dirty="0"/>
              <a:t>and a higher level of resilience make SAS the obvious choice for Enterprise use and in situations where high speed and reliability are paramount.</a:t>
            </a:r>
          </a:p>
          <a:p>
            <a:pPr algn="just"/>
            <a:r>
              <a:rPr lang="en-IN" dirty="0"/>
              <a:t>SAS hard drives come in 2 main types: </a:t>
            </a:r>
            <a:r>
              <a:rPr lang="en-IN" b="1" dirty="0"/>
              <a:t>10K and 15K</a:t>
            </a:r>
            <a:r>
              <a:rPr lang="en-IN" dirty="0"/>
              <a:t>. The K refers to the rotational speed of the hard drive, i.e. </a:t>
            </a:r>
            <a:r>
              <a:rPr lang="en-IN" b="1" dirty="0"/>
              <a:t>10,000 and 15,000 </a:t>
            </a:r>
            <a:r>
              <a:rPr lang="en-IN" dirty="0"/>
              <a:t>revolutions per minute respectively.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91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Video Display Adapters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VGA ( Video Graphic Array )</a:t>
            </a:r>
          </a:p>
          <a:p>
            <a:r>
              <a:rPr lang="en-IN" dirty="0" smtClean="0"/>
              <a:t>SVGA ( Super Video Graphic Array )</a:t>
            </a:r>
          </a:p>
          <a:p>
            <a:r>
              <a:rPr lang="en-IN" dirty="0" smtClean="0"/>
              <a:t>UVGA(Ultra Video Graphic Array)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Types of Keyboards</a:t>
            </a:r>
          </a:p>
          <a:p>
            <a:r>
              <a:rPr lang="en-IN" dirty="0" smtClean="0"/>
              <a:t>Mouse</a:t>
            </a:r>
          </a:p>
          <a:p>
            <a:r>
              <a:rPr lang="en-IN" dirty="0" smtClean="0"/>
              <a:t>Monitors</a:t>
            </a:r>
          </a:p>
          <a:p>
            <a:r>
              <a:rPr lang="en-IN" dirty="0" smtClean="0"/>
              <a:t>Touchscreen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25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3810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 smtClean="0"/>
              <a:t>Computer </a:t>
            </a:r>
            <a:r>
              <a:rPr lang="en-IN" dirty="0"/>
              <a:t>Peripherals: various external peripherals and </a:t>
            </a:r>
            <a:r>
              <a:rPr lang="en-IN" dirty="0" smtClean="0"/>
              <a:t>interfaces, </a:t>
            </a:r>
            <a:r>
              <a:rPr lang="en-IN" dirty="0"/>
              <a:t>Disk Drives 	– Hard Disk Drive (HDD) and Solid State Drive (SSD); Disk Controllers </a:t>
            </a:r>
            <a:r>
              <a:rPr lang="en-IN" dirty="0" smtClean="0"/>
              <a:t>and Interfaces </a:t>
            </a:r>
            <a:r>
              <a:rPr lang="en-IN" dirty="0"/>
              <a:t>– IDE, SATA, </a:t>
            </a:r>
            <a:r>
              <a:rPr lang="en-IN" dirty="0" smtClean="0"/>
              <a:t>SCSI, Keyboards </a:t>
            </a:r>
            <a:r>
              <a:rPr lang="en-IN" dirty="0"/>
              <a:t>– Types, Functioning </a:t>
            </a:r>
            <a:r>
              <a:rPr lang="en-IN" dirty="0" smtClean="0"/>
              <a:t>and Interfacing</a:t>
            </a:r>
            <a:r>
              <a:rPr lang="en-IN" dirty="0"/>
              <a:t>. </a:t>
            </a:r>
            <a:r>
              <a:rPr lang="en-IN" dirty="0" smtClean="0"/>
              <a:t>Printers, Display </a:t>
            </a:r>
            <a:r>
              <a:rPr lang="en-IN" dirty="0"/>
              <a:t>Monitors, Video Display adapters: </a:t>
            </a:r>
            <a:r>
              <a:rPr lang="en-IN" dirty="0" smtClean="0"/>
              <a:t>VGA/SVGA, DVI/HDMI </a:t>
            </a:r>
            <a:r>
              <a:rPr lang="en-IN" dirty="0"/>
              <a:t>etc. Principle of operation of other Peripheral Devices: </a:t>
            </a:r>
            <a:r>
              <a:rPr lang="en-IN" b="1" dirty="0"/>
              <a:t>Optical 	Disks</a:t>
            </a:r>
            <a:r>
              <a:rPr lang="en-IN" dirty="0"/>
              <a:t>, Scanners, Mouse, Touch Screens, Flash Memory based storage devices</a:t>
            </a:r>
            <a:r>
              <a:rPr lang="en-IN" dirty="0" smtClean="0"/>
              <a:t>. </a:t>
            </a:r>
            <a:r>
              <a:rPr lang="en-IN" dirty="0" err="1" smtClean="0"/>
              <a:t>Firewire</a:t>
            </a:r>
            <a:r>
              <a:rPr lang="en-IN" dirty="0" smtClean="0"/>
              <a:t>/USB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84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Storage Device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Internal</a:t>
            </a:r>
          </a:p>
          <a:p>
            <a:r>
              <a:rPr lang="en-IN" dirty="0" smtClean="0"/>
              <a:t>External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06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Disk Drives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A disk drive is a device that reads and/or writes data to a disk. </a:t>
            </a:r>
            <a:endParaRPr lang="en-IN" dirty="0" smtClean="0"/>
          </a:p>
          <a:p>
            <a:pPr algn="just"/>
            <a:r>
              <a:rPr lang="en-IN" dirty="0" smtClean="0"/>
              <a:t>In Disk Drive data </a:t>
            </a:r>
            <a:r>
              <a:rPr lang="en-IN" dirty="0"/>
              <a:t>is recorded by various electronic, magnetic, optical, or mechanical changes to a surface layer of one or more rotating disks. </a:t>
            </a:r>
            <a:endParaRPr lang="en-IN" dirty="0" smtClean="0"/>
          </a:p>
          <a:p>
            <a:pPr algn="just"/>
            <a:r>
              <a:rPr lang="en-IN" dirty="0"/>
              <a:t>While there are multiple types of disk drives, they all work in a similar fashion. </a:t>
            </a:r>
            <a:endParaRPr lang="en-IN" dirty="0" smtClean="0"/>
          </a:p>
          <a:p>
            <a:pPr algn="just"/>
            <a:r>
              <a:rPr lang="en-IN" dirty="0" smtClean="0"/>
              <a:t>Each </a:t>
            </a:r>
            <a:r>
              <a:rPr lang="en-IN" dirty="0"/>
              <a:t>drive operates by spinning a disk and reading data from it using a small component called a drive head. Hard drives and removable disk drives use a magnetic head, while optical drives use a laser.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4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Disk Drives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Hard Disk Drive (HDD)</a:t>
            </a:r>
          </a:p>
          <a:p>
            <a:r>
              <a:rPr lang="en-IN" dirty="0"/>
              <a:t>Solid State Drive (SDD)</a:t>
            </a:r>
          </a:p>
          <a:p>
            <a:r>
              <a:rPr lang="en-IN" dirty="0"/>
              <a:t>Floppy Disk Drive (FDD)</a:t>
            </a:r>
          </a:p>
          <a:p>
            <a:r>
              <a:rPr lang="en-IN" dirty="0"/>
              <a:t>Optical Disk Drive (ODD)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1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 Disk Drive</a:t>
            </a:r>
            <a:endParaRPr lang="en-IN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362489" cy="364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https://animagraffs.com/hard-disk-drive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/>
              <a:t>Read </a:t>
            </a:r>
            <a:r>
              <a:rPr lang="en-IN" dirty="0" smtClean="0"/>
              <a:t>more: </a:t>
            </a:r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www.youtube.com/watch?v=NtPc0jI21i0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9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Disk 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A hard disk controller (HDC) is an electrical component within a computer hard disk that enables the processor or CPU to access, read, write, delete and modify data to and from the hard disk. </a:t>
            </a:r>
            <a:endParaRPr lang="en-IN" dirty="0" smtClean="0"/>
          </a:p>
          <a:p>
            <a:pPr algn="just"/>
            <a:r>
              <a:rPr lang="en-IN" dirty="0" smtClean="0"/>
              <a:t>Essentially</a:t>
            </a:r>
            <a:r>
              <a:rPr lang="en-IN" dirty="0"/>
              <a:t>, an HDC allows the computer or its processor to control the hard disk.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disk controller is the controller circuit which enables the CPU to communicate with a hard disk, floppy disk or other kind of disk drive. </a:t>
            </a:r>
            <a:endParaRPr lang="en-IN" dirty="0" smtClean="0"/>
          </a:p>
          <a:p>
            <a:pPr algn="just"/>
            <a:r>
              <a:rPr lang="en-IN" dirty="0" smtClean="0"/>
              <a:t>Also </a:t>
            </a:r>
            <a:r>
              <a:rPr lang="en-IN" dirty="0"/>
              <a:t>it provides an interface between the disk drive and the bus connecting it to the rest of the system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A hard disk controller's primary function is to translate the instructions received from the computer into something that can be understood by the hard disk and vice versa. </a:t>
            </a:r>
            <a:r>
              <a:rPr lang="en-IN" dirty="0" smtClean="0"/>
              <a:t>Read/Write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consists of an expansion board and its related circuitry, which is usually attached directly to the backside of the hard disk.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instructions from a computer flow through the hard disk adapter, into the hard disk interface and then onto the HDC, which sends commands to the hard disk for performing that particular operation.</a:t>
            </a:r>
          </a:p>
          <a:p>
            <a:pPr algn="just"/>
            <a:r>
              <a:rPr lang="en-IN" dirty="0"/>
              <a:t>Typically, the type and functions of a hard disk controller depend on the type of interface being used by the computer to access the hard disk. </a:t>
            </a:r>
            <a:endParaRPr lang="en-IN" dirty="0" smtClean="0"/>
          </a:p>
          <a:p>
            <a:pPr algn="just"/>
            <a:r>
              <a:rPr lang="en-IN" dirty="0" smtClean="0"/>
              <a:t>For </a:t>
            </a:r>
            <a:r>
              <a:rPr lang="en-IN" dirty="0"/>
              <a:t>example, an IDE hard disk controller is used for IDE interface based hard disks.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47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933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Unit II</vt:lpstr>
      <vt:lpstr>Syllabus</vt:lpstr>
      <vt:lpstr>Storage Device</vt:lpstr>
      <vt:lpstr>Disk Drives</vt:lpstr>
      <vt:lpstr>Types of Disk Drives</vt:lpstr>
      <vt:lpstr>Hard Disk Drive</vt:lpstr>
      <vt:lpstr>Working</vt:lpstr>
      <vt:lpstr>Disk Controller</vt:lpstr>
      <vt:lpstr>PowerPoint Presentation</vt:lpstr>
      <vt:lpstr>PowerPoint Presentation</vt:lpstr>
      <vt:lpstr>PowerPoint Presentation</vt:lpstr>
      <vt:lpstr>Hard Disk Interfaces</vt:lpstr>
      <vt:lpstr>Hard Disk Drive Interfaces</vt:lpstr>
      <vt:lpstr>Integrated Drive Electronics</vt:lpstr>
      <vt:lpstr>SATA</vt:lpstr>
      <vt:lpstr>SCSI</vt:lpstr>
      <vt:lpstr>SAS</vt:lpstr>
      <vt:lpstr>Video Display Adapters</vt:lpstr>
      <vt:lpstr>Other Topics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</dc:title>
  <dc:creator>Veerendra Shrivastava</dc:creator>
  <cp:lastModifiedBy>Veerendra Shrivastava</cp:lastModifiedBy>
  <cp:revision>35</cp:revision>
  <dcterms:created xsi:type="dcterms:W3CDTF">2006-08-16T00:00:00Z</dcterms:created>
  <dcterms:modified xsi:type="dcterms:W3CDTF">2020-11-05T06:13:28Z</dcterms:modified>
</cp:coreProperties>
</file>