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8" r:id="rId5"/>
    <p:sldId id="263" r:id="rId6"/>
    <p:sldId id="262" r:id="rId7"/>
    <p:sldId id="261" r:id="rId8"/>
    <p:sldId id="260" r:id="rId9"/>
    <p:sldId id="259" r:id="rId10"/>
    <p:sldId id="267" r:id="rId11"/>
    <p:sldId id="266" r:id="rId12"/>
    <p:sldId id="265" r:id="rId13"/>
    <p:sldId id="264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6E1DB-C70E-4E7D-9897-888B3F68F459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DC86D3A-7A90-4BAB-A95C-2A7785C55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52600"/>
            <a:ext cx="6477000" cy="1828800"/>
          </a:xfrm>
        </p:spPr>
        <p:txBody>
          <a:bodyPr/>
          <a:lstStyle/>
          <a:p>
            <a:r>
              <a:rPr lang="en-US" dirty="0" smtClean="0"/>
              <a:t>Soft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64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286000"/>
            <a:ext cx="3943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Comparison of MLP and RBF networks</a:t>
            </a:r>
            <a:r>
              <a:rPr lang="en-US" dirty="0" smtClean="0">
                <a:latin typeface="Tahoma" pitchFamily="34" charset="0"/>
              </a:rPr>
              <a:t/>
            </a:r>
            <a:br>
              <a:rPr lang="en-US" dirty="0" smtClean="0">
                <a:latin typeface="Tahoma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153400" cy="4495800"/>
          </a:xfrm>
        </p:spPr>
        <p:txBody>
          <a:bodyPr>
            <a:normAutofit/>
          </a:bodyPr>
          <a:lstStyle/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RBF network has a single hidden layer. An MLP has one or more hidden layers;</a:t>
            </a:r>
          </a:p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Typically the nodes of an MLP in a hidden or output layer share the same neuronal model. On the other hand the nodes of an RBF in a hidden layer play a different role than those in the output layer;</a:t>
            </a:r>
          </a:p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hidden layer of an RBF is non-linear. The output layer is linear. Typically in an MLP both layers are nonlinear.</a:t>
            </a:r>
          </a:p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153400" cy="4495800"/>
          </a:xfrm>
        </p:spPr>
        <p:txBody>
          <a:bodyPr/>
          <a:lstStyle/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RBF network computes as argument of its activation function 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Euclidean norm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of the input vector and the center of the unit. </a:t>
            </a:r>
          </a:p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In MLP networks the activation function computes the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inner product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of the input vector and the weight vector of the node.</a:t>
            </a:r>
            <a:endParaRPr lang="en-US" sz="2400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914400" lvl="1" indent="-457200"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MLPs are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global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approximators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RBFs are local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approximators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due to the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localised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decaying Gaussian (or other) function.</a:t>
            </a:r>
            <a:endParaRPr lang="en-US" sz="2400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</a:rPr>
              <a:t>Comparison of MLP and RBF networks</a:t>
            </a:r>
            <a:r>
              <a:rPr lang="en-US" dirty="0" smtClean="0">
                <a:latin typeface="Tahoma" pitchFamily="34" charset="0"/>
              </a:rPr>
              <a:t/>
            </a:r>
            <a:br>
              <a:rPr lang="en-US" dirty="0" smtClean="0">
                <a:latin typeface="Tahoma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MLP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RBF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</a:rPr>
              <a:t>There are various approaches for training RBF networks.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 1: Exact RBF – Guarantees correct classification of all training data instances. Requires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hidden layer nodes, one for each training instance. No iterative training is involved. RBF centers (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are fixed as training data points, spread as variance of the data, and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obtained by solving a set of linear equations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 2: Fixed centers selected at random. Uses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hidden layer nodes. No iterative training is involved. Spread is based on Euclidean metrics,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obtained by solving a set of linear equations.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 3: Centers are obtained from unsupervised learning (clustering). Spreads are obtained. as variances of clusters,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obtained through LMS algorithm. Clustering (k-means) and LMS are iterative. This is the most commonly used procedure. Typically provides good results.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 4: All unknowns are obtained from supervised learning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RBF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RBF networks, just like MLP networks, can therefore be used classification and/or function approximation problems.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The RBFs, which have a similar architecture to that of MLPs.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480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RBF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1506" name="Picture 2" descr="Architecture_M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624840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Cover’s Theorem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 complex pattern classification problem that is nonlinearly separable in a low dimensional space, is more likely to be linearly separable in a high dimensional space.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Idea of Kernel Methods to transform input x</a:t>
            </a:r>
            <a:r>
              <a:rPr lang="en-US" sz="2400" baseline="-25000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to high dimensional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sz="2400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sz="2400" baseline="-25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962400"/>
            <a:ext cx="43434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Kernel is a mapping method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33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Kernel is a mapping method</a:t>
            </a:r>
            <a:endParaRPr lang="en-US" sz="3600" dirty="0"/>
          </a:p>
        </p:txBody>
      </p:sp>
      <p:pic>
        <p:nvPicPr>
          <p:cNvPr id="4098" name="Picture 2" descr="https://blog-c7ff.kxcdn.com/blog/wp-content/uploads/2017/01/Capture-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2667000" cy="175260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00200"/>
            <a:ext cx="527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 descr="Activation_Equ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505200"/>
            <a:ext cx="2009775" cy="428626"/>
          </a:xfrm>
          <a:prstGeom prst="rect">
            <a:avLst/>
          </a:prstGeom>
          <a:noFill/>
        </p:spPr>
      </p:pic>
      <p:pic>
        <p:nvPicPr>
          <p:cNvPr id="4103" name="Picture 7" descr="Diff_Variances_Plo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267200"/>
            <a:ext cx="4181475" cy="1800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Consider the XOR Problem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We will define a Gaussian hidden function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362200"/>
          <a:ext cx="19465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5749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2895600" y="2895600"/>
            <a:ext cx="304800" cy="45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2895600" y="3657600"/>
            <a:ext cx="304800" cy="45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29000" y="2971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3733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838200" y="5334000"/>
            <a:ext cx="1196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X =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14600" y="5257800"/>
          <a:ext cx="2882900" cy="436562"/>
        </p:xfrm>
        <a:graphic>
          <a:graphicData uri="http://schemas.openxmlformats.org/presentationml/2006/ole">
            <p:oleObj spid="_x0000_s5122" name="Equation" r:id="rId3" imgW="1841400" imgH="27936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14600" y="5791200"/>
          <a:ext cx="3160713" cy="496888"/>
        </p:xfrm>
        <a:graphic>
          <a:graphicData uri="http://schemas.openxmlformats.org/presentationml/2006/ole">
            <p:oleObj spid="_x0000_s5123" name="Equation" r:id="rId4" imgW="2019240" imgH="317160" progId="Equation.3">
              <p:embed/>
            </p:oleObj>
          </a:graphicData>
        </a:graphic>
      </p:graphicFrame>
      <p:pic>
        <p:nvPicPr>
          <p:cNvPr id="21" name="Picture 20" descr="Screenshot 2020-10-13 0200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752600"/>
            <a:ext cx="2780953" cy="27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the pair of Gaussian hidden functions, input patterns are mapped into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</a:t>
            </a:r>
            <a:r>
              <a:rPr 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</a:t>
            </a:r>
            <a:r>
              <a:rPr lang="en-US" sz="2400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planes, and now it is linearly separable.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914400" y="1905000"/>
          <a:ext cx="3262312" cy="1828800"/>
        </p:xfrm>
        <a:graphic>
          <a:graphicData uri="http://schemas.openxmlformats.org/drawingml/2006/table">
            <a:tbl>
              <a:tblPr/>
              <a:tblGrid>
                <a:gridCol w="1087437"/>
                <a:gridCol w="1087438"/>
                <a:gridCol w="1087437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Input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</a:t>
                      </a:r>
                      <a:r>
                        <a:rPr kumimoji="0" 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(x)</a:t>
                      </a:r>
                      <a:endParaRPr kumimoji="0" lang="en-US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</a:t>
                      </a:r>
                      <a:r>
                        <a:rPr kumimoji="0" lang="en-US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(1,1)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0.1353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(0,1)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0.3678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0.3678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(1,0)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0.3678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0.3678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(0,0)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0.1353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3933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 Architecture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057400"/>
            <a:ext cx="5486400" cy="360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</TotalTime>
  <Words>525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Median</vt:lpstr>
      <vt:lpstr>Equation</vt:lpstr>
      <vt:lpstr>Soft Computing</vt:lpstr>
      <vt:lpstr>RBF</vt:lpstr>
      <vt:lpstr>RBF</vt:lpstr>
      <vt:lpstr>Cover’s Theorem</vt:lpstr>
      <vt:lpstr>Kernel is a mapping method</vt:lpstr>
      <vt:lpstr>Kernel is a mapping method</vt:lpstr>
      <vt:lpstr>Example</vt:lpstr>
      <vt:lpstr>Example</vt:lpstr>
      <vt:lpstr>RBF Architecture</vt:lpstr>
      <vt:lpstr>RBF</vt:lpstr>
      <vt:lpstr>Comparison of MLP and RBF networks </vt:lpstr>
      <vt:lpstr>Comparison of MLP and RBF networks </vt:lpstr>
      <vt:lpstr>MLP vs RBF</vt:lpstr>
      <vt:lpstr>There are various approaches for training RBF networks. 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Neha_Mehra</dc:creator>
  <cp:lastModifiedBy>Neha_Mehra</cp:lastModifiedBy>
  <cp:revision>46</cp:revision>
  <dcterms:created xsi:type="dcterms:W3CDTF">2020-10-13T08:18:45Z</dcterms:created>
  <dcterms:modified xsi:type="dcterms:W3CDTF">2020-10-15T06:19:22Z</dcterms:modified>
</cp:coreProperties>
</file>