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81FE-8B23-8118-B4C8-D14F06D6E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 </a:t>
            </a:r>
            <a:r>
              <a:rPr lang="en-IN" sz="44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Ad-Hoc Insights</a:t>
            </a:r>
            <a:endParaRPr lang="en-IN" sz="4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net invoice sales amount using the CTE's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1470-1EFA-889E-0B31-2D81FFDC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108717"/>
            <a:ext cx="10134083" cy="39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the view `sales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preinv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discount`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223D6-59CA-55AA-EA6E-CD834802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278280"/>
            <a:ext cx="9973502" cy="3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Step-3: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generate ‘net invoice sales' and 'post invoice discount pct' using the above created view "sales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preinv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discount"`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FAC40-303B-0369-9CF9-6DCC24B4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7" y="2190642"/>
            <a:ext cx="9889315" cy="40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3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Step-4: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report for net sales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C8764-E757-7016-7BA8-2ED86001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7" y="2476417"/>
            <a:ext cx="9396331" cy="21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1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299025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Step-5: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top 5 market by net sales in fiscal year 2021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1D93F-23F3-6CBB-2C78-56546B6E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567865"/>
            <a:ext cx="8444214" cy="36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0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1"/>
            <a:ext cx="8854718" cy="69150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5: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top n products in each division by their quantity sold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1474232"/>
            <a:ext cx="8915400" cy="79310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stored procedure for getting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products in each division by their quantity sold in a given fiscal year. For example below would be the result 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 = 2021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824F8-A58E-5003-053E-4C1A63F0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4" y="2210181"/>
            <a:ext cx="8915400" cy="42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5: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F7625-28CD-C1B8-4676-0267B3CF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98" y="1259632"/>
            <a:ext cx="8559239" cy="52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1"/>
            <a:ext cx="8854718" cy="69150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6: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 Accuracy for all customers for a given fiscal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70728-8361-F6D3-DEDB-3FB4527F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864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 a product owner, I need an aggregate forecast accuracy report for all customers for a given fiscal year so that I can track the accuracy of the forecast we make for these customers.</a:t>
            </a:r>
          </a:p>
          <a:p>
            <a:pPr marL="0" indent="0">
              <a:buNone/>
            </a:pPr>
            <a:r>
              <a:rPr lang="en-IN" dirty="0"/>
              <a:t>The report should have the following fields,</a:t>
            </a:r>
          </a:p>
          <a:p>
            <a:pPr>
              <a:buFont typeface="+mj-lt"/>
              <a:buAutoNum type="arabicPeriod"/>
            </a:pPr>
            <a:r>
              <a:rPr lang="en-IN" dirty="0"/>
              <a:t>Customer code, name, market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sold quantity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Forecast Quantity</a:t>
            </a:r>
          </a:p>
          <a:p>
            <a:pPr>
              <a:buFont typeface="+mj-lt"/>
              <a:buAutoNum type="arabicPeriod"/>
            </a:pPr>
            <a:r>
              <a:rPr lang="en-IN" dirty="0"/>
              <a:t>Net Error</a:t>
            </a:r>
          </a:p>
          <a:p>
            <a:pPr>
              <a:buFont typeface="+mj-lt"/>
              <a:buAutoNum type="arabicPeriod"/>
            </a:pPr>
            <a:r>
              <a:rPr lang="en-IN" dirty="0"/>
              <a:t>Absolute Error</a:t>
            </a:r>
          </a:p>
          <a:p>
            <a:pPr>
              <a:buFont typeface="+mj-lt"/>
              <a:buAutoNum type="arabicPeriod"/>
            </a:pPr>
            <a:r>
              <a:rPr lang="en-IN" dirty="0"/>
              <a:t>Forecast Accuracy %</a:t>
            </a:r>
          </a:p>
        </p:txBody>
      </p:sp>
    </p:spTree>
    <p:extLst>
      <p:ext uri="{BB962C8B-B14F-4D97-AF65-F5344CB8AC3E}">
        <p14:creationId xmlns:p14="http://schemas.microsoft.com/office/powerpoint/2010/main" val="83616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6: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3BA0C-5F5E-310B-0F87-CD53C482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1259633"/>
            <a:ext cx="8786621" cy="4237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65661-C80D-788C-89DF-DF1DDB25A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08" y="5495918"/>
            <a:ext cx="878662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69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1: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Croma India product wise sales for fiscal year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503" y="2133600"/>
            <a:ext cx="8948024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 a product owner, generate a report of individual product sales for Croma India customer for FY – 2021.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report should have following fields: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name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 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Sold quantity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Price Per Item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Price Total</a:t>
            </a:r>
          </a:p>
        </p:txBody>
      </p:sp>
    </p:spTree>
    <p:extLst>
      <p:ext uri="{BB962C8B-B14F-4D97-AF65-F5344CB8AC3E}">
        <p14:creationId xmlns:p14="http://schemas.microsoft.com/office/powerpoint/2010/main" val="12859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18" y="624110"/>
            <a:ext cx="8910701" cy="61686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36FF9-4612-227F-D4CE-3AA215BF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71" y="1625554"/>
            <a:ext cx="10227643" cy="38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0"/>
            <a:ext cx="8854718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2: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Monthly total sales report for Croma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product owner, generate a aggregate monthly gross sales report for Croma India customer so that I can track how much sales this particular customer is generating for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manage our relationship accordingly.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report should have following fields,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gross sales to Croma India in this month</a:t>
            </a:r>
          </a:p>
        </p:txBody>
      </p:sp>
    </p:spTree>
    <p:extLst>
      <p:ext uri="{BB962C8B-B14F-4D97-AF65-F5344CB8AC3E}">
        <p14:creationId xmlns:p14="http://schemas.microsoft.com/office/powerpoint/2010/main" val="159907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9FE00-3943-F9BD-DE6E-0E70669F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43" y="2006082"/>
            <a:ext cx="9796719" cy="3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0"/>
            <a:ext cx="8854718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Stored Procedure for market badge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stored procedure that can determine the market badge based on following logic: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sold quantity &gt; 5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 then market is considered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else it is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Silver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input will be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Fiscal Year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badge</a:t>
            </a:r>
          </a:p>
        </p:txBody>
      </p:sp>
    </p:spTree>
    <p:extLst>
      <p:ext uri="{BB962C8B-B14F-4D97-AF65-F5344CB8AC3E}">
        <p14:creationId xmlns:p14="http://schemas.microsoft.com/office/powerpoint/2010/main" val="24901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58001-2642-8318-3C09-9FBF3CB9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3303036"/>
            <a:ext cx="9664453" cy="29578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886854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monthly gross sales report for Croma India for all the years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0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8355-95C0-AA5C-F56D-D2E2260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08" y="624110"/>
            <a:ext cx="8938693" cy="6355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3: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4EADF-F3A5-1346-DA76-D995E301157C}"/>
              </a:ext>
            </a:extLst>
          </p:cNvPr>
          <p:cNvSpPr txBox="1">
            <a:spLocks/>
          </p:cNvSpPr>
          <p:nvPr/>
        </p:nvSpPr>
        <p:spPr>
          <a:xfrm>
            <a:off x="1775915" y="1588272"/>
            <a:ext cx="8938693" cy="80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Step-2: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stored procedure for the above report for all customers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D1F8F-06DB-35A4-AABC-B1A2FAD9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08" y="2533583"/>
            <a:ext cx="8201619" cy="4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30BD-E7A1-934F-004D-3A7E2AA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4" y="624110"/>
            <a:ext cx="8854718" cy="110205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4: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markets for a given fiscal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5AE-6A9D-8204-BB14-34450395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818" y="1779036"/>
            <a:ext cx="8915400" cy="162663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product owner I want a report for top markets by net sales for given fiscal year so that I can have a holistic view of our financial performance.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probably write stored procedure for this as we will need this report going forward.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markets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1D442-B8EB-0329-3F5E-262EF6E9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3" y="3666090"/>
            <a:ext cx="6372809" cy="22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720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117</TotalTime>
  <Words>481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Atliq Hardware Ad-Hoc Insights</vt:lpstr>
      <vt:lpstr>Report 1: Croma India product wise sales for fiscal year 2021</vt:lpstr>
      <vt:lpstr>Report 1:</vt:lpstr>
      <vt:lpstr>Report 2: Gross Monthly total sales report for Croma</vt:lpstr>
      <vt:lpstr>Report 2:</vt:lpstr>
      <vt:lpstr>Report 3: Stored Procedure for market badge</vt:lpstr>
      <vt:lpstr>Report 3:</vt:lpstr>
      <vt:lpstr>Report 3:</vt:lpstr>
      <vt:lpstr>Report 4: Top markets for a given fiscal year</vt:lpstr>
      <vt:lpstr>Report 4:</vt:lpstr>
      <vt:lpstr>Report 4:</vt:lpstr>
      <vt:lpstr>Report 4:</vt:lpstr>
      <vt:lpstr>Report 4:</vt:lpstr>
      <vt:lpstr>Report 4:</vt:lpstr>
      <vt:lpstr>Report 5: Get top n products in each division by their quantity sold</vt:lpstr>
      <vt:lpstr>Report 5:</vt:lpstr>
      <vt:lpstr>Report 6: Forecast Accuracy for all customers for a given fiscal year</vt:lpstr>
      <vt:lpstr>Report 6: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Shikher Agrawal</dc:creator>
  <cp:lastModifiedBy>Shikher Agrawal</cp:lastModifiedBy>
  <cp:revision>3</cp:revision>
  <dcterms:created xsi:type="dcterms:W3CDTF">2023-05-16T16:11:21Z</dcterms:created>
  <dcterms:modified xsi:type="dcterms:W3CDTF">2023-05-17T04:27:04Z</dcterms:modified>
</cp:coreProperties>
</file>