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_2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455040"/>
            <a:ext cx="7710480" cy="784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8_1_2">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8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0" name="PlaceHolder 1"/>
          <p:cNvSpPr>
            <a:spLocks noGrp="1"/>
          </p:cNvSpPr>
          <p:nvPr>
            <p:ph type="title"/>
          </p:nvPr>
        </p:nvSpPr>
        <p:spPr>
          <a:xfrm>
            <a:off x="720000" y="455040"/>
            <a:ext cx="7710480" cy="784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455040"/>
            <a:ext cx="7710480" cy="784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92" name="PlaceHolder 1"/>
          <p:cNvSpPr>
            <a:spLocks noGrp="1"/>
          </p:cNvSpPr>
          <p:nvPr>
            <p:ph type="title"/>
          </p:nvPr>
        </p:nvSpPr>
        <p:spPr>
          <a:xfrm>
            <a:off x="720000" y="455040"/>
            <a:ext cx="7710480" cy="784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1_2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4.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3.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4.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 name="Google Shape;6;p1"/>
          <p:cNvPicPr/>
          <p:nvPr/>
        </p:nvPicPr>
        <p:blipFill>
          <a:blip r:embed="rId3"/>
          <a:stretch/>
        </p:blipFill>
        <p:spPr>
          <a:xfrm>
            <a:off x="0" y="0"/>
            <a:ext cx="9143640" cy="5224680"/>
          </a:xfrm>
          <a:prstGeom prst="rect">
            <a:avLst/>
          </a:prstGeom>
          <a:ln w="0">
            <a:noFill/>
          </a:ln>
        </p:spPr>
      </p:pic>
      <p:sp>
        <p:nvSpPr>
          <p:cNvPr id="3" name="PlaceHolder 1"/>
          <p:cNvSpPr>
            <a:spLocks noGrp="1"/>
          </p:cNvSpPr>
          <p:nvPr>
            <p:ph type="title"/>
          </p:nvPr>
        </p:nvSpPr>
        <p:spPr>
          <a:xfrm>
            <a:off x="1019520" y="2933280"/>
            <a:ext cx="7104960" cy="134892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6;p1"/>
          <p:cNvPicPr/>
          <p:nvPr/>
        </p:nvPicPr>
        <p:blipFill>
          <a:blip r:embed="rId3"/>
          <a:stretch/>
        </p:blipFill>
        <p:spPr>
          <a:xfrm>
            <a:off x="0" y="0"/>
            <a:ext cx="9143640" cy="5224680"/>
          </a:xfrm>
          <a:prstGeom prst="rect">
            <a:avLst/>
          </a:prstGeom>
          <a:ln w="0">
            <a:noFill/>
          </a:ln>
        </p:spPr>
      </p:pic>
      <p:pic>
        <p:nvPicPr>
          <p:cNvPr id="42" name="Google Shape;98;p19"/>
          <p:cNvPicPr/>
          <p:nvPr/>
        </p:nvPicPr>
        <p:blipFill>
          <a:blip r:embed="rId3"/>
          <a:stretch/>
        </p:blipFill>
        <p:spPr>
          <a:xfrm flipH="1">
            <a:off x="360" y="0"/>
            <a:ext cx="9143640" cy="5224680"/>
          </a:xfrm>
          <a:prstGeom prst="rect">
            <a:avLst/>
          </a:prstGeom>
          <a:ln w="0">
            <a:noFill/>
          </a:ln>
        </p:spPr>
      </p:pic>
      <p:sp>
        <p:nvSpPr>
          <p:cNvPr id="4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 name="Google Shape;6;p1"/>
          <p:cNvPicPr/>
          <p:nvPr/>
        </p:nvPicPr>
        <p:blipFill>
          <a:blip r:embed="rId3"/>
          <a:stretch/>
        </p:blipFill>
        <p:spPr>
          <a:xfrm>
            <a:off x="0" y="0"/>
            <a:ext cx="9143640" cy="5224680"/>
          </a:xfrm>
          <a:prstGeom prst="rect">
            <a:avLst/>
          </a:prstGeom>
          <a:ln w="0">
            <a:noFill/>
          </a:ln>
        </p:spPr>
      </p:pic>
      <p:sp>
        <p:nvSpPr>
          <p:cNvPr id="45" name="PlaceHolder 1"/>
          <p:cNvSpPr>
            <a:spLocks noGrp="1"/>
          </p:cNvSpPr>
          <p:nvPr>
            <p:ph type="title"/>
          </p:nvPr>
        </p:nvSpPr>
        <p:spPr>
          <a:xfrm>
            <a:off x="724680" y="574560"/>
            <a:ext cx="7699320" cy="2053440"/>
          </a:xfrm>
          <a:prstGeom prst="rect">
            <a:avLst/>
          </a:prstGeom>
          <a:noFill/>
          <a:ln w="0">
            <a:noFill/>
          </a:ln>
        </p:spPr>
        <p:txBody>
          <a:bodyPr lIns="91440" tIns="91440" rIns="91440" bIns="91440" anchor="ctr">
            <a:noAutofit/>
          </a:bodyPr>
          <a:lstStyle/>
          <a:p>
            <a:pPr indent="0">
              <a:buNone/>
            </a:pPr>
            <a:r>
              <a:rPr lang="fr-FR" sz="5900" b="0" strike="noStrike" spc="-1">
                <a:solidFill>
                  <a:schemeClr val="dk1"/>
                </a:solidFill>
                <a:latin typeface="Arial"/>
              </a:rPr>
              <a:t>Click to edit the title text format</a:t>
            </a:r>
          </a:p>
        </p:txBody>
      </p:sp>
      <p:sp>
        <p:nvSpPr>
          <p:cNvPr id="4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9" name="Google Shape;6;p1"/>
          <p:cNvPicPr/>
          <p:nvPr/>
        </p:nvPicPr>
        <p:blipFill>
          <a:blip r:embed="rId3"/>
          <a:stretch/>
        </p:blipFill>
        <p:spPr>
          <a:xfrm>
            <a:off x="0" y="0"/>
            <a:ext cx="9143640" cy="5224680"/>
          </a:xfrm>
          <a:prstGeom prst="rect">
            <a:avLst/>
          </a:prstGeom>
          <a:ln w="0">
            <a:noFill/>
          </a:ln>
        </p:spPr>
      </p:pic>
      <p:pic>
        <p:nvPicPr>
          <p:cNvPr id="50" name="Google Shape;101;p20"/>
          <p:cNvPicPr/>
          <p:nvPr/>
        </p:nvPicPr>
        <p:blipFill>
          <a:blip r:embed="rId4"/>
          <a:stretch/>
        </p:blipFill>
        <p:spPr>
          <a:xfrm rot="10800000" flipH="1">
            <a:off x="0" y="0"/>
            <a:ext cx="9143640" cy="5224680"/>
          </a:xfrm>
          <a:prstGeom prst="rect">
            <a:avLst/>
          </a:prstGeom>
          <a:ln w="0">
            <a:noFill/>
          </a:ln>
        </p:spPr>
      </p:pic>
      <p:sp>
        <p:nvSpPr>
          <p:cNvPr id="51" name="PlaceHolder 1"/>
          <p:cNvSpPr>
            <a:spLocks noGrp="1"/>
          </p:cNvSpPr>
          <p:nvPr>
            <p:ph type="title"/>
          </p:nvPr>
        </p:nvSpPr>
        <p:spPr>
          <a:xfrm>
            <a:off x="1284120" y="929880"/>
            <a:ext cx="6575760" cy="827280"/>
          </a:xfrm>
          <a:prstGeom prst="rect">
            <a:avLst/>
          </a:prstGeom>
          <a:noFill/>
          <a:ln w="0">
            <a:noFill/>
          </a:ln>
        </p:spPr>
        <p:txBody>
          <a:bodyPr lIns="91440" tIns="91440" rIns="91440" bIns="91440" anchor="ctr">
            <a:noAutofit/>
          </a:bodyPr>
          <a:lstStyle/>
          <a:p>
            <a:pPr indent="0" algn="ctr">
              <a:lnSpc>
                <a:spcPct val="100000"/>
              </a:lnSpc>
              <a:buNone/>
            </a:pPr>
            <a:r>
              <a:rPr lang="fr-FR" sz="5000" b="1" strike="noStrike" spc="-1">
                <a:solidFill>
                  <a:schemeClr val="lt2"/>
                </a:solidFill>
                <a:latin typeface="Poppins"/>
                <a:ea typeface="Poppins"/>
              </a:rPr>
              <a:t>xx%</a:t>
            </a:r>
            <a:endParaRPr lang="fr-FR" sz="5000" b="0" strike="noStrike" spc="-1">
              <a:solidFill>
                <a:schemeClr val="dk1"/>
              </a:solidFill>
              <a:latin typeface="Arial"/>
            </a:endParaRPr>
          </a:p>
        </p:txBody>
      </p:sp>
      <p:sp>
        <p:nvSpPr>
          <p:cNvPr id="52" name="PlaceHolder 2"/>
          <p:cNvSpPr>
            <a:spLocks noGrp="1"/>
          </p:cNvSpPr>
          <p:nvPr>
            <p:ph type="title"/>
          </p:nvPr>
        </p:nvSpPr>
        <p:spPr>
          <a:xfrm>
            <a:off x="1284120" y="3035880"/>
            <a:ext cx="6575760" cy="827280"/>
          </a:xfrm>
          <a:prstGeom prst="rect">
            <a:avLst/>
          </a:prstGeom>
          <a:noFill/>
          <a:ln w="0">
            <a:noFill/>
          </a:ln>
        </p:spPr>
        <p:txBody>
          <a:bodyPr lIns="91440" tIns="91440" rIns="91440" bIns="91440" anchor="ctr">
            <a:noAutofit/>
          </a:bodyPr>
          <a:lstStyle/>
          <a:p>
            <a:pPr indent="0" algn="ctr">
              <a:lnSpc>
                <a:spcPct val="100000"/>
              </a:lnSpc>
              <a:buNone/>
            </a:pPr>
            <a:r>
              <a:rPr lang="fr-FR" sz="5000" b="1" strike="noStrike" spc="-1">
                <a:solidFill>
                  <a:schemeClr val="lt2"/>
                </a:solidFill>
                <a:latin typeface="Poppins"/>
                <a:ea typeface="Poppins"/>
              </a:rPr>
              <a:t>xx%</a:t>
            </a:r>
            <a:endParaRPr lang="fr-FR" sz="5000" b="0" strike="noStrike" spc="-1">
              <a:solidFill>
                <a:schemeClr val="dk1"/>
              </a:solidFill>
              <a:latin typeface="Arial"/>
            </a:endParaRPr>
          </a:p>
        </p:txBody>
      </p:sp>
      <p:sp>
        <p:nvSpPr>
          <p:cNvPr id="53" name="PlaceHolder 3"/>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4" name="Google Shape;6;p1"/>
          <p:cNvPicPr/>
          <p:nvPr/>
        </p:nvPicPr>
        <p:blipFill>
          <a:blip r:embed="rId3"/>
          <a:stretch/>
        </p:blipFill>
        <p:spPr>
          <a:xfrm>
            <a:off x="0" y="0"/>
            <a:ext cx="9143640" cy="5224680"/>
          </a:xfrm>
          <a:prstGeom prst="rect">
            <a:avLst/>
          </a:prstGeom>
          <a:ln w="0">
            <a:noFill/>
          </a:ln>
        </p:spPr>
      </p:pic>
      <p:pic>
        <p:nvPicPr>
          <p:cNvPr id="55" name="Google Shape;108;p21"/>
          <p:cNvPicPr/>
          <p:nvPr/>
        </p:nvPicPr>
        <p:blipFill>
          <a:blip r:embed="rId4"/>
          <a:stretch/>
        </p:blipFill>
        <p:spPr>
          <a:xfrm rot="10800000" flipH="1">
            <a:off x="0" y="0"/>
            <a:ext cx="9143640" cy="5224680"/>
          </a:xfrm>
          <a:prstGeom prst="rect">
            <a:avLst/>
          </a:prstGeom>
          <a:ln w="0">
            <a:noFill/>
          </a:ln>
        </p:spPr>
      </p:pic>
      <p:sp>
        <p:nvSpPr>
          <p:cNvPr id="56" name="PlaceHolder 1"/>
          <p:cNvSpPr>
            <a:spLocks noGrp="1"/>
          </p:cNvSpPr>
          <p:nvPr>
            <p:ph type="title"/>
          </p:nvPr>
        </p:nvSpPr>
        <p:spPr>
          <a:xfrm>
            <a:off x="1602720" y="1175400"/>
            <a:ext cx="5938200" cy="69804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1602720" y="2017800"/>
            <a:ext cx="5938200" cy="1950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6;p1"/>
          <p:cNvPicPr/>
          <p:nvPr/>
        </p:nvPicPr>
        <p:blipFill>
          <a:blip r:embed="rId3"/>
          <a:stretch/>
        </p:blipFill>
        <p:spPr>
          <a:xfrm>
            <a:off x="0" y="0"/>
            <a:ext cx="9143640" cy="5224680"/>
          </a:xfrm>
          <a:prstGeom prst="rect">
            <a:avLst/>
          </a:prstGeom>
          <a:ln w="0">
            <a:noFill/>
          </a:ln>
        </p:spPr>
      </p:pic>
      <p:sp>
        <p:nvSpPr>
          <p:cNvPr id="59" name="PlaceHolder 1"/>
          <p:cNvSpPr>
            <a:spLocks noGrp="1"/>
          </p:cNvSpPr>
          <p:nvPr>
            <p:ph type="title"/>
          </p:nvPr>
        </p:nvSpPr>
        <p:spPr>
          <a:xfrm>
            <a:off x="720000" y="428400"/>
            <a:ext cx="4844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0" name="PlaceHolder 2"/>
          <p:cNvSpPr>
            <a:spLocks noGrp="1"/>
          </p:cNvSpPr>
          <p:nvPr>
            <p:ph type="body"/>
          </p:nvPr>
        </p:nvSpPr>
        <p:spPr>
          <a:xfrm>
            <a:off x="720000" y="2066040"/>
            <a:ext cx="4844160" cy="21340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61" name="PlaceHolder 3"/>
          <p:cNvSpPr>
            <a:spLocks noGrp="1"/>
          </p:cNvSpPr>
          <p:nvPr>
            <p:ph type="body"/>
          </p:nvPr>
        </p:nvSpPr>
        <p:spPr>
          <a:xfrm>
            <a:off x="5783040" y="0"/>
            <a:ext cx="3360600" cy="5217120"/>
          </a:xfrm>
          <a:prstGeom prst="rect">
            <a:avLst/>
          </a:prstGeom>
          <a:noFill/>
          <a:ln w="0">
            <a:noFill/>
          </a:ln>
        </p:spPr>
        <p:txBody>
          <a:bodyPr lIns="90000" tIns="45000" rIns="90000" bIns="45000" anchor="t">
            <a:normAutofit fontScale="87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2" name="Google Shape;6;p1"/>
          <p:cNvPicPr/>
          <p:nvPr/>
        </p:nvPicPr>
        <p:blipFill>
          <a:blip r:embed="rId3"/>
          <a:stretch/>
        </p:blipFill>
        <p:spPr>
          <a:xfrm>
            <a:off x="0" y="0"/>
            <a:ext cx="9143640" cy="5224680"/>
          </a:xfrm>
          <a:prstGeom prst="rect">
            <a:avLst/>
          </a:prstGeom>
          <a:ln w="0">
            <a:noFill/>
          </a:ln>
        </p:spPr>
      </p:pic>
      <p:pic>
        <p:nvPicPr>
          <p:cNvPr id="63" name="Google Shape;116;p23"/>
          <p:cNvPicPr/>
          <p:nvPr/>
        </p:nvPicPr>
        <p:blipFill>
          <a:blip r:embed="rId4"/>
          <a:stretch/>
        </p:blipFill>
        <p:spPr>
          <a:xfrm rot="10800000" flipH="1">
            <a:off x="0" y="0"/>
            <a:ext cx="9143640" cy="5224680"/>
          </a:xfrm>
          <a:prstGeom prst="rect">
            <a:avLst/>
          </a:prstGeom>
          <a:ln w="0">
            <a:noFill/>
          </a:ln>
        </p:spPr>
      </p:pic>
      <p:sp>
        <p:nvSpPr>
          <p:cNvPr id="64" name="PlaceHolder 1"/>
          <p:cNvSpPr>
            <a:spLocks noGrp="1"/>
          </p:cNvSpPr>
          <p:nvPr>
            <p:ph type="body"/>
          </p:nvPr>
        </p:nvSpPr>
        <p:spPr>
          <a:xfrm>
            <a:off x="713160" y="1151280"/>
            <a:ext cx="7717320" cy="3417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5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5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500" b="0" strike="noStrike" spc="-1">
                <a:solidFill>
                  <a:srgbClr val="000000"/>
                </a:solidFill>
                <a:latin typeface="Arial"/>
              </a:rPr>
              <a:t>Seventh Outline Level</a:t>
            </a:r>
          </a:p>
        </p:txBody>
      </p:sp>
      <p:sp>
        <p:nvSpPr>
          <p:cNvPr id="65" name="PlaceHolder 2"/>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 name="Google Shape;6;p1"/>
          <p:cNvPicPr/>
          <p:nvPr/>
        </p:nvPicPr>
        <p:blipFill>
          <a:blip r:embed="rId3"/>
          <a:stretch/>
        </p:blipFill>
        <p:spPr>
          <a:xfrm>
            <a:off x="0" y="0"/>
            <a:ext cx="9143640" cy="5224680"/>
          </a:xfrm>
          <a:prstGeom prst="rect">
            <a:avLst/>
          </a:prstGeom>
          <a:ln w="0">
            <a:noFill/>
          </a:ln>
        </p:spPr>
      </p:pic>
      <p:pic>
        <p:nvPicPr>
          <p:cNvPr id="67" name="Google Shape;120;p24"/>
          <p:cNvPicPr/>
          <p:nvPr/>
        </p:nvPicPr>
        <p:blipFill>
          <a:blip r:embed="rId3"/>
          <a:stretch/>
        </p:blipFill>
        <p:spPr>
          <a:xfrm rot="10800000">
            <a:off x="360" y="0"/>
            <a:ext cx="9143640" cy="5224680"/>
          </a:xfrm>
          <a:prstGeom prst="rect">
            <a:avLst/>
          </a:prstGeom>
          <a:ln w="0">
            <a:noFill/>
          </a:ln>
        </p:spPr>
      </p:pic>
      <p:sp>
        <p:nvSpPr>
          <p:cNvPr id="68" name="PlaceHolder 1"/>
          <p:cNvSpPr>
            <a:spLocks noGrp="1"/>
          </p:cNvSpPr>
          <p:nvPr>
            <p:ph type="title"/>
          </p:nvPr>
        </p:nvSpPr>
        <p:spPr>
          <a:xfrm>
            <a:off x="720000" y="455040"/>
            <a:ext cx="7710480" cy="78480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69" name="Google Shape;125;p24"/>
          <p:cNvSpPr/>
          <p:nvPr/>
        </p:nvSpPr>
        <p:spPr>
          <a:xfrm>
            <a:off x="2099160" y="32860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tabLst>
                <a:tab pos="0" algn="l"/>
              </a:tabLst>
            </a:pPr>
            <a:r>
              <a:rPr lang="en" sz="1200" b="1" strike="noStrike" spc="-1">
                <a:solidFill>
                  <a:schemeClr val="accent1"/>
                </a:solidFill>
                <a:latin typeface="Lato"/>
                <a:ea typeface="Lato"/>
              </a:rPr>
              <a:t>CREDITS:</a:t>
            </a:r>
            <a:r>
              <a:rPr lang="en" sz="1200" b="0" strike="noStrike" spc="-1">
                <a:solidFill>
                  <a:schemeClr val="accent1"/>
                </a:solidFill>
                <a:latin typeface="Lato"/>
                <a:ea typeface="Lato"/>
              </a:rPr>
              <a:t> This presentation template was created by </a:t>
            </a:r>
            <a:r>
              <a:rPr lang="en" sz="1200" b="1" u="sng" strike="noStrike" spc="-1">
                <a:solidFill>
                  <a:schemeClr val="lt2"/>
                </a:solidFill>
                <a:uFillTx/>
                <a:latin typeface="Lato"/>
                <a:ea typeface="Lato"/>
                <a:hlinkClick r:id="rId4"/>
              </a:rPr>
              <a:t>Slidesgo</a:t>
            </a:r>
            <a:r>
              <a:rPr lang="en" sz="1200" b="0" strike="noStrike" spc="-1">
                <a:solidFill>
                  <a:schemeClr val="accent1"/>
                </a:solidFill>
                <a:latin typeface="Lato"/>
                <a:ea typeface="Lato"/>
              </a:rPr>
              <a:t>, and includes icons, infographics &amp; images by </a:t>
            </a:r>
            <a:r>
              <a:rPr lang="en" sz="1200" b="1" u="sng" strike="noStrike" spc="-1">
                <a:solidFill>
                  <a:schemeClr val="lt2"/>
                </a:solidFill>
                <a:uFillTx/>
                <a:latin typeface="Lato"/>
                <a:ea typeface="Lato"/>
                <a:hlinkClick r:id="rId5"/>
              </a:rPr>
              <a:t>Freepik</a:t>
            </a:r>
            <a:r>
              <a:rPr lang="en" sz="1200" b="0" strike="noStrike" spc="-1">
                <a:solidFill>
                  <a:schemeClr val="lt2"/>
                </a:solidFill>
                <a:latin typeface="Lato"/>
                <a:ea typeface="Lato"/>
              </a:rPr>
              <a:t> </a:t>
            </a:r>
            <a:endParaRPr lang="en-US" sz="1200" b="0" strike="noStrike" spc="-1">
              <a:solidFill>
                <a:srgbClr val="000000"/>
              </a:solidFill>
              <a:latin typeface="OpenSymbol"/>
            </a:endParaRPr>
          </a:p>
        </p:txBody>
      </p:sp>
      <p:sp>
        <p:nvSpPr>
          <p:cNvPr id="7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 name="Google Shape;6;p1"/>
          <p:cNvPicPr/>
          <p:nvPr/>
        </p:nvPicPr>
        <p:blipFill>
          <a:blip r:embed="rId3"/>
          <a:stretch/>
        </p:blipFill>
        <p:spPr>
          <a:xfrm>
            <a:off x="0" y="0"/>
            <a:ext cx="9143640" cy="5224680"/>
          </a:xfrm>
          <a:prstGeom prst="rect">
            <a:avLst/>
          </a:prstGeom>
          <a:ln w="0">
            <a:noFill/>
          </a:ln>
        </p:spPr>
      </p:pic>
      <p:pic>
        <p:nvPicPr>
          <p:cNvPr id="72" name="Google Shape;13;p3"/>
          <p:cNvPicPr/>
          <p:nvPr/>
        </p:nvPicPr>
        <p:blipFill>
          <a:blip r:embed="rId4"/>
          <a:stretch/>
        </p:blipFill>
        <p:spPr>
          <a:xfrm>
            <a:off x="0" y="0"/>
            <a:ext cx="9143640" cy="5224680"/>
          </a:xfrm>
          <a:prstGeom prst="rect">
            <a:avLst/>
          </a:prstGeom>
          <a:ln w="0">
            <a:noFill/>
          </a:ln>
        </p:spPr>
      </p:pic>
      <p:sp>
        <p:nvSpPr>
          <p:cNvPr id="73" name="PlaceHolder 1"/>
          <p:cNvSpPr>
            <a:spLocks noGrp="1"/>
          </p:cNvSpPr>
          <p:nvPr>
            <p:ph type="title"/>
          </p:nvPr>
        </p:nvSpPr>
        <p:spPr>
          <a:xfrm>
            <a:off x="720000" y="2963520"/>
            <a:ext cx="7710480" cy="841320"/>
          </a:xfrm>
          <a:prstGeom prst="rect">
            <a:avLst/>
          </a:prstGeom>
          <a:no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74" name="PlaceHolder 2"/>
          <p:cNvSpPr>
            <a:spLocks noGrp="1"/>
          </p:cNvSpPr>
          <p:nvPr>
            <p:ph type="title"/>
          </p:nvPr>
        </p:nvSpPr>
        <p:spPr>
          <a:xfrm>
            <a:off x="3678120" y="1243080"/>
            <a:ext cx="1787760" cy="841320"/>
          </a:xfrm>
          <a:prstGeom prst="rect">
            <a:avLst/>
          </a:prstGeom>
          <a:noFill/>
          <a:ln w="0">
            <a:noFill/>
          </a:ln>
        </p:spPr>
        <p:txBody>
          <a:bodyPr lIns="91440" tIns="91440" rIns="91440" bIns="91440" anchor="ctr">
            <a:noAutofit/>
          </a:bodyPr>
          <a:lstStyle/>
          <a:p>
            <a:pPr indent="0" algn="ctr">
              <a:lnSpc>
                <a:spcPct val="100000"/>
              </a:lnSpc>
              <a:buNone/>
            </a:pPr>
            <a:r>
              <a:rPr lang="fr-FR" sz="7000" b="1" strike="noStrike" spc="-1">
                <a:solidFill>
                  <a:schemeClr val="dk2"/>
                </a:solidFill>
                <a:latin typeface="Poppins"/>
                <a:ea typeface="Poppins"/>
              </a:rPr>
              <a:t>xx%</a:t>
            </a:r>
            <a:endParaRPr lang="fr-FR" sz="7000" b="0" strike="noStrike" spc="-1">
              <a:solidFill>
                <a:schemeClr val="dk1"/>
              </a:solidFill>
              <a:latin typeface="Arial"/>
            </a:endParaRPr>
          </a:p>
        </p:txBody>
      </p:sp>
      <p:sp>
        <p:nvSpPr>
          <p:cNvPr id="7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6" name="Google Shape;6;p1"/>
          <p:cNvPicPr/>
          <p:nvPr/>
        </p:nvPicPr>
        <p:blipFill>
          <a:blip r:embed="rId3"/>
          <a:stretch/>
        </p:blipFill>
        <p:spPr>
          <a:xfrm>
            <a:off x="0" y="0"/>
            <a:ext cx="9143640" cy="5224680"/>
          </a:xfrm>
          <a:prstGeom prst="rect">
            <a:avLst/>
          </a:prstGeom>
          <a:ln w="0">
            <a:noFill/>
          </a:ln>
        </p:spPr>
      </p:pic>
      <p:pic>
        <p:nvPicPr>
          <p:cNvPr id="77" name="Google Shape;18;p4"/>
          <p:cNvPicPr/>
          <p:nvPr/>
        </p:nvPicPr>
        <p:blipFill>
          <a:blip r:embed="rId4"/>
          <a:stretch/>
        </p:blipFill>
        <p:spPr>
          <a:xfrm>
            <a:off x="0" y="0"/>
            <a:ext cx="9143640" cy="5224680"/>
          </a:xfrm>
          <a:prstGeom prst="rect">
            <a:avLst/>
          </a:prstGeom>
          <a:ln w="0">
            <a:noFill/>
          </a:ln>
        </p:spPr>
      </p:pic>
      <p:sp>
        <p:nvSpPr>
          <p:cNvPr id="78" name="PlaceHolder 1"/>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5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5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5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5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5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5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50" b="0" strike="noStrike" spc="-1">
                <a:solidFill>
                  <a:srgbClr val="000000"/>
                </a:solidFill>
                <a:latin typeface="Arial"/>
              </a:rPr>
              <a:t>Seventh Outline Level</a:t>
            </a:r>
          </a:p>
        </p:txBody>
      </p:sp>
      <p:sp>
        <p:nvSpPr>
          <p:cNvPr id="79" name="PlaceHolder 2"/>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2" name="Google Shape;6;p1"/>
          <p:cNvPicPr/>
          <p:nvPr/>
        </p:nvPicPr>
        <p:blipFill>
          <a:blip r:embed="rId3"/>
          <a:stretch/>
        </p:blipFill>
        <p:spPr>
          <a:xfrm>
            <a:off x="0" y="0"/>
            <a:ext cx="9143640" cy="5224680"/>
          </a:xfrm>
          <a:prstGeom prst="rect">
            <a:avLst/>
          </a:prstGeom>
          <a:ln w="0">
            <a:noFill/>
          </a:ln>
        </p:spPr>
      </p:pic>
      <p:pic>
        <p:nvPicPr>
          <p:cNvPr id="83" name="Google Shape;22;p5"/>
          <p:cNvPicPr/>
          <p:nvPr/>
        </p:nvPicPr>
        <p:blipFill>
          <a:blip r:embed="rId4"/>
          <a:stretch/>
        </p:blipFill>
        <p:spPr>
          <a:xfrm rot="10800000">
            <a:off x="360" y="0"/>
            <a:ext cx="9143640" cy="5224680"/>
          </a:xfrm>
          <a:prstGeom prst="rect">
            <a:avLst/>
          </a:prstGeom>
          <a:ln w="0">
            <a:noFill/>
          </a:ln>
        </p:spPr>
      </p:pic>
      <p:sp>
        <p:nvSpPr>
          <p:cNvPr id="84" name="PlaceHolder 1"/>
          <p:cNvSpPr>
            <a:spLocks noGrp="1"/>
          </p:cNvSpPr>
          <p:nvPr>
            <p:ph type="title"/>
          </p:nvPr>
        </p:nvSpPr>
        <p:spPr>
          <a:xfrm>
            <a:off x="1596600" y="2819160"/>
            <a:ext cx="2742120" cy="4226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
        <p:nvSpPr>
          <p:cNvPr id="85" name="PlaceHolder 2"/>
          <p:cNvSpPr>
            <a:spLocks noGrp="1"/>
          </p:cNvSpPr>
          <p:nvPr>
            <p:ph type="title"/>
          </p:nvPr>
        </p:nvSpPr>
        <p:spPr>
          <a:xfrm>
            <a:off x="4804560" y="2819160"/>
            <a:ext cx="2742120" cy="4226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
        <p:nvSpPr>
          <p:cNvPr id="86" name="PlaceHolder 3"/>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 name="Google Shape;6;p1"/>
          <p:cNvPicPr/>
          <p:nvPr/>
        </p:nvPicPr>
        <p:blipFill>
          <a:blip r:embed="rId3"/>
          <a:stretch/>
        </p:blipFill>
        <p:spPr>
          <a:xfrm>
            <a:off x="0" y="0"/>
            <a:ext cx="9143640" cy="5224680"/>
          </a:xfrm>
          <a:prstGeom prst="rect">
            <a:avLst/>
          </a:prstGeom>
          <a:ln w="0">
            <a:noFill/>
          </a:ln>
        </p:spPr>
      </p:pic>
      <p:pic>
        <p:nvPicPr>
          <p:cNvPr id="3" name="Google Shape;44;p11"/>
          <p:cNvPicPr/>
          <p:nvPr/>
        </p:nvPicPr>
        <p:blipFill>
          <a:blip r:embed="rId4"/>
          <a:stretch/>
        </p:blipFill>
        <p:spPr>
          <a:xfrm rot="10800000" flipH="1">
            <a:off x="0" y="0"/>
            <a:ext cx="9143640" cy="5224680"/>
          </a:xfrm>
          <a:prstGeom prst="rect">
            <a:avLst/>
          </a:prstGeom>
          <a:ln w="0">
            <a:noFill/>
          </a:ln>
        </p:spPr>
      </p:pic>
      <p:sp>
        <p:nvSpPr>
          <p:cNvPr id="4" name="PlaceHolder 1"/>
          <p:cNvSpPr>
            <a:spLocks noGrp="1"/>
          </p:cNvSpPr>
          <p:nvPr>
            <p:ph type="title"/>
          </p:nvPr>
        </p:nvSpPr>
        <p:spPr>
          <a:xfrm>
            <a:off x="713160" y="1234800"/>
            <a:ext cx="7717320" cy="2099880"/>
          </a:xfrm>
          <a:prstGeom prst="rect">
            <a:avLst/>
          </a:prstGeom>
          <a:noFill/>
          <a:ln w="0">
            <a:noFill/>
          </a:ln>
        </p:spPr>
        <p:txBody>
          <a:bodyPr lIns="91440" tIns="91440" rIns="91440" bIns="91440" anchor="b">
            <a:noAutofit/>
          </a:bodyPr>
          <a:lstStyle/>
          <a:p>
            <a:pPr indent="0" algn="ctr">
              <a:lnSpc>
                <a:spcPct val="100000"/>
              </a:lnSpc>
              <a:buNone/>
            </a:pPr>
            <a:r>
              <a:rPr lang="fr-FR" sz="14900" b="1" strike="noStrike" spc="-1">
                <a:solidFill>
                  <a:schemeClr val="lt2"/>
                </a:solidFill>
                <a:latin typeface="Poppins"/>
                <a:ea typeface="Poppins"/>
              </a:rPr>
              <a:t>xx%</a:t>
            </a:r>
            <a:endParaRPr lang="fr-FR" sz="149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0" name="Google Shape;6;p1"/>
          <p:cNvPicPr/>
          <p:nvPr/>
        </p:nvPicPr>
        <p:blipFill>
          <a:blip r:embed="rId3"/>
          <a:stretch/>
        </p:blipFill>
        <p:spPr>
          <a:xfrm>
            <a:off x="0" y="0"/>
            <a:ext cx="9143640" cy="5224680"/>
          </a:xfrm>
          <a:prstGeom prst="rect">
            <a:avLst/>
          </a:prstGeom>
          <a:ln w="0">
            <a:noFill/>
          </a:ln>
        </p:spPr>
      </p:pic>
      <p:sp>
        <p:nvSpPr>
          <p:cNvPr id="9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3" name="Google Shape;6;p1"/>
          <p:cNvPicPr/>
          <p:nvPr/>
        </p:nvPicPr>
        <p:blipFill>
          <a:blip r:embed="rId3"/>
          <a:stretch/>
        </p:blipFill>
        <p:spPr>
          <a:xfrm>
            <a:off x="0" y="0"/>
            <a:ext cx="9143640" cy="5224680"/>
          </a:xfrm>
          <a:prstGeom prst="rect">
            <a:avLst/>
          </a:prstGeom>
          <a:ln w="0">
            <a:noFill/>
          </a:ln>
        </p:spPr>
      </p:pic>
      <p:pic>
        <p:nvPicPr>
          <p:cNvPr id="94" name="Google Shape;31;p7"/>
          <p:cNvPicPr/>
          <p:nvPr/>
        </p:nvPicPr>
        <p:blipFill>
          <a:blip r:embed="rId3"/>
          <a:stretch/>
        </p:blipFill>
        <p:spPr>
          <a:xfrm rot="10800000">
            <a:off x="360" y="0"/>
            <a:ext cx="9143640" cy="5224680"/>
          </a:xfrm>
          <a:prstGeom prst="rect">
            <a:avLst/>
          </a:prstGeom>
          <a:ln w="0">
            <a:noFill/>
          </a:ln>
        </p:spPr>
      </p:pic>
      <p:sp>
        <p:nvSpPr>
          <p:cNvPr id="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6" name="Google Shape;6;p1"/>
          <p:cNvPicPr/>
          <p:nvPr/>
        </p:nvPicPr>
        <p:blipFill>
          <a:blip r:embed="rId3"/>
          <a:stretch/>
        </p:blipFill>
        <p:spPr>
          <a:xfrm>
            <a:off x="0" y="0"/>
            <a:ext cx="9143640" cy="5224680"/>
          </a:xfrm>
          <a:prstGeom prst="rect">
            <a:avLst/>
          </a:prstGeom>
          <a:ln w="0">
            <a:noFill/>
          </a:ln>
        </p:spPr>
      </p:pic>
      <p:sp>
        <p:nvSpPr>
          <p:cNvPr id="97" name="PlaceHolder 1"/>
          <p:cNvSpPr>
            <a:spLocks noGrp="1"/>
          </p:cNvSpPr>
          <p:nvPr>
            <p:ph type="title"/>
          </p:nvPr>
        </p:nvSpPr>
        <p:spPr>
          <a:xfrm>
            <a:off x="1464480" y="1442880"/>
            <a:ext cx="6214680" cy="2375640"/>
          </a:xfrm>
          <a:prstGeom prst="rect">
            <a:avLst/>
          </a:prstGeom>
          <a:noFill/>
          <a:ln w="0">
            <a:noFill/>
          </a:ln>
        </p:spPr>
        <p:txBody>
          <a:bodyPr lIns="91440" tIns="91440" rIns="91440" bIns="91440" anchor="ctr">
            <a:noAutofit/>
          </a:bodyPr>
          <a:lstStyle/>
          <a:p>
            <a:pPr indent="0">
              <a:buNone/>
            </a:pPr>
            <a:r>
              <a:rPr lang="fr-FR" sz="7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8" name="Google Shape;6;p1"/>
          <p:cNvPicPr/>
          <p:nvPr/>
        </p:nvPicPr>
        <p:blipFill>
          <a:blip r:embed="rId3"/>
          <a:stretch/>
        </p:blipFill>
        <p:spPr>
          <a:xfrm>
            <a:off x="0" y="0"/>
            <a:ext cx="9143640" cy="5224680"/>
          </a:xfrm>
          <a:prstGeom prst="rect">
            <a:avLst/>
          </a:prstGeom>
          <a:ln w="0">
            <a:noFill/>
          </a:ln>
        </p:spPr>
      </p:pic>
      <p:pic>
        <p:nvPicPr>
          <p:cNvPr id="99" name="Google Shape;37;p9"/>
          <p:cNvPicPr/>
          <p:nvPr/>
        </p:nvPicPr>
        <p:blipFill>
          <a:blip r:embed="rId4"/>
          <a:stretch/>
        </p:blipFill>
        <p:spPr>
          <a:xfrm rot="10800000" flipH="1">
            <a:off x="0" y="0"/>
            <a:ext cx="9143640" cy="5224680"/>
          </a:xfrm>
          <a:prstGeom prst="rect">
            <a:avLst/>
          </a:prstGeom>
          <a:ln w="0">
            <a:noFill/>
          </a:ln>
        </p:spPr>
      </p:pic>
      <p:sp>
        <p:nvSpPr>
          <p:cNvPr id="100" name="PlaceHolder 1"/>
          <p:cNvSpPr>
            <a:spLocks noGrp="1"/>
          </p:cNvSpPr>
          <p:nvPr>
            <p:ph type="title"/>
          </p:nvPr>
        </p:nvSpPr>
        <p:spPr>
          <a:xfrm>
            <a:off x="2646000" y="1787760"/>
            <a:ext cx="3851640" cy="84132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1" name="PlaceHolder 2"/>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02" name="Google Shape;135;p29"/>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04" name="Google Shape;138;p30"/>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10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Google Shape;6;p1"/>
          <p:cNvPicPr/>
          <p:nvPr/>
        </p:nvPicPr>
        <p:blipFill>
          <a:blip r:embed="rId3"/>
          <a:stretch/>
        </p:blipFill>
        <p:spPr>
          <a:xfrm>
            <a:off x="0" y="0"/>
            <a:ext cx="9143640" cy="5224680"/>
          </a:xfrm>
          <a:prstGeom prst="rect">
            <a:avLst/>
          </a:prstGeom>
          <a:ln w="0">
            <a:noFill/>
          </a:ln>
        </p:spPr>
      </p:pic>
      <p:sp>
        <p:nvSpPr>
          <p:cNvPr id="6" name="Google Shape;48;p12"/>
          <p:cNvSpPr/>
          <p:nvPr/>
        </p:nvSpPr>
        <p:spPr>
          <a:xfrm>
            <a:off x="-51480" y="0"/>
            <a:ext cx="9265320" cy="52239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6;p1"/>
          <p:cNvPicPr/>
          <p:nvPr/>
        </p:nvPicPr>
        <p:blipFill>
          <a:blip r:embed="rId3"/>
          <a:stretch/>
        </p:blipFill>
        <p:spPr>
          <a:xfrm>
            <a:off x="0" y="0"/>
            <a:ext cx="9143640" cy="5224680"/>
          </a:xfrm>
          <a:prstGeom prst="rect">
            <a:avLst/>
          </a:prstGeom>
          <a:ln w="0">
            <a:noFill/>
          </a:ln>
        </p:spPr>
      </p:pic>
      <p:pic>
        <p:nvPicPr>
          <p:cNvPr id="8" name="Google Shape;50;p13"/>
          <p:cNvPicPr/>
          <p:nvPr/>
        </p:nvPicPr>
        <p:blipFill>
          <a:blip r:embed="rId3"/>
          <a:stretch/>
        </p:blipFill>
        <p:spPr>
          <a:xfrm rot="10800000" flipH="1">
            <a:off x="0" y="0"/>
            <a:ext cx="9143640" cy="5224680"/>
          </a:xfrm>
          <a:prstGeom prst="rect">
            <a:avLst/>
          </a:prstGeom>
          <a:ln w="0">
            <a:noFill/>
          </a:ln>
        </p:spPr>
      </p:pic>
      <p:sp>
        <p:nvSpPr>
          <p:cNvPr id="9" name="PlaceHolder 1"/>
          <p:cNvSpPr>
            <a:spLocks noGrp="1"/>
          </p:cNvSpPr>
          <p:nvPr>
            <p:ph type="title"/>
          </p:nvPr>
        </p:nvSpPr>
        <p:spPr>
          <a:xfrm>
            <a:off x="720720" y="1676520"/>
            <a:ext cx="695520" cy="48456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0" name="PlaceHolder 2"/>
          <p:cNvSpPr>
            <a:spLocks noGrp="1"/>
          </p:cNvSpPr>
          <p:nvPr>
            <p:ph type="title"/>
          </p:nvPr>
        </p:nvSpPr>
        <p:spPr>
          <a:xfrm>
            <a:off x="1622160" y="1378080"/>
            <a:ext cx="2720880" cy="527400"/>
          </a:xfrm>
          <a:prstGeom prst="rect">
            <a:avLst/>
          </a:prstGeom>
          <a:noFill/>
          <a:ln w="0">
            <a:noFill/>
          </a:ln>
        </p:spPr>
        <p:txBody>
          <a:bodyPr lIns="91440" tIns="91440" rIns="91440" bIns="91440" anchor="ctr">
            <a:noAutofit/>
          </a:bodyPr>
          <a:lstStyle/>
          <a:p>
            <a:pPr indent="0">
              <a:buNone/>
            </a:pPr>
            <a:r>
              <a:rPr lang="fr-FR" sz="1700" b="0" strike="noStrike" spc="-1">
                <a:solidFill>
                  <a:schemeClr val="dk1"/>
                </a:solidFill>
                <a:latin typeface="Arial"/>
              </a:rPr>
              <a:t>Click to edit the title text format</a:t>
            </a:r>
          </a:p>
        </p:txBody>
      </p:sp>
      <p:sp>
        <p:nvSpPr>
          <p:cNvPr id="11" name="PlaceHolder 3"/>
          <p:cNvSpPr>
            <a:spLocks noGrp="1"/>
          </p:cNvSpPr>
          <p:nvPr>
            <p:ph type="title"/>
          </p:nvPr>
        </p:nvSpPr>
        <p:spPr>
          <a:xfrm>
            <a:off x="720720" y="3914640"/>
            <a:ext cx="695520" cy="48456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2" name="PlaceHolder 4"/>
          <p:cNvSpPr>
            <a:spLocks noGrp="1"/>
          </p:cNvSpPr>
          <p:nvPr>
            <p:ph type="title"/>
          </p:nvPr>
        </p:nvSpPr>
        <p:spPr>
          <a:xfrm>
            <a:off x="1622160" y="3674520"/>
            <a:ext cx="2720880" cy="527400"/>
          </a:xfrm>
          <a:prstGeom prst="rect">
            <a:avLst/>
          </a:prstGeom>
          <a:noFill/>
          <a:ln w="0">
            <a:noFill/>
          </a:ln>
        </p:spPr>
        <p:txBody>
          <a:bodyPr lIns="91440" tIns="91440" rIns="91440" bIns="91440" anchor="ctr">
            <a:noAutofit/>
          </a:bodyPr>
          <a:lstStyle/>
          <a:p>
            <a:pPr indent="0">
              <a:buNone/>
            </a:pPr>
            <a:r>
              <a:rPr lang="fr-FR" sz="1700" b="0" strike="noStrike" spc="-1">
                <a:solidFill>
                  <a:schemeClr val="dk1"/>
                </a:solidFill>
                <a:latin typeface="Arial"/>
              </a:rPr>
              <a:t>Click to edit the title text format</a:t>
            </a:r>
          </a:p>
        </p:txBody>
      </p:sp>
      <p:sp>
        <p:nvSpPr>
          <p:cNvPr id="13" name="PlaceHolder 5"/>
          <p:cNvSpPr>
            <a:spLocks noGrp="1"/>
          </p:cNvSpPr>
          <p:nvPr>
            <p:ph type="title"/>
          </p:nvPr>
        </p:nvSpPr>
        <p:spPr>
          <a:xfrm>
            <a:off x="720720" y="2804400"/>
            <a:ext cx="695520" cy="47160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4" name="PlaceHolder 6"/>
          <p:cNvSpPr>
            <a:spLocks noGrp="1"/>
          </p:cNvSpPr>
          <p:nvPr>
            <p:ph type="title"/>
          </p:nvPr>
        </p:nvSpPr>
        <p:spPr>
          <a:xfrm>
            <a:off x="1622160" y="2499480"/>
            <a:ext cx="2720880" cy="527400"/>
          </a:xfrm>
          <a:prstGeom prst="rect">
            <a:avLst/>
          </a:prstGeom>
          <a:noFill/>
          <a:ln w="0">
            <a:noFill/>
          </a:ln>
        </p:spPr>
        <p:txBody>
          <a:bodyPr lIns="91440" tIns="91440" rIns="91440" bIns="91440" anchor="ctr">
            <a:noAutofit/>
          </a:bodyPr>
          <a:lstStyle/>
          <a:p>
            <a:pPr indent="0">
              <a:buNone/>
            </a:pPr>
            <a:r>
              <a:rPr lang="fr-FR" sz="1700" b="0" strike="noStrike" spc="-1">
                <a:solidFill>
                  <a:schemeClr val="dk1"/>
                </a:solidFill>
                <a:latin typeface="Arial"/>
              </a:rPr>
              <a:t>Click to edit the title text format</a:t>
            </a:r>
          </a:p>
        </p:txBody>
      </p:sp>
      <p:sp>
        <p:nvSpPr>
          <p:cNvPr id="15" name="PlaceHolder 7"/>
          <p:cNvSpPr>
            <a:spLocks noGrp="1"/>
          </p:cNvSpPr>
          <p:nvPr>
            <p:ph type="title"/>
          </p:nvPr>
        </p:nvSpPr>
        <p:spPr>
          <a:xfrm>
            <a:off x="4801320" y="1676520"/>
            <a:ext cx="695520" cy="48456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6" name="PlaceHolder 8"/>
          <p:cNvSpPr>
            <a:spLocks noGrp="1"/>
          </p:cNvSpPr>
          <p:nvPr>
            <p:ph type="title"/>
          </p:nvPr>
        </p:nvSpPr>
        <p:spPr>
          <a:xfrm>
            <a:off x="5702760" y="1378080"/>
            <a:ext cx="2720880" cy="527400"/>
          </a:xfrm>
          <a:prstGeom prst="rect">
            <a:avLst/>
          </a:prstGeom>
          <a:noFill/>
          <a:ln w="0">
            <a:noFill/>
          </a:ln>
        </p:spPr>
        <p:txBody>
          <a:bodyPr lIns="91440" tIns="91440" rIns="91440" bIns="91440" anchor="ctr">
            <a:noAutofit/>
          </a:bodyPr>
          <a:lstStyle/>
          <a:p>
            <a:pPr indent="0">
              <a:buNone/>
            </a:pPr>
            <a:r>
              <a:rPr lang="fr-FR" sz="1700" b="0" strike="noStrike" spc="-1">
                <a:solidFill>
                  <a:schemeClr val="dk1"/>
                </a:solidFill>
                <a:latin typeface="Arial"/>
              </a:rPr>
              <a:t>Click to edit the title text format</a:t>
            </a:r>
          </a:p>
        </p:txBody>
      </p:sp>
      <p:sp>
        <p:nvSpPr>
          <p:cNvPr id="17" name="PlaceHolder 9"/>
          <p:cNvSpPr>
            <a:spLocks noGrp="1"/>
          </p:cNvSpPr>
          <p:nvPr>
            <p:ph type="title"/>
          </p:nvPr>
        </p:nvSpPr>
        <p:spPr>
          <a:xfrm>
            <a:off x="4801320" y="3914640"/>
            <a:ext cx="695520" cy="48456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8" name="PlaceHolder 10"/>
          <p:cNvSpPr>
            <a:spLocks noGrp="1"/>
          </p:cNvSpPr>
          <p:nvPr>
            <p:ph type="title"/>
          </p:nvPr>
        </p:nvSpPr>
        <p:spPr>
          <a:xfrm>
            <a:off x="5702760" y="3605760"/>
            <a:ext cx="2720880" cy="527400"/>
          </a:xfrm>
          <a:prstGeom prst="rect">
            <a:avLst/>
          </a:prstGeom>
          <a:noFill/>
          <a:ln w="0">
            <a:noFill/>
          </a:ln>
        </p:spPr>
        <p:txBody>
          <a:bodyPr lIns="91440" tIns="91440" rIns="91440" bIns="91440" anchor="ctr">
            <a:noAutofit/>
          </a:bodyPr>
          <a:lstStyle/>
          <a:p>
            <a:pPr indent="0">
              <a:buNone/>
            </a:pPr>
            <a:r>
              <a:rPr lang="fr-FR" sz="1700" b="0" strike="noStrike" spc="-1">
                <a:solidFill>
                  <a:schemeClr val="dk1"/>
                </a:solidFill>
                <a:latin typeface="Arial"/>
              </a:rPr>
              <a:t>Click to edit the title text format</a:t>
            </a:r>
          </a:p>
        </p:txBody>
      </p:sp>
      <p:sp>
        <p:nvSpPr>
          <p:cNvPr id="19" name="PlaceHolder 11"/>
          <p:cNvSpPr>
            <a:spLocks noGrp="1"/>
          </p:cNvSpPr>
          <p:nvPr>
            <p:ph type="title"/>
          </p:nvPr>
        </p:nvSpPr>
        <p:spPr>
          <a:xfrm>
            <a:off x="4801320" y="2804400"/>
            <a:ext cx="695520" cy="47160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20" name="PlaceHolder 12"/>
          <p:cNvSpPr>
            <a:spLocks noGrp="1"/>
          </p:cNvSpPr>
          <p:nvPr>
            <p:ph type="title"/>
          </p:nvPr>
        </p:nvSpPr>
        <p:spPr>
          <a:xfrm>
            <a:off x="5702760" y="2506680"/>
            <a:ext cx="2720880" cy="527400"/>
          </a:xfrm>
          <a:prstGeom prst="rect">
            <a:avLst/>
          </a:prstGeom>
          <a:noFill/>
          <a:ln w="0">
            <a:noFill/>
          </a:ln>
        </p:spPr>
        <p:txBody>
          <a:bodyPr lIns="91440" tIns="91440" rIns="91440" bIns="91440" anchor="ctr">
            <a:noAutofit/>
          </a:bodyPr>
          <a:lstStyle/>
          <a:p>
            <a:pPr indent="0">
              <a:buNone/>
            </a:pPr>
            <a:r>
              <a:rPr lang="fr-FR" sz="1700" b="0" strike="noStrike" spc="-1">
                <a:solidFill>
                  <a:schemeClr val="dk1"/>
                </a:solidFill>
                <a:latin typeface="Arial"/>
              </a:rPr>
              <a:t>Click to edit the title text format</a:t>
            </a:r>
          </a:p>
        </p:txBody>
      </p:sp>
      <p:sp>
        <p:nvSpPr>
          <p:cNvPr id="21" name="PlaceHolder 13"/>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6;p1"/>
          <p:cNvPicPr/>
          <p:nvPr/>
        </p:nvPicPr>
        <p:blipFill>
          <a:blip r:embed="rId3"/>
          <a:stretch/>
        </p:blipFill>
        <p:spPr>
          <a:xfrm>
            <a:off x="0" y="0"/>
            <a:ext cx="9143640" cy="5224680"/>
          </a:xfrm>
          <a:prstGeom prst="rect">
            <a:avLst/>
          </a:prstGeom>
          <a:ln w="0">
            <a:noFill/>
          </a:ln>
        </p:spPr>
      </p:pic>
      <p:sp>
        <p:nvSpPr>
          <p:cNvPr id="23" name="PlaceHolder 1"/>
          <p:cNvSpPr>
            <a:spLocks noGrp="1"/>
          </p:cNvSpPr>
          <p:nvPr>
            <p:ph type="title"/>
          </p:nvPr>
        </p:nvSpPr>
        <p:spPr>
          <a:xfrm>
            <a:off x="1944360" y="1284840"/>
            <a:ext cx="5254920" cy="1964160"/>
          </a:xfrm>
          <a:prstGeom prst="rect">
            <a:avLst/>
          </a:prstGeom>
          <a:noFill/>
          <a:ln w="0">
            <a:noFill/>
          </a:ln>
        </p:spPr>
        <p:txBody>
          <a:bodyPr lIns="91440" tIns="91440" rIns="91440" bIns="91440" anchor="ctr">
            <a:noAutofit/>
          </a:bodyPr>
          <a:lstStyle/>
          <a:p>
            <a:pPr indent="0">
              <a:buNone/>
            </a:pPr>
            <a:r>
              <a:rPr lang="fr-FR" sz="9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6;p1"/>
          <p:cNvPicPr/>
          <p:nvPr/>
        </p:nvPicPr>
        <p:blipFill>
          <a:blip r:embed="rId3"/>
          <a:stretch/>
        </p:blipFill>
        <p:spPr>
          <a:xfrm>
            <a:off x="0" y="0"/>
            <a:ext cx="9143640" cy="5224680"/>
          </a:xfrm>
          <a:prstGeom prst="rect">
            <a:avLst/>
          </a:prstGeom>
          <a:ln w="0">
            <a:noFill/>
          </a:ln>
        </p:spPr>
      </p:pic>
      <p:sp>
        <p:nvSpPr>
          <p:cNvPr id="25" name="PlaceHolder 1"/>
          <p:cNvSpPr>
            <a:spLocks noGrp="1"/>
          </p:cNvSpPr>
          <p:nvPr>
            <p:ph type="title"/>
          </p:nvPr>
        </p:nvSpPr>
        <p:spPr>
          <a:xfrm>
            <a:off x="1753560" y="2972520"/>
            <a:ext cx="5636520" cy="531720"/>
          </a:xfrm>
          <a:prstGeom prst="rect">
            <a:avLst/>
          </a:prstGeom>
          <a:noFill/>
          <a:ln w="0">
            <a:noFill/>
          </a:ln>
        </p:spPr>
        <p:txBody>
          <a:bodyPr lIns="91440" tIns="91440" rIns="91440" bIns="91440" anchor="ctr">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 name="Google Shape;6;p1"/>
          <p:cNvPicPr/>
          <p:nvPr/>
        </p:nvPicPr>
        <p:blipFill>
          <a:blip r:embed="rId3"/>
          <a:stretch/>
        </p:blipFill>
        <p:spPr>
          <a:xfrm>
            <a:off x="0" y="0"/>
            <a:ext cx="9143640" cy="5224680"/>
          </a:xfrm>
          <a:prstGeom prst="rect">
            <a:avLst/>
          </a:prstGeom>
          <a:ln w="0">
            <a:noFill/>
          </a:ln>
        </p:spPr>
      </p:pic>
      <p:pic>
        <p:nvPicPr>
          <p:cNvPr id="27" name="Google Shape;77;p16"/>
          <p:cNvPicPr/>
          <p:nvPr/>
        </p:nvPicPr>
        <p:blipFill>
          <a:blip r:embed="rId3"/>
          <a:stretch/>
        </p:blipFill>
        <p:spPr>
          <a:xfrm flipH="1">
            <a:off x="360" y="0"/>
            <a:ext cx="9143640" cy="5224680"/>
          </a:xfrm>
          <a:prstGeom prst="rect">
            <a:avLst/>
          </a:prstGeom>
          <a:ln w="0">
            <a:noFill/>
          </a:ln>
        </p:spPr>
      </p:pic>
      <p:sp>
        <p:nvSpPr>
          <p:cNvPr id="28" name="PlaceHolder 1"/>
          <p:cNvSpPr>
            <a:spLocks noGrp="1"/>
          </p:cNvSpPr>
          <p:nvPr>
            <p:ph type="title"/>
          </p:nvPr>
        </p:nvSpPr>
        <p:spPr>
          <a:xfrm>
            <a:off x="1101240" y="1911600"/>
            <a:ext cx="1985760" cy="527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29" name="PlaceHolder 2"/>
          <p:cNvSpPr>
            <a:spLocks noGrp="1"/>
          </p:cNvSpPr>
          <p:nvPr>
            <p:ph type="title"/>
          </p:nvPr>
        </p:nvSpPr>
        <p:spPr>
          <a:xfrm>
            <a:off x="3579120" y="1911600"/>
            <a:ext cx="1985760" cy="527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30" name="PlaceHolder 3"/>
          <p:cNvSpPr>
            <a:spLocks noGrp="1"/>
          </p:cNvSpPr>
          <p:nvPr>
            <p:ph type="title"/>
          </p:nvPr>
        </p:nvSpPr>
        <p:spPr>
          <a:xfrm>
            <a:off x="1101240" y="3602880"/>
            <a:ext cx="1985760" cy="527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31" name="PlaceHolder 4"/>
          <p:cNvSpPr>
            <a:spLocks noGrp="1"/>
          </p:cNvSpPr>
          <p:nvPr>
            <p:ph type="title"/>
          </p:nvPr>
        </p:nvSpPr>
        <p:spPr>
          <a:xfrm>
            <a:off x="3579120" y="3602880"/>
            <a:ext cx="1985760" cy="527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32" name="PlaceHolder 5"/>
          <p:cNvSpPr>
            <a:spLocks noGrp="1"/>
          </p:cNvSpPr>
          <p:nvPr>
            <p:ph type="title"/>
          </p:nvPr>
        </p:nvSpPr>
        <p:spPr>
          <a:xfrm>
            <a:off x="6056640" y="1911600"/>
            <a:ext cx="1985760" cy="527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33" name="PlaceHolder 6"/>
          <p:cNvSpPr>
            <a:spLocks noGrp="1"/>
          </p:cNvSpPr>
          <p:nvPr>
            <p:ph type="title"/>
          </p:nvPr>
        </p:nvSpPr>
        <p:spPr>
          <a:xfrm>
            <a:off x="6056640" y="3602880"/>
            <a:ext cx="1985760" cy="527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34" name="PlaceHolder 7"/>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6;p1"/>
          <p:cNvPicPr/>
          <p:nvPr/>
        </p:nvPicPr>
        <p:blipFill>
          <a:blip r:embed="rId3"/>
          <a:stretch/>
        </p:blipFill>
        <p:spPr>
          <a:xfrm>
            <a:off x="0" y="0"/>
            <a:ext cx="9143640" cy="5224680"/>
          </a:xfrm>
          <a:prstGeom prst="rect">
            <a:avLst/>
          </a:prstGeom>
          <a:ln w="0">
            <a:noFill/>
          </a:ln>
        </p:spPr>
      </p:pic>
      <p:pic>
        <p:nvPicPr>
          <p:cNvPr id="36" name="Google Shape;92;p17"/>
          <p:cNvPicPr/>
          <p:nvPr/>
        </p:nvPicPr>
        <p:blipFill>
          <a:blip r:embed="rId4"/>
          <a:stretch/>
        </p:blipFill>
        <p:spPr>
          <a:xfrm flipH="1">
            <a:off x="360" y="0"/>
            <a:ext cx="9143640" cy="5224680"/>
          </a:xfrm>
          <a:prstGeom prst="rect">
            <a:avLst/>
          </a:prstGeom>
          <a:ln w="0">
            <a:noFill/>
          </a:ln>
        </p:spPr>
      </p:pic>
      <p:sp>
        <p:nvSpPr>
          <p:cNvPr id="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8" name="Google Shape;6;p1"/>
          <p:cNvPicPr/>
          <p:nvPr/>
        </p:nvPicPr>
        <p:blipFill>
          <a:blip r:embed="rId3"/>
          <a:stretch/>
        </p:blipFill>
        <p:spPr>
          <a:xfrm>
            <a:off x="0" y="0"/>
            <a:ext cx="9143640" cy="5224680"/>
          </a:xfrm>
          <a:prstGeom prst="rect">
            <a:avLst/>
          </a:prstGeom>
          <a:ln w="0">
            <a:noFill/>
          </a:ln>
        </p:spPr>
      </p:pic>
      <p:pic>
        <p:nvPicPr>
          <p:cNvPr id="39" name="Google Shape;95;p18"/>
          <p:cNvPicPr/>
          <p:nvPr/>
        </p:nvPicPr>
        <p:blipFill>
          <a:blip r:embed="rId4"/>
          <a:stretch/>
        </p:blipFill>
        <p:spPr>
          <a:xfrm flipH="1">
            <a:off x="360" y="0"/>
            <a:ext cx="9143640" cy="5224680"/>
          </a:xfrm>
          <a:prstGeom prst="rect">
            <a:avLst/>
          </a:prstGeom>
          <a:ln w="0">
            <a:noFill/>
          </a:ln>
        </p:spPr>
      </p:pic>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oogle Shape;145;p31"/>
          <p:cNvGrpSpPr/>
          <p:nvPr/>
        </p:nvGrpSpPr>
        <p:grpSpPr>
          <a:xfrm>
            <a:off x="724680" y="3885840"/>
            <a:ext cx="7775280" cy="901440"/>
            <a:chOff x="724680" y="3885840"/>
            <a:chExt cx="7775280" cy="901440"/>
          </a:xfrm>
        </p:grpSpPr>
        <p:sp>
          <p:nvSpPr>
            <p:cNvPr id="108" name="Google Shape;146;p31"/>
            <p:cNvSpPr/>
            <p:nvPr/>
          </p:nvSpPr>
          <p:spPr>
            <a:xfrm>
              <a:off x="800640" y="3962160"/>
              <a:ext cx="7699320" cy="825120"/>
            </a:xfrm>
            <a:prstGeom prst="roundRect">
              <a:avLst>
                <a:gd name="adj" fmla="val 8850"/>
              </a:avLst>
            </a:prstGeom>
            <a:solidFill>
              <a:schemeClr val="dk1"/>
            </a:solidFill>
            <a:ln w="28575">
              <a:solidFill>
                <a:srgbClr val="4F7DB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47;p31"/>
            <p:cNvSpPr/>
            <p:nvPr/>
          </p:nvSpPr>
          <p:spPr>
            <a:xfrm>
              <a:off x="724680" y="3885840"/>
              <a:ext cx="7699320" cy="825120"/>
            </a:xfrm>
            <a:prstGeom prst="roundRect">
              <a:avLst>
                <a:gd name="adj" fmla="val 8850"/>
              </a:avLst>
            </a:prstGeom>
            <a:solidFill>
              <a:srgbClr val="FFFFFF"/>
            </a:solidFill>
            <a:ln w="28575">
              <a:solidFill>
                <a:srgbClr val="4F7DB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0" name="PlaceHolder 1"/>
          <p:cNvSpPr>
            <a:spLocks noGrp="1"/>
          </p:cNvSpPr>
          <p:nvPr>
            <p:ph type="title"/>
          </p:nvPr>
        </p:nvSpPr>
        <p:spPr>
          <a:xfrm>
            <a:off x="723960" y="571680"/>
            <a:ext cx="7695720" cy="20570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900" b="1" strike="noStrike" spc="-1">
                <a:solidFill>
                  <a:schemeClr val="lt2"/>
                </a:solidFill>
                <a:latin typeface="Poppins"/>
                <a:ea typeface="Poppins"/>
              </a:rPr>
              <a:t>EFMRP Protocol</a:t>
            </a:r>
            <a:endParaRPr lang="fr-FR" sz="5900" b="0" strike="noStrike" spc="-1">
              <a:solidFill>
                <a:schemeClr val="dk1"/>
              </a:solidFill>
              <a:latin typeface="Arial"/>
            </a:endParaRPr>
          </a:p>
        </p:txBody>
      </p:sp>
      <p:sp>
        <p:nvSpPr>
          <p:cNvPr id="111" name="PlaceHolder 2"/>
          <p:cNvSpPr>
            <a:spLocks noGrp="1"/>
          </p:cNvSpPr>
          <p:nvPr>
            <p:ph type="subTitle"/>
          </p:nvPr>
        </p:nvSpPr>
        <p:spPr>
          <a:xfrm>
            <a:off x="828720" y="4124160"/>
            <a:ext cx="7457760" cy="352080"/>
          </a:xfrm>
          <a:prstGeom prst="rect">
            <a:avLst/>
          </a:prstGeom>
          <a:noFill/>
          <a:ln w="0">
            <a:noFill/>
          </a:ln>
        </p:spPr>
        <p:txBody>
          <a:bodyPr lIns="91440" tIns="91440" rIns="91440" bIns="91440" anchor="t">
            <a:normAutofit fontScale="87123"/>
          </a:bodyPr>
          <a:lstStyle/>
          <a:p>
            <a:pPr indent="0" algn="ctr">
              <a:lnSpc>
                <a:spcPct val="100000"/>
              </a:lnSpc>
              <a:buNone/>
              <a:tabLst>
                <a:tab pos="0" algn="l"/>
              </a:tabLst>
            </a:pPr>
            <a:r>
              <a:rPr lang="en" sz="1400" b="0" strike="noStrike" spc="-1">
                <a:solidFill>
                  <a:schemeClr val="dk2"/>
                </a:solidFill>
                <a:latin typeface="Lato"/>
                <a:ea typeface="Lato"/>
              </a:rPr>
              <a:t>Sustainable message forwarding in Wireless Sensor Networks</a:t>
            </a:r>
            <a:endParaRPr lang="en-US" sz="14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600200" y="1171440"/>
            <a:ext cx="5933880" cy="694800"/>
          </a:xfrm>
          <a:prstGeom prst="rect">
            <a:avLst/>
          </a:prstGeom>
          <a:noFill/>
          <a:ln w="0">
            <a:noFill/>
          </a:ln>
        </p:spPr>
        <p:txBody>
          <a:bodyPr lIns="91440" tIns="91440" rIns="91440" bIns="91440" anchor="t">
            <a:normAutofit fontScale="77691"/>
          </a:bodyPr>
          <a:lstStyle/>
          <a:p>
            <a:pPr indent="0">
              <a:lnSpc>
                <a:spcPct val="100000"/>
              </a:lnSpc>
              <a:buNone/>
              <a:tabLst>
                <a:tab pos="0" algn="l"/>
              </a:tabLst>
            </a:pPr>
            <a:r>
              <a:rPr lang="en" sz="3000" b="1" strike="noStrike" spc="-1">
                <a:solidFill>
                  <a:schemeClr val="lt2"/>
                </a:solidFill>
                <a:latin typeface="Poppins"/>
                <a:ea typeface="Poppins"/>
              </a:rPr>
              <a:t>Performance Metrics: PDR, Network Lifetime, Latency</a:t>
            </a:r>
            <a:endParaRPr lang="fr-FR" sz="3000" b="0" strike="noStrike" spc="-1">
              <a:solidFill>
                <a:schemeClr val="dk1"/>
              </a:solidFill>
              <a:latin typeface="Arial"/>
            </a:endParaRPr>
          </a:p>
        </p:txBody>
      </p:sp>
      <p:sp>
        <p:nvSpPr>
          <p:cNvPr id="140" name="PlaceHolder 2"/>
          <p:cNvSpPr>
            <a:spLocks noGrp="1"/>
          </p:cNvSpPr>
          <p:nvPr>
            <p:ph/>
          </p:nvPr>
        </p:nvSpPr>
        <p:spPr>
          <a:xfrm>
            <a:off x="1600200" y="2019240"/>
            <a:ext cx="593388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2"/>
                </a:solidFill>
                <a:latin typeface="Lato"/>
                <a:ea typeface="Lato"/>
              </a:rPr>
              <a:t>Performance metrics are essential for assessing the effectiveness of routing protocols. EFMRP significantly improves the Packet Delivery Ratio (PDR) by using multipath routing, ensuring that messages reach their destinations even in harsh conditions. It also extends the Network Lifetime by balancing energy consumption across multiple paths, minimizing node failure occurrences. However, a trade-off exists, as EFMRP may exhibit slightly higher latency than shortest path protocols, which is compensated by its enhanced reliability and adaptability to dynamic environments.</a:t>
            </a:r>
            <a:endParaRPr lang="fr-FR" sz="1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600200" y="1171440"/>
            <a:ext cx="59338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lt2"/>
                </a:solidFill>
                <a:latin typeface="Poppins"/>
                <a:ea typeface="Poppins"/>
              </a:rPr>
              <a:t>Conclusions</a:t>
            </a:r>
            <a:endParaRPr lang="fr-FR" sz="3000" b="0" strike="noStrike" spc="-1">
              <a:solidFill>
                <a:schemeClr val="dk1"/>
              </a:solidFill>
              <a:latin typeface="Arial"/>
            </a:endParaRPr>
          </a:p>
        </p:txBody>
      </p:sp>
      <p:sp>
        <p:nvSpPr>
          <p:cNvPr id="142" name="PlaceHolder 2"/>
          <p:cNvSpPr>
            <a:spLocks noGrp="1"/>
          </p:cNvSpPr>
          <p:nvPr>
            <p:ph/>
          </p:nvPr>
        </p:nvSpPr>
        <p:spPr>
          <a:xfrm>
            <a:off x="1600200" y="2019240"/>
            <a:ext cx="593388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2"/>
                </a:solidFill>
                <a:latin typeface="Lato"/>
                <a:ea typeface="Lato"/>
              </a:rPr>
              <a:t>The Environment-Fusion Multipath Routing Protocol (EFMRP) offers a comprehensive solution for wireless sensor networks, addressing both energy efficiency and environmental impact. Its integrated approach enhances packet delivery reliability and extends network lifespan by utilizing energy-aware and path-diverse strategies. Future enhancements include parameter optimization for varied network scenarios and adaptable strategies for multi-sink networks, ensuring that EFMRP remains at the forefront of technological advancements in WSNs.</a:t>
            </a:r>
            <a:endParaRPr lang="fr-FR" sz="1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23960" y="457200"/>
            <a:ext cx="7714800" cy="780840"/>
          </a:xfrm>
          <a:prstGeom prst="rect">
            <a:avLst/>
          </a:prstGeom>
          <a:noFill/>
          <a:ln w="0">
            <a:noFill/>
          </a:ln>
        </p:spPr>
        <p:txBody>
          <a:bodyPr lIns="91440" tIns="91440" rIns="91440" bIns="91440" anchor="t">
            <a:normAutofit fontScale="84183"/>
          </a:bodyPr>
          <a:lstStyle/>
          <a:p>
            <a:pPr indent="0" algn="ctr">
              <a:lnSpc>
                <a:spcPct val="100000"/>
              </a:lnSpc>
              <a:buNone/>
              <a:tabLst>
                <a:tab pos="0" algn="l"/>
              </a:tabLst>
            </a:pPr>
            <a:r>
              <a:rPr lang="en" sz="4800" b="1" strike="noStrike" spc="-1">
                <a:solidFill>
                  <a:schemeClr val="lt2"/>
                </a:solidFill>
                <a:latin typeface="Poppins"/>
                <a:ea typeface="Poppins"/>
              </a:rPr>
              <a:t>Thank you!</a:t>
            </a:r>
            <a:endParaRPr lang="fr-FR" sz="4800" b="0" strike="noStrike" spc="-1">
              <a:solidFill>
                <a:schemeClr val="dk1"/>
              </a:solidFill>
              <a:latin typeface="Arial"/>
            </a:endParaRPr>
          </a:p>
        </p:txBody>
      </p:sp>
      <p:sp>
        <p:nvSpPr>
          <p:cNvPr id="144" name="PlaceHolder 2"/>
          <p:cNvSpPr>
            <a:spLocks noGrp="1"/>
          </p:cNvSpPr>
          <p:nvPr>
            <p:ph type="subTitle"/>
          </p:nvPr>
        </p:nvSpPr>
        <p:spPr>
          <a:xfrm>
            <a:off x="2647800" y="2200320"/>
            <a:ext cx="384768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1" strike="noStrike" spc="-1">
                <a:solidFill>
                  <a:schemeClr val="lt2"/>
                </a:solidFill>
                <a:latin typeface="Lato"/>
                <a:ea typeface="Lato"/>
              </a:rPr>
              <a:t>Do you have any questions?</a:t>
            </a:r>
            <a:endParaRPr lang="en-US" sz="1600" b="0" strike="noStrike" spc="-1">
              <a:solidFill>
                <a:srgbClr val="000000"/>
              </a:solidFill>
              <a:latin typeface="OpenSymbol"/>
            </a:endParaRPr>
          </a:p>
        </p:txBody>
      </p:sp>
      <p:sp>
        <p:nvSpPr>
          <p:cNvPr id="145" name="Google Shape;393;p44"/>
          <p:cNvSpPr/>
          <p:nvPr/>
        </p:nvSpPr>
        <p:spPr>
          <a:xfrm>
            <a:off x="3601800" y="1578240"/>
            <a:ext cx="395640" cy="396000"/>
          </a:xfrm>
          <a:custGeom>
            <a:avLst/>
            <a:gdLst>
              <a:gd name="textAreaLeft" fmla="*/ 0 w 395640"/>
              <a:gd name="textAreaRight" fmla="*/ 396000 w 395640"/>
              <a:gd name="textAreaTop" fmla="*/ 0 h 396000"/>
              <a:gd name="textAreaBottom" fmla="*/ 396360 h 3960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 name="Google Shape;394;p44"/>
          <p:cNvGrpSpPr/>
          <p:nvPr/>
        </p:nvGrpSpPr>
        <p:grpSpPr>
          <a:xfrm>
            <a:off x="4116600" y="1578240"/>
            <a:ext cx="396000" cy="395640"/>
            <a:chOff x="4116600" y="1578240"/>
            <a:chExt cx="396000" cy="395640"/>
          </a:xfrm>
        </p:grpSpPr>
        <p:sp>
          <p:nvSpPr>
            <p:cNvPr id="147" name="Google Shape;395;p44"/>
            <p:cNvSpPr/>
            <p:nvPr/>
          </p:nvSpPr>
          <p:spPr>
            <a:xfrm>
              <a:off x="4116600" y="1578240"/>
              <a:ext cx="396000" cy="395640"/>
            </a:xfrm>
            <a:custGeom>
              <a:avLst/>
              <a:gdLst>
                <a:gd name="textAreaLeft" fmla="*/ 0 w 396000"/>
                <a:gd name="textAreaRight" fmla="*/ 396360 w 396000"/>
                <a:gd name="textAreaTop" fmla="*/ 0 h 395640"/>
                <a:gd name="textAreaBottom" fmla="*/ 396000 h 39564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6;p44"/>
            <p:cNvSpPr/>
            <p:nvPr/>
          </p:nvSpPr>
          <p:spPr>
            <a:xfrm>
              <a:off x="4191120" y="1652760"/>
              <a:ext cx="246240" cy="246240"/>
            </a:xfrm>
            <a:custGeom>
              <a:avLst/>
              <a:gdLst>
                <a:gd name="textAreaLeft" fmla="*/ 0 w 246240"/>
                <a:gd name="textAreaRight" fmla="*/ 246600 w 246240"/>
                <a:gd name="textAreaTop" fmla="*/ 0 h 246240"/>
                <a:gd name="textAreaBottom" fmla="*/ 246600 h 24624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397;p44"/>
            <p:cNvSpPr/>
            <p:nvPr/>
          </p:nvSpPr>
          <p:spPr>
            <a:xfrm>
              <a:off x="4248360" y="1711440"/>
              <a:ext cx="131040" cy="128880"/>
            </a:xfrm>
            <a:custGeom>
              <a:avLst/>
              <a:gdLst>
                <a:gd name="textAreaLeft" fmla="*/ 0 w 131040"/>
                <a:gd name="textAreaRight" fmla="*/ 131400 w 131040"/>
                <a:gd name="textAreaTop" fmla="*/ 0 h 128880"/>
                <a:gd name="textAreaBottom" fmla="*/ 129240 h 12888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398;p44"/>
            <p:cNvSpPr/>
            <p:nvPr/>
          </p:nvSpPr>
          <p:spPr>
            <a:xfrm>
              <a:off x="4364280" y="1684440"/>
              <a:ext cx="33480" cy="33120"/>
            </a:xfrm>
            <a:custGeom>
              <a:avLst/>
              <a:gdLst>
                <a:gd name="textAreaLeft" fmla="*/ 0 w 33480"/>
                <a:gd name="textAreaRight" fmla="*/ 33840 w 33480"/>
                <a:gd name="textAreaTop" fmla="*/ 0 h 33120"/>
                <a:gd name="textAreaBottom" fmla="*/ 33480 h 3312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1" name="Google Shape;399;p44"/>
          <p:cNvGrpSpPr/>
          <p:nvPr/>
        </p:nvGrpSpPr>
        <p:grpSpPr>
          <a:xfrm>
            <a:off x="4631400" y="1578240"/>
            <a:ext cx="396000" cy="395640"/>
            <a:chOff x="4631400" y="1578240"/>
            <a:chExt cx="396000" cy="395640"/>
          </a:xfrm>
        </p:grpSpPr>
        <p:sp>
          <p:nvSpPr>
            <p:cNvPr id="152" name="Google Shape;400;p44"/>
            <p:cNvSpPr/>
            <p:nvPr/>
          </p:nvSpPr>
          <p:spPr>
            <a:xfrm>
              <a:off x="4631400" y="1578240"/>
              <a:ext cx="396000" cy="395640"/>
            </a:xfrm>
            <a:custGeom>
              <a:avLst/>
              <a:gdLst>
                <a:gd name="textAreaLeft" fmla="*/ 0 w 396000"/>
                <a:gd name="textAreaRight" fmla="*/ 396360 w 396000"/>
                <a:gd name="textAreaTop" fmla="*/ 0 h 395640"/>
                <a:gd name="textAreaBottom" fmla="*/ 396000 h 3956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401;p44"/>
            <p:cNvSpPr/>
            <p:nvPr/>
          </p:nvSpPr>
          <p:spPr>
            <a:xfrm>
              <a:off x="4722480" y="1736640"/>
              <a:ext cx="54360" cy="137880"/>
            </a:xfrm>
            <a:custGeom>
              <a:avLst/>
              <a:gdLst>
                <a:gd name="textAreaLeft" fmla="*/ 0 w 54360"/>
                <a:gd name="textAreaRight" fmla="*/ 54720 w 54360"/>
                <a:gd name="textAreaTop" fmla="*/ 0 h 137880"/>
                <a:gd name="textAreaBottom" fmla="*/ 138240 h 1378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2;p44"/>
            <p:cNvSpPr/>
            <p:nvPr/>
          </p:nvSpPr>
          <p:spPr>
            <a:xfrm>
              <a:off x="4714200" y="1661400"/>
              <a:ext cx="62640" cy="62640"/>
            </a:xfrm>
            <a:custGeom>
              <a:avLst/>
              <a:gdLst>
                <a:gd name="textAreaLeft" fmla="*/ 0 w 62640"/>
                <a:gd name="textAreaRight" fmla="*/ 63000 w 62640"/>
                <a:gd name="textAreaTop" fmla="*/ 0 h 62640"/>
                <a:gd name="textAreaBottom" fmla="*/ 63000 h 6264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3;p44"/>
            <p:cNvSpPr/>
            <p:nvPr/>
          </p:nvSpPr>
          <p:spPr>
            <a:xfrm>
              <a:off x="4806000" y="1736640"/>
              <a:ext cx="146520" cy="137880"/>
            </a:xfrm>
            <a:custGeom>
              <a:avLst/>
              <a:gdLst>
                <a:gd name="textAreaLeft" fmla="*/ 0 w 146520"/>
                <a:gd name="textAreaRight" fmla="*/ 146880 w 146520"/>
                <a:gd name="textAreaTop" fmla="*/ 0 h 137880"/>
                <a:gd name="textAreaBottom" fmla="*/ 138240 h 1378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4;p44"/>
          <p:cNvGrpSpPr/>
          <p:nvPr/>
        </p:nvGrpSpPr>
        <p:grpSpPr>
          <a:xfrm>
            <a:off x="5145840" y="1578240"/>
            <a:ext cx="396000" cy="395640"/>
            <a:chOff x="5145840" y="1578240"/>
            <a:chExt cx="396000" cy="395640"/>
          </a:xfrm>
        </p:grpSpPr>
        <p:sp>
          <p:nvSpPr>
            <p:cNvPr id="157" name="Google Shape;405;p44"/>
            <p:cNvSpPr/>
            <p:nvPr/>
          </p:nvSpPr>
          <p:spPr>
            <a:xfrm>
              <a:off x="5145840" y="1578240"/>
              <a:ext cx="396000" cy="395640"/>
            </a:xfrm>
            <a:custGeom>
              <a:avLst/>
              <a:gdLst>
                <a:gd name="textAreaLeft" fmla="*/ 0 w 396000"/>
                <a:gd name="textAreaRight" fmla="*/ 396360 w 396000"/>
                <a:gd name="textAreaTop" fmla="*/ 0 h 395640"/>
                <a:gd name="textAreaBottom" fmla="*/ 396000 h 395640"/>
              </a:gdLst>
              <a:ahLst/>
              <a:cxnLst/>
              <a:rect l="textAreaLeft" t="textAreaTop" r="textAreaRight" b="textAreaBottom"/>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 name="Google Shape;406;p44"/>
            <p:cNvSpPr/>
            <p:nvPr/>
          </p:nvSpPr>
          <p:spPr>
            <a:xfrm>
              <a:off x="5226120" y="1677960"/>
              <a:ext cx="260280" cy="212400"/>
            </a:xfrm>
            <a:custGeom>
              <a:avLst/>
              <a:gdLst>
                <a:gd name="textAreaLeft" fmla="*/ 0 w 260280"/>
                <a:gd name="textAreaRight" fmla="*/ 260640 w 260280"/>
                <a:gd name="textAreaTop" fmla="*/ 0 h 212400"/>
                <a:gd name="textAreaBottom" fmla="*/ 212760 h 212400"/>
              </a:gdLst>
              <a:ahLst/>
              <a:cxn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9" name="PlaceHolder 3"/>
          <p:cNvSpPr>
            <a:spLocks noGrp="1"/>
          </p:cNvSpPr>
          <p:nvPr>
            <p:ph type="subTitle"/>
          </p:nvPr>
        </p:nvSpPr>
        <p:spPr>
          <a:xfrm>
            <a:off x="3238560" y="3933720"/>
            <a:ext cx="2676240" cy="437760"/>
          </a:xfrm>
          <a:prstGeom prst="rect">
            <a:avLst/>
          </a:prstGeom>
          <a:noFill/>
          <a:ln w="0">
            <a:noFill/>
          </a:ln>
        </p:spPr>
        <p:txBody>
          <a:bodyPr lIns="91440" tIns="91440" rIns="91440" bIns="91440" anchor="t">
            <a:normAutofit/>
          </a:bodyPr>
          <a:lstStyle/>
          <a:p>
            <a:pPr algn="ctr">
              <a:lnSpc>
                <a:spcPct val="100000"/>
              </a:lnSpc>
              <a:tabLst>
                <a:tab pos="0" algn="l"/>
              </a:tabLst>
            </a:pPr>
            <a:r>
              <a:rPr lang="en" sz="1200" b="0" strike="noStrike" spc="-1">
                <a:solidFill>
                  <a:schemeClr val="lt2"/>
                </a:solidFill>
                <a:latin typeface="Lato"/>
                <a:ea typeface="Lato"/>
              </a:rPr>
              <a:t>Do you have any questions?</a:t>
            </a:r>
            <a:endParaRPr lang="en-US" sz="1200" b="0" strike="noStrike" spc="-1">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723960" y="428760"/>
            <a:ext cx="484776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lt1"/>
                </a:solidFill>
                <a:latin typeface="Poppins"/>
                <a:ea typeface="Poppins"/>
              </a:rPr>
              <a:t>Introduction</a:t>
            </a:r>
            <a:endParaRPr lang="fr-FR" sz="2600" b="0" strike="noStrike" spc="-1">
              <a:solidFill>
                <a:schemeClr val="dk1"/>
              </a:solidFill>
              <a:latin typeface="Arial"/>
            </a:endParaRPr>
          </a:p>
        </p:txBody>
      </p:sp>
      <p:sp>
        <p:nvSpPr>
          <p:cNvPr id="113" name="PlaceHolder 2"/>
          <p:cNvSpPr>
            <a:spLocks noGrp="1"/>
          </p:cNvSpPr>
          <p:nvPr>
            <p:ph/>
          </p:nvPr>
        </p:nvSpPr>
        <p:spPr>
          <a:xfrm>
            <a:off x="723960" y="2066760"/>
            <a:ext cx="4847760" cy="2133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lt2"/>
                </a:solidFill>
                <a:latin typeface="Lato"/>
                <a:ea typeface="Lato"/>
              </a:rPr>
              <a:t>Wireless Sensor Networks (WSNs) are crucial for monitoring environments where human presence is minimal. Key challenges include energy constraints and the impact of environmental factors like wildfires. While many existing protocols prioritize energy efficiency, they often overlook these environmental impacts. The Environment-Fusion Multipath Routing Protocol (EFMRP) aims to bridge this gap by integrating depth, energy, and environmental data for enhanced message forwarding.</a:t>
            </a:r>
            <a:endParaRPr lang="fr-FR" sz="1400" b="0" strike="noStrike" spc="-1">
              <a:solidFill>
                <a:srgbClr val="000000"/>
              </a:solidFill>
              <a:latin typeface="Arial"/>
            </a:endParaRPr>
          </a:p>
        </p:txBody>
      </p:sp>
      <p:pic>
        <p:nvPicPr>
          <p:cNvPr id="114" name="Google Shape;217;p37"/>
          <p:cNvPicPr/>
          <p:nvPr/>
        </p:nvPicPr>
        <p:blipFill>
          <a:blip r:embed="rId2"/>
          <a:srcRect l="1679" r="1674"/>
          <a:stretch/>
        </p:blipFill>
        <p:spPr>
          <a:xfrm>
            <a:off x="5783040" y="0"/>
            <a:ext cx="3360600" cy="52171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oogle Shape;199;p35"/>
          <p:cNvGrpSpPr/>
          <p:nvPr/>
        </p:nvGrpSpPr>
        <p:grpSpPr>
          <a:xfrm>
            <a:off x="3678120" y="839880"/>
            <a:ext cx="1940040" cy="1800000"/>
            <a:chOff x="3678120" y="839880"/>
            <a:chExt cx="1940040" cy="1800000"/>
          </a:xfrm>
        </p:grpSpPr>
        <p:sp>
          <p:nvSpPr>
            <p:cNvPr id="116" name="Google Shape;200;p35"/>
            <p:cNvSpPr/>
            <p:nvPr/>
          </p:nvSpPr>
          <p:spPr>
            <a:xfrm>
              <a:off x="3830400" y="992160"/>
              <a:ext cx="1787760" cy="1647720"/>
            </a:xfrm>
            <a:prstGeom prst="roundRect">
              <a:avLst>
                <a:gd name="adj" fmla="val 8850"/>
              </a:avLst>
            </a:prstGeom>
            <a:solidFill>
              <a:schemeClr val="dk1"/>
            </a:solidFill>
            <a:ln w="28575">
              <a:solidFill>
                <a:srgbClr val="4F7DB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201;p35"/>
            <p:cNvSpPr/>
            <p:nvPr/>
          </p:nvSpPr>
          <p:spPr>
            <a:xfrm>
              <a:off x="3678120" y="839880"/>
              <a:ext cx="1787760" cy="1647720"/>
            </a:xfrm>
            <a:prstGeom prst="roundRect">
              <a:avLst>
                <a:gd name="adj" fmla="val 8850"/>
              </a:avLst>
            </a:prstGeom>
            <a:solidFill>
              <a:srgbClr val="FFFFFF"/>
            </a:solidFill>
            <a:ln w="28575">
              <a:solidFill>
                <a:srgbClr val="4F7DB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 name="PlaceHolder 1"/>
          <p:cNvSpPr>
            <a:spLocks noGrp="1"/>
          </p:cNvSpPr>
          <p:nvPr>
            <p:ph type="title"/>
          </p:nvPr>
        </p:nvSpPr>
        <p:spPr>
          <a:xfrm>
            <a:off x="723960" y="2962440"/>
            <a:ext cx="7714800" cy="83772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4000" b="1" strike="noStrike" spc="-1">
                <a:solidFill>
                  <a:schemeClr val="lt2"/>
                </a:solidFill>
                <a:latin typeface="Poppins"/>
                <a:ea typeface="Poppins"/>
              </a:rPr>
              <a:t>Key Components</a:t>
            </a:r>
            <a:endParaRPr lang="fr-FR" sz="4000" b="0" strike="noStrike" spc="-1">
              <a:solidFill>
                <a:schemeClr val="dk1"/>
              </a:solidFill>
              <a:latin typeface="Arial"/>
            </a:endParaRPr>
          </a:p>
        </p:txBody>
      </p:sp>
      <p:sp>
        <p:nvSpPr>
          <p:cNvPr id="119" name="PlaceHolder 2"/>
          <p:cNvSpPr>
            <a:spLocks noGrp="1"/>
          </p:cNvSpPr>
          <p:nvPr>
            <p:ph type="title"/>
          </p:nvPr>
        </p:nvSpPr>
        <p:spPr>
          <a:xfrm>
            <a:off x="3676680" y="1238400"/>
            <a:ext cx="1790280" cy="837720"/>
          </a:xfrm>
          <a:prstGeom prst="rect">
            <a:avLst/>
          </a:prstGeom>
          <a:noFill/>
          <a:ln w="0">
            <a:noFill/>
          </a:ln>
        </p:spPr>
        <p:txBody>
          <a:bodyPr lIns="91440" tIns="91440" rIns="91440" bIns="91440" anchor="ctr">
            <a:normAutofit fontScale="62296"/>
          </a:bodyPr>
          <a:lstStyle/>
          <a:p>
            <a:pPr indent="0" algn="ctr">
              <a:lnSpc>
                <a:spcPct val="100000"/>
              </a:lnSpc>
              <a:buNone/>
              <a:tabLst>
                <a:tab pos="0" algn="l"/>
              </a:tabLst>
            </a:pPr>
            <a:r>
              <a:rPr lang="en" sz="7000" b="1" strike="noStrike" spc="-1">
                <a:solidFill>
                  <a:schemeClr val="dk2"/>
                </a:solidFill>
                <a:latin typeface="Poppins"/>
                <a:ea typeface="Poppins"/>
              </a:rPr>
              <a:t>01</a:t>
            </a:r>
            <a:endParaRPr lang="fr-FR" sz="7000" b="0" strike="noStrike" spc="-1">
              <a:solidFill>
                <a:schemeClr val="dk1"/>
              </a:solidFill>
              <a:latin typeface="Arial"/>
            </a:endParaRPr>
          </a:p>
        </p:txBody>
      </p:sp>
      <p:sp>
        <p:nvSpPr>
          <p:cNvPr id="120" name="PlaceHolder 3"/>
          <p:cNvSpPr>
            <a:spLocks noGrp="1"/>
          </p:cNvSpPr>
          <p:nvPr>
            <p:ph type="subTitle"/>
          </p:nvPr>
        </p:nvSpPr>
        <p:spPr>
          <a:xfrm>
            <a:off x="723960" y="3867120"/>
            <a:ext cx="7714800" cy="533160"/>
          </a:xfrm>
          <a:prstGeom prst="rect">
            <a:avLst/>
          </a:prstGeom>
          <a:noFill/>
          <a:ln w="0">
            <a:noFill/>
          </a:ln>
        </p:spPr>
        <p:txBody>
          <a:bodyPr lIns="91440" tIns="91440" rIns="91440" bIns="91440" anchor="t">
            <a:normAutofit/>
          </a:bodyPr>
          <a:lstStyle/>
          <a:p>
            <a:pPr indent="0" algn="ctr">
              <a:buNone/>
            </a:pPr>
            <a:endParaRPr lang="en-US" sz="1500" b="0" strike="noStrike" spc="-1">
              <a:solidFill>
                <a:schemeClr val="accent1"/>
              </a:solidFill>
              <a:latin typeface="Lato"/>
              <a:ea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723960" y="428760"/>
            <a:ext cx="484776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lt1"/>
                </a:solidFill>
                <a:latin typeface="Poppins"/>
                <a:ea typeface="Poppins"/>
              </a:rPr>
              <a:t>Potential Fields: Depth, Energy, Environmental</a:t>
            </a:r>
            <a:endParaRPr lang="fr-FR" sz="2600" b="0" strike="noStrike" spc="-1">
              <a:solidFill>
                <a:schemeClr val="dk1"/>
              </a:solidFill>
              <a:latin typeface="Arial"/>
            </a:endParaRPr>
          </a:p>
        </p:txBody>
      </p:sp>
      <p:sp>
        <p:nvSpPr>
          <p:cNvPr id="122" name="PlaceHolder 2"/>
          <p:cNvSpPr>
            <a:spLocks noGrp="1"/>
          </p:cNvSpPr>
          <p:nvPr>
            <p:ph/>
          </p:nvPr>
        </p:nvSpPr>
        <p:spPr>
          <a:xfrm>
            <a:off x="723960" y="2066760"/>
            <a:ext cx="4847760" cy="2133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lt2"/>
                </a:solidFill>
                <a:latin typeface="Lato"/>
                <a:ea typeface="Lato"/>
              </a:rPr>
              <a:t>EFMRP utilizes three potential fields to guide message forwarding. The Depth Field directs packets towards the sink while considering the distance. The Energy Field identifies nodes with residual energy to avoid overusing low-energy nodes, enhancing overall network longevity. The Environmental Field assesses real-time hazards, guiding packets away from danger zones such as fire-prone areas, ensuring safer routing under adverse conditions.</a:t>
            </a:r>
            <a:endParaRPr lang="fr-FR" sz="1400" b="0" strike="noStrike" spc="-1">
              <a:solidFill>
                <a:srgbClr val="000000"/>
              </a:solidFill>
              <a:latin typeface="Arial"/>
            </a:endParaRPr>
          </a:p>
        </p:txBody>
      </p:sp>
      <p:pic>
        <p:nvPicPr>
          <p:cNvPr id="123" name="Google Shape;217;p37"/>
          <p:cNvPicPr/>
          <p:nvPr/>
        </p:nvPicPr>
        <p:blipFill>
          <a:blip r:embed="rId2"/>
          <a:srcRect l="1679" r="1674"/>
          <a:stretch/>
        </p:blipFill>
        <p:spPr>
          <a:xfrm>
            <a:off x="5783040" y="0"/>
            <a:ext cx="3360600" cy="52171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600200" y="1171440"/>
            <a:ext cx="5933880" cy="694800"/>
          </a:xfrm>
          <a:prstGeom prst="rect">
            <a:avLst/>
          </a:prstGeom>
          <a:noFill/>
          <a:ln w="0">
            <a:noFill/>
          </a:ln>
        </p:spPr>
        <p:txBody>
          <a:bodyPr lIns="91440" tIns="91440" rIns="91440" bIns="91440" anchor="t">
            <a:normAutofit fontScale="93362"/>
          </a:bodyPr>
          <a:lstStyle/>
          <a:p>
            <a:pPr indent="0">
              <a:lnSpc>
                <a:spcPct val="100000"/>
              </a:lnSpc>
              <a:buNone/>
              <a:tabLst>
                <a:tab pos="0" algn="l"/>
              </a:tabLst>
            </a:pPr>
            <a:r>
              <a:rPr lang="en" sz="3000" b="1" strike="noStrike" spc="-1">
                <a:solidFill>
                  <a:schemeClr val="lt2"/>
                </a:solidFill>
                <a:latin typeface="Poppins"/>
                <a:ea typeface="Poppins"/>
              </a:rPr>
              <a:t>Multipath Routing: Importance and Strategy</a:t>
            </a:r>
            <a:endParaRPr lang="fr-FR" sz="3000" b="0" strike="noStrike" spc="-1">
              <a:solidFill>
                <a:schemeClr val="dk1"/>
              </a:solidFill>
              <a:latin typeface="Arial"/>
            </a:endParaRPr>
          </a:p>
        </p:txBody>
      </p:sp>
      <p:sp>
        <p:nvSpPr>
          <p:cNvPr id="125" name="PlaceHolder 2"/>
          <p:cNvSpPr>
            <a:spLocks noGrp="1"/>
          </p:cNvSpPr>
          <p:nvPr>
            <p:ph/>
          </p:nvPr>
        </p:nvSpPr>
        <p:spPr>
          <a:xfrm>
            <a:off x="1600200" y="2019240"/>
            <a:ext cx="593388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2"/>
                </a:solidFill>
                <a:latin typeface="Lato"/>
                <a:ea typeface="Lato"/>
              </a:rPr>
              <a:t>Multipath routing is a critical aspect of EFMRP as it establishes multiple independent paths for message delivery. This approach prevents single points of failure within the network, ensuring reliable communication even when certain paths become unusable. By balancing energy consumption across different routes, EFMRP improves the longevity and efficiency of wireless sensor networks. The strategy also adapts dynamically to network conditions, optimizing route selection in real-time.</a:t>
            </a:r>
            <a:endParaRPr lang="fr-FR" sz="12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600200" y="1171440"/>
            <a:ext cx="59338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lt2"/>
                </a:solidFill>
                <a:latin typeface="Poppins"/>
                <a:ea typeface="Poppins"/>
              </a:rPr>
              <a:t>Maintenance Mechanism: Local and Global</a:t>
            </a:r>
            <a:endParaRPr lang="fr-FR" sz="3000" b="0" strike="noStrike" spc="-1">
              <a:solidFill>
                <a:schemeClr val="dk1"/>
              </a:solidFill>
              <a:latin typeface="Arial"/>
            </a:endParaRPr>
          </a:p>
        </p:txBody>
      </p:sp>
      <p:sp>
        <p:nvSpPr>
          <p:cNvPr id="127" name="PlaceHolder 2"/>
          <p:cNvSpPr>
            <a:spLocks noGrp="1"/>
          </p:cNvSpPr>
          <p:nvPr>
            <p:ph/>
          </p:nvPr>
        </p:nvSpPr>
        <p:spPr>
          <a:xfrm>
            <a:off x="1600200" y="2019240"/>
            <a:ext cx="593388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2"/>
                </a:solidFill>
                <a:latin typeface="Lato"/>
                <a:ea typeface="Lato"/>
              </a:rPr>
              <a:t>EFMRP includes a robust maintenance mechanism that ensures the network's reliability and efficiency. Local maintenance is initiated when nodes with low energy levels send alerts to their neighbors, prompting a response to address energy depletion. Global maintenance, on the other hand, adapts paths dynamically based on real-time environmental conditions and node performance. This dual approach minimizes disruptions in communication, maintains efficient routing paths, and extends the operational life of the network even under challenging conditions.</a:t>
            </a:r>
            <a:endParaRPr lang="fr-FR" sz="12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oogle Shape;199;p35"/>
          <p:cNvGrpSpPr/>
          <p:nvPr/>
        </p:nvGrpSpPr>
        <p:grpSpPr>
          <a:xfrm>
            <a:off x="3678120" y="839880"/>
            <a:ext cx="1940040" cy="1800000"/>
            <a:chOff x="3678120" y="839880"/>
            <a:chExt cx="1940040" cy="1800000"/>
          </a:xfrm>
        </p:grpSpPr>
        <p:sp>
          <p:nvSpPr>
            <p:cNvPr id="129" name="Google Shape;200;p35"/>
            <p:cNvSpPr/>
            <p:nvPr/>
          </p:nvSpPr>
          <p:spPr>
            <a:xfrm>
              <a:off x="3830400" y="992160"/>
              <a:ext cx="1787760" cy="1647720"/>
            </a:xfrm>
            <a:prstGeom prst="roundRect">
              <a:avLst>
                <a:gd name="adj" fmla="val 8850"/>
              </a:avLst>
            </a:prstGeom>
            <a:solidFill>
              <a:schemeClr val="dk1"/>
            </a:solidFill>
            <a:ln w="28575">
              <a:solidFill>
                <a:srgbClr val="4F7DB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01;p35"/>
            <p:cNvSpPr/>
            <p:nvPr/>
          </p:nvSpPr>
          <p:spPr>
            <a:xfrm>
              <a:off x="3678120" y="839880"/>
              <a:ext cx="1787760" cy="1647720"/>
            </a:xfrm>
            <a:prstGeom prst="roundRect">
              <a:avLst>
                <a:gd name="adj" fmla="val 8850"/>
              </a:avLst>
            </a:prstGeom>
            <a:solidFill>
              <a:srgbClr val="FFFFFF"/>
            </a:solidFill>
            <a:ln w="28575">
              <a:solidFill>
                <a:srgbClr val="4F7DB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1" name="PlaceHolder 1"/>
          <p:cNvSpPr>
            <a:spLocks noGrp="1"/>
          </p:cNvSpPr>
          <p:nvPr>
            <p:ph type="title"/>
          </p:nvPr>
        </p:nvSpPr>
        <p:spPr>
          <a:xfrm>
            <a:off x="723960" y="2962440"/>
            <a:ext cx="7714800" cy="83772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4000" b="1" strike="noStrike" spc="-1">
                <a:solidFill>
                  <a:schemeClr val="lt2"/>
                </a:solidFill>
                <a:latin typeface="Poppins"/>
                <a:ea typeface="Poppins"/>
              </a:rPr>
              <a:t>Protocol Comparison</a:t>
            </a:r>
            <a:endParaRPr lang="fr-FR" sz="4000" b="0" strike="noStrike" spc="-1">
              <a:solidFill>
                <a:schemeClr val="dk1"/>
              </a:solidFill>
              <a:latin typeface="Arial"/>
            </a:endParaRPr>
          </a:p>
        </p:txBody>
      </p:sp>
      <p:sp>
        <p:nvSpPr>
          <p:cNvPr id="132" name="PlaceHolder 2"/>
          <p:cNvSpPr>
            <a:spLocks noGrp="1"/>
          </p:cNvSpPr>
          <p:nvPr>
            <p:ph type="title"/>
          </p:nvPr>
        </p:nvSpPr>
        <p:spPr>
          <a:xfrm>
            <a:off x="3676680" y="1238400"/>
            <a:ext cx="1790280" cy="837720"/>
          </a:xfrm>
          <a:prstGeom prst="rect">
            <a:avLst/>
          </a:prstGeom>
          <a:noFill/>
          <a:ln w="0">
            <a:noFill/>
          </a:ln>
        </p:spPr>
        <p:txBody>
          <a:bodyPr lIns="91440" tIns="91440" rIns="91440" bIns="91440" anchor="ctr">
            <a:normAutofit fontScale="62296"/>
          </a:bodyPr>
          <a:lstStyle/>
          <a:p>
            <a:pPr indent="0" algn="ctr">
              <a:lnSpc>
                <a:spcPct val="100000"/>
              </a:lnSpc>
              <a:buNone/>
              <a:tabLst>
                <a:tab pos="0" algn="l"/>
              </a:tabLst>
            </a:pPr>
            <a:r>
              <a:rPr lang="en" sz="7000" b="1" strike="noStrike" spc="-1">
                <a:solidFill>
                  <a:schemeClr val="dk2"/>
                </a:solidFill>
                <a:latin typeface="Poppins"/>
                <a:ea typeface="Poppins"/>
              </a:rPr>
              <a:t>02</a:t>
            </a:r>
            <a:endParaRPr lang="fr-FR" sz="7000" b="0" strike="noStrike" spc="-1">
              <a:solidFill>
                <a:schemeClr val="dk1"/>
              </a:solidFill>
              <a:latin typeface="Arial"/>
            </a:endParaRPr>
          </a:p>
        </p:txBody>
      </p:sp>
      <p:sp>
        <p:nvSpPr>
          <p:cNvPr id="133" name="PlaceHolder 3"/>
          <p:cNvSpPr>
            <a:spLocks noGrp="1"/>
          </p:cNvSpPr>
          <p:nvPr>
            <p:ph type="subTitle"/>
          </p:nvPr>
        </p:nvSpPr>
        <p:spPr>
          <a:xfrm>
            <a:off x="723960" y="3867120"/>
            <a:ext cx="7714800" cy="533160"/>
          </a:xfrm>
          <a:prstGeom prst="rect">
            <a:avLst/>
          </a:prstGeom>
          <a:noFill/>
          <a:ln w="0">
            <a:noFill/>
          </a:ln>
        </p:spPr>
        <p:txBody>
          <a:bodyPr lIns="91440" tIns="91440" rIns="91440" bIns="91440" anchor="t">
            <a:normAutofit/>
          </a:bodyPr>
          <a:lstStyle/>
          <a:p>
            <a:pPr indent="0" algn="ctr">
              <a:buNone/>
            </a:pPr>
            <a:endParaRPr lang="en-US" sz="1500" b="0" strike="noStrike" spc="-1">
              <a:solidFill>
                <a:schemeClr val="accent1"/>
              </a:solidFill>
              <a:latin typeface="Lato"/>
              <a:ea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600200" y="1171440"/>
            <a:ext cx="59338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a:solidFill>
                  <a:schemeClr val="lt2"/>
                </a:solidFill>
                <a:latin typeface="Poppins"/>
                <a:ea typeface="Poppins"/>
              </a:rPr>
              <a:t>Overview of EFMRP and its Advantages</a:t>
            </a:r>
            <a:endParaRPr lang="fr-FR" sz="3000" b="0" strike="noStrike" spc="-1">
              <a:solidFill>
                <a:schemeClr val="dk1"/>
              </a:solidFill>
              <a:latin typeface="Arial"/>
            </a:endParaRPr>
          </a:p>
        </p:txBody>
      </p:sp>
      <p:sp>
        <p:nvSpPr>
          <p:cNvPr id="135" name="PlaceHolder 2"/>
          <p:cNvSpPr>
            <a:spLocks noGrp="1"/>
          </p:cNvSpPr>
          <p:nvPr>
            <p:ph/>
          </p:nvPr>
        </p:nvSpPr>
        <p:spPr>
          <a:xfrm>
            <a:off x="1600200" y="2019240"/>
            <a:ext cx="593388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2"/>
                </a:solidFill>
                <a:latin typeface="Lato"/>
                <a:ea typeface="Lato"/>
              </a:rPr>
              <a:t>The Environment-Fusion Multipath Routing Protocol (EFMRP) is designed to enhance the performance of wireless sensor networks by considering environmental factors and energy levels. EFMRP is distinct in its ability to adapt based on the surrounding conditions, making it an energy-efficient and environmentally aware solution. The key advantages include improved packet delivery ratios, extended network lifetime due to better energy management, and increased reliability in communication even in adverse conditions, making it a versatile choice for various applications.</a:t>
            </a:r>
            <a:endParaRPr lang="fr-FR" sz="12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723960" y="428760"/>
            <a:ext cx="484776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lt1"/>
                </a:solidFill>
                <a:latin typeface="Poppins"/>
                <a:ea typeface="Poppins"/>
              </a:rPr>
              <a:t>Comparison with SGF and AODV</a:t>
            </a:r>
            <a:endParaRPr lang="fr-FR" sz="2600" b="0" strike="noStrike" spc="-1">
              <a:solidFill>
                <a:schemeClr val="dk1"/>
              </a:solidFill>
              <a:latin typeface="Arial"/>
            </a:endParaRPr>
          </a:p>
        </p:txBody>
      </p:sp>
      <p:sp>
        <p:nvSpPr>
          <p:cNvPr id="137" name="PlaceHolder 2"/>
          <p:cNvSpPr>
            <a:spLocks noGrp="1"/>
          </p:cNvSpPr>
          <p:nvPr>
            <p:ph/>
          </p:nvPr>
        </p:nvSpPr>
        <p:spPr>
          <a:xfrm>
            <a:off x="723960" y="2066760"/>
            <a:ext cx="4847760" cy="2133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lt2"/>
                </a:solidFill>
                <a:latin typeface="Lato"/>
                <a:ea typeface="Lato"/>
              </a:rPr>
              <a:t>When comparing EFMRP with other routing protocols like SGF (Smart Greedy Forwarding) and AODV (Ad-hoc On-Demand Distance Vector), significant differences are evident. SGF focuses predominantly on energy efficiency, often neglecting environmental factors, while AODV prioritizes the shortest path, which may not always be the most reliable. In contrast, EFMRP incorporates multiple routing paths and environmental awareness, providing a balanced solution that enhances overall network performance, especially in challenging settings.</a:t>
            </a:r>
            <a:endParaRPr lang="fr-FR" sz="1400" b="0" strike="noStrike" spc="-1">
              <a:solidFill>
                <a:srgbClr val="000000"/>
              </a:solidFill>
              <a:latin typeface="Arial"/>
            </a:endParaRPr>
          </a:p>
        </p:txBody>
      </p:sp>
      <p:pic>
        <p:nvPicPr>
          <p:cNvPr id="138" name="Google Shape;217;p37"/>
          <p:cNvPicPr/>
          <p:nvPr/>
        </p:nvPicPr>
        <p:blipFill>
          <a:blip r:embed="rId2"/>
          <a:srcRect l="1679" r="1674"/>
          <a:stretch/>
        </p:blipFill>
        <p:spPr>
          <a:xfrm>
            <a:off x="5783040" y="0"/>
            <a:ext cx="3360600" cy="5217120"/>
          </a:xfrm>
          <a:prstGeom prst="rect">
            <a:avLst/>
          </a:prstGeom>
          <a:ln w="0">
            <a:noFill/>
          </a:ln>
        </p:spPr>
      </p:pic>
    </p:spTree>
  </p:cSld>
  <p:clrMapOvr>
    <a:masterClrMapping/>
  </p:clrMapOvr>
</p:sld>
</file>

<file path=ppt/theme/theme1.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kills Development by Slidesgo">
  <a:themeElements>
    <a:clrScheme name="Simple Light">
      <a:dk1>
        <a:srgbClr val="4F7DB8"/>
      </a:dk1>
      <a:lt1>
        <a:srgbClr val="FFFFFF"/>
      </a:lt1>
      <a:dk2>
        <a:srgbClr val="22254B"/>
      </a:dk2>
      <a:lt2>
        <a:srgbClr val="DFF0FF"/>
      </a:lt2>
      <a:accent1>
        <a:srgbClr val="FFFFFF"/>
      </a:accent1>
      <a:accent2>
        <a:srgbClr val="FFFFFF"/>
      </a:accent2>
      <a:accent3>
        <a:srgbClr val="FFFFFF"/>
      </a:accent3>
      <a:accent4>
        <a:srgbClr val="FFFFFF"/>
      </a:accent4>
      <a:accent5>
        <a:srgbClr val="FFFFFF"/>
      </a:accent5>
      <a:accent6>
        <a:srgbClr val="FFFFFF"/>
      </a:accent6>
      <a:hlink>
        <a:srgbClr val="DFF0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697</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27</vt:i4>
      </vt:variant>
      <vt:variant>
        <vt:lpstr>Slide Titles</vt:lpstr>
      </vt:variant>
      <vt:variant>
        <vt:i4>12</vt:i4>
      </vt:variant>
    </vt:vector>
  </HeadingPairs>
  <TitlesOfParts>
    <vt:vector size="45" baseType="lpstr">
      <vt:lpstr>Arial</vt:lpstr>
      <vt:lpstr>Lato</vt:lpstr>
      <vt:lpstr>OpenSymbol</vt:lpstr>
      <vt:lpstr>Poppins</vt:lpstr>
      <vt:lpstr>Symbol</vt:lpstr>
      <vt:lpstr>Wingdings</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Skills Development by Slidesgo</vt:lpstr>
      <vt:lpstr>Slidesgo Final Pages</vt:lpstr>
      <vt:lpstr>Slidesgo Final Pages</vt:lpstr>
      <vt:lpstr>Slidesgo Final Pages</vt:lpstr>
      <vt:lpstr>Slidesgo Final Pages</vt:lpstr>
      <vt:lpstr>EFMRP Protocol</vt:lpstr>
      <vt:lpstr>Introduction</vt:lpstr>
      <vt:lpstr>Key Components</vt:lpstr>
      <vt:lpstr>Potential Fields: Depth, Energy, Environmental</vt:lpstr>
      <vt:lpstr>Multipath Routing: Importance and Strategy</vt:lpstr>
      <vt:lpstr>Maintenance Mechanism: Local and Global</vt:lpstr>
      <vt:lpstr>Protocol Comparison</vt:lpstr>
      <vt:lpstr>Overview of EFMRP and its Advantages</vt:lpstr>
      <vt:lpstr>Comparison with SGF and AODV</vt:lpstr>
      <vt:lpstr>Performance Metrics: PDR, Network Lifetime, Latency</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swatipraj7087@outlook.com</cp:lastModifiedBy>
  <cp:revision>1</cp:revision>
  <dcterms:modified xsi:type="dcterms:W3CDTF">2025-03-19T16:31:40Z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2025-03-19T16:30:14Z</dcterms:created>
  <dc:creator>Unknown Creator</dc:creator>
  <dc:description/>
  <dc:language>en-US</dc:language>
  <cp:lastModifiedBy>Unknown Creator</cp:lastModifiedBy>
  <dcterms:modified xsi:type="dcterms:W3CDTF">2025-03-19T16:30:14Z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