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64" r:id="rId3"/>
    <p:sldMasterId id="2147483670" r:id="rId4"/>
    <p:sldMasterId id="2147483708"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8" r:id="rId17"/>
    <p:sldId id="267"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F72D9D-BBDD-4B11-9117-4A36611250C8}" v="2" dt="2025-03-19T17:30:36.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66" d="100"/>
          <a:sy n="66" d="100"/>
        </p:scale>
        <p:origin x="1296" y="3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ipraj7087@outlook.com" userId="823d43e0651ef962" providerId="LiveId" clId="{84F72D9D-BBDD-4B11-9117-4A36611250C8}"/>
    <pc:docChg chg="undo custSel addSld delSld modSld delMainMaster">
      <pc:chgData name="swatipraj7087@outlook.com" userId="823d43e0651ef962" providerId="LiveId" clId="{84F72D9D-BBDD-4B11-9117-4A36611250C8}" dt="2025-03-19T17:34:21.793" v="385" actId="255"/>
      <pc:docMkLst>
        <pc:docMk/>
      </pc:docMkLst>
      <pc:sldChg chg="modSp mod">
        <pc:chgData name="swatipraj7087@outlook.com" userId="823d43e0651ef962" providerId="LiveId" clId="{84F72D9D-BBDD-4B11-9117-4A36611250C8}" dt="2025-03-19T17:23:16.284" v="229" actId="255"/>
        <pc:sldMkLst>
          <pc:docMk/>
          <pc:sldMk cId="0" sldId="256"/>
        </pc:sldMkLst>
        <pc:spChg chg="mod">
          <ac:chgData name="swatipraj7087@outlook.com" userId="823d43e0651ef962" providerId="LiveId" clId="{84F72D9D-BBDD-4B11-9117-4A36611250C8}" dt="2025-03-19T17:23:16.284" v="229" actId="255"/>
          <ac:spMkLst>
            <pc:docMk/>
            <pc:sldMk cId="0" sldId="256"/>
            <ac:spMk id="119" creationId="{00000000-0000-0000-0000-000000000000}"/>
          </ac:spMkLst>
        </pc:spChg>
        <pc:spChg chg="mod">
          <ac:chgData name="swatipraj7087@outlook.com" userId="823d43e0651ef962" providerId="LiveId" clId="{84F72D9D-BBDD-4B11-9117-4A36611250C8}" dt="2025-03-19T17:22:49.751" v="227" actId="14100"/>
          <ac:spMkLst>
            <pc:docMk/>
            <pc:sldMk cId="0" sldId="256"/>
            <ac:spMk id="120" creationId="{00000000-0000-0000-0000-000000000000}"/>
          </ac:spMkLst>
        </pc:spChg>
      </pc:sldChg>
      <pc:sldChg chg="modSp mod">
        <pc:chgData name="swatipraj7087@outlook.com" userId="823d43e0651ef962" providerId="LiveId" clId="{84F72D9D-BBDD-4B11-9117-4A36611250C8}" dt="2025-03-19T17:24:10.056" v="235" actId="255"/>
        <pc:sldMkLst>
          <pc:docMk/>
          <pc:sldMk cId="0" sldId="257"/>
        </pc:sldMkLst>
        <pc:spChg chg="mod">
          <ac:chgData name="swatipraj7087@outlook.com" userId="823d43e0651ef962" providerId="LiveId" clId="{84F72D9D-BBDD-4B11-9117-4A36611250C8}" dt="2025-03-19T17:24:00.294" v="234" actId="255"/>
          <ac:spMkLst>
            <pc:docMk/>
            <pc:sldMk cId="0" sldId="257"/>
            <ac:spMk id="121" creationId="{00000000-0000-0000-0000-000000000000}"/>
          </ac:spMkLst>
        </pc:spChg>
        <pc:spChg chg="mod">
          <ac:chgData name="swatipraj7087@outlook.com" userId="823d43e0651ef962" providerId="LiveId" clId="{84F72D9D-BBDD-4B11-9117-4A36611250C8}" dt="2025-03-19T17:24:10.056" v="235" actId="255"/>
          <ac:spMkLst>
            <pc:docMk/>
            <pc:sldMk cId="0" sldId="257"/>
            <ac:spMk id="122" creationId="{00000000-0000-0000-0000-000000000000}"/>
          </ac:spMkLst>
        </pc:spChg>
      </pc:sldChg>
      <pc:sldChg chg="modSp mod">
        <pc:chgData name="swatipraj7087@outlook.com" userId="823d43e0651ef962" providerId="LiveId" clId="{84F72D9D-BBDD-4B11-9117-4A36611250C8}" dt="2025-03-19T17:10:40.190" v="136" actId="27636"/>
        <pc:sldMkLst>
          <pc:docMk/>
          <pc:sldMk cId="0" sldId="258"/>
        </pc:sldMkLst>
        <pc:spChg chg="mod">
          <ac:chgData name="swatipraj7087@outlook.com" userId="823d43e0651ef962" providerId="LiveId" clId="{84F72D9D-BBDD-4B11-9117-4A36611250C8}" dt="2025-03-19T16:50:57.539" v="16" actId="14100"/>
          <ac:spMkLst>
            <pc:docMk/>
            <pc:sldMk cId="0" sldId="258"/>
            <ac:spMk id="123" creationId="{00000000-0000-0000-0000-000000000000}"/>
          </ac:spMkLst>
        </pc:spChg>
        <pc:spChg chg="mod">
          <ac:chgData name="swatipraj7087@outlook.com" userId="823d43e0651ef962" providerId="LiveId" clId="{84F72D9D-BBDD-4B11-9117-4A36611250C8}" dt="2025-03-19T17:10:40.190" v="136" actId="27636"/>
          <ac:spMkLst>
            <pc:docMk/>
            <pc:sldMk cId="0" sldId="258"/>
            <ac:spMk id="124" creationId="{00000000-0000-0000-0000-000000000000}"/>
          </ac:spMkLst>
        </pc:spChg>
      </pc:sldChg>
      <pc:sldChg chg="modSp mod">
        <pc:chgData name="swatipraj7087@outlook.com" userId="823d43e0651ef962" providerId="LiveId" clId="{84F72D9D-BBDD-4B11-9117-4A36611250C8}" dt="2025-03-19T17:24:59.553" v="237" actId="14100"/>
        <pc:sldMkLst>
          <pc:docMk/>
          <pc:sldMk cId="0" sldId="259"/>
        </pc:sldMkLst>
        <pc:spChg chg="mod">
          <ac:chgData name="swatipraj7087@outlook.com" userId="823d43e0651ef962" providerId="LiveId" clId="{84F72D9D-BBDD-4B11-9117-4A36611250C8}" dt="2025-03-19T16:56:11.605" v="71" actId="1076"/>
          <ac:spMkLst>
            <pc:docMk/>
            <pc:sldMk cId="0" sldId="259"/>
            <ac:spMk id="125" creationId="{00000000-0000-0000-0000-000000000000}"/>
          </ac:spMkLst>
        </pc:spChg>
        <pc:spChg chg="mod">
          <ac:chgData name="swatipraj7087@outlook.com" userId="823d43e0651ef962" providerId="LiveId" clId="{84F72D9D-BBDD-4B11-9117-4A36611250C8}" dt="2025-03-19T17:24:59.553" v="237" actId="14100"/>
          <ac:spMkLst>
            <pc:docMk/>
            <pc:sldMk cId="0" sldId="259"/>
            <ac:spMk id="126" creationId="{00000000-0000-0000-0000-000000000000}"/>
          </ac:spMkLst>
        </pc:spChg>
      </pc:sldChg>
      <pc:sldChg chg="modSp mod">
        <pc:chgData name="swatipraj7087@outlook.com" userId="823d43e0651ef962" providerId="LiveId" clId="{84F72D9D-BBDD-4B11-9117-4A36611250C8}" dt="2025-03-19T17:26:01.842" v="240" actId="1076"/>
        <pc:sldMkLst>
          <pc:docMk/>
          <pc:sldMk cId="0" sldId="260"/>
        </pc:sldMkLst>
        <pc:spChg chg="mod">
          <ac:chgData name="swatipraj7087@outlook.com" userId="823d43e0651ef962" providerId="LiveId" clId="{84F72D9D-BBDD-4B11-9117-4A36611250C8}" dt="2025-03-19T16:56:23.413" v="72" actId="1076"/>
          <ac:spMkLst>
            <pc:docMk/>
            <pc:sldMk cId="0" sldId="260"/>
            <ac:spMk id="127" creationId="{00000000-0000-0000-0000-000000000000}"/>
          </ac:spMkLst>
        </pc:spChg>
        <pc:spChg chg="mod">
          <ac:chgData name="swatipraj7087@outlook.com" userId="823d43e0651ef962" providerId="LiveId" clId="{84F72D9D-BBDD-4B11-9117-4A36611250C8}" dt="2025-03-19T17:26:01.842" v="240" actId="1076"/>
          <ac:spMkLst>
            <pc:docMk/>
            <pc:sldMk cId="0" sldId="260"/>
            <ac:spMk id="128" creationId="{00000000-0000-0000-0000-000000000000}"/>
          </ac:spMkLst>
        </pc:spChg>
      </pc:sldChg>
      <pc:sldChg chg="modSp mod">
        <pc:chgData name="swatipraj7087@outlook.com" userId="823d43e0651ef962" providerId="LiveId" clId="{84F72D9D-BBDD-4B11-9117-4A36611250C8}" dt="2025-03-19T17:26:31.988" v="241" actId="255"/>
        <pc:sldMkLst>
          <pc:docMk/>
          <pc:sldMk cId="0" sldId="261"/>
        </pc:sldMkLst>
        <pc:spChg chg="mod">
          <ac:chgData name="swatipraj7087@outlook.com" userId="823d43e0651ef962" providerId="LiveId" clId="{84F72D9D-BBDD-4B11-9117-4A36611250C8}" dt="2025-03-19T16:56:59.779" v="77" actId="1076"/>
          <ac:spMkLst>
            <pc:docMk/>
            <pc:sldMk cId="0" sldId="261"/>
            <ac:spMk id="130" creationId="{00000000-0000-0000-0000-000000000000}"/>
          </ac:spMkLst>
        </pc:spChg>
        <pc:spChg chg="mod">
          <ac:chgData name="swatipraj7087@outlook.com" userId="823d43e0651ef962" providerId="LiveId" clId="{84F72D9D-BBDD-4B11-9117-4A36611250C8}" dt="2025-03-19T17:26:31.988" v="241" actId="255"/>
          <ac:spMkLst>
            <pc:docMk/>
            <pc:sldMk cId="0" sldId="261"/>
            <ac:spMk id="131" creationId="{00000000-0000-0000-0000-000000000000}"/>
          </ac:spMkLst>
        </pc:spChg>
        <pc:picChg chg="mod">
          <ac:chgData name="swatipraj7087@outlook.com" userId="823d43e0651ef962" providerId="LiveId" clId="{84F72D9D-BBDD-4B11-9117-4A36611250C8}" dt="2025-03-19T16:56:43.247" v="73" actId="1076"/>
          <ac:picMkLst>
            <pc:docMk/>
            <pc:sldMk cId="0" sldId="261"/>
            <ac:picMk id="129" creationId="{00000000-0000-0000-0000-000000000000}"/>
          </ac:picMkLst>
        </pc:picChg>
      </pc:sldChg>
      <pc:sldChg chg="modSp mod">
        <pc:chgData name="swatipraj7087@outlook.com" userId="823d43e0651ef962" providerId="LiveId" clId="{84F72D9D-BBDD-4B11-9117-4A36611250C8}" dt="2025-03-19T17:10:40.204" v="137" actId="27636"/>
        <pc:sldMkLst>
          <pc:docMk/>
          <pc:sldMk cId="0" sldId="262"/>
        </pc:sldMkLst>
        <pc:spChg chg="mod">
          <ac:chgData name="swatipraj7087@outlook.com" userId="823d43e0651ef962" providerId="LiveId" clId="{84F72D9D-BBDD-4B11-9117-4A36611250C8}" dt="2025-03-19T17:10:40.204" v="137" actId="27636"/>
          <ac:spMkLst>
            <pc:docMk/>
            <pc:sldMk cId="0" sldId="262"/>
            <ac:spMk id="133" creationId="{00000000-0000-0000-0000-000000000000}"/>
          </ac:spMkLst>
        </pc:spChg>
      </pc:sldChg>
      <pc:sldChg chg="modSp mod">
        <pc:chgData name="swatipraj7087@outlook.com" userId="823d43e0651ef962" providerId="LiveId" clId="{84F72D9D-BBDD-4B11-9117-4A36611250C8}" dt="2025-03-19T17:26:47.014" v="242" actId="255"/>
        <pc:sldMkLst>
          <pc:docMk/>
          <pc:sldMk cId="0" sldId="263"/>
        </pc:sldMkLst>
        <pc:spChg chg="mod">
          <ac:chgData name="swatipraj7087@outlook.com" userId="823d43e0651ef962" providerId="LiveId" clId="{84F72D9D-BBDD-4B11-9117-4A36611250C8}" dt="2025-03-19T16:58:43.855" v="86" actId="1076"/>
          <ac:spMkLst>
            <pc:docMk/>
            <pc:sldMk cId="0" sldId="263"/>
            <ac:spMk id="135" creationId="{00000000-0000-0000-0000-000000000000}"/>
          </ac:spMkLst>
        </pc:spChg>
        <pc:spChg chg="mod">
          <ac:chgData name="swatipraj7087@outlook.com" userId="823d43e0651ef962" providerId="LiveId" clId="{84F72D9D-BBDD-4B11-9117-4A36611250C8}" dt="2025-03-19T17:26:47.014" v="242" actId="255"/>
          <ac:spMkLst>
            <pc:docMk/>
            <pc:sldMk cId="0" sldId="263"/>
            <ac:spMk id="136" creationId="{00000000-0000-0000-0000-000000000000}"/>
          </ac:spMkLst>
        </pc:spChg>
        <pc:picChg chg="mod">
          <ac:chgData name="swatipraj7087@outlook.com" userId="823d43e0651ef962" providerId="LiveId" clId="{84F72D9D-BBDD-4B11-9117-4A36611250C8}" dt="2025-03-19T16:58:34.815" v="84" actId="1076"/>
          <ac:picMkLst>
            <pc:docMk/>
            <pc:sldMk cId="0" sldId="263"/>
            <ac:picMk id="134" creationId="{00000000-0000-0000-0000-000000000000}"/>
          </ac:picMkLst>
        </pc:picChg>
      </pc:sldChg>
      <pc:sldChg chg="modSp mod">
        <pc:chgData name="swatipraj7087@outlook.com" userId="823d43e0651ef962" providerId="LiveId" clId="{84F72D9D-BBDD-4B11-9117-4A36611250C8}" dt="2025-03-19T17:27:15.074" v="244" actId="255"/>
        <pc:sldMkLst>
          <pc:docMk/>
          <pc:sldMk cId="0" sldId="264"/>
        </pc:sldMkLst>
        <pc:spChg chg="mod">
          <ac:chgData name="swatipraj7087@outlook.com" userId="823d43e0651ef962" providerId="LiveId" clId="{84F72D9D-BBDD-4B11-9117-4A36611250C8}" dt="2025-03-19T17:02:38.523" v="119" actId="14100"/>
          <ac:spMkLst>
            <pc:docMk/>
            <pc:sldMk cId="0" sldId="264"/>
            <ac:spMk id="137" creationId="{00000000-0000-0000-0000-000000000000}"/>
          </ac:spMkLst>
        </pc:spChg>
        <pc:spChg chg="mod">
          <ac:chgData name="swatipraj7087@outlook.com" userId="823d43e0651ef962" providerId="LiveId" clId="{84F72D9D-BBDD-4B11-9117-4A36611250C8}" dt="2025-03-19T17:27:15.074" v="244" actId="255"/>
          <ac:spMkLst>
            <pc:docMk/>
            <pc:sldMk cId="0" sldId="264"/>
            <ac:spMk id="138" creationId="{00000000-0000-0000-0000-000000000000}"/>
          </ac:spMkLst>
        </pc:spChg>
      </pc:sldChg>
      <pc:sldChg chg="modSp mod">
        <pc:chgData name="swatipraj7087@outlook.com" userId="823d43e0651ef962" providerId="LiveId" clId="{84F72D9D-BBDD-4B11-9117-4A36611250C8}" dt="2025-03-19T17:27:30.935" v="246" actId="255"/>
        <pc:sldMkLst>
          <pc:docMk/>
          <pc:sldMk cId="0" sldId="265"/>
        </pc:sldMkLst>
        <pc:spChg chg="mod">
          <ac:chgData name="swatipraj7087@outlook.com" userId="823d43e0651ef962" providerId="LiveId" clId="{84F72D9D-BBDD-4B11-9117-4A36611250C8}" dt="2025-03-19T17:01:57.944" v="115" actId="1076"/>
          <ac:spMkLst>
            <pc:docMk/>
            <pc:sldMk cId="0" sldId="265"/>
            <ac:spMk id="139" creationId="{00000000-0000-0000-0000-000000000000}"/>
          </ac:spMkLst>
        </pc:spChg>
        <pc:spChg chg="mod">
          <ac:chgData name="swatipraj7087@outlook.com" userId="823d43e0651ef962" providerId="LiveId" clId="{84F72D9D-BBDD-4B11-9117-4A36611250C8}" dt="2025-03-19T17:27:30.935" v="246" actId="255"/>
          <ac:spMkLst>
            <pc:docMk/>
            <pc:sldMk cId="0" sldId="265"/>
            <ac:spMk id="140" creationId="{00000000-0000-0000-0000-000000000000}"/>
          </ac:spMkLst>
        </pc:spChg>
      </pc:sldChg>
      <pc:sldChg chg="modSp mod">
        <pc:chgData name="swatipraj7087@outlook.com" userId="823d43e0651ef962" providerId="LiveId" clId="{84F72D9D-BBDD-4B11-9117-4A36611250C8}" dt="2025-03-19T17:27:24.184" v="245" actId="255"/>
        <pc:sldMkLst>
          <pc:docMk/>
          <pc:sldMk cId="0" sldId="266"/>
        </pc:sldMkLst>
        <pc:spChg chg="mod">
          <ac:chgData name="swatipraj7087@outlook.com" userId="823d43e0651ef962" providerId="LiveId" clId="{84F72D9D-BBDD-4B11-9117-4A36611250C8}" dt="2025-03-19T17:03:12.751" v="124" actId="1076"/>
          <ac:spMkLst>
            <pc:docMk/>
            <pc:sldMk cId="0" sldId="266"/>
            <ac:spMk id="141" creationId="{00000000-0000-0000-0000-000000000000}"/>
          </ac:spMkLst>
        </pc:spChg>
        <pc:spChg chg="mod">
          <ac:chgData name="swatipraj7087@outlook.com" userId="823d43e0651ef962" providerId="LiveId" clId="{84F72D9D-BBDD-4B11-9117-4A36611250C8}" dt="2025-03-19T17:27:24.184" v="245" actId="255"/>
          <ac:spMkLst>
            <pc:docMk/>
            <pc:sldMk cId="0" sldId="266"/>
            <ac:spMk id="142" creationId="{00000000-0000-0000-0000-000000000000}"/>
          </ac:spMkLst>
        </pc:spChg>
      </pc:sldChg>
      <pc:sldChg chg="delSp modSp del mod">
        <pc:chgData name="swatipraj7087@outlook.com" userId="823d43e0651ef962" providerId="LiveId" clId="{84F72D9D-BBDD-4B11-9117-4A36611250C8}" dt="2025-03-19T17:10:27.882" v="134" actId="47"/>
        <pc:sldMkLst>
          <pc:docMk/>
          <pc:sldMk cId="0" sldId="267"/>
        </pc:sldMkLst>
        <pc:spChg chg="mod">
          <ac:chgData name="swatipraj7087@outlook.com" userId="823d43e0651ef962" providerId="LiveId" clId="{84F72D9D-BBDD-4B11-9117-4A36611250C8}" dt="2025-03-19T17:10:08.406" v="133" actId="20577"/>
          <ac:spMkLst>
            <pc:docMk/>
            <pc:sldMk cId="0" sldId="267"/>
            <ac:spMk id="144" creationId="{00000000-0000-0000-0000-000000000000}"/>
          </ac:spMkLst>
        </pc:spChg>
        <pc:spChg chg="del mod">
          <ac:chgData name="swatipraj7087@outlook.com" userId="823d43e0651ef962" providerId="LiveId" clId="{84F72D9D-BBDD-4B11-9117-4A36611250C8}" dt="2025-03-19T17:08:17.282" v="129" actId="478"/>
          <ac:spMkLst>
            <pc:docMk/>
            <pc:sldMk cId="0" sldId="267"/>
            <ac:spMk id="145" creationId="{00000000-0000-0000-0000-000000000000}"/>
          </ac:spMkLst>
        </pc:spChg>
        <pc:spChg chg="del">
          <ac:chgData name="swatipraj7087@outlook.com" userId="823d43e0651ef962" providerId="LiveId" clId="{84F72D9D-BBDD-4B11-9117-4A36611250C8}" dt="2025-03-19T17:08:23.725" v="132" actId="478"/>
          <ac:spMkLst>
            <pc:docMk/>
            <pc:sldMk cId="0" sldId="267"/>
            <ac:spMk id="146" creationId="{00000000-0000-0000-0000-000000000000}"/>
          </ac:spMkLst>
        </pc:spChg>
        <pc:grpChg chg="del">
          <ac:chgData name="swatipraj7087@outlook.com" userId="823d43e0651ef962" providerId="LiveId" clId="{84F72D9D-BBDD-4B11-9117-4A36611250C8}" dt="2025-03-19T17:08:20.234" v="130" actId="478"/>
          <ac:grpSpMkLst>
            <pc:docMk/>
            <pc:sldMk cId="0" sldId="267"/>
            <ac:grpSpMk id="147" creationId="{00000000-0000-0000-0000-000000000000}"/>
          </ac:grpSpMkLst>
        </pc:grpChg>
        <pc:grpChg chg="del">
          <ac:chgData name="swatipraj7087@outlook.com" userId="823d43e0651ef962" providerId="LiveId" clId="{84F72D9D-BBDD-4B11-9117-4A36611250C8}" dt="2025-03-19T17:08:21.978" v="131" actId="478"/>
          <ac:grpSpMkLst>
            <pc:docMk/>
            <pc:sldMk cId="0" sldId="267"/>
            <ac:grpSpMk id="152" creationId="{00000000-0000-0000-0000-000000000000}"/>
          </ac:grpSpMkLst>
        </pc:grpChg>
      </pc:sldChg>
      <pc:sldChg chg="addSp delSp modSp add mod">
        <pc:chgData name="swatipraj7087@outlook.com" userId="823d43e0651ef962" providerId="LiveId" clId="{84F72D9D-BBDD-4B11-9117-4A36611250C8}" dt="2025-03-19T17:34:21.793" v="385" actId="255"/>
        <pc:sldMkLst>
          <pc:docMk/>
          <pc:sldMk cId="3521956027" sldId="267"/>
        </pc:sldMkLst>
        <pc:spChg chg="add mod">
          <ac:chgData name="swatipraj7087@outlook.com" userId="823d43e0651ef962" providerId="LiveId" clId="{84F72D9D-BBDD-4B11-9117-4A36611250C8}" dt="2025-03-19T17:34:21.793" v="385" actId="255"/>
          <ac:spMkLst>
            <pc:docMk/>
            <pc:sldMk cId="3521956027" sldId="267"/>
            <ac:spMk id="2" creationId="{F6D1088D-6678-D2FF-89A0-CDEC7C223FAC}"/>
          </ac:spMkLst>
        </pc:spChg>
        <pc:spChg chg="mod">
          <ac:chgData name="swatipraj7087@outlook.com" userId="823d43e0651ef962" providerId="LiveId" clId="{84F72D9D-BBDD-4B11-9117-4A36611250C8}" dt="2025-03-19T17:30:18.169" v="247" actId="1076"/>
          <ac:spMkLst>
            <pc:docMk/>
            <pc:sldMk cId="3521956027" sldId="267"/>
            <ac:spMk id="141" creationId="{110B9615-B525-A0C1-D6FD-99691824F2AD}"/>
          </ac:spMkLst>
        </pc:spChg>
        <pc:spChg chg="del mod">
          <ac:chgData name="swatipraj7087@outlook.com" userId="823d43e0651ef962" providerId="LiveId" clId="{84F72D9D-BBDD-4B11-9117-4A36611250C8}" dt="2025-03-19T17:11:02.246" v="150" actId="478"/>
          <ac:spMkLst>
            <pc:docMk/>
            <pc:sldMk cId="3521956027" sldId="267"/>
            <ac:spMk id="142" creationId="{CBC66E8E-D3F4-12B6-47CE-AD1D6069C18C}"/>
          </ac:spMkLst>
        </pc:spChg>
      </pc:sldChg>
      <pc:sldChg chg="addSp modSp new mod">
        <pc:chgData name="swatipraj7087@outlook.com" userId="823d43e0651ef962" providerId="LiveId" clId="{84F72D9D-BBDD-4B11-9117-4A36611250C8}" dt="2025-03-19T17:19:55.980" v="216" actId="20577"/>
        <pc:sldMkLst>
          <pc:docMk/>
          <pc:sldMk cId="1182437176" sldId="268"/>
        </pc:sldMkLst>
        <pc:spChg chg="add mod">
          <ac:chgData name="swatipraj7087@outlook.com" userId="823d43e0651ef962" providerId="LiveId" clId="{84F72D9D-BBDD-4B11-9117-4A36611250C8}" dt="2025-03-19T17:19:55.980" v="216" actId="20577"/>
          <ac:spMkLst>
            <pc:docMk/>
            <pc:sldMk cId="1182437176" sldId="268"/>
            <ac:spMk id="3" creationId="{7EE56A36-D2FC-49C0-B597-B97759040BC4}"/>
          </ac:spMkLst>
        </pc:spChg>
      </pc:sldChg>
      <pc:sldMasterChg chg="del delSldLayout">
        <pc:chgData name="swatipraj7087@outlook.com" userId="823d43e0651ef962" providerId="LiveId" clId="{84F72D9D-BBDD-4B11-9117-4A36611250C8}" dt="2025-03-19T16:47:15.831" v="3"/>
        <pc:sldMasterMkLst>
          <pc:docMk/>
          <pc:sldMasterMk cId="0" sldId="2147483650"/>
        </pc:sldMasterMkLst>
        <pc:sldLayoutChg chg="del">
          <pc:chgData name="swatipraj7087@outlook.com" userId="823d43e0651ef962" providerId="LiveId" clId="{84F72D9D-BBDD-4B11-9117-4A36611250C8}" dt="2025-03-19T16:47:15.831" v="3"/>
          <pc:sldLayoutMkLst>
            <pc:docMk/>
            <pc:sldMasterMk cId="0" sldId="2147483650"/>
            <pc:sldLayoutMk cId="0" sldId="2147483651"/>
          </pc:sldLayoutMkLst>
        </pc:sldLayoutChg>
      </pc:sldMasterChg>
      <pc:sldMasterChg chg="del delSldLayout">
        <pc:chgData name="swatipraj7087@outlook.com" userId="823d43e0651ef962" providerId="LiveId" clId="{84F72D9D-BBDD-4B11-9117-4A36611250C8}" dt="2025-03-19T16:47:15.831" v="3"/>
        <pc:sldMasterMkLst>
          <pc:docMk/>
          <pc:sldMasterMk cId="0" sldId="2147483652"/>
        </pc:sldMasterMkLst>
        <pc:sldLayoutChg chg="del">
          <pc:chgData name="swatipraj7087@outlook.com" userId="823d43e0651ef962" providerId="LiveId" clId="{84F72D9D-BBDD-4B11-9117-4A36611250C8}" dt="2025-03-19T16:47:15.831" v="3"/>
          <pc:sldLayoutMkLst>
            <pc:docMk/>
            <pc:sldMasterMk cId="0" sldId="2147483652"/>
            <pc:sldLayoutMk cId="0" sldId="2147483653"/>
          </pc:sldLayoutMkLst>
        </pc:sldLayoutChg>
      </pc:sldMasterChg>
      <pc:sldMasterChg chg="del delSldLayout">
        <pc:chgData name="swatipraj7087@outlook.com" userId="823d43e0651ef962" providerId="LiveId" clId="{84F72D9D-BBDD-4B11-9117-4A36611250C8}" dt="2025-03-19T16:47:15.831" v="3"/>
        <pc:sldMasterMkLst>
          <pc:docMk/>
          <pc:sldMasterMk cId="0" sldId="2147483654"/>
        </pc:sldMasterMkLst>
        <pc:sldLayoutChg chg="del">
          <pc:chgData name="swatipraj7087@outlook.com" userId="823d43e0651ef962" providerId="LiveId" clId="{84F72D9D-BBDD-4B11-9117-4A36611250C8}" dt="2025-03-19T16:47:15.831" v="3"/>
          <pc:sldLayoutMkLst>
            <pc:docMk/>
            <pc:sldMasterMk cId="0" sldId="2147483654"/>
            <pc:sldLayoutMk cId="0" sldId="2147483655"/>
          </pc:sldLayoutMkLst>
        </pc:sldLayoutChg>
      </pc:sldMasterChg>
      <pc:sldMasterChg chg="del delSldLayout">
        <pc:chgData name="swatipraj7087@outlook.com" userId="823d43e0651ef962" providerId="LiveId" clId="{84F72D9D-BBDD-4B11-9117-4A36611250C8}" dt="2025-03-19T16:47:15.831" v="3"/>
        <pc:sldMasterMkLst>
          <pc:docMk/>
          <pc:sldMasterMk cId="0" sldId="2147483656"/>
        </pc:sldMasterMkLst>
        <pc:sldLayoutChg chg="del">
          <pc:chgData name="swatipraj7087@outlook.com" userId="823d43e0651ef962" providerId="LiveId" clId="{84F72D9D-BBDD-4B11-9117-4A36611250C8}" dt="2025-03-19T16:47:15.831" v="3"/>
          <pc:sldLayoutMkLst>
            <pc:docMk/>
            <pc:sldMasterMk cId="0" sldId="2147483656"/>
            <pc:sldLayoutMk cId="0" sldId="2147483657"/>
          </pc:sldLayoutMkLst>
        </pc:sldLayoutChg>
      </pc:sldMasterChg>
      <pc:sldMasterChg chg="del delSldLayout">
        <pc:chgData name="swatipraj7087@outlook.com" userId="823d43e0651ef962" providerId="LiveId" clId="{84F72D9D-BBDD-4B11-9117-4A36611250C8}" dt="2025-03-19T16:47:15.831" v="3"/>
        <pc:sldMasterMkLst>
          <pc:docMk/>
          <pc:sldMasterMk cId="0" sldId="2147483660"/>
        </pc:sldMasterMkLst>
        <pc:sldLayoutChg chg="del">
          <pc:chgData name="swatipraj7087@outlook.com" userId="823d43e0651ef962" providerId="LiveId" clId="{84F72D9D-BBDD-4B11-9117-4A36611250C8}" dt="2025-03-19T16:47:15.831" v="3"/>
          <pc:sldLayoutMkLst>
            <pc:docMk/>
            <pc:sldMasterMk cId="0" sldId="2147483660"/>
            <pc:sldLayoutMk cId="0" sldId="2147483661"/>
          </pc:sldLayoutMkLst>
        </pc:sldLayoutChg>
      </pc:sldMasterChg>
      <pc:sldMasterChg chg="del delSldLayout">
        <pc:chgData name="swatipraj7087@outlook.com" userId="823d43e0651ef962" providerId="LiveId" clId="{84F72D9D-BBDD-4B11-9117-4A36611250C8}" dt="2025-03-19T16:47:15.831" v="3"/>
        <pc:sldMasterMkLst>
          <pc:docMk/>
          <pc:sldMasterMk cId="0" sldId="2147483662"/>
        </pc:sldMasterMkLst>
        <pc:sldLayoutChg chg="del">
          <pc:chgData name="swatipraj7087@outlook.com" userId="823d43e0651ef962" providerId="LiveId" clId="{84F72D9D-BBDD-4B11-9117-4A36611250C8}" dt="2025-03-19T16:47:15.831" v="3"/>
          <pc:sldLayoutMkLst>
            <pc:docMk/>
            <pc:sldMasterMk cId="0" sldId="2147483662"/>
            <pc:sldLayoutMk cId="0" sldId="2147483663"/>
          </pc:sldLayoutMkLst>
        </pc:sldLayoutChg>
      </pc:sldMasterChg>
      <pc:sldMasterChg chg="del delSldLayout">
        <pc:chgData name="swatipraj7087@outlook.com" userId="823d43e0651ef962" providerId="LiveId" clId="{84F72D9D-BBDD-4B11-9117-4A36611250C8}" dt="2025-03-19T16:47:15.831" v="3"/>
        <pc:sldMasterMkLst>
          <pc:docMk/>
          <pc:sldMasterMk cId="0" sldId="2147483666"/>
        </pc:sldMasterMkLst>
        <pc:sldLayoutChg chg="del">
          <pc:chgData name="swatipraj7087@outlook.com" userId="823d43e0651ef962" providerId="LiveId" clId="{84F72D9D-BBDD-4B11-9117-4A36611250C8}" dt="2025-03-19T16:47:15.831" v="3"/>
          <pc:sldLayoutMkLst>
            <pc:docMk/>
            <pc:sldMasterMk cId="0" sldId="2147483666"/>
            <pc:sldLayoutMk cId="0" sldId="2147483667"/>
          </pc:sldLayoutMkLst>
        </pc:sldLayoutChg>
      </pc:sldMasterChg>
      <pc:sldMasterChg chg="del delSldLayout">
        <pc:chgData name="swatipraj7087@outlook.com" userId="823d43e0651ef962" providerId="LiveId" clId="{84F72D9D-BBDD-4B11-9117-4A36611250C8}" dt="2025-03-19T16:47:15.831" v="3"/>
        <pc:sldMasterMkLst>
          <pc:docMk/>
          <pc:sldMasterMk cId="0" sldId="2147483668"/>
        </pc:sldMasterMkLst>
        <pc:sldLayoutChg chg="del">
          <pc:chgData name="swatipraj7087@outlook.com" userId="823d43e0651ef962" providerId="LiveId" clId="{84F72D9D-BBDD-4B11-9117-4A36611250C8}" dt="2025-03-19T16:47:15.831" v="3"/>
          <pc:sldLayoutMkLst>
            <pc:docMk/>
            <pc:sldMasterMk cId="0" sldId="2147483668"/>
            <pc:sldLayoutMk cId="0" sldId="2147483669"/>
          </pc:sldLayoutMkLst>
        </pc:sldLayoutChg>
      </pc:sldMasterChg>
      <pc:sldMasterChg chg="del delSldLayout">
        <pc:chgData name="swatipraj7087@outlook.com" userId="823d43e0651ef962" providerId="LiveId" clId="{84F72D9D-BBDD-4B11-9117-4A36611250C8}" dt="2025-03-19T16:47:15.831" v="3"/>
        <pc:sldMasterMkLst>
          <pc:docMk/>
          <pc:sldMasterMk cId="0" sldId="2147483672"/>
        </pc:sldMasterMkLst>
        <pc:sldLayoutChg chg="del">
          <pc:chgData name="swatipraj7087@outlook.com" userId="823d43e0651ef962" providerId="LiveId" clId="{84F72D9D-BBDD-4B11-9117-4A36611250C8}" dt="2025-03-19T16:47:15.831" v="3"/>
          <pc:sldLayoutMkLst>
            <pc:docMk/>
            <pc:sldMasterMk cId="0" sldId="2147483672"/>
            <pc:sldLayoutMk cId="0" sldId="2147483673"/>
          </pc:sldLayoutMkLst>
        </pc:sldLayoutChg>
      </pc:sldMasterChg>
      <pc:sldMasterChg chg="del delSldLayout">
        <pc:chgData name="swatipraj7087@outlook.com" userId="823d43e0651ef962" providerId="LiveId" clId="{84F72D9D-BBDD-4B11-9117-4A36611250C8}" dt="2025-03-19T16:47:15.831" v="3"/>
        <pc:sldMasterMkLst>
          <pc:docMk/>
          <pc:sldMasterMk cId="0" sldId="2147483674"/>
        </pc:sldMasterMkLst>
        <pc:sldLayoutChg chg="del">
          <pc:chgData name="swatipraj7087@outlook.com" userId="823d43e0651ef962" providerId="LiveId" clId="{84F72D9D-BBDD-4B11-9117-4A36611250C8}" dt="2025-03-19T16:47:15.831" v="3"/>
          <pc:sldLayoutMkLst>
            <pc:docMk/>
            <pc:sldMasterMk cId="0" sldId="2147483674"/>
            <pc:sldLayoutMk cId="0" sldId="2147483675"/>
          </pc:sldLayoutMkLst>
        </pc:sldLayoutChg>
      </pc:sldMasterChg>
      <pc:sldMasterChg chg="del delSldLayout">
        <pc:chgData name="swatipraj7087@outlook.com" userId="823d43e0651ef962" providerId="LiveId" clId="{84F72D9D-BBDD-4B11-9117-4A36611250C8}" dt="2025-03-19T16:47:15.831" v="3"/>
        <pc:sldMasterMkLst>
          <pc:docMk/>
          <pc:sldMasterMk cId="0" sldId="2147483676"/>
        </pc:sldMasterMkLst>
        <pc:sldLayoutChg chg="del">
          <pc:chgData name="swatipraj7087@outlook.com" userId="823d43e0651ef962" providerId="LiveId" clId="{84F72D9D-BBDD-4B11-9117-4A36611250C8}" dt="2025-03-19T16:47:15.831" v="3"/>
          <pc:sldLayoutMkLst>
            <pc:docMk/>
            <pc:sldMasterMk cId="0" sldId="2147483676"/>
            <pc:sldLayoutMk cId="0" sldId="2147483677"/>
          </pc:sldLayoutMkLst>
        </pc:sldLayoutChg>
      </pc:sldMasterChg>
      <pc:sldMasterChg chg="del delSldLayout">
        <pc:chgData name="swatipraj7087@outlook.com" userId="823d43e0651ef962" providerId="LiveId" clId="{84F72D9D-BBDD-4B11-9117-4A36611250C8}" dt="2025-03-19T16:47:15.831" v="3"/>
        <pc:sldMasterMkLst>
          <pc:docMk/>
          <pc:sldMasterMk cId="0" sldId="2147483678"/>
        </pc:sldMasterMkLst>
        <pc:sldLayoutChg chg="del">
          <pc:chgData name="swatipraj7087@outlook.com" userId="823d43e0651ef962" providerId="LiveId" clId="{84F72D9D-BBDD-4B11-9117-4A36611250C8}" dt="2025-03-19T16:47:15.831" v="3"/>
          <pc:sldLayoutMkLst>
            <pc:docMk/>
            <pc:sldMasterMk cId="0" sldId="2147483678"/>
            <pc:sldLayoutMk cId="0" sldId="2147483679"/>
          </pc:sldLayoutMkLst>
        </pc:sldLayoutChg>
      </pc:sldMasterChg>
      <pc:sldMasterChg chg="del delSldLayout">
        <pc:chgData name="swatipraj7087@outlook.com" userId="823d43e0651ef962" providerId="LiveId" clId="{84F72D9D-BBDD-4B11-9117-4A36611250C8}" dt="2025-03-19T16:47:15.831" v="3"/>
        <pc:sldMasterMkLst>
          <pc:docMk/>
          <pc:sldMasterMk cId="0" sldId="2147483680"/>
        </pc:sldMasterMkLst>
        <pc:sldLayoutChg chg="del">
          <pc:chgData name="swatipraj7087@outlook.com" userId="823d43e0651ef962" providerId="LiveId" clId="{84F72D9D-BBDD-4B11-9117-4A36611250C8}" dt="2025-03-19T16:47:15.831" v="3"/>
          <pc:sldLayoutMkLst>
            <pc:docMk/>
            <pc:sldMasterMk cId="0" sldId="2147483680"/>
            <pc:sldLayoutMk cId="0" sldId="2147483681"/>
          </pc:sldLayoutMkLst>
        </pc:sldLayoutChg>
      </pc:sldMasterChg>
      <pc:sldMasterChg chg="del delSldLayout">
        <pc:chgData name="swatipraj7087@outlook.com" userId="823d43e0651ef962" providerId="LiveId" clId="{84F72D9D-BBDD-4B11-9117-4A36611250C8}" dt="2025-03-19T16:47:15.831" v="3"/>
        <pc:sldMasterMkLst>
          <pc:docMk/>
          <pc:sldMasterMk cId="0" sldId="2147483682"/>
        </pc:sldMasterMkLst>
        <pc:sldLayoutChg chg="del">
          <pc:chgData name="swatipraj7087@outlook.com" userId="823d43e0651ef962" providerId="LiveId" clId="{84F72D9D-BBDD-4B11-9117-4A36611250C8}" dt="2025-03-19T16:47:15.831" v="3"/>
          <pc:sldLayoutMkLst>
            <pc:docMk/>
            <pc:sldMasterMk cId="0" sldId="2147483682"/>
            <pc:sldLayoutMk cId="0" sldId="2147483683"/>
          </pc:sldLayoutMkLst>
        </pc:sldLayoutChg>
      </pc:sldMasterChg>
      <pc:sldMasterChg chg="del delSldLayout">
        <pc:chgData name="swatipraj7087@outlook.com" userId="823d43e0651ef962" providerId="LiveId" clId="{84F72D9D-BBDD-4B11-9117-4A36611250C8}" dt="2025-03-19T16:47:15.831" v="3"/>
        <pc:sldMasterMkLst>
          <pc:docMk/>
          <pc:sldMasterMk cId="0" sldId="2147483684"/>
        </pc:sldMasterMkLst>
        <pc:sldLayoutChg chg="del">
          <pc:chgData name="swatipraj7087@outlook.com" userId="823d43e0651ef962" providerId="LiveId" clId="{84F72D9D-BBDD-4B11-9117-4A36611250C8}" dt="2025-03-19T16:47:15.831" v="3"/>
          <pc:sldLayoutMkLst>
            <pc:docMk/>
            <pc:sldMasterMk cId="0" sldId="2147483684"/>
            <pc:sldLayoutMk cId="0" sldId="2147483685"/>
          </pc:sldLayoutMkLst>
        </pc:sldLayoutChg>
      </pc:sldMasterChg>
      <pc:sldMasterChg chg="del delSldLayout">
        <pc:chgData name="swatipraj7087@outlook.com" userId="823d43e0651ef962" providerId="LiveId" clId="{84F72D9D-BBDD-4B11-9117-4A36611250C8}" dt="2025-03-19T16:47:15.831" v="3"/>
        <pc:sldMasterMkLst>
          <pc:docMk/>
          <pc:sldMasterMk cId="0" sldId="2147483686"/>
        </pc:sldMasterMkLst>
        <pc:sldLayoutChg chg="del">
          <pc:chgData name="swatipraj7087@outlook.com" userId="823d43e0651ef962" providerId="LiveId" clId="{84F72D9D-BBDD-4B11-9117-4A36611250C8}" dt="2025-03-19T16:47:15.831" v="3"/>
          <pc:sldLayoutMkLst>
            <pc:docMk/>
            <pc:sldMasterMk cId="0" sldId="2147483686"/>
            <pc:sldLayoutMk cId="0" sldId="2147483687"/>
          </pc:sldLayoutMkLst>
        </pc:sldLayoutChg>
      </pc:sldMasterChg>
      <pc:sldMasterChg chg="del delSldLayout">
        <pc:chgData name="swatipraj7087@outlook.com" userId="823d43e0651ef962" providerId="LiveId" clId="{84F72D9D-BBDD-4B11-9117-4A36611250C8}" dt="2025-03-19T16:47:15.831" v="3"/>
        <pc:sldMasterMkLst>
          <pc:docMk/>
          <pc:sldMasterMk cId="0" sldId="2147483688"/>
        </pc:sldMasterMkLst>
        <pc:sldLayoutChg chg="del">
          <pc:chgData name="swatipraj7087@outlook.com" userId="823d43e0651ef962" providerId="LiveId" clId="{84F72D9D-BBDD-4B11-9117-4A36611250C8}" dt="2025-03-19T16:47:15.831" v="3"/>
          <pc:sldLayoutMkLst>
            <pc:docMk/>
            <pc:sldMasterMk cId="0" sldId="2147483688"/>
            <pc:sldLayoutMk cId="0" sldId="2147483689"/>
          </pc:sldLayoutMkLst>
        </pc:sldLayoutChg>
      </pc:sldMasterChg>
      <pc:sldMasterChg chg="del delSldLayout">
        <pc:chgData name="swatipraj7087@outlook.com" userId="823d43e0651ef962" providerId="LiveId" clId="{84F72D9D-BBDD-4B11-9117-4A36611250C8}" dt="2025-03-19T16:47:15.831" v="3"/>
        <pc:sldMasterMkLst>
          <pc:docMk/>
          <pc:sldMasterMk cId="0" sldId="2147483690"/>
        </pc:sldMasterMkLst>
        <pc:sldLayoutChg chg="del">
          <pc:chgData name="swatipraj7087@outlook.com" userId="823d43e0651ef962" providerId="LiveId" clId="{84F72D9D-BBDD-4B11-9117-4A36611250C8}" dt="2025-03-19T16:47:15.831" v="3"/>
          <pc:sldLayoutMkLst>
            <pc:docMk/>
            <pc:sldMasterMk cId="0" sldId="2147483690"/>
            <pc:sldLayoutMk cId="0" sldId="2147483691"/>
          </pc:sldLayoutMkLst>
        </pc:sldLayoutChg>
      </pc:sldMasterChg>
      <pc:sldMasterChg chg="del delSldLayout">
        <pc:chgData name="swatipraj7087@outlook.com" userId="823d43e0651ef962" providerId="LiveId" clId="{84F72D9D-BBDD-4B11-9117-4A36611250C8}" dt="2025-03-19T16:47:15.831" v="3"/>
        <pc:sldMasterMkLst>
          <pc:docMk/>
          <pc:sldMasterMk cId="0" sldId="2147483692"/>
        </pc:sldMasterMkLst>
        <pc:sldLayoutChg chg="del">
          <pc:chgData name="swatipraj7087@outlook.com" userId="823d43e0651ef962" providerId="LiveId" clId="{84F72D9D-BBDD-4B11-9117-4A36611250C8}" dt="2025-03-19T16:47:15.831" v="3"/>
          <pc:sldLayoutMkLst>
            <pc:docMk/>
            <pc:sldMasterMk cId="0" sldId="2147483692"/>
            <pc:sldLayoutMk cId="0" sldId="2147483693"/>
          </pc:sldLayoutMkLst>
        </pc:sldLayoutChg>
      </pc:sldMasterChg>
      <pc:sldMasterChg chg="del delSldLayout">
        <pc:chgData name="swatipraj7087@outlook.com" userId="823d43e0651ef962" providerId="LiveId" clId="{84F72D9D-BBDD-4B11-9117-4A36611250C8}" dt="2025-03-19T17:10:27.882" v="134" actId="47"/>
        <pc:sldMasterMkLst>
          <pc:docMk/>
          <pc:sldMasterMk cId="0" sldId="2147483694"/>
        </pc:sldMasterMkLst>
        <pc:sldLayoutChg chg="del">
          <pc:chgData name="swatipraj7087@outlook.com" userId="823d43e0651ef962" providerId="LiveId" clId="{84F72D9D-BBDD-4B11-9117-4A36611250C8}" dt="2025-03-19T17:10:27.882" v="134" actId="47"/>
          <pc:sldLayoutMkLst>
            <pc:docMk/>
            <pc:sldMasterMk cId="0" sldId="2147483694"/>
            <pc:sldLayoutMk cId="0" sldId="2147483695"/>
          </pc:sldLayoutMkLst>
        </pc:sldLayoutChg>
      </pc:sldMasterChg>
      <pc:sldMasterChg chg="del delSldLayout">
        <pc:chgData name="swatipraj7087@outlook.com" userId="823d43e0651ef962" providerId="LiveId" clId="{84F72D9D-BBDD-4B11-9117-4A36611250C8}" dt="2025-03-19T16:47:15.831" v="3"/>
        <pc:sldMasterMkLst>
          <pc:docMk/>
          <pc:sldMasterMk cId="0" sldId="2147483696"/>
        </pc:sldMasterMkLst>
        <pc:sldLayoutChg chg="del">
          <pc:chgData name="swatipraj7087@outlook.com" userId="823d43e0651ef962" providerId="LiveId" clId="{84F72D9D-BBDD-4B11-9117-4A36611250C8}" dt="2025-03-19T16:47:15.831" v="3"/>
          <pc:sldLayoutMkLst>
            <pc:docMk/>
            <pc:sldMasterMk cId="0" sldId="2147483696"/>
            <pc:sldLayoutMk cId="0" sldId="2147483697"/>
          </pc:sldLayoutMkLst>
        </pc:sldLayoutChg>
      </pc:sldMasterChg>
      <pc:sldMasterChg chg="del delSldLayout">
        <pc:chgData name="swatipraj7087@outlook.com" userId="823d43e0651ef962" providerId="LiveId" clId="{84F72D9D-BBDD-4B11-9117-4A36611250C8}" dt="2025-03-19T16:47:15.831" v="3"/>
        <pc:sldMasterMkLst>
          <pc:docMk/>
          <pc:sldMasterMk cId="0" sldId="2147483698"/>
        </pc:sldMasterMkLst>
        <pc:sldLayoutChg chg="del">
          <pc:chgData name="swatipraj7087@outlook.com" userId="823d43e0651ef962" providerId="LiveId" clId="{84F72D9D-BBDD-4B11-9117-4A36611250C8}" dt="2025-03-19T16:47:15.831" v="3"/>
          <pc:sldLayoutMkLst>
            <pc:docMk/>
            <pc:sldMasterMk cId="0" sldId="2147483698"/>
            <pc:sldLayoutMk cId="0" sldId="2147483699"/>
          </pc:sldLayoutMkLst>
        </pc:sldLayoutChg>
      </pc:sldMasterChg>
      <pc:sldMasterChg chg="del delSldLayout">
        <pc:chgData name="swatipraj7087@outlook.com" userId="823d43e0651ef962" providerId="LiveId" clId="{84F72D9D-BBDD-4B11-9117-4A36611250C8}" dt="2025-03-19T16:47:15.831" v="3"/>
        <pc:sldMasterMkLst>
          <pc:docMk/>
          <pc:sldMasterMk cId="0" sldId="2147483700"/>
        </pc:sldMasterMkLst>
        <pc:sldLayoutChg chg="del">
          <pc:chgData name="swatipraj7087@outlook.com" userId="823d43e0651ef962" providerId="LiveId" clId="{84F72D9D-BBDD-4B11-9117-4A36611250C8}" dt="2025-03-19T16:47:15.831" v="3"/>
          <pc:sldLayoutMkLst>
            <pc:docMk/>
            <pc:sldMasterMk cId="0" sldId="2147483700"/>
            <pc:sldLayoutMk cId="0" sldId="2147483701"/>
          </pc:sldLayoutMkLst>
        </pc:sldLayoutChg>
      </pc:sldMasterChg>
      <pc:sldMasterChg chg="del delSldLayout">
        <pc:chgData name="swatipraj7087@outlook.com" userId="823d43e0651ef962" providerId="LiveId" clId="{84F72D9D-BBDD-4B11-9117-4A36611250C8}" dt="2025-03-19T16:47:15.831" v="3"/>
        <pc:sldMasterMkLst>
          <pc:docMk/>
          <pc:sldMasterMk cId="0" sldId="2147483702"/>
        </pc:sldMasterMkLst>
        <pc:sldLayoutChg chg="del">
          <pc:chgData name="swatipraj7087@outlook.com" userId="823d43e0651ef962" providerId="LiveId" clId="{84F72D9D-BBDD-4B11-9117-4A36611250C8}" dt="2025-03-19T16:47:15.831" v="3"/>
          <pc:sldLayoutMkLst>
            <pc:docMk/>
            <pc:sldMasterMk cId="0" sldId="2147483702"/>
            <pc:sldLayoutMk cId="0" sldId="2147483703"/>
          </pc:sldLayoutMkLst>
        </pc:sldLayoutChg>
      </pc:sldMasterChg>
      <pc:sldMasterChg chg="del delSldLayout">
        <pc:chgData name="swatipraj7087@outlook.com" userId="823d43e0651ef962" providerId="LiveId" clId="{84F72D9D-BBDD-4B11-9117-4A36611250C8}" dt="2025-03-19T16:47:15.831" v="3"/>
        <pc:sldMasterMkLst>
          <pc:docMk/>
          <pc:sldMasterMk cId="0" sldId="2147483704"/>
        </pc:sldMasterMkLst>
        <pc:sldLayoutChg chg="del">
          <pc:chgData name="swatipraj7087@outlook.com" userId="823d43e0651ef962" providerId="LiveId" clId="{84F72D9D-BBDD-4B11-9117-4A36611250C8}" dt="2025-03-19T16:47:15.831" v="3"/>
          <pc:sldLayoutMkLst>
            <pc:docMk/>
            <pc:sldMasterMk cId="0" sldId="2147483704"/>
            <pc:sldLayoutMk cId="0" sldId="2147483705"/>
          </pc:sldLayoutMkLst>
        </pc:sldLayoutChg>
      </pc:sldMasterChg>
      <pc:sldMasterChg chg="del delSldLayout">
        <pc:chgData name="swatipraj7087@outlook.com" userId="823d43e0651ef962" providerId="LiveId" clId="{84F72D9D-BBDD-4B11-9117-4A36611250C8}" dt="2025-03-19T16:47:15.831" v="3"/>
        <pc:sldMasterMkLst>
          <pc:docMk/>
          <pc:sldMasterMk cId="0" sldId="2147483706"/>
        </pc:sldMasterMkLst>
        <pc:sldLayoutChg chg="del">
          <pc:chgData name="swatipraj7087@outlook.com" userId="823d43e0651ef962" providerId="LiveId" clId="{84F72D9D-BBDD-4B11-9117-4A36611250C8}" dt="2025-03-19T16:47:15.831" v="3"/>
          <pc:sldLayoutMkLst>
            <pc:docMk/>
            <pc:sldMasterMk cId="0" sldId="2147483706"/>
            <pc:sldLayoutMk cId="0" sldId="2147483707"/>
          </pc:sldLayoutMkLst>
        </pc:sldLayoutChg>
      </pc:sldMasterChg>
      <pc:sldMasterChg chg="del delSldLayout">
        <pc:chgData name="swatipraj7087@outlook.com" userId="823d43e0651ef962" providerId="LiveId" clId="{84F72D9D-BBDD-4B11-9117-4A36611250C8}" dt="2025-03-19T16:47:15.831" v="3"/>
        <pc:sldMasterMkLst>
          <pc:docMk/>
          <pc:sldMasterMk cId="0" sldId="2147483710"/>
        </pc:sldMasterMkLst>
        <pc:sldLayoutChg chg="del">
          <pc:chgData name="swatipraj7087@outlook.com" userId="823d43e0651ef962" providerId="LiveId" clId="{84F72D9D-BBDD-4B11-9117-4A36611250C8}" dt="2025-03-19T16:47:15.831" v="3"/>
          <pc:sldLayoutMkLst>
            <pc:docMk/>
            <pc:sldMasterMk cId="0" sldId="2147483710"/>
            <pc:sldLayoutMk cId="0" sldId="2147483711"/>
          </pc:sldLayoutMkLst>
        </pc:sldLayoutChg>
      </pc:sldMasterChg>
      <pc:sldMasterChg chg="del delSldLayout">
        <pc:chgData name="swatipraj7087@outlook.com" userId="823d43e0651ef962" providerId="LiveId" clId="{84F72D9D-BBDD-4B11-9117-4A36611250C8}" dt="2025-03-19T16:47:15.831" v="3"/>
        <pc:sldMasterMkLst>
          <pc:docMk/>
          <pc:sldMasterMk cId="0" sldId="2147483712"/>
        </pc:sldMasterMkLst>
        <pc:sldLayoutChg chg="del">
          <pc:chgData name="swatipraj7087@outlook.com" userId="823d43e0651ef962" providerId="LiveId" clId="{84F72D9D-BBDD-4B11-9117-4A36611250C8}" dt="2025-03-19T16:47:15.831" v="3"/>
          <pc:sldLayoutMkLst>
            <pc:docMk/>
            <pc:sldMasterMk cId="0" sldId="2147483712"/>
            <pc:sldLayoutMk cId="0" sldId="2147483713"/>
          </pc:sldLayoutMkLst>
        </pc:sldLayoutChg>
      </pc:sldMasterChg>
      <pc:sldMasterChg chg="del delSldLayout">
        <pc:chgData name="swatipraj7087@outlook.com" userId="823d43e0651ef962" providerId="LiveId" clId="{84F72D9D-BBDD-4B11-9117-4A36611250C8}" dt="2025-03-19T16:47:15.831" v="3"/>
        <pc:sldMasterMkLst>
          <pc:docMk/>
          <pc:sldMasterMk cId="0" sldId="2147483714"/>
        </pc:sldMasterMkLst>
        <pc:sldLayoutChg chg="del">
          <pc:chgData name="swatipraj7087@outlook.com" userId="823d43e0651ef962" providerId="LiveId" clId="{84F72D9D-BBDD-4B11-9117-4A36611250C8}" dt="2025-03-19T16:47:15.831" v="3"/>
          <pc:sldLayoutMkLst>
            <pc:docMk/>
            <pc:sldMasterMk cId="0" sldId="2147483714"/>
            <pc:sldLayoutMk cId="0" sldId="214748371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Google Shape;9;p2"/>
          <p:cNvPicPr/>
          <p:nvPr/>
        </p:nvPicPr>
        <p:blipFill>
          <a:blip r:embed="rId3"/>
          <a:stretch/>
        </p:blipFill>
        <p:spPr>
          <a:xfrm>
            <a:off x="-59760" y="-50040"/>
            <a:ext cx="9263160" cy="5243400"/>
          </a:xfrm>
          <a:prstGeom prst="rect">
            <a:avLst/>
          </a:prstGeom>
          <a:ln w="0">
            <a:noFill/>
          </a:ln>
        </p:spPr>
      </p:pic>
      <p:pic>
        <p:nvPicPr>
          <p:cNvPr id="5" name="Google Shape;10;p2"/>
          <p:cNvPicPr/>
          <p:nvPr/>
        </p:nvPicPr>
        <p:blipFill>
          <a:blip r:embed="rId4"/>
          <a:stretch/>
        </p:blipFill>
        <p:spPr>
          <a:xfrm flipH="1">
            <a:off x="-69120" y="-50040"/>
            <a:ext cx="9263160" cy="5243400"/>
          </a:xfrm>
          <a:prstGeom prst="rect">
            <a:avLst/>
          </a:prstGeom>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tIns="91440" rIns="91440" bIns="91440" anchor="b">
            <a:noAutofit/>
          </a:bodyPr>
          <a:lstStyle/>
          <a:p>
            <a:pPr indent="0">
              <a:buNone/>
            </a:pPr>
            <a:r>
              <a:rPr lang="fr-FR" sz="51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 name="Google Shape;80;p15"/>
          <p:cNvPicPr/>
          <p:nvPr/>
        </p:nvPicPr>
        <p:blipFill>
          <a:blip r:embed="rId3"/>
          <a:stretch/>
        </p:blipFill>
        <p:spPr>
          <a:xfrm>
            <a:off x="-24840" y="-41400"/>
            <a:ext cx="9217080" cy="5184360"/>
          </a:xfrm>
          <a:prstGeom prst="rect">
            <a:avLst/>
          </a:prstGeom>
          <a:ln w="0">
            <a:noFill/>
          </a:ln>
        </p:spPr>
      </p:pic>
      <p:pic>
        <p:nvPicPr>
          <p:cNvPr id="22" name="Google Shape;81;p15"/>
          <p:cNvPicPr/>
          <p:nvPr/>
        </p:nvPicPr>
        <p:blipFill>
          <a:blip r:embed="rId4"/>
          <a:stretch/>
        </p:blipFill>
        <p:spPr>
          <a:xfrm rot="10800000">
            <a:off x="-59400" y="-49680"/>
            <a:ext cx="9263160" cy="5243400"/>
          </a:xfrm>
          <a:prstGeom prst="rect">
            <a:avLst/>
          </a:prstGeom>
          <a:ln w="0">
            <a:noFill/>
          </a:ln>
        </p:spPr>
      </p:pic>
      <p:sp>
        <p:nvSpPr>
          <p:cNvPr id="23" name="PlaceHolder 1"/>
          <p:cNvSpPr>
            <a:spLocks noGrp="1"/>
          </p:cNvSpPr>
          <p:nvPr>
            <p:ph type="title"/>
          </p:nvPr>
        </p:nvSpPr>
        <p:spPr>
          <a:xfrm>
            <a:off x="453492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4" name="PlaceHolder 2"/>
          <p:cNvSpPr>
            <a:spLocks noGrp="1"/>
          </p:cNvSpPr>
          <p:nvPr>
            <p:ph type="title"/>
          </p:nvPr>
        </p:nvSpPr>
        <p:spPr>
          <a:xfrm>
            <a:off x="6455520" y="1334520"/>
            <a:ext cx="1421640" cy="1090800"/>
          </a:xfrm>
          <a:prstGeom prst="rect">
            <a:avLst/>
          </a:prstGeom>
          <a:noFill/>
          <a:ln w="0">
            <a:noFill/>
          </a:ln>
        </p:spPr>
        <p:txBody>
          <a:bodyPr lIns="91440" tIns="91440" rIns="91440" bIns="91440" anchor="b">
            <a:noAutofit/>
          </a:bodyPr>
          <a:lstStyle/>
          <a:p>
            <a:pPr indent="0" algn="r">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 name="Google Shape;93;p18"/>
          <p:cNvPicPr/>
          <p:nvPr/>
        </p:nvPicPr>
        <p:blipFill>
          <a:blip r:embed="rId3"/>
          <a:stretch/>
        </p:blipFill>
        <p:spPr>
          <a:xfrm flipH="1">
            <a:off x="-69120" y="-50760"/>
            <a:ext cx="9263160" cy="5243400"/>
          </a:xfrm>
          <a:prstGeom prst="rect">
            <a:avLst/>
          </a:prstGeom>
          <a:ln w="0">
            <a:noFill/>
          </a:ln>
        </p:spPr>
      </p:pic>
      <p:pic>
        <p:nvPicPr>
          <p:cNvPr id="33" name="Google Shape;94;p18"/>
          <p:cNvPicPr/>
          <p:nvPr/>
        </p:nvPicPr>
        <p:blipFill>
          <a:blip r:embed="rId4"/>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tIns="45000" rIns="90000" bIns="45000" anchor="t">
            <a:normAutofit fontScale="5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4;p3"/>
          <p:cNvPicPr/>
          <p:nvPr/>
        </p:nvPicPr>
        <p:blipFill>
          <a:blip r:embed="rId3"/>
          <a:stretch/>
        </p:blipFill>
        <p:spPr>
          <a:xfrm rot="10800000" flipH="1">
            <a:off x="-69480" y="-49680"/>
            <a:ext cx="9263160" cy="5243400"/>
          </a:xfrm>
          <a:prstGeom prst="rect">
            <a:avLst/>
          </a:prstGeom>
          <a:ln w="0">
            <a:noFill/>
          </a:ln>
        </p:spPr>
      </p:pic>
      <p:pic>
        <p:nvPicPr>
          <p:cNvPr id="43" name="Google Shape;15;p3"/>
          <p:cNvPicPr/>
          <p:nvPr/>
        </p:nvPicPr>
        <p:blipFill>
          <a:blip r:embed="rId4"/>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8940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45" name="PlaceHolder 2"/>
          <p:cNvSpPr>
            <a:spLocks noGrp="1"/>
          </p:cNvSpPr>
          <p:nvPr>
            <p:ph type="title"/>
          </p:nvPr>
        </p:nvSpPr>
        <p:spPr>
          <a:xfrm>
            <a:off x="1229400" y="1334520"/>
            <a:ext cx="1533240" cy="109080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45;p9"/>
          <p:cNvPicPr/>
          <p:nvPr/>
        </p:nvPicPr>
        <p:blipFill>
          <a:blip r:embed="rId3"/>
          <a:stretch/>
        </p:blipFill>
        <p:spPr>
          <a:xfrm>
            <a:off x="0" y="0"/>
            <a:ext cx="9143640" cy="5143320"/>
          </a:xfrm>
          <a:prstGeom prst="rect">
            <a:avLst/>
          </a:prstGeom>
          <a:ln w="0">
            <a:noFill/>
          </a:ln>
        </p:spPr>
      </p:pic>
      <p:pic>
        <p:nvPicPr>
          <p:cNvPr id="113" name="Google Shape;46;p9"/>
          <p:cNvPicPr/>
          <p:nvPr/>
        </p:nvPicPr>
        <p:blipFill>
          <a:blip r:embed="rId4"/>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058200" y="1604160"/>
            <a:ext cx="5351040" cy="11869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437468" y="287867"/>
            <a:ext cx="7686074" cy="1820333"/>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400" b="0" strike="noStrike" spc="-1" dirty="0">
                <a:solidFill>
                  <a:schemeClr val="dk1"/>
                </a:solidFill>
                <a:latin typeface="Maven Pro"/>
                <a:ea typeface="Maven Pro"/>
              </a:rPr>
              <a:t>EFMRP Protocol</a:t>
            </a:r>
            <a:endParaRPr lang="fr-FR" sz="5400" b="0" strike="noStrike" spc="-1" dirty="0">
              <a:solidFill>
                <a:schemeClr val="dk1"/>
              </a:solidFill>
              <a:latin typeface="Arial"/>
            </a:endParaRPr>
          </a:p>
        </p:txBody>
      </p:sp>
      <p:sp>
        <p:nvSpPr>
          <p:cNvPr id="120" name="PlaceHolder 2"/>
          <p:cNvSpPr>
            <a:spLocks noGrp="1"/>
          </p:cNvSpPr>
          <p:nvPr>
            <p:ph type="subTitle"/>
          </p:nvPr>
        </p:nvSpPr>
        <p:spPr>
          <a:xfrm>
            <a:off x="4715933" y="2108200"/>
            <a:ext cx="4428068" cy="828717"/>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000" b="0" strike="noStrike" spc="-1" dirty="0">
                <a:solidFill>
                  <a:schemeClr val="dk1"/>
                </a:solidFill>
                <a:latin typeface="Maven Pro"/>
                <a:ea typeface="Maven Pro"/>
              </a:rPr>
              <a:t>Sustainable message forwarding in Wireless Sensor Networks</a:t>
            </a:r>
            <a:endParaRPr lang="en-US" sz="2000" b="0" strike="noStrike" spc="-1" dirty="0">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053116" y="468536"/>
            <a:ext cx="6510801" cy="1127644"/>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0" strike="noStrike" spc="-1" dirty="0">
                <a:solidFill>
                  <a:schemeClr val="dk1"/>
                </a:solidFill>
                <a:latin typeface="Maven Pro"/>
                <a:ea typeface="Maven Pro"/>
              </a:rPr>
              <a:t>Performance Metrics: PDR, Network Lifetime, Latency</a:t>
            </a:r>
            <a:endParaRPr lang="fr-FR" sz="5000" b="0" strike="noStrike" spc="-1" dirty="0">
              <a:solidFill>
                <a:schemeClr val="dk1"/>
              </a:solidFill>
              <a:latin typeface="Arial"/>
            </a:endParaRPr>
          </a:p>
        </p:txBody>
      </p:sp>
      <p:sp>
        <p:nvSpPr>
          <p:cNvPr id="140" name="PlaceHolder 2"/>
          <p:cNvSpPr>
            <a:spLocks noGrp="1"/>
          </p:cNvSpPr>
          <p:nvPr>
            <p:ph type="subTitle"/>
          </p:nvPr>
        </p:nvSpPr>
        <p:spPr>
          <a:xfrm>
            <a:off x="1521563" y="1872691"/>
            <a:ext cx="7563916" cy="2596895"/>
          </a:xfrm>
          <a:prstGeom prst="rect">
            <a:avLst/>
          </a:prstGeom>
          <a:noFill/>
          <a:ln w="0">
            <a:noFill/>
          </a:ln>
        </p:spPr>
        <p:txBody>
          <a:bodyPr lIns="91440" tIns="91440" rIns="91440" bIns="91440" anchor="t">
            <a:normAutofit fontScale="99628"/>
          </a:bodyPr>
          <a:lstStyle/>
          <a:p>
            <a:pPr indent="0">
              <a:lnSpc>
                <a:spcPct val="100000"/>
              </a:lnSpc>
              <a:buNone/>
              <a:tabLst>
                <a:tab pos="0" algn="l"/>
              </a:tabLst>
            </a:pPr>
            <a:r>
              <a:rPr lang="en" sz="1600" b="0" strike="noStrike" spc="-1" dirty="0">
                <a:solidFill>
                  <a:schemeClr val="dk1"/>
                </a:solidFill>
                <a:latin typeface="Maven Pro"/>
                <a:ea typeface="Maven Pro"/>
              </a:rPr>
              <a:t>Performance metrics are essential for assessing the effectiveness of routing protocols. EFMRP significantly improves the Packet Delivery Ratio (PDR) by using multipath routing, ensuring that messages reach their destinations even in harsh conditions. It also extends the Network Lifetime by balancing energy consumption across multiple paths, minimizing node failure occurrences. However, a trade-off exists, as EFMRP may exhibit slightly higher latency than shortest path protocols, which is compensated by its enhanced reliability and adaptability to dynamic environments.</a:t>
            </a:r>
            <a:endParaRPr lang="en-US" sz="1600" b="0" strike="noStrike" spc="-1" dirty="0">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60584" y="415137"/>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dirty="0">
                <a:solidFill>
                  <a:schemeClr val="dk1"/>
                </a:solidFill>
                <a:latin typeface="Maven Pro"/>
                <a:ea typeface="Maven Pro"/>
              </a:rPr>
              <a:t>Conclusions</a:t>
            </a:r>
            <a:endParaRPr lang="fr-FR" sz="5000" b="0" strike="noStrike" spc="-1" dirty="0">
              <a:solidFill>
                <a:schemeClr val="dk1"/>
              </a:solidFill>
              <a:latin typeface="Arial"/>
            </a:endParaRPr>
          </a:p>
        </p:txBody>
      </p:sp>
      <p:sp>
        <p:nvSpPr>
          <p:cNvPr id="142" name="PlaceHolder 2"/>
          <p:cNvSpPr>
            <a:spLocks noGrp="1"/>
          </p:cNvSpPr>
          <p:nvPr>
            <p:ph type="subTitle"/>
          </p:nvPr>
        </p:nvSpPr>
        <p:spPr>
          <a:xfrm>
            <a:off x="1792224" y="1514246"/>
            <a:ext cx="6618096" cy="2019154"/>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dk1"/>
                </a:solidFill>
                <a:latin typeface="Maven Pro"/>
                <a:ea typeface="Maven Pro"/>
              </a:rPr>
              <a:t>The Environment-Fusion Multipath Routing Protocol (EFMRP) offers a comprehensive solution for wireless sensor networks, addressing both energy efficiency and environmental impact. Its integrated approach enhances packet delivery reliability and extends network lifespan by utilizing energy-aware and path-diverse strategies. Future enhancements include parameter optimization for varied network scenarios and adaptable strategies for multi-sink networks, ensuring that EFMRP remains at the forefront of technological advancements in WSNs.</a:t>
            </a:r>
            <a:endParaRPr lang="en-US" sz="1600" b="0" strike="noStrike" spc="-1" dirty="0">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E56A36-D2FC-49C0-B597-B97759040BC4}"/>
              </a:ext>
            </a:extLst>
          </p:cNvPr>
          <p:cNvSpPr txBox="1"/>
          <p:nvPr/>
        </p:nvSpPr>
        <p:spPr>
          <a:xfrm>
            <a:off x="253998" y="448091"/>
            <a:ext cx="8234815" cy="4247317"/>
          </a:xfrm>
          <a:prstGeom prst="rect">
            <a:avLst/>
          </a:prstGeom>
          <a:noFill/>
        </p:spPr>
        <p:txBody>
          <a:bodyPr wrap="square">
            <a:spAutoFit/>
          </a:bodyPr>
          <a:lstStyle/>
          <a:p>
            <a:r>
              <a:rPr lang="en-IN" sz="2400" dirty="0"/>
              <a:t>⚠ Drawbacks and Limitations of EFMRP</a:t>
            </a:r>
          </a:p>
          <a:p>
            <a:endParaRPr lang="en-IN" dirty="0"/>
          </a:p>
          <a:p>
            <a:endParaRPr lang="en-IN" dirty="0"/>
          </a:p>
          <a:p>
            <a:r>
              <a:rPr lang="en-IN" sz="1400" dirty="0"/>
              <a:t>Increased Latency:</a:t>
            </a:r>
          </a:p>
          <a:p>
            <a:r>
              <a:rPr lang="en-IN" sz="1400" dirty="0"/>
              <a:t>-Although EFMRP improves reliability, multipath routing increases end-to-end delay slightly due to the path selection process.</a:t>
            </a:r>
          </a:p>
          <a:p>
            <a:endParaRPr lang="en-IN" sz="1400" dirty="0"/>
          </a:p>
          <a:p>
            <a:r>
              <a:rPr lang="en-IN" sz="1400" dirty="0"/>
              <a:t>Higher Overhead:</a:t>
            </a:r>
          </a:p>
          <a:p>
            <a:r>
              <a:rPr lang="en-IN" sz="1400" dirty="0"/>
              <a:t>-Frequent message exchanges for environment updates and path maintenance introduce extra communication overhead.</a:t>
            </a:r>
          </a:p>
          <a:p>
            <a:endParaRPr lang="en-IN" sz="1400" dirty="0"/>
          </a:p>
          <a:p>
            <a:r>
              <a:rPr lang="en-IN" sz="1400" dirty="0"/>
              <a:t>Limited Scalability:</a:t>
            </a:r>
          </a:p>
          <a:p>
            <a:r>
              <a:rPr lang="en-IN" sz="1400" dirty="0"/>
              <a:t>-In large-scale networks, maintaining and updating multiple paths could become resource-intensive.</a:t>
            </a:r>
          </a:p>
          <a:p>
            <a:endParaRPr lang="en-IN" sz="1400" dirty="0"/>
          </a:p>
          <a:p>
            <a:r>
              <a:rPr lang="en-IN" sz="1400" dirty="0"/>
              <a:t>Environmental Awareness Dependency:</a:t>
            </a:r>
          </a:p>
          <a:p>
            <a:r>
              <a:rPr lang="en-IN" sz="1400" dirty="0"/>
              <a:t>-EFMRP's effectiveness relies heavily on accurate environmental </a:t>
            </a:r>
            <a:r>
              <a:rPr lang="en-IN" sz="1400" dirty="0" err="1"/>
              <a:t>sensing.If</a:t>
            </a:r>
            <a:r>
              <a:rPr lang="en-IN" sz="1400" dirty="0"/>
              <a:t> sensor readings are inaccurate or delayed, routing decisions may be suboptimal.</a:t>
            </a:r>
          </a:p>
          <a:p>
            <a:endParaRPr lang="en-IN" sz="1400" dirty="0"/>
          </a:p>
        </p:txBody>
      </p:sp>
    </p:spTree>
    <p:extLst>
      <p:ext uri="{BB962C8B-B14F-4D97-AF65-F5344CB8AC3E}">
        <p14:creationId xmlns:p14="http://schemas.microsoft.com/office/powerpoint/2010/main" val="118243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99B25-FF2B-4016-AEB8-B7C220A89E01}"/>
            </a:ext>
          </a:extLst>
        </p:cNvPr>
        <p:cNvGrpSpPr/>
        <p:nvPr/>
      </p:nvGrpSpPr>
      <p:grpSpPr>
        <a:xfrm>
          <a:off x="0" y="0"/>
          <a:ext cx="0" cy="0"/>
          <a:chOff x="0" y="0"/>
          <a:chExt cx="0" cy="0"/>
        </a:xfrm>
      </p:grpSpPr>
      <p:sp>
        <p:nvSpPr>
          <p:cNvPr id="141" name="PlaceHolder 1">
            <a:extLst>
              <a:ext uri="{FF2B5EF4-FFF2-40B4-BE49-F238E27FC236}">
                <a16:creationId xmlns:a16="http://schemas.microsoft.com/office/drawing/2014/main" id="{110B9615-B525-A0C1-D6FD-99691824F2AD}"/>
              </a:ext>
            </a:extLst>
          </p:cNvPr>
          <p:cNvSpPr>
            <a:spLocks noGrp="1"/>
          </p:cNvSpPr>
          <p:nvPr>
            <p:ph type="title"/>
          </p:nvPr>
        </p:nvSpPr>
        <p:spPr>
          <a:xfrm>
            <a:off x="2516926" y="15172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fr-FR" sz="5000" b="0" strike="noStrike" spc="-1" dirty="0">
                <a:solidFill>
                  <a:schemeClr val="dk1"/>
                </a:solidFill>
                <a:latin typeface="Algerian" panose="04020705040A02060702" pitchFamily="82" charset="0"/>
              </a:rPr>
              <a:t>THANK YOU </a:t>
            </a:r>
          </a:p>
        </p:txBody>
      </p:sp>
      <p:sp>
        <p:nvSpPr>
          <p:cNvPr id="2" name="TextBox 1">
            <a:extLst>
              <a:ext uri="{FF2B5EF4-FFF2-40B4-BE49-F238E27FC236}">
                <a16:creationId xmlns:a16="http://schemas.microsoft.com/office/drawing/2014/main" id="{F6D1088D-6678-D2FF-89A0-CDEC7C223FAC}"/>
              </a:ext>
            </a:extLst>
          </p:cNvPr>
          <p:cNvSpPr txBox="1"/>
          <p:nvPr/>
        </p:nvSpPr>
        <p:spPr>
          <a:xfrm>
            <a:off x="572701" y="2242705"/>
            <a:ext cx="4422809" cy="2400657"/>
          </a:xfrm>
          <a:prstGeom prst="rect">
            <a:avLst/>
          </a:prstGeom>
          <a:noFill/>
        </p:spPr>
        <p:txBody>
          <a:bodyPr wrap="square" rtlCol="0">
            <a:spAutoFit/>
          </a:bodyPr>
          <a:lstStyle/>
          <a:p>
            <a:r>
              <a:rPr lang="en-US" sz="2400" dirty="0">
                <a:latin typeface="Arial Rounded MT Bold" panose="020F0704030504030204" pitchFamily="34" charset="0"/>
              </a:rPr>
              <a:t>Presented By :</a:t>
            </a:r>
          </a:p>
          <a:p>
            <a:endParaRPr lang="en-US" dirty="0"/>
          </a:p>
          <a:p>
            <a:r>
              <a:rPr lang="en-US" dirty="0"/>
              <a:t>-Shikhar </a:t>
            </a:r>
            <a:r>
              <a:rPr lang="en-US" dirty="0" err="1"/>
              <a:t>Kanaujia</a:t>
            </a:r>
            <a:r>
              <a:rPr lang="en-US" dirty="0"/>
              <a:t> </a:t>
            </a:r>
          </a:p>
          <a:p>
            <a:r>
              <a:rPr lang="en-US" dirty="0"/>
              <a:t>-Utkarsh </a:t>
            </a:r>
            <a:r>
              <a:rPr lang="en-US" dirty="0" err="1"/>
              <a:t>Pawade</a:t>
            </a:r>
            <a:endParaRPr lang="en-US" dirty="0"/>
          </a:p>
          <a:p>
            <a:r>
              <a:rPr lang="en-US" dirty="0"/>
              <a:t>-Swati</a:t>
            </a:r>
          </a:p>
          <a:p>
            <a:r>
              <a:rPr lang="en-US" dirty="0"/>
              <a:t>-Harsh Kumar </a:t>
            </a:r>
          </a:p>
          <a:p>
            <a:r>
              <a:rPr lang="en-US" dirty="0"/>
              <a:t>-</a:t>
            </a:r>
            <a:r>
              <a:rPr lang="en-US" dirty="0" err="1"/>
              <a:t>Satyansh</a:t>
            </a:r>
            <a:r>
              <a:rPr lang="en-US" dirty="0"/>
              <a:t> Singh</a:t>
            </a:r>
          </a:p>
          <a:p>
            <a:r>
              <a:rPr lang="en-US" dirty="0"/>
              <a:t>-Madhur Suman</a:t>
            </a:r>
            <a:endParaRPr lang="en-IN" dirty="0"/>
          </a:p>
        </p:txBody>
      </p:sp>
    </p:spTree>
    <p:extLst>
      <p:ext uri="{BB962C8B-B14F-4D97-AF65-F5344CB8AC3E}">
        <p14:creationId xmlns:p14="http://schemas.microsoft.com/office/powerpoint/2010/main" val="352195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524000" y="152400"/>
            <a:ext cx="6664493" cy="1751602"/>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6000" b="0" strike="noStrike" spc="-1" dirty="0">
                <a:solidFill>
                  <a:schemeClr val="dk1"/>
                </a:solidFill>
                <a:latin typeface="Maven Pro"/>
                <a:ea typeface="Maven Pro"/>
              </a:rPr>
              <a:t>Introduction</a:t>
            </a:r>
            <a:endParaRPr lang="fr-FR" sz="6000" b="0" strike="noStrike" spc="-1" dirty="0">
              <a:solidFill>
                <a:schemeClr val="dk1"/>
              </a:solidFill>
              <a:latin typeface="Arial"/>
            </a:endParaRPr>
          </a:p>
        </p:txBody>
      </p:sp>
      <p:sp>
        <p:nvSpPr>
          <p:cNvPr id="122" name="PlaceHolder 2"/>
          <p:cNvSpPr>
            <a:spLocks noGrp="1"/>
          </p:cNvSpPr>
          <p:nvPr>
            <p:ph type="subTitle"/>
          </p:nvPr>
        </p:nvSpPr>
        <p:spPr>
          <a:xfrm>
            <a:off x="2438400" y="1671133"/>
            <a:ext cx="6332525" cy="2088067"/>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dk1"/>
                </a:solidFill>
                <a:latin typeface="Maven Pro"/>
                <a:ea typeface="Maven Pro"/>
              </a:rPr>
              <a:t>Wireless Sensor Networks (WSNs) are crucial for monitoring environments where human presence is minimal. Key challenges include energy constraints and the impact of environmental factors like wildfires. While many existing protocols prioritize energy efficiency, they often overlook these environmental impacts. The Environment-Fusion Multipath Routing Protocol (EFMRP) aims to bridge this gap by integrating depth, energy, and environmental data for enhanced message forwarding.</a:t>
            </a:r>
            <a:endParaRPr lang="en-US" sz="1600" b="0" strike="noStrike" spc="-1" dirty="0">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228680" y="2428920"/>
            <a:ext cx="3153125" cy="1309147"/>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dirty="0">
                <a:solidFill>
                  <a:schemeClr val="dk1"/>
                </a:solidFill>
                <a:latin typeface="Maven Pro"/>
                <a:ea typeface="Maven Pro"/>
              </a:rPr>
              <a:t>Key Components</a:t>
            </a:r>
            <a:endParaRPr lang="fr-FR" sz="4000" b="0" strike="noStrike" spc="-1" dirty="0">
              <a:solidFill>
                <a:schemeClr val="dk1"/>
              </a:solidFill>
              <a:latin typeface="Arial"/>
            </a:endParaRPr>
          </a:p>
        </p:txBody>
      </p:sp>
      <p:sp>
        <p:nvSpPr>
          <p:cNvPr id="124" name="PlaceHolder 2"/>
          <p:cNvSpPr>
            <a:spLocks noGrp="1"/>
          </p:cNvSpPr>
          <p:nvPr>
            <p:ph type="title"/>
          </p:nvPr>
        </p:nvSpPr>
        <p:spPr>
          <a:xfrm>
            <a:off x="1228680" y="1333440"/>
            <a:ext cx="1533240" cy="10951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dirty="0">
                <a:solidFill>
                  <a:schemeClr val="dk2"/>
                </a:solidFill>
                <a:latin typeface="Maven Pro"/>
                <a:ea typeface="Maven Pro"/>
              </a:rPr>
              <a:t>01</a:t>
            </a:r>
            <a:endParaRPr lang="fr-FR" sz="6000" b="0" strike="noStrike" spc="-1" dirty="0">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1514246" y="519380"/>
            <a:ext cx="6817767" cy="980237"/>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0" strike="noStrike" spc="-1" dirty="0">
                <a:solidFill>
                  <a:schemeClr val="dk1"/>
                </a:solidFill>
                <a:latin typeface="Maven Pro"/>
                <a:ea typeface="Maven Pro"/>
              </a:rPr>
              <a:t>Potential Fields: Depth, Energy, Environmental</a:t>
            </a:r>
            <a:endParaRPr lang="fr-FR" sz="5000" b="0" strike="noStrike" spc="-1" dirty="0">
              <a:solidFill>
                <a:schemeClr val="dk1"/>
              </a:solidFill>
              <a:latin typeface="Arial"/>
            </a:endParaRPr>
          </a:p>
        </p:txBody>
      </p:sp>
      <p:sp>
        <p:nvSpPr>
          <p:cNvPr id="126" name="PlaceHolder 2"/>
          <p:cNvSpPr>
            <a:spLocks noGrp="1"/>
          </p:cNvSpPr>
          <p:nvPr>
            <p:ph type="subTitle"/>
          </p:nvPr>
        </p:nvSpPr>
        <p:spPr>
          <a:xfrm>
            <a:off x="2167467" y="1845734"/>
            <a:ext cx="6976533" cy="2462918"/>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dk1"/>
                </a:solidFill>
                <a:latin typeface="Maven Pro"/>
                <a:ea typeface="Maven Pro"/>
              </a:rPr>
              <a:t>EFMRP utilizes three potential fields to guide message forwarding</a:t>
            </a:r>
            <a:r>
              <a:rPr lang="en" sz="1600" spc="-1" dirty="0">
                <a:solidFill>
                  <a:schemeClr val="dk1"/>
                </a:solidFill>
                <a:latin typeface="Maven Pro"/>
                <a:ea typeface="Maven Pro"/>
              </a:rPr>
              <a:t>,</a:t>
            </a:r>
            <a:endParaRPr lang="en" sz="1600" b="0" strike="noStrike" spc="-1" dirty="0">
              <a:solidFill>
                <a:schemeClr val="dk1"/>
              </a:solidFill>
              <a:latin typeface="Maven Pro"/>
              <a:ea typeface="Maven Pro"/>
            </a:endParaRPr>
          </a:p>
          <a:p>
            <a:pPr indent="0">
              <a:lnSpc>
                <a:spcPct val="100000"/>
              </a:lnSpc>
              <a:buNone/>
              <a:tabLst>
                <a:tab pos="0" algn="l"/>
              </a:tabLst>
            </a:pPr>
            <a:r>
              <a:rPr lang="en" sz="1600" b="0" strike="noStrike" spc="-1" dirty="0">
                <a:solidFill>
                  <a:schemeClr val="dk1"/>
                </a:solidFill>
                <a:latin typeface="Maven Pro"/>
                <a:ea typeface="Maven Pro"/>
              </a:rPr>
              <a:t>-The Depth Field directs packets towards the sink while considering the distance.</a:t>
            </a:r>
          </a:p>
          <a:p>
            <a:pPr indent="0">
              <a:lnSpc>
                <a:spcPct val="100000"/>
              </a:lnSpc>
              <a:buNone/>
              <a:tabLst>
                <a:tab pos="0" algn="l"/>
              </a:tabLst>
            </a:pPr>
            <a:r>
              <a:rPr lang="en" sz="1600" b="0" strike="noStrike" spc="-1" dirty="0">
                <a:solidFill>
                  <a:schemeClr val="dk1"/>
                </a:solidFill>
                <a:latin typeface="Maven Pro"/>
                <a:ea typeface="Maven Pro"/>
              </a:rPr>
              <a:t>- The Energy Field identifies nodes with residual energy to avoid overusing low-energy nodes, enhancing overall network longevity.</a:t>
            </a:r>
          </a:p>
          <a:p>
            <a:pPr indent="0">
              <a:lnSpc>
                <a:spcPct val="100000"/>
              </a:lnSpc>
              <a:buNone/>
              <a:tabLst>
                <a:tab pos="0" algn="l"/>
              </a:tabLst>
            </a:pPr>
            <a:r>
              <a:rPr lang="en" sz="1600" b="0" strike="noStrike" spc="-1" dirty="0">
                <a:solidFill>
                  <a:schemeClr val="dk1"/>
                </a:solidFill>
                <a:latin typeface="Maven Pro"/>
                <a:ea typeface="Maven Pro"/>
              </a:rPr>
              <a:t>- The Environmental Field assesses real-time hazards, guiding packets away from danger zones such as fire-prone areas, ensuring safer routing under adverse conditions.</a:t>
            </a:r>
            <a:endParaRPr lang="en-US" sz="1600" b="0" strike="noStrike" spc="-1" dirty="0">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309421" y="422453"/>
            <a:ext cx="6671462" cy="11901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0" strike="noStrike" spc="-1" dirty="0">
                <a:solidFill>
                  <a:schemeClr val="dk1"/>
                </a:solidFill>
                <a:latin typeface="Maven Pro"/>
                <a:ea typeface="Maven Pro"/>
              </a:rPr>
              <a:t>Multipath Routing: Importance and Strategy</a:t>
            </a:r>
            <a:endParaRPr lang="fr-FR" sz="5000" b="0" strike="noStrike" spc="-1" dirty="0">
              <a:solidFill>
                <a:schemeClr val="dk1"/>
              </a:solidFill>
              <a:latin typeface="Arial"/>
            </a:endParaRPr>
          </a:p>
        </p:txBody>
      </p:sp>
      <p:sp>
        <p:nvSpPr>
          <p:cNvPr id="128" name="PlaceHolder 2"/>
          <p:cNvSpPr>
            <a:spLocks noGrp="1"/>
          </p:cNvSpPr>
          <p:nvPr>
            <p:ph type="subTitle"/>
          </p:nvPr>
        </p:nvSpPr>
        <p:spPr>
          <a:xfrm>
            <a:off x="1942388" y="1808130"/>
            <a:ext cx="6978702" cy="1722758"/>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0" strike="noStrike" spc="-1" dirty="0">
                <a:solidFill>
                  <a:schemeClr val="dk1"/>
                </a:solidFill>
                <a:latin typeface="Maven Pro"/>
                <a:ea typeface="Maven Pro"/>
              </a:rPr>
              <a:t>Multipath routing is a critical aspect of EFMRP as it establishes multiple independent paths for message delivery. This approach prevents single points of failure within the network, ensuring reliable communication even when certain paths become unusable. By balancing energy consumption across different routes, EFMRP improves the longevity and efficiency of wireless sensor networks. The strategy also adapts dynamically to network conditions, optimizing route selection in real-time.</a:t>
            </a:r>
            <a:endParaRPr lang="en-US" sz="1800" b="0" strike="noStrike" spc="-1" dirty="0">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Google Shape;359;p52"/>
          <p:cNvPicPr/>
          <p:nvPr/>
        </p:nvPicPr>
        <p:blipFill>
          <a:blip r:embed="rId2"/>
          <a:srcRect l="24958" r="27454"/>
          <a:stretch/>
        </p:blipFill>
        <p:spPr>
          <a:xfrm>
            <a:off x="640743" y="438782"/>
            <a:ext cx="2909520" cy="4075560"/>
          </a:xfrm>
          <a:prstGeom prst="rect">
            <a:avLst/>
          </a:prstGeom>
          <a:ln w="0">
            <a:noFill/>
          </a:ln>
        </p:spPr>
      </p:pic>
      <p:sp>
        <p:nvSpPr>
          <p:cNvPr id="130" name="PlaceHolder 1"/>
          <p:cNvSpPr>
            <a:spLocks noGrp="1"/>
          </p:cNvSpPr>
          <p:nvPr>
            <p:ph type="title"/>
          </p:nvPr>
        </p:nvSpPr>
        <p:spPr>
          <a:xfrm>
            <a:off x="3988914" y="-767312"/>
            <a:ext cx="4313837" cy="2412188"/>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Maven Pro"/>
                <a:ea typeface="Maven Pro"/>
              </a:rPr>
              <a:t>Maintenance Mechanism: Local and Global</a:t>
            </a:r>
            <a:endParaRPr lang="fr-FR" sz="3000" b="0" strike="noStrike" spc="-1" dirty="0">
              <a:solidFill>
                <a:schemeClr val="dk1"/>
              </a:solidFill>
              <a:latin typeface="Arial"/>
            </a:endParaRPr>
          </a:p>
        </p:txBody>
      </p:sp>
      <p:sp>
        <p:nvSpPr>
          <p:cNvPr id="131" name="PlaceHolder 2"/>
          <p:cNvSpPr>
            <a:spLocks noGrp="1"/>
          </p:cNvSpPr>
          <p:nvPr>
            <p:ph type="subTitle"/>
          </p:nvPr>
        </p:nvSpPr>
        <p:spPr>
          <a:xfrm>
            <a:off x="3774643" y="1757778"/>
            <a:ext cx="4728613" cy="2485038"/>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400" b="0" strike="noStrike" spc="-1" dirty="0">
                <a:solidFill>
                  <a:schemeClr val="dk1"/>
                </a:solidFill>
                <a:latin typeface="Maven Pro"/>
                <a:ea typeface="Maven Pro"/>
              </a:rPr>
              <a:t>EFMRP includes a robust maintenance mechanism that ensures the network's reliability and efficiency. Local maintenance is initiated when nodes with low energy levels send alerts to their neighbors, prompting a response to address energy depletion. Global maintenance, on the other hand, adapts paths dynamically based on real-time environmental conditions and node performance. This dual approach minimizes disruptions in communication, maintains efficient routing paths, and extends the operational life of the network even under challenging conditions.</a:t>
            </a:r>
            <a:endParaRPr lang="en-US" sz="1400" b="0" strike="noStrike" spc="-1" dirty="0">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33840" y="2428920"/>
            <a:ext cx="3342960" cy="1380600"/>
          </a:xfrm>
          <a:prstGeom prst="rect">
            <a:avLst/>
          </a:prstGeom>
          <a:noFill/>
          <a:ln w="0">
            <a:noFill/>
          </a:ln>
        </p:spPr>
        <p:txBody>
          <a:bodyPr lIns="91440" tIns="91440" rIns="91440" bIns="91440" anchor="t">
            <a:normAutofit fontScale="96507"/>
          </a:bodyPr>
          <a:lstStyle/>
          <a:p>
            <a:pPr indent="0" algn="r">
              <a:lnSpc>
                <a:spcPct val="100000"/>
              </a:lnSpc>
              <a:buNone/>
              <a:tabLst>
                <a:tab pos="0" algn="l"/>
              </a:tabLst>
            </a:pPr>
            <a:r>
              <a:rPr lang="en" sz="4000" b="0" strike="noStrike" spc="-1">
                <a:solidFill>
                  <a:schemeClr val="dk1"/>
                </a:solidFill>
                <a:latin typeface="Maven Pro"/>
                <a:ea typeface="Maven Pro"/>
              </a:rPr>
              <a:t>Protocol Comparison</a:t>
            </a:r>
            <a:endParaRPr lang="fr-FR" sz="4000" b="0" strike="noStrike" spc="-1">
              <a:solidFill>
                <a:schemeClr val="dk1"/>
              </a:solidFill>
              <a:latin typeface="Arial"/>
            </a:endParaRPr>
          </a:p>
        </p:txBody>
      </p:sp>
      <p:sp>
        <p:nvSpPr>
          <p:cNvPr id="133" name="PlaceHolder 2"/>
          <p:cNvSpPr>
            <a:spLocks noGrp="1"/>
          </p:cNvSpPr>
          <p:nvPr>
            <p:ph type="title"/>
          </p:nvPr>
        </p:nvSpPr>
        <p:spPr>
          <a:xfrm>
            <a:off x="6458040" y="1333440"/>
            <a:ext cx="1418760" cy="10951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6000" b="0" strike="noStrike" spc="-1">
                <a:solidFill>
                  <a:schemeClr val="dk2"/>
                </a:solidFill>
                <a:latin typeface="Maven Pro"/>
                <a:ea typeface="Maven Pro"/>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Google Shape;359;p52"/>
          <p:cNvPicPr/>
          <p:nvPr/>
        </p:nvPicPr>
        <p:blipFill>
          <a:blip r:embed="rId2"/>
          <a:srcRect l="24958" r="27454"/>
          <a:stretch/>
        </p:blipFill>
        <p:spPr>
          <a:xfrm>
            <a:off x="655373" y="533970"/>
            <a:ext cx="2909520" cy="4075560"/>
          </a:xfrm>
          <a:prstGeom prst="rect">
            <a:avLst/>
          </a:prstGeom>
          <a:ln w="0">
            <a:noFill/>
          </a:ln>
        </p:spPr>
      </p:pic>
      <p:sp>
        <p:nvSpPr>
          <p:cNvPr id="135" name="PlaceHolder 1"/>
          <p:cNvSpPr>
            <a:spLocks noGrp="1"/>
          </p:cNvSpPr>
          <p:nvPr>
            <p:ph type="title"/>
          </p:nvPr>
        </p:nvSpPr>
        <p:spPr>
          <a:xfrm>
            <a:off x="3869741" y="-144475"/>
            <a:ext cx="4141958"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Maven Pro"/>
                <a:ea typeface="Maven Pro"/>
              </a:rPr>
              <a:t>Overview of EFMRP and its Advantages</a:t>
            </a:r>
            <a:endParaRPr lang="fr-FR" sz="3000" b="0" strike="noStrike" spc="-1" dirty="0">
              <a:solidFill>
                <a:schemeClr val="dk1"/>
              </a:solidFill>
              <a:latin typeface="Arial"/>
            </a:endParaRPr>
          </a:p>
        </p:txBody>
      </p:sp>
      <p:sp>
        <p:nvSpPr>
          <p:cNvPr id="136" name="PlaceHolder 2"/>
          <p:cNvSpPr>
            <a:spLocks noGrp="1"/>
          </p:cNvSpPr>
          <p:nvPr>
            <p:ph type="subTitle"/>
          </p:nvPr>
        </p:nvSpPr>
        <p:spPr>
          <a:xfrm>
            <a:off x="3650285" y="1779365"/>
            <a:ext cx="4207796" cy="2220955"/>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400" b="0" strike="noStrike" spc="-1" dirty="0">
                <a:solidFill>
                  <a:schemeClr val="dk1"/>
                </a:solidFill>
                <a:latin typeface="Maven Pro"/>
                <a:ea typeface="Maven Pro"/>
              </a:rPr>
              <a:t>The Environment-Fusion Multipath Routing Protocol (EFMRP) is designed to enhance the performance of wireless sensor networks by considering environmental factors and energy levels. EFMRP is distinct in its ability to adapt based on the surrounding conditions, making it an energy-efficient and environmentally aware solution. The key advantages include improved packet delivery ratios, extended network lifetime due to better energy management, and increased reliability in communication even in adverse conditions, making it a versatile choice for various applications.</a:t>
            </a:r>
            <a:endParaRPr lang="en-US" sz="1400" b="0" strike="noStrike" spc="-1" dirty="0">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265256" y="407823"/>
            <a:ext cx="7145064" cy="11901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0" strike="noStrike" spc="-1" dirty="0">
                <a:solidFill>
                  <a:schemeClr val="dk1"/>
                </a:solidFill>
                <a:latin typeface="Maven Pro"/>
                <a:ea typeface="Maven Pro"/>
              </a:rPr>
              <a:t>Comparison with SGF and AODV</a:t>
            </a:r>
            <a:endParaRPr lang="fr-FR" sz="5000" b="0" strike="noStrike" spc="-1" dirty="0">
              <a:solidFill>
                <a:schemeClr val="dk1"/>
              </a:solidFill>
              <a:latin typeface="Arial"/>
            </a:endParaRPr>
          </a:p>
        </p:txBody>
      </p:sp>
      <p:sp>
        <p:nvSpPr>
          <p:cNvPr id="138" name="PlaceHolder 2"/>
          <p:cNvSpPr>
            <a:spLocks noGrp="1"/>
          </p:cNvSpPr>
          <p:nvPr>
            <p:ph type="subTitle"/>
          </p:nvPr>
        </p:nvSpPr>
        <p:spPr>
          <a:xfrm>
            <a:off x="1704442" y="1799539"/>
            <a:ext cx="7145064" cy="1975104"/>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dk1"/>
                </a:solidFill>
                <a:latin typeface="Maven Pro"/>
                <a:ea typeface="Maven Pro"/>
              </a:rPr>
              <a:t>When comparing EFMRP with other routing protocols like SGF (Smart Greedy Forwarding) and AODV (Ad-hoc On-Demand Distance Vector), significant differences are evident. SGF focuses predominantly on energy efficiency, often neglecting environmental factors, while AODV prioritizes the shortest path, which may not always be the most reliable. In contrast, EFMRP incorporates multiple routing paths and environmental awareness, providing a balanced solution that enhances overall network performance, especially in challenging settings.</a:t>
            </a:r>
            <a:endParaRPr lang="en-US" sz="1600" b="0" strike="noStrike" spc="-1" dirty="0">
              <a:solidFill>
                <a:srgbClr val="FFFFFF"/>
              </a:solidFill>
              <a:latin typeface="OpenSymbol"/>
            </a:endParaRPr>
          </a:p>
        </p:txBody>
      </p:sp>
    </p:spTree>
  </p:cSld>
  <p:clrMapOvr>
    <a:masterClrMapping/>
  </p:clrMapOvr>
</p:sld>
</file>

<file path=ppt/theme/theme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798</Words>
  <Application>Microsoft Office PowerPoint</Application>
  <PresentationFormat>On-screen Show (16:9)</PresentationFormat>
  <Paragraphs>48</Paragraphs>
  <Slides>13</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13</vt:i4>
      </vt:variant>
    </vt:vector>
  </HeadingPairs>
  <TitlesOfParts>
    <vt:vector size="25" baseType="lpstr">
      <vt:lpstr>Algerian</vt:lpstr>
      <vt:lpstr>Arial</vt:lpstr>
      <vt:lpstr>Arial Rounded MT Bold</vt:lpstr>
      <vt:lpstr>Maven Pro</vt:lpstr>
      <vt:lpstr>OpenSymbol</vt:lpstr>
      <vt:lpstr>Symbol</vt:lpstr>
      <vt:lpstr>Wingdings</vt:lpstr>
      <vt:lpstr>Company Best Practices by Slidesgo</vt:lpstr>
      <vt:lpstr>Company Best Practices by Slidesgo</vt:lpstr>
      <vt:lpstr>Company Best Practices by Slidesgo</vt:lpstr>
      <vt:lpstr>Company Best Practices by Slidesgo</vt:lpstr>
      <vt:lpstr>Company Best Practices by Slidesgo</vt:lpstr>
      <vt:lpstr>EFMRP Protocol</vt:lpstr>
      <vt:lpstr>Introduction</vt:lpstr>
      <vt:lpstr>Key Components</vt:lpstr>
      <vt:lpstr>Potential Fields: Depth, Energy, Environmental</vt:lpstr>
      <vt:lpstr>Multipath Routing: Importance and Strategy</vt:lpstr>
      <vt:lpstr>Maintenance Mechanism: Local and Global</vt:lpstr>
      <vt:lpstr>Protocol Comparison</vt:lpstr>
      <vt:lpstr>Overview of EFMRP and its Advantages</vt:lpstr>
      <vt:lpstr>Comparison with SGF and AODV</vt:lpstr>
      <vt:lpstr>Performance Metrics: PDR, Network Lifetime, Latency</vt:lpstr>
      <vt:lpstr>Conclusions</vt:lpstr>
      <vt:lpstr>PowerPoint Presentation</vt:lpstr>
      <vt:lpstr>THANK YOU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swatipraj7087@outlook.com</cp:lastModifiedBy>
  <cp:revision>1</cp:revision>
  <dcterms:modified xsi:type="dcterms:W3CDTF">2025-03-19T17:34:30Z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2025-03-19T16:36:19Z</dcterms:created>
  <dc:creator>Unknown Creator</dc:creator>
  <dc:description/>
  <dc:language>en-US</dc:language>
  <cp:lastModifiedBy>Unknown Creator</cp:lastModifiedBy>
  <dcterms:modified xsi:type="dcterms:W3CDTF">2025-03-19T16:36:19Z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