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sldIdLst>
    <p:sldId id="278" r:id="rId5"/>
    <p:sldId id="280" r:id="rId6"/>
    <p:sldId id="279" r:id="rId7"/>
    <p:sldId id="294" r:id="rId8"/>
    <p:sldId id="295" r:id="rId9"/>
    <p:sldId id="297" r:id="rId10"/>
    <p:sldId id="284" r:id="rId11"/>
    <p:sldId id="296" r:id="rId12"/>
    <p:sldId id="293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6" d="100"/>
          <a:sy n="86" d="100"/>
        </p:scale>
        <p:origin x="562" y="6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Maven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Riju A Josdas</a:t>
            </a:r>
          </a:p>
          <a:p>
            <a:r>
              <a:rPr lang="en-US" sz="1800" dirty="0"/>
              <a:t>Rahul Tiwari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731520"/>
            <a:ext cx="6766560" cy="76809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964263"/>
            <a:ext cx="6766560" cy="20061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b="1" i="0" dirty="0">
                <a:solidFill>
                  <a:schemeClr val="tx1"/>
                </a:solidFill>
                <a:effectLst/>
                <a:latin typeface="Nunito" pitchFamily="2" charset="0"/>
              </a:rPr>
              <a:t>Maven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Nunito" pitchFamily="2" charset="0"/>
              </a:rPr>
              <a:t> is a powerful project management tool that is based on POM (project object model). It is used for project build, dependency, and documentation. Maven is a tool that can be used for building and managing any Java-based project. Maven makes the day-to-day work of Java developers easier and generally helps with the comprehension of any Java-based project.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Life Cycle</a:t>
            </a:r>
          </a:p>
          <a:p>
            <a:r>
              <a:rPr lang="en-US" dirty="0"/>
              <a:t>​Goals</a:t>
            </a:r>
          </a:p>
          <a:p>
            <a:r>
              <a:rPr lang="en-US" dirty="0"/>
              <a:t>Uses</a:t>
            </a:r>
          </a:p>
          <a:p>
            <a:r>
              <a:rPr lang="en-US" dirty="0"/>
              <a:t>​Advantages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9227-DCAD-5940-F430-E16F6DDE4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59" y="273832"/>
            <a:ext cx="10671048" cy="768096"/>
          </a:xfrm>
        </p:spPr>
        <p:txBody>
          <a:bodyPr/>
          <a:lstStyle/>
          <a:p>
            <a:r>
              <a:rPr lang="en-US" dirty="0"/>
              <a:t>Life cycle </a:t>
            </a:r>
            <a:br>
              <a:rPr lang="en-US" dirty="0"/>
            </a:b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E3967-BC18-56B7-06EF-F8EDB0E5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9D4EA6-1483-777D-7945-7F0BF22D8FD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637" y="1363389"/>
            <a:ext cx="5175681" cy="496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98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F81AF-7619-78B2-E5B6-D2E3D17F3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04" y="1660124"/>
            <a:ext cx="10680192" cy="3866847"/>
          </a:xfrm>
        </p:spPr>
        <p:txBody>
          <a:bodyPr/>
          <a:lstStyle/>
          <a:p>
            <a:pPr algn="l" fontAlgn="base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Nunito" pitchFamily="2" charset="0"/>
              </a:rPr>
              <a:t>Validate:</a:t>
            </a:r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 This step validates if the project structure is correct. For example – It checks if all the dependencies have been downloaded and are available in the local repository.</a:t>
            </a:r>
          </a:p>
          <a:p>
            <a:pPr algn="l" fontAlgn="base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Nunito" pitchFamily="2" charset="0"/>
              </a:rPr>
              <a:t>Compile:</a:t>
            </a:r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 It compiles the source code, converts the .java files to .class, and stores the classes in the target/classes folder.</a:t>
            </a:r>
          </a:p>
          <a:p>
            <a:pPr algn="l" fontAlgn="base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Nunito" pitchFamily="2" charset="0"/>
              </a:rPr>
              <a:t>Test:</a:t>
            </a:r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 It runs unit tests for the project.</a:t>
            </a:r>
          </a:p>
          <a:p>
            <a:pPr algn="l" fontAlgn="base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Nunito" pitchFamily="2" charset="0"/>
              </a:rPr>
              <a:t>Package:</a:t>
            </a:r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 This step packages the compiled code in a distributable format like JAR or WAR.</a:t>
            </a:r>
          </a:p>
          <a:p>
            <a:pPr algn="l" fontAlgn="base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Nunito" pitchFamily="2" charset="0"/>
              </a:rPr>
              <a:t>Integration test:</a:t>
            </a:r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 It runs the integration tests for the project.</a:t>
            </a:r>
          </a:p>
          <a:p>
            <a:pPr algn="l" fontAlgn="base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Nunito" pitchFamily="2" charset="0"/>
              </a:rPr>
              <a:t>Verify:</a:t>
            </a:r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 This step runs checks to verify that the project is valid and meets the quality standards.</a:t>
            </a:r>
          </a:p>
          <a:p>
            <a:pPr algn="l" fontAlgn="base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Nunito" pitchFamily="2" charset="0"/>
              </a:rPr>
              <a:t>Install:</a:t>
            </a:r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 This step installs the packaged code to the local Maven repository.</a:t>
            </a:r>
          </a:p>
          <a:p>
            <a:pPr algn="l" fontAlgn="base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Nunito" pitchFamily="2" charset="0"/>
              </a:rPr>
              <a:t>Deploy:</a:t>
            </a:r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 It copies the packaged code to the remote repository for sharing it with other developers.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490A0-DC0C-E07B-6D84-35478785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ED729E-1791-E1F4-2771-774BE288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59" y="347472"/>
            <a:ext cx="10671048" cy="768096"/>
          </a:xfrm>
        </p:spPr>
        <p:txBody>
          <a:bodyPr/>
          <a:lstStyle/>
          <a:p>
            <a:r>
              <a:rPr lang="en-US" dirty="0"/>
              <a:t>Life cycle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18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8A48-F994-0076-6918-A8C914DDB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98" y="347472"/>
            <a:ext cx="10671048" cy="768096"/>
          </a:xfrm>
        </p:spPr>
        <p:txBody>
          <a:bodyPr/>
          <a:lstStyle/>
          <a:p>
            <a:r>
              <a:rPr lang="en-US" dirty="0"/>
              <a:t>goals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848F2-D9D6-E12D-C917-F4EAD8957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04" y="1857830"/>
            <a:ext cx="10680192" cy="2834640"/>
          </a:xfrm>
        </p:spPr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Each phase is a sequence of goals, and each goal is responsible for a specific task.</a:t>
            </a:r>
            <a:endParaRPr lang="en-US" b="0" i="0" dirty="0">
              <a:solidFill>
                <a:srgbClr val="000000"/>
              </a:solidFill>
              <a:effectLst/>
              <a:latin typeface="Raleway" panose="020F0502020204030204" pitchFamily="2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When we run a phase, all goals bound to this phase are executed in order.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Here are some of the phases and default goals bound to them: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1" dirty="0" err="1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compiler:compile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 – the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compile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 goal from the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compiler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 plugin is bound to the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compile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 phase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1" dirty="0" err="1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compiler:testCompile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 is bound to the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test-compile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 phase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1" dirty="0" err="1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surefire:test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 is bound to the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test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 phase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1" dirty="0" err="1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install:install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 is bound to the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install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 phase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1" dirty="0" err="1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jar:jar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 and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war:war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 is bound to the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package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 phase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24B92-0D9B-2D94-9BF8-CA906D25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3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A1074-FDF0-784A-B815-91126E654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04" y="1298226"/>
            <a:ext cx="10680192" cy="5386171"/>
          </a:xfrm>
        </p:spPr>
        <p:txBody>
          <a:bodyPr/>
          <a:lstStyle/>
          <a:p>
            <a:pPr algn="l" fontAlgn="base">
              <a:lnSpc>
                <a:spcPct val="15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latin typeface="Nunito" panose="020F0502020204030204" pitchFamily="2" charset="0"/>
              </a:rPr>
              <a:t>We can </a:t>
            </a:r>
            <a:r>
              <a:rPr lang="en-US" b="1" i="0" dirty="0">
                <a:solidFill>
                  <a:schemeClr val="tx1"/>
                </a:solidFill>
                <a:effectLst/>
                <a:latin typeface="Nunito" panose="020F0502020204030204" pitchFamily="2" charset="0"/>
              </a:rPr>
              <a:t>add</a:t>
            </a:r>
            <a:r>
              <a:rPr lang="en-US" b="0" i="0" dirty="0">
                <a:solidFill>
                  <a:schemeClr val="tx1"/>
                </a:solidFill>
                <a:effectLst/>
                <a:latin typeface="Nunito" panose="020F0502020204030204" pitchFamily="2" charset="0"/>
              </a:rPr>
              <a:t> jars and other dependencies of the project easily using the help of maven.</a:t>
            </a:r>
          </a:p>
          <a:p>
            <a:pPr algn="l" fontAlgn="base">
              <a:lnSpc>
                <a:spcPct val="15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latin typeface="Nunito" panose="020F0502020204030204" pitchFamily="2" charset="0"/>
              </a:rPr>
              <a:t>Maven provides </a:t>
            </a:r>
            <a:r>
              <a:rPr lang="en-US" b="1" i="0" dirty="0">
                <a:solidFill>
                  <a:schemeClr val="tx1"/>
                </a:solidFill>
                <a:effectLst/>
                <a:latin typeface="Nunito" panose="020F0502020204030204" pitchFamily="2" charset="0"/>
              </a:rPr>
              <a:t>project information</a:t>
            </a:r>
            <a:r>
              <a:rPr lang="en-US" b="0" i="0" dirty="0">
                <a:solidFill>
                  <a:schemeClr val="tx1"/>
                </a:solidFill>
                <a:effectLst/>
                <a:latin typeface="Nunito" panose="020F0502020204030204" pitchFamily="2" charset="0"/>
              </a:rPr>
              <a:t> (log document, dependency list, unit test reports, etc.)</a:t>
            </a:r>
          </a:p>
          <a:p>
            <a:pPr algn="l" fontAlgn="base">
              <a:lnSpc>
                <a:spcPct val="15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latin typeface="Nunito" panose="020F0502020204030204" pitchFamily="2" charset="0"/>
              </a:rPr>
              <a:t>With the help of Maven, we can build any number of projects into </a:t>
            </a:r>
            <a:r>
              <a:rPr lang="en-US" b="1" i="0" dirty="0">
                <a:solidFill>
                  <a:schemeClr val="tx1"/>
                </a:solidFill>
                <a:effectLst/>
                <a:latin typeface="Nunito" panose="020F0502020204030204" pitchFamily="2" charset="0"/>
              </a:rPr>
              <a:t>output types </a:t>
            </a:r>
            <a:r>
              <a:rPr lang="en-US" b="0" i="0" dirty="0">
                <a:solidFill>
                  <a:schemeClr val="tx1"/>
                </a:solidFill>
                <a:effectLst/>
                <a:latin typeface="Nunito" panose="020F0502020204030204" pitchFamily="2" charset="0"/>
              </a:rPr>
              <a:t>like the JAR, WAR,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Nunito" panose="020F0502020204030204" pitchFamily="2" charset="0"/>
              </a:rPr>
              <a:t>etc</a:t>
            </a:r>
            <a:r>
              <a:rPr lang="en-US" b="0" i="0" dirty="0">
                <a:solidFill>
                  <a:schemeClr val="tx1"/>
                </a:solidFill>
                <a:effectLst/>
                <a:latin typeface="Nunito" panose="020F0502020204030204" pitchFamily="2" charset="0"/>
              </a:rPr>
              <a:t> without doing any scripting.</a:t>
            </a:r>
          </a:p>
          <a:p>
            <a:pPr algn="l" fontAlgn="base">
              <a:lnSpc>
                <a:spcPct val="15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latin typeface="Nunito" panose="020F0502020204030204" pitchFamily="2" charset="0"/>
              </a:rPr>
              <a:t>Using maven we can easily </a:t>
            </a:r>
            <a:r>
              <a:rPr lang="en-US" b="1" i="0" dirty="0">
                <a:solidFill>
                  <a:schemeClr val="tx1"/>
                </a:solidFill>
                <a:effectLst/>
                <a:latin typeface="Nunito" panose="020F0502020204030204" pitchFamily="2" charset="0"/>
              </a:rPr>
              <a:t>integrate</a:t>
            </a:r>
            <a:r>
              <a:rPr lang="en-US" b="0" i="0" dirty="0">
                <a:solidFill>
                  <a:schemeClr val="tx1"/>
                </a:solidFill>
                <a:effectLst/>
                <a:latin typeface="Nunito" panose="020F0502020204030204" pitchFamily="2" charset="0"/>
              </a:rPr>
              <a:t> our project with a source control systems like Git.</a:t>
            </a:r>
          </a:p>
          <a:p>
            <a:pPr algn="l" fontAlgn="base">
              <a:lnSpc>
                <a:spcPct val="15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latin typeface="Nunito" panose="020F0502020204030204" pitchFamily="2" charset="0"/>
              </a:rPr>
              <a:t>Maven also helps in managing the project’s build lifecycle, including tasks like compiling, testing, packaging, and deploying the code.</a:t>
            </a:r>
          </a:p>
          <a:p>
            <a:pPr algn="l" fontAlgn="base">
              <a:lnSpc>
                <a:spcPct val="15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latin typeface="Nunito" panose="020F0502020204030204" pitchFamily="2" charset="0"/>
              </a:rPr>
              <a:t>Maven provides a standard project structure, making it easy for developers to understand the layout of the project and locate specific files.</a:t>
            </a:r>
          </a:p>
          <a:p>
            <a:pPr algn="l" fontAlgn="base">
              <a:lnSpc>
                <a:spcPct val="15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latin typeface="Nunito" panose="020F0502020204030204" pitchFamily="2" charset="0"/>
              </a:rPr>
              <a:t>Maven simplifies the process of managing project dependencies, ensuring that the correct versions of libraries and frameworks are used throughout the project.</a:t>
            </a:r>
          </a:p>
          <a:p>
            <a:pPr>
              <a:lnSpc>
                <a:spcPct val="150000"/>
              </a:lnSpc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87F081A-D84D-07F6-C53E-43B347083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48" y="333401"/>
            <a:ext cx="10671048" cy="768096"/>
          </a:xfrm>
        </p:spPr>
        <p:txBody>
          <a:bodyPr/>
          <a:lstStyle/>
          <a:p>
            <a:r>
              <a:rPr lang="en-US" dirty="0"/>
              <a:t>USAGE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D11E-AA31-EB1F-7ABC-642181A92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48056"/>
            <a:ext cx="10671048" cy="768096"/>
          </a:xfrm>
        </p:spPr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29808-018E-61A1-72F1-2E9E522FA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8952" y="1786276"/>
            <a:ext cx="10680192" cy="3806656"/>
          </a:xfrm>
        </p:spPr>
        <p:txBody>
          <a:bodyPr/>
          <a:lstStyle/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inherit"/>
              </a:rPr>
              <a:t>Maven manages all the processes, such as building, releasing, documentation, and distribution of the projects.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inherit"/>
              </a:rPr>
              <a:t>Maven automatically includes all necessary dependencies 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inherit"/>
              </a:rPr>
              <a:t>It is very easy to create projects using jar, war, and so on as per requirements.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inherit"/>
              </a:rPr>
              <a:t>Maven allows you to start projects easily in various environments, and you don't have to worry about dependency injection, builds, processing, etc.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inherit"/>
              </a:rPr>
              <a:t>The process of adding a new dependency can be extremely easy.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0FBF7-CF54-B6C9-3516-746017F2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0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{F94B4CB9-2713-46F3-9079-585B2C9D1C98}tf78438558_win32</Template>
  <TotalTime>95</TotalTime>
  <Words>589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inherit</vt:lpstr>
      <vt:lpstr>Nunito</vt:lpstr>
      <vt:lpstr>Raleway</vt:lpstr>
      <vt:lpstr>Sabon Next LT</vt:lpstr>
      <vt:lpstr>Office Theme</vt:lpstr>
      <vt:lpstr>Maven </vt:lpstr>
      <vt:lpstr>Introduction</vt:lpstr>
      <vt:lpstr>AGENDA</vt:lpstr>
      <vt:lpstr>Life cycle  </vt:lpstr>
      <vt:lpstr>Life cycle  </vt:lpstr>
      <vt:lpstr>goals</vt:lpstr>
      <vt:lpstr>USAGE</vt:lpstr>
      <vt:lpstr>advantages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 </dc:title>
  <dc:subject/>
  <dc:creator>Riju Josdas</dc:creator>
  <cp:lastModifiedBy>Riju Josdas</cp:lastModifiedBy>
  <cp:revision>2</cp:revision>
  <dcterms:created xsi:type="dcterms:W3CDTF">2024-01-29T09:56:04Z</dcterms:created>
  <dcterms:modified xsi:type="dcterms:W3CDTF">2024-01-29T11:31:54Z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