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B</a:t>
            </a:r>
            <a:r>
              <a:rPr sz="2400" lang="en-US"/>
              <a:t>. 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422176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057711" y="1737360"/>
            <a:ext cx="9253172" cy="51206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Here are some tips for designing models in Excel: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Adopt guidelines, not rules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Think about the end user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Keep it simple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Use an intuitive structure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Communicate a story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669714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endParaRPr altLang="en-US" lang="zh-CN"/>
          </a:p>
        </p:txBody>
      </p:sp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1437570" y="1695449"/>
            <a:ext cx="8982493" cy="51206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To get a result in an Excel sheet, you can enter a formula in a cell and press Enter: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Select the cell where you want to enter the formula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Type an equal sign (=)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Type the constants and operators that you want to use in the calculation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Press Enter (Windows) or Return (Mac) </a:t>
            </a: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1119121" y="1405565"/>
            <a:ext cx="8464864" cy="47015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Excel can make work easier and more efficient, especially for large firms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Excel can store data and numerical information easily, and there is no limit to how much data can be saved in a spreadsheet.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Excel can help organize data, and it can store multiple worksheets in a single file.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7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5084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834072" y="1836164"/>
            <a:ext cx="7155708" cy="34442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b="1" sz="2800" lang="en-US">
                <a:solidFill>
                  <a:srgbClr val="000000"/>
                </a:solidFill>
              </a:rPr>
              <a:t>Human error:</a:t>
            </a:r>
            <a:r>
              <a:rPr sz="2800" lang="en-US">
                <a:solidFill>
                  <a:srgbClr val="000000"/>
                </a:solidFill>
              </a:rPr>
              <a:t> Spreadsheets are prone to human error, especially as they become more complex over time. </a:t>
            </a: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Miscalculations:</a:t>
            </a:r>
            <a:r>
              <a:rPr sz="2800" lang="en-US">
                <a:solidFill>
                  <a:srgbClr val="000000"/>
                </a:solidFill>
              </a:rPr>
              <a:t> Incorrect calculations are a common mistake in Excel workbooks. </a:t>
            </a: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Lack of error checks</a:t>
            </a:r>
            <a:r>
              <a:rPr sz="2800" lang="en-US">
                <a:solidFill>
                  <a:srgbClr val="000000"/>
                </a:solidFill>
              </a:rPr>
              <a:t>: Error checks can help ensure that data is correct.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9" name="TextBox 10"/>
          <p:cNvSpPr txBox="1"/>
          <p:nvPr/>
        </p:nvSpPr>
        <p:spPr>
          <a:xfrm>
            <a:off x="733424" y="1695450"/>
            <a:ext cx="7924800" cy="364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enables users to format, organize and calculate data in a spreadsheet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organizing data using software like Excel, data analysts and other users can make information easier to view as data is added or changed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Excel contains a large number of boxes called cells that are ordered in rows and columns.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400302" y="2019299"/>
            <a:ext cx="9864215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There are a whopping 1.1 billion people using Microsoft's Productivity Services, which includes Microsoft Excel.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In other words, more than 1 in 8 people on the planet uses Excel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An Excel worksheet in an Excel workbook holds 1,048,576 rows and 16,384 columns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2799255" y="1695450"/>
            <a:ext cx="7107371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should clearly explain how a product fills a need, communicate the specifics of its added benefit, and state the reason why it's better than similar products on the market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3" name=""/>
          <p:cNvSpPr txBox="1"/>
          <p:nvPr/>
        </p:nvSpPr>
        <p:spPr>
          <a:xfrm>
            <a:off x="755332" y="1389654"/>
            <a:ext cx="7788315" cy="5120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 dataset in Excel is a collection of data that is stored in a range of contiguous cells in a worksheet.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Excel datasets can be stored in two main formats: Excel (.xlsx) and Comma Separated Values (CSV).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CSV files often have column descriptions and column metadata, which can help users understand the meaning of each column.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1828991" y="186050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2192983" y="2019299"/>
            <a:ext cx="8338203" cy="3025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oard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alization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tory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rmation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lator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ulation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2024-08-31T07:00:40Z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ac9f5da365a04107af0318392f23575a</vt:lpwstr>
  </property>
</Properties>
</file>