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94" r:id="rId2"/>
    <p:sldId id="785" r:id="rId3"/>
    <p:sldId id="807" r:id="rId4"/>
    <p:sldId id="805" r:id="rId5"/>
    <p:sldId id="808" r:id="rId6"/>
    <p:sldId id="8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785"/>
            <p14:sldId id="807"/>
            <p14:sldId id="805"/>
            <p14:sldId id="808"/>
            <p14:sldId id="8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Компьютерное обеспечение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63E162-D3D1-4B6A-AAE0-F4B5EB64A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6" y="1477815"/>
            <a:ext cx="10181629" cy="511390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4E5F9D-D1EB-45C0-ACD6-EBDB75FE1FFD}"/>
              </a:ext>
            </a:extLst>
          </p:cNvPr>
          <p:cNvSpPr/>
          <p:nvPr/>
        </p:nvSpPr>
        <p:spPr>
          <a:xfrm>
            <a:off x="6797964" y="2604655"/>
            <a:ext cx="3020291" cy="360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3695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Уровни ПО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34E5F9D-D1EB-45C0-ACD6-EBDB75FE1FFD}"/>
              </a:ext>
            </a:extLst>
          </p:cNvPr>
          <p:cNvSpPr/>
          <p:nvPr/>
        </p:nvSpPr>
        <p:spPr>
          <a:xfrm>
            <a:off x="6797964" y="2604655"/>
            <a:ext cx="3020291" cy="360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69098-DCC7-43C6-8FAC-DE51E0CE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35" y="1477815"/>
            <a:ext cx="10316530" cy="511390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541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UEFI BIOS 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Legacy BIOS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11D764-F393-4852-AB18-0BF195F87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52" y="1477814"/>
            <a:ext cx="9063897" cy="509844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21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 On Self Test (POST)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A33FA1-BF8A-4A4A-9DC8-8D06D49BB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9" y="1477812"/>
            <a:ext cx="6439022" cy="509844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Операционные системы (ОС)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B7FF36D-EA51-41D3-A3AD-F9136EEC1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7" y="1477814"/>
            <a:ext cx="11127006" cy="509844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3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1172</cp:revision>
  <dcterms:created xsi:type="dcterms:W3CDTF">2022-04-04T07:38:37Z</dcterms:created>
  <dcterms:modified xsi:type="dcterms:W3CDTF">2024-03-15T08:14:08Z</dcterms:modified>
</cp:coreProperties>
</file>