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94" r:id="rId2"/>
    <p:sldId id="646" r:id="rId3"/>
    <p:sldId id="786" r:id="rId4"/>
    <p:sldId id="788" r:id="rId5"/>
    <p:sldId id="805" r:id="rId6"/>
    <p:sldId id="806" r:id="rId7"/>
    <p:sldId id="807" r:id="rId8"/>
    <p:sldId id="808" r:id="rId9"/>
    <p:sldId id="811" r:id="rId10"/>
    <p:sldId id="797" r:id="rId11"/>
    <p:sldId id="809" r:id="rId12"/>
    <p:sldId id="812" r:id="rId13"/>
    <p:sldId id="8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1CF7A3-2E87-43B0-A84D-1A6BFBF00E00}">
          <p14:sldIdLst>
            <p14:sldId id="494"/>
            <p14:sldId id="646"/>
            <p14:sldId id="786"/>
            <p14:sldId id="788"/>
            <p14:sldId id="805"/>
            <p14:sldId id="806"/>
            <p14:sldId id="807"/>
            <p14:sldId id="808"/>
            <p14:sldId id="811"/>
            <p14:sldId id="797"/>
            <p14:sldId id="809"/>
            <p14:sldId id="812"/>
            <p14:sldId id="8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C5"/>
    <a:srgbClr val="FFFFFF"/>
    <a:srgbClr val="909090"/>
    <a:srgbClr val="436A81"/>
    <a:srgbClr val="FFE56A"/>
    <a:srgbClr val="4280AF"/>
    <a:srgbClr val="EED45C"/>
    <a:srgbClr val="9DAA7E"/>
    <a:srgbClr val="B4B4B4"/>
    <a:srgbClr val="B89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F1A3C-7094-4025-80B2-EF9BF9D263AD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20066-3E48-47D9-8AE4-2328CD811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4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543D-923A-4E7F-A24F-78D1113BF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FEEC0-FEBB-4408-B046-4670BD8AA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914EE-69F6-4AD6-88D8-069019B6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CC4CC-2C37-41BB-B258-582A763A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EF1B-4BD6-45B2-BDAC-87960A01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6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ECCF-BCF4-4793-A4BA-FF76DC4B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045D-1071-415A-AE02-80B9FC544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3C00-E2FD-4A2B-B90B-3E9B6CFD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EF0C-A51C-4BA9-826E-90BB4BF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4DCC-B9B3-47A4-AED2-E2AE5DB2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6F740-DE19-4DF3-A70D-7CCC87B88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9BF2A-B9B6-4DD6-93F4-7B140811A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D4C21-E2F0-4C31-BD3C-417404FC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1689B-C76F-4BDF-9625-309EA68D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7CA0-5594-443A-97AE-260CDB01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42C3-7C51-4F06-92F3-1846A3A5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9BBB3-EAEE-48C7-B8DE-FED1B871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9E408-88E8-4D30-ADD8-F0063644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30FD-E208-4CEF-810C-4CF98292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7609A-6178-441E-B587-92DBEC20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2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C837-E3EE-4568-AFDC-46B778C8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2EA2B-59C1-4BD5-9F96-C87A17715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58121-CE68-4B4F-A05E-699268AF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B5FF-60B0-4213-AD58-2DAC7A8E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9B79E-C830-4568-A33E-2DFF0097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8CC1-322C-46F6-A1DC-E81C0B8D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0006-CEB6-4103-A2EE-81439AC7E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0A265-F671-42B5-B10C-DDB7E8E9E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4364-34FE-4B83-81C9-9D1D30AF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FC174-E2DD-4695-AAEB-F742DE54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8F40-FA88-452A-B085-E2AD8DC7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7649-02EF-4C7D-AFEB-9FD1E36D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A5286-DC74-48F3-8E9C-65141A8D4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8F4E9-48E9-421C-A47D-3D0AF0007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9E906-DEBE-47BE-9E81-34FB9F9F0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38777-1AB3-4F49-9990-52DAFCD3D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3E4F8-C86A-4F58-B4F2-A660C55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995C7-7CA2-47E9-8FDD-8AA843DC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7AA47-B5C0-4B76-BA02-4813CDDA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CBD7-57F3-4781-A9FD-BF378FE4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5DC5B-BC2F-417D-B6EE-E80DB3EE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83FFD-BF07-4D99-B104-436F7415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D1BD4-B475-40B1-9287-1D62CC1D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7B6AF-54A9-471E-BDFD-D6D21461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A646C-F670-4182-B8B3-14B77137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F419A-184C-4837-9E99-8D401A0A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EF38-58B9-41D1-BF78-8923153B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8470-E1A7-4399-8E07-FD2F8B70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EDD7-8497-41D4-B60D-234B5CD3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581CB-3F5E-4D1D-AB84-867C66E8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3622C-5E1D-40E3-BA8D-063DD828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41A0A-EEA2-4047-AFCF-F887F60E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4658-7015-49DF-ABDA-AE956BE2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C47FB-9C59-45C3-A273-E19388FFD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CEB2B-3EE3-491D-B4DA-5413B9E1F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8949B-806D-4026-A9BC-C18567EC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4E699-3FA7-4580-85D7-8B194AC3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45A26-0F8F-4B78-AAD7-F26DCE1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3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0D2FD-4CE3-4911-B537-78A439F5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0804C-CA2E-4774-B4AC-BCA30F658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0E2E-B467-4131-929C-7664D480C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B8F1-23B3-4187-818C-C69CAAB8505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1899-94A4-4670-973F-6533A9639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2154B-7F20-453A-8E75-4957A4AF8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2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G">
            <a:extLst>
              <a:ext uri="{FF2B5EF4-FFF2-40B4-BE49-F238E27FC236}">
                <a16:creationId xmlns:a16="http://schemas.microsoft.com/office/drawing/2014/main" id="{1DB8499A-96BE-4A46-9717-3A4B7827B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CFD136-ABF6-4C2E-92CD-D4F91357510F}"/>
              </a:ext>
            </a:extLst>
          </p:cNvPr>
          <p:cNvGrpSpPr/>
          <p:nvPr/>
        </p:nvGrpSpPr>
        <p:grpSpPr>
          <a:xfrm>
            <a:off x="535022" y="4767466"/>
            <a:ext cx="8661993" cy="1928388"/>
            <a:chOff x="1875453" y="4635374"/>
            <a:chExt cx="8852904" cy="1928388"/>
          </a:xfrm>
          <a:noFill/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9A1A97E-B258-4F58-85D5-34D58A770B1C}"/>
                </a:ext>
              </a:extLst>
            </p:cNvPr>
            <p:cNvSpPr/>
            <p:nvPr/>
          </p:nvSpPr>
          <p:spPr>
            <a:xfrm>
              <a:off x="1875453" y="4635374"/>
              <a:ext cx="8852904" cy="1928388"/>
            </a:xfrm>
            <a:prstGeom prst="roundRect">
              <a:avLst>
                <a:gd name="adj" fmla="val 44836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8B1886-9D6F-4A0A-BEBA-CF77BFD2B614}"/>
                </a:ext>
              </a:extLst>
            </p:cNvPr>
            <p:cNvSpPr txBox="1"/>
            <p:nvPr/>
          </p:nvSpPr>
          <p:spPr>
            <a:xfrm>
              <a:off x="2631233" y="4747144"/>
              <a:ext cx="6929534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ru-RU" sz="4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</a:t>
              </a:r>
              <a:endParaRPr lang="en-US" sz="44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642786-E8D8-4870-972D-D754417C2782}"/>
                </a:ext>
              </a:extLst>
            </p:cNvPr>
            <p:cNvSpPr txBox="1"/>
            <p:nvPr/>
          </p:nvSpPr>
          <p:spPr>
            <a:xfrm>
              <a:off x="2631233" y="5428188"/>
              <a:ext cx="7343191" cy="584775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ru-RU" sz="3200" dirty="0">
                  <a:solidFill>
                    <a:srgbClr val="F7FFFE"/>
                  </a:solidFill>
                  <a:effectLst>
                    <a:innerShdw dist="12700">
                      <a:prstClr val="black"/>
                    </a:innerShdw>
                  </a:effectLst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Общие сведения о сетях</a:t>
              </a:r>
              <a:endParaRPr lang="en-US" sz="3200" dirty="0">
                <a:solidFill>
                  <a:srgbClr val="F7FFFE"/>
                </a:solidFill>
                <a:effectLst>
                  <a:innerShdw dist="12700">
                    <a:prstClr val="black"/>
                  </a:innerShdw>
                </a:effectLst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77854B-EB81-4BB7-977E-DBF9B6ABB70D}"/>
                </a:ext>
              </a:extLst>
            </p:cNvPr>
            <p:cNvCxnSpPr>
              <a:cxnSpLocks/>
            </p:cNvCxnSpPr>
            <p:nvPr/>
          </p:nvCxnSpPr>
          <p:spPr>
            <a:xfrm>
              <a:off x="2686500" y="5470681"/>
              <a:ext cx="7200000" cy="0"/>
            </a:xfrm>
            <a:prstGeom prst="line">
              <a:avLst/>
            </a:prstGeom>
            <a:grpFill/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14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45526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Браузеры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1BA5137-EA11-4AF9-B369-D1F919ACCF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" t="16225" r="2354" b="15857"/>
          <a:stretch/>
        </p:blipFill>
        <p:spPr>
          <a:xfrm>
            <a:off x="356587" y="1744995"/>
            <a:ext cx="11478827" cy="465774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791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427552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Адрес в браузере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7B4534A-0194-44BE-ADF4-32C307237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51" y="1719337"/>
            <a:ext cx="11212698" cy="4711111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04F6FC-49B6-4ECF-A2AA-DF86258B1901}"/>
              </a:ext>
            </a:extLst>
          </p:cNvPr>
          <p:cNvSpPr/>
          <p:nvPr/>
        </p:nvSpPr>
        <p:spPr>
          <a:xfrm>
            <a:off x="4331855" y="2175162"/>
            <a:ext cx="3629890" cy="10517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rgbClr val="007DC5"/>
                </a:solidFill>
              </a:rPr>
              <a:t>itstep</a:t>
            </a:r>
            <a:endParaRPr lang="en-150" sz="9600" b="1" dirty="0">
              <a:solidFill>
                <a:srgbClr val="007DC5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C99BBF-F57E-493D-8C45-468A497B2610}"/>
              </a:ext>
            </a:extLst>
          </p:cNvPr>
          <p:cNvSpPr/>
          <p:nvPr/>
        </p:nvSpPr>
        <p:spPr>
          <a:xfrm>
            <a:off x="1409052" y="2175162"/>
            <a:ext cx="2701129" cy="10517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rgbClr val="007DC5"/>
                </a:solidFill>
              </a:rPr>
              <a:t>www</a:t>
            </a:r>
            <a:endParaRPr lang="en-150" sz="8800" b="1" dirty="0">
              <a:solidFill>
                <a:srgbClr val="007DC5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9DB3B-B7F3-4D35-A049-09C1CC522D4C}"/>
              </a:ext>
            </a:extLst>
          </p:cNvPr>
          <p:cNvSpPr/>
          <p:nvPr/>
        </p:nvSpPr>
        <p:spPr>
          <a:xfrm>
            <a:off x="8183420" y="2175162"/>
            <a:ext cx="1191490" cy="10517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err="1">
                <a:solidFill>
                  <a:srgbClr val="007DC5"/>
                </a:solidFill>
              </a:rPr>
              <a:t>az</a:t>
            </a:r>
            <a:endParaRPr lang="en-150" sz="8800" b="1" dirty="0">
              <a:solidFill>
                <a:srgbClr val="007D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64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2169331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Uniform Resource Locator – URL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372C01A-E80C-4048-A7AC-95F5A9726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6" y="3557395"/>
            <a:ext cx="11702349" cy="1131274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260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G">
            <a:extLst>
              <a:ext uri="{FF2B5EF4-FFF2-40B4-BE49-F238E27FC236}">
                <a16:creationId xmlns:a16="http://schemas.microsoft.com/office/drawing/2014/main" id="{16CA69E8-3EC4-4D46-9E41-45FEAD986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AFEB2D9A-1AA4-4AD7-99E2-9FF1DAF9E157}"/>
              </a:ext>
            </a:extLst>
          </p:cNvPr>
          <p:cNvGrpSpPr/>
          <p:nvPr/>
        </p:nvGrpSpPr>
        <p:grpSpPr>
          <a:xfrm>
            <a:off x="304801" y="1329700"/>
            <a:ext cx="11582399" cy="4198600"/>
            <a:chOff x="455691" y="307818"/>
            <a:chExt cx="11280617" cy="4198600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7F24E2-46C9-475A-A737-95A899BF67C2}"/>
                </a:ext>
              </a:extLst>
            </p:cNvPr>
            <p:cNvSpPr/>
            <p:nvPr/>
          </p:nvSpPr>
          <p:spPr>
            <a:xfrm>
              <a:off x="455691" y="307818"/>
              <a:ext cx="11280617" cy="4198600"/>
            </a:xfrm>
            <a:prstGeom prst="roundRect">
              <a:avLst>
                <a:gd name="adj" fmla="val 13367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23368D21-96CC-491C-844B-0204D39692C7}"/>
                </a:ext>
              </a:extLst>
            </p:cNvPr>
            <p:cNvSpPr txBox="1"/>
            <p:nvPr/>
          </p:nvSpPr>
          <p:spPr>
            <a:xfrm>
              <a:off x="1055998" y="1250589"/>
              <a:ext cx="10269885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Это правила передачи данных, изначально предназначенные для передачи </a:t>
              </a:r>
              <a:r>
                <a:rPr lang="ru-RU" sz="2800" b="1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гипертекстовых документов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(то есть документов, которые могут содержать ссылки, которые ведут к другим документам).</a:t>
              </a:r>
              <a:endParaRPr lang="en-US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endParaRPr lang="en-US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en-US" sz="2800" b="1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HTTP Secure</a:t>
              </a:r>
              <a:r>
                <a:rPr lang="ru-RU" sz="2800" b="1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(</a:t>
              </a:r>
              <a:r>
                <a:rPr lang="en-US" sz="2800" b="1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HTTPS)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–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тот же протокол, только защищённый.</a:t>
              </a:r>
            </a:p>
          </p:txBody>
        </p:sp>
        <p:cxnSp>
          <p:nvCxnSpPr>
            <p:cNvPr id="18" name="Horizontal Lane">
              <a:extLst>
                <a:ext uri="{FF2B5EF4-FFF2-40B4-BE49-F238E27FC236}">
                  <a16:creationId xmlns:a16="http://schemas.microsoft.com/office/drawing/2014/main" id="{EFCA643E-73B9-4395-AEE3-48E1C2BECE16}"/>
                </a:ext>
              </a:extLst>
            </p:cNvPr>
            <p:cNvCxnSpPr>
              <a:cxnSpLocks/>
            </p:cNvCxnSpPr>
            <p:nvPr/>
          </p:nvCxnSpPr>
          <p:spPr>
            <a:xfrm>
              <a:off x="1056000" y="1236405"/>
              <a:ext cx="10080000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Header">
              <a:extLst>
                <a:ext uri="{FF2B5EF4-FFF2-40B4-BE49-F238E27FC236}">
                  <a16:creationId xmlns:a16="http://schemas.microsoft.com/office/drawing/2014/main" id="{8CAD1802-4721-4B4C-84D7-CC585D3B1038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HyperText Transfer Protocol (HTTP)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764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05023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PAN, LAN, MAN, WAN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B7758CD-60B9-43C1-965B-1E9A54563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7" y="2432395"/>
            <a:ext cx="11712606" cy="337537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06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701470" y="2905153"/>
            <a:ext cx="4044476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Интернет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8DF4FCD-0847-410E-A3FE-0052730C5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24" y="234697"/>
            <a:ext cx="6388606" cy="6388606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241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G">
            <a:extLst>
              <a:ext uri="{FF2B5EF4-FFF2-40B4-BE49-F238E27FC236}">
                <a16:creationId xmlns:a16="http://schemas.microsoft.com/office/drawing/2014/main" id="{16CA69E8-3EC4-4D46-9E41-45FEAD986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AFEB2D9A-1AA4-4AD7-99E2-9FF1DAF9E157}"/>
              </a:ext>
            </a:extLst>
          </p:cNvPr>
          <p:cNvGrpSpPr/>
          <p:nvPr/>
        </p:nvGrpSpPr>
        <p:grpSpPr>
          <a:xfrm>
            <a:off x="304801" y="1518035"/>
            <a:ext cx="11582399" cy="3821930"/>
            <a:chOff x="455691" y="307819"/>
            <a:chExt cx="11280617" cy="3821930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7F24E2-46C9-475A-A737-95A899BF67C2}"/>
                </a:ext>
              </a:extLst>
            </p:cNvPr>
            <p:cNvSpPr/>
            <p:nvPr/>
          </p:nvSpPr>
          <p:spPr>
            <a:xfrm>
              <a:off x="455691" y="307819"/>
              <a:ext cx="11280617" cy="3821930"/>
            </a:xfrm>
            <a:prstGeom prst="roundRect">
              <a:avLst>
                <a:gd name="adj" fmla="val 18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23368D21-96CC-491C-844B-0204D39692C7}"/>
                </a:ext>
              </a:extLst>
            </p:cNvPr>
            <p:cNvSpPr txBox="1"/>
            <p:nvPr/>
          </p:nvSpPr>
          <p:spPr>
            <a:xfrm>
              <a:off x="1055998" y="1250589"/>
              <a:ext cx="1026988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Это распределённая система, предоставляющая доступ к связанным между собой </a:t>
              </a:r>
              <a:r>
                <a:rPr lang="ru-RU" sz="2800" b="1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документам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расположенным на </a:t>
              </a:r>
              <a:r>
                <a:rPr lang="ru-RU" sz="2800" b="1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различных компьютерах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подключённых к сети Интернет.</a:t>
              </a:r>
            </a:p>
            <a:p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b="1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Интернет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это дорога и ПДД.</a:t>
              </a:r>
            </a:p>
            <a:p>
              <a:r>
                <a:rPr lang="ru-RU" sz="2800" b="1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Всемирная паутина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– это транспорт.</a:t>
              </a:r>
            </a:p>
          </p:txBody>
        </p:sp>
        <p:cxnSp>
          <p:nvCxnSpPr>
            <p:cNvPr id="18" name="Horizontal Lane">
              <a:extLst>
                <a:ext uri="{FF2B5EF4-FFF2-40B4-BE49-F238E27FC236}">
                  <a16:creationId xmlns:a16="http://schemas.microsoft.com/office/drawing/2014/main" id="{EFCA643E-73B9-4395-AEE3-48E1C2BECE16}"/>
                </a:ext>
              </a:extLst>
            </p:cNvPr>
            <p:cNvCxnSpPr>
              <a:cxnSpLocks/>
            </p:cNvCxnSpPr>
            <p:nvPr/>
          </p:nvCxnSpPr>
          <p:spPr>
            <a:xfrm>
              <a:off x="1056000" y="1236405"/>
              <a:ext cx="10080000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Header">
              <a:extLst>
                <a:ext uri="{FF2B5EF4-FFF2-40B4-BE49-F238E27FC236}">
                  <a16:creationId xmlns:a16="http://schemas.microsoft.com/office/drawing/2014/main" id="{8CAD1802-4721-4B4C-84D7-CC585D3B1038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Всемирная паутина (</a:t>
              </a:r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WWW</a:t>
              </a:r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)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73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221187" y="2597338"/>
            <a:ext cx="3417944" cy="1663324"/>
            <a:chOff x="455691" y="307818"/>
            <a:chExt cx="11280617" cy="1663324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663324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1" y="401482"/>
              <a:ext cx="10080000" cy="1569660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World Wide Web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7A55812-0A89-4C1A-BADE-6761F7439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151" y="519564"/>
            <a:ext cx="8083663" cy="5818873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761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45526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IP</a:t>
              </a:r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адрес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B81A9F3-EBBB-4A5C-B8EB-C5CA65E4E1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90" t="30329" r="6977" b="9932"/>
          <a:stretch/>
        </p:blipFill>
        <p:spPr>
          <a:xfrm>
            <a:off x="2443673" y="1744995"/>
            <a:ext cx="7304655" cy="4657744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172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411684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TCP/IP </a:t>
              </a:r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пакет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6322BEE-88C9-4E0E-B0BF-EBF74B2C19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" t="3633" r="2879" b="9635"/>
          <a:stretch/>
        </p:blipFill>
        <p:spPr>
          <a:xfrm>
            <a:off x="277091" y="1708061"/>
            <a:ext cx="11637819" cy="4738256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41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G">
            <a:extLst>
              <a:ext uri="{FF2B5EF4-FFF2-40B4-BE49-F238E27FC236}">
                <a16:creationId xmlns:a16="http://schemas.microsoft.com/office/drawing/2014/main" id="{16CA69E8-3EC4-4D46-9E41-45FEAD986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AFEB2D9A-1AA4-4AD7-99E2-9FF1DAF9E157}"/>
              </a:ext>
            </a:extLst>
          </p:cNvPr>
          <p:cNvGrpSpPr/>
          <p:nvPr/>
        </p:nvGrpSpPr>
        <p:grpSpPr>
          <a:xfrm>
            <a:off x="304801" y="493473"/>
            <a:ext cx="11582399" cy="5871055"/>
            <a:chOff x="455691" y="307818"/>
            <a:chExt cx="11280617" cy="587105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7F24E2-46C9-475A-A737-95A899BF67C2}"/>
                </a:ext>
              </a:extLst>
            </p:cNvPr>
            <p:cNvSpPr/>
            <p:nvPr/>
          </p:nvSpPr>
          <p:spPr>
            <a:xfrm>
              <a:off x="455691" y="307818"/>
              <a:ext cx="11280617" cy="5871055"/>
            </a:xfrm>
            <a:prstGeom prst="roundRect">
              <a:avLst>
                <a:gd name="adj" fmla="val 13367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23368D21-96CC-491C-844B-0204D39692C7}"/>
                </a:ext>
              </a:extLst>
            </p:cNvPr>
            <p:cNvSpPr txBox="1"/>
            <p:nvPr/>
          </p:nvSpPr>
          <p:spPr>
            <a:xfrm>
              <a:off x="1055998" y="1250589"/>
              <a:ext cx="10269885" cy="483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Это протоколы, которые устанавливают правила передачи данных в интернете.</a:t>
              </a:r>
            </a:p>
            <a:p>
              <a:endParaRPr lang="en-US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en-US" sz="2800" b="1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TCP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– низкая скорость доставки, нумерует пакеты, проверяет целостность, учитывает перегрузку сети, требует подтверждения доставки. Используется для гарантированной доставки.</a:t>
              </a:r>
            </a:p>
            <a:p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en-US" sz="2800" b="1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UDP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высокая скорость доставки, возможна потеря пакетов, не требует подтверждения доставки. Используется для вещания. </a:t>
              </a:r>
            </a:p>
          </p:txBody>
        </p:sp>
        <p:cxnSp>
          <p:nvCxnSpPr>
            <p:cNvPr id="18" name="Horizontal Lane">
              <a:extLst>
                <a:ext uri="{FF2B5EF4-FFF2-40B4-BE49-F238E27FC236}">
                  <a16:creationId xmlns:a16="http://schemas.microsoft.com/office/drawing/2014/main" id="{EFCA643E-73B9-4395-AEE3-48E1C2BECE16}"/>
                </a:ext>
              </a:extLst>
            </p:cNvPr>
            <p:cNvCxnSpPr>
              <a:cxnSpLocks/>
            </p:cNvCxnSpPr>
            <p:nvPr/>
          </p:nvCxnSpPr>
          <p:spPr>
            <a:xfrm>
              <a:off x="1056000" y="1236405"/>
              <a:ext cx="10080000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Header">
              <a:extLst>
                <a:ext uri="{FF2B5EF4-FFF2-40B4-BE49-F238E27FC236}">
                  <a16:creationId xmlns:a16="http://schemas.microsoft.com/office/drawing/2014/main" id="{8CAD1802-4721-4B4C-84D7-CC585D3B1038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TCP </a:t>
              </a:r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 </a:t>
              </a:r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UDP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61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427552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Клиент-сервер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D04F6FC-49B6-4ECF-A2AA-DF86258B1901}"/>
              </a:ext>
            </a:extLst>
          </p:cNvPr>
          <p:cNvSpPr/>
          <p:nvPr/>
        </p:nvSpPr>
        <p:spPr>
          <a:xfrm>
            <a:off x="4331855" y="2175162"/>
            <a:ext cx="3629890" cy="10517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rgbClr val="007DC5"/>
                </a:solidFill>
              </a:rPr>
              <a:t>itstep</a:t>
            </a:r>
            <a:endParaRPr lang="en-150" sz="9600" b="1" dirty="0">
              <a:solidFill>
                <a:srgbClr val="007DC5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C99BBF-F57E-493D-8C45-468A497B2610}"/>
              </a:ext>
            </a:extLst>
          </p:cNvPr>
          <p:cNvSpPr/>
          <p:nvPr/>
        </p:nvSpPr>
        <p:spPr>
          <a:xfrm>
            <a:off x="1409052" y="2175162"/>
            <a:ext cx="2701129" cy="10517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rgbClr val="007DC5"/>
                </a:solidFill>
              </a:rPr>
              <a:t>www</a:t>
            </a:r>
            <a:endParaRPr lang="en-150" sz="8800" b="1" dirty="0">
              <a:solidFill>
                <a:srgbClr val="007DC5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9DB3B-B7F3-4D35-A049-09C1CC522D4C}"/>
              </a:ext>
            </a:extLst>
          </p:cNvPr>
          <p:cNvSpPr/>
          <p:nvPr/>
        </p:nvSpPr>
        <p:spPr>
          <a:xfrm>
            <a:off x="8183420" y="2175162"/>
            <a:ext cx="1191490" cy="10517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err="1">
                <a:solidFill>
                  <a:srgbClr val="007DC5"/>
                </a:solidFill>
              </a:rPr>
              <a:t>az</a:t>
            </a:r>
            <a:endParaRPr lang="en-150" sz="8800" b="1" dirty="0">
              <a:solidFill>
                <a:srgbClr val="007DC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3ECAE-1013-45FB-8FC7-F26ED449B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51" y="1719337"/>
            <a:ext cx="11212698" cy="4540223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147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4160</TotalTime>
  <Words>183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Фикрет Зейналов</dc:creator>
  <cp:lastModifiedBy>Фикрет Зейналов</cp:lastModifiedBy>
  <cp:revision>1218</cp:revision>
  <dcterms:created xsi:type="dcterms:W3CDTF">2022-04-04T07:38:37Z</dcterms:created>
  <dcterms:modified xsi:type="dcterms:W3CDTF">2023-06-11T08:40:39Z</dcterms:modified>
</cp:coreProperties>
</file>