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4" r:id="rId2"/>
    <p:sldId id="788" r:id="rId3"/>
    <p:sldId id="813" r:id="rId4"/>
    <p:sldId id="814" r:id="rId5"/>
    <p:sldId id="815" r:id="rId6"/>
    <p:sldId id="816" r:id="rId7"/>
    <p:sldId id="817" r:id="rId8"/>
    <p:sldId id="646" r:id="rId9"/>
    <p:sldId id="818" r:id="rId10"/>
    <p:sldId id="819" r:id="rId11"/>
    <p:sldId id="8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788"/>
            <p14:sldId id="813"/>
            <p14:sldId id="814"/>
            <p14:sldId id="815"/>
            <p14:sldId id="816"/>
            <p14:sldId id="817"/>
            <p14:sldId id="646"/>
            <p14:sldId id="818"/>
            <p14:sldId id="819"/>
            <p14:sldId id="8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007DC5"/>
    <a:srgbClr val="FFFFFF"/>
    <a:srgbClr val="436A81"/>
    <a:srgbClr val="FFE56A"/>
    <a:srgbClr val="4280AF"/>
    <a:srgbClr val="EED45C"/>
    <a:srgbClr val="9DAA7E"/>
    <a:srgbClr val="B4B4B4"/>
    <a:srgbClr val="B89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ramforyou.ru/block-diagram-redacto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</a:t>
              </a:r>
              <a:endParaRPr lang="en-US" sz="44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  <a:endParaRPr lang="en-US" sz="3200" dirty="0">
                <a:solidFill>
                  <a:srgbClr val="F7FFFE"/>
                </a:solidFill>
                <a:effectLst>
                  <a:innerShdw dist="12700">
                    <a:prstClr val="black"/>
                  </a:innerShdw>
                </a:effectLst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Примеры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FDAD329-D4E3-E954-2D3D-86F60916DF2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48" y="1647214"/>
            <a:ext cx="8366305" cy="473027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560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programforyou.ru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FD694F6-E233-48C7-B746-86B8C910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43" y="1673135"/>
            <a:ext cx="9723914" cy="473027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37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304752"/>
            <a:ext cx="11582399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последовательность действий приводящие к решению поставленной задачи.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88F25E-98B3-42B1-B1CA-5C63D6FEFE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9" b="7444"/>
          <a:stretch/>
        </p:blipFill>
        <p:spPr>
          <a:xfrm>
            <a:off x="3614262" y="2673657"/>
            <a:ext cx="4963476" cy="387959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73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833737"/>
            <a:ext cx="11582399" cy="5190526"/>
            <a:chOff x="455691" y="307819"/>
            <a:chExt cx="11280617" cy="519052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5190526"/>
            </a:xfrm>
            <a:prstGeom prst="roundRect">
              <a:avLst>
                <a:gd name="adj" fmla="val 1609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Дискретность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разбит на шаги.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Детерминированность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новый шаг не начинается, пока старый не закончился.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Результативность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 приводит к определённому результату.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Конечность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должен закончится.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Массовость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алгоритм можно воспроизводить на похожих задачах.</a:t>
              </a:r>
            </a:p>
            <a:p>
              <a:r>
                <a:rPr lang="ru-RU" sz="28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Понятность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каждый шаг алгоритма понятен исполнителю.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Свойства алгоритма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7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1214101"/>
            <a:ext cx="11582399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друг за другом, без каких-либо условий.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Линейный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F34CE98-8461-4E93-909E-C3061F44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0" y="3583006"/>
            <a:ext cx="11073459" cy="206089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95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1411942" y="323663"/>
            <a:ext cx="9368117" cy="2104057"/>
            <a:chOff x="455691" y="307819"/>
            <a:chExt cx="11280617" cy="210405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104057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в зависимости от условий.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Ветвящийся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3A43C90-9C1F-4337-B303-EC137D21C9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1" b="11314"/>
          <a:stretch/>
        </p:blipFill>
        <p:spPr>
          <a:xfrm>
            <a:off x="1630219" y="2714843"/>
            <a:ext cx="8931562" cy="381949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36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304801" y="627562"/>
            <a:ext cx="11582399" cy="2461429"/>
            <a:chOff x="455691" y="307819"/>
            <a:chExt cx="11280617" cy="24614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19"/>
              <a:ext cx="11280617" cy="2461429"/>
            </a:xfrm>
            <a:prstGeom prst="roundRect">
              <a:avLst>
                <a:gd name="adj" fmla="val 29951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Это алгоритм, в котором действия выполняются определённое количество раз, пока не будет выполнено заданное условие.</a:t>
              </a:r>
              <a:endParaRPr lang="ru-RU" sz="2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Циклический алгоритм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763C733-1DDD-408D-9B05-ADA03F93C9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05" b="17657"/>
          <a:stretch/>
        </p:blipFill>
        <p:spPr>
          <a:xfrm>
            <a:off x="559271" y="3424268"/>
            <a:ext cx="11073459" cy="280617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95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G">
            <a:extLst>
              <a:ext uri="{FF2B5EF4-FFF2-40B4-BE49-F238E27FC236}">
                <a16:creationId xmlns:a16="http://schemas.microsoft.com/office/drawing/2014/main" id="{16CA69E8-3EC4-4D46-9E41-45FEAD98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AFEB2D9A-1AA4-4AD7-99E2-9FF1DAF9E157}"/>
              </a:ext>
            </a:extLst>
          </p:cNvPr>
          <p:cNvGrpSpPr/>
          <p:nvPr/>
        </p:nvGrpSpPr>
        <p:grpSpPr>
          <a:xfrm>
            <a:off x="1429871" y="2097751"/>
            <a:ext cx="9332258" cy="2662498"/>
            <a:chOff x="455691" y="307820"/>
            <a:chExt cx="11280617" cy="266249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7F24E2-46C9-475A-A737-95A899BF67C2}"/>
                </a:ext>
              </a:extLst>
            </p:cNvPr>
            <p:cNvSpPr/>
            <p:nvPr/>
          </p:nvSpPr>
          <p:spPr>
            <a:xfrm>
              <a:off x="455691" y="307820"/>
              <a:ext cx="11280617" cy="2662498"/>
            </a:xfrm>
            <a:prstGeom prst="roundRect">
              <a:avLst>
                <a:gd name="adj" fmla="val 16097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23368D21-96CC-491C-844B-0204D39692C7}"/>
                </a:ext>
              </a:extLst>
            </p:cNvPr>
            <p:cNvSpPr txBox="1"/>
            <p:nvPr/>
          </p:nvSpPr>
          <p:spPr>
            <a:xfrm>
              <a:off x="1055998" y="1250589"/>
              <a:ext cx="102698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Словесный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Графический (блок-схема)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Программный</a:t>
              </a:r>
            </a:p>
          </p:txBody>
        </p:sp>
        <p:cxnSp>
          <p:nvCxnSpPr>
            <p:cNvPr id="18" name="Horizontal Lane">
              <a:extLst>
                <a:ext uri="{FF2B5EF4-FFF2-40B4-BE49-F238E27FC236}">
                  <a16:creationId xmlns:a16="http://schemas.microsoft.com/office/drawing/2014/main" id="{EFCA643E-73B9-4395-AEE3-48E1C2BECE1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00" y="1236405"/>
              <a:ext cx="10080000" cy="0"/>
            </a:xfrm>
            <a:prstGeom prst="line">
              <a:avLst/>
            </a:prstGeom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Header">
              <a:extLst>
                <a:ext uri="{FF2B5EF4-FFF2-40B4-BE49-F238E27FC236}">
                  <a16:creationId xmlns:a16="http://schemas.microsoft.com/office/drawing/2014/main" id="{8CAD1802-4721-4B4C-84D7-CC585D3B1038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Способы записи алгоритмов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93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240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Элементы блок-схем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2AC185-A46A-D6D2-F0DA-767F63B3AA5C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r="9978"/>
          <a:stretch/>
        </p:blipFill>
        <p:spPr>
          <a:xfrm>
            <a:off x="2899968" y="1584461"/>
            <a:ext cx="6392065" cy="500925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6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86842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4C9236C-814D-E13F-257E-8CFB763A3E2A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43" y="1647215"/>
            <a:ext cx="11024115" cy="476687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53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132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1247</cp:revision>
  <dcterms:created xsi:type="dcterms:W3CDTF">2022-04-04T07:38:37Z</dcterms:created>
  <dcterms:modified xsi:type="dcterms:W3CDTF">2023-06-11T10:27:55Z</dcterms:modified>
</cp:coreProperties>
</file>