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94" r:id="rId2"/>
    <p:sldId id="821" r:id="rId3"/>
    <p:sldId id="822" r:id="rId4"/>
    <p:sldId id="823" r:id="rId5"/>
    <p:sldId id="825" r:id="rId6"/>
    <p:sldId id="826" r:id="rId7"/>
    <p:sldId id="788" r:id="rId8"/>
    <p:sldId id="827" r:id="rId9"/>
    <p:sldId id="834" r:id="rId10"/>
    <p:sldId id="833" r:id="rId11"/>
    <p:sldId id="829" r:id="rId12"/>
    <p:sldId id="830" r:id="rId13"/>
    <p:sldId id="83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1CF7A3-2E87-43B0-A84D-1A6BFBF00E00}">
          <p14:sldIdLst>
            <p14:sldId id="494"/>
            <p14:sldId id="821"/>
            <p14:sldId id="822"/>
            <p14:sldId id="823"/>
            <p14:sldId id="825"/>
            <p14:sldId id="826"/>
            <p14:sldId id="788"/>
            <p14:sldId id="827"/>
            <p14:sldId id="834"/>
            <p14:sldId id="833"/>
            <p14:sldId id="829"/>
            <p14:sldId id="830"/>
            <p14:sldId id="8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090"/>
    <a:srgbClr val="FFFFFF"/>
    <a:srgbClr val="007DC5"/>
    <a:srgbClr val="436A81"/>
    <a:srgbClr val="FFE56A"/>
    <a:srgbClr val="4280AF"/>
    <a:srgbClr val="EED45C"/>
    <a:srgbClr val="9DAA7E"/>
    <a:srgbClr val="B4B4B4"/>
    <a:srgbClr val="B89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2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F1A3C-7094-4025-80B2-EF9BF9D263AD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20066-3E48-47D9-8AE4-2328CD811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4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543D-923A-4E7F-A24F-78D1113BF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FEEC0-FEBB-4408-B046-4670BD8AA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914EE-69F6-4AD6-88D8-069019B6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CC4CC-2C37-41BB-B258-582A763A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EF1B-4BD6-45B2-BDAC-87960A01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6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ECCF-BCF4-4793-A4BA-FF76DC4B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045D-1071-415A-AE02-80B9FC544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3C00-E2FD-4A2B-B90B-3E9B6CFD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EF0C-A51C-4BA9-826E-90BB4BF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4DCC-B9B3-47A4-AED2-E2AE5DB2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6F740-DE19-4DF3-A70D-7CCC87B88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9BF2A-B9B6-4DD6-93F4-7B140811A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D4C21-E2F0-4C31-BD3C-417404FC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1689B-C76F-4BDF-9625-309EA68D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7CA0-5594-443A-97AE-260CDB01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42C3-7C51-4F06-92F3-1846A3A5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9BBB3-EAEE-48C7-B8DE-FED1B871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9E408-88E8-4D30-ADD8-F0063644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30FD-E208-4CEF-810C-4CF98292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7609A-6178-441E-B587-92DBEC20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2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C837-E3EE-4568-AFDC-46B778C8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2EA2B-59C1-4BD5-9F96-C87A17715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58121-CE68-4B4F-A05E-699268AF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B5FF-60B0-4213-AD58-2DAC7A8E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9B79E-C830-4568-A33E-2DFF0097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8CC1-322C-46F6-A1DC-E81C0B8D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0006-CEB6-4103-A2EE-81439AC7E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0A265-F671-42B5-B10C-DDB7E8E9E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4364-34FE-4B83-81C9-9D1D30AF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FC174-E2DD-4695-AAEB-F742DE54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8F40-FA88-452A-B085-E2AD8DC7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7649-02EF-4C7D-AFEB-9FD1E36D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A5286-DC74-48F3-8E9C-65141A8D4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8F4E9-48E9-421C-A47D-3D0AF0007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9E906-DEBE-47BE-9E81-34FB9F9F0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38777-1AB3-4F49-9990-52DAFCD3D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3E4F8-C86A-4F58-B4F2-A660C55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995C7-7CA2-47E9-8FDD-8AA843DC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7AA47-B5C0-4B76-BA02-4813CDDA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CBD7-57F3-4781-A9FD-BF378FE4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5DC5B-BC2F-417D-B6EE-E80DB3EE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83FFD-BF07-4D99-B104-436F7415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D1BD4-B475-40B1-9287-1D62CC1D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7B6AF-54A9-471E-BDFD-D6D21461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A646C-F670-4182-B8B3-14B77137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F419A-184C-4837-9E99-8D401A0A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EF38-58B9-41D1-BF78-8923153B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8470-E1A7-4399-8E07-FD2F8B70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EDD7-8497-41D4-B60D-234B5CD3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581CB-3F5E-4D1D-AB84-867C66E8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3622C-5E1D-40E3-BA8D-063DD828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41A0A-EEA2-4047-AFCF-F887F60E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4658-7015-49DF-ABDA-AE956BE2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C47FB-9C59-45C3-A273-E19388FFD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CEB2B-3EE3-491D-B4DA-5413B9E1F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8949B-806D-4026-A9BC-C18567EC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4E699-3FA7-4580-85D7-8B194AC3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45A26-0F8F-4B78-AAD7-F26DCE1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3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0D2FD-4CE3-4911-B537-78A439F5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0804C-CA2E-4774-B4AC-BCA30F658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0E2E-B467-4131-929C-7664D480C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B8F1-23B3-4187-818C-C69CAAB85054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1899-94A4-4670-973F-6533A9639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2154B-7F20-453A-8E75-4957A4AF8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2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?section=window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G">
            <a:extLst>
              <a:ext uri="{FF2B5EF4-FFF2-40B4-BE49-F238E27FC236}">
                <a16:creationId xmlns:a16="http://schemas.microsoft.com/office/drawing/2014/main" id="{1DB8499A-96BE-4A46-9717-3A4B7827B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CFD136-ABF6-4C2E-92CD-D4F91357510F}"/>
              </a:ext>
            </a:extLst>
          </p:cNvPr>
          <p:cNvGrpSpPr/>
          <p:nvPr/>
        </p:nvGrpSpPr>
        <p:grpSpPr>
          <a:xfrm>
            <a:off x="535022" y="4767466"/>
            <a:ext cx="8661993" cy="1928388"/>
            <a:chOff x="1875453" y="4635374"/>
            <a:chExt cx="8852904" cy="1928388"/>
          </a:xfrm>
          <a:noFill/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9A1A97E-B258-4F58-85D5-34D58A770B1C}"/>
                </a:ext>
              </a:extLst>
            </p:cNvPr>
            <p:cNvSpPr/>
            <p:nvPr/>
          </p:nvSpPr>
          <p:spPr>
            <a:xfrm>
              <a:off x="1875453" y="4635374"/>
              <a:ext cx="8852904" cy="1928388"/>
            </a:xfrm>
            <a:prstGeom prst="roundRect">
              <a:avLst>
                <a:gd name="adj" fmla="val 44836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8B1886-9D6F-4A0A-BEBA-CF77BFD2B614}"/>
                </a:ext>
              </a:extLst>
            </p:cNvPr>
            <p:cNvSpPr txBox="1"/>
            <p:nvPr/>
          </p:nvSpPr>
          <p:spPr>
            <a:xfrm>
              <a:off x="2631233" y="4747144"/>
              <a:ext cx="6929534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ru-RU" sz="4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</a:t>
              </a:r>
              <a:endParaRPr lang="en-US" sz="44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642786-E8D8-4870-972D-D754417C2782}"/>
                </a:ext>
              </a:extLst>
            </p:cNvPr>
            <p:cNvSpPr txBox="1"/>
            <p:nvPr/>
          </p:nvSpPr>
          <p:spPr>
            <a:xfrm>
              <a:off x="2631233" y="5428188"/>
              <a:ext cx="7343191" cy="584775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ru-RU" sz="3200" dirty="0">
                  <a:solidFill>
                    <a:srgbClr val="F7FFFE"/>
                  </a:solidFill>
                  <a:effectLst>
                    <a:innerShdw dist="12700">
                      <a:prstClr val="black"/>
                    </a:innerShdw>
                  </a:effectLst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Языки программирования</a:t>
              </a:r>
              <a:endParaRPr lang="en-US" sz="3200" dirty="0">
                <a:solidFill>
                  <a:srgbClr val="F7FFFE"/>
                </a:solidFill>
                <a:effectLst>
                  <a:innerShdw dist="12700">
                    <a:prstClr val="black"/>
                  </a:innerShdw>
                </a:effectLst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77854B-EB81-4BB7-977E-DBF9B6ABB70D}"/>
                </a:ext>
              </a:extLst>
            </p:cNvPr>
            <p:cNvCxnSpPr>
              <a:cxnSpLocks/>
            </p:cNvCxnSpPr>
            <p:nvPr/>
          </p:nvCxnSpPr>
          <p:spPr>
            <a:xfrm>
              <a:off x="2686500" y="5470681"/>
              <a:ext cx="7200000" cy="0"/>
            </a:xfrm>
            <a:prstGeom prst="line">
              <a:avLst/>
            </a:prstGeom>
            <a:grpFill/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14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268944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PyCharm Community Edition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CCF640B-D096-4288-93C7-A7CB42416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697" y="1535141"/>
            <a:ext cx="6376607" cy="5020804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0CED233-EF5F-48D7-BA59-44B5EA560FF5}"/>
              </a:ext>
            </a:extLst>
          </p:cNvPr>
          <p:cNvSpPr/>
          <p:nvPr/>
        </p:nvSpPr>
        <p:spPr>
          <a:xfrm>
            <a:off x="1717958" y="5790084"/>
            <a:ext cx="1364282" cy="99360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E8621F-C499-4DDF-AD4E-3599F86770B2}"/>
              </a:ext>
            </a:extLst>
          </p:cNvPr>
          <p:cNvSpPr/>
          <p:nvPr/>
        </p:nvSpPr>
        <p:spPr>
          <a:xfrm>
            <a:off x="3112655" y="6169891"/>
            <a:ext cx="637309" cy="2493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9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268944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Установка </a:t>
              </a:r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PyCharm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32DCE5C-301A-4F1D-AE3B-A6D24B6B8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17" y="1535140"/>
            <a:ext cx="6457166" cy="5020803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B43A22-F99B-4C83-9185-63BD20D9A2FB}"/>
              </a:ext>
            </a:extLst>
          </p:cNvPr>
          <p:cNvSpPr/>
          <p:nvPr/>
        </p:nvSpPr>
        <p:spPr>
          <a:xfrm>
            <a:off x="3195781" y="2983344"/>
            <a:ext cx="2715492" cy="62807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1BB762-FD70-4A4E-B324-0E09608E4DAE}"/>
              </a:ext>
            </a:extLst>
          </p:cNvPr>
          <p:cNvSpPr/>
          <p:nvPr/>
        </p:nvSpPr>
        <p:spPr>
          <a:xfrm>
            <a:off x="3200398" y="4465784"/>
            <a:ext cx="2715492" cy="62807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9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268944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Установка </a:t>
              </a:r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PyCharm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34FB82F-0152-49DB-91EB-EBBBA2ACE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49" y="1535140"/>
            <a:ext cx="6494902" cy="5020803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C677CB-3118-4D5F-82E3-23FDFA6D8F9E}"/>
              </a:ext>
            </a:extLst>
          </p:cNvPr>
          <p:cNvSpPr/>
          <p:nvPr/>
        </p:nvSpPr>
        <p:spPr>
          <a:xfrm>
            <a:off x="3158837" y="5680361"/>
            <a:ext cx="4498108" cy="33251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7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268944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Установка </a:t>
              </a:r>
              <a:r>
                <a:rPr lang="en-US" sz="480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PyCharm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98FEC79-DC0F-4350-B547-1DEE1463C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49" y="1535140"/>
            <a:ext cx="6494902" cy="5020803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E9F2F9-3879-4502-9C4C-0AC79D1ACC0A}"/>
              </a:ext>
            </a:extLst>
          </p:cNvPr>
          <p:cNvSpPr/>
          <p:nvPr/>
        </p:nvSpPr>
        <p:spPr>
          <a:xfrm>
            <a:off x="6105236" y="6059054"/>
            <a:ext cx="1062182" cy="38793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6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324087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Компилятор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8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A87843-D7CD-F627-6715-6E3B737E241D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140" y="1584461"/>
            <a:ext cx="6727721" cy="5009254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612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324087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Интерпретатор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8920205-10AA-4DDB-98D5-30333B415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4" t="3831" r="8162" b="6070"/>
          <a:stretch/>
        </p:blipFill>
        <p:spPr>
          <a:xfrm>
            <a:off x="1841675" y="1584461"/>
            <a:ext cx="8508651" cy="5009254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621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594861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Компиляция </a:t>
              </a:r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VS </a:t>
              </a:r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интерпретация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D45A783-A831-4F23-8329-680001C62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2" y="1855235"/>
            <a:ext cx="10162315" cy="4407904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C74A5F-1331-4C25-9998-EF95FD7E1499}"/>
              </a:ext>
            </a:extLst>
          </p:cNvPr>
          <p:cNvSpPr/>
          <p:nvPr/>
        </p:nvSpPr>
        <p:spPr>
          <a:xfrm>
            <a:off x="9637059" y="3585882"/>
            <a:ext cx="1290917" cy="3496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64605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268944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Парадигмы программирования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D7A585C-F672-A493-0BC8-AFFFC4F07B63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615" y="1535141"/>
            <a:ext cx="8474771" cy="5020804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390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730659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Объектно-ориентированный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9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B27DF83-9258-AE14-1A35-2DC234C668F5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8" b="39044"/>
          <a:stretch/>
        </p:blipFill>
        <p:spPr>
          <a:xfrm>
            <a:off x="850796" y="1996855"/>
            <a:ext cx="10490408" cy="421148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46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G">
            <a:extLst>
              <a:ext uri="{FF2B5EF4-FFF2-40B4-BE49-F238E27FC236}">
                <a16:creationId xmlns:a16="http://schemas.microsoft.com/office/drawing/2014/main" id="{16CA69E8-3EC4-4D46-9E41-45FEAD986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AFEB2D9A-1AA4-4AD7-99E2-9FF1DAF9E157}"/>
              </a:ext>
            </a:extLst>
          </p:cNvPr>
          <p:cNvGrpSpPr/>
          <p:nvPr/>
        </p:nvGrpSpPr>
        <p:grpSpPr>
          <a:xfrm>
            <a:off x="797860" y="304752"/>
            <a:ext cx="10596281" cy="2104057"/>
            <a:chOff x="455691" y="307819"/>
            <a:chExt cx="11280617" cy="2104057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7F24E2-46C9-475A-A737-95A899BF67C2}"/>
                </a:ext>
              </a:extLst>
            </p:cNvPr>
            <p:cNvSpPr/>
            <p:nvPr/>
          </p:nvSpPr>
          <p:spPr>
            <a:xfrm>
              <a:off x="455691" y="307819"/>
              <a:ext cx="11280617" cy="2104057"/>
            </a:xfrm>
            <a:prstGeom prst="roundRect">
              <a:avLst>
                <a:gd name="adj" fmla="val 29951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23368D21-96CC-491C-844B-0204D39692C7}"/>
                </a:ext>
              </a:extLst>
            </p:cNvPr>
            <p:cNvSpPr txBox="1"/>
            <p:nvPr/>
          </p:nvSpPr>
          <p:spPr>
            <a:xfrm>
              <a:off x="1055998" y="1250589"/>
              <a:ext cx="102698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Высокоуровневый объектно-ориентированный язык программирования с динамической строгой типизацией.</a:t>
              </a:r>
            </a:p>
          </p:txBody>
        </p:sp>
        <p:cxnSp>
          <p:nvCxnSpPr>
            <p:cNvPr id="18" name="Horizontal Lane">
              <a:extLst>
                <a:ext uri="{FF2B5EF4-FFF2-40B4-BE49-F238E27FC236}">
                  <a16:creationId xmlns:a16="http://schemas.microsoft.com/office/drawing/2014/main" id="{EFCA643E-73B9-4395-AEE3-48E1C2BECE16}"/>
                </a:ext>
              </a:extLst>
            </p:cNvPr>
            <p:cNvCxnSpPr>
              <a:cxnSpLocks/>
            </p:cNvCxnSpPr>
            <p:nvPr/>
          </p:nvCxnSpPr>
          <p:spPr>
            <a:xfrm>
              <a:off x="1056000" y="1236405"/>
              <a:ext cx="10080000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Header">
              <a:extLst>
                <a:ext uri="{FF2B5EF4-FFF2-40B4-BE49-F238E27FC236}">
                  <a16:creationId xmlns:a16="http://schemas.microsoft.com/office/drawing/2014/main" id="{8CAD1802-4721-4B4C-84D7-CC585D3B1038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Python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FBB29-0DFA-4BD9-8C4C-B9236CAA9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006" y="2673657"/>
            <a:ext cx="8947988" cy="3879592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773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268944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Python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A67D3FA-41BD-4AF5-9E98-FD2B0B33C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42" y="1526176"/>
            <a:ext cx="10109116" cy="5020804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7C34527-5AE7-48F0-8C05-09FD267D2750}"/>
              </a:ext>
            </a:extLst>
          </p:cNvPr>
          <p:cNvSpPr/>
          <p:nvPr/>
        </p:nvSpPr>
        <p:spPr>
          <a:xfrm>
            <a:off x="1819149" y="2620743"/>
            <a:ext cx="1364282" cy="99360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F6237-7090-47F4-83F1-0A947A063B1F}"/>
              </a:ext>
            </a:extLst>
          </p:cNvPr>
          <p:cNvSpPr/>
          <p:nvPr/>
        </p:nvSpPr>
        <p:spPr>
          <a:xfrm>
            <a:off x="3213402" y="2893423"/>
            <a:ext cx="1095968" cy="44144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FE8E4B-5E79-4392-908B-A34200FFC262}"/>
              </a:ext>
            </a:extLst>
          </p:cNvPr>
          <p:cNvSpPr/>
          <p:nvPr/>
        </p:nvSpPr>
        <p:spPr>
          <a:xfrm>
            <a:off x="5394100" y="3853194"/>
            <a:ext cx="986119" cy="36918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CE4F77-DA0A-4A52-A8DD-3B55813BEA84}"/>
              </a:ext>
            </a:extLst>
          </p:cNvPr>
          <p:cNvSpPr/>
          <p:nvPr/>
        </p:nvSpPr>
        <p:spPr>
          <a:xfrm flipH="1">
            <a:off x="6410505" y="3532019"/>
            <a:ext cx="1364282" cy="99360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7447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268944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Установка </a:t>
              </a:r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Python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0B6E23-C0F6-4EC6-847D-C396E74EA13E}"/>
              </a:ext>
            </a:extLst>
          </p:cNvPr>
          <p:cNvGrpSpPr/>
          <p:nvPr/>
        </p:nvGrpSpPr>
        <p:grpSpPr>
          <a:xfrm>
            <a:off x="2029768" y="1535142"/>
            <a:ext cx="8132464" cy="5020804"/>
            <a:chOff x="2029768" y="1535142"/>
            <a:chExt cx="8132464" cy="50208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B65C687-4AF7-4BAF-892B-F4EA7B467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9768" y="1535142"/>
              <a:ext cx="8132464" cy="5020804"/>
            </a:xfrm>
            <a:prstGeom prst="rect">
              <a:avLst/>
            </a:prstGeom>
            <a:ln w="50800">
              <a:solidFill>
                <a:srgbClr val="909090"/>
              </a:solidFill>
            </a:ln>
            <a:effectLst>
              <a:outerShdw blurRad="50800" dist="165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498648E-7473-49C9-BD4A-FEB676478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67" t="90722" r="45052" b="3444"/>
            <a:stretch/>
          </p:blipFill>
          <p:spPr>
            <a:xfrm>
              <a:off x="4287915" y="6090082"/>
              <a:ext cx="2210540" cy="29296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8A96402-A2F5-48AD-8987-5DE3D9685556}"/>
              </a:ext>
            </a:extLst>
          </p:cNvPr>
          <p:cNvSpPr/>
          <p:nvPr/>
        </p:nvSpPr>
        <p:spPr>
          <a:xfrm>
            <a:off x="4266347" y="5765936"/>
            <a:ext cx="3639979" cy="61710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430A231-2FB8-4F93-BF2D-C2BA828465A8}"/>
              </a:ext>
            </a:extLst>
          </p:cNvPr>
          <p:cNvSpPr/>
          <p:nvPr/>
        </p:nvSpPr>
        <p:spPr>
          <a:xfrm>
            <a:off x="2876948" y="5534638"/>
            <a:ext cx="1364282" cy="99360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A219225-EEB3-40A8-9CC6-A8D3BFD2EC01}"/>
              </a:ext>
            </a:extLst>
          </p:cNvPr>
          <p:cNvSpPr/>
          <p:nvPr/>
        </p:nvSpPr>
        <p:spPr>
          <a:xfrm>
            <a:off x="2876744" y="3334226"/>
            <a:ext cx="1364282" cy="99360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8D5842-B3C0-4ADF-A5ED-777042337D0B}"/>
              </a:ext>
            </a:extLst>
          </p:cNvPr>
          <p:cNvSpPr/>
          <p:nvPr/>
        </p:nvSpPr>
        <p:spPr>
          <a:xfrm>
            <a:off x="4270967" y="3128951"/>
            <a:ext cx="5796669" cy="14245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28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38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Фикрет Зейналов</dc:creator>
  <cp:lastModifiedBy>Фикрет Зейналов</cp:lastModifiedBy>
  <cp:revision>1282</cp:revision>
  <dcterms:created xsi:type="dcterms:W3CDTF">2022-04-04T07:38:37Z</dcterms:created>
  <dcterms:modified xsi:type="dcterms:W3CDTF">2023-11-05T10:18:43Z</dcterms:modified>
</cp:coreProperties>
</file>