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4" r:id="rId2"/>
    <p:sldId id="788" r:id="rId3"/>
    <p:sldId id="813" r:id="rId4"/>
    <p:sldId id="814" r:id="rId5"/>
    <p:sldId id="815" r:id="rId6"/>
    <p:sldId id="816" r:id="rId7"/>
    <p:sldId id="817" r:id="rId8"/>
    <p:sldId id="646" r:id="rId9"/>
    <p:sldId id="818" r:id="rId10"/>
    <p:sldId id="819" r:id="rId11"/>
    <p:sldId id="8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788"/>
            <p14:sldId id="813"/>
            <p14:sldId id="814"/>
            <p14:sldId id="815"/>
            <p14:sldId id="816"/>
            <p14:sldId id="817"/>
            <p14:sldId id="646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007DC5"/>
    <a:srgbClr val="FFFFFF"/>
    <a:srgbClr val="436A81"/>
    <a:srgbClr val="FFE56A"/>
    <a:srgbClr val="4280AF"/>
    <a:srgbClr val="EED45C"/>
    <a:srgbClr val="9DAA7E"/>
    <a:srgbClr val="B4B4B4"/>
    <a:srgbClr val="B8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foryou.ru/block-diagram-reda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Примеры циклов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10DFD2-0061-491E-91DF-5C56A774C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14" y="1647214"/>
            <a:ext cx="3442860" cy="49465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3B715-5156-4680-8913-1E0A2D901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613" y="1647214"/>
            <a:ext cx="3111074" cy="49465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6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programforyou.ru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D694F6-E233-48C7-B746-86B8C910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43" y="1673135"/>
            <a:ext cx="9723914" cy="473027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304752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последовательность действий приводящие к решению поставленной задачи.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88F25E-98B3-42B1-B1CA-5C63D6FEF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7444"/>
          <a:stretch/>
        </p:blipFill>
        <p:spPr>
          <a:xfrm>
            <a:off x="3614262" y="2673657"/>
            <a:ext cx="4963476" cy="387959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833737"/>
            <a:ext cx="11582399" cy="5190526"/>
            <a:chOff x="455691" y="307819"/>
            <a:chExt cx="11280617" cy="519052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5190526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Дискретность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разбит на шаги.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Детерминированность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новый шаг не начинается, пока старый не закончился.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Результативность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 приводит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 определённому результату.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Конечность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должен закончится.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Массовость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можно воспроизводить на похожих задачах.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Понятность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каждый шаг алгоритма понятен исполнителю.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Свойства алгоритма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1214101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друг за другом, без каких-либо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Линейный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F34CE98-8461-4E93-909E-C3061F44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0" y="3583006"/>
            <a:ext cx="11073459" cy="206089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9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11942" y="323663"/>
            <a:ext cx="9368117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в зависимости от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Ветвящийся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A43C90-9C1F-4337-B303-EC137D21C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1" b="11314"/>
          <a:stretch/>
        </p:blipFill>
        <p:spPr>
          <a:xfrm>
            <a:off x="1630219" y="2714843"/>
            <a:ext cx="8931562" cy="381949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3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627562"/>
            <a:ext cx="11582399" cy="2461429"/>
            <a:chOff x="455691" y="307819"/>
            <a:chExt cx="11280617" cy="24614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461429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определённое количество раз, пока не будет выполнено заданное условие.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Циклический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763C733-1DDD-408D-9B05-ADA03F93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5" b="17657"/>
          <a:stretch/>
        </p:blipFill>
        <p:spPr>
          <a:xfrm>
            <a:off x="559271" y="3424268"/>
            <a:ext cx="11073459" cy="280617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29871" y="2097751"/>
            <a:ext cx="9332258" cy="2662498"/>
            <a:chOff x="455691" y="307820"/>
            <a:chExt cx="11280617" cy="266249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20"/>
              <a:ext cx="11280617" cy="2662498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Словесный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Графический (блок-схема)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Программный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Способы записи алгоритмов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3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240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Элементы блок-схем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454AFC-218F-45FB-80C8-CDE61D57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24" y="1584461"/>
            <a:ext cx="4075152" cy="500925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16A89F-4A6C-4E6D-AF51-2A026B68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85" y="1647214"/>
            <a:ext cx="3253404" cy="49465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16721-7AFE-4C80-A7E0-C0BBF3E5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190" y="1647214"/>
            <a:ext cx="2929800" cy="49465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BADD48-FFD9-4DB8-A014-8B2755FF1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191" y="1647214"/>
            <a:ext cx="2625349" cy="49465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3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133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1254</cp:revision>
  <dcterms:created xsi:type="dcterms:W3CDTF">2022-04-04T07:38:37Z</dcterms:created>
  <dcterms:modified xsi:type="dcterms:W3CDTF">2025-06-12T07:00:10Z</dcterms:modified>
</cp:coreProperties>
</file>