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94" r:id="rId2"/>
    <p:sldId id="809" r:id="rId3"/>
    <p:sldId id="805" r:id="rId4"/>
    <p:sldId id="808" r:id="rId5"/>
    <p:sldId id="80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809"/>
            <p14:sldId id="805"/>
            <p14:sldId id="808"/>
            <p14:sldId id="8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FFFFFF"/>
    <a:srgbClr val="436A81"/>
    <a:srgbClr val="FFE56A"/>
    <a:srgbClr val="4280AF"/>
    <a:srgbClr val="EED45C"/>
    <a:srgbClr val="9DAA7E"/>
    <a:srgbClr val="B4B4B4"/>
    <a:srgbClr val="B8928F"/>
    <a:srgbClr val="F69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7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10/06/2025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10/06/2025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10/06/2025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10/06/2025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10/06/2025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10/06/2025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10/06/2025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10/06/2025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</a:t>
              </a:r>
              <a:endParaRPr lang="en-US" sz="44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ru-RU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Программное обеспечение ПК</a:t>
              </a:r>
              <a:endParaRPr lang="en-US" sz="3200" dirty="0">
                <a:solidFill>
                  <a:srgbClr val="F7FFFE"/>
                </a:solidFill>
                <a:effectLst>
                  <a:innerShdw dist="12700">
                    <a:prstClr val="black"/>
                  </a:innerShdw>
                </a:effectLst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01482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Компьютерное обеспечение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34E5F9D-D1EB-45C0-ACD6-EBDB75FE1FFD}"/>
              </a:ext>
            </a:extLst>
          </p:cNvPr>
          <p:cNvSpPr/>
          <p:nvPr/>
        </p:nvSpPr>
        <p:spPr>
          <a:xfrm>
            <a:off x="6797964" y="2604655"/>
            <a:ext cx="3020291" cy="3602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FE491-6F85-4FEB-B169-06B588669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60" y="1477815"/>
            <a:ext cx="11525081" cy="511390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3190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869500" y="401482"/>
              <a:ext cx="10452999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UEFI BIOS </a:t>
              </a:r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Legacy BIOS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11D764-F393-4852-AB18-0BF195F87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052" y="1477814"/>
            <a:ext cx="9063897" cy="509844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821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869500" y="401482"/>
              <a:ext cx="10452999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Power On Self Test (POST)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A33FA1-BF8A-4A4A-9DC8-8D06D49BB6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89" y="1477812"/>
            <a:ext cx="6439022" cy="5098443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503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869500" y="401482"/>
              <a:ext cx="10452999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Операционные системы (ОС)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B7FF36D-EA51-41D3-A3AD-F9136EEC1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97" y="1477814"/>
            <a:ext cx="11127006" cy="509844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3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4166</TotalTime>
  <Words>24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1173</cp:revision>
  <dcterms:created xsi:type="dcterms:W3CDTF">2022-04-04T07:38:37Z</dcterms:created>
  <dcterms:modified xsi:type="dcterms:W3CDTF">2025-06-10T09:18:58Z</dcterms:modified>
</cp:coreProperties>
</file>