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94" r:id="rId2"/>
    <p:sldId id="808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07" r:id="rId17"/>
    <p:sldId id="843" r:id="rId18"/>
    <p:sldId id="860" r:id="rId19"/>
    <p:sldId id="865" r:id="rId20"/>
    <p:sldId id="845" r:id="rId21"/>
    <p:sldId id="861" r:id="rId22"/>
    <p:sldId id="862" r:id="rId23"/>
    <p:sldId id="863" r:id="rId24"/>
    <p:sldId id="844" r:id="rId25"/>
    <p:sldId id="866" r:id="rId26"/>
    <p:sldId id="867" r:id="rId27"/>
    <p:sldId id="864" r:id="rId28"/>
    <p:sldId id="836" r:id="rId29"/>
    <p:sldId id="837" r:id="rId30"/>
    <p:sldId id="840" r:id="rId31"/>
    <p:sldId id="839" r:id="rId32"/>
    <p:sldId id="84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8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07"/>
            <p14:sldId id="843"/>
            <p14:sldId id="860"/>
            <p14:sldId id="865"/>
            <p14:sldId id="845"/>
            <p14:sldId id="861"/>
            <p14:sldId id="862"/>
            <p14:sldId id="863"/>
            <p14:sldId id="844"/>
            <p14:sldId id="866"/>
            <p14:sldId id="867"/>
            <p14:sldId id="864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3304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остальные коллекции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913818"/>
            <a:ext cx="11452236" cy="2311135"/>
            <a:chOff x="455691" y="307819"/>
            <a:chExt cx="11280617" cy="143406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143406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1473"/>
              <a:ext cx="10269884" cy="1126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tuple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set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dict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87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7243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ООП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53205"/>
            <a:ext cx="11452236" cy="4032359"/>
            <a:chOff x="455691" y="307818"/>
            <a:chExt cx="11280617" cy="25020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50209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750"/>
              <a:ext cx="10269884" cy="219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Введение в ООП. Поля и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и работа со своим классом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Инкапсуляция. Спецификаторы доступа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Наследование. Переопределение методов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Полиморфизм. Статические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Магические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Агрегация. Композиция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своими классами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84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выдача ФП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6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137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</a:t>
              </a:r>
              <a:r>
                <a:rPr lang="en-US" sz="4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882140"/>
            <a:ext cx="11452236" cy="4374489"/>
            <a:chOff x="455691" y="307818"/>
            <a:chExt cx="11280617" cy="271438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71438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3213"/>
              <a:ext cx="10269884" cy="246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Позиционирование. Виджеты Label,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Entry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Button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виджетом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Listbox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Добавление картинок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некоторыми виджетами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4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0060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работа с файлами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281371"/>
            <a:ext cx="11452236" cy="1576030"/>
            <a:chOff x="455691" y="307819"/>
            <a:chExt cx="11280617" cy="9779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779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00772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 файлами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файлов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6892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разное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49693"/>
            <a:ext cx="11452236" cy="3639383"/>
            <a:chOff x="455691" y="307818"/>
            <a:chExt cx="11280617" cy="2258252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258252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2512"/>
              <a:ext cx="10269884" cy="192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API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API –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стек и очередь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односвязный и двусвязный списки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1A41A-1DD9-4E59-ADF4-ABB99512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83501"/>
            <a:ext cx="10882278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50DD4B-9249-4C8E-BF7E-632790B5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5" y="1483501"/>
            <a:ext cx="10938211" cy="518641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74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 – меню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25C1BD-1D9B-4317-9825-02543DA4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3" y="1483500"/>
            <a:ext cx="10870874" cy="51864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5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EA0F42-FAAB-4580-852E-E7429A05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" y="1483500"/>
            <a:ext cx="10655383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2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1260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План обучения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02341"/>
            <a:ext cx="11452236" cy="4143055"/>
            <a:chOff x="455691" y="307820"/>
            <a:chExt cx="11280617" cy="257078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257078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95096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занятий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экзаменов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72 пары.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час 20 минут. В рамках данного обучения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две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 перерывом в 10 минут.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встречу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ДЗшка, которая может содержать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несколько задач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первой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встрече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после 60-й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ДЗшек не будет.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Всего ДЗшек – 29.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6F78F5-C0B3-40A5-852E-F9993DFA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" y="1483500"/>
            <a:ext cx="11794836" cy="491297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19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7AD35F-4A2D-420D-BFAB-053DEF5F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426438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32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AB00C4-CE99-4082-860E-4578C4787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65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02F31B-E6C0-4770-8C9D-DB776E390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2" y="1483500"/>
            <a:ext cx="1072087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6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Расписание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CB9691-AEAD-49AD-A994-0826A72D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" y="1483499"/>
            <a:ext cx="10828457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37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Отзывы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78262B-0108-4FD1-A2CC-4C194347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2" y="1483500"/>
            <a:ext cx="11678536" cy="41582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8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Магазин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16FC5D-A40F-43FB-880C-1A8F7D4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7" y="1483499"/>
            <a:ext cx="1063034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1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4AAEE3-A963-4DAD-B557-61E2A04E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" y="1483500"/>
            <a:ext cx="10577199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73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Сдано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80% и больше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домашних заданий.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Средняя оценка по домашним заданиям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20346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знакомство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84239"/>
            <a:ext cx="11452236" cy="3170296"/>
            <a:chOff x="455691" y="307820"/>
            <a:chExt cx="11280617" cy="196718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6718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663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01.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Аппаратное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Общие сведения о сетях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Языки программирования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7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C64452-C7AD-4C93-B5D0-70593480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25" y="1477813"/>
            <a:ext cx="1004595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0129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введение в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Python</a:t>
              </a: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882071"/>
            <a:ext cx="11452236" cy="2374632"/>
            <a:chOff x="455691" y="307820"/>
            <a:chExt cx="11280617" cy="147347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47347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81173"/>
              <a:ext cx="10269884" cy="112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Ввод и вывод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Переменные и операции над ними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Сокращённые формы записи операций. Практические задания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9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40128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ветвления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682058"/>
            <a:ext cx="11452236" cy="2774658"/>
            <a:chOff x="455691" y="307820"/>
            <a:chExt cx="11280617" cy="17216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7216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1598"/>
              <a:ext cx="10269884" cy="139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Практика с логическими операторами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условные конструкции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60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02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61028"/>
            <a:ext cx="11452236" cy="3216718"/>
            <a:chOff x="455691" y="307820"/>
            <a:chExt cx="11280617" cy="19959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959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5065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while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Управляющие операторы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continue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break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for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циклы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6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8905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строки и списки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69829"/>
            <a:ext cx="11452236" cy="3599114"/>
            <a:chOff x="455691" y="307819"/>
            <a:chExt cx="11280617" cy="223326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23326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019"/>
              <a:ext cx="10269884" cy="192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Срезы. Экранирование. Форматирование строки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Разборы задач по коллекции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Методы строк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коллекцией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списки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3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794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функции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660226"/>
            <a:ext cx="11452236" cy="4818320"/>
            <a:chOff x="455691" y="307819"/>
            <a:chExt cx="11280617" cy="29897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9897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7230"/>
              <a:ext cx="10269884" cy="273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Функции. Параметры. Аргументы. Возврат данных из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Сигнатура функции. Виды передачи аргументов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Области видимости.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LEGB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использованием своих функций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Рекурсивные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сортировка и поиск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сортировок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поиска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809</Words>
  <Application>Microsoft Office PowerPoint</Application>
  <PresentationFormat>Widescreen</PresentationFormat>
  <Paragraphs>130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1345</cp:revision>
  <dcterms:created xsi:type="dcterms:W3CDTF">2022-04-04T07:38:37Z</dcterms:created>
  <dcterms:modified xsi:type="dcterms:W3CDTF">2025-01-09T08:46:01Z</dcterms:modified>
</cp:coreProperties>
</file>