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494" r:id="rId2"/>
    <p:sldId id="808" r:id="rId3"/>
    <p:sldId id="807" r:id="rId4"/>
    <p:sldId id="843" r:id="rId5"/>
    <p:sldId id="844" r:id="rId6"/>
    <p:sldId id="845" r:id="rId7"/>
    <p:sldId id="846" r:id="rId8"/>
    <p:sldId id="842" r:id="rId9"/>
    <p:sldId id="836" r:id="rId10"/>
    <p:sldId id="837" r:id="rId11"/>
    <p:sldId id="840" r:id="rId12"/>
    <p:sldId id="839" r:id="rId13"/>
    <p:sldId id="84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808"/>
            <p14:sldId id="807"/>
            <p14:sldId id="843"/>
            <p14:sldId id="844"/>
            <p14:sldId id="845"/>
            <p14:sldId id="846"/>
            <p14:sldId id="842"/>
            <p14:sldId id="836"/>
            <p14:sldId id="837"/>
            <p14:sldId id="840"/>
            <p14:sldId id="839"/>
            <p14:sldId id="8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икрет Зейналов" initials="ФЗ" lastIdx="1" clrIdx="0">
    <p:extLst>
      <p:ext uri="{19B8F6BF-5375-455C-9EA6-DF929625EA0E}">
        <p15:presenceInfo xmlns:p15="http://schemas.microsoft.com/office/powerpoint/2012/main" userId="bdd7341db63775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FFFFFF"/>
    <a:srgbClr val="436A81"/>
    <a:srgbClr val="FFE56A"/>
    <a:srgbClr val="4280AF"/>
    <a:srgbClr val="EED45C"/>
    <a:srgbClr val="9DAA7E"/>
    <a:srgbClr val="B4B4B4"/>
    <a:srgbClr val="B8928F"/>
    <a:srgbClr val="F69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5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icrosoft-teams/download-ap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at.itstep.org/ru/auth/login/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</a:t>
              </a:r>
              <a:r>
                <a:rPr lang="en-US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81320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Рекомендации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2120184"/>
            <a:ext cx="10945153" cy="3924610"/>
            <a:chOff x="455691" y="315536"/>
            <a:chExt cx="11280617" cy="392461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92461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508126"/>
              <a:ext cx="1026988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Начиная с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урока 7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(начало программирования) делайте заметки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теоретические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Если оценка по домашнему заданию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низкая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пересдайте её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Выполняйте домашние задания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самостоятельно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 срок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 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Будьте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активны в процессе урока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так как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422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Microsoft Teams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3C64452-C7AD-4C93-B5D0-70593480B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25" y="1477813"/>
            <a:ext cx="1004595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4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0034632-19B1-4F5D-874E-4F894FF2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9" y="1477813"/>
            <a:ext cx="4947327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3BAD8FB1-53B6-47FD-8653-3E51D3DA2914}"/>
              </a:ext>
            </a:extLst>
          </p:cNvPr>
          <p:cNvGrpSpPr/>
          <p:nvPr/>
        </p:nvGrpSpPr>
        <p:grpSpPr>
          <a:xfrm>
            <a:off x="611324" y="1477813"/>
            <a:ext cx="5582429" cy="2833438"/>
            <a:chOff x="455691" y="307820"/>
            <a:chExt cx="11280617" cy="283343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B566C71-CC68-4239-9670-67B4469AAC8E}"/>
                </a:ext>
              </a:extLst>
            </p:cNvPr>
            <p:cNvSpPr/>
            <p:nvPr/>
          </p:nvSpPr>
          <p:spPr>
            <a:xfrm>
              <a:off x="455691" y="307820"/>
              <a:ext cx="11280617" cy="283343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264DD7E4-8463-4FE6-AAE4-E991BC20A426}"/>
                </a:ext>
              </a:extLst>
            </p:cNvPr>
            <p:cNvSpPr txBox="1"/>
            <p:nvPr/>
          </p:nvSpPr>
          <p:spPr>
            <a:xfrm>
              <a:off x="961057" y="601155"/>
              <a:ext cx="1026988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Для входа используйте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почту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пароль от 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майстата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Во вкладке 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будет карточка класса.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9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Записи уроков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DD083E-FCD8-4B8E-9FFA-1C73EA86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33" y="1477812"/>
            <a:ext cx="3542703" cy="228965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0BA2E-7166-43BB-AC21-CA9BC68F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597" y="1477812"/>
            <a:ext cx="660697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63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1260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План обучения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002341"/>
            <a:ext cx="11452236" cy="4143055"/>
            <a:chOff x="455691" y="307820"/>
            <a:chExt cx="11280617" cy="2570784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2570784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95096"/>
              <a:ext cx="10269884" cy="219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66 пар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занятий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+ 6 пар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экзаменов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= 72 пары.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1 час 20 минут. В рамках данного обучения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=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встреча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две пары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 перерывом в 10 минут.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встречу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ДЗшка, которая может содержать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несколько задач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первой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встрече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после 60-й пары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ДЗшек не будет.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Всего ДЗшек – 29.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022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mystat.itstep.org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4F1A41A-1DD9-4E59-ADF4-ABB99512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61" y="1483501"/>
            <a:ext cx="10882278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96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Главная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BCBF431-F378-4459-9C6B-A06A36912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87" y="1483500"/>
            <a:ext cx="9137426" cy="513980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74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Расписание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267EB84-0E52-43DB-952F-4F379074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88" y="1483500"/>
            <a:ext cx="9137424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37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267EB84-0E52-43DB-952F-4F379074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88" y="1483500"/>
            <a:ext cx="9137424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199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Учебные материалы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267EB84-0E52-43DB-952F-4F379074B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88" y="1483500"/>
            <a:ext cx="9137424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765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39499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 моментам 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</a:t>
              </a: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029237"/>
            <a:ext cx="11452236" cy="4089264"/>
            <a:chOff x="455691" y="307821"/>
            <a:chExt cx="11280617" cy="2537406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1"/>
              <a:ext cx="11280617" cy="2537406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8408"/>
              <a:ext cx="10269884" cy="219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Главная.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Расписание.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Новости.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Оценки.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задания.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Учебные материалы.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Монеты и кристаллы.</a:t>
              </a:r>
            </a:p>
            <a:p>
              <a:pPr marL="514350" indent="-514350">
                <a:buAutoNum type="arabicPeriod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Профиль.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763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0919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Требования на курсе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1916175"/>
            <a:ext cx="10945153" cy="4332629"/>
            <a:chOff x="455691" y="315536"/>
            <a:chExt cx="11280617" cy="433262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433262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496691"/>
              <a:ext cx="1026988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Чтобы быть допущенными до экзаменов должны быть выполнены следующие условия: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Сдано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80% и больше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домашних заданий.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Средняя оценка по домашним заданиям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7 баллов и выше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Посещаемость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 ниже 85%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нейросетей для решения задач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запрещено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Решения домашних заданий с помощью нейросетей будут оцениваться в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2 балла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711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4466</TotalTime>
  <Words>249</Words>
  <Application>Microsoft Office PowerPoint</Application>
  <PresentationFormat>Widescreen</PresentationFormat>
  <Paragraphs>41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1321</cp:revision>
  <dcterms:created xsi:type="dcterms:W3CDTF">2022-04-04T07:38:37Z</dcterms:created>
  <dcterms:modified xsi:type="dcterms:W3CDTF">2024-10-16T05:24:46Z</dcterms:modified>
</cp:coreProperties>
</file>