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94" r:id="rId2"/>
    <p:sldId id="807" r:id="rId3"/>
    <p:sldId id="808" r:id="rId4"/>
    <p:sldId id="825" r:id="rId5"/>
    <p:sldId id="826" r:id="rId6"/>
    <p:sldId id="827" r:id="rId7"/>
    <p:sldId id="828" r:id="rId8"/>
    <p:sldId id="833" r:id="rId9"/>
    <p:sldId id="835" r:id="rId10"/>
    <p:sldId id="834" r:id="rId11"/>
    <p:sldId id="838" r:id="rId12"/>
    <p:sldId id="831" r:id="rId13"/>
    <p:sldId id="832" r:id="rId14"/>
    <p:sldId id="830" r:id="rId15"/>
    <p:sldId id="829" r:id="rId16"/>
    <p:sldId id="836" r:id="rId17"/>
    <p:sldId id="837" r:id="rId18"/>
    <p:sldId id="840" r:id="rId19"/>
    <p:sldId id="839" r:id="rId20"/>
    <p:sldId id="8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7"/>
            <p14:sldId id="808"/>
            <p14:sldId id="825"/>
            <p14:sldId id="826"/>
            <p14:sldId id="827"/>
            <p14:sldId id="828"/>
            <p14:sldId id="833"/>
            <p14:sldId id="835"/>
            <p14:sldId id="834"/>
            <p14:sldId id="838"/>
            <p14:sldId id="831"/>
            <p14:sldId id="832"/>
            <p14:sldId id="830"/>
            <p14:sldId id="829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Подробности карточки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452021" cy="3529523"/>
            <a:chOff x="455691" y="315536"/>
            <a:chExt cx="11280617" cy="352952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52952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526026"/>
              <a:ext cx="1026988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Справа сверху на карточке есть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маленький кружок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который при наведении курсора показывает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комментарий преподавателя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кнопку пересдачи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Пересдачи тратят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два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0E36A38-537C-4E02-8232-F2BF6C2B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77" y="1527038"/>
            <a:ext cx="3069100" cy="503453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3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Учебные материалы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CF2FD7-8D0D-47F9-AD40-4CCCF8A9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53" y="1477815"/>
            <a:ext cx="7577894" cy="490092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Календарь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18458-B932-45A1-B0EB-88FB5E9A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1477815"/>
            <a:ext cx="11806518" cy="485270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2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773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День календаря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61C65-E537-4ADB-8BAF-77972916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20" y="2477469"/>
            <a:ext cx="5582429" cy="298174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1EB01E8B-20E6-4CDA-A083-6A18347F5C3C}"/>
              </a:ext>
            </a:extLst>
          </p:cNvPr>
          <p:cNvGrpSpPr/>
          <p:nvPr/>
        </p:nvGrpSpPr>
        <p:grpSpPr>
          <a:xfrm>
            <a:off x="371852" y="2477471"/>
            <a:ext cx="5582429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388B4F-14BE-4637-B70E-1BA340E0D685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4B3B111A-51DE-4E78-B81C-E63D103CC092}"/>
                </a:ext>
              </a:extLst>
            </p:cNvPr>
            <p:cNvSpPr txBox="1"/>
            <p:nvPr/>
          </p:nvSpPr>
          <p:spPr>
            <a:xfrm>
              <a:off x="961057" y="565390"/>
              <a:ext cx="1026988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 нажатии на подсвеченный день календаря откроется окошко, в котором Вы сможете увидеть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время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аудиторию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преподавателя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3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8357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536B17-3931-47E0-AA58-19EC881A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" y="1973312"/>
            <a:ext cx="11431595" cy="420111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8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FA20B-9CBE-44B8-9B44-030B1E10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1" y="1647515"/>
            <a:ext cx="11241418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7E3AA0E2-0F7C-44CE-8012-0D1DADD546C2}"/>
              </a:ext>
            </a:extLst>
          </p:cNvPr>
          <p:cNvGrpSpPr/>
          <p:nvPr/>
        </p:nvGrpSpPr>
        <p:grpSpPr>
          <a:xfrm>
            <a:off x="850796" y="3577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5C7A5E-762C-4466-BE56-789605E0F493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ader">
              <a:extLst>
                <a:ext uri="{FF2B5EF4-FFF2-40B4-BE49-F238E27FC236}">
                  <a16:creationId xmlns:a16="http://schemas.microsoft.com/office/drawing/2014/main" id="{5A2FEA59-B2B7-4157-8A60-2DCC7DB5FF10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5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1DFC5-016D-4ECC-BFEB-EDC786E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69" y="1477814"/>
            <a:ext cx="7672863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979E27-0BB1-449C-921A-F6B815D8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77815"/>
            <a:ext cx="10882278" cy="514548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Ваши награды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28749-4338-4F6A-BDEE-82A9C787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07" y="1477814"/>
            <a:ext cx="5924211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477817"/>
            <a:ext cx="5218012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Здесь находится история Ваших наград. Награды засчитываются за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 пары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сдачи домашних заданий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других действий.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Таблица лидеров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72871C-1405-45B7-A34C-2438904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03" y="1477815"/>
            <a:ext cx="418223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Text Plane">
            <a:extLst>
              <a:ext uri="{FF2B5EF4-FFF2-40B4-BE49-F238E27FC236}">
                <a16:creationId xmlns:a16="http://schemas.microsoft.com/office/drawing/2014/main" id="{5266BF93-E65E-4A93-A1D9-6E45C9274E6F}"/>
              </a:ext>
            </a:extLst>
          </p:cNvPr>
          <p:cNvGrpSpPr/>
          <p:nvPr/>
        </p:nvGrpSpPr>
        <p:grpSpPr>
          <a:xfrm>
            <a:off x="439265" y="1477817"/>
            <a:ext cx="6694306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FF2A15-8A9F-46B8-A534-E96EAADC6FC6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4E4BFC8-5071-4C7D-926C-F28E113E8F8B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таблице рейтингов показываются студенты отсортированные по количеству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Звёзды подсчитываются по правилу «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кристаллы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6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Успеваемость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707665-C025-4F8B-A5CE-CD917DC4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14" y="1477815"/>
            <a:ext cx="710077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0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884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Верхняя панель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F1FC15-52FC-4AB4-B978-F3890D4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97" y="1778221"/>
            <a:ext cx="10490408" cy="84392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Text Plane">
            <a:extLst>
              <a:ext uri="{FF2B5EF4-FFF2-40B4-BE49-F238E27FC236}">
                <a16:creationId xmlns:a16="http://schemas.microsoft.com/office/drawing/2014/main" id="{002A223A-E9C3-46A7-97E2-1ECA049EA55A}"/>
              </a:ext>
            </a:extLst>
          </p:cNvPr>
          <p:cNvGrpSpPr/>
          <p:nvPr/>
        </p:nvGrpSpPr>
        <p:grpSpPr>
          <a:xfrm>
            <a:off x="850795" y="2864182"/>
            <a:ext cx="10490408" cy="3505331"/>
            <a:chOff x="455691" y="307820"/>
            <a:chExt cx="11280617" cy="3505331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6FF432-857D-4CE8-B860-5D0C1245E647}"/>
                </a:ext>
              </a:extLst>
            </p:cNvPr>
            <p:cNvSpPr/>
            <p:nvPr/>
          </p:nvSpPr>
          <p:spPr>
            <a:xfrm>
              <a:off x="455691" y="307820"/>
              <a:ext cx="11280617" cy="3505331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E1FD97EB-2E6A-49BD-9556-F9D1E0C35A74}"/>
                </a:ext>
              </a:extLst>
            </p:cNvPr>
            <p:cNvSpPr txBox="1"/>
            <p:nvPr/>
          </p:nvSpPr>
          <p:spPr>
            <a:xfrm>
              <a:off x="961058" y="536991"/>
              <a:ext cx="102698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Кристаллы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за активности –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выполнение домашнего задания в срок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поощрение от преподавателя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др.</a:t>
              </a:r>
            </a:p>
            <a:p>
              <a:endParaRPr lang="ru-RU" sz="24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400" b="1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оценки во время пары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домашние задания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 одну оценку Вы можете получить до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 (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9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2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10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3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11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4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69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4558CE-536A-493A-B1BA-E5A8FCBF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01" y="1704253"/>
            <a:ext cx="1996912" cy="384405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2EFE1-F78B-4838-B888-86B7FFC6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3" y="1704253"/>
            <a:ext cx="1988592" cy="385237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D69A1-C53F-441C-B0D5-5A64B3AA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479" y="1704253"/>
            <a:ext cx="1938669" cy="385237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28347-57F2-4916-B791-FB67DF6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08" y="1704253"/>
            <a:ext cx="2085849" cy="186545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1C98A-99D5-4CE1-907D-62AF93D0E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14" y="1704253"/>
            <a:ext cx="1922028" cy="381909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7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Карточка с домашним заданием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B32D5A-DFB4-4778-94C6-7ACD7696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07" y="1487342"/>
            <a:ext cx="2680069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2541233"/>
            <a:chOff x="455691" y="315536"/>
            <a:chExt cx="11280617" cy="25412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25412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462768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навести курсор на карточку с домашним заданием, появятся две кнопки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скачать задание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загрузить выполненное задание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Загружать нужно в виде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архива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4139124"/>
            <a:chOff x="455691" y="315536"/>
            <a:chExt cx="11280617" cy="413912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13912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615383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 за домашние задания можно увидеть на самих карточках.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Как и на уроках, оценки могут быть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до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включительно, где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 балл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плохо,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хорошо.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считается как достаточно.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FAB834-E671-4458-9860-2A6FE3AF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211" y="1482579"/>
            <a:ext cx="2480466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400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1301</cp:revision>
  <dcterms:created xsi:type="dcterms:W3CDTF">2022-04-04T07:38:37Z</dcterms:created>
  <dcterms:modified xsi:type="dcterms:W3CDTF">2024-07-24T05:30:36Z</dcterms:modified>
</cp:coreProperties>
</file>