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2273905" y="3265714"/>
            <a:ext cx="7619999"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IN" sz="2400" dirty="0">
                <a:latin typeface="Times New Roman" panose="02020603050405020304" pitchFamily="18" charset="0"/>
                <a:cs typeface="Times New Roman" panose="02020603050405020304" pitchFamily="18" charset="0"/>
              </a:rPr>
              <a:t>Y: </a:t>
            </a:r>
            <a:r>
              <a:rPr lang="en-US" sz="2400" dirty="0">
                <a:latin typeface="Times New Roman" panose="02020603050405020304" pitchFamily="18" charset="0"/>
                <a:cs typeface="Times New Roman" panose="02020603050405020304" pitchFamily="18" charset="0"/>
              </a:rPr>
              <a:t>S.SHIKSHA SHARMA </a:t>
            </a:r>
          </a:p>
          <a:p>
            <a:r>
              <a:rPr lang="en-US" sz="2400" dirty="0">
                <a:latin typeface="Times New Roman" panose="02020603050405020304" pitchFamily="18" charset="0"/>
                <a:cs typeface="Times New Roman" panose="02020603050405020304" pitchFamily="18" charset="0"/>
              </a:rPr>
              <a:t>REGISTERNO:</a:t>
            </a:r>
            <a:r>
              <a:rPr lang="en-IN" sz="2400" dirty="0">
                <a:latin typeface="Times New Roman" panose="02020603050405020304" pitchFamily="18" charset="0"/>
                <a:cs typeface="Times New Roman" panose="02020603050405020304" pitchFamily="18" charset="0"/>
              </a:rPr>
              <a:t>3122146</a:t>
            </a:r>
            <a:r>
              <a:rPr lang="en-US" sz="2400" dirty="0">
                <a:latin typeface="Times New Roman" panose="02020603050405020304" pitchFamily="18" charset="0"/>
                <a:cs typeface="Times New Roman" panose="02020603050405020304" pitchFamily="18" charset="0"/>
              </a:rPr>
              <a:t>65</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USERNAME:asunm14753122146</a:t>
            </a:r>
            <a:r>
              <a:rPr lang="en-US" sz="2400" dirty="0">
                <a:latin typeface="Times New Roman" panose="02020603050405020304" pitchFamily="18" charset="0"/>
                <a:cs typeface="Times New Roman" panose="02020603050405020304" pitchFamily="18" charset="0"/>
              </a:rPr>
              <a:t>65</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 </a:t>
            </a:r>
            <a:r>
              <a:rPr lang="en-US" sz="2400" dirty="0" err="1">
                <a:latin typeface="Times New Roman" panose="02020603050405020304" pitchFamily="18" charset="0"/>
                <a:cs typeface="Times New Roman" panose="02020603050405020304" pitchFamily="18" charset="0"/>
              </a:rPr>
              <a:t>PG.&amp;Research</a:t>
            </a:r>
            <a:r>
              <a:rPr lang="en-US" sz="2400" dirty="0">
                <a:latin typeface="Times New Roman" panose="02020603050405020304" pitchFamily="18" charset="0"/>
                <a:cs typeface="Times New Roman" panose="02020603050405020304" pitchFamily="18" charset="0"/>
              </a:rPr>
              <a:t> department of commerce </a:t>
            </a: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SRI KANYAKA PARAMESWARI ARTS&amp; SCIENCE COLLEGE FOR WOMEN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pic>
        <p:nvPicPr>
          <p:cNvPr id="3" name="Picture 2">
            <a:extLst>
              <a:ext uri="{FF2B5EF4-FFF2-40B4-BE49-F238E27FC236}">
                <a16:creationId xmlns:a16="http://schemas.microsoft.com/office/drawing/2014/main" id="{AC882E48-20F7-9DD6-6047-C8F6CC726CAA}"/>
              </a:ext>
            </a:extLst>
          </p:cNvPr>
          <p:cNvPicPr>
            <a:picLocks noChangeAspect="1"/>
          </p:cNvPicPr>
          <p:nvPr/>
        </p:nvPicPr>
        <p:blipFill>
          <a:blip r:embed="rId2"/>
          <a:stretch>
            <a:fillRect/>
          </a:stretch>
        </p:blipFill>
        <p:spPr>
          <a:xfrm>
            <a:off x="3243262" y="1771649"/>
            <a:ext cx="5705475" cy="3314700"/>
          </a:xfrm>
          <a:prstGeom prst="rect">
            <a:avLst/>
          </a:prstGeom>
        </p:spPr>
      </p:pic>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9354288" cy="1938992"/>
          </a:xfrm>
          <a:prstGeom prst="rect">
            <a:avLst/>
          </a:prstGeom>
          <a:noFill/>
        </p:spPr>
        <p:txBody>
          <a:bodyPr wrap="square">
            <a:spAutoFit/>
          </a:bodyPr>
          <a:lstStyle/>
          <a:p>
            <a:r>
              <a:rPr lang="en-US" sz="2400" dirty="0">
                <a:latin typeface="Times New Roman" panose="02020603050405020304"/>
              </a:rPr>
              <a:t>DR.G.ANITHA DEVI </a:t>
            </a:r>
            <a:endParaRPr lang="en-GB" sz="2400" dirty="0">
              <a:latin typeface="Times New Roman" panose="02020603050405020304"/>
            </a:endParaRPr>
          </a:p>
          <a:p>
            <a:r>
              <a:rPr lang="en-GB" sz="2400" dirty="0">
                <a:latin typeface="Times New Roman" panose="02020603050405020304"/>
              </a:rPr>
              <a:t>Assistant Professor</a:t>
            </a:r>
            <a:endParaRPr lang="en-IN" sz="2400" dirty="0">
              <a:latin typeface="Times New Roman" panose="02020603050405020304"/>
            </a:endParaRPr>
          </a:p>
          <a:p>
            <a:r>
              <a:rPr lang="en-IN" sz="2400" dirty="0">
                <a:latin typeface="Times New Roman" panose="02020603050405020304"/>
              </a:rPr>
              <a:t>SRI KANYAKA PARAMESWARI ARTS &amp; SCIENCE COLLEGE FOR WOMENS</a:t>
            </a:r>
          </a:p>
          <a:p>
            <a:r>
              <a:rPr lang="en-IN" sz="2400" dirty="0">
                <a:latin typeface="Times New Roman" panose="02020603050405020304"/>
              </a:rPr>
              <a:t> </a:t>
            </a:r>
            <a:r>
              <a:rPr lang="en-US" sz="2400" dirty="0">
                <a:latin typeface="Times New Roman" panose="02020603050405020304"/>
              </a:rPr>
              <a:t>C</a:t>
            </a:r>
            <a:r>
              <a:rPr lang="en-IN" sz="2400" dirty="0">
                <a:latin typeface="Times New Roman" panose="02020603050405020304"/>
              </a:rPr>
              <a:t>HENNAI, TAMILNADU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Shiksha Sharma.s</cp:lastModifiedBy>
  <cp:revision>36</cp:revision>
  <dcterms:created xsi:type="dcterms:W3CDTF">2024-08-21T00:32:52Z</dcterms:created>
  <dcterms:modified xsi:type="dcterms:W3CDTF">2024-08-27T07:57:27Z</dcterms:modified>
</cp:coreProperties>
</file>