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2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1B0D-8FC8-4960-A185-4A0984C18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A2F89-9961-4445-9013-DF46C50F3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59BD-9B39-4F00-BB57-20F51C0A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7222-C9C7-4828-B725-E1BD5AC9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EC9A-7529-4F07-9BB5-42288E15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9AF6-0F7E-44AE-9DB3-5CFB66CB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69DD8-A93C-4A90-9169-BEB7CA330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0082-F5E0-4ED8-A2D1-761A20CE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42D9-7954-4866-AF2F-9E8A2FD3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1EA8-23DF-40C4-860C-52B2FE44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8F396-33EA-49D6-9567-FE79C7109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C0EDB-CAD5-4B9A-99D6-60F305A36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A37E-CFB5-4A22-AA4F-07CBF0F2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3F46-9E95-4F6B-8771-7CAA3E37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8A34-C33C-4077-ACDC-FEFB1303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5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FD63-96F5-4CDC-81EA-F7DA23B2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CBB1-7A99-46D3-943F-B0917280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F49B-28CF-49AC-B718-1DEC5A22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E552-F1D8-4491-AD32-694CA8D3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7398-6F8A-4CD5-84C5-CE279F2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DE65-03DD-4DF6-ADDF-3E61A28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E26F9-F60A-43AE-A979-DAF4ABAD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7D85-A3F4-4C2F-BCD1-F52114E9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76A9-04C4-4AE9-A7B9-830A3959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2286-CB11-468C-BED2-EDE4FB71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7D4D-3FE1-48A2-9E47-C05BABD5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7E9C-71E5-4335-A87F-A2CD70D96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C51B8-773D-486B-9381-E01C4ED42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B5DA7-547F-44B3-B504-3230357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82C85-E2E5-458E-868B-A7CA4019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8E06B-FB43-40B2-8199-E97CC311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9D2E-1CCF-4C9C-B44A-96574723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1F0A4-33B1-456E-AB33-6580D32F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920C9-A331-4D57-88F7-3A9249E57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D66CD-25CC-45D5-A5E1-03A4FDB7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78223-7311-46DA-B862-B21252A7A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B36F4-C515-4DFD-81BB-1437D891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06B2E-D658-4700-8F43-093D4FB0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1E7A8-5C52-41B9-B4DE-0115D634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EBA1-18BE-4BAC-BFA6-7E54F228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782AA-B63C-4EED-B4E3-15B7D2E1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004C4-7FBD-4FC1-ADC2-E9911193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52E6A-4D49-4459-82F9-6F5C6098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145D4-E1E4-4275-8C98-EB1B9BF4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645FB-6A98-41D5-954A-CF8FE93D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DE4CF-68B7-4B2C-9415-D905080A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5AC0-4BAF-458A-B340-C9EABC57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7A0A-6F80-4BB6-BCB1-97F244C0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6EB62-21D4-443F-B950-646D72D1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5FE52-96E4-46A2-8E9D-940016EC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DEFE-D3FF-4776-95E0-4ACDD55A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05D03-2390-46E4-8A21-80CA6463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C3EC-6E38-4EB3-A053-830339BC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B3A55-C419-468B-8361-5D4BE846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D63C5-2308-494F-B9BD-8EB1F3EDB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39370-840E-44FE-ADFA-46C3E868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0CCD2-8100-4917-9A42-95590405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FF8B1-9B07-4E15-A5CE-A956853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BFEFD-24D9-40C0-B22B-7E9A9081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23F37-E91A-4E12-AE56-51CF8376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F9DE-10D1-4316-891F-C18179FD7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02D0-CCEF-446E-B3BB-BA87446AB0C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CF73-5C37-4541-9361-08A0E1BDA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B0AF-2F19-4B13-8ADE-EDFE82F17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660B-A9E5-4D8B-BA39-8FA08BF8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2380EA-9C37-4EF0-8F39-3B92654A6383}"/>
              </a:ext>
            </a:extLst>
          </p:cNvPr>
          <p:cNvSpPr/>
          <p:nvPr/>
        </p:nvSpPr>
        <p:spPr>
          <a:xfrm>
            <a:off x="336176" y="484094"/>
            <a:ext cx="1600200" cy="5889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4A1194-2561-45BE-B173-C3A989EC7E14}"/>
              </a:ext>
            </a:extLst>
          </p:cNvPr>
          <p:cNvSpPr/>
          <p:nvPr/>
        </p:nvSpPr>
        <p:spPr>
          <a:xfrm>
            <a:off x="2333065" y="564776"/>
            <a:ext cx="1425388" cy="162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F9E8EC-D03E-4258-A05A-3435E25CEB74}"/>
              </a:ext>
            </a:extLst>
          </p:cNvPr>
          <p:cNvSpPr/>
          <p:nvPr/>
        </p:nvSpPr>
        <p:spPr>
          <a:xfrm>
            <a:off x="2333065" y="2489947"/>
            <a:ext cx="1425388" cy="162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92E349-B25D-4B5B-8C2E-41DA8C6DB4D6}"/>
              </a:ext>
            </a:extLst>
          </p:cNvPr>
          <p:cNvSpPr/>
          <p:nvPr/>
        </p:nvSpPr>
        <p:spPr>
          <a:xfrm>
            <a:off x="2333065" y="4484594"/>
            <a:ext cx="1425388" cy="162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DC6ACC-5D9F-4DCB-8AAE-721EA592E65B}"/>
              </a:ext>
            </a:extLst>
          </p:cNvPr>
          <p:cNvSpPr/>
          <p:nvPr/>
        </p:nvSpPr>
        <p:spPr>
          <a:xfrm>
            <a:off x="6293223" y="1441076"/>
            <a:ext cx="1270747" cy="5983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Character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0740DA-1012-4D46-8E6C-2A4EE833E785}"/>
              </a:ext>
            </a:extLst>
          </p:cNvPr>
          <p:cNvSpPr/>
          <p:nvPr/>
        </p:nvSpPr>
        <p:spPr>
          <a:xfrm>
            <a:off x="6293222" y="2252382"/>
            <a:ext cx="1270747" cy="5983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Villager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B010ED-69BB-46C7-A093-F392350C4AAF}"/>
              </a:ext>
            </a:extLst>
          </p:cNvPr>
          <p:cNvSpPr/>
          <p:nvPr/>
        </p:nvSpPr>
        <p:spPr>
          <a:xfrm>
            <a:off x="6293222" y="3063688"/>
            <a:ext cx="1270747" cy="5983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183296-D2A5-4685-BD64-B672E5B3CD1B}"/>
              </a:ext>
            </a:extLst>
          </p:cNvPr>
          <p:cNvSpPr/>
          <p:nvPr/>
        </p:nvSpPr>
        <p:spPr>
          <a:xfrm>
            <a:off x="6293222" y="3874994"/>
            <a:ext cx="1270747" cy="5983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E01E1C-03DC-4696-81B8-6EB8F65A0341}"/>
              </a:ext>
            </a:extLst>
          </p:cNvPr>
          <p:cNvSpPr/>
          <p:nvPr/>
        </p:nvSpPr>
        <p:spPr>
          <a:xfrm>
            <a:off x="6293221" y="4616824"/>
            <a:ext cx="1270747" cy="598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E3D352-A141-4CDE-8755-48EF62939CDE}"/>
              </a:ext>
            </a:extLst>
          </p:cNvPr>
          <p:cNvSpPr/>
          <p:nvPr/>
        </p:nvSpPr>
        <p:spPr>
          <a:xfrm>
            <a:off x="9067800" y="1441076"/>
            <a:ext cx="1270747" cy="5983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Behavior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FB2844-2BA8-467B-A469-C7D52BEE4425}"/>
              </a:ext>
            </a:extLst>
          </p:cNvPr>
          <p:cNvSpPr/>
          <p:nvPr/>
        </p:nvSpPr>
        <p:spPr>
          <a:xfrm>
            <a:off x="9155205" y="2850776"/>
            <a:ext cx="1270747" cy="5983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NPC Movement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529815-F1F6-40F3-9CBE-79880039FFDB}"/>
              </a:ext>
            </a:extLst>
          </p:cNvPr>
          <p:cNvSpPr/>
          <p:nvPr/>
        </p:nvSpPr>
        <p:spPr>
          <a:xfrm>
            <a:off x="9155204" y="3677770"/>
            <a:ext cx="1270747" cy="59839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Pursuit AI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3C6267-0BA9-4AAD-8464-47334E535FE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936376" y="1374962"/>
            <a:ext cx="396689" cy="205403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21672A-D890-400D-8035-9F00ABAB81F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936376" y="3300133"/>
            <a:ext cx="396689" cy="12886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4BF8F9-CACA-44C3-B389-EC9508B02EF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36376" y="3429000"/>
            <a:ext cx="396689" cy="186578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E768E-5882-4FE0-AE4B-A0989C59208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3758453" y="1374962"/>
            <a:ext cx="2534770" cy="365311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78ABE-C38F-40E0-BED7-80FDCD1A743E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3758453" y="1740273"/>
            <a:ext cx="2534770" cy="1559860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AC42B2-FD5F-47C2-9715-0C74D383494E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3758453" y="2551579"/>
            <a:ext cx="2534769" cy="748554"/>
          </a:xfrm>
          <a:prstGeom prst="line">
            <a:avLst/>
          </a:prstGeom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A04D8B-8BF1-4B21-95AA-BB941C0369B0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758453" y="1740273"/>
            <a:ext cx="2534770" cy="3554507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AC54C4-AF69-4E68-BBAD-F360D2042FD6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3758453" y="1374962"/>
            <a:ext cx="2534769" cy="1176617"/>
          </a:xfrm>
          <a:prstGeom prst="line">
            <a:avLst/>
          </a:prstGeom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25D777-0FEB-46D5-94AA-502FD88CAE1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3758453" y="1374962"/>
            <a:ext cx="2534769" cy="19879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F49B09-845E-4975-8255-2A698D5623F1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3758453" y="3300133"/>
            <a:ext cx="2534769" cy="874058"/>
          </a:xfrm>
          <a:prstGeom prst="line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E0A15E-6886-480C-A7E2-7B80E058B136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3758453" y="4916021"/>
            <a:ext cx="2534768" cy="378759"/>
          </a:xfrm>
          <a:prstGeom prst="line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B7B1E-9416-4585-9CA7-3E180A9A56D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7563970" y="1740273"/>
            <a:ext cx="1503830" cy="0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68FA21-228F-4F31-9F2D-3D2212639A91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7563969" y="2551579"/>
            <a:ext cx="1591236" cy="598394"/>
          </a:xfrm>
          <a:prstGeom prst="line">
            <a:avLst/>
          </a:prstGeom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3EF3AD3-AE0E-4629-8A8C-56FC9ED878C3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7563969" y="3149973"/>
            <a:ext cx="1591236" cy="212912"/>
          </a:xfrm>
          <a:prstGeom prst="line">
            <a:avLst/>
          </a:prstGeom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C5449-4E76-47C1-BFA5-172EAD721371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7563969" y="3149973"/>
            <a:ext cx="1591236" cy="1024218"/>
          </a:xfrm>
          <a:prstGeom prst="line">
            <a:avLst/>
          </a:prstGeom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24EF11-7D18-41EF-BDCA-662902068F3D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7563968" y="3149973"/>
            <a:ext cx="1591237" cy="1766048"/>
          </a:xfrm>
          <a:prstGeom prst="line">
            <a:avLst/>
          </a:prstGeom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4E1F5D-186A-42F9-8306-B130F49EE59D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 flipV="1">
            <a:off x="7563969" y="3362885"/>
            <a:ext cx="1591235" cy="614082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10D7E1-9EE5-4037-98AF-75030D297AED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7563969" y="3976967"/>
            <a:ext cx="1591235" cy="197224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AB9DE3-74B9-4F3C-9779-4DD30E1A6E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563968" y="3976967"/>
            <a:ext cx="1591236" cy="939054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5772C41-183B-440D-A8EA-4EBDFC008D47}"/>
              </a:ext>
            </a:extLst>
          </p:cNvPr>
          <p:cNvSpPr txBox="1"/>
          <p:nvPr/>
        </p:nvSpPr>
        <p:spPr>
          <a:xfrm>
            <a:off x="2333065" y="0"/>
            <a:ext cx="13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3A7E2A-48B2-49EA-A722-4B352847811A}"/>
              </a:ext>
            </a:extLst>
          </p:cNvPr>
          <p:cNvSpPr txBox="1"/>
          <p:nvPr/>
        </p:nvSpPr>
        <p:spPr>
          <a:xfrm>
            <a:off x="6185645" y="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Objects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25C80-F742-4F6B-BD99-0870BE197F7C}"/>
              </a:ext>
            </a:extLst>
          </p:cNvPr>
          <p:cNvSpPr txBox="1"/>
          <p:nvPr/>
        </p:nvSpPr>
        <p:spPr>
          <a:xfrm>
            <a:off x="8990477" y="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15359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2</cp:revision>
  <dcterms:created xsi:type="dcterms:W3CDTF">2019-03-13T18:23:07Z</dcterms:created>
  <dcterms:modified xsi:type="dcterms:W3CDTF">2019-03-13T18:25:38Z</dcterms:modified>
</cp:coreProperties>
</file>