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70" r:id="rId10"/>
    <p:sldMasterId id="2147483672" r:id="rId11"/>
    <p:sldMasterId id="2147483674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Franklin Gothic Book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3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3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F96CB8D-4A29-4CB1-A1BA-E2C52BB68BEB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64FDAE-F49F-4B5E-8C59-CF6A0DC6C00F}" type="slidenum">
              <a:rPr b="0" lang="en-IN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28B99E-6543-4BA8-8BEA-F0CCED9C1F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10282991-BC3A-4338-AC83-B595680F1B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D2DACEE4-7B25-4464-850F-5408106714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F73A832C-7249-43D2-937C-3E88267687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4924AD78-7DDD-4552-8404-A92A3E22F9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B1BD7371-1464-4072-A0A0-1C28FC147E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AE6188F6-187E-4F01-AB2C-66F6078089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5471C16A-8279-443D-8269-928CF3C264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00C44ECF-660F-4A0E-8309-9DFA1FFBCE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587331-2D93-4A03-B266-08E32EA4FB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EF3BB0-EEDD-4D79-9280-048DC53DCD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7727488-4842-4748-B64C-F2631C52C0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251BE98-A195-4ED2-9231-6579853F60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DC33912C-85F6-4C32-8E68-79C5AB53C1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A842ACA7-8A21-43A0-A225-9DEB7F8CA5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D3F3AAD3-5B68-4C6C-B875-EAAF308027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835227-82B6-4F60-9FC1-F2DE1C3EBF8B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the outline text format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Sixth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Seventh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Rectangle 8"/>
          <p:cNvSpPr/>
          <p:nvPr/>
        </p:nvSpPr>
        <p:spPr>
          <a:xfrm>
            <a:off x="447840" y="601200"/>
            <a:ext cx="3682440" cy="58150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67880" y="933480"/>
            <a:ext cx="3031560" cy="172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trike="noStrike" u="none" cap="all">
                <a:solidFill>
                  <a:srgbClr val="ffffff"/>
                </a:solidFill>
                <a:uFillTx/>
                <a:latin typeface="Franklin Gothic Demi"/>
              </a:rPr>
              <a:t>Click to edit Master title style</a:t>
            </a:r>
            <a:endParaRPr b="0" lang="en-US" sz="24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01040" y="1179720"/>
            <a:ext cx="6650640" cy="465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Franklin Gothic Book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uFillTx/>
                <a:latin typeface="Franklin Gothic Book"/>
              </a:rPr>
              <a:t>Second level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uFillTx/>
                <a:latin typeface="Franklin Gothic Book"/>
              </a:rPr>
              <a:t>Third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uFillTx/>
                <a:latin typeface="Franklin Gothic Book"/>
              </a:rPr>
              <a:t>Fourth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uFillTx/>
                <a:latin typeface="Franklin Gothic Book"/>
              </a:rPr>
              <a:t>Fifth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67880" y="2836800"/>
            <a:ext cx="3031560" cy="300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Franklin Gothic Book"/>
              </a:rPr>
              <a:t>Click to edit Master text styles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26"/>
          </p:nvPr>
        </p:nvSpPr>
        <p:spPr>
          <a:xfrm>
            <a:off x="7606080" y="64569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27"/>
          </p:nvPr>
        </p:nvSpPr>
        <p:spPr>
          <a:xfrm>
            <a:off x="581040" y="64526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28"/>
          </p:nvPr>
        </p:nvSpPr>
        <p:spPr>
          <a:xfrm>
            <a:off x="10558440" y="645696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B30C8E-985D-4D01-A703-B1D6917E341E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4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47840" y="641520"/>
            <a:ext cx="11290320" cy="365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Franklin Gothic Book"/>
              </a:rPr>
              <a:t>Click icon to add picture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99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29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 idx="30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 idx="31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6C930F6-72F4-46CE-A5B3-3A65A9826019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81040" y="1415160"/>
            <a:ext cx="11029320" cy="457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5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884113-2FE4-4769-9929-78F72767B06C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 hidden="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Rectangle 9" hidden="1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Rectangle 10" hidden="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Rectangle 6"/>
          <p:cNvSpPr/>
          <p:nvPr/>
        </p:nvSpPr>
        <p:spPr>
          <a:xfrm>
            <a:off x="8058240" y="599760"/>
            <a:ext cx="3687120" cy="58165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04040" y="863640"/>
            <a:ext cx="3123720" cy="480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rgbClr val="ffffff"/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75080" y="863640"/>
            <a:ext cx="7161120" cy="480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28" name="Rectangle 7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Rectangle 9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7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8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9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8FB283-3E4B-4B93-B0BA-FBA7C48E154B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Rectangle 7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81040" y="2394000"/>
            <a:ext cx="11029320" cy="214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trike="noStrike" u="none" cap="all">
                <a:solidFill>
                  <a:schemeClr val="accent1"/>
                </a:solidFill>
                <a:uFillTx/>
                <a:latin typeface="Franklin Gothic Book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1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1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1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DA6D7B7-44A8-4582-BADE-010AA4E9FD3F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49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81040" y="1391400"/>
            <a:ext cx="5194440" cy="446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15920" y="1391400"/>
            <a:ext cx="5194440" cy="446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1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15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1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849F50-3A1F-4C74-B39D-00D5C6097822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81040" y="2250720"/>
            <a:ext cx="5194440" cy="55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81040" y="2926080"/>
            <a:ext cx="5194440" cy="293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415920" y="2250720"/>
            <a:ext cx="5194440" cy="55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415920" y="2926080"/>
            <a:ext cx="5194440" cy="293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Master text styles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dt" idx="17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ftr" idx="18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8"/>
          <p:cNvSpPr>
            <a:spLocks noGrp="1"/>
          </p:cNvSpPr>
          <p:nvPr>
            <p:ph type="sldNum" idx="19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DC1FE4-F152-4B28-83A4-D72B10A69C10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1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Demi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2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2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22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166450-A060-4ABE-839F-E37623D43B46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Click to edit the outline text format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Second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Third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Fourth Outline Level</a:t>
            </a:r>
            <a:endParaRPr b="0" lang="en-US" sz="11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Fifth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Sixth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Seventh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dt" idx="23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ftr" idx="24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25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861B046-9C25-47C9-A2A1-D1ED4AB26371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Shil-joysree/Data_Hiding_in_image.git" TargetMode="External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-205200" y="1499040"/>
            <a:ext cx="11954520" cy="153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 cap="all">
                <a:solidFill>
                  <a:schemeClr val="accent1"/>
                </a:solidFill>
                <a:uFillTx/>
                <a:latin typeface="Arial"/>
              </a:rPr>
              <a:t>PROJECT TITLE</a:t>
            </a:r>
            <a:br>
              <a:rPr sz="3600"/>
            </a:br>
            <a:r>
              <a:rPr b="1" lang="en-US" sz="3600" strike="noStrike" u="none" cap="all">
                <a:solidFill>
                  <a:schemeClr val="accent5">
                    <a:lumMod val="60000"/>
                    <a:lumOff val="40000"/>
                  </a:schemeClr>
                </a:solidFill>
                <a:uFillTx/>
                <a:latin typeface="Arial"/>
              </a:rPr>
              <a:t>SECURE DATA HIDING IN IMAGES USING STEGANOGRAPHY</a:t>
            </a:r>
            <a:endParaRPr b="0" lang="en-US" sz="36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30" name="TextBox 2"/>
          <p:cNvSpPr/>
          <p:nvPr/>
        </p:nvSpPr>
        <p:spPr>
          <a:xfrm>
            <a:off x="-442080" y="805680"/>
            <a:ext cx="12726360" cy="5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CAPSTONE PROJECT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TextBox 3"/>
          <p:cNvSpPr/>
          <p:nvPr/>
        </p:nvSpPr>
        <p:spPr>
          <a:xfrm>
            <a:off x="2999520" y="3562560"/>
            <a:ext cx="7979760" cy="28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Presented By: Runasree Shil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Student Name : Runasree Shil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College Name &amp; Department : Techno College Of Engineering 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&amp;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     </a:t>
            </a: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B.tech - AIDS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4"/>
          <p:cNvSpPr/>
          <p:nvPr/>
        </p:nvSpPr>
        <p:spPr>
          <a:xfrm>
            <a:off x="535680" y="844560"/>
            <a:ext cx="11029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77500" lnSpcReduction="19999"/>
          </a:bodyPr>
          <a:p>
            <a:pPr defTabSz="457200">
              <a:lnSpc>
                <a:spcPct val="100000"/>
              </a:lnSpc>
            </a:pPr>
            <a:r>
              <a:rPr b="1" lang="en-US" sz="4400" strike="noStrike" u="none" cap="all">
                <a:solidFill>
                  <a:schemeClr val="accent1"/>
                </a:solidFill>
                <a:uFillTx/>
                <a:latin typeface="Arial"/>
              </a:rPr>
              <a:t>Future scope(optional)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TextBox 3"/>
          <p:cNvSpPr/>
          <p:nvPr/>
        </p:nvSpPr>
        <p:spPr>
          <a:xfrm>
            <a:off x="893160" y="1473120"/>
            <a:ext cx="93420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Franklin Gothic Book"/>
              </a:rPr>
              <a:t>AI-Powered Encryption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Franklin Gothic Book"/>
              </a:rPr>
              <a:t> – Use deep learning to enhance message hiding.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Franklin Gothic Book"/>
              </a:rPr>
              <a:t>Blockchain Integration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Franklin Gothic Book"/>
              </a:rPr>
              <a:t> – Store encrypted image hashes for authenticity.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800" strike="noStrike" u="none">
                <a:solidFill>
                  <a:schemeClr val="dk1"/>
                </a:solidFill>
                <a:uFillTx/>
                <a:latin typeface="Franklin Gothic Book"/>
              </a:rPr>
              <a:t>Video Steganography</a:t>
            </a:r>
            <a:r>
              <a:rPr b="0" lang="en-IN" sz="1800" strike="noStrike" u="none">
                <a:solidFill>
                  <a:schemeClr val="dk1"/>
                </a:solidFill>
                <a:uFillTx/>
                <a:latin typeface="Franklin Gothic Book"/>
              </a:rPr>
              <a:t> – Hide messages across video frames.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Franklin Gothic Book"/>
              </a:rPr>
              <a:t>Multi-Level Security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Franklin Gothic Book"/>
              </a:rPr>
              <a:t> – Double encryption for extra protection.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Franklin Gothic Book"/>
              </a:rPr>
              <a:t>Mobile App Development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Franklin Gothic Book"/>
              </a:rPr>
              <a:t> – Android &amp; iOS steganography tools.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84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2800" strike="noStrike" u="none" cap="all">
                <a:solidFill>
                  <a:srgbClr val="002060"/>
                </a:solidFill>
                <a:uFillTx/>
                <a:latin typeface="Arial"/>
              </a:rPr>
              <a:t>THANK YOU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800" strike="noStrike" u="none" cap="all">
                <a:solidFill>
                  <a:srgbClr val="002060"/>
                </a:solidFill>
                <a:uFillTx/>
                <a:latin typeface="Arial"/>
              </a:rPr>
              <a:t>OUTLINE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618920"/>
            <a:ext cx="11018520" cy="523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  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Problem Statement 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Technology used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Wow factor 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End users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Result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Conclusion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Git-hub Link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Future scope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500" lnSpcReduction="19999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trike="noStrike" u="none" cap="all">
                <a:solidFill>
                  <a:schemeClr val="accent1"/>
                </a:solidFill>
                <a:uFillTx/>
                <a:latin typeface="Arial"/>
              </a:rPr>
              <a:t>Problem Statement</a:t>
            </a:r>
            <a:endParaRPr b="0" lang="en-US" sz="44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66800" y="1458360"/>
            <a:ext cx="9419040" cy="3274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defTabSz="914400">
              <a:lnSpc>
                <a:spcPct val="150000"/>
              </a:lnSpc>
              <a:buNone/>
            </a:pP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Secure message transmission is crucial in modern communication.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914400">
              <a:lnSpc>
                <a:spcPct val="150000"/>
              </a:lnSpc>
              <a:buNone/>
            </a:pP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Traditional encryption methods may attract unwanted attention.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914400">
              <a:lnSpc>
                <a:spcPct val="150000"/>
              </a:lnSpc>
              <a:buNone/>
            </a:pP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This project uses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image-based steganography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 to hide messages in images.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914400">
              <a:lnSpc>
                <a:spcPct val="150000"/>
              </a:lnSpc>
              <a:buNone/>
            </a:pP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It ensures secrecy by embedding data in pixel values without noticeable distortion. 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500" lnSpcReduction="19999"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400" strike="noStrike" u="none" cap="all">
                <a:solidFill>
                  <a:schemeClr val="accent1"/>
                </a:solidFill>
                <a:uFillTx/>
                <a:latin typeface="Arial"/>
              </a:rPr>
              <a:t>Technology  used</a:t>
            </a:r>
            <a:endParaRPr b="0" lang="en-US" sz="44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0160" y="1625400"/>
            <a:ext cx="10531080" cy="2354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306000" indent="-30600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Programming Language: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 Python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indent="0" defTabSz="914400">
              <a:lnSpc>
                <a:spcPct val="150000"/>
              </a:lnSpc>
              <a:buNone/>
            </a:pP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Libraries Used:-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</a:rPr>
              <a:t>OpenCV (cv2)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</a:rPr>
              <a:t>– for image processing. To install OpenCV go through this command (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</a:rPr>
              <a:t>pip install opencv-python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</a:rPr>
              <a:t>).</a:t>
            </a:r>
            <a:endParaRPr b="0" lang="en-US" sz="15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</a:rPr>
              <a:t>NumPy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</a:rPr>
              <a:t> – for array manipulations. To install NumPy go through this command (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</a:rPr>
              <a:t>pip install numpy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</a:rPr>
              <a:t>).</a:t>
            </a:r>
            <a:endParaRPr b="0" lang="en-US" sz="15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lvl="1" marL="630000" indent="-30600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</a:rPr>
              <a:t>OS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</a:rPr>
              <a:t> – for file handling. To Install OS, go through this command (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</a:rPr>
              <a:t>pip install os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</a:rPr>
              <a:t>OR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Arial"/>
              </a:rPr>
              <a:t> pip install os-sys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Arial"/>
              </a:rPr>
              <a:t>).</a:t>
            </a:r>
            <a:endParaRPr b="0" lang="en-US" sz="15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81040" y="77184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3200" strike="noStrike" u="none" cap="all">
                <a:solidFill>
                  <a:schemeClr val="accent1"/>
                </a:solidFill>
                <a:uFillTx/>
                <a:latin typeface="Arial"/>
                <a:ea typeface="Franklin Gothic Demi"/>
              </a:rPr>
              <a:t>Wow factors</a:t>
            </a:r>
            <a:endParaRPr b="0" lang="en-US" sz="32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26920" y="1346760"/>
            <a:ext cx="9240840" cy="2686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defTabSz="914400"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Uses LSB (Least Significant Bit) method for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data hiding in images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Custom passcode-based authentication for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extra security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Automatic detection and extraction of hidden messages.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Generates an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encrypted image file dynamically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. 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28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End users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905760" y="1477080"/>
            <a:ext cx="8739360" cy="2286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306000" indent="-30600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Cybersecurity Experts: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 For secure data transmission.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Journalists &amp; Activists: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 To communicate without detection.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Government &amp; Military: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 For covert operations.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General Users: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 Anyone looking for private messaging. 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28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Results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43" name="TextBox 13"/>
          <p:cNvSpPr/>
          <p:nvPr/>
        </p:nvSpPr>
        <p:spPr>
          <a:xfrm>
            <a:off x="900000" y="4140000"/>
            <a:ext cx="3219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Franklin Gothic Book"/>
              </a:rPr>
              <a:t>Encrypted &amp; Decrypted Code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TextBox 14"/>
          <p:cNvSpPr/>
          <p:nvPr/>
        </p:nvSpPr>
        <p:spPr>
          <a:xfrm>
            <a:off x="4572720" y="3780000"/>
            <a:ext cx="2987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Franklin Gothic Book"/>
              </a:rPr>
              <a:t>Without embedding Image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8119800" y="3677040"/>
            <a:ext cx="3580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Franklin Gothic Book"/>
              </a:rPr>
              <a:t>Image after embedding message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TextBox 16"/>
          <p:cNvSpPr/>
          <p:nvPr/>
        </p:nvSpPr>
        <p:spPr>
          <a:xfrm>
            <a:off x="830160" y="6413760"/>
            <a:ext cx="394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Franklin Gothic Book"/>
              </a:rPr>
              <a:t>Out put of the code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TextBox 17"/>
          <p:cNvSpPr/>
          <p:nvPr/>
        </p:nvSpPr>
        <p:spPr>
          <a:xfrm>
            <a:off x="6963480" y="5940000"/>
            <a:ext cx="4016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Franklin Gothic Book"/>
              </a:rPr>
              <a:t>Encrypted data under the Image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 rot="27600">
            <a:off x="206640" y="4633200"/>
            <a:ext cx="6307560" cy="1749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528120" y="1231920"/>
            <a:ext cx="3791880" cy="29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4375080" y="1172160"/>
            <a:ext cx="3400920" cy="2427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tretch/>
        </p:blipFill>
        <p:spPr>
          <a:xfrm>
            <a:off x="7868160" y="1231920"/>
            <a:ext cx="3742200" cy="234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5"/>
          <a:stretch/>
        </p:blipFill>
        <p:spPr>
          <a:xfrm>
            <a:off x="6840000" y="4214160"/>
            <a:ext cx="4320000" cy="1725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28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Conclusion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013760" y="1251360"/>
            <a:ext cx="8572320" cy="213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defTabSz="914400">
              <a:lnSpc>
                <a:spcPct val="200000"/>
              </a:lnSpc>
              <a:buNone/>
            </a:pP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Successfully implemented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image steganography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 for secure communication.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Ensures message privacy while being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undetectable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 to the human eye.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  <a:p>
            <a:pPr marL="306000" indent="-306000" defTabSz="914400">
              <a:lnSpc>
                <a:spcPct val="2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Simple and effective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</a:rPr>
              <a:t>passcode protection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 for added security. 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IN" sz="2800" strike="noStrike" u="none" cap="all">
                <a:solidFill>
                  <a:schemeClr val="accent1"/>
                </a:solidFill>
                <a:uFillTx/>
                <a:latin typeface="Franklin Gothic Demi"/>
              </a:rPr>
              <a:t>GitHub Link</a:t>
            </a:r>
            <a:endParaRPr b="0" lang="en-US" sz="2800" strike="noStrike" u="none">
              <a:solidFill>
                <a:schemeClr val="dk1"/>
              </a:solidFill>
              <a:uFillTx/>
              <a:latin typeface="Franklin Gothic Book"/>
            </a:endParaRPr>
          </a:p>
        </p:txBody>
      </p:sp>
      <p:sp>
        <p:nvSpPr>
          <p:cNvPr id="156" name="TextBox 4"/>
          <p:cNvSpPr/>
          <p:nvPr/>
        </p:nvSpPr>
        <p:spPr>
          <a:xfrm>
            <a:off x="1278360" y="1455120"/>
            <a:ext cx="61250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IN" sz="1800" strike="noStrike" u="sng">
                <a:solidFill>
                  <a:schemeClr val="dk1"/>
                </a:solidFill>
                <a:uFillTx/>
                <a:latin typeface="Franklin Gothic Book"/>
              </a:rPr>
              <a:t>GitHub link is :-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Franklin Gothic Book"/>
              </a:rPr>
              <a:t>Click Here :- 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Franklin Gothic Book"/>
                <a:hlinkClick r:id="rId1"/>
              </a:rPr>
              <a:t>https://github.com/Shil-joysree/Data_Hiding_in_image.git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dk1"/>
                </a:solidFill>
                <a:uFillTx/>
                <a:latin typeface="Franklin Gothic Book"/>
              </a:rPr>
              <a:t>	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itchFamily="0" charset="1"/>
        <a:ea typeface=""/>
        <a:cs typeface=""/>
      </a:majorFont>
      <a:minorFont>
        <a:latin typeface="Franklin Gothic Book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273</TotalTime>
  <Application>LibreOffice/24.8.4.2$Windows_X86_64 LibreOffice_project/bb3cfa12c7b1bf994ecc5649a80400d06cd71002</Application>
  <AppVersion>15.0000</AppVersion>
  <Words>383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dcterms:modified xsi:type="dcterms:W3CDTF">2025-02-19T12:34:56Z</dcterms:modified>
  <cp:revision>27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