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5.xml" ContentType="application/vnd.openxmlformats-officedocument.them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heme/theme6.xml" ContentType="application/vnd.openxmlformats-officedocument.them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 id="2147483748" r:id="rId4"/>
    <p:sldMasterId id="2147483761" r:id="rId5"/>
    <p:sldMasterId id="2147483781" r:id="rId6"/>
    <p:sldMasterId id="2147483802" r:id="rId7"/>
  </p:sldMasterIdLst>
  <p:notesMasterIdLst>
    <p:notesMasterId r:id="rId19"/>
  </p:notesMasterIdLst>
  <p:sldIdLst>
    <p:sldId id="258" r:id="rId8"/>
    <p:sldId id="264" r:id="rId9"/>
    <p:sldId id="271" r:id="rId10"/>
    <p:sldId id="272" r:id="rId11"/>
    <p:sldId id="265" r:id="rId12"/>
    <p:sldId id="266" r:id="rId13"/>
    <p:sldId id="267" r:id="rId14"/>
    <p:sldId id="268" r:id="rId15"/>
    <p:sldId id="269" r:id="rId16"/>
    <p:sldId id="270" r:id="rId17"/>
    <p:sldId id="273" r:id="rId18"/>
  </p:sldIdLst>
  <p:sldSz cx="10969625" cy="6170613"/>
  <p:notesSz cx="6858000" cy="9144000"/>
  <p:custDataLst>
    <p:tags r:id="rId20"/>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F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80"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1.xml"/><Relationship Id="rId21" Type="http://schemas.openxmlformats.org/officeDocument/2006/relationships/presProps" Target="presProps.xml"/><Relationship Id="rId7" Type="http://schemas.openxmlformats.org/officeDocument/2006/relationships/slideMaster" Target="slideMasters/slideMaster5.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4.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2.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11.12.2020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822EBBC-0386-4540-BAE6-F98AE1211FBF}" type="slidenum">
              <a:rPr kumimoji="0" lang="en-IN" sz="1200" b="0" i="0" u="none" strike="noStrike" kern="1200" cap="none" spc="0" normalizeH="0" baseline="0" noProof="0" smtClean="0">
                <a:ln>
                  <a:noFill/>
                </a:ln>
                <a:solidFill>
                  <a:prstClr val="black"/>
                </a:solidFill>
                <a:effectLst/>
                <a:uLnTx/>
                <a:uFillTx/>
                <a:latin typeface="Bosch Office Sans" pitchFamily="2" charset="0"/>
                <a:ea typeface="+mn-ea"/>
                <a:cs typeface="+mn-cs"/>
                <a:sym typeface="Bosch Office Sans" pitchFamily="2"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Bosch Office Sans" pitchFamily="2" charset="0"/>
              <a:ea typeface="+mn-ea"/>
              <a:cs typeface="+mn-cs"/>
              <a:sym typeface="Bosch Office Sans" pitchFamily="2" charset="0"/>
            </a:endParaRPr>
          </a:p>
        </p:txBody>
      </p:sp>
    </p:spTree>
    <p:extLst>
      <p:ext uri="{BB962C8B-B14F-4D97-AF65-F5344CB8AC3E}">
        <p14:creationId xmlns:p14="http://schemas.microsoft.com/office/powerpoint/2010/main" val="2532432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en-US" dirty="0"/>
          </a:p>
        </p:txBody>
      </p:sp>
      <p:sp>
        <p:nvSpPr>
          <p:cNvPr id="4" name="Foliennummernplatzhalt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2894307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2.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0.xml"/><Relationship Id="rId7" Type="http://schemas.openxmlformats.org/officeDocument/2006/relationships/image" Target="../media/image2.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2.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2.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2.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2.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image" Target="../media/image2.pn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6.xml"/><Relationship Id="rId1" Type="http://schemas.openxmlformats.org/officeDocument/2006/relationships/tags" Target="../tags/tag5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 Id="rId4"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2.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2.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2.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2.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2.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2.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2.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2.png"/><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image" Target="../media/image2.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2.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2.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image" Target="../media/image2.png"/><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2.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103.xml"/><Relationship Id="rId7" Type="http://schemas.openxmlformats.org/officeDocument/2006/relationships/image" Target="../media/image2.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png"/></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image" Target="../media/image2.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121.xml"/><Relationship Id="rId7" Type="http://schemas.openxmlformats.org/officeDocument/2006/relationships/image" Target="../media/image2.pn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124.xml"/><Relationship Id="rId7" Type="http://schemas.openxmlformats.org/officeDocument/2006/relationships/image" Target="../media/image2.pn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image" Target="../media/image2.pn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image" Target="../media/image2.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2.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image" Target="../media/image2.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136.xml"/><Relationship Id="rId7" Type="http://schemas.openxmlformats.org/officeDocument/2006/relationships/image" Target="../media/image2.png"/><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3" Type="http://schemas.openxmlformats.org/officeDocument/2006/relationships/tags" Target="../tags/tag139.xml"/><Relationship Id="rId7" Type="http://schemas.openxmlformats.org/officeDocument/2006/relationships/image" Target="../media/image2.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142.xml"/><Relationship Id="rId7" Type="http://schemas.openxmlformats.org/officeDocument/2006/relationships/image" Target="../media/image2.png"/><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145.xml"/><Relationship Id="rId7" Type="http://schemas.openxmlformats.org/officeDocument/2006/relationships/image" Target="../media/image2.png"/><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148.xml"/><Relationship Id="rId7" Type="http://schemas.openxmlformats.org/officeDocument/2006/relationships/image" Target="../media/image2.pn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151.xml"/><Relationship Id="rId7" Type="http://schemas.openxmlformats.org/officeDocument/2006/relationships/image" Target="../media/image2.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154.xml"/><Relationship Id="rId7" Type="http://schemas.openxmlformats.org/officeDocument/2006/relationships/image" Target="../media/image2.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160.xml"/><Relationship Id="rId1" Type="http://schemas.openxmlformats.org/officeDocument/2006/relationships/tags" Target="../tags/tag15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621930316"/>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7061200" y="1295999"/>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787601235"/>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4205" userDrawn="1">
          <p15:clr>
            <a:srgbClr val="FBAE40"/>
          </p15:clr>
        </p15:guide>
        <p15:guide id="10" pos="44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8380730" y="1295999"/>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570357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005200844"/>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3392" userDrawn="1">
          <p15:clr>
            <a:srgbClr val="FBAE40"/>
          </p15:clr>
        </p15:guide>
        <p15:guide id="10" pos="3593" userDrawn="1">
          <p15:clr>
            <a:srgbClr val="FBAE40"/>
          </p15:clr>
        </p15:guide>
        <p15:guide id="11" pos="5078" userDrawn="1">
          <p15:clr>
            <a:srgbClr val="FBAE40"/>
          </p15:clr>
        </p15:guide>
        <p15:guide id="12" pos="52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700405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501523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99287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763114601"/>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79" userDrawn="1">
          <p15:clr>
            <a:srgbClr val="FBAE40"/>
          </p15:clr>
        </p15:guide>
        <p15:guide id="10" pos="3160"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3026410" y="3445201"/>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956372322"/>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7061200" y="1295999"/>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302641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706120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51935903"/>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169" userDrawn="1">
          <p15:clr>
            <a:srgbClr val="FBAE40"/>
          </p15:clr>
        </p15:guide>
        <p15:guide id="10" orient="horz" pos="2090" userDrawn="1">
          <p15:clr>
            <a:srgbClr val="FBAE40"/>
          </p15:clr>
        </p15:guide>
        <p15:guide id="11" pos="4205" userDrawn="1">
          <p15:clr>
            <a:srgbClr val="FBAE40"/>
          </p15:clr>
        </p15:guide>
        <p15:guide id="12" pos="4448"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70357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838073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70357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838073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482577220"/>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orient="horz" pos="2090" userDrawn="1">
          <p15:clr>
            <a:srgbClr val="FBAE40"/>
          </p15:clr>
        </p15:guide>
        <p15:guide id="10" orient="horz" pos="2169" userDrawn="1">
          <p15:clr>
            <a:srgbClr val="FBAE40"/>
          </p15:clr>
        </p15:guide>
        <p15:guide id="11" pos="3392" userDrawn="1">
          <p15:clr>
            <a:srgbClr val="FBAE40"/>
          </p15:clr>
        </p15:guide>
        <p15:guide id="12" pos="3593" userDrawn="1">
          <p15:clr>
            <a:srgbClr val="FBAE40"/>
          </p15:clr>
        </p15:guide>
        <p15:guide id="13" pos="5078" userDrawn="1">
          <p15:clr>
            <a:srgbClr val="FBAE40"/>
          </p15:clr>
        </p15:guide>
        <p15:guide id="14" pos="527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01523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99287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01523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99287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00405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004050" y="34452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371421479"/>
      </p:ext>
    </p:extLst>
  </p:cSld>
  <p:clrMapOvr>
    <a:masterClrMapping/>
  </p:clrMapOvr>
  <p:extLst mod="1">
    <p:ext uri="{DCECCB84-F9BA-43D5-87BE-67443E8EF086}">
      <p15:sldGuideLst xmlns:p15="http://schemas.microsoft.com/office/powerpoint/2012/main">
        <p15:guide id="1" pos="162" userDrawn="1">
          <p15:clr>
            <a:srgbClr val="FBAE40"/>
          </p15:clr>
        </p15:guide>
        <p15:guide id="2" pos="6744"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guide id="9" pos="2987" userDrawn="1">
          <p15:clr>
            <a:srgbClr val="FBAE40"/>
          </p15:clr>
        </p15:guide>
        <p15:guide id="10" pos="3159" userDrawn="1">
          <p15:clr>
            <a:srgbClr val="FBAE40"/>
          </p15:clr>
        </p15:guide>
        <p15:guide id="11" pos="4239" userDrawn="1">
          <p15:clr>
            <a:srgbClr val="FBAE40"/>
          </p15:clr>
        </p15:guide>
        <p15:guide id="12" pos="4412" userDrawn="1">
          <p15:clr>
            <a:srgbClr val="FBAE40"/>
          </p15:clr>
        </p15:guide>
        <p15:guide id="13" pos="5492" userDrawn="1">
          <p15:clr>
            <a:srgbClr val="FBAE40"/>
          </p15:clr>
        </p15:guide>
        <p15:guide id="14" pos="5664" userDrawn="1">
          <p15:clr>
            <a:srgbClr val="FBAE40"/>
          </p15:clr>
        </p15:guide>
        <p15:guide id="15" orient="horz" pos="2090" userDrawn="1">
          <p15:clr>
            <a:srgbClr val="FBAE40"/>
          </p15:clr>
        </p15:guide>
        <p15:guide id="16" orient="horz" pos="21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074551859"/>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27317866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73796963"/>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814531954"/>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smtClean="0"/>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smtClean="0"/>
              <a:t>Click to edit Master title style</a:t>
            </a:r>
            <a:endParaRPr lang="de-DE" dirty="0"/>
          </a:p>
        </p:txBody>
      </p:sp>
    </p:spTree>
    <p:extLst>
      <p:ext uri="{BB962C8B-B14F-4D97-AF65-F5344CB8AC3E}">
        <p14:creationId xmlns:p14="http://schemas.microsoft.com/office/powerpoint/2010/main" val="255784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35782536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9230" y="1538290"/>
            <a:ext cx="9460586" cy="2566987"/>
          </a:xfrm>
        </p:spPr>
        <p:txBody>
          <a:bodyPr anchor="b"/>
          <a:lstStyle>
            <a:lvl1pPr>
              <a:defRPr sz="5398"/>
            </a:lvl1pPr>
          </a:lstStyle>
          <a:p>
            <a:r>
              <a:rPr lang="en-US" smtClean="0"/>
              <a:t>Click to edit Master title style</a:t>
            </a:r>
            <a:endParaRPr lang="de-DE"/>
          </a:p>
        </p:txBody>
      </p:sp>
      <p:sp>
        <p:nvSpPr>
          <p:cNvPr id="3" name="Text Placeholder 2"/>
          <p:cNvSpPr>
            <a:spLocks noGrp="1"/>
          </p:cNvSpPr>
          <p:nvPr>
            <p:ph type="body" idx="1"/>
          </p:nvPr>
        </p:nvSpPr>
        <p:spPr>
          <a:xfrm>
            <a:off x="749230" y="4129088"/>
            <a:ext cx="9460586" cy="1350962"/>
          </a:xfrm>
        </p:spPr>
        <p:txBody>
          <a:bodyPr/>
          <a:lstStyle>
            <a:lvl1pPr marL="0" indent="0">
              <a:buNone/>
              <a:defRPr sz="2159">
                <a:solidFill>
                  <a:schemeClr val="tx1">
                    <a:tint val="75000"/>
                  </a:schemeClr>
                </a:solidFill>
              </a:defRPr>
            </a:lvl1pPr>
            <a:lvl2pPr marL="411358" indent="0">
              <a:buNone/>
              <a:defRPr sz="1799">
                <a:solidFill>
                  <a:schemeClr val="tx1">
                    <a:tint val="75000"/>
                  </a:schemeClr>
                </a:solidFill>
              </a:defRPr>
            </a:lvl2pPr>
            <a:lvl3pPr marL="822716" indent="0">
              <a:buNone/>
              <a:defRPr sz="1619">
                <a:solidFill>
                  <a:schemeClr val="tx1">
                    <a:tint val="75000"/>
                  </a:schemeClr>
                </a:solidFill>
              </a:defRPr>
            </a:lvl3pPr>
            <a:lvl4pPr marL="1234075" indent="0">
              <a:buNone/>
              <a:defRPr sz="1440">
                <a:solidFill>
                  <a:schemeClr val="tx1">
                    <a:tint val="75000"/>
                  </a:schemeClr>
                </a:solidFill>
              </a:defRPr>
            </a:lvl4pPr>
            <a:lvl5pPr marL="1645433" indent="0">
              <a:buNone/>
              <a:defRPr sz="1440">
                <a:solidFill>
                  <a:schemeClr val="tx1">
                    <a:tint val="75000"/>
                  </a:schemeClr>
                </a:solidFill>
              </a:defRPr>
            </a:lvl5pPr>
            <a:lvl6pPr marL="2056792" indent="0">
              <a:buNone/>
              <a:defRPr sz="1440">
                <a:solidFill>
                  <a:schemeClr val="tx1">
                    <a:tint val="75000"/>
                  </a:schemeClr>
                </a:solidFill>
              </a:defRPr>
            </a:lvl6pPr>
            <a:lvl7pPr marL="2468150" indent="0">
              <a:buNone/>
              <a:defRPr sz="1440">
                <a:solidFill>
                  <a:schemeClr val="tx1">
                    <a:tint val="75000"/>
                  </a:schemeClr>
                </a:solidFill>
              </a:defRPr>
            </a:lvl7pPr>
            <a:lvl8pPr marL="2879509" indent="0">
              <a:buNone/>
              <a:defRPr sz="1440">
                <a:solidFill>
                  <a:schemeClr val="tx1">
                    <a:tint val="75000"/>
                  </a:schemeClr>
                </a:solidFill>
              </a:defRPr>
            </a:lvl8pPr>
            <a:lvl9pPr marL="3290867" indent="0">
              <a:buNone/>
              <a:defRPr sz="144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6785566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345567" y="1296000"/>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5759445" y="1295999"/>
            <a:ext cx="4861931" cy="4168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5603266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580" y="328613"/>
            <a:ext cx="9460586" cy="1192212"/>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755580" y="1512888"/>
            <a:ext cx="4641401"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4" name="Content Placeholder 3"/>
          <p:cNvSpPr>
            <a:spLocks noGrp="1"/>
          </p:cNvSpPr>
          <p:nvPr>
            <p:ph sz="half" idx="2"/>
          </p:nvPr>
        </p:nvSpPr>
        <p:spPr>
          <a:xfrm>
            <a:off x="755580" y="2254251"/>
            <a:ext cx="4641401"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
        <p:nvSpPr>
          <p:cNvPr id="5" name="Text Placeholder 4"/>
          <p:cNvSpPr>
            <a:spLocks noGrp="1"/>
          </p:cNvSpPr>
          <p:nvPr>
            <p:ph type="body" sz="quarter" idx="3"/>
          </p:nvPr>
        </p:nvSpPr>
        <p:spPr>
          <a:xfrm>
            <a:off x="5553598" y="1512888"/>
            <a:ext cx="4662567" cy="741362"/>
          </a:xfrm>
        </p:spPr>
        <p:txBody>
          <a:bodyPr anchor="b"/>
          <a:lstStyle>
            <a:lvl1pPr marL="0" indent="0">
              <a:buNone/>
              <a:defRPr sz="2159" b="1"/>
            </a:lvl1pPr>
            <a:lvl2pPr marL="411358" indent="0">
              <a:buNone/>
              <a:defRPr sz="1799" b="1"/>
            </a:lvl2pPr>
            <a:lvl3pPr marL="822716" indent="0">
              <a:buNone/>
              <a:defRPr sz="1619" b="1"/>
            </a:lvl3pPr>
            <a:lvl4pPr marL="1234075" indent="0">
              <a:buNone/>
              <a:defRPr sz="1440" b="1"/>
            </a:lvl4pPr>
            <a:lvl5pPr marL="1645433" indent="0">
              <a:buNone/>
              <a:defRPr sz="1440" b="1"/>
            </a:lvl5pPr>
            <a:lvl6pPr marL="2056792" indent="0">
              <a:buNone/>
              <a:defRPr sz="1440" b="1"/>
            </a:lvl6pPr>
            <a:lvl7pPr marL="2468150" indent="0">
              <a:buNone/>
              <a:defRPr sz="1440" b="1"/>
            </a:lvl7pPr>
            <a:lvl8pPr marL="2879509" indent="0">
              <a:buNone/>
              <a:defRPr sz="1440" b="1"/>
            </a:lvl8pPr>
            <a:lvl9pPr marL="3290867" indent="0">
              <a:buNone/>
              <a:defRPr sz="1440" b="1"/>
            </a:lvl9pPr>
          </a:lstStyle>
          <a:p>
            <a:pPr lvl="0"/>
            <a:r>
              <a:rPr lang="en-US" smtClean="0"/>
              <a:t>Edit Master text styles</a:t>
            </a:r>
          </a:p>
        </p:txBody>
      </p:sp>
      <p:sp>
        <p:nvSpPr>
          <p:cNvPr id="6" name="Content Placeholder 5"/>
          <p:cNvSpPr>
            <a:spLocks noGrp="1"/>
          </p:cNvSpPr>
          <p:nvPr>
            <p:ph sz="quarter" idx="4"/>
          </p:nvPr>
        </p:nvSpPr>
        <p:spPr>
          <a:xfrm>
            <a:off x="5553598" y="2254251"/>
            <a:ext cx="4662567" cy="33147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4796761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Tree>
    <p:extLst>
      <p:ext uri="{BB962C8B-B14F-4D97-AF65-F5344CB8AC3E}">
        <p14:creationId xmlns:p14="http://schemas.microsoft.com/office/powerpoint/2010/main" val="1815308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540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Content Placeholder 2"/>
          <p:cNvSpPr>
            <a:spLocks noGrp="1"/>
          </p:cNvSpPr>
          <p:nvPr>
            <p:ph idx="1"/>
          </p:nvPr>
        </p:nvSpPr>
        <p:spPr>
          <a:xfrm>
            <a:off x="4662566" y="889001"/>
            <a:ext cx="5553598" cy="4384675"/>
          </a:xfrm>
        </p:spPr>
        <p:txBody>
          <a:bodyPr/>
          <a:lstStyle>
            <a:lvl1pPr>
              <a:defRPr sz="2879"/>
            </a:lvl1pPr>
            <a:lvl2pPr>
              <a:defRPr sz="2519"/>
            </a:lvl2pPr>
            <a:lvl3pPr>
              <a:defRPr sz="2159"/>
            </a:lvl3pPr>
            <a:lvl4pPr>
              <a:defRPr sz="1799"/>
            </a:lvl4pPr>
            <a:lvl5pPr>
              <a:defRPr sz="1799"/>
            </a:lvl5pPr>
            <a:lvl6pPr>
              <a:defRPr sz="1799"/>
            </a:lvl6pPr>
            <a:lvl7pPr>
              <a:defRPr sz="1799"/>
            </a:lvl7pPr>
            <a:lvl8pPr>
              <a:defRPr sz="1799"/>
            </a:lvl8pPr>
            <a:lvl9pPr>
              <a:defRPr sz="1799"/>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31401807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579" y="411163"/>
            <a:ext cx="3538725" cy="1439862"/>
          </a:xfrm>
        </p:spPr>
        <p:txBody>
          <a:bodyPr anchor="b"/>
          <a:lstStyle>
            <a:lvl1pPr>
              <a:defRPr sz="2879"/>
            </a:lvl1pPr>
          </a:lstStyle>
          <a:p>
            <a:r>
              <a:rPr lang="en-US" smtClean="0"/>
              <a:t>Click to edit Master title style</a:t>
            </a:r>
            <a:endParaRPr lang="de-DE"/>
          </a:p>
        </p:txBody>
      </p:sp>
      <p:sp>
        <p:nvSpPr>
          <p:cNvPr id="3" name="Picture Placeholder 2"/>
          <p:cNvSpPr>
            <a:spLocks noGrp="1"/>
          </p:cNvSpPr>
          <p:nvPr>
            <p:ph type="pic" idx="1"/>
          </p:nvPr>
        </p:nvSpPr>
        <p:spPr>
          <a:xfrm>
            <a:off x="4662566" y="889001"/>
            <a:ext cx="5553598" cy="4384675"/>
          </a:xfrm>
        </p:spPr>
        <p:txBody>
          <a:bodyPr/>
          <a:lstStyle>
            <a:lvl1pPr marL="0" indent="0">
              <a:buNone/>
              <a:defRPr sz="2879"/>
            </a:lvl1pPr>
            <a:lvl2pPr marL="411358" indent="0">
              <a:buNone/>
              <a:defRPr sz="2519"/>
            </a:lvl2pPr>
            <a:lvl3pPr marL="822716" indent="0">
              <a:buNone/>
              <a:defRPr sz="2159"/>
            </a:lvl3pPr>
            <a:lvl4pPr marL="1234075" indent="0">
              <a:buNone/>
              <a:defRPr sz="1799"/>
            </a:lvl4pPr>
            <a:lvl5pPr marL="1645433" indent="0">
              <a:buNone/>
              <a:defRPr sz="1799"/>
            </a:lvl5pPr>
            <a:lvl6pPr marL="2056792" indent="0">
              <a:buNone/>
              <a:defRPr sz="1799"/>
            </a:lvl6pPr>
            <a:lvl7pPr marL="2468150" indent="0">
              <a:buNone/>
              <a:defRPr sz="1799"/>
            </a:lvl7pPr>
            <a:lvl8pPr marL="2879509" indent="0">
              <a:buNone/>
              <a:defRPr sz="1799"/>
            </a:lvl8pPr>
            <a:lvl9pPr marL="3290867" indent="0">
              <a:buNone/>
              <a:defRPr sz="1799"/>
            </a:lvl9pPr>
          </a:lstStyle>
          <a:p>
            <a:r>
              <a:rPr lang="en-US" smtClean="0"/>
              <a:t>Click icon to add picture</a:t>
            </a:r>
            <a:endParaRPr lang="de-DE"/>
          </a:p>
        </p:txBody>
      </p:sp>
      <p:sp>
        <p:nvSpPr>
          <p:cNvPr id="4" name="Text Placeholder 3"/>
          <p:cNvSpPr>
            <a:spLocks noGrp="1"/>
          </p:cNvSpPr>
          <p:nvPr>
            <p:ph type="body" sz="half" idx="2"/>
          </p:nvPr>
        </p:nvSpPr>
        <p:spPr>
          <a:xfrm>
            <a:off x="755579" y="1851025"/>
            <a:ext cx="3538725" cy="3429000"/>
          </a:xfrm>
        </p:spPr>
        <p:txBody>
          <a:bodyPr/>
          <a:lstStyle>
            <a:lvl1pPr marL="0" indent="0">
              <a:buNone/>
              <a:defRPr sz="1440"/>
            </a:lvl1pPr>
            <a:lvl2pPr marL="411358" indent="0">
              <a:buNone/>
              <a:defRPr sz="1260"/>
            </a:lvl2pPr>
            <a:lvl3pPr marL="822716" indent="0">
              <a:buNone/>
              <a:defRPr sz="1080"/>
            </a:lvl3pPr>
            <a:lvl4pPr marL="1234075" indent="0">
              <a:buNone/>
              <a:defRPr sz="900"/>
            </a:lvl4pPr>
            <a:lvl5pPr marL="1645433" indent="0">
              <a:buNone/>
              <a:defRPr sz="900"/>
            </a:lvl5pPr>
            <a:lvl6pPr marL="2056792" indent="0">
              <a:buNone/>
              <a:defRPr sz="900"/>
            </a:lvl6pPr>
            <a:lvl7pPr marL="2468150" indent="0">
              <a:buNone/>
              <a:defRPr sz="900"/>
            </a:lvl7pPr>
            <a:lvl8pPr marL="2879509" indent="0">
              <a:buNone/>
              <a:defRPr sz="900"/>
            </a:lvl8pPr>
            <a:lvl9pPr marL="3290867" indent="0">
              <a:buNone/>
              <a:defRPr sz="900"/>
            </a:lvl9pPr>
          </a:lstStyle>
          <a:p>
            <a:pPr lvl="0"/>
            <a:r>
              <a:rPr lang="en-US" smtClean="0"/>
              <a:t>Edit Master text styles</a:t>
            </a:r>
          </a:p>
        </p:txBody>
      </p:sp>
    </p:spTree>
    <p:extLst>
      <p:ext uri="{BB962C8B-B14F-4D97-AF65-F5344CB8AC3E}">
        <p14:creationId xmlns:p14="http://schemas.microsoft.com/office/powerpoint/2010/main" val="41074184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dirty="0"/>
          </a:p>
        </p:txBody>
      </p:sp>
    </p:spTree>
    <p:extLst>
      <p:ext uri="{BB962C8B-B14F-4D97-AF65-F5344CB8AC3E}">
        <p14:creationId xmlns:p14="http://schemas.microsoft.com/office/powerpoint/2010/main" val="1794657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762592895"/>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075" y="328614"/>
            <a:ext cx="2364089" cy="5229225"/>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753463" y="328614"/>
            <a:ext cx="6895434" cy="52292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57189898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102844" y="0"/>
            <a:ext cx="9609852" cy="6232034"/>
          </a:xfrm>
          <a:custGeom>
            <a:avLst/>
            <a:gdLst>
              <a:gd name="connsiteX0" fmla="*/ 0 w 11215688"/>
              <a:gd name="connsiteY0" fmla="*/ 0 h 6926263"/>
              <a:gd name="connsiteX1" fmla="*/ 7919988 w 11215688"/>
              <a:gd name="connsiteY1" fmla="*/ 0 h 6926263"/>
              <a:gd name="connsiteX2" fmla="*/ 8024907 w 11215688"/>
              <a:gd name="connsiteY2" fmla="*/ 211148 h 6926263"/>
              <a:gd name="connsiteX3" fmla="*/ 9656932 w 11215688"/>
              <a:gd name="connsiteY3" fmla="*/ 3472134 h 6926263"/>
              <a:gd name="connsiteX4" fmla="*/ 10119950 w 11215688"/>
              <a:gd name="connsiteY4" fmla="*/ 4577847 h 6926263"/>
              <a:gd name="connsiteX5" fmla="*/ 9848043 w 11215688"/>
              <a:gd name="connsiteY5" fmla="*/ 5289964 h 6926263"/>
              <a:gd name="connsiteX6" fmla="*/ 9031217 w 11215688"/>
              <a:gd name="connsiteY6" fmla="*/ 6926199 h 6926263"/>
              <a:gd name="connsiteX7" fmla="*/ 11215688 w 11215688"/>
              <a:gd name="connsiteY7" fmla="*/ 6926199 h 6926263"/>
              <a:gd name="connsiteX8" fmla="*/ 11215688 w 11215688"/>
              <a:gd name="connsiteY8" fmla="*/ 6926263 h 6926263"/>
              <a:gd name="connsiteX9" fmla="*/ 0 w 11215688"/>
              <a:gd name="connsiteY9" fmla="*/ 6926263 h 6926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215688" h="6926263">
                <a:moveTo>
                  <a:pt x="0" y="0"/>
                </a:moveTo>
                <a:lnTo>
                  <a:pt x="7919988" y="0"/>
                </a:lnTo>
                <a:lnTo>
                  <a:pt x="8024907" y="211148"/>
                </a:lnTo>
                <a:cubicBezTo>
                  <a:pt x="8619995" y="1407227"/>
                  <a:pt x="9036302" y="2221514"/>
                  <a:pt x="9656932" y="3472134"/>
                </a:cubicBezTo>
                <a:cubicBezTo>
                  <a:pt x="9847172" y="3860363"/>
                  <a:pt x="10119094" y="4336868"/>
                  <a:pt x="10119950" y="4577847"/>
                </a:cubicBezTo>
                <a:cubicBezTo>
                  <a:pt x="10120806" y="4818826"/>
                  <a:pt x="10059539" y="4882470"/>
                  <a:pt x="9848043" y="5289964"/>
                </a:cubicBezTo>
                <a:lnTo>
                  <a:pt x="9031217" y="6926199"/>
                </a:lnTo>
                <a:lnTo>
                  <a:pt x="11215688" y="6926199"/>
                </a:lnTo>
                <a:lnTo>
                  <a:pt x="11215688" y="6926263"/>
                </a:lnTo>
                <a:lnTo>
                  <a:pt x="0" y="6926263"/>
                </a:lnTo>
                <a:close/>
              </a:path>
            </a:pathLst>
          </a:custGeom>
          <a:solidFill>
            <a:srgbClr val="1E325C">
              <a:alpha val="10000"/>
            </a:srgbClr>
          </a:solidFill>
        </p:spPr>
        <p:txBody>
          <a:bodyPr wrap="square">
            <a:noAutofit/>
          </a:bodyPr>
          <a:lstStyle/>
          <a:p>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88027" y="39051"/>
            <a:ext cx="1724857" cy="795646"/>
          </a:xfrm>
          <a:prstGeom prst="rect">
            <a:avLst/>
          </a:prstGeom>
        </p:spPr>
      </p:pic>
    </p:spTree>
    <p:extLst>
      <p:ext uri="{BB962C8B-B14F-4D97-AF65-F5344CB8AC3E}">
        <p14:creationId xmlns:p14="http://schemas.microsoft.com/office/powerpoint/2010/main" val="2180719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193877773"/>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72413842"/>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en-US" noProof="1"/>
              <a:t>Add Pres. Title</a:t>
            </a:r>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811493857"/>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6500" cap="all" baseline="0">
                <a:solidFill>
                  <a:schemeClr val="bg1"/>
                </a:solidFill>
              </a:defRPr>
            </a:lvl1pPr>
          </a:lstStyle>
          <a:p>
            <a:r>
              <a:rPr lang="en-US" noProof="1"/>
              <a:t>Add Chapter Title</a:t>
            </a:r>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968766248"/>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1"/>
            </a:lvl1pPr>
          </a:lstStyle>
          <a:p>
            <a:r>
              <a:rPr lang="en-US" noProof="1"/>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3746285925"/>
      </p:ext>
    </p:extLst>
  </p:cSld>
  <p:clrMapOvr>
    <a:masterClrMapping/>
  </p:clrMapOvr>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0"/>
            </a:lvl1pPr>
          </a:lstStyle>
          <a:p>
            <a:r>
              <a:rPr lang="en-US" noProof="1"/>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7" name="Grafik 3" descr="bottom_d2_169.png"/>
          <p:cNvPicPr>
            <a:picLocks noSelect="1"/>
          </p:cNvPicPr>
          <p:nvPr/>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3402992230"/>
      </p:ext>
    </p:extLst>
  </p:cSld>
  <p:clrMapOvr>
    <a:masterClrMapping/>
  </p:clrMapOvr>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sp>
        <p:nvSpPr>
          <p:cNvPr id="6" name="Text Placeholder 5"/>
          <p:cNvSpPr>
            <a:spLocks noGrp="1"/>
          </p:cNvSpPr>
          <p:nvPr>
            <p:ph type="body" sz="quarter" idx="1" hasCustomPrompt="1"/>
          </p:nvPr>
        </p:nvSpPr>
        <p:spPr>
          <a:xfrm>
            <a:off x="3026410" y="1296000"/>
            <a:ext cx="768096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Rectangle7" hidden="1"/>
          <p:cNvSpPr>
            <a:spLocks/>
          </p:cNvSpPr>
          <p:nvPr/>
        </p:nvSpPr>
        <p:spPr>
          <a:xfrm>
            <a:off x="9224010" y="259078"/>
            <a:ext cx="169164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080" y="259200"/>
            <a:ext cx="104521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en-US" sz="2800" b="0" i="0" u="none" strike="noStrike" kern="1200" cap="none" spc="0" normalizeH="0" baseline="0" noProof="1">
                <a:ln>
                  <a:noFill/>
                </a:ln>
                <a:solidFill>
                  <a:srgbClr val="000000"/>
                </a:solidFill>
                <a:effectLst/>
                <a:uLnTx/>
                <a:uFillTx/>
              </a:rPr>
              <a:t>Agenda</a:t>
            </a: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044746507"/>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959032114"/>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828809399"/>
      </p:ext>
    </p:extLst>
  </p:cSld>
  <p:clrMapOvr>
    <a:masterClrMapping/>
  </p:clrMapOvr>
  <p:hf sldNum="0" hdr="0" ftr="0" dt="0"/>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en-US" noProof="1"/>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026410" y="1296000"/>
            <a:ext cx="768096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4276234407"/>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3" name="Content Placeholder 2"/>
          <p:cNvSpPr>
            <a:spLocks noGrp="1"/>
          </p:cNvSpPr>
          <p:nvPr>
            <p:ph sz="half" idx="1" hasCustomPrompt="1"/>
          </p:nvPr>
        </p:nvSpPr>
        <p:spPr>
          <a:xfrm>
            <a:off x="3026410" y="1296000"/>
            <a:ext cx="364617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2" hasCustomPrompt="1"/>
          </p:nvPr>
        </p:nvSpPr>
        <p:spPr>
          <a:xfrm>
            <a:off x="7061200" y="1295999"/>
            <a:ext cx="364617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565785309"/>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4205">
          <p15:clr>
            <a:srgbClr val="FBAE40"/>
          </p15:clr>
        </p15:guide>
        <p15:guide id="10" pos="4448">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3" name="Content Placeholder 2"/>
          <p:cNvSpPr>
            <a:spLocks noGrp="1"/>
          </p:cNvSpPr>
          <p:nvPr>
            <p:ph sz="half" idx="1" hasCustomPrompt="1"/>
          </p:nvPr>
        </p:nvSpPr>
        <p:spPr>
          <a:xfrm>
            <a:off x="3026410" y="1296000"/>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8380730" y="1295999"/>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5703570" y="1296000"/>
            <a:ext cx="2355850" cy="41688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094531229"/>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3392">
          <p15:clr>
            <a:srgbClr val="FBAE40"/>
          </p15:clr>
        </p15:guide>
        <p15:guide id="10" pos="3593">
          <p15:clr>
            <a:srgbClr val="FBAE40"/>
          </p15:clr>
        </p15:guide>
        <p15:guide id="11" pos="5078">
          <p15:clr>
            <a:srgbClr val="FBAE40"/>
          </p15:clr>
        </p15:guide>
        <p15:guide id="12" pos="527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5399"/>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004050" y="1295399"/>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5015230" y="1295400"/>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4" hasCustomPrompt="1"/>
          </p:nvPr>
        </p:nvSpPr>
        <p:spPr>
          <a:xfrm>
            <a:off x="8992870" y="1295400"/>
            <a:ext cx="1713230" cy="416814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636827050"/>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2979">
          <p15:clr>
            <a:srgbClr val="FBAE40"/>
          </p15:clr>
        </p15:guide>
        <p15:guide id="10" pos="3160">
          <p15:clr>
            <a:srgbClr val="FBAE40"/>
          </p15:clr>
        </p15:guide>
        <p15:guide id="11" pos="4239">
          <p15:clr>
            <a:srgbClr val="FBAE40"/>
          </p15:clr>
        </p15:guide>
        <p15:guide id="12" pos="4412">
          <p15:clr>
            <a:srgbClr val="FBAE40"/>
          </p15:clr>
        </p15:guide>
        <p15:guide id="13" pos="5492">
          <p15:clr>
            <a:srgbClr val="FBAE40"/>
          </p15:clr>
        </p15:guide>
        <p15:guide id="14" pos="56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768096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2" hasCustomPrompt="1"/>
          </p:nvPr>
        </p:nvSpPr>
        <p:spPr>
          <a:xfrm>
            <a:off x="3026410" y="3445201"/>
            <a:ext cx="768096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3801177061"/>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090">
          <p15:clr>
            <a:srgbClr val="FBAE40"/>
          </p15:clr>
        </p15:guide>
        <p15:guide id="10" orient="horz" pos="216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7061200" y="1295999"/>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3026410" y="3445201"/>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3"/>
          <p:cNvSpPr>
            <a:spLocks noGrp="1"/>
          </p:cNvSpPr>
          <p:nvPr>
            <p:ph sz="half" idx="4" hasCustomPrompt="1"/>
          </p:nvPr>
        </p:nvSpPr>
        <p:spPr>
          <a:xfrm>
            <a:off x="7061200" y="3445201"/>
            <a:ext cx="364617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3496801271"/>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169">
          <p15:clr>
            <a:srgbClr val="FBAE40"/>
          </p15:clr>
        </p15:guide>
        <p15:guide id="10" orient="horz" pos="2090">
          <p15:clr>
            <a:srgbClr val="FBAE40"/>
          </p15:clr>
        </p15:guide>
        <p15:guide id="11" pos="4205">
          <p15:clr>
            <a:srgbClr val="FBAE40"/>
          </p15:clr>
        </p15:guide>
        <p15:guide id="12" pos="4448">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703570" y="1295999"/>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8380730" y="1295999"/>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02641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570357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6" hasCustomPrompt="1"/>
          </p:nvPr>
        </p:nvSpPr>
        <p:spPr>
          <a:xfrm>
            <a:off x="8380730" y="3445201"/>
            <a:ext cx="235585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048430402"/>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090">
          <p15:clr>
            <a:srgbClr val="FBAE40"/>
          </p15:clr>
        </p15:guide>
        <p15:guide id="10" orient="horz" pos="2169">
          <p15:clr>
            <a:srgbClr val="FBAE40"/>
          </p15:clr>
        </p15:guide>
        <p15:guide id="11" pos="3392">
          <p15:clr>
            <a:srgbClr val="FBAE40"/>
          </p15:clr>
        </p15:guide>
        <p15:guide id="12" pos="3593">
          <p15:clr>
            <a:srgbClr val="FBAE40"/>
          </p15:clr>
        </p15:guide>
        <p15:guide id="13" pos="5078">
          <p15:clr>
            <a:srgbClr val="FBAE40"/>
          </p15:clr>
        </p15:guide>
        <p15:guide id="14" pos="5279">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en-US" noProof="1"/>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p>
            <a:r>
              <a:rPr lang="en-US" noProof="1"/>
              <a:t>Add Slide Title</a:t>
            </a:r>
          </a:p>
        </p:txBody>
      </p:sp>
      <p:sp>
        <p:nvSpPr>
          <p:cNvPr id="5" name="Content Placeholder 2"/>
          <p:cNvSpPr>
            <a:spLocks noGrp="1"/>
          </p:cNvSpPr>
          <p:nvPr>
            <p:ph sz="half" idx="1" hasCustomPrompt="1"/>
          </p:nvPr>
        </p:nvSpPr>
        <p:spPr>
          <a:xfrm>
            <a:off x="3026410" y="12960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015230" y="1295999"/>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7" hasCustomPrompt="1"/>
          </p:nvPr>
        </p:nvSpPr>
        <p:spPr>
          <a:xfrm>
            <a:off x="8992870" y="1295999"/>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2"/>
          <p:cNvSpPr>
            <a:spLocks noGrp="1"/>
          </p:cNvSpPr>
          <p:nvPr>
            <p:ph sz="half" idx="2" hasCustomPrompt="1"/>
          </p:nvPr>
        </p:nvSpPr>
        <p:spPr>
          <a:xfrm>
            <a:off x="302641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3"/>
          <p:cNvSpPr>
            <a:spLocks noGrp="1"/>
          </p:cNvSpPr>
          <p:nvPr>
            <p:ph sz="half" idx="4" hasCustomPrompt="1"/>
          </p:nvPr>
        </p:nvSpPr>
        <p:spPr>
          <a:xfrm>
            <a:off x="501523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3"/>
          <p:cNvSpPr>
            <a:spLocks noGrp="1"/>
          </p:cNvSpPr>
          <p:nvPr>
            <p:ph sz="half" idx="8" hasCustomPrompt="1"/>
          </p:nvPr>
        </p:nvSpPr>
        <p:spPr>
          <a:xfrm>
            <a:off x="8992870" y="3445201"/>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004050" y="12960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004050" y="3445200"/>
            <a:ext cx="1713230" cy="2019600"/>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1569633730"/>
      </p:ext>
    </p:extLst>
  </p:cSld>
  <p:clrMapOvr>
    <a:masterClrMapping/>
  </p:clrMapOvr>
  <p:extLst>
    <p:ext uri="{DCECCB84-F9BA-43D5-87BE-67443E8EF086}">
      <p15:sldGuideLst xmlns:p15="http://schemas.microsoft.com/office/powerpoint/2012/main">
        <p15:guide id="1" pos="162">
          <p15:clr>
            <a:srgbClr val="FBAE40"/>
          </p15:clr>
        </p15:guide>
        <p15:guide id="2" pos="674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2987">
          <p15:clr>
            <a:srgbClr val="FBAE40"/>
          </p15:clr>
        </p15:guide>
        <p15:guide id="10" pos="3159">
          <p15:clr>
            <a:srgbClr val="FBAE40"/>
          </p15:clr>
        </p15:guide>
        <p15:guide id="11" pos="4239">
          <p15:clr>
            <a:srgbClr val="FBAE40"/>
          </p15:clr>
        </p15:guide>
        <p15:guide id="12" pos="4412">
          <p15:clr>
            <a:srgbClr val="FBAE40"/>
          </p15:clr>
        </p15:guide>
        <p15:guide id="13" pos="5492">
          <p15:clr>
            <a:srgbClr val="FBAE40"/>
          </p15:clr>
        </p15:guide>
        <p15:guide id="14" pos="5664">
          <p15:clr>
            <a:srgbClr val="FBAE40"/>
          </p15:clr>
        </p15:guide>
        <p15:guide id="15" orient="horz" pos="2090">
          <p15:clr>
            <a:srgbClr val="FBAE40"/>
          </p15:clr>
        </p15:guide>
        <p15:guide id="16" orient="horz" pos="2169">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en-US" sz="1800" b="0" i="0" u="none" strike="noStrike" kern="0" cap="none" spc="0" normalizeH="0" baseline="0" noProof="1">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en-US" noProof="1">
              <a:latin typeface="+mn-lt"/>
            </a:endParaRPr>
          </a:p>
        </p:txBody>
      </p:sp>
    </p:spTree>
    <p:extLst>
      <p:ext uri="{BB962C8B-B14F-4D97-AF65-F5344CB8AC3E}">
        <p14:creationId xmlns:p14="http://schemas.microsoft.com/office/powerpoint/2010/main" val="3047165708"/>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255839137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2041778514"/>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8000" kern="1200" cap="all" baseline="0">
                <a:solidFill>
                  <a:schemeClr val="tx1"/>
                </a:solidFill>
              </a:defRPr>
            </a:lvl1pPr>
          </a:lstStyle>
          <a:p>
            <a:r>
              <a:rPr lang="en-US" noProof="1"/>
              <a:t>Add Closing Phrase</a:t>
            </a:r>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941916133"/>
      </p:ext>
    </p:extLst>
  </p:cSld>
  <p:clrMapOvr>
    <a:masterClrMapping/>
  </p:clrMapOvr>
  <p:hf sldNum="0" hdr="0" ftr="0" dt="0"/>
  <p:extLst>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05211264"/>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867458687"/>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967738663"/>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996865499"/>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3766502958"/>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297229469"/>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3026410" y="1296000"/>
            <a:ext cx="768096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4010" y="259078"/>
            <a:ext cx="169164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080" y="259200"/>
            <a:ext cx="104521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891292293"/>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871596786"/>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026410" y="1296000"/>
            <a:ext cx="768096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319588772"/>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1" pos="162" userDrawn="1">
          <p15:clr>
            <a:srgbClr val="FBAE40"/>
          </p15:clr>
        </p15:guide>
        <p15:guide id="2" pos="6384" userDrawn="1">
          <p15:clr>
            <a:srgbClr val="FBAE40"/>
          </p15:clr>
        </p15:guide>
        <p15:guide id="3" orient="horz" pos="162" userDrawn="1">
          <p15:clr>
            <a:srgbClr val="FBAE40"/>
          </p15:clr>
        </p15:guide>
        <p15:guide id="4" orient="horz" pos="3443"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7061200" y="1295999"/>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911723660"/>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4205">
          <p15:clr>
            <a:srgbClr val="FBAE40"/>
          </p15:clr>
        </p15:guide>
        <p15:guide id="10" pos="4448">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8380730" y="1295999"/>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570357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031738908"/>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3392">
          <p15:clr>
            <a:srgbClr val="FBAE40"/>
          </p15:clr>
        </p15:guide>
        <p15:guide id="10" pos="3593">
          <p15:clr>
            <a:srgbClr val="FBAE40"/>
          </p15:clr>
        </p15:guide>
        <p15:guide id="11" pos="5078">
          <p15:clr>
            <a:srgbClr val="FBAE40"/>
          </p15:clr>
        </p15:guide>
        <p15:guide id="12" pos="5279">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700405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501523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99287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448202319"/>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2979">
          <p15:clr>
            <a:srgbClr val="FBAE40"/>
          </p15:clr>
        </p15:guide>
        <p15:guide id="10" pos="3160">
          <p15:clr>
            <a:srgbClr val="FBAE40"/>
          </p15:clr>
        </p15:guide>
        <p15:guide id="11" pos="4239">
          <p15:clr>
            <a:srgbClr val="FBAE40"/>
          </p15:clr>
        </p15:guide>
        <p15:guide id="12" pos="4412">
          <p15:clr>
            <a:srgbClr val="FBAE40"/>
          </p15:clr>
        </p15:guide>
        <p15:guide id="13" pos="5492">
          <p15:clr>
            <a:srgbClr val="FBAE40"/>
          </p15:clr>
        </p15:guide>
        <p15:guide id="14" pos="5664">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3026410" y="3445201"/>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721871715"/>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090">
          <p15:clr>
            <a:srgbClr val="FBAE40"/>
          </p15:clr>
        </p15:guide>
        <p15:guide id="10" orient="horz" pos="2169">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7061200" y="1295999"/>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302641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706120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709808784"/>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169">
          <p15:clr>
            <a:srgbClr val="FBAE40"/>
          </p15:clr>
        </p15:guide>
        <p15:guide id="10" orient="horz" pos="2090">
          <p15:clr>
            <a:srgbClr val="FBAE40"/>
          </p15:clr>
        </p15:guide>
        <p15:guide id="11" pos="4205">
          <p15:clr>
            <a:srgbClr val="FBAE40"/>
          </p15:clr>
        </p15:guide>
        <p15:guide id="12" pos="444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70357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838073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70357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838073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31802461"/>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090">
          <p15:clr>
            <a:srgbClr val="FBAE40"/>
          </p15:clr>
        </p15:guide>
        <p15:guide id="10" orient="horz" pos="2169">
          <p15:clr>
            <a:srgbClr val="FBAE40"/>
          </p15:clr>
        </p15:guide>
        <p15:guide id="11" pos="3392">
          <p15:clr>
            <a:srgbClr val="FBAE40"/>
          </p15:clr>
        </p15:guide>
        <p15:guide id="12" pos="3593">
          <p15:clr>
            <a:srgbClr val="FBAE40"/>
          </p15:clr>
        </p15:guide>
        <p15:guide id="13" pos="5078">
          <p15:clr>
            <a:srgbClr val="FBAE40"/>
          </p15:clr>
        </p15:guide>
        <p15:guide id="14" pos="5279">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01523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99287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01523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99287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00405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004050" y="34452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3934229485"/>
      </p:ext>
    </p:extLst>
  </p:cSld>
  <p:clrMapOvr>
    <a:masterClrMapping/>
  </p:clrMapOvr>
  <p:extLst mod="1">
    <p:ext uri="{DCECCB84-F9BA-43D5-87BE-67443E8EF086}">
      <p15:sldGuideLst xmlns:p15="http://schemas.microsoft.com/office/powerpoint/2012/main">
        <p15:guide id="1" pos="162">
          <p15:clr>
            <a:srgbClr val="FBAE40"/>
          </p15:clr>
        </p15:guide>
        <p15:guide id="2" pos="674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2987">
          <p15:clr>
            <a:srgbClr val="FBAE40"/>
          </p15:clr>
        </p15:guide>
        <p15:guide id="10" pos="3159">
          <p15:clr>
            <a:srgbClr val="FBAE40"/>
          </p15:clr>
        </p15:guide>
        <p15:guide id="11" pos="4239">
          <p15:clr>
            <a:srgbClr val="FBAE40"/>
          </p15:clr>
        </p15:guide>
        <p15:guide id="12" pos="4412">
          <p15:clr>
            <a:srgbClr val="FBAE40"/>
          </p15:clr>
        </p15:guide>
        <p15:guide id="13" pos="5492">
          <p15:clr>
            <a:srgbClr val="FBAE40"/>
          </p15:clr>
        </p15:guide>
        <p15:guide id="14" pos="5664">
          <p15:clr>
            <a:srgbClr val="FBAE40"/>
          </p15:clr>
        </p15:guide>
        <p15:guide id="15" orient="horz" pos="2090">
          <p15:clr>
            <a:srgbClr val="FBAE40"/>
          </p15:clr>
        </p15:guide>
        <p15:guide id="16" orient="horz" pos="2169">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780962370"/>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836913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077956290"/>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3026410" y="1296000"/>
            <a:ext cx="768096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4010" y="259078"/>
            <a:ext cx="169164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080" y="259200"/>
            <a:ext cx="104521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940310287"/>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389860124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Only" preserve="1">
  <p:cSld name="Title Slide 1">
    <p:spTree>
      <p:nvGrpSpPr>
        <p:cNvPr id="1" name=""/>
        <p:cNvGrpSpPr/>
        <p:nvPr/>
      </p:nvGrpSpPr>
      <p:grpSpPr>
        <a:xfrm>
          <a:off x="0" y="0"/>
          <a:ext cx="0" cy="0"/>
          <a:chOff x="0" y="0"/>
          <a:chExt cx="0" cy="0"/>
        </a:xfrm>
      </p:grpSpPr>
      <p:pic>
        <p:nvPicPr>
          <p:cNvPr id="9" name="Background 1" descr="bg1_d2_169.png">
            <a:extLst>
              <a:ext uri="{FF2B5EF4-FFF2-40B4-BE49-F238E27FC236}">
                <a16:creationId xmlns:a16="http://schemas.microsoft.com/office/drawing/2014/main" id="{896CC0FD-4256-4167-AE25-A738EE08895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pic>
        <p:nvPicPr>
          <p:cNvPr id="6" name="Grafik 4" descr="logo1_d2.png">
            <a:extLst>
              <a:ext uri="{FF2B5EF4-FFF2-40B4-BE49-F238E27FC236}">
                <a16:creationId xmlns:a16="http://schemas.microsoft.com/office/drawing/2014/main" id="{173BBCFB-9404-4FBA-9EEC-E8008B6044A2}"/>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10" name="Grafik 3" descr="right_d2.png">
            <a:extLst>
              <a:ext uri="{FF2B5EF4-FFF2-40B4-BE49-F238E27FC236}">
                <a16:creationId xmlns:a16="http://schemas.microsoft.com/office/drawing/2014/main" id="{649683E7-5D3C-46E0-92A4-661F3C29C858}"/>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064816692"/>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obj" preserve="1">
  <p:cSld name="Title Slide 2">
    <p:spTree>
      <p:nvGrpSpPr>
        <p:cNvPr id="1" name=""/>
        <p:cNvGrpSpPr/>
        <p:nvPr/>
      </p:nvGrpSpPr>
      <p:grpSpPr>
        <a:xfrm>
          <a:off x="0" y="0"/>
          <a:ext cx="0" cy="0"/>
          <a:chOff x="0" y="0"/>
          <a:chExt cx="0" cy="0"/>
        </a:xfrm>
      </p:grpSpPr>
      <p:pic>
        <p:nvPicPr>
          <p:cNvPr id="6" name="Background 2" descr="bg2_d2_169.png"/>
          <p:cNvPicPr>
            <a:picLocks/>
          </p:cNvPicPr>
          <p:nvPr/>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7868D6E5-0EC1-4883-8CF9-7E8712A5DE97}"/>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3929611165"/>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obj" preserve="1">
  <p:cSld name="Custom Title Slide">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259080" y="259200"/>
            <a:ext cx="9872980" cy="5205600"/>
          </a:xfrm>
          <a:ln w="0">
            <a:noFill/>
          </a:ln>
          <a:effectLst/>
        </p:spPr>
        <p:txBody>
          <a:bodyPr anchor="t" anchorCtr="0">
            <a:normAutofit/>
          </a:bodyPr>
          <a:lstStyle>
            <a:lvl1pPr algn="l">
              <a:lnSpc>
                <a:spcPct val="90000"/>
              </a:lnSpc>
              <a:defRPr sz="7999" cap="all" baseline="0">
                <a:solidFill>
                  <a:schemeClr val="bg1"/>
                </a:solidFill>
              </a:defRPr>
            </a:lvl1pPr>
          </a:lstStyle>
          <a:p>
            <a:r>
              <a:rPr lang="de-DE"/>
              <a:t>Add Pres. Title</a:t>
            </a:r>
            <a:endParaRPr lang="de-DE" dirty="0"/>
          </a:p>
        </p:txBody>
      </p:sp>
      <p:pic>
        <p:nvPicPr>
          <p:cNvPr id="7" name="Grafik 4" descr="logo1_d2.png">
            <a:extLst>
              <a:ext uri="{FF2B5EF4-FFF2-40B4-BE49-F238E27FC236}">
                <a16:creationId xmlns:a16="http://schemas.microsoft.com/office/drawing/2014/main" id="{EFF0EBDE-7B9D-4454-9B44-8763A24EC960}"/>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24DBB17F-A4BD-455D-A654-0625D135562B}"/>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100596483"/>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obj" preserve="1">
  <p:cSld name="Chapter Title">
    <p:bg>
      <p:bgPr>
        <a:solidFill>
          <a:schemeClr val="accent1"/>
        </a:solidFill>
        <a:effectLst/>
      </p:bgPr>
    </p:bg>
    <p:spTree>
      <p:nvGrpSpPr>
        <p:cNvPr id="1" name=""/>
        <p:cNvGrpSpPr/>
        <p:nvPr/>
      </p:nvGrpSpPr>
      <p:grpSpPr>
        <a:xfrm>
          <a:off x="0" y="0"/>
          <a:ext cx="0" cy="0"/>
          <a:chOff x="0" y="0"/>
          <a:chExt cx="0" cy="0"/>
        </a:xfrm>
      </p:grpSpPr>
      <p:sp>
        <p:nvSpPr>
          <p:cNvPr id="6" name="Chapter_title">
            <a:extLst>
              <a:ext uri="{FF2B5EF4-FFF2-40B4-BE49-F238E27FC236}">
                <a16:creationId xmlns:a16="http://schemas.microsoft.com/office/drawing/2014/main" id="{EE80FFE3-B9B2-433E-9111-10990FD419AB}"/>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6500" cap="all" baseline="0">
                <a:solidFill>
                  <a:schemeClr val="bg1"/>
                </a:solidFill>
              </a:defRPr>
            </a:lvl1pPr>
          </a:lstStyle>
          <a:p>
            <a:r>
              <a:rPr lang="de-DE"/>
              <a:t>Add Chapter Title</a:t>
            </a:r>
            <a:endParaRPr lang="de-DE" dirty="0"/>
          </a:p>
        </p:txBody>
      </p:sp>
      <p:pic>
        <p:nvPicPr>
          <p:cNvPr id="5" name="Grafik 4" descr="logo1_d2.png">
            <a:extLst>
              <a:ext uri="{FF2B5EF4-FFF2-40B4-BE49-F238E27FC236}">
                <a16:creationId xmlns:a16="http://schemas.microsoft.com/office/drawing/2014/main" id="{FC6E8050-6AB1-433E-A876-5E84688D10B0}"/>
              </a:ext>
            </a:extLst>
          </p:cNvPr>
          <p:cNvPicPr>
            <a:picLocks noSelect="1"/>
          </p:cNvPicPr>
          <p:nvPr userDrawn="1">
            <p:custDataLst>
              <p:tags r:id="rId1"/>
            </p:custDataLst>
          </p:nvPr>
        </p:nvPicPr>
        <p:blipFill>
          <a:blip r:embed="rId4"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7" name="Grafik 3" descr="right_d2.png">
            <a:extLst>
              <a:ext uri="{FF2B5EF4-FFF2-40B4-BE49-F238E27FC236}">
                <a16:creationId xmlns:a16="http://schemas.microsoft.com/office/drawing/2014/main" id="{50EF21B3-288B-44C8-B2D9-3FFE25CF4E6C}"/>
              </a:ext>
            </a:extLst>
          </p:cNvPr>
          <p:cNvPicPr>
            <a:picLocks noSelect="1"/>
          </p:cNvPicPr>
          <p:nvPr userDrawn="1">
            <p:custDataLst>
              <p:tags r:id="rId2"/>
            </p:custDataLst>
          </p:nvPr>
        </p:nvPicPr>
        <p:blipFill>
          <a:blip r:embed="rId5"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594957354"/>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Quota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1"/>
            </a:lvl1pPr>
          </a:lstStyle>
          <a:p>
            <a:r>
              <a:rPr lang="de-DE"/>
              <a:t>“Add Quotation”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855EB1A0-FDAA-4D62-99AE-E08E3E26E93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5" name="Grafik 4" descr="logo1_d2.png">
            <a:extLst>
              <a:ext uri="{FF2B5EF4-FFF2-40B4-BE49-F238E27FC236}">
                <a16:creationId xmlns:a16="http://schemas.microsoft.com/office/drawing/2014/main" id="{6E018BBC-5CA8-4135-B38C-8681A158697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457461394"/>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nclus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080" y="259199"/>
            <a:ext cx="9872980" cy="5205600"/>
          </a:xfrm>
        </p:spPr>
        <p:txBody>
          <a:bodyPr anchor="ctr" anchorCtr="0"/>
          <a:lstStyle>
            <a:lvl1pPr>
              <a:lnSpc>
                <a:spcPct val="90000"/>
              </a:lnSpc>
              <a:defRPr sz="4000" i="0"/>
            </a:lvl1pPr>
          </a:lstStyle>
          <a:p>
            <a:r>
              <a:rPr lang="de-DE"/>
              <a:t>Add Conclusion</a:t>
            </a:r>
          </a:p>
        </p:txBody>
      </p:sp>
      <p:sp>
        <p:nvSpPr>
          <p:cNvPr id="6" name="Slide Number Placeholder 5"/>
          <p:cNvSpPr>
            <a:spLocks noGrp="1"/>
          </p:cNvSpPr>
          <p:nvPr>
            <p:ph type="sldNum" sz="quarter" idx="12"/>
          </p:nvPr>
        </p:nvSpPr>
        <p:spPr>
          <a:xfrm>
            <a:off x="26670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7" name="Grafik 3" descr="bottom_d2_169.png"/>
          <p:cNvPicPr>
            <a:picLocks noSel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1" name="Grafik 10" descr="logo2_d2.png">
            <a:extLst>
              <a:ext uri="{FF2B5EF4-FFF2-40B4-BE49-F238E27FC236}">
                <a16:creationId xmlns:a16="http://schemas.microsoft.com/office/drawing/2014/main" id="{77D5F5E1-4827-426B-99FE-8CE2E1270E2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72390B9F-3EB3-4FEE-B4B2-61FC8089007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4" name="Grafik 4" descr="logo1_d2.png">
            <a:extLst>
              <a:ext uri="{FF2B5EF4-FFF2-40B4-BE49-F238E27FC236}">
                <a16:creationId xmlns:a16="http://schemas.microsoft.com/office/drawing/2014/main" id="{30F7B7DF-6F0E-4921-B877-3E2AD7D8C29A}"/>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Tree>
    <p:extLst>
      <p:ext uri="{BB962C8B-B14F-4D97-AF65-F5344CB8AC3E}">
        <p14:creationId xmlns:p14="http://schemas.microsoft.com/office/powerpoint/2010/main" val="3448369838"/>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Agenda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sp>
        <p:nvSpPr>
          <p:cNvPr id="6" name="Text Placeholder 5"/>
          <p:cNvSpPr>
            <a:spLocks noGrp="1"/>
          </p:cNvSpPr>
          <p:nvPr>
            <p:ph type="body" sz="quarter" idx="1" hasCustomPrompt="1"/>
          </p:nvPr>
        </p:nvSpPr>
        <p:spPr>
          <a:xfrm>
            <a:off x="3026410" y="1296000"/>
            <a:ext cx="7680960" cy="4168800"/>
          </a:xfrm>
        </p:spPr>
        <p:txBody>
          <a:bodyPr/>
          <a:lstStyle>
            <a:lvl1pPr marL="251982" indent="-251982">
              <a:lnSpc>
                <a:spcPct val="107000"/>
              </a:lnSpc>
              <a:buFont typeface="+mj-lt"/>
              <a:buAutoNum type="arabicPeriod"/>
              <a:defRPr/>
            </a:lvl1pPr>
            <a:lvl2pPr marL="507563" indent="-273580">
              <a:lnSpc>
                <a:spcPct val="103000"/>
              </a:lnSpc>
              <a:buFont typeface="+mj-lt"/>
              <a:buAutoNum type="arabicPeriod"/>
              <a:defRPr/>
            </a:lvl2pPr>
            <a:lvl3pPr marL="730746" indent="-205185">
              <a:lnSpc>
                <a:spcPct val="102000"/>
              </a:lnSpc>
              <a:buFont typeface="+mj-lt"/>
              <a:buAutoNum type="arabicPeriod"/>
              <a:defRPr/>
            </a:lvl3pPr>
            <a:lvl4pPr marL="932331" indent="-183586">
              <a:lnSpc>
                <a:spcPct val="107000"/>
              </a:lnSpc>
              <a:buFont typeface="+mj-lt"/>
              <a:buAutoNum type="arabicPeriod"/>
              <a:defRPr/>
            </a:lvl4pPr>
            <a:lvl5pPr marL="932331" indent="-183586">
              <a:lnSpc>
                <a:spcPct val="103000"/>
              </a:lnSpc>
              <a:buFont typeface="+mj-lt"/>
              <a:buAutoNum type="arabicPeriod"/>
              <a:defRPr/>
            </a:lvl5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Rectangle7" hidden="1"/>
          <p:cNvSpPr>
            <a:spLocks/>
          </p:cNvSpPr>
          <p:nvPr/>
        </p:nvSpPr>
        <p:spPr>
          <a:xfrm>
            <a:off x="9224010" y="259078"/>
            <a:ext cx="1691640" cy="777721"/>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Bosch Office Sans"/>
              </a:rPr>
              <a:t>%attachmentremark% </a:t>
            </a:r>
          </a:p>
        </p:txBody>
      </p:sp>
      <p:pic>
        <p:nvPicPr>
          <p:cNvPr id="25" name="Grafik 3" descr="bottom_d2_169.png">
            <a:extLst>
              <a:ext uri="{FF2B5EF4-FFF2-40B4-BE49-F238E27FC236}">
                <a16:creationId xmlns:a16="http://schemas.microsoft.com/office/drawing/2014/main" id="{5924583E-7B93-41AC-AC5B-430C0AD45AC7}"/>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90"/>
            <a:ext cx="10970260" cy="129540"/>
          </a:xfrm>
          <a:prstGeom prst="rect">
            <a:avLst/>
          </a:prstGeom>
          <a:ln w="0">
            <a:noFill/>
          </a:ln>
          <a:effectLst/>
        </p:spPr>
      </p:pic>
      <p:pic>
        <p:nvPicPr>
          <p:cNvPr id="33" name="Grafik 32" descr="logo2_d2.png">
            <a:extLst>
              <a:ext uri="{FF2B5EF4-FFF2-40B4-BE49-F238E27FC236}">
                <a16:creationId xmlns:a16="http://schemas.microsoft.com/office/drawing/2014/main" id="{48E231CC-E3B9-4D96-AA06-B1CFFA847D9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5" name="Textfeld 4">
            <a:extLst>
              <a:ext uri="{FF2B5EF4-FFF2-40B4-BE49-F238E27FC236}">
                <a16:creationId xmlns:a16="http://schemas.microsoft.com/office/drawing/2014/main" id="{3EC746CB-10AC-40C9-8647-79D1DEB9F93D}"/>
              </a:ext>
            </a:extLst>
          </p:cNvPr>
          <p:cNvSpPr txBox="1"/>
          <p:nvPr userDrawn="1"/>
        </p:nvSpPr>
        <p:spPr>
          <a:xfrm>
            <a:off x="259080" y="259200"/>
            <a:ext cx="10452100" cy="777600"/>
          </a:xfrm>
          <a:prstGeom prst="rect">
            <a:avLst/>
          </a:prstGeom>
          <a:noFill/>
        </p:spPr>
        <p:txBody>
          <a:bodyPr wrap="square" lIns="0" tIns="0" rIns="0" bIns="0" rtlCol="0">
            <a:noAutofit/>
          </a:bodyPr>
          <a:lstStyle/>
          <a:p>
            <a:pPr marR="0" defTabSz="914400" eaLnBrk="1" fontAlgn="auto" latinLnBrk="0" hangingPunct="1">
              <a:lnSpc>
                <a:spcPct val="89000"/>
              </a:lnSpc>
              <a:spcBef>
                <a:spcPts val="0"/>
              </a:spcBef>
              <a:spcAft>
                <a:spcPts val="0"/>
              </a:spcAft>
              <a:buClrTx/>
              <a:buSzTx/>
              <a:buFontTx/>
              <a:buNone/>
              <a:tabLst/>
            </a:pPr>
            <a:r>
              <a:rPr kumimoji="0" lang="de-DE" sz="2800" b="0" i="0" u="none" strike="noStrike" kern="1200" cap="none" spc="0" normalizeH="0" baseline="0" noProof="0">
                <a:ln>
                  <a:noFill/>
                </a:ln>
                <a:solidFill>
                  <a:srgbClr val="000000"/>
                </a:solidFill>
                <a:effectLst/>
                <a:uLnTx/>
                <a:uFillTx/>
              </a:rPr>
              <a:t>Agenda</a:t>
            </a:r>
            <a:endParaRPr kumimoji="0" lang="de-DE" sz="2800" b="0" i="0" u="none" strike="noStrike" kern="1200" cap="none" spc="0" normalizeH="0" baseline="0" noProof="0" dirty="0">
              <a:ln>
                <a:noFill/>
              </a:ln>
              <a:solidFill>
                <a:srgbClr val="000000"/>
              </a:solidFill>
              <a:effectLst/>
              <a:uLnTx/>
              <a:uFillTx/>
            </a:endParaRPr>
          </a:p>
        </p:txBody>
      </p:sp>
      <p:sp>
        <p:nvSpPr>
          <p:cNvPr id="12" name="Rectangle7">
            <a:extLst>
              <a:ext uri="{FF2B5EF4-FFF2-40B4-BE49-F238E27FC236}">
                <a16:creationId xmlns:a16="http://schemas.microsoft.com/office/drawing/2014/main" id="{F0D59F04-5C89-4857-A44C-3D9D9D3D938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3" name="Grafik 4" descr="logo1_d2.png">
            <a:extLst>
              <a:ext uri="{FF2B5EF4-FFF2-40B4-BE49-F238E27FC236}">
                <a16:creationId xmlns:a16="http://schemas.microsoft.com/office/drawing/2014/main" id="{39A24C14-69FA-48C5-9BFC-E264F89C2E7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15" name="sax_Navi" hidden="1">
            <a:extLst>
              <a:ext uri="{FF2B5EF4-FFF2-40B4-BE49-F238E27FC236}">
                <a16:creationId xmlns:a16="http://schemas.microsoft.com/office/drawing/2014/main" id="{BF4D6A7D-0D00-4CD2-8C6E-AC37B27B6B9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17" name="sax_Navi_Eintrag" hidden="1">
            <a:extLst>
              <a:ext uri="{FF2B5EF4-FFF2-40B4-BE49-F238E27FC236}">
                <a16:creationId xmlns:a16="http://schemas.microsoft.com/office/drawing/2014/main" id="{E826C7DA-EE85-4516-A00A-7A45FFE8F43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8" name="sax_Navi_Eintrag" hidden="1">
            <a:extLst>
              <a:ext uri="{FF2B5EF4-FFF2-40B4-BE49-F238E27FC236}">
                <a16:creationId xmlns:a16="http://schemas.microsoft.com/office/drawing/2014/main" id="{43FC3716-55E2-4787-B9A9-7549CE716F60}"/>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19" name="sax_Navi_Eintrag" hidden="1">
            <a:extLst>
              <a:ext uri="{FF2B5EF4-FFF2-40B4-BE49-F238E27FC236}">
                <a16:creationId xmlns:a16="http://schemas.microsoft.com/office/drawing/2014/main" id="{1D89A754-1427-4B93-89DE-2EDF83EAB0B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0" name="sax_Navi_Eintrag" hidden="1">
            <a:extLst>
              <a:ext uri="{FF2B5EF4-FFF2-40B4-BE49-F238E27FC236}">
                <a16:creationId xmlns:a16="http://schemas.microsoft.com/office/drawing/2014/main" id="{7F696E3D-5CD7-4180-AB25-E1E4244FD38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1" name="sax_Navi_Eintrag" hidden="1">
            <a:extLst>
              <a:ext uri="{FF2B5EF4-FFF2-40B4-BE49-F238E27FC236}">
                <a16:creationId xmlns:a16="http://schemas.microsoft.com/office/drawing/2014/main" id="{89FC2153-E2CE-4025-B422-78C37A9BAB8B}"/>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2" name="sax_Navi_Eintrag" hidden="1">
            <a:extLst>
              <a:ext uri="{FF2B5EF4-FFF2-40B4-BE49-F238E27FC236}">
                <a16:creationId xmlns:a16="http://schemas.microsoft.com/office/drawing/2014/main" id="{E8583586-DEA3-4135-9058-DD28592E80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3" name="sax_Navi_Eintrag" hidden="1">
            <a:extLst>
              <a:ext uri="{FF2B5EF4-FFF2-40B4-BE49-F238E27FC236}">
                <a16:creationId xmlns:a16="http://schemas.microsoft.com/office/drawing/2014/main" id="{6C822C3A-87E2-4A89-847A-0CFE21821B09}"/>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4" name="sax_Navi_Eintrag" hidden="1">
            <a:extLst>
              <a:ext uri="{FF2B5EF4-FFF2-40B4-BE49-F238E27FC236}">
                <a16:creationId xmlns:a16="http://schemas.microsoft.com/office/drawing/2014/main" id="{12A53DDA-3BE2-4C23-9E9F-FC5ED408375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6" name="sax_Navi_Eintrag" hidden="1">
            <a:extLst>
              <a:ext uri="{FF2B5EF4-FFF2-40B4-BE49-F238E27FC236}">
                <a16:creationId xmlns:a16="http://schemas.microsoft.com/office/drawing/2014/main" id="{9F6E4214-675D-4F0B-8892-E11B7B38E5C2}"/>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7" name="sax_Navi_Eintrag" hidden="1">
            <a:extLst>
              <a:ext uri="{FF2B5EF4-FFF2-40B4-BE49-F238E27FC236}">
                <a16:creationId xmlns:a16="http://schemas.microsoft.com/office/drawing/2014/main" id="{68F8F9F9-DB2F-4FBF-AB6B-62A1E428CA5A}"/>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8" name="sax_Navi_Eintrag" hidden="1">
            <a:extLst>
              <a:ext uri="{FF2B5EF4-FFF2-40B4-BE49-F238E27FC236}">
                <a16:creationId xmlns:a16="http://schemas.microsoft.com/office/drawing/2014/main" id="{AD4D0A0D-A318-4770-9D84-2DCBAA03EE12}"/>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29" name="sax_Navi_Eintrag" hidden="1">
            <a:extLst>
              <a:ext uri="{FF2B5EF4-FFF2-40B4-BE49-F238E27FC236}">
                <a16:creationId xmlns:a16="http://schemas.microsoft.com/office/drawing/2014/main" id="{76893DE0-763A-4646-A3C4-0D19CD0427F0}"/>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0" name="sax_Navi_Eintrag" hidden="1">
            <a:extLst>
              <a:ext uri="{FF2B5EF4-FFF2-40B4-BE49-F238E27FC236}">
                <a16:creationId xmlns:a16="http://schemas.microsoft.com/office/drawing/2014/main" id="{0FB35DA8-2334-4A34-BD4D-227955B8C49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1" name="sax_Navi_Eintrag" hidden="1">
            <a:extLst>
              <a:ext uri="{FF2B5EF4-FFF2-40B4-BE49-F238E27FC236}">
                <a16:creationId xmlns:a16="http://schemas.microsoft.com/office/drawing/2014/main" id="{49B2312D-5DB8-46F4-8E55-143A0ACDA20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555DC552-47C8-463D-95D6-62AFDD0C3BFC}"/>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3A40B972-1993-4AE0-B65D-D3B2593B921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5" name="sax_Navi_Eintrag" hidden="1">
            <a:extLst>
              <a:ext uri="{FF2B5EF4-FFF2-40B4-BE49-F238E27FC236}">
                <a16:creationId xmlns:a16="http://schemas.microsoft.com/office/drawing/2014/main" id="{3499429B-6834-496B-8DCD-14261A708F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F865767E-6BF8-4D66-954D-215103DE21D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A6D8C18-42EB-4C7C-9219-27B54E2F3365}"/>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844580131"/>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482716131"/>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026410" y="1296000"/>
            <a:ext cx="768096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326647579"/>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Only Title">
    <p:spTree>
      <p:nvGrpSpPr>
        <p:cNvPr id="1" name=""/>
        <p:cNvGrpSpPr/>
        <p:nvPr/>
      </p:nvGrpSpPr>
      <p:grpSpPr>
        <a:xfrm>
          <a:off x="0" y="0"/>
          <a:ext cx="0" cy="0"/>
          <a:chOff x="0" y="0"/>
          <a:chExt cx="0" cy="0"/>
        </a:xfrm>
      </p:grpSpPr>
      <p:sp>
        <p:nvSpPr>
          <p:cNvPr id="2" name="chapter_title"/>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2" name="sax_Navi" hidden="1">
            <a:extLst>
              <a:ext uri="{FF2B5EF4-FFF2-40B4-BE49-F238E27FC236}">
                <a16:creationId xmlns:a16="http://schemas.microsoft.com/office/drawing/2014/main" id="{079A7423-3C19-40EB-89DF-43B57177B5C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3" name="sax_Navi_Eintrag" hidden="1">
            <a:extLst>
              <a:ext uri="{FF2B5EF4-FFF2-40B4-BE49-F238E27FC236}">
                <a16:creationId xmlns:a16="http://schemas.microsoft.com/office/drawing/2014/main" id="{A99E10EC-5312-4B7E-A5BC-879BA9DC51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4" name="sax_Navi_Eintrag" hidden="1">
            <a:extLst>
              <a:ext uri="{FF2B5EF4-FFF2-40B4-BE49-F238E27FC236}">
                <a16:creationId xmlns:a16="http://schemas.microsoft.com/office/drawing/2014/main" id="{69489E0B-BCF9-4C0D-9F9A-E9604F94994E}"/>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A779CC69-0D88-4368-A15E-4F84DA1B1A3C}"/>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D0059F0-0830-4571-8695-97E4DE0EB226}"/>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317B406B-B578-493A-A58D-009FFF5E7795}"/>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E0C708-D646-4462-9A28-9A8D10934DAA}"/>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4DB16625-FDF1-4D31-8FA5-F4147F8BEEE8}"/>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A62FF384-AE5D-4030-87B2-165AB4A2CE40}"/>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0BFC9DB-5D33-4F46-8FE6-7E69A8ADF49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F0B8F1D4-92DA-4018-A1F0-64C5BE68243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56095604-7DF2-4C4E-BC3C-F2F2EB03332B}"/>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19BED985-DA62-4C74-8604-4EA340FDD8E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7DC2D9F-38D4-4169-9737-C679481F253C}"/>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CB428D47-7384-436B-A5B6-2FC67A7A0423}"/>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9D81D036-F87F-4335-B58C-F45FBB47EDF1}"/>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D223B30F-52AC-4072-B1E8-1A6694A23FBC}"/>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3A004176-E361-4D36-9660-FA7A9F1AFE2B}"/>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F965898B-7C03-406C-88A0-BB84129EA1BC}"/>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F419670-DCED-49EB-9AC8-B738A7E7E137}"/>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822274495"/>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2 vertic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D33D57B9-D1BF-429C-A05C-2E6EE4CCE939}"/>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2" hasCustomPrompt="1"/>
          </p:nvPr>
        </p:nvSpPr>
        <p:spPr>
          <a:xfrm>
            <a:off x="7061200" y="1295999"/>
            <a:ext cx="364617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4" name="Grafik 4" descr="logo1_d2.png">
            <a:extLst>
              <a:ext uri="{FF2B5EF4-FFF2-40B4-BE49-F238E27FC236}">
                <a16:creationId xmlns:a16="http://schemas.microsoft.com/office/drawing/2014/main" id="{AD1AA2B6-6C2F-4A14-9E4C-FB86A10EF6B2}"/>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EE1CD1D2-A269-4D17-9345-B883DA4F977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ECB7F7D6-AB77-4B5A-81FB-07661EA75249}"/>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87E362-13C5-485A-A39C-4E159774DC9A}"/>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3D48A9AE-B194-4C3E-9A83-FE96255DA2D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F3DD377F-779F-493A-BB24-6DE8FA1B576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22194CE3-8DEB-4592-B171-DB9EE51C90CE}"/>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E1DC0DD0-A41B-4539-AF35-6F7FE5805FB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B42BEB7F-1527-46B3-992E-73297186C1E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F960F798-FA6E-4044-B626-21F8337840EA}"/>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D2A8288-0A85-4019-AE3E-6613F7EE938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9275D73A-0023-4752-87D0-C700773AC0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012ED0C-BD68-4CFF-8ED6-BBD53E87B3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1989C78-81EA-4ADE-838B-9000C233730A}"/>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BED8D5B7-0B5E-4BDF-B060-6EC2E0309075}"/>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437125E-1169-41DB-BDF9-8FF764560D0B}"/>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A96525C9-2F09-4256-A43F-269646E5D4E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E64E526-BCFB-4BE3-9908-79718A3B391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B0DC6BF-5ED6-4690-BACB-5F78D1632F2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73ACBF5-2A05-4D15-BD73-06F15A3C2E31}"/>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322FFCB-0E4D-4456-A103-B4F5D0786D7C}"/>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946881806"/>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4205">
          <p15:clr>
            <a:srgbClr val="FBAE40"/>
          </p15:clr>
        </p15:guide>
        <p15:guide id="10" pos="4448">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3 Contents">
    <p:spTree>
      <p:nvGrpSpPr>
        <p:cNvPr id="1" name=""/>
        <p:cNvGrpSpPr/>
        <p:nvPr/>
      </p:nvGrpSpPr>
      <p:grpSpPr>
        <a:xfrm>
          <a:off x="0" y="0"/>
          <a:ext cx="0" cy="0"/>
          <a:chOff x="0" y="0"/>
          <a:chExt cx="0" cy="0"/>
        </a:xfrm>
      </p:grpSpPr>
      <p:sp>
        <p:nvSpPr>
          <p:cNvPr id="14" name="chapter_title">
            <a:extLst>
              <a:ext uri="{FF2B5EF4-FFF2-40B4-BE49-F238E27FC236}">
                <a16:creationId xmlns:a16="http://schemas.microsoft.com/office/drawing/2014/main" id="{A7BE0FAA-A17B-47B4-AEDD-2FACA472011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3" name="Content Placeholder 2"/>
          <p:cNvSpPr>
            <a:spLocks noGrp="1"/>
          </p:cNvSpPr>
          <p:nvPr>
            <p:ph sz="half" idx="1" hasCustomPrompt="1"/>
          </p:nvPr>
        </p:nvSpPr>
        <p:spPr>
          <a:xfrm>
            <a:off x="302641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4" name="Content Placeholder 3"/>
          <p:cNvSpPr>
            <a:spLocks noGrp="1"/>
          </p:cNvSpPr>
          <p:nvPr>
            <p:ph sz="half" idx="3" hasCustomPrompt="1"/>
          </p:nvPr>
        </p:nvSpPr>
        <p:spPr>
          <a:xfrm>
            <a:off x="8380730" y="1295999"/>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2646ABA5-1E42-496E-B88F-BEBEC4B2C7B6}"/>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A9AAC15-C2E5-4D68-B499-7D3FC8760D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5703570" y="1296000"/>
            <a:ext cx="235585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6" name="Grafik 4" descr="logo1_d2.png">
            <a:extLst>
              <a:ext uri="{FF2B5EF4-FFF2-40B4-BE49-F238E27FC236}">
                <a16:creationId xmlns:a16="http://schemas.microsoft.com/office/drawing/2014/main" id="{853C9362-E049-4C5A-93EB-CA7DB346BCAC}"/>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5" name="sax_Navi" hidden="1">
            <a:extLst>
              <a:ext uri="{FF2B5EF4-FFF2-40B4-BE49-F238E27FC236}">
                <a16:creationId xmlns:a16="http://schemas.microsoft.com/office/drawing/2014/main" id="{11BF16AD-3A56-4BE9-9201-E3C0E9D1FC4B}"/>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6" name="sax_Navi_Eintrag" hidden="1">
            <a:extLst>
              <a:ext uri="{FF2B5EF4-FFF2-40B4-BE49-F238E27FC236}">
                <a16:creationId xmlns:a16="http://schemas.microsoft.com/office/drawing/2014/main" id="{808194B6-3351-4718-94ED-8C9A9A83DA8A}"/>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5B002302-3899-4590-AD28-450054AB26C3}"/>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650B8C5A-B889-4F74-8FAA-435125BEC7E0}"/>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F34CA88C-1EE6-43C3-9465-9639490E648D}"/>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F93A6A04-0C60-484C-B619-0F76CFC71408}"/>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C6938CFA-864C-42FA-B04A-264117C5C778}"/>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158E767B-589F-4502-8488-E77983142B15}"/>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3A208347-B003-4509-86CC-473D558BDFCE}"/>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C4197C9-03CF-4483-AA00-45FB71878CAC}"/>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45D7F263-2837-45AC-9D23-F82EDAA37E0C}"/>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06DEC1F5-AB86-4441-80A3-60C49ADDE3F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03DF03A-D43E-483E-8D8E-ACF8735395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8192672-45C4-4901-940D-F63DAD17B05E}"/>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344E566-2C77-4038-8DE2-A9A0F11822E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3CB24553-716C-43D1-A5FF-44DFDF553D1B}"/>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D304706D-8EB7-43F1-8EAF-6CBC18066B08}"/>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6F4D9D9B-04CE-4BDE-9A11-9234EABCD19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8167C00F-53A3-42F6-8816-A5478E464DBF}"/>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C8844AAE-E096-4196-AD0A-E1402F70D653}"/>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4197552427"/>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3392">
          <p15:clr>
            <a:srgbClr val="FBAE40"/>
          </p15:clr>
        </p15:guide>
        <p15:guide id="10" pos="3593">
          <p15:clr>
            <a:srgbClr val="FBAE40"/>
          </p15:clr>
        </p15:guide>
        <p15:guide id="11" pos="5078">
          <p15:clr>
            <a:srgbClr val="FBAE40"/>
          </p15:clr>
        </p15:guide>
        <p15:guide id="12" pos="5279">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type="objTx" preserve="1">
  <p:cSld name="4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54A08D7F-0189-43B8-B1B5-985B40CA1DE6}"/>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7004050" y="1295399"/>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501523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4" hasCustomPrompt="1"/>
          </p:nvPr>
        </p:nvSpPr>
        <p:spPr>
          <a:xfrm>
            <a:off x="8992870" y="1295400"/>
            <a:ext cx="1713230" cy="416814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A3C6D0D9-04AD-43FA-8B6F-53255648BE83}"/>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A5FC486E-34C4-4DFC-9640-0742E0B83B94}"/>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7" name="Grafik 4" descr="logo1_d2.png">
            <a:extLst>
              <a:ext uri="{FF2B5EF4-FFF2-40B4-BE49-F238E27FC236}">
                <a16:creationId xmlns:a16="http://schemas.microsoft.com/office/drawing/2014/main" id="{2F5D5F7F-9AC3-4C8C-9378-5DCB41FEB94B}"/>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DB2D4B67-8F36-45C4-999F-7640B105DF40}"/>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7773499D-ABA7-4AC1-AA2A-ED8C25940CA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C3B4996F-80BE-4696-BF30-D122A1832AC6}"/>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D1C2CDF6-33F7-48EB-B1AB-71DE3836B0E8}"/>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E96FF4B7-1AAC-4BCB-958D-ABE9308E8E23}"/>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07BD18C1-4577-460B-A500-408547C27FC3}"/>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BD501318-4248-464E-A7B8-B51DB514C5C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0BBE79CF-94DF-49AA-9889-F5B82327967E}"/>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48E744C1-E8F1-4CB1-A89B-8605319E2B78}"/>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549FA788-BCD5-4617-997A-E4B2EEA74F34}"/>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3D2A9D05-0B40-4F34-A9F9-2F2072196B88}"/>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AA57894A-BC5B-4919-B6E4-D1A18B1078A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7C50E303-A3BF-4F5D-89C2-0792280DE1AF}"/>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62E8F24F-C827-4B4F-8A1E-C036B1EC0F2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F5AB1383-92D4-44DE-BA54-C2461C82B6A6}"/>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CFD4E920-15DD-4E13-82D3-F1E8CFC198E8}"/>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A412DD94-0D3A-47D2-9418-D643BF376A5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BCE9CF29-FAD9-4D07-BEE4-65513B814D02}"/>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7910DD3-5738-4193-B7E8-023E23835B17}"/>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923B749E-BAD4-4088-A436-02456CEB7C8B}"/>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684343126"/>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2979">
          <p15:clr>
            <a:srgbClr val="FBAE40"/>
          </p15:clr>
        </p15:guide>
        <p15:guide id="10" pos="3160">
          <p15:clr>
            <a:srgbClr val="FBAE40"/>
          </p15:clr>
        </p15:guide>
        <p15:guide id="11" pos="4239">
          <p15:clr>
            <a:srgbClr val="FBAE40"/>
          </p15:clr>
        </p15:guide>
        <p15:guide id="12" pos="4412">
          <p15:clr>
            <a:srgbClr val="FBAE40"/>
          </p15:clr>
        </p15:guide>
        <p15:guide id="13" pos="5492">
          <p15:clr>
            <a:srgbClr val="FBAE40"/>
          </p15:clr>
        </p15:guide>
        <p15:guide id="14" pos="566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2 horizontal Contents">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E455553B-0F79-436E-85C6-4C85581AEF85}"/>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2" hasCustomPrompt="1"/>
          </p:nvPr>
        </p:nvSpPr>
        <p:spPr>
          <a:xfrm>
            <a:off x="3026410" y="3445201"/>
            <a:ext cx="768096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9" name="Grafik 3" descr="bottom_d2_169.png">
            <a:extLst>
              <a:ext uri="{FF2B5EF4-FFF2-40B4-BE49-F238E27FC236}">
                <a16:creationId xmlns:a16="http://schemas.microsoft.com/office/drawing/2014/main" id="{E1C644A7-78AF-407E-A25C-6F76F012AC1D}"/>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0" name="Grafik 29" descr="logo2_d2.png">
            <a:extLst>
              <a:ext uri="{FF2B5EF4-FFF2-40B4-BE49-F238E27FC236}">
                <a16:creationId xmlns:a16="http://schemas.microsoft.com/office/drawing/2014/main" id="{BF432EB7-B56F-491D-9D42-9FA89D925A5A}"/>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4" name="Grafik 4" descr="logo1_d2.png">
            <a:extLst>
              <a:ext uri="{FF2B5EF4-FFF2-40B4-BE49-F238E27FC236}">
                <a16:creationId xmlns:a16="http://schemas.microsoft.com/office/drawing/2014/main" id="{F944409F-1D53-436E-A382-254727DA7F5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4" name="sax_Navi" hidden="1">
            <a:extLst>
              <a:ext uri="{FF2B5EF4-FFF2-40B4-BE49-F238E27FC236}">
                <a16:creationId xmlns:a16="http://schemas.microsoft.com/office/drawing/2014/main" id="{0BCFE689-4FC7-4D9C-9FE5-45025A6F7107}"/>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5" name="sax_Navi_Eintrag" hidden="1">
            <a:extLst>
              <a:ext uri="{FF2B5EF4-FFF2-40B4-BE49-F238E27FC236}">
                <a16:creationId xmlns:a16="http://schemas.microsoft.com/office/drawing/2014/main" id="{78D4F440-277B-418B-9621-90E62761001F}"/>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CD9AB144-4EB8-4115-B980-5D200ED3E7D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28B76106-9604-4489-883C-5FE99B4CB06E}"/>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DFEA2FE0-8FEF-40DD-9F67-185A31C99797}"/>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B9778ED8-061C-47C8-A8E7-B24F9E828F8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FAAF73AA-701D-410C-8DB3-32CCC1E48FED}"/>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8C88B5A1-9E54-472B-B283-DCA0B8EF03B3}"/>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1694C0B2-78A6-4BFA-AA43-C1317CFD8045}"/>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59FE7FB3-27A3-47FD-BB98-BAD06250F8A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62033AB-BFB9-440D-AEF9-08D680AE4AED}"/>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7D7FBB8A-FD3C-488E-BBE4-69930EFCC1E7}"/>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006AA732-492B-45B8-9052-3F8AA5598463}"/>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7882C471-8C03-4B32-A0F3-376862B307C4}"/>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DECF166C-508C-49D1-9E7F-2F5DAB2BB29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352BC3-77F5-41A1-AC91-4ABE5F742687}"/>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F58F59B-3696-4B9B-A31F-C0859CF04C6B}"/>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4EB0D3AB-0834-45D8-AB31-D30A501B4513}"/>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2B2DD84E-5CF5-4BA7-89B0-FA5CD47AA744}"/>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AA58763-C554-47C2-BF31-14FC2638C9F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591402597"/>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090">
          <p15:clr>
            <a:srgbClr val="FBAE40"/>
          </p15:clr>
        </p15:guide>
        <p15:guide id="10" orient="horz" pos="2169">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2 x 2 Contents">
    <p:spTree>
      <p:nvGrpSpPr>
        <p:cNvPr id="1" name=""/>
        <p:cNvGrpSpPr/>
        <p:nvPr/>
      </p:nvGrpSpPr>
      <p:grpSpPr>
        <a:xfrm>
          <a:off x="0" y="0"/>
          <a:ext cx="0" cy="0"/>
          <a:chOff x="0" y="0"/>
          <a:chExt cx="0" cy="0"/>
        </a:xfrm>
      </p:grpSpPr>
      <p:sp>
        <p:nvSpPr>
          <p:cNvPr id="15" name="chapter_title">
            <a:extLst>
              <a:ext uri="{FF2B5EF4-FFF2-40B4-BE49-F238E27FC236}">
                <a16:creationId xmlns:a16="http://schemas.microsoft.com/office/drawing/2014/main" id="{DC7176F2-9C78-4255-AD29-02B1373FAA11}"/>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Content Placeholder 3"/>
          <p:cNvSpPr>
            <a:spLocks noGrp="1"/>
          </p:cNvSpPr>
          <p:nvPr>
            <p:ph sz="half" idx="3" hasCustomPrompt="1"/>
          </p:nvPr>
        </p:nvSpPr>
        <p:spPr>
          <a:xfrm>
            <a:off x="7061200" y="1295999"/>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Content Placeholder 2"/>
          <p:cNvSpPr>
            <a:spLocks noGrp="1"/>
          </p:cNvSpPr>
          <p:nvPr>
            <p:ph sz="half" idx="2" hasCustomPrompt="1"/>
          </p:nvPr>
        </p:nvSpPr>
        <p:spPr>
          <a:xfrm>
            <a:off x="302641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Content Placeholder 3"/>
          <p:cNvSpPr>
            <a:spLocks noGrp="1"/>
          </p:cNvSpPr>
          <p:nvPr>
            <p:ph sz="half" idx="4" hasCustomPrompt="1"/>
          </p:nvPr>
        </p:nvSpPr>
        <p:spPr>
          <a:xfrm>
            <a:off x="7061200" y="3445201"/>
            <a:ext cx="364617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1" name="Grafik 3" descr="bottom_d2_169.png">
            <a:extLst>
              <a:ext uri="{FF2B5EF4-FFF2-40B4-BE49-F238E27FC236}">
                <a16:creationId xmlns:a16="http://schemas.microsoft.com/office/drawing/2014/main" id="{14946AFE-2563-4C40-963E-DFE36F6D317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2" name="Grafik 31" descr="logo2_d2.png">
            <a:extLst>
              <a:ext uri="{FF2B5EF4-FFF2-40B4-BE49-F238E27FC236}">
                <a16:creationId xmlns:a16="http://schemas.microsoft.com/office/drawing/2014/main" id="{8A247A46-B0BA-49FE-BDE2-4F90A734854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6" name="Grafik 4" descr="logo1_d2.png">
            <a:extLst>
              <a:ext uri="{FF2B5EF4-FFF2-40B4-BE49-F238E27FC236}">
                <a16:creationId xmlns:a16="http://schemas.microsoft.com/office/drawing/2014/main" id="{17992435-2281-4D69-8E9C-A9BD8CD4504F}"/>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6" name="sax_Navi" hidden="1">
            <a:extLst>
              <a:ext uri="{FF2B5EF4-FFF2-40B4-BE49-F238E27FC236}">
                <a16:creationId xmlns:a16="http://schemas.microsoft.com/office/drawing/2014/main" id="{1E74C464-5DD0-4CB4-86C5-8EEE5E769B0F}"/>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7" name="sax_Navi_Eintrag" hidden="1">
            <a:extLst>
              <a:ext uri="{FF2B5EF4-FFF2-40B4-BE49-F238E27FC236}">
                <a16:creationId xmlns:a16="http://schemas.microsoft.com/office/drawing/2014/main" id="{49FF8A49-71B4-4C81-848E-DA9EF28D47E1}"/>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8" name="sax_Navi_Eintrag" hidden="1">
            <a:extLst>
              <a:ext uri="{FF2B5EF4-FFF2-40B4-BE49-F238E27FC236}">
                <a16:creationId xmlns:a16="http://schemas.microsoft.com/office/drawing/2014/main" id="{285BB2A0-94AF-4AF9-B950-C2129817B642}"/>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9" name="sax_Navi_Eintrag" hidden="1">
            <a:extLst>
              <a:ext uri="{FF2B5EF4-FFF2-40B4-BE49-F238E27FC236}">
                <a16:creationId xmlns:a16="http://schemas.microsoft.com/office/drawing/2014/main" id="{52391172-5403-4757-9B58-EAA3E7DF4415}"/>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A4A2B1D0-2F34-4B74-9220-707CE21BC7EE}"/>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DF12203D-8919-4946-A935-C8802514718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06EBF098-EFCA-4EA5-8D77-C854464693FC}"/>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E29FD0BD-4373-43BC-BF51-EC6E7EE5D6FF}"/>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12D65CBB-C58B-44A1-BB73-B91C5FBF500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AD3A72FE-4F90-487C-8489-DDF40EC3DE13}"/>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DE34F184-4292-4D93-86E7-4F441AE359F6}"/>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88EB523F-C55B-46DB-8392-30696C539DF6}"/>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F8CD36D7-D64D-4220-887B-6DEBE4E6CF3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F3AF26A-EEA2-49C6-A00A-77738FECBA4A}"/>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7D25A46-1C18-408F-84C2-2E7530CE9804}"/>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A0E5C10C-51C4-4EA5-8DA9-E0FC4182A1E0}"/>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F781C64C-866C-43ED-A5BC-CAC0E99A98ED}"/>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3CCE15C6-9EBF-4EDF-8EA8-4F29FA7374FF}"/>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95897DB4-6285-4DC2-9554-9278105159FB}"/>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12D45BB1-0D47-4E32-8217-58A028208A4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1521696580"/>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169">
          <p15:clr>
            <a:srgbClr val="FBAE40"/>
          </p15:clr>
        </p15:guide>
        <p15:guide id="10" orient="horz" pos="2090">
          <p15:clr>
            <a:srgbClr val="FBAE40"/>
          </p15:clr>
        </p15:guide>
        <p15:guide id="11" pos="4205">
          <p15:clr>
            <a:srgbClr val="FBAE40"/>
          </p15:clr>
        </p15:guide>
        <p15:guide id="12" pos="4448">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3 x 2 Contents">
    <p:spTree>
      <p:nvGrpSpPr>
        <p:cNvPr id="1" name=""/>
        <p:cNvGrpSpPr/>
        <p:nvPr/>
      </p:nvGrpSpPr>
      <p:grpSpPr>
        <a:xfrm>
          <a:off x="0" y="0"/>
          <a:ext cx="0" cy="0"/>
          <a:chOff x="0" y="0"/>
          <a:chExt cx="0" cy="0"/>
        </a:xfrm>
      </p:grpSpPr>
      <p:sp>
        <p:nvSpPr>
          <p:cNvPr id="17" name="chapter_title">
            <a:extLst>
              <a:ext uri="{FF2B5EF4-FFF2-40B4-BE49-F238E27FC236}">
                <a16:creationId xmlns:a16="http://schemas.microsoft.com/office/drawing/2014/main" id="{C64C8B7C-E009-4AAC-9E32-6AD785800740}"/>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70357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5" hasCustomPrompt="1"/>
          </p:nvPr>
        </p:nvSpPr>
        <p:spPr>
          <a:xfrm>
            <a:off x="8380730" y="1295999"/>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70357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6" hasCustomPrompt="1"/>
          </p:nvPr>
        </p:nvSpPr>
        <p:spPr>
          <a:xfrm>
            <a:off x="8380730" y="3445201"/>
            <a:ext cx="235585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8" name="Grafik 4" descr="logo1_d2.png">
            <a:extLst>
              <a:ext uri="{FF2B5EF4-FFF2-40B4-BE49-F238E27FC236}">
                <a16:creationId xmlns:a16="http://schemas.microsoft.com/office/drawing/2014/main" id="{058025F0-4E5A-4419-90FC-FD31DB24C306}"/>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8" name="sax_Navi" hidden="1">
            <a:extLst>
              <a:ext uri="{FF2B5EF4-FFF2-40B4-BE49-F238E27FC236}">
                <a16:creationId xmlns:a16="http://schemas.microsoft.com/office/drawing/2014/main" id="{6801DC24-6818-4FE4-9255-623B8AF07305}"/>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9" name="sax_Navi_Eintrag" hidden="1">
            <a:extLst>
              <a:ext uri="{FF2B5EF4-FFF2-40B4-BE49-F238E27FC236}">
                <a16:creationId xmlns:a16="http://schemas.microsoft.com/office/drawing/2014/main" id="{7679C2A8-D99C-481A-8B37-7AD612290FE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6D0F1CAD-D919-4349-BF4A-118E6551790B}"/>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1" name="sax_Navi_Eintrag" hidden="1">
            <a:extLst>
              <a:ext uri="{FF2B5EF4-FFF2-40B4-BE49-F238E27FC236}">
                <a16:creationId xmlns:a16="http://schemas.microsoft.com/office/drawing/2014/main" id="{EBF148F0-058F-4E38-8BDC-7494EDFCDA4A}"/>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53136B2-704A-423E-A5B0-8ED25970846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D19977BF-6E8D-4B9C-B022-B931588030A7}"/>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6DC263D9-B3C9-49F0-A2EE-3BD3FD5F0B94}"/>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FF5364E7-5E35-4797-871F-E5C681427E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BF754A0A-F50C-4123-8476-376489058B33}"/>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5F850E5D-4B21-4E94-9D4B-6E70B8947841}"/>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28F9F8DD-46B7-4515-BC47-F67EA9A6C1D5}"/>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B9EDE793-9086-47A1-9998-5317A20D92C5}"/>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EF1C2A2A-9D50-4773-B11D-EC92A3066F4B}"/>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BD99EFA-18C4-420A-89D8-FDB611D70630}"/>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0E9D8869-A293-4669-8BBD-48D7DB472CEE}"/>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10B312A6-8AFD-43C6-B6D3-C26720C2C47A}"/>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259A6385-2530-4E64-AA89-E4EC03DD0276}"/>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0AB365-C9BB-4567-ACB8-CDD5460F43E0}"/>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99C3E13A-7588-40F2-A87C-75E58D2FF20A}"/>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BD5FE440-11BC-43B7-A31A-BCC645AB6E7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882930319"/>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orient="horz" pos="2090">
          <p15:clr>
            <a:srgbClr val="FBAE40"/>
          </p15:clr>
        </p15:guide>
        <p15:guide id="10" orient="horz" pos="2169">
          <p15:clr>
            <a:srgbClr val="FBAE40"/>
          </p15:clr>
        </p15:guide>
        <p15:guide id="11" pos="3392">
          <p15:clr>
            <a:srgbClr val="FBAE40"/>
          </p15:clr>
        </p15:guide>
        <p15:guide id="12" pos="3593">
          <p15:clr>
            <a:srgbClr val="FBAE40"/>
          </p15:clr>
        </p15:guide>
        <p15:guide id="13" pos="5078">
          <p15:clr>
            <a:srgbClr val="FBAE40"/>
          </p15:clr>
        </p15:guide>
        <p15:guide id="14" pos="5279">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4 x 2 Contents">
    <p:spTree>
      <p:nvGrpSpPr>
        <p:cNvPr id="1" name=""/>
        <p:cNvGrpSpPr/>
        <p:nvPr/>
      </p:nvGrpSpPr>
      <p:grpSpPr>
        <a:xfrm>
          <a:off x="0" y="0"/>
          <a:ext cx="0" cy="0"/>
          <a:chOff x="0" y="0"/>
          <a:chExt cx="0" cy="0"/>
        </a:xfrm>
      </p:grpSpPr>
      <p:sp>
        <p:nvSpPr>
          <p:cNvPr id="19" name="chapter_title">
            <a:extLst>
              <a:ext uri="{FF2B5EF4-FFF2-40B4-BE49-F238E27FC236}">
                <a16:creationId xmlns:a16="http://schemas.microsoft.com/office/drawing/2014/main" id="{41EC37FB-F012-4E88-8202-EAF2290CF262}"/>
              </a:ext>
            </a:extLst>
          </p:cNvPr>
          <p:cNvSpPr>
            <a:spLocks noGrp="1"/>
          </p:cNvSpPr>
          <p:nvPr>
            <p:ph type="body" idx="15" hasCustomPrompt="1"/>
          </p:nvPr>
        </p:nvSpPr>
        <p:spPr>
          <a:xfrm>
            <a:off x="259080" y="259200"/>
            <a:ext cx="10452100" cy="388800"/>
          </a:xfrm>
        </p:spPr>
        <p:txBody>
          <a:bodyPr vert="horz" lIns="0" tIns="0" rIns="0" bIns="0" rtlCol="0"/>
          <a:lstStyle>
            <a:lvl1pPr>
              <a:lnSpc>
                <a:spcPct val="89000"/>
              </a:lnSpc>
              <a:buNone/>
              <a:defRPr sz="2800" kern="0" baseline="0"/>
            </a:lvl1pPr>
          </a:lstStyle>
          <a:p>
            <a:pPr marL="0" lvl="0" indent="0">
              <a:spcBef>
                <a:spcPts val="0"/>
              </a:spcBef>
              <a:buFont typeface="Wingdings 3" panose="05040102010807070707" pitchFamily="18" charset="2"/>
            </a:pPr>
            <a:r>
              <a:rPr lang="de-DE"/>
              <a:t>Add Chapter Title</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5" name="Content Placeholder 2"/>
          <p:cNvSpPr>
            <a:spLocks noGrp="1"/>
          </p:cNvSpPr>
          <p:nvPr>
            <p:ph sz="half" idx="1" hasCustomPrompt="1"/>
          </p:nvPr>
        </p:nvSpPr>
        <p:spPr>
          <a:xfrm>
            <a:off x="302641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6" name="Content Placeholder 3"/>
          <p:cNvSpPr>
            <a:spLocks noGrp="1"/>
          </p:cNvSpPr>
          <p:nvPr>
            <p:ph sz="half" idx="3" hasCustomPrompt="1"/>
          </p:nvPr>
        </p:nvSpPr>
        <p:spPr>
          <a:xfrm>
            <a:off x="501523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8" name="Content Placeholder 3"/>
          <p:cNvSpPr>
            <a:spLocks noGrp="1"/>
          </p:cNvSpPr>
          <p:nvPr>
            <p:ph sz="half" idx="7" hasCustomPrompt="1"/>
          </p:nvPr>
        </p:nvSpPr>
        <p:spPr>
          <a:xfrm>
            <a:off x="8992870" y="1295999"/>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9" name="Content Placeholder 2"/>
          <p:cNvSpPr>
            <a:spLocks noGrp="1"/>
          </p:cNvSpPr>
          <p:nvPr>
            <p:ph sz="half" idx="2" hasCustomPrompt="1"/>
          </p:nvPr>
        </p:nvSpPr>
        <p:spPr>
          <a:xfrm>
            <a:off x="302641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0" name="Content Placeholder 3"/>
          <p:cNvSpPr>
            <a:spLocks noGrp="1"/>
          </p:cNvSpPr>
          <p:nvPr>
            <p:ph sz="half" idx="4" hasCustomPrompt="1"/>
          </p:nvPr>
        </p:nvSpPr>
        <p:spPr>
          <a:xfrm>
            <a:off x="501523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1" name="Content Placeholder 3"/>
          <p:cNvSpPr>
            <a:spLocks noGrp="1"/>
          </p:cNvSpPr>
          <p:nvPr>
            <p:ph sz="half" idx="8" hasCustomPrompt="1"/>
          </p:nvPr>
        </p:nvSpPr>
        <p:spPr>
          <a:xfrm>
            <a:off x="8992870" y="3445201"/>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 name="Slide Number Placeholder 2"/>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33" name="Grafik 3" descr="bottom_d2_169.png">
            <a:extLst>
              <a:ext uri="{FF2B5EF4-FFF2-40B4-BE49-F238E27FC236}">
                <a16:creationId xmlns:a16="http://schemas.microsoft.com/office/drawing/2014/main" id="{D68326DC-5F3B-4205-8352-8D213F6B12F1}"/>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4" name="Grafik 33" descr="logo2_d2.png">
            <a:extLst>
              <a:ext uri="{FF2B5EF4-FFF2-40B4-BE49-F238E27FC236}">
                <a16:creationId xmlns:a16="http://schemas.microsoft.com/office/drawing/2014/main" id="{6306B871-7048-4385-84D6-368540647FAF}"/>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7004050" y="12960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18" name="Content Placeholder 3">
            <a:extLst>
              <a:ext uri="{FF2B5EF4-FFF2-40B4-BE49-F238E27FC236}">
                <a16:creationId xmlns:a16="http://schemas.microsoft.com/office/drawing/2014/main" id="{B143799E-2832-49D7-9953-45BACACA7549}"/>
              </a:ext>
            </a:extLst>
          </p:cNvPr>
          <p:cNvSpPr>
            <a:spLocks noGrp="1"/>
          </p:cNvSpPr>
          <p:nvPr>
            <p:ph sz="half" idx="6" hasCustomPrompt="1"/>
          </p:nvPr>
        </p:nvSpPr>
        <p:spPr>
          <a:xfrm>
            <a:off x="7004050" y="3445200"/>
            <a:ext cx="1713230" cy="20196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22" name="Grafik 4" descr="logo1_d2.png">
            <a:extLst>
              <a:ext uri="{FF2B5EF4-FFF2-40B4-BE49-F238E27FC236}">
                <a16:creationId xmlns:a16="http://schemas.microsoft.com/office/drawing/2014/main" id="{F7F706B3-07D4-410C-B7A6-C9E5735A9928}"/>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40" name="sax_Navi" hidden="1">
            <a:extLst>
              <a:ext uri="{FF2B5EF4-FFF2-40B4-BE49-F238E27FC236}">
                <a16:creationId xmlns:a16="http://schemas.microsoft.com/office/drawing/2014/main" id="{E8B1915C-AD83-4EC1-9BEC-472291719951}"/>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41" name="sax_Navi_Eintrag" hidden="1">
            <a:extLst>
              <a:ext uri="{FF2B5EF4-FFF2-40B4-BE49-F238E27FC236}">
                <a16:creationId xmlns:a16="http://schemas.microsoft.com/office/drawing/2014/main" id="{6418FF79-0A0E-4D6B-8102-F4ACE3251EC4}"/>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2" name="sax_Navi_Eintrag" hidden="1">
            <a:extLst>
              <a:ext uri="{FF2B5EF4-FFF2-40B4-BE49-F238E27FC236}">
                <a16:creationId xmlns:a16="http://schemas.microsoft.com/office/drawing/2014/main" id="{C1C0BA37-6BB0-4636-B239-B850B80E53E1}"/>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3" name="sax_Navi_Eintrag" hidden="1">
            <a:extLst>
              <a:ext uri="{FF2B5EF4-FFF2-40B4-BE49-F238E27FC236}">
                <a16:creationId xmlns:a16="http://schemas.microsoft.com/office/drawing/2014/main" id="{9C177C2E-7859-439B-B916-7E13B251DC04}"/>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4" name="sax_Navi_Eintrag" hidden="1">
            <a:extLst>
              <a:ext uri="{FF2B5EF4-FFF2-40B4-BE49-F238E27FC236}">
                <a16:creationId xmlns:a16="http://schemas.microsoft.com/office/drawing/2014/main" id="{E7234629-3CFA-40CD-BE2F-156BEA968EEF}"/>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5" name="sax_Navi_Eintrag" hidden="1">
            <a:extLst>
              <a:ext uri="{FF2B5EF4-FFF2-40B4-BE49-F238E27FC236}">
                <a16:creationId xmlns:a16="http://schemas.microsoft.com/office/drawing/2014/main" id="{D404D474-99BE-4373-80F4-D4E09754FAB1}"/>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6" name="sax_Navi_Eintrag" hidden="1">
            <a:extLst>
              <a:ext uri="{FF2B5EF4-FFF2-40B4-BE49-F238E27FC236}">
                <a16:creationId xmlns:a16="http://schemas.microsoft.com/office/drawing/2014/main" id="{A4ECF65F-99E0-4A38-BFFF-19D1F6B6C6CF}"/>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9" name="sax_Navi_Eintrag" hidden="1">
            <a:extLst>
              <a:ext uri="{FF2B5EF4-FFF2-40B4-BE49-F238E27FC236}">
                <a16:creationId xmlns:a16="http://schemas.microsoft.com/office/drawing/2014/main" id="{9A3EEE2E-ED31-442A-AFA1-2FE896D6C0D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AADB186C-ACAB-408E-9CB5-FDA1F4B415BB}"/>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29AD2BC2-2934-4B99-A798-EBD741F0D189}"/>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4D6CA0B0-96D2-4460-B2F4-68FE7E42CD21}"/>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5D897130-8FAF-45F6-BF1E-FDC1DC2816E4}"/>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62B3F06B-FBBA-47AA-9004-4A1D31D87AF6}"/>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58DC0CD3-A45B-488C-90E0-075868304A9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3" name="sax_Navi_Eintrag" hidden="1">
            <a:extLst>
              <a:ext uri="{FF2B5EF4-FFF2-40B4-BE49-F238E27FC236}">
                <a16:creationId xmlns:a16="http://schemas.microsoft.com/office/drawing/2014/main" id="{30EC03D1-E86C-482D-9195-687E0E06BDD1}"/>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4" name="sax_Navi_Eintrag" hidden="1">
            <a:extLst>
              <a:ext uri="{FF2B5EF4-FFF2-40B4-BE49-F238E27FC236}">
                <a16:creationId xmlns:a16="http://schemas.microsoft.com/office/drawing/2014/main" id="{4CC3709D-C97E-4A44-8AE8-FE1748456D22}"/>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5" name="sax_Navi_Eintrag" hidden="1">
            <a:extLst>
              <a:ext uri="{FF2B5EF4-FFF2-40B4-BE49-F238E27FC236}">
                <a16:creationId xmlns:a16="http://schemas.microsoft.com/office/drawing/2014/main" id="{2C7B0D19-EC15-4A01-BDF1-04B69744B755}"/>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6" name="sax_Navi_Eintrag" hidden="1">
            <a:extLst>
              <a:ext uri="{FF2B5EF4-FFF2-40B4-BE49-F238E27FC236}">
                <a16:creationId xmlns:a16="http://schemas.microsoft.com/office/drawing/2014/main" id="{AEB36321-4565-46DE-B5AB-28AE999575FE}"/>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7" name="sax_Navi_Eintrag" hidden="1">
            <a:extLst>
              <a:ext uri="{FF2B5EF4-FFF2-40B4-BE49-F238E27FC236}">
                <a16:creationId xmlns:a16="http://schemas.microsoft.com/office/drawing/2014/main" id="{0D7BDDCD-13A2-4F5F-B1EC-8F3F19619B7D}"/>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8" name="sax_Navi_Eintrag" hidden="1">
            <a:extLst>
              <a:ext uri="{FF2B5EF4-FFF2-40B4-BE49-F238E27FC236}">
                <a16:creationId xmlns:a16="http://schemas.microsoft.com/office/drawing/2014/main" id="{DF0AA05B-19E0-45CE-9302-25AC3530B21D}"/>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4017687366"/>
      </p:ext>
    </p:extLst>
  </p:cSld>
  <p:clrMapOvr>
    <a:masterClrMapping/>
  </p:clrMapOvr>
  <p:extLst mod="1">
    <p:ext uri="{DCECCB84-F9BA-43D5-87BE-67443E8EF086}">
      <p15:sldGuideLst xmlns:p15="http://schemas.microsoft.com/office/powerpoint/2012/main">
        <p15:guide id="1" pos="162">
          <p15:clr>
            <a:srgbClr val="FBAE40"/>
          </p15:clr>
        </p15:guide>
        <p15:guide id="2" pos="674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guide id="9" pos="2987">
          <p15:clr>
            <a:srgbClr val="FBAE40"/>
          </p15:clr>
        </p15:guide>
        <p15:guide id="10" pos="3159">
          <p15:clr>
            <a:srgbClr val="FBAE40"/>
          </p15:clr>
        </p15:guide>
        <p15:guide id="11" pos="4239">
          <p15:clr>
            <a:srgbClr val="FBAE40"/>
          </p15:clr>
        </p15:guide>
        <p15:guide id="12" pos="4412">
          <p15:clr>
            <a:srgbClr val="FBAE40"/>
          </p15:clr>
        </p15:guide>
        <p15:guide id="13" pos="5492">
          <p15:clr>
            <a:srgbClr val="FBAE40"/>
          </p15:clr>
        </p15:guide>
        <p15:guide id="14" pos="5664">
          <p15:clr>
            <a:srgbClr val="FBAE40"/>
          </p15:clr>
        </p15:guide>
        <p15:guide id="15" orient="horz" pos="2090">
          <p15:clr>
            <a:srgbClr val="FBAE40"/>
          </p15:clr>
        </p15:guide>
        <p15:guide id="16" orient="horz" pos="2169">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smtClean="0">
                <a:solidFill>
                  <a:srgbClr val="000000"/>
                </a:solidFill>
                <a:latin typeface="Bosch Office Sans" pitchFamily="2" charset="0"/>
              </a:rPr>
              <a:t> </a:t>
            </a:r>
            <a:endParaRPr lang="en-GB" sz="550" b="0" i="0" u="none" strike="noStrike" kern="0" baseline="0">
              <a:solidFill>
                <a:srgbClr val="000000"/>
              </a:solidFill>
              <a:latin typeface="Bosch Office Sans" pitchFamily="2" charset="0"/>
            </a:endParaRP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30" name="sax_Navi" hidden="1">
            <a:extLst>
              <a:ext uri="{FF2B5EF4-FFF2-40B4-BE49-F238E27FC236}">
                <a16:creationId xmlns:a16="http://schemas.microsoft.com/office/drawing/2014/main" id="{3A8789E1-D1A9-4F1E-9D54-2C6123AC82BE}"/>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1" name="sax_Navi_Eintrag" hidden="1">
            <a:extLst>
              <a:ext uri="{FF2B5EF4-FFF2-40B4-BE49-F238E27FC236}">
                <a16:creationId xmlns:a16="http://schemas.microsoft.com/office/drawing/2014/main" id="{5AFBE946-F2C0-4EA0-995B-C7BEAEBABC3D}"/>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2" name="sax_Navi_Eintrag" hidden="1">
            <a:extLst>
              <a:ext uri="{FF2B5EF4-FFF2-40B4-BE49-F238E27FC236}">
                <a16:creationId xmlns:a16="http://schemas.microsoft.com/office/drawing/2014/main" id="{26590292-FE04-432B-A660-81B7041CABFD}"/>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3" name="sax_Navi_Eintrag" hidden="1">
            <a:extLst>
              <a:ext uri="{FF2B5EF4-FFF2-40B4-BE49-F238E27FC236}">
                <a16:creationId xmlns:a16="http://schemas.microsoft.com/office/drawing/2014/main" id="{27F55702-4C93-4593-A3A0-07B1BC7F73AD}"/>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747ABCED-FF61-4551-9A07-DDF6F606DFF4}"/>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4" name="sax_Navi_Eintrag" hidden="1">
            <a:extLst>
              <a:ext uri="{FF2B5EF4-FFF2-40B4-BE49-F238E27FC236}">
                <a16:creationId xmlns:a16="http://schemas.microsoft.com/office/drawing/2014/main" id="{8959A52E-02DB-4E71-AF0A-50A74A24A5FD}"/>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5" name="sax_Navi_Eintrag" hidden="1">
            <a:extLst>
              <a:ext uri="{FF2B5EF4-FFF2-40B4-BE49-F238E27FC236}">
                <a16:creationId xmlns:a16="http://schemas.microsoft.com/office/drawing/2014/main" id="{ABFC9031-2ACE-47E4-BFD8-56826356ECE2}"/>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6" name="sax_Navi_Eintrag" hidden="1">
            <a:extLst>
              <a:ext uri="{FF2B5EF4-FFF2-40B4-BE49-F238E27FC236}">
                <a16:creationId xmlns:a16="http://schemas.microsoft.com/office/drawing/2014/main" id="{682AEA42-B356-4976-BBDF-65FE49336034}"/>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7" name="sax_Navi_Eintrag" hidden="1">
            <a:extLst>
              <a:ext uri="{FF2B5EF4-FFF2-40B4-BE49-F238E27FC236}">
                <a16:creationId xmlns:a16="http://schemas.microsoft.com/office/drawing/2014/main" id="{97155B38-7C67-4B26-BBDC-C75C78C2D1AC}"/>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9B195CF7-FACA-4643-B32D-33C3A3F9C2CE}"/>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1C6F159C-85E4-4479-819F-DB1C56951E7B}"/>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32E821F0-CC18-48D0-B90F-50B9D1F58CA0}"/>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C11AD27-0BCF-4623-8BAF-F14F0BAB60B2}"/>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36E26D5D-4CCE-4CEF-B53C-C97147AA8062}"/>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AEE999E7-F5B4-44AC-90A3-9B4489B7F0E9}"/>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08BEE499-FD4D-4E68-B721-08C734481F23}"/>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C04C9EE3-0C86-4FCF-8F9F-AB2859A1F330}"/>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306D9E59-9963-4068-B03B-A57088062C66}"/>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898F1590-73E5-4AA9-BAE5-0911DE098873}"/>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06C7FEDD-E94D-45B2-A759-E85E4D3D5A19}"/>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2323277945"/>
      </p:ext>
    </p:extLst>
  </p:cSld>
  <p:clrMapOvr>
    <a:masterClrMapping/>
  </p:clrMapOvr>
  <p:extLst mod="1">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guide id="8" pos="190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blank" preserve="1">
  <p:cSld name="Full Page Graphic">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5" name="Grafik 4" descr="logo1_d2.png">
            <a:extLst>
              <a:ext uri="{FF2B5EF4-FFF2-40B4-BE49-F238E27FC236}">
                <a16:creationId xmlns:a16="http://schemas.microsoft.com/office/drawing/2014/main" id="{F35DC742-BC8F-47B5-88E2-93616D59A618}"/>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6" name="Grafik 3" descr="right_d2.png">
            <a:extLst>
              <a:ext uri="{FF2B5EF4-FFF2-40B4-BE49-F238E27FC236}">
                <a16:creationId xmlns:a16="http://schemas.microsoft.com/office/drawing/2014/main" id="{2E1D2BC1-44DB-403E-B4D8-3E1DC5D199E5}"/>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130036225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obj" preserve="1">
  <p:cSld name="End Slide">
    <p:spTree>
      <p:nvGrpSpPr>
        <p:cNvPr id="1" name=""/>
        <p:cNvGrpSpPr/>
        <p:nvPr/>
      </p:nvGrpSpPr>
      <p:grpSpPr>
        <a:xfrm>
          <a:off x="0" y="0"/>
          <a:ext cx="0" cy="0"/>
          <a:chOff x="0" y="0"/>
          <a:chExt cx="0" cy="0"/>
        </a:xfrm>
      </p:grpSpPr>
      <p:pic>
        <p:nvPicPr>
          <p:cNvPr id="7" name="Grafik 5" descr="bg3_d2_169.png"/>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1" y="2"/>
            <a:ext cx="10970260" cy="6170929"/>
          </a:xfrm>
          <a:prstGeom prst="rect">
            <a:avLst/>
          </a:prstGeom>
          <a:ln w="0">
            <a:noFill/>
          </a:ln>
          <a:effectLst/>
        </p:spPr>
      </p:pic>
      <p:sp>
        <p:nvSpPr>
          <p:cNvPr id="8" name="Title 1">
            <a:extLst>
              <a:ext uri="{FF2B5EF4-FFF2-40B4-BE49-F238E27FC236}">
                <a16:creationId xmlns:a16="http://schemas.microsoft.com/office/drawing/2014/main" id="{D60E046F-66D0-431E-9C49-8E6C18C3F3CF}"/>
              </a:ext>
            </a:extLst>
          </p:cNvPr>
          <p:cNvSpPr>
            <a:spLocks noGrp="1"/>
          </p:cNvSpPr>
          <p:nvPr>
            <p:ph type="ctrTitle" hasCustomPrompt="1"/>
          </p:nvPr>
        </p:nvSpPr>
        <p:spPr>
          <a:xfrm>
            <a:off x="259080" y="259200"/>
            <a:ext cx="9872980" cy="5205600"/>
          </a:xfrm>
          <a:ln w="0">
            <a:noFill/>
          </a:ln>
          <a:effectLst/>
        </p:spPr>
        <p:txBody>
          <a:bodyPr anchor="t" anchorCtr="0"/>
          <a:lstStyle>
            <a:lvl1pPr algn="l">
              <a:lnSpc>
                <a:spcPct val="90000"/>
              </a:lnSpc>
              <a:defRPr sz="8000" kern="1200" cap="all" baseline="0">
                <a:solidFill>
                  <a:schemeClr val="tx1"/>
                </a:solidFill>
              </a:defRPr>
            </a:lvl1pPr>
          </a:lstStyle>
          <a:p>
            <a:r>
              <a:rPr lang="de-DE"/>
              <a:t>Add Closing Phrase</a:t>
            </a:r>
            <a:endParaRPr lang="de-DE" dirty="0"/>
          </a:p>
        </p:txBody>
      </p:sp>
      <p:pic>
        <p:nvPicPr>
          <p:cNvPr id="6" name="Grafik 4" descr="logo1_d2.png">
            <a:extLst>
              <a:ext uri="{FF2B5EF4-FFF2-40B4-BE49-F238E27FC236}">
                <a16:creationId xmlns:a16="http://schemas.microsoft.com/office/drawing/2014/main" id="{AD329951-67FC-4FE1-85D1-D4AEA8479C0D}"/>
              </a:ext>
            </a:extLst>
          </p:cNvPr>
          <p:cNvPicPr>
            <a:picLocks noSelect="1"/>
          </p:cNvPicPr>
          <p:nvPr userDrawn="1">
            <p:custDataLst>
              <p:tags r:id="rId1"/>
            </p:custDataLst>
          </p:nvPr>
        </p:nvPicPr>
        <p:blipFill>
          <a:blip r:embed="rId5"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pic>
        <p:nvPicPr>
          <p:cNvPr id="9" name="Grafik 3" descr="right_d2.png">
            <a:extLst>
              <a:ext uri="{FF2B5EF4-FFF2-40B4-BE49-F238E27FC236}">
                <a16:creationId xmlns:a16="http://schemas.microsoft.com/office/drawing/2014/main" id="{7AD5F0A5-2B17-4D20-B0E6-B4F0FA977516}"/>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10840720" y="2"/>
            <a:ext cx="129540" cy="6170929"/>
          </a:xfrm>
          <a:prstGeom prst="rect">
            <a:avLst/>
          </a:prstGeom>
          <a:ln w="0">
            <a:noFill/>
          </a:ln>
          <a:effectLst/>
        </p:spPr>
      </p:pic>
    </p:spTree>
    <p:extLst>
      <p:ext uri="{BB962C8B-B14F-4D97-AF65-F5344CB8AC3E}">
        <p14:creationId xmlns:p14="http://schemas.microsoft.com/office/powerpoint/2010/main" val="2730907425"/>
      </p:ext>
    </p:extLst>
  </p:cSld>
  <p:clrMapOvr>
    <a:masterClrMapping/>
  </p:clrMapOvr>
  <p:extLst mod="1">
    <p:ext uri="{DCECCB84-F9BA-43D5-87BE-67443E8EF086}">
      <p15:sldGuideLst xmlns:p15="http://schemas.microsoft.com/office/powerpoint/2012/main">
        <p15:guide id="1" pos="162">
          <p15:clr>
            <a:srgbClr val="FBAE40"/>
          </p15:clr>
        </p15:guide>
        <p15:guide id="2" pos="6384">
          <p15:clr>
            <a:srgbClr val="FBAE40"/>
          </p15:clr>
        </p15:guide>
        <p15:guide id="3" orient="horz" pos="162">
          <p15:clr>
            <a:srgbClr val="FBAE40"/>
          </p15:clr>
        </p15:guide>
        <p15:guide id="4" orient="horz" pos="344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ntent">
    <p:spTree>
      <p:nvGrpSpPr>
        <p:cNvPr id="1" name=""/>
        <p:cNvGrpSpPr/>
        <p:nvPr/>
      </p:nvGrpSpPr>
      <p:grpSpPr>
        <a:xfrm>
          <a:off x="0" y="0"/>
          <a:ext cx="0" cy="0"/>
          <a:chOff x="0" y="0"/>
          <a:chExt cx="0" cy="0"/>
        </a:xfrm>
      </p:grpSpPr>
      <p:sp>
        <p:nvSpPr>
          <p:cNvPr id="13" name="chapter_title">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tx1"/>
                </a:solidFill>
                <a:latin typeface="+mn-lt"/>
                <a:ea typeface="+mn-ea"/>
                <a:cs typeface="+mn-cs"/>
              </a:defRPr>
            </a:lvl1pPr>
          </a:lstStyle>
          <a:p>
            <a:pPr marL="0" lvl="0" indent="0">
              <a:spcBef>
                <a:spcPts val="0"/>
              </a:spcBef>
              <a:buFont typeface="Wingdings 3" panose="05040102010807070707" pitchFamily="18" charset="2"/>
            </a:pPr>
            <a:r>
              <a:rPr lang="de-DE"/>
              <a:t>Add Chapter Title</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p>
            <a:r>
              <a:rPr lang="de-DE"/>
              <a:t>Add Slide Title</a:t>
            </a:r>
          </a:p>
        </p:txBody>
      </p:sp>
      <p:sp>
        <p:nvSpPr>
          <p:cNvPr id="6" name="Slide Number Placeholder 5"/>
          <p:cNvSpPr>
            <a:spLocks noGrp="1"/>
          </p:cNvSpPr>
          <p:nvPr>
            <p:ph type="sldNum" sz="quarter" idx="12"/>
          </p:nvPr>
        </p:nvSpPr>
        <p:spPr>
          <a:xfrm>
            <a:off x="259080" y="5628640"/>
            <a:ext cx="288290" cy="410210"/>
          </a:xfrm>
        </p:spPr>
        <p:txBody>
          <a:bodyPr/>
          <a:lstStyle>
            <a:lvl1pPr>
              <a:defRPr kern="0" baseline="0">
                <a:solidFill>
                  <a:srgbClr val="999FA6"/>
                </a:solidFill>
              </a:defRPr>
            </a:lvl1pPr>
          </a:lstStyle>
          <a:p>
            <a:fld id="{4898AEC0-503E-4FA4-859C-D0F72D6E3F79}" type="slidenum">
              <a:rPr lang="de-DE" smtClean="0"/>
              <a:pPr/>
              <a:t>‹#›</a:t>
            </a:fld>
            <a:endParaRPr lang="de-DE"/>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041389"/>
            <a:ext cx="10970260" cy="12954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GB" sz="550" b="0" i="0" u="none" strike="noStrike" kern="0" baseline="0">
                <a:solidFill>
                  <a:srgbClr val="000000"/>
                </a:solidFill>
                <a:latin typeface="+mn-lt"/>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758680" y="5464811"/>
            <a:ext cx="1094740" cy="575309"/>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3026410" y="1296000"/>
            <a:ext cx="7680960" cy="4168800"/>
          </a:xfrm>
        </p:spPr>
        <p:txBody>
          <a:bodyPr/>
          <a:lstStyle>
            <a:lvl1pPr>
              <a:defRPr/>
            </a:lvl1pPr>
          </a:lstStyle>
          <a:p>
            <a:pPr lvl="0"/>
            <a:r>
              <a:rPr lang="de-DE"/>
              <a:t>Add Text</a:t>
            </a:r>
          </a:p>
          <a:p>
            <a:pPr lvl="1"/>
            <a:r>
              <a:rPr lang="de-DE"/>
              <a:t>Zweite Ebene</a:t>
            </a:r>
          </a:p>
          <a:p>
            <a:pPr lvl="2"/>
            <a:r>
              <a:rPr lang="de-DE"/>
              <a:t>Dritte Ebene</a:t>
            </a:r>
          </a:p>
          <a:p>
            <a:pPr lvl="3"/>
            <a:r>
              <a:rPr lang="de-DE"/>
              <a:t>Vierte Ebene</a:t>
            </a:r>
          </a:p>
          <a:p>
            <a:pPr lvl="4"/>
            <a:r>
              <a:rPr lang="de-DE"/>
              <a:t>Fünfte Ebene</a:t>
            </a:r>
          </a:p>
        </p:txBody>
      </p:sp>
      <p:sp>
        <p:nvSpPr>
          <p:cNvPr id="33" name="sax_Navi" hidden="1">
            <a:extLst>
              <a:ext uri="{FF2B5EF4-FFF2-40B4-BE49-F238E27FC236}">
                <a16:creationId xmlns:a16="http://schemas.microsoft.com/office/drawing/2014/main" id="{C41FF67E-CAC8-4727-BB80-BD3270D0CEF8}"/>
              </a:ext>
            </a:extLst>
          </p:cNvPr>
          <p:cNvSpPr txBox="1"/>
          <p:nvPr userDrawn="1"/>
        </p:nvSpPr>
        <p:spPr>
          <a:xfrm>
            <a:off x="259200" y="1296000"/>
            <a:ext cx="2120400" cy="4168800"/>
          </a:xfrm>
          <a:prstGeom prst="rect">
            <a:avLst/>
          </a:prstGeom>
          <a:solidFill>
            <a:schemeClr val="bg1"/>
          </a:solidFill>
          <a:ln>
            <a:noFill/>
          </a:ln>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endParaRPr kumimoji="0" lang="de-DE" sz="1800" b="0" i="0" u="none" strike="noStrike" kern="0" cap="none" spc="0" normalizeH="0" baseline="0" noProof="0" dirty="0">
              <a:ln>
                <a:noFill/>
              </a:ln>
              <a:solidFill>
                <a:srgbClr val="000000"/>
              </a:solidFill>
              <a:effectLst/>
              <a:uLnTx/>
              <a:uFillTx/>
              <a:latin typeface="+mn-lt"/>
            </a:endParaRPr>
          </a:p>
        </p:txBody>
      </p:sp>
      <p:sp>
        <p:nvSpPr>
          <p:cNvPr id="34" name="sax_Navi_Eintrag" hidden="1">
            <a:extLst>
              <a:ext uri="{FF2B5EF4-FFF2-40B4-BE49-F238E27FC236}">
                <a16:creationId xmlns:a16="http://schemas.microsoft.com/office/drawing/2014/main" id="{76421E11-FC60-4C9C-86D2-4A7261468EA8}"/>
              </a:ext>
            </a:extLst>
          </p:cNvPr>
          <p:cNvSpPr txBox="1"/>
          <p:nvPr userDrawn="1"/>
        </p:nvSpPr>
        <p:spPr>
          <a:xfrm>
            <a:off x="342000" y="1296000"/>
            <a:ext cx="1994400" cy="212400"/>
          </a:xfrm>
          <a:prstGeom prst="rect">
            <a:avLst/>
          </a:prstGeom>
          <a:solidFill>
            <a:schemeClr val="bg1">
              <a:alpha val="99000"/>
            </a:schemeClr>
          </a:solidFill>
          <a:ln>
            <a:noFill/>
            <a:prstDash val="lgDash"/>
          </a:ln>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6" name="sax_Navi_Eintrag" hidden="1">
            <a:extLst>
              <a:ext uri="{FF2B5EF4-FFF2-40B4-BE49-F238E27FC236}">
                <a16:creationId xmlns:a16="http://schemas.microsoft.com/office/drawing/2014/main" id="{6DDEE8A0-63BD-44FC-A06A-D0B4BC988457}"/>
              </a:ext>
            </a:extLst>
          </p:cNvPr>
          <p:cNvSpPr txBox="1"/>
          <p:nvPr userDrawn="1"/>
        </p:nvSpPr>
        <p:spPr>
          <a:xfrm>
            <a:off x="342000" y="1508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37" name="sax_Navi_Eintrag" hidden="1">
            <a:extLst>
              <a:ext uri="{FF2B5EF4-FFF2-40B4-BE49-F238E27FC236}">
                <a16:creationId xmlns:a16="http://schemas.microsoft.com/office/drawing/2014/main" id="{C281F386-EB80-4CD4-A149-0F3105F0F176}"/>
              </a:ext>
            </a:extLst>
          </p:cNvPr>
          <p:cNvSpPr txBox="1"/>
          <p:nvPr userDrawn="1"/>
        </p:nvSpPr>
        <p:spPr>
          <a:xfrm>
            <a:off x="342000" y="1720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40" name="sax_Navi_Eintrag" hidden="1">
            <a:extLst>
              <a:ext uri="{FF2B5EF4-FFF2-40B4-BE49-F238E27FC236}">
                <a16:creationId xmlns:a16="http://schemas.microsoft.com/office/drawing/2014/main" id="{540D3996-4EAD-44F3-88CA-3765C888F6C8}"/>
              </a:ext>
            </a:extLst>
          </p:cNvPr>
          <p:cNvSpPr txBox="1"/>
          <p:nvPr userDrawn="1"/>
        </p:nvSpPr>
        <p:spPr>
          <a:xfrm>
            <a:off x="342000" y="1933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8" name="sax_Navi_Eintrag" hidden="1">
            <a:extLst>
              <a:ext uri="{FF2B5EF4-FFF2-40B4-BE49-F238E27FC236}">
                <a16:creationId xmlns:a16="http://schemas.microsoft.com/office/drawing/2014/main" id="{BB3A8BFD-19BB-4ACB-9DFD-C83149C306C2}"/>
              </a:ext>
            </a:extLst>
          </p:cNvPr>
          <p:cNvSpPr txBox="1"/>
          <p:nvPr userDrawn="1"/>
        </p:nvSpPr>
        <p:spPr>
          <a:xfrm>
            <a:off x="342000" y="2145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59" name="sax_Navi_Eintrag" hidden="1">
            <a:extLst>
              <a:ext uri="{FF2B5EF4-FFF2-40B4-BE49-F238E27FC236}">
                <a16:creationId xmlns:a16="http://schemas.microsoft.com/office/drawing/2014/main" id="{BFD0FEFA-47E9-42EF-9096-431C0A1EA6FB}"/>
              </a:ext>
            </a:extLst>
          </p:cNvPr>
          <p:cNvSpPr txBox="1"/>
          <p:nvPr userDrawn="1"/>
        </p:nvSpPr>
        <p:spPr>
          <a:xfrm>
            <a:off x="342000" y="2358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0" name="sax_Navi_Eintrag" hidden="1">
            <a:extLst>
              <a:ext uri="{FF2B5EF4-FFF2-40B4-BE49-F238E27FC236}">
                <a16:creationId xmlns:a16="http://schemas.microsoft.com/office/drawing/2014/main" id="{17C5D3A3-DDDA-47F6-B2EC-9C8DD04B5C61}"/>
              </a:ext>
            </a:extLst>
          </p:cNvPr>
          <p:cNvSpPr txBox="1"/>
          <p:nvPr userDrawn="1"/>
        </p:nvSpPr>
        <p:spPr>
          <a:xfrm>
            <a:off x="342000" y="2570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1" name="sax_Navi_Eintrag" hidden="1">
            <a:extLst>
              <a:ext uri="{FF2B5EF4-FFF2-40B4-BE49-F238E27FC236}">
                <a16:creationId xmlns:a16="http://schemas.microsoft.com/office/drawing/2014/main" id="{2967D591-C383-4FD4-A22C-F9AFB16E557D}"/>
              </a:ext>
            </a:extLst>
          </p:cNvPr>
          <p:cNvSpPr txBox="1"/>
          <p:nvPr userDrawn="1"/>
        </p:nvSpPr>
        <p:spPr>
          <a:xfrm>
            <a:off x="342000" y="2782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2" name="sax_Navi_Eintrag" hidden="1">
            <a:extLst>
              <a:ext uri="{FF2B5EF4-FFF2-40B4-BE49-F238E27FC236}">
                <a16:creationId xmlns:a16="http://schemas.microsoft.com/office/drawing/2014/main" id="{AE459D08-B2FF-44E8-A973-63417C3C5BA5}"/>
              </a:ext>
            </a:extLst>
          </p:cNvPr>
          <p:cNvSpPr txBox="1"/>
          <p:nvPr userDrawn="1"/>
        </p:nvSpPr>
        <p:spPr>
          <a:xfrm>
            <a:off x="342000" y="2995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3" name="sax_Navi_Eintrag" hidden="1">
            <a:extLst>
              <a:ext uri="{FF2B5EF4-FFF2-40B4-BE49-F238E27FC236}">
                <a16:creationId xmlns:a16="http://schemas.microsoft.com/office/drawing/2014/main" id="{F3D9BD4C-A1E3-4645-AC5B-F13F80C23E9E}"/>
              </a:ext>
            </a:extLst>
          </p:cNvPr>
          <p:cNvSpPr txBox="1"/>
          <p:nvPr userDrawn="1"/>
        </p:nvSpPr>
        <p:spPr>
          <a:xfrm>
            <a:off x="342000" y="3207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4" name="sax_Navi_Eintrag" hidden="1">
            <a:extLst>
              <a:ext uri="{FF2B5EF4-FFF2-40B4-BE49-F238E27FC236}">
                <a16:creationId xmlns:a16="http://schemas.microsoft.com/office/drawing/2014/main" id="{CBFBF587-5F0D-4B91-AB1A-CE4F3D43676C}"/>
              </a:ext>
            </a:extLst>
          </p:cNvPr>
          <p:cNvSpPr txBox="1"/>
          <p:nvPr userDrawn="1"/>
        </p:nvSpPr>
        <p:spPr>
          <a:xfrm>
            <a:off x="342000" y="3420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5" name="sax_Navi_Eintrag" hidden="1">
            <a:extLst>
              <a:ext uri="{FF2B5EF4-FFF2-40B4-BE49-F238E27FC236}">
                <a16:creationId xmlns:a16="http://schemas.microsoft.com/office/drawing/2014/main" id="{F6E16E15-577E-47ED-873F-12CA8370E4E5}"/>
              </a:ext>
            </a:extLst>
          </p:cNvPr>
          <p:cNvSpPr txBox="1"/>
          <p:nvPr userDrawn="1"/>
        </p:nvSpPr>
        <p:spPr>
          <a:xfrm>
            <a:off x="342000" y="3632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6" name="sax_Navi_Eintrag" hidden="1">
            <a:extLst>
              <a:ext uri="{FF2B5EF4-FFF2-40B4-BE49-F238E27FC236}">
                <a16:creationId xmlns:a16="http://schemas.microsoft.com/office/drawing/2014/main" id="{4BFC3A4F-B567-401D-AD70-CDA4F62914A1}"/>
              </a:ext>
            </a:extLst>
          </p:cNvPr>
          <p:cNvSpPr txBox="1"/>
          <p:nvPr userDrawn="1"/>
        </p:nvSpPr>
        <p:spPr>
          <a:xfrm>
            <a:off x="342000" y="3844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7" name="sax_Navi_Eintrag" hidden="1">
            <a:extLst>
              <a:ext uri="{FF2B5EF4-FFF2-40B4-BE49-F238E27FC236}">
                <a16:creationId xmlns:a16="http://schemas.microsoft.com/office/drawing/2014/main" id="{0C2C9AFA-C99E-4728-ABDB-78C03AC2CB37}"/>
              </a:ext>
            </a:extLst>
          </p:cNvPr>
          <p:cNvSpPr txBox="1"/>
          <p:nvPr userDrawn="1"/>
        </p:nvSpPr>
        <p:spPr>
          <a:xfrm>
            <a:off x="342000" y="4057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8" name="sax_Navi_Eintrag" hidden="1">
            <a:extLst>
              <a:ext uri="{FF2B5EF4-FFF2-40B4-BE49-F238E27FC236}">
                <a16:creationId xmlns:a16="http://schemas.microsoft.com/office/drawing/2014/main" id="{EE8ADB0A-D432-4E50-8577-0BE53110BD4D}"/>
              </a:ext>
            </a:extLst>
          </p:cNvPr>
          <p:cNvSpPr txBox="1"/>
          <p:nvPr userDrawn="1"/>
        </p:nvSpPr>
        <p:spPr>
          <a:xfrm>
            <a:off x="342000" y="42696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69" name="sax_Navi_Eintrag" hidden="1">
            <a:extLst>
              <a:ext uri="{FF2B5EF4-FFF2-40B4-BE49-F238E27FC236}">
                <a16:creationId xmlns:a16="http://schemas.microsoft.com/office/drawing/2014/main" id="{04D7CD64-BC8E-4E61-A1E7-44F843383F6E}"/>
              </a:ext>
            </a:extLst>
          </p:cNvPr>
          <p:cNvSpPr txBox="1"/>
          <p:nvPr userDrawn="1"/>
        </p:nvSpPr>
        <p:spPr>
          <a:xfrm>
            <a:off x="342000" y="44820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0" name="sax_Navi_Eintrag" hidden="1">
            <a:extLst>
              <a:ext uri="{FF2B5EF4-FFF2-40B4-BE49-F238E27FC236}">
                <a16:creationId xmlns:a16="http://schemas.microsoft.com/office/drawing/2014/main" id="{2B59C9DF-D697-45D6-BA5F-8572612A9719}"/>
              </a:ext>
            </a:extLst>
          </p:cNvPr>
          <p:cNvSpPr txBox="1"/>
          <p:nvPr userDrawn="1"/>
        </p:nvSpPr>
        <p:spPr>
          <a:xfrm>
            <a:off x="342000" y="46944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1" name="sax_Navi_Eintrag" hidden="1">
            <a:extLst>
              <a:ext uri="{FF2B5EF4-FFF2-40B4-BE49-F238E27FC236}">
                <a16:creationId xmlns:a16="http://schemas.microsoft.com/office/drawing/2014/main" id="{4A22ACBF-62A4-415E-BB1E-5973E736AD30}"/>
              </a:ext>
            </a:extLst>
          </p:cNvPr>
          <p:cNvSpPr txBox="1"/>
          <p:nvPr userDrawn="1"/>
        </p:nvSpPr>
        <p:spPr>
          <a:xfrm>
            <a:off x="342000" y="49068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
        <p:nvSpPr>
          <p:cNvPr id="72" name="sax_Navi_Eintrag" hidden="1">
            <a:extLst>
              <a:ext uri="{FF2B5EF4-FFF2-40B4-BE49-F238E27FC236}">
                <a16:creationId xmlns:a16="http://schemas.microsoft.com/office/drawing/2014/main" id="{D685A7C2-37C9-4D02-97E9-4351D662DCCE}"/>
              </a:ext>
            </a:extLst>
          </p:cNvPr>
          <p:cNvSpPr txBox="1"/>
          <p:nvPr userDrawn="1"/>
        </p:nvSpPr>
        <p:spPr>
          <a:xfrm>
            <a:off x="342000" y="5119200"/>
            <a:ext cx="1994400" cy="212400"/>
          </a:xfrm>
          <a:prstGeom prst="rect">
            <a:avLst/>
          </a:prstGeom>
          <a:solidFill>
            <a:schemeClr val="bg1"/>
          </a:solidFill>
          <a:ln>
            <a:noFill/>
            <a:prstDash val="lgDash"/>
          </a:ln>
          <a:effectLst>
            <a:innerShdw dist="10160" dir="16200000">
              <a:prstClr val="black"/>
            </a:innerShdw>
          </a:effectLst>
        </p:spPr>
        <p:txBody>
          <a:bodyPr wrap="none" lIns="18000" tIns="7200" rIns="126000" bIns="0" rtlCol="0">
            <a:noAutofit/>
          </a:bodyPr>
          <a:lstStyle>
            <a:defPPr>
              <a:defRPr lang="de-DE"/>
            </a:defPPr>
            <a:lvl1pPr marR="0" lvl="0" defTabSz="914400" eaLnBrk="1" fontAlgn="auto" latinLnBrk="0" hangingPunct="1">
              <a:lnSpc>
                <a:spcPct val="107000"/>
              </a:lnSpc>
              <a:spcBef>
                <a:spcPts val="500"/>
              </a:spcBef>
              <a:spcAft>
                <a:spcPts val="0"/>
              </a:spcAft>
              <a:buClrTx/>
              <a:buSzTx/>
              <a:buFontTx/>
              <a:buNone/>
              <a:tabLst/>
              <a:defRPr kumimoji="0" sz="1300" b="0" i="0" u="none" strike="noStrike" kern="0" cap="none" spc="0" normalizeH="0" baseline="0">
                <a:ln>
                  <a:noFill/>
                </a:ln>
                <a:solidFill>
                  <a:srgbClr val="000000"/>
                </a:solidFill>
                <a:effectLst/>
                <a:uLnTx/>
                <a:uFillTx/>
              </a:defRPr>
            </a:lvl1pPr>
          </a:lstStyle>
          <a:p>
            <a:pPr lvl="0"/>
            <a:endParaRPr lang="de-DE" noProof="0" dirty="0">
              <a:latin typeface="+mn-lt"/>
            </a:endParaRPr>
          </a:p>
        </p:txBody>
      </p:sp>
    </p:spTree>
    <p:extLst>
      <p:ext uri="{BB962C8B-B14F-4D97-AF65-F5344CB8AC3E}">
        <p14:creationId xmlns:p14="http://schemas.microsoft.com/office/powerpoint/2010/main" val="897738281"/>
      </p:ext>
    </p:extLst>
  </p:cSld>
  <p:clrMapOvr>
    <a:masterClrMapping/>
  </p:clrMapOvr>
  <p:extLst mod="1">
    <p:ext uri="{DCECCB84-F9BA-43D5-87BE-67443E8EF086}">
      <p15:sldGuideLst xmlns:p15="http://schemas.microsoft.com/office/powerpoint/2012/main">
        <p15:guide id="1" pos="162" userDrawn="1">
          <p15:clr>
            <a:srgbClr val="FBAE40"/>
          </p15:clr>
        </p15:guide>
        <p15:guide id="2" pos="6747" userDrawn="1">
          <p15:clr>
            <a:srgbClr val="FBAE40"/>
          </p15:clr>
        </p15:guide>
        <p15:guide id="3" orient="horz" pos="162" userDrawn="1">
          <p15:clr>
            <a:srgbClr val="FBAE40"/>
          </p15:clr>
        </p15:guide>
        <p15:guide id="4" orient="horz" pos="408" userDrawn="1">
          <p15:clr>
            <a:srgbClr val="FBAE40"/>
          </p15:clr>
        </p15:guide>
        <p15:guide id="5" orient="horz" pos="654" userDrawn="1">
          <p15:clr>
            <a:srgbClr val="FBAE40"/>
          </p15:clr>
        </p15:guide>
        <p15:guide id="6" orient="horz" pos="816" userDrawn="1">
          <p15:clr>
            <a:srgbClr val="FBAE40"/>
          </p15:clr>
        </p15:guide>
        <p15:guide id="7" orient="horz" pos="3443" userDrawn="1">
          <p15:clr>
            <a:srgbClr val="FBAE40"/>
          </p15:clr>
        </p15:guide>
        <p15:guide id="8" pos="1905" userDrawn="1">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Tree>
    <p:extLst>
      <p:ext uri="{BB962C8B-B14F-4D97-AF65-F5344CB8AC3E}">
        <p14:creationId xmlns:p14="http://schemas.microsoft.com/office/powerpoint/2010/main" val="18504594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411358" indent="0" algn="ctr">
              <a:buNone/>
              <a:defRPr sz="1799"/>
            </a:lvl2pPr>
            <a:lvl3pPr marL="822716" indent="0" algn="ctr">
              <a:buNone/>
              <a:defRPr sz="1619"/>
            </a:lvl3pPr>
            <a:lvl4pPr marL="1234075" indent="0" algn="ctr">
              <a:buNone/>
              <a:defRPr sz="1440"/>
            </a:lvl4pPr>
            <a:lvl5pPr marL="1645433" indent="0" algn="ctr">
              <a:buNone/>
              <a:defRPr sz="1440"/>
            </a:lvl5pPr>
            <a:lvl6pPr marL="2056792" indent="0" algn="ctr">
              <a:buNone/>
              <a:defRPr sz="1440"/>
            </a:lvl6pPr>
            <a:lvl7pPr marL="2468150" indent="0" algn="ctr">
              <a:buNone/>
              <a:defRPr sz="1440"/>
            </a:lvl7pPr>
            <a:lvl8pPr marL="2879509" indent="0" algn="ctr">
              <a:buNone/>
              <a:defRPr sz="1440"/>
            </a:lvl8pPr>
            <a:lvl9pPr marL="3290867" indent="0" algn="ctr">
              <a:buNone/>
              <a:defRPr sz="1440"/>
            </a:lvl9pPr>
          </a:lstStyle>
          <a:p>
            <a:r>
              <a:rPr lang="en-US"/>
              <a:t>Click to edit Master subtitle style</a:t>
            </a:r>
            <a:endParaRPr lang="de-DE" dirty="0"/>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chorCtr="0">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a:t>Click to edit Master title style</a:t>
            </a:r>
            <a:endParaRPr lang="de-DE" dirty="0"/>
          </a:p>
        </p:txBody>
      </p:sp>
    </p:spTree>
    <p:extLst>
      <p:ext uri="{BB962C8B-B14F-4D97-AF65-F5344CB8AC3E}">
        <p14:creationId xmlns:p14="http://schemas.microsoft.com/office/powerpoint/2010/main" val="1627954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9.emf"/><Relationship Id="rId2" Type="http://schemas.openxmlformats.org/officeDocument/2006/relationships/slideLayout" Target="../slideLayouts/slideLayout21.xml"/><Relationship Id="rId16" Type="http://schemas.openxmlformats.org/officeDocument/2006/relationships/image" Target="../media/image6.pn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ags" Target="../tags/tag5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tags" Target="../tags/tag5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theme" Target="../theme/theme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theme" Target="../theme/theme4.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 Type="http://schemas.openxmlformats.org/officeDocument/2006/relationships/slideLayout" Target="../slideLayouts/slideLayout73.xml"/><Relationship Id="rId21" Type="http://schemas.openxmlformats.org/officeDocument/2006/relationships/slideLayout" Target="../slideLayouts/slideLayout91.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slideLayout" Target="../slideLayouts/slideLayout90.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19" Type="http://schemas.openxmlformats.org/officeDocument/2006/relationships/slideLayout" Target="../slideLayouts/slideLayout89.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80" y="648000"/>
            <a:ext cx="987298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a:t>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defRPr>
            </a:lvl1pPr>
          </a:lstStyle>
          <a:p>
            <a:fld id="{4898AEC0-503E-4FA4-859C-D0F72D6E3F79}" type="slidenum">
              <a:rPr lang="de-DE" smtClean="0"/>
              <a:pPr/>
              <a:t>‹#›</a:t>
            </a:fld>
            <a:endParaRPr lang="de-DE"/>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Internal</a:t>
            </a:r>
            <a:r>
              <a:rPr lang="de-DE" sz="600" kern="0" baseline="0" noProof="1">
                <a:solidFill>
                  <a:schemeClr val="tx1"/>
                </a:solidFill>
              </a:rPr>
              <a:t> | M/NES | 2019-11-27</a:t>
            </a:r>
          </a:p>
          <a:p>
            <a:pPr marR="0" defTabSz="914400" eaLnBrk="1" fontAlgn="auto" latinLnBrk="0" hangingPunct="1">
              <a:lnSpc>
                <a:spcPct val="107000"/>
              </a:lnSpc>
              <a:spcBef>
                <a:spcPts val="0"/>
              </a:spcBef>
              <a:spcAft>
                <a:spcPts val="100"/>
              </a:spcAft>
              <a:buClrTx/>
              <a:buSzTx/>
              <a:buFontTx/>
              <a:buNone/>
              <a:tabLst/>
            </a:pPr>
            <a:endParaRPr kumimoji="0" lang="de-DE" sz="600" b="0" i="0" u="none" strike="noStrike" kern="0" cap="none" spc="0" normalizeH="0" baseline="0" noProof="0" dirty="0">
              <a:ln>
                <a:noFill/>
              </a:ln>
              <a:solidFill>
                <a:srgbClr val="000000"/>
              </a:solidFill>
              <a:effectLst/>
              <a:uLnTx/>
              <a:uFillTx/>
            </a:endParaRP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rgbClr val="B2B3B5"/>
                </a:solidFill>
              </a:rPr>
              <a:t>©  Robert Bosch Engineering and Business Solutions Private Limited 2019. All rights reserved, also regarding any disposal, exploitation, reproduction, editing, distribution, as well as in the event of applications for industrial property rights.</a:t>
            </a:r>
            <a:endParaRPr lang="de-DE" sz="600" kern="0" baseline="0" dirty="0">
              <a:solidFill>
                <a:srgbClr val="B2B3B5"/>
              </a:solidFill>
            </a:endParaRP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593090" y="5644800"/>
            <a:ext cx="915289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10" r:id="rId1"/>
    <p:sldLayoutId id="2147483741" r:id="rId2"/>
    <p:sldLayoutId id="2147483742" r:id="rId3"/>
    <p:sldLayoutId id="2147483713" r:id="rId4"/>
    <p:sldLayoutId id="2147483743" r:id="rId5"/>
    <p:sldLayoutId id="2147483721" r:id="rId6"/>
    <p:sldLayoutId id="2147483747" r:id="rId7"/>
    <p:sldLayoutId id="2147483723" r:id="rId8"/>
    <p:sldLayoutId id="2147483746" r:id="rId9"/>
    <p:sldLayoutId id="2147483744" r:id="rId10"/>
    <p:sldLayoutId id="2147483724" r:id="rId11"/>
    <p:sldLayoutId id="2147483726" r:id="rId12"/>
    <p:sldLayoutId id="2147483727" r:id="rId13"/>
    <p:sldLayoutId id="2147483728" r:id="rId14"/>
    <p:sldLayoutId id="2147483729" r:id="rId15"/>
    <p:sldLayoutId id="2147483745" r:id="rId16"/>
    <p:sldLayoutId id="2147483734" r:id="rId17"/>
    <p:sldLayoutId id="2147483731" r:id="rId18"/>
    <p:sldLayoutId id="2147483712"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5567" y="648000"/>
            <a:ext cx="8221606" cy="388800"/>
          </a:xfrm>
          <a:prstGeom prst="rect">
            <a:avLst/>
          </a:prstGeom>
        </p:spPr>
        <p:txBody>
          <a:bodyPr vert="horz" lIns="0" tIns="0" rIns="0" bIns="0" rtlCol="0" anchor="ctr">
            <a:noAutofit/>
          </a:bodyPr>
          <a:lstStyle/>
          <a:p>
            <a:r>
              <a:rPr lang="en-US" smtClean="0"/>
              <a:t>Click to edit Master title style</a:t>
            </a:r>
            <a:endParaRPr lang="de-DE" dirty="0"/>
          </a:p>
        </p:txBody>
      </p:sp>
      <p:sp>
        <p:nvSpPr>
          <p:cNvPr id="3" name="Text Placeholder 2"/>
          <p:cNvSpPr>
            <a:spLocks noGrp="1"/>
          </p:cNvSpPr>
          <p:nvPr>
            <p:ph type="body" idx="1"/>
          </p:nvPr>
        </p:nvSpPr>
        <p:spPr>
          <a:xfrm>
            <a:off x="345568" y="1296000"/>
            <a:ext cx="10275808" cy="4168800"/>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pic>
        <p:nvPicPr>
          <p:cNvPr id="4" name="Picture 3"/>
          <p:cNvPicPr>
            <a:picLocks/>
          </p:cNvPicPr>
          <p:nvPr userDrawn="1">
            <p:custDataLst>
              <p:tags r:id="rId14"/>
            </p:custDataLst>
          </p:nvPr>
        </p:nvPicPr>
        <p:blipFill>
          <a:blip r:embed="rId16">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10" name="Picture 9"/>
          <p:cNvPicPr>
            <a:picLocks/>
          </p:cNvPicPr>
          <p:nvPr userDrawn="1">
            <p:custDataLst>
              <p:tags r:id="rId15"/>
            </p:custDataLst>
          </p:nvPr>
        </p:nvPicPr>
        <p:blipFill>
          <a:blip r:embed="rId17" cstate="hq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extLst>
      <p:ext uri="{BB962C8B-B14F-4D97-AF65-F5344CB8AC3E}">
        <p14:creationId xmlns:p14="http://schemas.microsoft.com/office/powerpoint/2010/main" val="3501590149"/>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l" defTabSz="822716" rtl="0" eaLnBrk="1" latinLnBrk="0" hangingPunct="1">
        <a:lnSpc>
          <a:spcPct val="90000"/>
        </a:lnSpc>
        <a:spcBef>
          <a:spcPct val="0"/>
        </a:spcBef>
        <a:buFontTx/>
        <a:buNone/>
        <a:defRPr sz="1800" b="0" i="0" u="none" kern="1200">
          <a:solidFill>
            <a:schemeClr val="tx1"/>
          </a:solidFill>
          <a:latin typeface="Bosch Office Sans" pitchFamily="2" charset="0"/>
          <a:ea typeface="+mj-ea"/>
          <a:cs typeface="+mj-cs"/>
        </a:defRPr>
      </a:lvl1pPr>
    </p:titleStyle>
    <p:bodyStyle>
      <a:lvl1pPr marL="251460" indent="-251460" algn="l" defTabSz="822716" rtl="0" eaLnBrk="1" latinLnBrk="0" hangingPunct="1">
        <a:lnSpc>
          <a:spcPct val="107000"/>
        </a:lnSpc>
        <a:spcBef>
          <a:spcPts val="500"/>
        </a:spcBef>
        <a:buClrTx/>
        <a:buSzPct val="100000"/>
        <a:buFont typeface="Wingdings 3" panose="05040102010807070707" pitchFamily="18" charset="2"/>
        <a:buChar char=""/>
        <a:defRPr sz="1800" b="0" i="0" u="none" kern="1200">
          <a:solidFill>
            <a:schemeClr val="tx1"/>
          </a:solidFill>
          <a:latin typeface="Bosch Office Sans" pitchFamily="2" charset="0"/>
          <a:ea typeface="+mn-ea"/>
          <a:cs typeface="+mn-cs"/>
        </a:defRPr>
      </a:lvl1pPr>
      <a:lvl2pPr marL="508000" indent="-274320" algn="l" defTabSz="822716" rtl="0" eaLnBrk="1" latinLnBrk="0" hangingPunct="1">
        <a:lnSpc>
          <a:spcPct val="103000"/>
        </a:lnSpc>
        <a:spcBef>
          <a:spcPts val="500"/>
        </a:spcBef>
        <a:buClrTx/>
        <a:buSzPct val="100000"/>
        <a:buFont typeface="Wingdings 3" panose="05040102010807070707" pitchFamily="18" charset="2"/>
        <a:buChar char=""/>
        <a:defRPr sz="1600" b="0" i="0" u="none" kern="1200">
          <a:solidFill>
            <a:schemeClr val="tx1"/>
          </a:solidFill>
          <a:latin typeface="Bosch Office Sans" pitchFamily="2" charset="0"/>
          <a:ea typeface="+mn-ea"/>
          <a:cs typeface="+mn-cs"/>
        </a:defRPr>
      </a:lvl2pPr>
      <a:lvl3pPr marL="730250" indent="-204470" algn="l" defTabSz="822716" rtl="0" eaLnBrk="1" latinLnBrk="0" hangingPunct="1">
        <a:lnSpc>
          <a:spcPct val="102000"/>
        </a:lnSpc>
        <a:spcBef>
          <a:spcPts val="500"/>
        </a:spcBef>
        <a:buClrTx/>
        <a:buSzPct val="100000"/>
        <a:buFontTx/>
        <a:buChar char="‒"/>
        <a:defRPr sz="1400" b="0" i="0" u="none" kern="1200">
          <a:solidFill>
            <a:schemeClr val="tx1"/>
          </a:solidFill>
          <a:latin typeface="Bosch Office Sans" pitchFamily="2" charset="0"/>
          <a:ea typeface="+mn-ea"/>
          <a:cs typeface="+mn-cs"/>
        </a:defRPr>
      </a:lvl3pPr>
      <a:lvl4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4pPr>
      <a:lvl5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5pPr>
      <a:lvl6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6pPr>
      <a:lvl7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7pPr>
      <a:lvl8pPr marL="932180" indent="-184150" algn="l" defTabSz="822716" rtl="0" eaLnBrk="1" latinLnBrk="0" hangingPunct="1">
        <a:lnSpc>
          <a:spcPct val="103000"/>
        </a:lnSpc>
        <a:spcBef>
          <a:spcPts val="500"/>
        </a:spcBef>
        <a:buClrTx/>
        <a:buSzPct val="100000"/>
        <a:buFontTx/>
        <a:buChar char="‒"/>
        <a:defRPr sz="1300" b="0" i="0" u="none" kern="1200">
          <a:solidFill>
            <a:schemeClr val="tx1"/>
          </a:solidFill>
          <a:latin typeface="Bosch Office Sans" pitchFamily="2" charset="0"/>
          <a:ea typeface="+mn-ea"/>
          <a:cs typeface="+mn-cs"/>
        </a:defRPr>
      </a:lvl8pPr>
      <a:lvl9pPr marL="932180" indent="-184150" algn="l" defTabSz="822716" rtl="0" eaLnBrk="1" latinLnBrk="0" hangingPunct="1">
        <a:lnSpc>
          <a:spcPct val="103000"/>
        </a:lnSpc>
        <a:spcBef>
          <a:spcPts val="500"/>
        </a:spcBef>
        <a:buClrTx/>
        <a:buSzPct val="100000"/>
        <a:buFontTx/>
        <a:buChar char="‒"/>
        <a:defRPr sz="1300" b="0" i="0" u="none" kern="1200" baseline="0">
          <a:solidFill>
            <a:schemeClr val="tx1"/>
          </a:solidFill>
          <a:latin typeface="Bosch Office Sans" pitchFamily="2" charset="0"/>
          <a:ea typeface="+mn-ea"/>
          <a:cs typeface="+mn-cs"/>
        </a:defRPr>
      </a:lvl9pPr>
    </p:bodyStyle>
    <p:otherStyle>
      <a:defPPr>
        <a:defRPr lang="de-DE"/>
      </a:defPPr>
      <a:lvl1pPr marL="0" algn="l" defTabSz="822716" rtl="0" eaLnBrk="1" latinLnBrk="0" hangingPunct="1">
        <a:defRPr sz="1619" kern="1200">
          <a:solidFill>
            <a:schemeClr val="tx1"/>
          </a:solidFill>
          <a:latin typeface="+mn-lt"/>
          <a:ea typeface="+mn-ea"/>
          <a:cs typeface="+mn-cs"/>
        </a:defRPr>
      </a:lvl1pPr>
      <a:lvl2pPr marL="411358" algn="l" defTabSz="822716" rtl="0" eaLnBrk="1" latinLnBrk="0" hangingPunct="1">
        <a:defRPr sz="1619" kern="1200">
          <a:solidFill>
            <a:schemeClr val="tx1"/>
          </a:solidFill>
          <a:latin typeface="+mn-lt"/>
          <a:ea typeface="+mn-ea"/>
          <a:cs typeface="+mn-cs"/>
        </a:defRPr>
      </a:lvl2pPr>
      <a:lvl3pPr marL="822716" algn="l" defTabSz="822716" rtl="0" eaLnBrk="1" latinLnBrk="0" hangingPunct="1">
        <a:defRPr sz="1619" kern="1200">
          <a:solidFill>
            <a:schemeClr val="tx1"/>
          </a:solidFill>
          <a:latin typeface="+mn-lt"/>
          <a:ea typeface="+mn-ea"/>
          <a:cs typeface="+mn-cs"/>
        </a:defRPr>
      </a:lvl3pPr>
      <a:lvl4pPr marL="1234075" algn="l" defTabSz="822716" rtl="0" eaLnBrk="1" latinLnBrk="0" hangingPunct="1">
        <a:defRPr sz="1619" kern="1200">
          <a:solidFill>
            <a:schemeClr val="tx1"/>
          </a:solidFill>
          <a:latin typeface="+mn-lt"/>
          <a:ea typeface="+mn-ea"/>
          <a:cs typeface="+mn-cs"/>
        </a:defRPr>
      </a:lvl4pPr>
      <a:lvl5pPr marL="1645433" algn="l" defTabSz="822716" rtl="0" eaLnBrk="1" latinLnBrk="0" hangingPunct="1">
        <a:defRPr sz="1619" kern="1200">
          <a:solidFill>
            <a:schemeClr val="tx1"/>
          </a:solidFill>
          <a:latin typeface="+mn-lt"/>
          <a:ea typeface="+mn-ea"/>
          <a:cs typeface="+mn-cs"/>
        </a:defRPr>
      </a:lvl5pPr>
      <a:lvl6pPr marL="2056792" algn="l" defTabSz="822716" rtl="0" eaLnBrk="1" latinLnBrk="0" hangingPunct="1">
        <a:defRPr sz="1619" kern="1200">
          <a:solidFill>
            <a:schemeClr val="tx1"/>
          </a:solidFill>
          <a:latin typeface="+mn-lt"/>
          <a:ea typeface="+mn-ea"/>
          <a:cs typeface="+mn-cs"/>
        </a:defRPr>
      </a:lvl6pPr>
      <a:lvl7pPr marL="2468150" algn="l" defTabSz="822716" rtl="0" eaLnBrk="1" latinLnBrk="0" hangingPunct="1">
        <a:defRPr sz="1619" kern="1200">
          <a:solidFill>
            <a:schemeClr val="tx1"/>
          </a:solidFill>
          <a:latin typeface="+mn-lt"/>
          <a:ea typeface="+mn-ea"/>
          <a:cs typeface="+mn-cs"/>
        </a:defRPr>
      </a:lvl7pPr>
      <a:lvl8pPr marL="2879509" algn="l" defTabSz="822716" rtl="0" eaLnBrk="1" latinLnBrk="0" hangingPunct="1">
        <a:defRPr sz="1619" kern="1200">
          <a:solidFill>
            <a:schemeClr val="tx1"/>
          </a:solidFill>
          <a:latin typeface="+mn-lt"/>
          <a:ea typeface="+mn-ea"/>
          <a:cs typeface="+mn-cs"/>
        </a:defRPr>
      </a:lvl8pPr>
      <a:lvl9pPr marL="3290867" algn="l" defTabSz="822716" rtl="0" eaLnBrk="1" latinLnBrk="0" hangingPunct="1">
        <a:defRPr sz="161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80" y="648000"/>
            <a:ext cx="9872980" cy="388800"/>
          </a:xfrm>
          <a:prstGeom prst="rect">
            <a:avLst/>
          </a:prstGeom>
        </p:spPr>
        <p:txBody>
          <a:bodyPr vert="horz" lIns="0" tIns="0" rIns="0" bIns="0" rtlCol="0" anchor="t" anchorCtr="0">
            <a:noAutofit/>
          </a:bodyPr>
          <a:lstStyle/>
          <a:p>
            <a:r>
              <a:rPr lang="en-US" noProof="1"/>
              <a:t>Mastertitelformat bearbeiten</a:t>
            </a:r>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noProof="1"/>
              <a:t>Add Text</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defRPr>
            </a:lvl1pPr>
          </a:lstStyle>
          <a:p>
            <a:fld id="{4898AEC0-503E-4FA4-859C-D0F72D6E3F79}" type="slidenum">
              <a:rPr lang="en-US" noProof="1" dirty="0" smtClean="0"/>
              <a:pPr/>
              <a:t>‹#›</a:t>
            </a:fld>
            <a:endParaRPr lang="en-US" noProof="1"/>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593090" y="5643880"/>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Internal</a:t>
            </a:r>
            <a:r>
              <a:rPr lang="en-US" sz="600" kern="0" baseline="0" noProof="1">
                <a:solidFill>
                  <a:schemeClr val="tx1"/>
                </a:solidFill>
              </a:rPr>
              <a:t> | M/PJ-CVV | 2020-07-14</a:t>
            </a: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endParaRP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rgbClr val="B2B3B5"/>
                </a:solidFill>
              </a:rPr>
              <a:t>© Robert Bosch GmbH 2020. All rights reserved, also regarding any disposal, exploitation, reproduction, editing, distribution, as well as in the event of applications for industrial property rights.</a:t>
            </a: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kern="0" baseline="0" noProof="1">
                <a:solidFill>
                  <a:schemeClr val="tx1"/>
                </a:solidFill>
              </a:rPr>
              <a:t>%repositoryremark%</a:t>
            </a:r>
            <a:r>
              <a:rPr lang="en-US" sz="600" kern="0" baseline="0" noProof="1">
                <a:solidFill>
                  <a:srgbClr val="B2B3B5"/>
                </a:solidFill>
              </a:rPr>
              <a:t>%copyright%</a:t>
            </a: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593090" y="5644800"/>
            <a:ext cx="915289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rPr>
              <a:t>%confidentiality%</a:t>
            </a:r>
            <a:r>
              <a:rPr lang="en-US" sz="600" kern="0" baseline="0" noProof="1">
                <a:solidFill>
                  <a:schemeClr val="tx1"/>
                </a:solidFill>
              </a:rPr>
              <a:t>%businessunit%%departmentshort%%dateformat%</a:t>
            </a:r>
          </a:p>
        </p:txBody>
      </p:sp>
    </p:spTree>
    <p:extLst>
      <p:ext uri="{BB962C8B-B14F-4D97-AF65-F5344CB8AC3E}">
        <p14:creationId xmlns:p14="http://schemas.microsoft.com/office/powerpoint/2010/main" val="1119174433"/>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80" y="648000"/>
            <a:ext cx="987298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a:t>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defRPr>
            </a:lvl1pPr>
          </a:lstStyle>
          <a:p>
            <a:fld id="{4898AEC0-503E-4FA4-859C-D0F72D6E3F79}" type="slidenum">
              <a:rPr lang="de-DE" smtClean="0"/>
              <a:pPr/>
              <a:t>‹#›</a:t>
            </a:fld>
            <a:endParaRPr lang="de-DE" dirty="0"/>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de-DE" sz="600" b="1" i="0" u="none" strike="noStrike" kern="0" cap="none" spc="0" normalizeH="0" baseline="0" noProof="0" smtClean="0">
                <a:ln>
                  <a:noFill/>
                </a:ln>
                <a:solidFill>
                  <a:srgbClr val="D70012"/>
                </a:solidFill>
                <a:effectLst/>
                <a:uLnTx/>
                <a:uFillTx/>
                <a:latin typeface="Bosch Office Sans" pitchFamily="2" charset="0"/>
              </a:rPr>
              <a:t>Internal</a:t>
            </a:r>
            <a:r>
              <a:rPr kumimoji="0" lang="de-DE" sz="600" b="0" i="0" u="none" strike="noStrike" kern="0" cap="none" spc="0" normalizeH="0" baseline="0" noProof="0" smtClean="0">
                <a:ln>
                  <a:noFill/>
                </a:ln>
                <a:solidFill>
                  <a:srgbClr val="000000"/>
                </a:solidFill>
                <a:effectLst/>
                <a:uLnTx/>
                <a:uFillTx/>
                <a:latin typeface="Bosch Office Sans" pitchFamily="2" charset="0"/>
              </a:rPr>
              <a:t> | M/PJ-CVV | 2020-02-28</a:t>
            </a:r>
            <a:endParaRPr kumimoji="0" lang="de-DE" sz="600" b="0" i="0" u="none" strike="noStrike" kern="0" cap="none" spc="0" normalizeH="0" baseline="0" noProof="0" dirty="0">
              <a:ln>
                <a:noFill/>
              </a:ln>
              <a:solidFill>
                <a:srgbClr val="000000"/>
              </a:solidFill>
              <a:effectLst/>
              <a:uLnTx/>
              <a:uFillTx/>
              <a:latin typeface="Bosch Office Sans" pitchFamily="2" charset="0"/>
            </a:endParaRP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en-US" sz="600" b="0" i="0" u="none" kern="0" baseline="0" smtClean="0">
                <a:solidFill>
                  <a:srgbClr val="B2B3B5"/>
                </a:solidFill>
                <a:latin typeface="Bosch Office Sans" pitchFamily="2" charset="0"/>
              </a:rPr>
              <a:t>©  Robert Bosch Engineering and Business Solutions Private Limited 2019. All rights reserved, also regarding any disposal, exploitation, reproduction, editing, distribution, as well as in the event of applications for industrial property rights.</a:t>
            </a:r>
            <a:endParaRPr lang="de-DE" sz="600" b="0" i="0" u="none" kern="0" baseline="0" dirty="0">
              <a:solidFill>
                <a:srgbClr val="B2B3B5"/>
              </a:solidFill>
              <a:latin typeface="Bosch Office Sans" pitchFamily="2" charset="0"/>
            </a:endParaRP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593090" y="5644800"/>
            <a:ext cx="915289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44786319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080" y="648000"/>
            <a:ext cx="9872980" cy="388800"/>
          </a:xfrm>
          <a:prstGeom prst="rect">
            <a:avLst/>
          </a:prstGeom>
        </p:spPr>
        <p:txBody>
          <a:bodyPr vert="horz" lIns="0" tIns="0" rIns="0" bIns="0" rtlCol="0" anchor="t" anchorCtr="0">
            <a:noAutofit/>
          </a:bodyPr>
          <a:lstStyle/>
          <a:p>
            <a:r>
              <a:rPr lang="de-DE"/>
              <a:t>Mastertitelformat bearbeiten</a:t>
            </a:r>
            <a:endParaRPr lang="de-DE" dirty="0"/>
          </a:p>
        </p:txBody>
      </p:sp>
      <p:sp>
        <p:nvSpPr>
          <p:cNvPr id="3" name="Text Placeholder 2"/>
          <p:cNvSpPr>
            <a:spLocks noGrp="1"/>
          </p:cNvSpPr>
          <p:nvPr>
            <p:ph type="body" idx="1"/>
          </p:nvPr>
        </p:nvSpPr>
        <p:spPr>
          <a:xfrm>
            <a:off x="259200" y="1296000"/>
            <a:ext cx="10450800" cy="4168800"/>
          </a:xfrm>
          <a:prstGeom prst="rect">
            <a:avLst/>
          </a:prstGeom>
        </p:spPr>
        <p:txBody>
          <a:bodyPr vert="horz" lIns="0" tIns="0" rIns="0" bIns="0" rtlCol="0">
            <a:noAutofit/>
          </a:bodyPr>
          <a:lstStyle/>
          <a:p>
            <a:pPr lvl="0"/>
            <a:r>
              <a:rPr lang="en-US"/>
              <a:t>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lang="de-DE" dirty="0"/>
          </a:p>
        </p:txBody>
      </p:sp>
      <p:sp>
        <p:nvSpPr>
          <p:cNvPr id="7" name="Slide Number Placeholder 6"/>
          <p:cNvSpPr>
            <a:spLocks noGrp="1"/>
          </p:cNvSpPr>
          <p:nvPr>
            <p:ph type="sldNum" sz="quarter" idx="12"/>
          </p:nvPr>
        </p:nvSpPr>
        <p:spPr>
          <a:xfrm>
            <a:off x="266700" y="5628640"/>
            <a:ext cx="288290" cy="410210"/>
          </a:xfrm>
          <a:prstGeom prst="rect">
            <a:avLst/>
          </a:prstGeom>
        </p:spPr>
        <p:txBody>
          <a:bodyPr vert="horz" lIns="0" tIns="0" rIns="0" bIns="0" rtlCol="0" anchor="t"/>
          <a:lstStyle>
            <a:lvl1pPr algn="l">
              <a:defRPr sz="1200">
                <a:solidFill>
                  <a:srgbClr val="999FA6"/>
                </a:solidFill>
              </a:defRPr>
            </a:lvl1pPr>
          </a:lstStyle>
          <a:p>
            <a:fld id="{4898AEC0-503E-4FA4-859C-D0F72D6E3F79}" type="slidenum">
              <a:rPr lang="de-DE" smtClean="0"/>
              <a:pPr/>
              <a:t>‹#›</a:t>
            </a:fld>
            <a:endParaRPr lang="de-DE" dirty="0"/>
          </a:p>
        </p:txBody>
      </p:sp>
      <p:sp>
        <p:nvSpPr>
          <p:cNvPr id="5" name="Bosch_footer_1">
            <a:extLst>
              <a:ext uri="{FF2B5EF4-FFF2-40B4-BE49-F238E27FC236}">
                <a16:creationId xmlns:a16="http://schemas.microsoft.com/office/drawing/2014/main" id="{EA78BAC4-FC81-4715-BED8-605625FA39A4}"/>
              </a:ext>
            </a:extLst>
          </p:cNvPr>
          <p:cNvSpPr txBox="1"/>
          <p:nvPr userDrawn="1"/>
        </p:nvSpPr>
        <p:spPr>
          <a:xfrm>
            <a:off x="593090" y="5643880"/>
            <a:ext cx="9152890" cy="107950"/>
          </a:xfrm>
          <a:prstGeom prst="rect">
            <a:avLst/>
          </a:prstGeom>
          <a:noFill/>
        </p:spPr>
        <p:txBody>
          <a:bodyPr wrap="square" lIns="0" tIns="0" rIns="0" bIns="0" rtlCol="0">
            <a:noAutofit/>
          </a:bodyPr>
          <a:lstStyle/>
          <a:p>
            <a:pPr marR="0" defTabSz="914400" eaLnBrk="1" fontAlgn="auto" latinLnBrk="0" hangingPunct="1">
              <a:lnSpc>
                <a:spcPct val="107000"/>
              </a:lnSpc>
              <a:spcBef>
                <a:spcPts val="0"/>
              </a:spcBef>
              <a:spcAft>
                <a:spcPts val="100"/>
              </a:spcAft>
              <a:buClrTx/>
              <a:buSzTx/>
              <a:buFontTx/>
              <a:buNone/>
              <a:tabLst/>
            </a:pPr>
            <a:r>
              <a:rPr kumimoji="0" lang="de-DE" sz="600" b="1" i="0" u="none" strike="noStrike" kern="0" cap="none" spc="0" normalizeH="0" baseline="0" noProof="0" smtClean="0">
                <a:ln>
                  <a:noFill/>
                </a:ln>
                <a:solidFill>
                  <a:srgbClr val="D70012"/>
                </a:solidFill>
                <a:effectLst/>
                <a:uLnTx/>
                <a:uFillTx/>
                <a:latin typeface="Bosch Office Sans" pitchFamily="2" charset="0"/>
              </a:rPr>
              <a:t>Intern</a:t>
            </a:r>
            <a:r>
              <a:rPr kumimoji="0" lang="de-DE" sz="600" b="0" i="0" u="none" strike="noStrike" kern="0" cap="none" spc="0" normalizeH="0" baseline="0" noProof="0" smtClean="0">
                <a:ln>
                  <a:noFill/>
                </a:ln>
                <a:solidFill>
                  <a:srgbClr val="000000"/>
                </a:solidFill>
                <a:effectLst/>
                <a:uLnTx/>
                <a:uFillTx/>
                <a:latin typeface="Bosch Office Sans" pitchFamily="2" charset="0"/>
              </a:rPr>
              <a:t> | 05.10.2020</a:t>
            </a:r>
            <a:endParaRPr kumimoji="0" lang="de-DE" sz="600" b="0" i="0" u="none" strike="noStrike" kern="0" cap="none" spc="0" normalizeH="0" baseline="0" noProof="0" dirty="0">
              <a:ln>
                <a:noFill/>
              </a:ln>
              <a:solidFill>
                <a:srgbClr val="000000"/>
              </a:solidFill>
              <a:effectLst/>
              <a:uLnTx/>
              <a:uFillTx/>
              <a:latin typeface="Bosch Office Sans" pitchFamily="2" charset="0"/>
            </a:endParaRPr>
          </a:p>
        </p:txBody>
      </p:sp>
      <p:sp>
        <p:nvSpPr>
          <p:cNvPr id="6" name="Bosch_footer_2">
            <a:extLst>
              <a:ext uri="{FF2B5EF4-FFF2-40B4-BE49-F238E27FC236}">
                <a16:creationId xmlns:a16="http://schemas.microsoft.com/office/drawing/2014/main" id="{054E7C6F-D3F2-4D18-AE27-4A5BF90323E4}"/>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b="0" i="0" u="none" kern="0" baseline="0" smtClean="0">
                <a:solidFill>
                  <a:srgbClr val="B2B3B5"/>
                </a:solidFill>
                <a:latin typeface="Bosch Office Sans" pitchFamily="2" charset="0"/>
              </a:rPr>
              <a:t>© Robert Bosch GmbH 2020. Alle Rechte vorbehalten, auch bzgl. jeder Verfügung, Verwertung, Reproduktion, Bearbeitung, Weitergabe sowie für den Fall von Schutzrechtsanmeldungen.</a:t>
            </a:r>
            <a:endParaRPr lang="de-DE" sz="600" b="0" i="0" u="none" kern="0" baseline="0" dirty="0">
              <a:solidFill>
                <a:srgbClr val="B2B3B5"/>
              </a:solidFill>
              <a:latin typeface="Bosch Office Sans" pitchFamily="2" charset="0"/>
            </a:endParaRPr>
          </a:p>
        </p:txBody>
      </p:sp>
      <p:sp>
        <p:nvSpPr>
          <p:cNvPr id="8" name="Bosch_footer_2" hidden="1">
            <a:extLst>
              <a:ext uri="{FF2B5EF4-FFF2-40B4-BE49-F238E27FC236}">
                <a16:creationId xmlns:a16="http://schemas.microsoft.com/office/drawing/2014/main" id="{5D02BF85-46F8-4435-90C8-68AE8D6BB5BD}"/>
              </a:ext>
            </a:extLst>
          </p:cNvPr>
          <p:cNvSpPr txBox="1"/>
          <p:nvPr userDrawn="1"/>
        </p:nvSpPr>
        <p:spPr>
          <a:xfrm>
            <a:off x="593090" y="5748656"/>
            <a:ext cx="9152890" cy="215900"/>
          </a:xfrm>
          <a:prstGeom prst="rect">
            <a:avLst/>
          </a:prstGeom>
          <a:noFill/>
        </p:spPr>
        <p:txBody>
          <a:bodyPr wrap="square" lIns="0" tIns="0" rIns="0" bIns="0" rtlCol="0">
            <a:noAutofit/>
          </a:bodyPr>
          <a:lstStyle/>
          <a:p>
            <a:pPr>
              <a:lnSpc>
                <a:spcPct val="120000"/>
              </a:lnSpc>
              <a:spcAft>
                <a:spcPts val="100"/>
              </a:spcAft>
            </a:pPr>
            <a:r>
              <a:rPr lang="de-DE" sz="600" kern="0" baseline="0">
                <a:solidFill>
                  <a:schemeClr val="tx1"/>
                </a:solidFill>
              </a:rPr>
              <a:t>%repositoryremark%</a:t>
            </a:r>
            <a:r>
              <a:rPr lang="de-DE" sz="600" kern="0" baseline="0">
                <a:solidFill>
                  <a:srgbClr val="B2B3B5"/>
                </a:solidFill>
              </a:rPr>
              <a:t>%copyright%</a:t>
            </a:r>
            <a:endParaRPr lang="de-DE" sz="600" kern="0" baseline="0" dirty="0">
              <a:solidFill>
                <a:srgbClr val="B2B3B5"/>
              </a:solidFill>
            </a:endParaRPr>
          </a:p>
        </p:txBody>
      </p:sp>
      <p:sp>
        <p:nvSpPr>
          <p:cNvPr id="9" name="Bosch_footer_1" hidden="1">
            <a:extLst>
              <a:ext uri="{FF2B5EF4-FFF2-40B4-BE49-F238E27FC236}">
                <a16:creationId xmlns:a16="http://schemas.microsoft.com/office/drawing/2014/main" id="{49B7D0DB-D891-4F39-A1EB-81FDAB75CF1C}"/>
              </a:ext>
            </a:extLst>
          </p:cNvPr>
          <p:cNvSpPr txBox="1"/>
          <p:nvPr userDrawn="1"/>
        </p:nvSpPr>
        <p:spPr>
          <a:xfrm>
            <a:off x="593090" y="5644800"/>
            <a:ext cx="9152890" cy="10800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de-DE" sz="600" b="1" kern="0" baseline="0" noProof="1">
                <a:solidFill>
                  <a:srgbClr val="D70012"/>
                </a:solidFill>
              </a:rPr>
              <a:t>%confidentiality%</a:t>
            </a:r>
            <a:r>
              <a:rPr lang="de-DE" sz="600" kern="0" baseline="0" noProof="1">
                <a:solidFill>
                  <a:schemeClr val="tx1"/>
                </a:solidFill>
              </a:rPr>
              <a:t>%businessunit%%departmentshort%%dateformat%</a:t>
            </a:r>
          </a:p>
        </p:txBody>
      </p:sp>
    </p:spTree>
    <p:extLst>
      <p:ext uri="{BB962C8B-B14F-4D97-AF65-F5344CB8AC3E}">
        <p14:creationId xmlns:p14="http://schemas.microsoft.com/office/powerpoint/2010/main" val="2050536392"/>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Lst>
  <p:hf hdr="0" ftr="0" dt="0"/>
  <p:txStyles>
    <p:titleStyle>
      <a:lvl1pPr algn="l" defTabSz="914333" rtl="0" eaLnBrk="1" latinLnBrk="0" hangingPunct="1">
        <a:lnSpc>
          <a:spcPct val="89000"/>
        </a:lnSpc>
        <a:spcBef>
          <a:spcPct val="0"/>
        </a:spcBef>
        <a:buNone/>
        <a:defRPr sz="2800" kern="1200">
          <a:solidFill>
            <a:schemeClr val="accent1"/>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3" panose="05040102010807070707" pitchFamily="18"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63.xml"/><Relationship Id="rId7" Type="http://schemas.openxmlformats.org/officeDocument/2006/relationships/slideLayout" Target="../slideLayouts/slideLayout20.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tags" Target="../tags/tag166.xml"/><Relationship Id="rId5" Type="http://schemas.openxmlformats.org/officeDocument/2006/relationships/tags" Target="../tags/tag165.xml"/><Relationship Id="rId10" Type="http://schemas.openxmlformats.org/officeDocument/2006/relationships/image" Target="../media/image9.emf"/><Relationship Id="rId4" Type="http://schemas.openxmlformats.org/officeDocument/2006/relationships/tags" Target="../tags/tag164.xml"/><Relationship Id="rId9"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15.png"/><Relationship Id="rId12" Type="http://schemas.openxmlformats.org/officeDocument/2006/relationships/image" Target="../media/image20.jpeg"/><Relationship Id="rId2" Type="http://schemas.openxmlformats.org/officeDocument/2006/relationships/slideLayout" Target="../slideLayouts/slideLayout78.xml"/><Relationship Id="rId1" Type="http://schemas.openxmlformats.org/officeDocument/2006/relationships/themeOverride" Target="../theme/themeOverride1.xml"/><Relationship Id="rId6" Type="http://schemas.openxmlformats.org/officeDocument/2006/relationships/image" Target="../media/image14.png"/><Relationship Id="rId11" Type="http://schemas.openxmlformats.org/officeDocument/2006/relationships/image" Target="../media/image19.jpe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9.xml"/><Relationship Id="rId1" Type="http://schemas.openxmlformats.org/officeDocument/2006/relationships/themeOverride" Target="../theme/themeOverride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2"/>
            </p:custDataLst>
          </p:nvPr>
        </p:nvSpPr>
        <p:spPr>
          <a:xfrm>
            <a:off x="0" y="0"/>
            <a:ext cx="1270000" cy="127000"/>
          </a:xfrm>
          <a:effectLst/>
          <a:extLst>
            <a:ext uri="{53640926-AAD7-44D8-BBD7-CCE9431645EC}">
              <a14:shadowObscured xmlns:a14="http://schemas.microsoft.com/office/drawing/2010/main"/>
            </a:ext>
          </a:extLst>
        </p:spPr>
        <p:txBody>
          <a:bodyPr wrap="none" lIns="0" tIns="0" rIns="0" bIns="0" anchor="t">
            <a:noAutofit/>
          </a:bodyPr>
          <a:lstStyle/>
          <a:p>
            <a:endParaRPr lang="en-GB"/>
          </a:p>
        </p:txBody>
      </p:sp>
      <p:pic>
        <p:nvPicPr>
          <p:cNvPr id="6" name="Picture 5"/>
          <p:cNvPicPr>
            <a:picLocks/>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097026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0840720" y="0"/>
            <a:ext cx="129540" cy="617093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sp>
        <p:nvSpPr>
          <p:cNvPr id="2" name="Title 1"/>
          <p:cNvSpPr>
            <a:spLocks noGrp="1"/>
          </p:cNvSpPr>
          <p:nvPr>
            <p:ph type="ctrTitle"/>
            <p:custDataLst>
              <p:tags r:id="rId5"/>
            </p:custDataLst>
          </p:nvPr>
        </p:nvSpPr>
        <p:spPr>
          <a:xfrm>
            <a:off x="115207" y="548005"/>
            <a:ext cx="11691257" cy="5204460"/>
          </a:xfrm>
          <a:effectLst/>
          <a:extLst>
            <a:ext uri="{53640926-AAD7-44D8-BBD7-CCE9431645EC}">
              <a14:shadowObscured xmlns:a14="http://schemas.microsoft.com/office/drawing/2010/main"/>
            </a:ext>
          </a:extLst>
        </p:spPr>
        <p:txBody>
          <a:bodyPr wrap="square" lIns="0" tIns="0" rIns="0" bIns="0" anchor="t">
            <a:normAutofit/>
          </a:bodyPr>
          <a:lstStyle/>
          <a:p>
            <a:pPr algn="ctr"/>
            <a:r>
              <a:rPr lang="en-GB" dirty="0" smtClean="0">
                <a:solidFill>
                  <a:schemeClr val="accent6">
                    <a:lumMod val="75000"/>
                  </a:schemeClr>
                </a:solidFill>
              </a:rPr>
              <a:t>2020 </a:t>
            </a:r>
            <a:r>
              <a:rPr lang="en-GB" sz="4000" dirty="0" smtClean="0">
                <a:solidFill>
                  <a:schemeClr val="accent6">
                    <a:lumMod val="75000"/>
                  </a:schemeClr>
                </a:solidFill>
              </a:rPr>
              <a:t>(New Normal Year)</a:t>
            </a:r>
            <a:r>
              <a:rPr lang="en-GB" dirty="0" smtClean="0">
                <a:solidFill>
                  <a:schemeClr val="accent6">
                    <a:lumMod val="75000"/>
                  </a:schemeClr>
                </a:solidFill>
              </a:rPr>
              <a:t/>
            </a:r>
            <a:br>
              <a:rPr lang="en-GB" dirty="0" smtClean="0">
                <a:solidFill>
                  <a:schemeClr val="accent6">
                    <a:lumMod val="75000"/>
                  </a:schemeClr>
                </a:solidFill>
              </a:rPr>
            </a:br>
            <a:r>
              <a:rPr lang="en-GB" sz="7200" dirty="0" smtClean="0">
                <a:solidFill>
                  <a:schemeClr val="accent6">
                    <a:lumMod val="75000"/>
                  </a:schemeClr>
                </a:solidFill>
              </a:rPr>
              <a:t>T</a:t>
            </a:r>
            <a:r>
              <a:rPr lang="en-GB" sz="7200" cap="small" dirty="0" smtClean="0">
                <a:solidFill>
                  <a:schemeClr val="accent6">
                    <a:lumMod val="75000"/>
                  </a:schemeClr>
                </a:solidFill>
              </a:rPr>
              <a:t>he year So FAR in </a:t>
            </a:r>
            <a:br>
              <a:rPr lang="en-GB" sz="7200" cap="small" dirty="0" smtClean="0">
                <a:solidFill>
                  <a:schemeClr val="accent6">
                    <a:lumMod val="75000"/>
                  </a:schemeClr>
                </a:solidFill>
              </a:rPr>
            </a:br>
            <a:r>
              <a:rPr lang="en-GB" sz="7200" cap="small" dirty="0" smtClean="0">
                <a:solidFill>
                  <a:schemeClr val="accent6">
                    <a:lumMod val="75000"/>
                  </a:schemeClr>
                </a:solidFill>
              </a:rPr>
              <a:t>CoC V&amp;V</a:t>
            </a:r>
            <a:r>
              <a:rPr lang="en-GB" sz="7200" dirty="0" smtClean="0">
                <a:solidFill>
                  <a:schemeClr val="accent6">
                    <a:lumMod val="75000"/>
                  </a:schemeClr>
                </a:solidFill>
              </a:rPr>
              <a:t>….</a:t>
            </a:r>
            <a:endParaRPr lang="en-GB" sz="7200" dirty="0">
              <a:solidFill>
                <a:schemeClr val="accent6">
                  <a:lumMod val="75000"/>
                </a:schemeClr>
              </a:solidFill>
            </a:endParaRPr>
          </a:p>
        </p:txBody>
      </p:sp>
      <p:pic>
        <p:nvPicPr>
          <p:cNvPr id="7" name="Picture 6"/>
          <p:cNvPicPr>
            <a:picLocks/>
          </p:cNvPicPr>
          <p:nvPr>
            <p:custDataLst>
              <p:tags r:id="rId6"/>
            </p:custDataLst>
          </p:nvPr>
        </p:nvPicPr>
        <p:blipFill>
          <a:blip r:embed="rId10" cstate="hq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custDataLst>
      <p:tags r:id="rId1"/>
    </p:custDataLst>
    <p:extLst>
      <p:ext uri="{BB962C8B-B14F-4D97-AF65-F5344CB8AC3E}">
        <p14:creationId xmlns:p14="http://schemas.microsoft.com/office/powerpoint/2010/main" val="26968199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a:xfrm>
            <a:off x="71301" y="88142"/>
            <a:ext cx="10452100" cy="388800"/>
          </a:xfrm>
        </p:spPr>
        <p:txBody>
          <a:bodyPr/>
          <a:lstStyle/>
          <a:p>
            <a:r>
              <a:rPr lang="en-GB" dirty="0"/>
              <a:t>Rewind, Play and Evaluate - 2020</a:t>
            </a:r>
          </a:p>
        </p:txBody>
      </p:sp>
      <p:sp>
        <p:nvSpPr>
          <p:cNvPr id="4" name="Slide Number Placeholder 3"/>
          <p:cNvSpPr>
            <a:spLocks noGrp="1"/>
          </p:cNvSpPr>
          <p:nvPr>
            <p:ph type="sldNum" sz="quarter" idx="12"/>
          </p:nvPr>
        </p:nvSpPr>
        <p:spPr/>
        <p:txBody>
          <a:bodyPr/>
          <a:lstStyle/>
          <a:p>
            <a:fld id="{4898AEC0-503E-4FA4-859C-D0F72D6E3F79}" type="slidenum">
              <a:rPr lang="de-DE" smtClean="0"/>
              <a:pPr/>
              <a:t>10</a:t>
            </a:fld>
            <a:endParaRPr lang="de-DE"/>
          </a:p>
        </p:txBody>
      </p:sp>
      <p:sp>
        <p:nvSpPr>
          <p:cNvPr id="12" name="Bevel 11"/>
          <p:cNvSpPr/>
          <p:nvPr/>
        </p:nvSpPr>
        <p:spPr>
          <a:xfrm>
            <a:off x="547370" y="2555722"/>
            <a:ext cx="9502866" cy="3404207"/>
          </a:xfrm>
          <a:prstGeom prst="bevel">
            <a:avLst/>
          </a:prstGeom>
          <a:noFill/>
          <a:ln w="9525" cap="flat" cmpd="sng" algn="ctr">
            <a:solidFill>
              <a:srgbClr val="3F136C"/>
            </a:solidFill>
            <a:prstDash val="solid"/>
          </a:ln>
          <a:effectLst/>
        </p:spPr>
        <p:txBody>
          <a:bodyPr rtlCol="0" anchor="t"/>
          <a:lstStyle/>
          <a:p>
            <a:pPr marL="285750" indent="-285750">
              <a:buFont typeface="Wingdings" panose="05000000000000000000" pitchFamily="2" charset="2"/>
              <a:buChar char="Ø"/>
            </a:pPr>
            <a:r>
              <a:rPr lang="en-US" sz="1400" dirty="0" smtClean="0"/>
              <a:t>PE-VVS first localization batch started successfully in RBEI in early Nov with delay due to Covid-19.</a:t>
            </a:r>
          </a:p>
          <a:p>
            <a:pPr marL="285750" indent="-285750">
              <a:buFont typeface="Wingdings" panose="05000000000000000000" pitchFamily="2" charset="2"/>
              <a:buChar char="Ø"/>
            </a:pPr>
            <a:r>
              <a:rPr lang="en-US" sz="1400" dirty="0" smtClean="0"/>
              <a:t>Re-estimated to ~13 </a:t>
            </a:r>
            <a:r>
              <a:rPr lang="en-US" sz="1400" dirty="0" err="1" smtClean="0"/>
              <a:t>TEuro</a:t>
            </a:r>
            <a:r>
              <a:rPr lang="en-US" sz="1400" dirty="0" smtClean="0"/>
              <a:t> for the entire program of 18 months.</a:t>
            </a:r>
          </a:p>
          <a:p>
            <a:pPr marL="285750" indent="-285750">
              <a:buFont typeface="Wingdings" panose="05000000000000000000" pitchFamily="2" charset="2"/>
              <a:buChar char="Ø"/>
            </a:pPr>
            <a:r>
              <a:rPr lang="en-US" sz="1400" dirty="0" smtClean="0"/>
              <a:t>Special buy-in taken from Jacob (RBEI Board of Management) for special discounts on the program if needed by any unit.</a:t>
            </a:r>
          </a:p>
          <a:p>
            <a:pPr marL="285750" indent="-285750">
              <a:buFont typeface="Wingdings" panose="05000000000000000000" pitchFamily="2" charset="2"/>
              <a:buChar char="Ø"/>
            </a:pPr>
            <a:r>
              <a:rPr lang="en-US" sz="1400" dirty="0" smtClean="0"/>
              <a:t>Applications were overwhelming – 32 out of which 19 candidates selected for the education program. </a:t>
            </a:r>
          </a:p>
          <a:p>
            <a:pPr marL="285750" indent="-285750">
              <a:buFont typeface="Wingdings" panose="05000000000000000000" pitchFamily="2" charset="2"/>
              <a:buChar char="Ø"/>
            </a:pPr>
            <a:r>
              <a:rPr lang="en-US" sz="1400" dirty="0" smtClean="0"/>
              <a:t>Education Manager finalized from external (Testing guru in India)</a:t>
            </a:r>
          </a:p>
          <a:p>
            <a:pPr marL="285750" indent="-285750">
              <a:buFont typeface="Wingdings" panose="05000000000000000000" pitchFamily="2" charset="2"/>
              <a:buChar char="Ø"/>
            </a:pPr>
            <a:r>
              <a:rPr lang="en-US" sz="1400" dirty="0"/>
              <a:t>Overcame challenges in timely manner :</a:t>
            </a:r>
            <a:br>
              <a:rPr lang="en-US" sz="1400" dirty="0"/>
            </a:br>
            <a:r>
              <a:rPr lang="en-US" sz="1400" dirty="0"/>
              <a:t>a. Hiccups to identify right Stakeholders amidst Org changes.</a:t>
            </a:r>
            <a:br>
              <a:rPr lang="en-US" sz="1400" dirty="0"/>
            </a:br>
            <a:r>
              <a:rPr lang="en-US" sz="1400" dirty="0"/>
              <a:t>b. Overall price didn't fly in RBEI Steering meeting. Lot of objections on content, budget, duration etc. </a:t>
            </a:r>
            <a:br>
              <a:rPr lang="en-US" sz="1400" dirty="0"/>
            </a:br>
            <a:r>
              <a:rPr lang="en-US" sz="1400" dirty="0"/>
              <a:t>c. Delay in onboarding of Education Manager</a:t>
            </a:r>
            <a:r>
              <a:rPr lang="en-US" sz="1400" dirty="0" smtClean="0"/>
              <a:t> </a:t>
            </a:r>
          </a:p>
          <a:p>
            <a:r>
              <a:rPr lang="en-US" sz="1400" dirty="0" smtClean="0"/>
              <a:t> </a:t>
            </a:r>
          </a:p>
          <a:p>
            <a:pPr marL="171450" indent="-171450">
              <a:buFontTx/>
              <a:buChar char="-"/>
            </a:pPr>
            <a:endParaRPr lang="en-US" sz="1400" dirty="0"/>
          </a:p>
        </p:txBody>
      </p:sp>
      <p:sp>
        <p:nvSpPr>
          <p:cNvPr id="14" name="TextBox 13"/>
          <p:cNvSpPr txBox="1"/>
          <p:nvPr/>
        </p:nvSpPr>
        <p:spPr>
          <a:xfrm>
            <a:off x="2081892" y="476942"/>
            <a:ext cx="8515350" cy="45417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b="1" kern="0" dirty="0" smtClean="0">
                <a:solidFill>
                  <a:srgbClr val="000000"/>
                </a:solidFill>
              </a:rPr>
              <a:t>Description : </a:t>
            </a:r>
            <a:r>
              <a:rPr lang="en-US" b="1" kern="0" dirty="0">
                <a:solidFill>
                  <a:srgbClr val="000000"/>
                </a:solidFill>
              </a:rPr>
              <a:t>PE-VVS program initiated in RBEI by Q3'2020</a:t>
            </a:r>
            <a:endParaRPr kumimoji="0" lang="en-GB" sz="1800" b="1" i="0" u="none" strike="noStrike" kern="0" cap="none" spc="0" normalizeH="0" baseline="0" noProof="0" dirty="0" smtClean="0">
              <a:ln>
                <a:noFill/>
              </a:ln>
              <a:solidFill>
                <a:srgbClr val="000000"/>
              </a:solidFill>
              <a:effectLst/>
              <a:uLnTx/>
              <a:uFillTx/>
            </a:endParaRPr>
          </a:p>
        </p:txBody>
      </p:sp>
      <p:sp>
        <p:nvSpPr>
          <p:cNvPr id="15" name="Rounded Rectangle 14"/>
          <p:cNvSpPr/>
          <p:nvPr/>
        </p:nvSpPr>
        <p:spPr>
          <a:xfrm>
            <a:off x="0" y="838532"/>
            <a:ext cx="5143500" cy="170872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400" b="1" i="0" u="none" strike="noStrike" kern="0" cap="none" spc="0" normalizeH="0" baseline="0" noProof="0" dirty="0" smtClean="0">
                <a:ln>
                  <a:noFill/>
                </a:ln>
                <a:solidFill>
                  <a:srgbClr val="000000"/>
                </a:solidFill>
                <a:effectLst/>
                <a:uLnTx/>
                <a:uFillTx/>
                <a:latin typeface="Bosch Office Sans"/>
              </a:rPr>
              <a:t>Expected</a:t>
            </a:r>
            <a:r>
              <a:rPr kumimoji="0" lang="en-GB" sz="1400" b="1" i="0" u="none" strike="noStrike" kern="0" cap="none" spc="0" normalizeH="0" noProof="0" dirty="0" smtClean="0">
                <a:ln>
                  <a:noFill/>
                </a:ln>
                <a:solidFill>
                  <a:srgbClr val="000000"/>
                </a:solidFill>
                <a:effectLst/>
                <a:uLnTx/>
                <a:uFillTx/>
                <a:latin typeface="Bosch Office Sans"/>
              </a:rPr>
              <a:t> Achievements</a:t>
            </a:r>
            <a:endParaRPr lang="en-US" sz="1400" b="1" kern="0" dirty="0">
              <a:solidFill>
                <a:srgbClr val="000000"/>
              </a:solidFill>
              <a:latin typeface="Bosch Office Sans"/>
            </a:endParaRP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To conceptualize and plan PE-VVS localization program for RBEI. Ensure the first class to happen in Q3 of 2020.</a:t>
            </a:r>
            <a:endParaRPr kumimoji="0" lang="en-GB" sz="1100" b="0" i="0" u="none" strike="noStrike" kern="0" cap="none" spc="0" normalizeH="0" baseline="0" noProof="0" dirty="0" smtClean="0">
              <a:ln>
                <a:noFill/>
              </a:ln>
              <a:solidFill>
                <a:srgbClr val="000000"/>
              </a:solidFill>
              <a:effectLst/>
              <a:uLnTx/>
              <a:uFillTx/>
              <a:latin typeface="Bosch Office Sans"/>
            </a:endParaRPr>
          </a:p>
        </p:txBody>
      </p:sp>
      <p:sp>
        <p:nvSpPr>
          <p:cNvPr id="16" name="Rounded Rectangle 15"/>
          <p:cNvSpPr/>
          <p:nvPr/>
        </p:nvSpPr>
        <p:spPr>
          <a:xfrm>
            <a:off x="5143500" y="838531"/>
            <a:ext cx="5826126" cy="1708725"/>
          </a:xfrm>
          <a:prstGeom prst="round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1300" b="1" i="0" u="none" strike="noStrike" kern="0" cap="none" spc="0" normalizeH="0" baseline="0" noProof="0" dirty="0" smtClean="0">
                <a:ln>
                  <a:noFill/>
                </a:ln>
                <a:solidFill>
                  <a:srgbClr val="000000"/>
                </a:solidFill>
                <a:effectLst/>
                <a:uLnTx/>
                <a:uFillTx/>
                <a:latin typeface="Bosch Office Sans"/>
              </a:rPr>
              <a:t>Achievements beyond expectations</a:t>
            </a:r>
            <a:endParaRPr lang="en-US" sz="1300" b="1" kern="0" dirty="0">
              <a:solidFill>
                <a:srgbClr val="000000"/>
              </a:solidFill>
              <a:latin typeface="Bosch Office Sans"/>
            </a:endParaRP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Co-ordinate with C/TEE-IN for selection of Program management and Education Manager in Q1.</a:t>
            </a:r>
          </a:p>
          <a:p>
            <a:pPr marL="0" marR="0" indent="0" defTabSz="914400" eaLnBrk="1" fontAlgn="auto" latinLnBrk="0" hangingPunct="1">
              <a:lnSpc>
                <a:spcPct val="100000"/>
              </a:lnSpc>
              <a:spcBef>
                <a:spcPts val="0"/>
              </a:spcBef>
              <a:spcAft>
                <a:spcPts val="0"/>
              </a:spcAft>
              <a:buClrTx/>
              <a:buSzTx/>
              <a:buFontTx/>
              <a:buNone/>
              <a:tabLst/>
            </a:pPr>
            <a:r>
              <a:rPr lang="en-US" sz="1100" kern="0" dirty="0" err="1">
                <a:solidFill>
                  <a:srgbClr val="000000"/>
                </a:solidFill>
                <a:latin typeface="Bosch Office Sans"/>
              </a:rPr>
              <a:t>Restimation</a:t>
            </a:r>
            <a:r>
              <a:rPr lang="en-US" sz="1100" kern="0" dirty="0">
                <a:solidFill>
                  <a:srgbClr val="000000"/>
                </a:solidFill>
                <a:latin typeface="Bosch Office Sans"/>
              </a:rPr>
              <a:t> for localized program available in Q2 and new cost is acceptable to main stakeholders. More than 12 nominations received for PE-VVS program and right candidates are selected for the program. Participants are happy with the quality and content of the program. </a:t>
            </a:r>
            <a:endParaRPr kumimoji="0" lang="en-GB" sz="1100" b="0" i="0" u="none" strike="noStrike" kern="0" cap="none" spc="0" normalizeH="0" baseline="0" noProof="0" dirty="0" smtClean="0">
              <a:ln>
                <a:noFill/>
              </a:ln>
              <a:solidFill>
                <a:srgbClr val="000000"/>
              </a:solidFill>
              <a:effectLst/>
              <a:uLnTx/>
              <a:uFillTx/>
              <a:latin typeface="Bosch Office Sans"/>
            </a:endParaRPr>
          </a:p>
        </p:txBody>
      </p:sp>
      <p:sp>
        <p:nvSpPr>
          <p:cNvPr id="17" name="TextBox 16"/>
          <p:cNvSpPr txBox="1"/>
          <p:nvPr/>
        </p:nvSpPr>
        <p:spPr>
          <a:xfrm>
            <a:off x="4033157" y="2555722"/>
            <a:ext cx="3518807" cy="35312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kern="0" dirty="0" smtClean="0">
                <a:solidFill>
                  <a:srgbClr val="000000"/>
                </a:solidFill>
              </a:rPr>
              <a:t>Actual Achievements</a:t>
            </a:r>
            <a:endParaRPr kumimoji="0" lang="en-GB"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3008562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sz="quarter"/>
          </p:nvPr>
        </p:nvSpPr>
        <p:spPr/>
        <p:txBody>
          <a:bodyPr/>
          <a:lstStyle/>
          <a:p>
            <a:r>
              <a:rPr lang="en-GB" dirty="0" smtClean="0"/>
              <a:t>Additional activities of 2020</a:t>
            </a:r>
            <a:endParaRPr lang="en-GB" dirty="0"/>
          </a:p>
        </p:txBody>
      </p:sp>
      <p:sp>
        <p:nvSpPr>
          <p:cNvPr id="4" name="Slide Number Placeholder 3"/>
          <p:cNvSpPr>
            <a:spLocks noGrp="1"/>
          </p:cNvSpPr>
          <p:nvPr>
            <p:ph type="sldNum" sz="quarter" idx="12"/>
          </p:nvPr>
        </p:nvSpPr>
        <p:spPr/>
        <p:txBody>
          <a:bodyPr/>
          <a:lstStyle/>
          <a:p>
            <a:fld id="{4898AEC0-503E-4FA4-859C-D0F72D6E3F79}" type="slidenum">
              <a:rPr lang="en-US" noProof="1" smtClean="0"/>
              <a:pPr/>
              <a:t>11</a:t>
            </a:fld>
            <a:endParaRPr lang="en-US" noProof="1"/>
          </a:p>
        </p:txBody>
      </p:sp>
      <p:sp>
        <p:nvSpPr>
          <p:cNvPr id="5" name="Rounded Rectangular Callout 4"/>
          <p:cNvSpPr/>
          <p:nvPr/>
        </p:nvSpPr>
        <p:spPr>
          <a:xfrm>
            <a:off x="3918857" y="2065572"/>
            <a:ext cx="2598420" cy="1265464"/>
          </a:xfrm>
          <a:prstGeom prst="wedgeRoundRectCallou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kern="0" dirty="0" smtClean="0">
                <a:solidFill>
                  <a:srgbClr val="000000"/>
                </a:solidFill>
                <a:latin typeface="Bosch Office Sans"/>
              </a:rPr>
              <a:t>Involved in creating Vision for M/NET</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 name="Rounded Rectangular Callout 5"/>
          <p:cNvSpPr/>
          <p:nvPr/>
        </p:nvSpPr>
        <p:spPr>
          <a:xfrm>
            <a:off x="616131" y="1425600"/>
            <a:ext cx="2598420" cy="1265464"/>
          </a:xfrm>
          <a:prstGeom prst="wedgeRoundRectCallou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kern="0" dirty="0" smtClean="0">
                <a:solidFill>
                  <a:srgbClr val="000000"/>
                </a:solidFill>
                <a:latin typeface="Bosch Office Sans"/>
              </a:rPr>
              <a:t>Leading a work stream in DAN network (Testing Culture)</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7" name="Rounded Rectangular Callout 6"/>
          <p:cNvSpPr/>
          <p:nvPr/>
        </p:nvSpPr>
        <p:spPr>
          <a:xfrm>
            <a:off x="7430043" y="1341999"/>
            <a:ext cx="2598420" cy="1265464"/>
          </a:xfrm>
          <a:prstGeom prst="wedgeRoundRectCallou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kern="0" dirty="0" smtClean="0">
                <a:solidFill>
                  <a:srgbClr val="000000"/>
                </a:solidFill>
                <a:latin typeface="Bosch Office Sans"/>
              </a:rPr>
              <a:t>Core member of RBEI Fit for Future Initiative</a:t>
            </a: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 name="Rounded Rectangular Callout 7"/>
          <p:cNvSpPr/>
          <p:nvPr/>
        </p:nvSpPr>
        <p:spPr>
          <a:xfrm>
            <a:off x="531041" y="3607532"/>
            <a:ext cx="2598420" cy="1265464"/>
          </a:xfrm>
          <a:prstGeom prst="wedgeRoundRectCallou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600" kern="0" dirty="0" smtClean="0">
                <a:solidFill>
                  <a:srgbClr val="000000"/>
                </a:solidFill>
                <a:latin typeface="Bosch Office Sans"/>
              </a:rPr>
              <a:t>Managed Roadmap activities of CoC from RBEI:</a:t>
            </a:r>
          </a:p>
          <a:p>
            <a:pPr marL="0" marR="0" indent="0" algn="ctr" defTabSz="914400" eaLnBrk="1" fontAlgn="auto" latinLnBrk="0" hangingPunct="1">
              <a:lnSpc>
                <a:spcPct val="100000"/>
              </a:lnSpc>
              <a:spcBef>
                <a:spcPts val="0"/>
              </a:spcBef>
              <a:spcAft>
                <a:spcPts val="0"/>
              </a:spcAft>
              <a:buClrTx/>
              <a:buSzTx/>
              <a:buFontTx/>
              <a:buNone/>
              <a:tabLst/>
            </a:pPr>
            <a:r>
              <a:rPr kumimoji="0" lang="en-GB" sz="1600" b="0" i="0" u="none" strike="noStrike" kern="0" cap="none" spc="0" normalizeH="0" baseline="0" noProof="0" dirty="0" smtClean="0">
                <a:ln>
                  <a:noFill/>
                </a:ln>
                <a:solidFill>
                  <a:srgbClr val="000000"/>
                </a:solidFill>
                <a:effectLst/>
                <a:uLnTx/>
                <a:uFillTx/>
                <a:latin typeface="Bosch Office Sans"/>
                <a:ea typeface="+mn-ea"/>
                <a:cs typeface="+mn-cs"/>
              </a:rPr>
              <a:t>a) VRTE</a:t>
            </a:r>
            <a:r>
              <a:rPr kumimoji="0" lang="en-GB" sz="1600" b="0" i="0" u="none" strike="noStrike" kern="0" cap="none" spc="0" normalizeH="0" noProof="0" dirty="0" smtClean="0">
                <a:ln>
                  <a:noFill/>
                </a:ln>
                <a:solidFill>
                  <a:srgbClr val="000000"/>
                </a:solidFill>
                <a:effectLst/>
                <a:uLnTx/>
                <a:uFillTx/>
                <a:latin typeface="Bosch Office Sans"/>
                <a:ea typeface="+mn-ea"/>
                <a:cs typeface="+mn-cs"/>
              </a:rPr>
              <a:t> Security Testing</a:t>
            </a:r>
          </a:p>
          <a:p>
            <a:pPr marL="0" marR="0" indent="0" algn="ctr" defTabSz="914400" eaLnBrk="1" fontAlgn="auto" latinLnBrk="0" hangingPunct="1">
              <a:lnSpc>
                <a:spcPct val="100000"/>
              </a:lnSpc>
              <a:spcBef>
                <a:spcPts val="0"/>
              </a:spcBef>
              <a:spcAft>
                <a:spcPts val="0"/>
              </a:spcAft>
              <a:buClrTx/>
              <a:buSzTx/>
              <a:buFontTx/>
              <a:buNone/>
              <a:tabLst/>
            </a:pPr>
            <a:r>
              <a:rPr lang="en-GB" sz="1600" kern="0" noProof="0" dirty="0" smtClean="0">
                <a:solidFill>
                  <a:srgbClr val="000000"/>
                </a:solidFill>
                <a:latin typeface="Bosch Office Sans"/>
              </a:rPr>
              <a:t>b) MMCD Tool</a:t>
            </a:r>
            <a:endParaRPr kumimoji="0" lang="en-GB" sz="16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9" name="Rounded Rectangular Callout 8"/>
          <p:cNvSpPr/>
          <p:nvPr/>
        </p:nvSpPr>
        <p:spPr>
          <a:xfrm>
            <a:off x="3904976" y="4240264"/>
            <a:ext cx="2612301" cy="1265464"/>
          </a:xfrm>
          <a:prstGeom prst="wedgeRoundRectCallou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400" b="0" i="0" u="none" strike="noStrike" kern="0" cap="none" spc="0" normalizeH="0" baseline="0" noProof="0" dirty="0" smtClean="0">
                <a:ln>
                  <a:noFill/>
                </a:ln>
                <a:solidFill>
                  <a:srgbClr val="000000"/>
                </a:solidFill>
                <a:effectLst/>
                <a:uLnTx/>
                <a:uFillTx/>
                <a:latin typeface="Bosch Office Sans"/>
              </a:rPr>
              <a:t>A1 and A2 German Language Course</a:t>
            </a:r>
            <a:endParaRPr kumimoji="0" lang="en-GB" sz="1400" b="0" i="0" u="none" strike="noStrike" kern="0" cap="none" spc="0" normalizeH="0" baseline="0" noProof="0" dirty="0" smtClean="0">
              <a:ln>
                <a:noFill/>
              </a:ln>
              <a:solidFill>
                <a:srgbClr val="000000"/>
              </a:solidFill>
              <a:effectLst/>
              <a:uLnTx/>
              <a:uFillTx/>
              <a:latin typeface="Bosch Office Sans"/>
            </a:endParaRPr>
          </a:p>
        </p:txBody>
      </p:sp>
      <p:sp>
        <p:nvSpPr>
          <p:cNvPr id="10" name="Text Placeholder 1"/>
          <p:cNvSpPr>
            <a:spLocks noGrp="1"/>
          </p:cNvSpPr>
          <p:nvPr>
            <p:ph type="body" idx="15"/>
          </p:nvPr>
        </p:nvSpPr>
        <p:spPr>
          <a:xfrm>
            <a:off x="71301" y="88142"/>
            <a:ext cx="10452100" cy="388800"/>
          </a:xfrm>
        </p:spPr>
        <p:txBody>
          <a:bodyPr/>
          <a:lstStyle/>
          <a:p>
            <a:r>
              <a:rPr lang="en-GB" dirty="0"/>
              <a:t>Rewind, Play and Evaluate - 2020</a:t>
            </a:r>
          </a:p>
        </p:txBody>
      </p:sp>
      <p:sp>
        <p:nvSpPr>
          <p:cNvPr id="11" name="Rounded Rectangular Callout 10"/>
          <p:cNvSpPr/>
          <p:nvPr/>
        </p:nvSpPr>
        <p:spPr>
          <a:xfrm>
            <a:off x="7430043" y="3868789"/>
            <a:ext cx="2963636" cy="1265464"/>
          </a:xfrm>
          <a:prstGeom prst="wedgeRoundRectCallou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400" b="0" i="0" u="none" strike="noStrike" kern="0" cap="none" spc="0" normalizeH="0" baseline="0" noProof="0" dirty="0" smtClean="0">
                <a:ln>
                  <a:noFill/>
                </a:ln>
                <a:solidFill>
                  <a:srgbClr val="000000"/>
                </a:solidFill>
                <a:effectLst/>
                <a:uLnTx/>
                <a:uFillTx/>
                <a:latin typeface="Bosch Office Sans"/>
              </a:rPr>
              <a:t>Conceptualized and Supported Integrated Automation</a:t>
            </a:r>
            <a:r>
              <a:rPr kumimoji="0" lang="en-GB" sz="1400" b="0" i="0" u="none" strike="noStrike" kern="0" cap="none" spc="0" normalizeH="0" noProof="0" dirty="0" smtClean="0">
                <a:ln>
                  <a:noFill/>
                </a:ln>
                <a:solidFill>
                  <a:srgbClr val="000000"/>
                </a:solidFill>
                <a:effectLst/>
                <a:uLnTx/>
                <a:uFillTx/>
                <a:latin typeface="Bosch Office Sans"/>
              </a:rPr>
              <a:t> pipeline for PS.</a:t>
            </a:r>
          </a:p>
          <a:p>
            <a:pPr marL="0" marR="0" indent="0" algn="ctr" defTabSz="914400" eaLnBrk="1" fontAlgn="auto" latinLnBrk="0" hangingPunct="1">
              <a:lnSpc>
                <a:spcPct val="100000"/>
              </a:lnSpc>
              <a:spcBef>
                <a:spcPts val="0"/>
              </a:spcBef>
              <a:spcAft>
                <a:spcPts val="0"/>
              </a:spcAft>
              <a:buClrTx/>
              <a:buSzTx/>
              <a:buFontTx/>
              <a:buNone/>
              <a:tabLst/>
            </a:pPr>
            <a:r>
              <a:rPr lang="en-GB" sz="1400" kern="0" noProof="0" dirty="0" err="1" smtClean="0">
                <a:solidFill>
                  <a:srgbClr val="000000"/>
                </a:solidFill>
                <a:latin typeface="Bosch Office Sans"/>
              </a:rPr>
              <a:t>Req</a:t>
            </a:r>
            <a:r>
              <a:rPr lang="en-GB" sz="1400" kern="0" noProof="0" dirty="0" smtClean="0">
                <a:solidFill>
                  <a:srgbClr val="000000"/>
                </a:solidFill>
                <a:latin typeface="Bosch Office Sans"/>
              </a:rPr>
              <a:t>---Test Design ---Test Case---Test Script ----Test Execution</a:t>
            </a:r>
            <a:endParaRPr kumimoji="0" lang="en-GB" sz="1400" b="0" i="0" u="none" strike="noStrike" kern="0" cap="none" spc="0" normalizeH="0" baseline="0" noProof="0" dirty="0" smtClean="0">
              <a:ln>
                <a:noFill/>
              </a:ln>
              <a:solidFill>
                <a:srgbClr val="000000"/>
              </a:solidFill>
              <a:effectLst/>
              <a:uLnTx/>
              <a:uFillTx/>
              <a:latin typeface="Bosch Office Sans"/>
            </a:endParaRPr>
          </a:p>
        </p:txBody>
      </p:sp>
    </p:spTree>
    <p:extLst>
      <p:ext uri="{BB962C8B-B14F-4D97-AF65-F5344CB8AC3E}">
        <p14:creationId xmlns:p14="http://schemas.microsoft.com/office/powerpoint/2010/main" val="1991125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a:xfrm>
            <a:off x="72753" y="15542"/>
            <a:ext cx="10452100" cy="388800"/>
          </a:xfrm>
        </p:spPr>
        <p:txBody>
          <a:bodyPr/>
          <a:lstStyle/>
          <a:p>
            <a:r>
              <a:rPr lang="en-GB" dirty="0"/>
              <a:t>Rewind, Play and Evaluate - 2020</a:t>
            </a:r>
          </a:p>
        </p:txBody>
      </p:sp>
      <p:sp>
        <p:nvSpPr>
          <p:cNvPr id="4" name="Slide Number Placeholder 3"/>
          <p:cNvSpPr>
            <a:spLocks noGrp="1"/>
          </p:cNvSpPr>
          <p:nvPr>
            <p:ph type="sldNum" sz="quarter" idx="12"/>
          </p:nvPr>
        </p:nvSpPr>
        <p:spPr/>
        <p:txBody>
          <a:bodyPr/>
          <a:lstStyle/>
          <a:p>
            <a:fld id="{4898AEC0-503E-4FA4-859C-D0F72D6E3F79}" type="slidenum">
              <a:rPr lang="de-DE" smtClean="0"/>
              <a:pPr/>
              <a:t>2</a:t>
            </a:fld>
            <a:endParaRPr lang="de-DE"/>
          </a:p>
        </p:txBody>
      </p:sp>
      <p:sp>
        <p:nvSpPr>
          <p:cNvPr id="14" name="TextBox 13"/>
          <p:cNvSpPr txBox="1"/>
          <p:nvPr/>
        </p:nvSpPr>
        <p:spPr>
          <a:xfrm>
            <a:off x="2902404" y="424024"/>
            <a:ext cx="5053692" cy="45417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b="1" kern="0" dirty="0" smtClean="0">
                <a:solidFill>
                  <a:srgbClr val="000000"/>
                </a:solidFill>
              </a:rPr>
              <a:t>Description : Test </a:t>
            </a:r>
            <a:r>
              <a:rPr lang="en-US" b="1" kern="0" dirty="0">
                <a:solidFill>
                  <a:srgbClr val="000000"/>
                </a:solidFill>
              </a:rPr>
              <a:t>Automation &amp; AI for V&amp;V</a:t>
            </a:r>
            <a:endParaRPr kumimoji="0" lang="en-GB" sz="1800" b="1" i="0" u="none" strike="noStrike" kern="0" cap="none" spc="0" normalizeH="0" baseline="0" noProof="0" dirty="0" smtClean="0">
              <a:ln>
                <a:noFill/>
              </a:ln>
              <a:solidFill>
                <a:srgbClr val="000000"/>
              </a:solidFill>
              <a:effectLst/>
              <a:uLnTx/>
              <a:uFillTx/>
            </a:endParaRPr>
          </a:p>
        </p:txBody>
      </p:sp>
      <p:sp>
        <p:nvSpPr>
          <p:cNvPr id="15" name="Rounded Rectangle 14"/>
          <p:cNvSpPr/>
          <p:nvPr/>
        </p:nvSpPr>
        <p:spPr>
          <a:xfrm>
            <a:off x="0" y="838532"/>
            <a:ext cx="5143500" cy="170872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400" b="1" i="0" u="none" strike="noStrike" kern="0" cap="none" spc="0" normalizeH="0" baseline="0" noProof="0" dirty="0" smtClean="0">
                <a:ln>
                  <a:noFill/>
                </a:ln>
                <a:solidFill>
                  <a:srgbClr val="000000"/>
                </a:solidFill>
                <a:effectLst/>
                <a:uLnTx/>
                <a:uFillTx/>
                <a:latin typeface="Bosch Office Sans"/>
              </a:rPr>
              <a:t>Expected</a:t>
            </a:r>
            <a:r>
              <a:rPr kumimoji="0" lang="en-GB" sz="1400" b="1" i="0" u="none" strike="noStrike" kern="0" cap="none" spc="0" normalizeH="0" noProof="0" dirty="0" smtClean="0">
                <a:ln>
                  <a:noFill/>
                </a:ln>
                <a:solidFill>
                  <a:srgbClr val="000000"/>
                </a:solidFill>
                <a:effectLst/>
                <a:uLnTx/>
                <a:uFillTx/>
                <a:latin typeface="Bosch Office Sans"/>
              </a:rPr>
              <a:t> Achievements</a:t>
            </a:r>
            <a:endParaRPr lang="en-US" sz="1400" b="1" kern="0" dirty="0">
              <a:solidFill>
                <a:srgbClr val="000000"/>
              </a:solidFill>
              <a:latin typeface="Bosch Office Sans"/>
            </a:endParaRP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 To organize regular exchange meetings for Automation &amp; AI on time with good participation.</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 To mentor Element and </a:t>
            </a:r>
            <a:r>
              <a:rPr lang="en-US" sz="1100" kern="0" dirty="0" err="1">
                <a:solidFill>
                  <a:srgbClr val="000000"/>
                </a:solidFill>
                <a:latin typeface="Bosch Office Sans"/>
              </a:rPr>
              <a:t>Workpackage</a:t>
            </a:r>
            <a:r>
              <a:rPr lang="en-US" sz="1100" kern="0" dirty="0">
                <a:solidFill>
                  <a:srgbClr val="000000"/>
                </a:solidFill>
                <a:latin typeface="Bosch Office Sans"/>
              </a:rPr>
              <a:t> owners for creating strategy &amp; approach for meetings, topics and milestones.</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 To define strategy, approach, scope and milestones of </a:t>
            </a:r>
            <a:r>
              <a:rPr lang="en-US" sz="1100" kern="0" dirty="0" smtClean="0">
                <a:solidFill>
                  <a:srgbClr val="000000"/>
                </a:solidFill>
                <a:latin typeface="Bosch Office Sans"/>
              </a:rPr>
              <a:t>work packages </a:t>
            </a:r>
            <a:r>
              <a:rPr lang="en-US" sz="1100" kern="0" dirty="0">
                <a:solidFill>
                  <a:srgbClr val="000000"/>
                </a:solidFill>
                <a:latin typeface="Bosch Office Sans"/>
              </a:rPr>
              <a:t>along with owners.</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 To implement Solutions in pilot projects and to keep Stakeholders apprised of progress and </a:t>
            </a:r>
            <a:r>
              <a:rPr lang="en-US" sz="1100" kern="0" dirty="0" err="1">
                <a:solidFill>
                  <a:srgbClr val="000000"/>
                </a:solidFill>
                <a:latin typeface="Bosch Office Sans"/>
              </a:rPr>
              <a:t>benifits</a:t>
            </a:r>
            <a:r>
              <a:rPr lang="en-US" sz="1100" kern="0" dirty="0">
                <a:solidFill>
                  <a:srgbClr val="000000"/>
                </a:solidFill>
                <a:latin typeface="Bosch Office Sans"/>
              </a:rPr>
              <a:t>.</a:t>
            </a:r>
            <a:endParaRPr kumimoji="0" lang="en-GB" sz="1100" b="0" i="0" u="none" strike="noStrike" kern="0" cap="none" spc="0" normalizeH="0" baseline="0" noProof="0" dirty="0" smtClean="0">
              <a:ln>
                <a:noFill/>
              </a:ln>
              <a:solidFill>
                <a:srgbClr val="000000"/>
              </a:solidFill>
              <a:effectLst/>
              <a:uLnTx/>
              <a:uFillTx/>
              <a:latin typeface="Bosch Office Sans"/>
            </a:endParaRPr>
          </a:p>
        </p:txBody>
      </p:sp>
      <p:sp>
        <p:nvSpPr>
          <p:cNvPr id="16" name="Rounded Rectangle 15"/>
          <p:cNvSpPr/>
          <p:nvPr/>
        </p:nvSpPr>
        <p:spPr>
          <a:xfrm>
            <a:off x="5143500" y="838531"/>
            <a:ext cx="5826126" cy="1708725"/>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300" b="1" i="0" u="none" strike="noStrike" kern="0" cap="none" spc="0" normalizeH="0" baseline="0" noProof="0" dirty="0" smtClean="0">
                <a:ln>
                  <a:noFill/>
                </a:ln>
                <a:solidFill>
                  <a:srgbClr val="000000"/>
                </a:solidFill>
                <a:effectLst/>
                <a:uLnTx/>
                <a:uFillTx/>
                <a:latin typeface="Bosch Office Sans"/>
              </a:rPr>
              <a:t>Achievements beyond expectations</a:t>
            </a:r>
            <a:endParaRPr lang="en-US" sz="1300" b="1" kern="0" dirty="0">
              <a:solidFill>
                <a:srgbClr val="000000"/>
              </a:solidFill>
              <a:latin typeface="Bosch Office Sans"/>
            </a:endParaRP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1. Reach out to multi divisions for pilot implementations &amp; access to project data. Get buy-ins from divisions for successful validation of Automation &amp; AI solutions.</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2.Lead and Manage associates/leaders who do not have direct reporting line.</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3. Main Stakeholders are in agreement of the developed solutions.</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4. Identify available solutions concerning Automation &amp; AI from diff divisions, evaluate and scale-up in agreement with Stakeholders.</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5. Involve regions in the element meetings and </a:t>
            </a:r>
            <a:r>
              <a:rPr lang="en-US" sz="1100" kern="0" dirty="0" err="1">
                <a:solidFill>
                  <a:srgbClr val="000000"/>
                </a:solidFill>
                <a:latin typeface="Bosch Office Sans"/>
              </a:rPr>
              <a:t>workpackage</a:t>
            </a:r>
            <a:r>
              <a:rPr lang="en-US" sz="1100" kern="0" dirty="0">
                <a:solidFill>
                  <a:srgbClr val="000000"/>
                </a:solidFill>
                <a:latin typeface="Bosch Office Sans"/>
              </a:rPr>
              <a:t> </a:t>
            </a:r>
            <a:r>
              <a:rPr lang="en-US" sz="1100" kern="0" dirty="0" err="1">
                <a:solidFill>
                  <a:srgbClr val="000000"/>
                </a:solidFill>
                <a:latin typeface="Bosch Office Sans"/>
              </a:rPr>
              <a:t>solutioning</a:t>
            </a:r>
            <a:r>
              <a:rPr lang="en-US" sz="1100" kern="0" dirty="0">
                <a:solidFill>
                  <a:srgbClr val="000000"/>
                </a:solidFill>
                <a:latin typeface="Bosch Office Sans"/>
              </a:rPr>
              <a:t>.</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6. Regular updates in Bosch connect/</a:t>
            </a:r>
            <a:r>
              <a:rPr lang="en-US" sz="1100" kern="0" dirty="0" err="1">
                <a:solidFill>
                  <a:srgbClr val="000000"/>
                </a:solidFill>
                <a:latin typeface="Bosch Office Sans"/>
              </a:rPr>
              <a:t>Docupedia</a:t>
            </a:r>
            <a:r>
              <a:rPr lang="en-US" sz="1100" kern="0" dirty="0">
                <a:solidFill>
                  <a:srgbClr val="000000"/>
                </a:solidFill>
                <a:latin typeface="Bosch Office Sans"/>
              </a:rPr>
              <a:t> about element and work package activities.</a:t>
            </a:r>
            <a:endParaRPr kumimoji="0" lang="en-GB" sz="1100" b="0" i="0" u="none" strike="noStrike" kern="0" cap="none" spc="0" normalizeH="0" baseline="0" noProof="0" dirty="0" smtClean="0">
              <a:ln>
                <a:noFill/>
              </a:ln>
              <a:solidFill>
                <a:srgbClr val="000000"/>
              </a:solidFill>
              <a:effectLst/>
              <a:uLnTx/>
              <a:uFillTx/>
              <a:latin typeface="Bosch Office Sans"/>
            </a:endParaRPr>
          </a:p>
        </p:txBody>
      </p:sp>
      <p:sp>
        <p:nvSpPr>
          <p:cNvPr id="17" name="TextBox 16"/>
          <p:cNvSpPr txBox="1"/>
          <p:nvPr/>
        </p:nvSpPr>
        <p:spPr>
          <a:xfrm>
            <a:off x="4176032" y="2561225"/>
            <a:ext cx="3518807" cy="35312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kern="0" dirty="0" smtClean="0">
                <a:solidFill>
                  <a:srgbClr val="000000"/>
                </a:solidFill>
              </a:rPr>
              <a:t>Actual Achievements</a:t>
            </a:r>
            <a:endParaRPr kumimoji="0" lang="en-GB" sz="1800" b="0" i="0" u="none" strike="noStrike" kern="0" cap="none" spc="0" normalizeH="0" baseline="0" noProof="0" dirty="0" smtClean="0">
              <a:ln>
                <a:noFill/>
              </a:ln>
              <a:solidFill>
                <a:srgbClr val="000000"/>
              </a:solidFill>
              <a:effectLst/>
              <a:uLnTx/>
              <a:uFillTx/>
            </a:endParaRPr>
          </a:p>
        </p:txBody>
      </p:sp>
      <p:sp>
        <p:nvSpPr>
          <p:cNvPr id="9" name="Bevel 8"/>
          <p:cNvSpPr/>
          <p:nvPr/>
        </p:nvSpPr>
        <p:spPr>
          <a:xfrm>
            <a:off x="547370" y="2555722"/>
            <a:ext cx="9502866" cy="3404207"/>
          </a:xfrm>
          <a:prstGeom prst="bevel">
            <a:avLst/>
          </a:prstGeom>
          <a:noFill/>
          <a:ln w="9525" cap="flat" cmpd="sng" algn="ctr">
            <a:solidFill>
              <a:srgbClr val="3F136C"/>
            </a:solidFill>
            <a:prstDash val="solid"/>
          </a:ln>
          <a:effectLst/>
        </p:spPr>
        <p:txBody>
          <a:bodyPr rtlCol="0" anchor="t"/>
          <a:lstStyle/>
          <a:p>
            <a:r>
              <a:rPr lang="en-GB" sz="1150" kern="0" noProof="0" dirty="0" smtClean="0">
                <a:solidFill>
                  <a:schemeClr val="accent1">
                    <a:lumMod val="75000"/>
                  </a:schemeClr>
                </a:solidFill>
                <a:latin typeface="Bosch Office Sans"/>
              </a:rPr>
              <a:t>Vision : </a:t>
            </a:r>
            <a:r>
              <a:rPr lang="en-US" sz="1150" noProof="0" dirty="0" smtClean="0">
                <a:solidFill>
                  <a:schemeClr val="accent1">
                    <a:lumMod val="75000"/>
                  </a:schemeClr>
                </a:solidFill>
              </a:rPr>
              <a:t>D</a:t>
            </a:r>
            <a:r>
              <a:rPr lang="en-US" sz="1150" dirty="0" err="1" smtClean="0">
                <a:solidFill>
                  <a:schemeClr val="accent1">
                    <a:lumMod val="75000"/>
                  </a:schemeClr>
                </a:solidFill>
              </a:rPr>
              <a:t>esigned</a:t>
            </a:r>
            <a:r>
              <a:rPr lang="en-US" sz="1150" dirty="0" smtClean="0">
                <a:solidFill>
                  <a:schemeClr val="accent1">
                    <a:lumMod val="75000"/>
                  </a:schemeClr>
                </a:solidFill>
              </a:rPr>
              <a:t> </a:t>
            </a:r>
            <a:r>
              <a:rPr lang="en-US" sz="1150" dirty="0">
                <a:solidFill>
                  <a:schemeClr val="accent1">
                    <a:lumMod val="75000"/>
                  </a:schemeClr>
                </a:solidFill>
              </a:rPr>
              <a:t>Strategic Vision 2025 for Test Automation to reach to the goal of Autonomous Testing. This vision and charter outlines step approach which will help Bosch achieve the expert status. </a:t>
            </a:r>
            <a:r>
              <a:rPr lang="en-US" sz="1150" dirty="0" smtClean="0">
                <a:solidFill>
                  <a:schemeClr val="accent1">
                    <a:lumMod val="75000"/>
                  </a:schemeClr>
                </a:solidFill>
              </a:rPr>
              <a:t>This </a:t>
            </a:r>
            <a:r>
              <a:rPr lang="en-US" sz="1150" dirty="0">
                <a:solidFill>
                  <a:schemeClr val="accent1">
                    <a:lumMod val="75000"/>
                  </a:schemeClr>
                </a:solidFill>
              </a:rPr>
              <a:t>Strategic Vision has already been approved by the representatives of all divisions of the Bosch, and has a Go-Ahead from Senior Management as well. </a:t>
            </a:r>
            <a:endParaRPr lang="en-US" sz="1150" dirty="0" smtClean="0">
              <a:solidFill>
                <a:schemeClr val="accent1">
                  <a:lumMod val="75000"/>
                </a:schemeClr>
              </a:solidFill>
            </a:endParaRPr>
          </a:p>
          <a:p>
            <a:endParaRPr lang="en-US" sz="1150" dirty="0">
              <a:solidFill>
                <a:schemeClr val="accent1">
                  <a:lumMod val="75000"/>
                </a:schemeClr>
              </a:solidFill>
            </a:endParaRPr>
          </a:p>
          <a:p>
            <a:r>
              <a:rPr lang="en-US" sz="1150" dirty="0" smtClean="0">
                <a:solidFill>
                  <a:schemeClr val="accent1">
                    <a:lumMod val="75000"/>
                  </a:schemeClr>
                </a:solidFill>
              </a:rPr>
              <a:t>Solution Landscape &amp; Maturity Model : Solution landscape is published. Inputs from various regions/divisions have been collected for Maturity Model of Strategic Vision. Progress is in full swing. First version to roll out by Q1’2021. </a:t>
            </a:r>
          </a:p>
          <a:p>
            <a:endParaRPr lang="en-US" sz="1150" dirty="0">
              <a:solidFill>
                <a:schemeClr val="accent1">
                  <a:lumMod val="75000"/>
                </a:schemeClr>
              </a:solidFill>
            </a:endParaRPr>
          </a:p>
          <a:p>
            <a:r>
              <a:rPr lang="en-US" sz="1150" dirty="0" smtClean="0">
                <a:solidFill>
                  <a:schemeClr val="accent1">
                    <a:lumMod val="75000"/>
                  </a:schemeClr>
                </a:solidFill>
              </a:rPr>
              <a:t>Highlights from Element meetings – 25 meetings conduced successfully with average of 15 participants.</a:t>
            </a:r>
          </a:p>
          <a:p>
            <a:pPr marL="171450" indent="-171450">
              <a:buFontTx/>
              <a:buChar char="-"/>
            </a:pPr>
            <a:r>
              <a:rPr lang="en-US" sz="1150" dirty="0" smtClean="0">
                <a:solidFill>
                  <a:schemeClr val="accent1">
                    <a:lumMod val="75000"/>
                  </a:schemeClr>
                </a:solidFill>
              </a:rPr>
              <a:t>Multiple problem statements discussed and use cases involving AI identified.</a:t>
            </a:r>
          </a:p>
          <a:p>
            <a:pPr marL="171450" indent="-171450">
              <a:buFontTx/>
              <a:buChar char="-"/>
            </a:pPr>
            <a:r>
              <a:rPr lang="en-US" sz="1150" dirty="0" smtClean="0">
                <a:solidFill>
                  <a:schemeClr val="accent1">
                    <a:lumMod val="75000"/>
                  </a:schemeClr>
                </a:solidFill>
              </a:rPr>
              <a:t>Interest group started for Test case generation Tool harmonization and integration.</a:t>
            </a:r>
          </a:p>
          <a:p>
            <a:pPr marL="171450" indent="-171450">
              <a:buFontTx/>
              <a:buChar char="-"/>
            </a:pPr>
            <a:r>
              <a:rPr lang="en-US" sz="1150" dirty="0" smtClean="0">
                <a:solidFill>
                  <a:schemeClr val="accent1">
                    <a:lumMod val="75000"/>
                  </a:schemeClr>
                </a:solidFill>
              </a:rPr>
              <a:t>Bench marking for Test Execution Tool</a:t>
            </a:r>
          </a:p>
          <a:p>
            <a:pPr marL="171450" indent="-171450">
              <a:buFontTx/>
              <a:buChar char="-"/>
            </a:pPr>
            <a:r>
              <a:rPr lang="en-US" sz="1150" dirty="0" smtClean="0">
                <a:solidFill>
                  <a:schemeClr val="accent1">
                    <a:lumMod val="75000"/>
                  </a:schemeClr>
                </a:solidFill>
              </a:rPr>
              <a:t>BSH, ITK, CC, AA, CM involved For Defect Prediction AI Work Package. Piloting on CM is in discussion (with support of Enes).</a:t>
            </a:r>
          </a:p>
          <a:p>
            <a:pPr marL="171450" indent="-171450">
              <a:buFontTx/>
              <a:buChar char="-"/>
            </a:pPr>
            <a:r>
              <a:rPr lang="en-US" sz="1150" dirty="0" smtClean="0">
                <a:solidFill>
                  <a:schemeClr val="accent1">
                    <a:lumMod val="75000"/>
                  </a:schemeClr>
                </a:solidFill>
              </a:rPr>
              <a:t>Involved in RBEI Fit for future project – Automation and supporting in solution catalogue. </a:t>
            </a:r>
          </a:p>
          <a:p>
            <a:pPr marL="171450" indent="-171450">
              <a:buFontTx/>
              <a:buChar char="-"/>
            </a:pPr>
            <a:r>
              <a:rPr lang="en-US" sz="1150" dirty="0" smtClean="0">
                <a:solidFill>
                  <a:schemeClr val="accent1">
                    <a:lumMod val="75000"/>
                  </a:schemeClr>
                </a:solidFill>
              </a:rPr>
              <a:t>Collaboration model created with Top’98 project (</a:t>
            </a:r>
            <a:r>
              <a:rPr lang="en-US" sz="1150" dirty="0" err="1" smtClean="0">
                <a:solidFill>
                  <a:schemeClr val="accent1">
                    <a:lumMod val="75000"/>
                  </a:schemeClr>
                </a:solidFill>
              </a:rPr>
              <a:t>AIKnow</a:t>
            </a:r>
            <a:r>
              <a:rPr lang="en-US" sz="1150" dirty="0" smtClean="0">
                <a:solidFill>
                  <a:schemeClr val="accent1">
                    <a:lumMod val="75000"/>
                  </a:schemeClr>
                </a:solidFill>
              </a:rPr>
              <a:t>)</a:t>
            </a:r>
          </a:p>
          <a:p>
            <a:pPr marL="171450" indent="-171450">
              <a:buFontTx/>
              <a:buChar char="-"/>
            </a:pPr>
            <a:endParaRPr lang="en-US" sz="1150" dirty="0" smtClean="0"/>
          </a:p>
          <a:p>
            <a:pPr marL="171450" indent="-171450">
              <a:buFontTx/>
              <a:buChar char="-"/>
            </a:pPr>
            <a:endParaRPr lang="en-US" sz="1200" dirty="0"/>
          </a:p>
        </p:txBody>
      </p:sp>
    </p:spTree>
    <p:extLst>
      <p:ext uri="{BB962C8B-B14F-4D97-AF65-F5344CB8AC3E}">
        <p14:creationId xmlns:p14="http://schemas.microsoft.com/office/powerpoint/2010/main" val="472678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ight Arrow 13"/>
          <p:cNvSpPr/>
          <p:nvPr/>
        </p:nvSpPr>
        <p:spPr>
          <a:xfrm rot="5400000">
            <a:off x="4447339" y="2603090"/>
            <a:ext cx="1642562" cy="3812454"/>
          </a:xfrm>
          <a:prstGeom prst="rightArrow">
            <a:avLst>
              <a:gd name="adj1" fmla="val 57755"/>
              <a:gd name="adj2" fmla="val 53111"/>
            </a:avLst>
          </a:prstGeom>
          <a:solidFill>
            <a:schemeClr val="accent5">
              <a:lumMod val="75000"/>
              <a:alpha val="29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0" name="Text Placeholder 2"/>
          <p:cNvSpPr txBox="1">
            <a:spLocks/>
          </p:cNvSpPr>
          <p:nvPr/>
        </p:nvSpPr>
        <p:spPr>
          <a:xfrm>
            <a:off x="190663" y="437842"/>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1" i="0" u="none" strike="noStrike" kern="0" cap="none" spc="0" normalizeH="0" baseline="0" noProof="0" dirty="0" smtClean="0">
                <a:ln>
                  <a:noFill/>
                </a:ln>
                <a:gradFill>
                  <a:gsLst>
                    <a:gs pos="0">
                      <a:srgbClr val="A80163"/>
                    </a:gs>
                    <a:gs pos="16000">
                      <a:srgbClr val="3F136C"/>
                    </a:gs>
                    <a:gs pos="48000">
                      <a:srgbClr val="0E78C5"/>
                    </a:gs>
                    <a:gs pos="31000">
                      <a:srgbClr val="08427E"/>
                    </a:gs>
                    <a:gs pos="97000">
                      <a:srgbClr val="0A5139"/>
                    </a:gs>
                    <a:gs pos="77922">
                      <a:srgbClr val="67B419"/>
                    </a:gs>
                    <a:gs pos="63000">
                      <a:srgbClr val="1399A0"/>
                    </a:gs>
                  </a:gsLst>
                  <a:lin ang="0" scaled="0"/>
                </a:gradFill>
                <a:effectLst/>
                <a:uLnTx/>
                <a:uFillTx/>
                <a:latin typeface="Bosch Office Sans" pitchFamily="2" charset="0"/>
                <a:ea typeface="+mn-ea"/>
                <a:cs typeface="+mn-cs"/>
              </a:rPr>
              <a:t>Strategic Vision’2025 : Autonomous Testing</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grpSp>
        <p:nvGrpSpPr>
          <p:cNvPr id="11" name="Gruppieren 10"/>
          <p:cNvGrpSpPr/>
          <p:nvPr/>
        </p:nvGrpSpPr>
        <p:grpSpPr>
          <a:xfrm>
            <a:off x="966403" y="865918"/>
            <a:ext cx="8627356" cy="2822118"/>
            <a:chOff x="966403" y="865918"/>
            <a:chExt cx="8627356" cy="2822118"/>
          </a:xfrm>
        </p:grpSpPr>
        <p:sp>
          <p:nvSpPr>
            <p:cNvPr id="12" name="Freihandform 11"/>
            <p:cNvSpPr/>
            <p:nvPr/>
          </p:nvSpPr>
          <p:spPr>
            <a:xfrm>
              <a:off x="966403"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marR="0" lvl="0" indent="0" algn="ctr" defTabSz="844550" rtl="0" eaLnBrk="1" fontAlgn="base" latinLnBrk="0" hangingPunct="1">
                <a:lnSpc>
                  <a:spcPct val="90000"/>
                </a:lnSpc>
                <a:spcBef>
                  <a:spcPct val="0"/>
                </a:spcBef>
                <a:spcAft>
                  <a:spcPct val="35000"/>
                </a:spcAft>
                <a:buClrTx/>
                <a:buSzTx/>
                <a:buFontTx/>
                <a:buNone/>
                <a:tabLst/>
                <a:defRPr/>
              </a:pPr>
              <a:r>
                <a:rPr kumimoji="0" lang="en-US" sz="1900" b="1" i="0" u="none" strike="noStrike" kern="1200" cap="none" spc="0" normalizeH="0" baseline="0" noProof="0" dirty="0">
                  <a:ln>
                    <a:noFill/>
                  </a:ln>
                  <a:solidFill>
                    <a:srgbClr val="FFFFFF"/>
                  </a:solidFill>
                  <a:effectLst/>
                  <a:uLnTx/>
                  <a:uFillTx/>
                  <a:latin typeface="Bosch Office Sans"/>
                  <a:ea typeface="+mn-ea"/>
                  <a:cs typeface="+mn-cs"/>
                </a:rPr>
                <a:t>FOUNDATION</a:t>
              </a:r>
            </a:p>
          </p:txBody>
        </p:sp>
        <p:sp>
          <p:nvSpPr>
            <p:cNvPr id="13" name="Freihandform 12"/>
            <p:cNvSpPr/>
            <p:nvPr/>
          </p:nvSpPr>
          <p:spPr>
            <a:xfrm>
              <a:off x="966403" y="1705269"/>
              <a:ext cx="1951890" cy="1982767"/>
            </a:xfrm>
            <a:custGeom>
              <a:avLst/>
              <a:gdLst>
                <a:gd name="connsiteX0" fmla="*/ 0 w 1951890"/>
                <a:gd name="connsiteY0" fmla="*/ 0 h 2086199"/>
                <a:gd name="connsiteX1" fmla="*/ 1951890 w 1951890"/>
                <a:gd name="connsiteY1" fmla="*/ 0 h 2086199"/>
                <a:gd name="connsiteX2" fmla="*/ 1951890 w 1951890"/>
                <a:gd name="connsiteY2" fmla="*/ 2086199 h 2086199"/>
                <a:gd name="connsiteX3" fmla="*/ 0 w 1951890"/>
                <a:gd name="connsiteY3" fmla="*/ 2086199 h 2086199"/>
                <a:gd name="connsiteX4" fmla="*/ 0 w 1951890"/>
                <a:gd name="connsiteY4" fmla="*/ 0 h 2086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2086199">
                  <a:moveTo>
                    <a:pt x="0" y="0"/>
                  </a:moveTo>
                  <a:lnTo>
                    <a:pt x="1951890" y="0"/>
                  </a:lnTo>
                  <a:lnTo>
                    <a:pt x="1951890" y="2086199"/>
                  </a:lnTo>
                  <a:lnTo>
                    <a:pt x="0" y="2086199"/>
                  </a:lnTo>
                  <a:lnTo>
                    <a:pt x="0" y="0"/>
                  </a:lnTo>
                  <a:close/>
                </a:path>
              </a:pathLst>
            </a:custGeom>
            <a:solidFill>
              <a:schemeClr val="tx2">
                <a:lumMod val="20000"/>
                <a:lumOff val="80000"/>
                <a:alpha val="90000"/>
              </a:schemeClr>
            </a:solidFill>
            <a:ln w="12700" cap="flat" cmpd="sng" algn="ctr">
              <a:solidFill>
                <a:srgbClr val="0E78C5">
                  <a:alpha val="90000"/>
                  <a:tint val="4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69342" tIns="69342" rIns="92456" bIns="104013" numCol="1" spcCol="1270" anchor="t" anchorCtr="0">
              <a:noAutofit/>
            </a:bodyPr>
            <a:lstStyle/>
            <a:p>
              <a:pPr marL="114300" marR="0" lvl="1" indent="-114300" algn="l" defTabSz="577850" rtl="0" eaLnBrk="1" fontAlgn="base" latinLnBrk="0" hangingPunct="1">
                <a:lnSpc>
                  <a:spcPct val="90000"/>
                </a:lnSpc>
                <a:spcBef>
                  <a:spcPct val="0"/>
                </a:spcBef>
                <a:spcAft>
                  <a:spcPct val="15000"/>
                </a:spcAft>
                <a:buClrTx/>
                <a:buSzTx/>
                <a:buFontTx/>
                <a:buChar char="••"/>
                <a:tabLst/>
                <a:defRPr/>
              </a:pPr>
              <a:r>
                <a:rPr kumimoji="0" lang="en-US" sz="1300" b="0" i="0" u="none" strike="noStrike" kern="1200" cap="none" spc="0" normalizeH="0" baseline="0" noProof="0" dirty="0" smtClean="0">
                  <a:ln>
                    <a:noFill/>
                  </a:ln>
                  <a:solidFill>
                    <a:sysClr val="windowText" lastClr="000000">
                      <a:hueOff val="0"/>
                      <a:satOff val="0"/>
                      <a:lumOff val="0"/>
                      <a:alphaOff val="0"/>
                    </a:sysClr>
                  </a:solidFill>
                  <a:effectLst/>
                  <a:uLnTx/>
                  <a:uFillTx/>
                  <a:latin typeface="Bosch Office Sans"/>
                  <a:ea typeface="+mn-ea"/>
                  <a:cs typeface="+mn-cs"/>
                </a:rPr>
                <a:t>Automation scripts created manually</a:t>
              </a: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77850" rtl="0" eaLnBrk="1" fontAlgn="base" latinLnBrk="0" hangingPunct="1">
                <a:lnSpc>
                  <a:spcPct val="90000"/>
                </a:lnSpc>
                <a:spcBef>
                  <a:spcPct val="0"/>
                </a:spcBef>
                <a:spcAft>
                  <a:spcPct val="15000"/>
                </a:spcAft>
                <a:buClrTx/>
                <a:buSzTx/>
                <a:buFontTx/>
                <a:buChar char="••"/>
                <a:tabLst/>
                <a:defRPr/>
              </a:pP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77850" rtl="0" eaLnBrk="1" fontAlgn="base" latinLnBrk="0" hangingPunct="1">
                <a:lnSpc>
                  <a:spcPct val="90000"/>
                </a:lnSpc>
                <a:spcBef>
                  <a:spcPct val="0"/>
                </a:spcBef>
                <a:spcAft>
                  <a:spcPct val="15000"/>
                </a:spcAft>
                <a:buClrTx/>
                <a:buSzTx/>
                <a:buFontTx/>
                <a:buChar char="••"/>
                <a:tabLst/>
                <a:defRPr/>
              </a:pPr>
              <a:r>
                <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rPr>
                <a:t>Standard </a:t>
              </a:r>
              <a:r>
                <a:rPr kumimoji="0" lang="en-US" sz="1300" b="0" i="0" u="none" strike="noStrike" kern="1200" cap="none" spc="0" normalizeH="0" baseline="0" noProof="0" dirty="0" smtClean="0">
                  <a:ln>
                    <a:noFill/>
                  </a:ln>
                  <a:solidFill>
                    <a:sysClr val="windowText" lastClr="000000">
                      <a:hueOff val="0"/>
                      <a:satOff val="0"/>
                      <a:lumOff val="0"/>
                      <a:alphaOff val="0"/>
                    </a:sysClr>
                  </a:solidFill>
                  <a:effectLst/>
                  <a:uLnTx/>
                  <a:uFillTx/>
                  <a:latin typeface="Bosch Office Sans"/>
                  <a:ea typeface="+mn-ea"/>
                  <a:cs typeface="+mn-cs"/>
                </a:rPr>
                <a:t>automation </a:t>
              </a:r>
              <a:r>
                <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rPr>
                <a:t>process and lifecycle</a:t>
              </a:r>
            </a:p>
            <a:p>
              <a:pPr marL="114300" marR="0" lvl="1" indent="-114300" algn="l" defTabSz="577850" rtl="0" eaLnBrk="1" fontAlgn="base" latinLnBrk="0" hangingPunct="1">
                <a:lnSpc>
                  <a:spcPct val="90000"/>
                </a:lnSpc>
                <a:spcBef>
                  <a:spcPct val="0"/>
                </a:spcBef>
                <a:spcAft>
                  <a:spcPct val="15000"/>
                </a:spcAft>
                <a:buClrTx/>
                <a:buSzTx/>
                <a:buFontTx/>
                <a:buChar char="••"/>
                <a:tabLst/>
                <a:defRPr/>
              </a:pP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77850" rtl="0" eaLnBrk="1" fontAlgn="base" latinLnBrk="0" hangingPunct="1">
                <a:lnSpc>
                  <a:spcPct val="90000"/>
                </a:lnSpc>
                <a:spcBef>
                  <a:spcPct val="0"/>
                </a:spcBef>
                <a:spcAft>
                  <a:spcPct val="15000"/>
                </a:spcAft>
                <a:buClrTx/>
                <a:buSzTx/>
                <a:buFontTx/>
                <a:buChar char="••"/>
                <a:tabLst/>
                <a:defRPr/>
              </a:pPr>
              <a:r>
                <a:rPr kumimoji="0" lang="en-US" sz="1300" b="0" i="0" u="none" strike="noStrike" kern="1200" cap="none" spc="0" normalizeH="0" baseline="0" noProof="0" dirty="0" smtClean="0">
                  <a:ln>
                    <a:noFill/>
                  </a:ln>
                  <a:solidFill>
                    <a:sysClr val="windowText" lastClr="000000">
                      <a:hueOff val="0"/>
                      <a:satOff val="0"/>
                      <a:lumOff val="0"/>
                      <a:alphaOff val="0"/>
                    </a:sysClr>
                  </a:solidFill>
                  <a:effectLst/>
                  <a:uLnTx/>
                  <a:uFillTx/>
                  <a:latin typeface="Bosch Office Sans"/>
                  <a:ea typeface="+mn-ea"/>
                  <a:cs typeface="+mn-cs"/>
                </a:rPr>
                <a:t>Test execution is automated using tool</a:t>
              </a: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77850" rtl="0" eaLnBrk="1" fontAlgn="base" latinLnBrk="0" hangingPunct="1">
                <a:lnSpc>
                  <a:spcPct val="90000"/>
                </a:lnSpc>
                <a:spcBef>
                  <a:spcPct val="0"/>
                </a:spcBef>
                <a:spcAft>
                  <a:spcPct val="15000"/>
                </a:spcAft>
                <a:buClrTx/>
                <a:buSzTx/>
                <a:buFontTx/>
                <a:buChar char="••"/>
                <a:tabLst/>
                <a:defRPr/>
              </a:pP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77850" rtl="0" eaLnBrk="1" fontAlgn="base" latinLnBrk="0" hangingPunct="1">
                <a:lnSpc>
                  <a:spcPct val="90000"/>
                </a:lnSpc>
                <a:spcBef>
                  <a:spcPct val="0"/>
                </a:spcBef>
                <a:spcAft>
                  <a:spcPct val="15000"/>
                </a:spcAft>
                <a:buClrTx/>
                <a:buSzTx/>
                <a:buFontTx/>
                <a:buChar char="••"/>
                <a:tabLst/>
                <a:defRPr/>
              </a:pP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p:txBody>
        </p:sp>
        <p:sp>
          <p:nvSpPr>
            <p:cNvPr id="15" name="Freihandform 14"/>
            <p:cNvSpPr/>
            <p:nvPr/>
          </p:nvSpPr>
          <p:spPr>
            <a:xfrm>
              <a:off x="3191558"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marR="0" lvl="0" indent="0" algn="ctr" defTabSz="844550" rtl="0" eaLnBrk="1" fontAlgn="base" latinLnBrk="0" hangingPunct="1">
                <a:lnSpc>
                  <a:spcPct val="90000"/>
                </a:lnSpc>
                <a:spcBef>
                  <a:spcPct val="0"/>
                </a:spcBef>
                <a:spcAft>
                  <a:spcPct val="35000"/>
                </a:spcAft>
                <a:buClrTx/>
                <a:buSzTx/>
                <a:buFontTx/>
                <a:buNone/>
                <a:tabLst/>
                <a:defRPr/>
              </a:pPr>
              <a:r>
                <a:rPr kumimoji="0" lang="en-US" sz="1900" b="1" i="0" u="none" strike="noStrike" kern="1200" cap="none" spc="0" normalizeH="0" baseline="0" noProof="0" dirty="0">
                  <a:ln>
                    <a:noFill/>
                  </a:ln>
                  <a:solidFill>
                    <a:srgbClr val="FFFFFF"/>
                  </a:solidFill>
                  <a:effectLst/>
                  <a:uLnTx/>
                  <a:uFillTx/>
                  <a:latin typeface="Bosch Office Sans"/>
                  <a:ea typeface="+mn-ea"/>
                  <a:cs typeface="+mn-cs"/>
                </a:rPr>
                <a:t>ROBOTIC</a:t>
              </a:r>
            </a:p>
          </p:txBody>
        </p:sp>
        <p:sp>
          <p:nvSpPr>
            <p:cNvPr id="16" name="Freihandform 15"/>
            <p:cNvSpPr/>
            <p:nvPr/>
          </p:nvSpPr>
          <p:spPr>
            <a:xfrm>
              <a:off x="3191558" y="1705270"/>
              <a:ext cx="1951890" cy="1982766"/>
            </a:xfrm>
            <a:custGeom>
              <a:avLst/>
              <a:gdLst>
                <a:gd name="connsiteX0" fmla="*/ 0 w 1951890"/>
                <a:gd name="connsiteY0" fmla="*/ 0 h 2086199"/>
                <a:gd name="connsiteX1" fmla="*/ 1951890 w 1951890"/>
                <a:gd name="connsiteY1" fmla="*/ 0 h 2086199"/>
                <a:gd name="connsiteX2" fmla="*/ 1951890 w 1951890"/>
                <a:gd name="connsiteY2" fmla="*/ 2086199 h 2086199"/>
                <a:gd name="connsiteX3" fmla="*/ 0 w 1951890"/>
                <a:gd name="connsiteY3" fmla="*/ 2086199 h 2086199"/>
                <a:gd name="connsiteX4" fmla="*/ 0 w 1951890"/>
                <a:gd name="connsiteY4" fmla="*/ 0 h 2086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2086199">
                  <a:moveTo>
                    <a:pt x="0" y="0"/>
                  </a:moveTo>
                  <a:lnTo>
                    <a:pt x="1951890" y="0"/>
                  </a:lnTo>
                  <a:lnTo>
                    <a:pt x="1951890" y="2086199"/>
                  </a:lnTo>
                  <a:lnTo>
                    <a:pt x="0" y="2086199"/>
                  </a:lnTo>
                  <a:lnTo>
                    <a:pt x="0" y="0"/>
                  </a:lnTo>
                  <a:close/>
                </a:path>
              </a:pathLst>
            </a:custGeom>
            <a:solidFill>
              <a:schemeClr val="accent4">
                <a:lumMod val="60000"/>
                <a:lumOff val="40000"/>
                <a:alpha val="90000"/>
              </a:schemeClr>
            </a:solidFill>
            <a:ln w="12700" cap="flat" cmpd="sng" algn="ctr">
              <a:solidFill>
                <a:srgbClr val="0E78C5">
                  <a:alpha val="90000"/>
                  <a:tint val="4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14300" marR="0" lvl="1" indent="-114300" algn="l" defTabSz="533400" rtl="0" eaLnBrk="1" fontAlgn="base" latinLnBrk="0" hangingPunct="1">
                <a:lnSpc>
                  <a:spcPct val="90000"/>
                </a:lnSpc>
                <a:spcBef>
                  <a:spcPct val="0"/>
                </a:spcBef>
                <a:spcAft>
                  <a:spcPct val="15000"/>
                </a:spcAft>
                <a:buClrTx/>
                <a:buSzTx/>
                <a:buFontTx/>
                <a:buChar char="••"/>
                <a:tabLst/>
                <a:defRPr/>
              </a:pPr>
              <a:r>
                <a:rPr kumimoji="0" lang="en-US" sz="1300" b="0" i="0" u="none" strike="noStrike" kern="1200" cap="none" spc="0" normalizeH="0" baseline="0" noProof="0" dirty="0" smtClean="0">
                  <a:ln>
                    <a:noFill/>
                  </a:ln>
                  <a:solidFill>
                    <a:sysClr val="windowText" lastClr="000000">
                      <a:hueOff val="0"/>
                      <a:satOff val="0"/>
                      <a:lumOff val="0"/>
                      <a:alphaOff val="0"/>
                    </a:sysClr>
                  </a:solidFill>
                  <a:effectLst/>
                  <a:uLnTx/>
                  <a:uFillTx/>
                  <a:latin typeface="Bosch Office Sans"/>
                  <a:ea typeface="+mn-ea"/>
                  <a:cs typeface="+mn-cs"/>
                </a:rPr>
                <a:t>Standard framework &amp; tools connected to continuous pipeline</a:t>
              </a: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33400" rtl="0" eaLnBrk="1" fontAlgn="base" latinLnBrk="0" hangingPunct="1">
                <a:lnSpc>
                  <a:spcPct val="90000"/>
                </a:lnSpc>
                <a:spcBef>
                  <a:spcPct val="0"/>
                </a:spcBef>
                <a:spcAft>
                  <a:spcPct val="15000"/>
                </a:spcAft>
                <a:buClrTx/>
                <a:buSzTx/>
                <a:buFontTx/>
                <a:buChar char="••"/>
                <a:tabLst/>
                <a:defRPr/>
              </a:pP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33400" rtl="0" eaLnBrk="1" fontAlgn="base" latinLnBrk="0" hangingPunct="1">
                <a:lnSpc>
                  <a:spcPct val="90000"/>
                </a:lnSpc>
                <a:spcBef>
                  <a:spcPct val="0"/>
                </a:spcBef>
                <a:spcAft>
                  <a:spcPct val="15000"/>
                </a:spcAft>
                <a:buClrTx/>
                <a:buSzTx/>
                <a:buFontTx/>
                <a:buChar char="••"/>
                <a:tabLst/>
                <a:defRPr/>
              </a:pPr>
              <a:r>
                <a:rPr kumimoji="0" lang="en-US" sz="1300" b="0" i="0" u="none" strike="noStrike" kern="1200" cap="none" spc="0" normalizeH="0" baseline="0" noProof="0" dirty="0" smtClean="0">
                  <a:ln>
                    <a:noFill/>
                  </a:ln>
                  <a:solidFill>
                    <a:sysClr val="windowText" lastClr="000000">
                      <a:hueOff val="0"/>
                      <a:satOff val="0"/>
                      <a:lumOff val="0"/>
                      <a:alphaOff val="0"/>
                    </a:sysClr>
                  </a:solidFill>
                  <a:effectLst/>
                  <a:uLnTx/>
                  <a:uFillTx/>
                  <a:latin typeface="Bosch Office Sans"/>
                  <a:ea typeface="+mn-ea"/>
                  <a:cs typeface="+mn-cs"/>
                </a:rPr>
                <a:t>Script-less and rule </a:t>
              </a:r>
              <a:r>
                <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rPr>
                <a:t>based automation</a:t>
              </a:r>
            </a:p>
            <a:p>
              <a:pPr marL="114300" marR="0" lvl="1" indent="-114300" algn="l" defTabSz="533400" rtl="0" eaLnBrk="1" fontAlgn="base" latinLnBrk="0" hangingPunct="1">
                <a:lnSpc>
                  <a:spcPct val="90000"/>
                </a:lnSpc>
                <a:spcBef>
                  <a:spcPct val="0"/>
                </a:spcBef>
                <a:spcAft>
                  <a:spcPct val="15000"/>
                </a:spcAft>
                <a:buClrTx/>
                <a:buSzTx/>
                <a:buFontTx/>
                <a:buChar char="••"/>
                <a:tabLst/>
                <a:defRPr/>
              </a:pP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33400" rtl="0" eaLnBrk="1" fontAlgn="base" latinLnBrk="0" hangingPunct="1">
                <a:lnSpc>
                  <a:spcPct val="90000"/>
                </a:lnSpc>
                <a:spcBef>
                  <a:spcPct val="0"/>
                </a:spcBef>
                <a:spcAft>
                  <a:spcPct val="15000"/>
                </a:spcAft>
                <a:buClrTx/>
                <a:buSzTx/>
                <a:buFontTx/>
                <a:buChar char="••"/>
                <a:tabLst/>
                <a:defRPr/>
              </a:pPr>
              <a:r>
                <a:rPr kumimoji="0" lang="en-US" sz="1300" b="0" i="0" u="none" strike="noStrike" kern="1200" cap="none" spc="0" normalizeH="0" baseline="0" noProof="0" dirty="0" smtClean="0">
                  <a:ln>
                    <a:noFill/>
                  </a:ln>
                  <a:solidFill>
                    <a:sysClr val="windowText" lastClr="000000">
                      <a:hueOff val="0"/>
                      <a:satOff val="0"/>
                      <a:lumOff val="0"/>
                      <a:alphaOff val="0"/>
                    </a:sysClr>
                  </a:solidFill>
                  <a:effectLst/>
                  <a:uLnTx/>
                  <a:uFillTx/>
                  <a:latin typeface="Bosch Office Sans"/>
                  <a:ea typeface="+mn-ea"/>
                  <a:cs typeface="+mn-cs"/>
                </a:rPr>
                <a:t>AI possibilities identified</a:t>
              </a: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666750" rtl="0" eaLnBrk="1" fontAlgn="base" latinLnBrk="0" hangingPunct="1">
                <a:lnSpc>
                  <a:spcPct val="90000"/>
                </a:lnSpc>
                <a:spcBef>
                  <a:spcPct val="0"/>
                </a:spcBef>
                <a:spcAft>
                  <a:spcPct val="15000"/>
                </a:spcAft>
                <a:buClrTx/>
                <a:buSzTx/>
                <a:buFontTx/>
                <a:buChar char="••"/>
                <a:tabLst/>
                <a:defRPr/>
              </a:pPr>
              <a:endParaRPr kumimoji="0" lang="en-US" sz="15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p:txBody>
        </p:sp>
        <p:sp>
          <p:nvSpPr>
            <p:cNvPr id="17" name="Freihandform 16"/>
            <p:cNvSpPr/>
            <p:nvPr/>
          </p:nvSpPr>
          <p:spPr>
            <a:xfrm>
              <a:off x="5416713"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marR="0" lvl="0" indent="0" algn="ctr" defTabSz="844550" rtl="0" eaLnBrk="1" fontAlgn="base" latinLnBrk="0" hangingPunct="1">
                <a:lnSpc>
                  <a:spcPct val="90000"/>
                </a:lnSpc>
                <a:spcBef>
                  <a:spcPct val="0"/>
                </a:spcBef>
                <a:spcAft>
                  <a:spcPct val="35000"/>
                </a:spcAft>
                <a:buClrTx/>
                <a:buSzTx/>
                <a:buFontTx/>
                <a:buNone/>
                <a:tabLst/>
                <a:defRPr/>
              </a:pPr>
              <a:r>
                <a:rPr kumimoji="0" lang="en-US" sz="1900" b="1" i="0" u="none" strike="noStrike" kern="1200" cap="none" spc="0" normalizeH="0" baseline="0" noProof="0" dirty="0">
                  <a:ln>
                    <a:noFill/>
                  </a:ln>
                  <a:solidFill>
                    <a:srgbClr val="FFFFFF"/>
                  </a:solidFill>
                  <a:effectLst/>
                  <a:uLnTx/>
                  <a:uFillTx/>
                  <a:latin typeface="Bosch Office Sans"/>
                  <a:ea typeface="+mn-ea"/>
                  <a:cs typeface="+mn-cs"/>
                </a:rPr>
                <a:t>INTEGRATED ANALYTICS</a:t>
              </a:r>
            </a:p>
          </p:txBody>
        </p:sp>
        <p:sp>
          <p:nvSpPr>
            <p:cNvPr id="18" name="Freihandform 17"/>
            <p:cNvSpPr/>
            <p:nvPr/>
          </p:nvSpPr>
          <p:spPr>
            <a:xfrm>
              <a:off x="5416713" y="1705269"/>
              <a:ext cx="1951890" cy="1981213"/>
            </a:xfrm>
            <a:custGeom>
              <a:avLst/>
              <a:gdLst>
                <a:gd name="connsiteX0" fmla="*/ 0 w 1951890"/>
                <a:gd name="connsiteY0" fmla="*/ 0 h 2086199"/>
                <a:gd name="connsiteX1" fmla="*/ 1951890 w 1951890"/>
                <a:gd name="connsiteY1" fmla="*/ 0 h 2086199"/>
                <a:gd name="connsiteX2" fmla="*/ 1951890 w 1951890"/>
                <a:gd name="connsiteY2" fmla="*/ 2086199 h 2086199"/>
                <a:gd name="connsiteX3" fmla="*/ 0 w 1951890"/>
                <a:gd name="connsiteY3" fmla="*/ 2086199 h 2086199"/>
                <a:gd name="connsiteX4" fmla="*/ 0 w 1951890"/>
                <a:gd name="connsiteY4" fmla="*/ 0 h 2086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2086199">
                  <a:moveTo>
                    <a:pt x="0" y="0"/>
                  </a:moveTo>
                  <a:lnTo>
                    <a:pt x="1951890" y="0"/>
                  </a:lnTo>
                  <a:lnTo>
                    <a:pt x="1951890" y="2086199"/>
                  </a:lnTo>
                  <a:lnTo>
                    <a:pt x="0" y="2086199"/>
                  </a:lnTo>
                  <a:lnTo>
                    <a:pt x="0" y="0"/>
                  </a:lnTo>
                  <a:close/>
                </a:path>
              </a:pathLst>
            </a:custGeom>
            <a:solidFill>
              <a:schemeClr val="accent3">
                <a:lumMod val="20000"/>
                <a:lumOff val="80000"/>
                <a:alpha val="90000"/>
              </a:schemeClr>
            </a:solidFill>
            <a:ln w="12700" cap="flat" cmpd="sng" algn="ctr">
              <a:solidFill>
                <a:srgbClr val="0E78C5">
                  <a:alpha val="90000"/>
                  <a:tint val="4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69342" tIns="69342" rIns="92456" bIns="104013" numCol="1" spcCol="1270" anchor="t" anchorCtr="0">
              <a:noAutofit/>
            </a:bodyPr>
            <a:lstStyle/>
            <a:p>
              <a:pPr marL="114300" marR="0" lvl="1" indent="-114300" algn="l" defTabSz="577850" rtl="0" eaLnBrk="1" fontAlgn="base" latinLnBrk="0" hangingPunct="1">
                <a:lnSpc>
                  <a:spcPct val="90000"/>
                </a:lnSpc>
                <a:spcBef>
                  <a:spcPct val="0"/>
                </a:spcBef>
                <a:spcAft>
                  <a:spcPct val="15000"/>
                </a:spcAft>
                <a:buClrTx/>
                <a:buSzTx/>
                <a:buFontTx/>
                <a:buChar char="••"/>
                <a:tabLst/>
                <a:defRPr/>
              </a:pPr>
              <a:r>
                <a:rPr kumimoji="0" lang="en-US" sz="1300" b="0" i="0" u="none" strike="noStrike" kern="1200" cap="none" spc="0" normalizeH="0" baseline="0" noProof="0" dirty="0" smtClean="0">
                  <a:ln>
                    <a:noFill/>
                  </a:ln>
                  <a:solidFill>
                    <a:sysClr val="windowText" lastClr="000000">
                      <a:hueOff val="0"/>
                      <a:satOff val="0"/>
                      <a:lumOff val="0"/>
                      <a:alphaOff val="0"/>
                    </a:sysClr>
                  </a:solidFill>
                  <a:effectLst/>
                  <a:uLnTx/>
                  <a:uFillTx/>
                  <a:latin typeface="Bosch Office Sans"/>
                  <a:ea typeface="+mn-ea"/>
                  <a:cs typeface="+mn-cs"/>
                </a:rPr>
                <a:t>AI enablement strategy</a:t>
              </a: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77850" rtl="0" eaLnBrk="1" fontAlgn="base" latinLnBrk="0" hangingPunct="1">
                <a:lnSpc>
                  <a:spcPct val="90000"/>
                </a:lnSpc>
                <a:spcBef>
                  <a:spcPct val="0"/>
                </a:spcBef>
                <a:spcAft>
                  <a:spcPct val="15000"/>
                </a:spcAft>
                <a:buClrTx/>
                <a:buSzTx/>
                <a:buFontTx/>
                <a:buChar char="••"/>
                <a:tabLst/>
                <a:defRPr/>
              </a:pP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77850" rtl="0" eaLnBrk="1" fontAlgn="base" latinLnBrk="0" hangingPunct="1">
                <a:lnSpc>
                  <a:spcPct val="90000"/>
                </a:lnSpc>
                <a:spcBef>
                  <a:spcPct val="0"/>
                </a:spcBef>
                <a:spcAft>
                  <a:spcPct val="15000"/>
                </a:spcAft>
                <a:buClrTx/>
                <a:buSzTx/>
                <a:buFontTx/>
                <a:buChar char="••"/>
                <a:tabLst/>
                <a:defRPr/>
              </a:pPr>
              <a:r>
                <a:rPr kumimoji="0" lang="en-US" sz="1300" b="0" i="0" u="none" strike="noStrike" kern="1200" cap="none" spc="0" normalizeH="0" baseline="0" noProof="0" dirty="0" smtClean="0">
                  <a:ln>
                    <a:noFill/>
                  </a:ln>
                  <a:solidFill>
                    <a:sysClr val="windowText" lastClr="000000">
                      <a:hueOff val="0"/>
                      <a:satOff val="0"/>
                      <a:lumOff val="0"/>
                      <a:alphaOff val="0"/>
                    </a:sysClr>
                  </a:solidFill>
                  <a:effectLst/>
                  <a:uLnTx/>
                  <a:uFillTx/>
                  <a:latin typeface="Bosch Office Sans"/>
                  <a:ea typeface="+mn-ea"/>
                  <a:cs typeface="+mn-cs"/>
                </a:rPr>
                <a:t>Advance insights,  predictions and recommendations</a:t>
              </a: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77850" rtl="0" eaLnBrk="1" fontAlgn="base" latinLnBrk="0" hangingPunct="1">
                <a:lnSpc>
                  <a:spcPct val="90000"/>
                </a:lnSpc>
                <a:spcBef>
                  <a:spcPct val="0"/>
                </a:spcBef>
                <a:spcAft>
                  <a:spcPct val="15000"/>
                </a:spcAft>
                <a:buClrTx/>
                <a:buSzTx/>
                <a:buFontTx/>
                <a:buChar char="••"/>
                <a:tabLst/>
                <a:defRPr/>
              </a:pP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a:p>
              <a:pPr marL="114300" marR="0" lvl="1" indent="-114300" algn="l" defTabSz="577850" rtl="0" eaLnBrk="1" fontAlgn="base" latinLnBrk="0" hangingPunct="1">
                <a:lnSpc>
                  <a:spcPct val="90000"/>
                </a:lnSpc>
                <a:spcBef>
                  <a:spcPct val="0"/>
                </a:spcBef>
                <a:spcAft>
                  <a:spcPct val="15000"/>
                </a:spcAft>
                <a:buClrTx/>
                <a:buSzTx/>
                <a:buFontTx/>
                <a:buChar char="••"/>
                <a:tabLst/>
                <a:defRPr/>
              </a:pPr>
              <a:r>
                <a:rPr kumimoji="0" lang="en-US" sz="1300" b="0" i="0" u="none" strike="noStrike" kern="1200" cap="none" spc="0" normalizeH="0" baseline="0" noProof="0" dirty="0" smtClean="0">
                  <a:ln>
                    <a:noFill/>
                  </a:ln>
                  <a:solidFill>
                    <a:sysClr val="windowText" lastClr="000000">
                      <a:hueOff val="0"/>
                      <a:satOff val="0"/>
                      <a:lumOff val="0"/>
                      <a:alphaOff val="0"/>
                    </a:sysClr>
                  </a:solidFill>
                  <a:effectLst/>
                  <a:uLnTx/>
                  <a:uFillTx/>
                  <a:latin typeface="Bosch Office Sans"/>
                  <a:ea typeface="+mn-ea"/>
                  <a:cs typeface="+mn-cs"/>
                </a:rPr>
                <a:t>Human controlled decision making </a:t>
              </a:r>
              <a:endParaRPr kumimoji="0" lang="en-US" sz="1300" b="0" i="0" u="none" strike="noStrike" kern="1200" cap="none" spc="0" normalizeH="0" baseline="0" noProof="0" dirty="0">
                <a:ln>
                  <a:noFill/>
                </a:ln>
                <a:solidFill>
                  <a:sysClr val="windowText" lastClr="000000">
                    <a:hueOff val="0"/>
                    <a:satOff val="0"/>
                    <a:lumOff val="0"/>
                    <a:alphaOff val="0"/>
                  </a:sysClr>
                </a:solidFill>
                <a:effectLst/>
                <a:uLnTx/>
                <a:uFillTx/>
                <a:latin typeface="Bosch Office Sans"/>
                <a:ea typeface="+mn-ea"/>
                <a:cs typeface="+mn-cs"/>
              </a:endParaRPr>
            </a:p>
          </p:txBody>
        </p:sp>
        <p:sp>
          <p:nvSpPr>
            <p:cNvPr id="19" name="Freihandform 18"/>
            <p:cNvSpPr/>
            <p:nvPr/>
          </p:nvSpPr>
          <p:spPr>
            <a:xfrm>
              <a:off x="7641869" y="865918"/>
              <a:ext cx="1951890" cy="757992"/>
            </a:xfrm>
            <a:custGeom>
              <a:avLst/>
              <a:gdLst>
                <a:gd name="connsiteX0" fmla="*/ 0 w 1951890"/>
                <a:gd name="connsiteY0" fmla="*/ 0 h 757992"/>
                <a:gd name="connsiteX1" fmla="*/ 1951890 w 1951890"/>
                <a:gd name="connsiteY1" fmla="*/ 0 h 757992"/>
                <a:gd name="connsiteX2" fmla="*/ 1951890 w 1951890"/>
                <a:gd name="connsiteY2" fmla="*/ 757992 h 757992"/>
                <a:gd name="connsiteX3" fmla="*/ 0 w 1951890"/>
                <a:gd name="connsiteY3" fmla="*/ 757992 h 757992"/>
                <a:gd name="connsiteX4" fmla="*/ 0 w 1951890"/>
                <a:gd name="connsiteY4" fmla="*/ 0 h 757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757992">
                  <a:moveTo>
                    <a:pt x="0" y="0"/>
                  </a:moveTo>
                  <a:lnTo>
                    <a:pt x="1951890" y="0"/>
                  </a:lnTo>
                  <a:lnTo>
                    <a:pt x="1951890" y="757992"/>
                  </a:lnTo>
                  <a:lnTo>
                    <a:pt x="0" y="757992"/>
                  </a:lnTo>
                  <a:lnTo>
                    <a:pt x="0" y="0"/>
                  </a:lnTo>
                  <a:close/>
                </a:path>
              </a:pathLst>
            </a:custGeom>
            <a:solidFill>
              <a:srgbClr val="002060"/>
            </a:solid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spcFirstLastPara="0" vert="horz" wrap="square" lIns="135128" tIns="77216" rIns="135128" bIns="77216" numCol="1" spcCol="1270" anchor="ctr" anchorCtr="0">
              <a:noAutofit/>
            </a:bodyPr>
            <a:lstStyle/>
            <a:p>
              <a:pPr marL="0" marR="0" lvl="0" indent="0" algn="ctr" defTabSz="844550" rtl="0" eaLnBrk="1" fontAlgn="base" latinLnBrk="0" hangingPunct="1">
                <a:lnSpc>
                  <a:spcPct val="90000"/>
                </a:lnSpc>
                <a:spcBef>
                  <a:spcPct val="0"/>
                </a:spcBef>
                <a:spcAft>
                  <a:spcPct val="35000"/>
                </a:spcAft>
                <a:buClrTx/>
                <a:buSzTx/>
                <a:buFontTx/>
                <a:buNone/>
                <a:tabLst/>
                <a:defRPr/>
              </a:pPr>
              <a:r>
                <a:rPr kumimoji="0" lang="en-US" sz="1900" b="1" i="0" u="none" strike="noStrike" kern="1200" cap="none" spc="0" normalizeH="0" baseline="0" noProof="0" dirty="0">
                  <a:ln>
                    <a:noFill/>
                  </a:ln>
                  <a:solidFill>
                    <a:srgbClr val="FFFFFF"/>
                  </a:solidFill>
                  <a:effectLst/>
                  <a:uLnTx/>
                  <a:uFillTx/>
                  <a:latin typeface="Bosch Office Sans"/>
                  <a:ea typeface="+mn-ea"/>
                  <a:cs typeface="+mn-cs"/>
                </a:rPr>
                <a:t>Autonomous Testing</a:t>
              </a:r>
            </a:p>
          </p:txBody>
        </p:sp>
        <p:sp>
          <p:nvSpPr>
            <p:cNvPr id="29" name="Freihandform 28"/>
            <p:cNvSpPr/>
            <p:nvPr/>
          </p:nvSpPr>
          <p:spPr>
            <a:xfrm>
              <a:off x="7641869" y="1705269"/>
              <a:ext cx="1951890" cy="1981213"/>
            </a:xfrm>
            <a:custGeom>
              <a:avLst/>
              <a:gdLst>
                <a:gd name="connsiteX0" fmla="*/ 0 w 1951890"/>
                <a:gd name="connsiteY0" fmla="*/ 0 h 2086199"/>
                <a:gd name="connsiteX1" fmla="*/ 1951890 w 1951890"/>
                <a:gd name="connsiteY1" fmla="*/ 0 h 2086199"/>
                <a:gd name="connsiteX2" fmla="*/ 1951890 w 1951890"/>
                <a:gd name="connsiteY2" fmla="*/ 2086199 h 2086199"/>
                <a:gd name="connsiteX3" fmla="*/ 0 w 1951890"/>
                <a:gd name="connsiteY3" fmla="*/ 2086199 h 2086199"/>
                <a:gd name="connsiteX4" fmla="*/ 0 w 1951890"/>
                <a:gd name="connsiteY4" fmla="*/ 0 h 2086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890" h="2086199">
                  <a:moveTo>
                    <a:pt x="0" y="0"/>
                  </a:moveTo>
                  <a:lnTo>
                    <a:pt x="1951890" y="0"/>
                  </a:lnTo>
                  <a:lnTo>
                    <a:pt x="1951890" y="2086199"/>
                  </a:lnTo>
                  <a:lnTo>
                    <a:pt x="0" y="2086199"/>
                  </a:lnTo>
                  <a:lnTo>
                    <a:pt x="0" y="0"/>
                  </a:lnTo>
                  <a:close/>
                </a:path>
              </a:pathLst>
            </a:custGeom>
            <a:solidFill>
              <a:schemeClr val="accent2">
                <a:lumMod val="20000"/>
                <a:lumOff val="80000"/>
                <a:alpha val="90000"/>
              </a:schemeClr>
            </a:solidFill>
            <a:ln w="12700" cap="flat" cmpd="sng" algn="ctr">
              <a:solidFill>
                <a:srgbClr val="0E78C5">
                  <a:alpha val="90000"/>
                  <a:tint val="40000"/>
                  <a:hueOff val="0"/>
                  <a:satOff val="0"/>
                  <a:lumOff val="0"/>
                  <a:alphaOff val="0"/>
                </a:srgbClr>
              </a:solid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marR="0" lvl="1" indent="-114300" algn="l" defTabSz="622300" rtl="0" eaLnBrk="1" fontAlgn="base" latinLnBrk="0" hangingPunct="1">
                <a:lnSpc>
                  <a:spcPct val="90000"/>
                </a:lnSpc>
                <a:spcBef>
                  <a:spcPct val="0"/>
                </a:spcBef>
                <a:spcAft>
                  <a:spcPct val="15000"/>
                </a:spcAft>
                <a:buClrTx/>
                <a:buSzTx/>
                <a:buFontTx/>
                <a:buChar char="••"/>
                <a:tabLst/>
                <a:defRPr/>
              </a:pPr>
              <a:r>
                <a:rPr kumimoji="0" lang="en-US" sz="1300" b="0" i="0" u="none" strike="noStrike" kern="1200" cap="none" spc="0" normalizeH="0" baseline="0" noProof="0" dirty="0">
                  <a:ln>
                    <a:noFill/>
                  </a:ln>
                  <a:solidFill>
                    <a:srgbClr val="000000"/>
                  </a:solidFill>
                  <a:effectLst/>
                  <a:uLnTx/>
                  <a:uFillTx/>
                  <a:latin typeface="Bosch Office Sans"/>
                  <a:ea typeface="+mn-ea"/>
                  <a:cs typeface="+mn-cs"/>
                </a:rPr>
                <a:t>Learning systems with constant feedback loop</a:t>
              </a:r>
            </a:p>
            <a:p>
              <a:pPr marL="114300" marR="0" lvl="1" indent="-114300" algn="l" defTabSz="622300" rtl="0" eaLnBrk="1" fontAlgn="base" latinLnBrk="0" hangingPunct="1">
                <a:lnSpc>
                  <a:spcPct val="90000"/>
                </a:lnSpc>
                <a:spcBef>
                  <a:spcPct val="0"/>
                </a:spcBef>
                <a:spcAft>
                  <a:spcPct val="15000"/>
                </a:spcAft>
                <a:buClrTx/>
                <a:buSzTx/>
                <a:buFontTx/>
                <a:buChar char="••"/>
                <a:tabLst/>
                <a:defRPr/>
              </a:pPr>
              <a:endParaRPr kumimoji="0" lang="en-US" sz="1300" b="0" i="0" u="none" strike="noStrike" kern="1200" cap="none" spc="0" normalizeH="0" baseline="0" noProof="0" dirty="0">
                <a:ln>
                  <a:noFill/>
                </a:ln>
                <a:solidFill>
                  <a:srgbClr val="000000"/>
                </a:solidFill>
                <a:effectLst/>
                <a:uLnTx/>
                <a:uFillTx/>
                <a:latin typeface="Bosch Office Sans"/>
                <a:ea typeface="+mn-ea"/>
                <a:cs typeface="+mn-cs"/>
              </a:endParaRPr>
            </a:p>
            <a:p>
              <a:pPr marL="114300" marR="0" lvl="1" indent="-114300" algn="l" defTabSz="622300" rtl="0" eaLnBrk="1" fontAlgn="base" latinLnBrk="0" hangingPunct="1">
                <a:lnSpc>
                  <a:spcPct val="90000"/>
                </a:lnSpc>
                <a:spcBef>
                  <a:spcPct val="0"/>
                </a:spcBef>
                <a:spcAft>
                  <a:spcPct val="15000"/>
                </a:spcAft>
                <a:buClrTx/>
                <a:buSzTx/>
                <a:buFontTx/>
                <a:buChar char="••"/>
                <a:tabLst/>
                <a:defRPr/>
              </a:pPr>
              <a:r>
                <a:rPr kumimoji="0" lang="de-DE" sz="1300" b="0" i="0" u="none" strike="noStrike" kern="1200" cap="none" spc="0" normalizeH="0" baseline="0" noProof="0" dirty="0">
                  <a:ln>
                    <a:noFill/>
                  </a:ln>
                  <a:solidFill>
                    <a:srgbClr val="000000"/>
                  </a:solidFill>
                  <a:effectLst/>
                  <a:uLnTx/>
                  <a:uFillTx/>
                  <a:latin typeface="Bosch Office Sans"/>
                  <a:ea typeface="+mn-ea"/>
                  <a:cs typeface="+mn-cs"/>
                </a:rPr>
                <a:t>Fully </a:t>
              </a:r>
              <a:r>
                <a:rPr kumimoji="0" lang="de-DE" sz="1300" b="0" i="0" u="none" strike="noStrike" kern="1200" cap="none" spc="0" normalizeH="0" baseline="0" noProof="0" dirty="0" err="1">
                  <a:ln>
                    <a:noFill/>
                  </a:ln>
                  <a:solidFill>
                    <a:srgbClr val="000000"/>
                  </a:solidFill>
                  <a:effectLst/>
                  <a:uLnTx/>
                  <a:uFillTx/>
                  <a:latin typeface="Bosch Office Sans"/>
                  <a:ea typeface="+mn-ea"/>
                  <a:cs typeface="+mn-cs"/>
                </a:rPr>
                <a:t>integrated</a:t>
              </a:r>
              <a:r>
                <a:rPr kumimoji="0" lang="de-DE" sz="1300" b="0" i="0" u="none" strike="noStrike" kern="1200" cap="none" spc="0" normalizeH="0" baseline="0" noProof="0" dirty="0">
                  <a:ln>
                    <a:noFill/>
                  </a:ln>
                  <a:solidFill>
                    <a:srgbClr val="000000"/>
                  </a:solidFill>
                  <a:effectLst/>
                  <a:uLnTx/>
                  <a:uFillTx/>
                  <a:latin typeface="Bosch Office Sans"/>
                  <a:ea typeface="+mn-ea"/>
                  <a:cs typeface="+mn-cs"/>
                </a:rPr>
                <a:t> </a:t>
              </a:r>
              <a:r>
                <a:rPr kumimoji="0" lang="de-DE" sz="1300" b="0" i="0" u="none" strike="noStrike" kern="1200" cap="none" spc="0" normalizeH="0" baseline="0" noProof="0" dirty="0" smtClean="0">
                  <a:ln>
                    <a:noFill/>
                  </a:ln>
                  <a:solidFill>
                    <a:srgbClr val="000000"/>
                  </a:solidFill>
                  <a:effectLst/>
                  <a:uLnTx/>
                  <a:uFillTx/>
                  <a:latin typeface="Bosch Office Sans"/>
                  <a:ea typeface="+mn-ea"/>
                  <a:cs typeface="+mn-cs"/>
                </a:rPr>
                <a:t>Automation</a:t>
              </a:r>
              <a:endParaRPr kumimoji="0" lang="en-US" sz="1300" b="0" i="0" u="none" strike="noStrike" kern="1200" cap="none" spc="0" normalizeH="0" baseline="0" noProof="0" dirty="0">
                <a:ln>
                  <a:noFill/>
                </a:ln>
                <a:solidFill>
                  <a:srgbClr val="000000"/>
                </a:solidFill>
                <a:effectLst/>
                <a:uLnTx/>
                <a:uFillTx/>
                <a:latin typeface="Bosch Office Sans"/>
                <a:ea typeface="+mn-ea"/>
                <a:cs typeface="+mn-cs"/>
              </a:endParaRPr>
            </a:p>
            <a:p>
              <a:pPr marL="171450" marR="0" lvl="1" indent="-171450" algn="l" defTabSz="844550" rtl="0" eaLnBrk="1" fontAlgn="base" latinLnBrk="0" hangingPunct="1">
                <a:lnSpc>
                  <a:spcPct val="90000"/>
                </a:lnSpc>
                <a:spcBef>
                  <a:spcPct val="0"/>
                </a:spcBef>
                <a:spcAft>
                  <a:spcPct val="15000"/>
                </a:spcAft>
                <a:buClrTx/>
                <a:buSzTx/>
                <a:buFontTx/>
                <a:buChar char="••"/>
                <a:tabLst/>
                <a:defRPr/>
              </a:pPr>
              <a:endParaRPr kumimoji="0" lang="en-US" sz="1900" b="0" i="0" u="none" strike="noStrike" kern="1200" cap="none" spc="0" normalizeH="0" baseline="0" noProof="0" dirty="0">
                <a:ln>
                  <a:noFill/>
                </a:ln>
                <a:solidFill>
                  <a:srgbClr val="000000"/>
                </a:solidFill>
                <a:effectLst/>
                <a:uLnTx/>
                <a:uFillTx/>
                <a:latin typeface="Bosch Office Sans"/>
                <a:ea typeface="+mn-ea"/>
                <a:cs typeface="+mn-cs"/>
              </a:endParaRPr>
            </a:p>
          </p:txBody>
        </p:sp>
      </p:grpSp>
      <p:sp>
        <p:nvSpPr>
          <p:cNvPr id="21" name="Right Arrow 54"/>
          <p:cNvSpPr/>
          <p:nvPr/>
        </p:nvSpPr>
        <p:spPr>
          <a:xfrm>
            <a:off x="2926057" y="2497190"/>
            <a:ext cx="269300" cy="274065"/>
          </a:xfrm>
          <a:prstGeom prst="rightArrow">
            <a:avLst/>
          </a:prstGeom>
          <a:solidFill>
            <a:sysClr val="windowText" lastClr="000000"/>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2" name="Right Triangle 23"/>
          <p:cNvSpPr/>
          <p:nvPr/>
        </p:nvSpPr>
        <p:spPr>
          <a:xfrm>
            <a:off x="963157" y="3571745"/>
            <a:ext cx="8633849" cy="794584"/>
          </a:xfrm>
          <a:prstGeom prst="rtTriangle">
            <a:avLst/>
          </a:prstGeom>
          <a:solidFill>
            <a:schemeClr val="accent1"/>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23" name="Right Triangle 25"/>
          <p:cNvSpPr/>
          <p:nvPr/>
        </p:nvSpPr>
        <p:spPr>
          <a:xfrm rot="10800000">
            <a:off x="1007290" y="3571743"/>
            <a:ext cx="8592846" cy="794584"/>
          </a:xfrm>
          <a:prstGeom prst="rtTriangle">
            <a:avLst/>
          </a:prstGeom>
          <a:solidFill>
            <a:srgbClr val="0070C0"/>
          </a:solidFill>
          <a:ln w="9525" cap="flat" cmpd="sng" algn="ctr">
            <a:solidFill>
              <a:srgbClr val="3F136C"/>
            </a:solidFill>
            <a:prstDash val="solid"/>
          </a:ln>
          <a:effectLst/>
        </p:spPr>
        <p:txBody>
          <a:bodyPr vert="vert27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4" name="Textfeld 30"/>
          <p:cNvSpPr txBox="1"/>
          <p:nvPr/>
        </p:nvSpPr>
        <p:spPr>
          <a:xfrm>
            <a:off x="6839634" y="3602329"/>
            <a:ext cx="2572502" cy="1048613"/>
          </a:xfrm>
          <a:prstGeom prst="rect">
            <a:avLst/>
          </a:prstGeom>
          <a:noFill/>
        </p:spPr>
        <p:txBody>
          <a:bodyPr wrap="square" lIns="0" tIns="0" rIns="0" bIns="0" rtlCol="0">
            <a:noAutofit/>
          </a:bodyPr>
          <a:lstStyle/>
          <a:p>
            <a:pPr marL="0" marR="0" lvl="0" indent="0" algn="r" defTabSz="914400" rtl="0" eaLnBrk="1" fontAlgn="auto" latinLnBrk="0" hangingPunct="1">
              <a:lnSpc>
                <a:spcPts val="2300"/>
              </a:lnSpc>
              <a:spcBef>
                <a:spcPts val="500"/>
              </a:spcBef>
              <a:spcAft>
                <a:spcPts val="0"/>
              </a:spcAft>
              <a:buClrTx/>
              <a:buSzTx/>
              <a:buFontTx/>
              <a:buNone/>
              <a:tabLst/>
              <a:defRPr/>
            </a:pPr>
            <a:r>
              <a:rPr kumimoji="0" lang="de-DE" sz="1600" b="0" i="0" u="none" strike="noStrike" kern="0" cap="none" spc="0" normalizeH="0" baseline="0" noProof="0" dirty="0">
                <a:ln>
                  <a:noFill/>
                </a:ln>
                <a:solidFill>
                  <a:prstClr val="white"/>
                </a:solidFill>
                <a:effectLst/>
                <a:uLnTx/>
                <a:uFillTx/>
                <a:latin typeface="Bosch Office Sans"/>
                <a:ea typeface="+mn-ea"/>
                <a:cs typeface="+mn-cs"/>
              </a:rPr>
              <a:t>Low human interaction &amp; High degree of AI </a:t>
            </a:r>
          </a:p>
          <a:p>
            <a:pPr marL="0" marR="0" lvl="0" indent="0" algn="l" defTabSz="914400" rtl="0" eaLnBrk="1" fontAlgn="auto" latinLnBrk="0" hangingPunct="1">
              <a:lnSpc>
                <a:spcPts val="2300"/>
              </a:lnSpc>
              <a:spcBef>
                <a:spcPts val="500"/>
              </a:spcBef>
              <a:spcAft>
                <a:spcPts val="0"/>
              </a:spcAft>
              <a:buClrTx/>
              <a:buSzTx/>
              <a:buFontTx/>
              <a:buNone/>
              <a:tabLst/>
              <a:defRPr/>
            </a:pPr>
            <a:endParaRPr kumimoji="0" lang="de-DE" sz="1800" b="0" i="0" u="none" strike="noStrike" kern="0" cap="none" spc="0" normalizeH="0" baseline="0" noProof="0" dirty="0">
              <a:ln>
                <a:noFill/>
              </a:ln>
              <a:solidFill>
                <a:prstClr val="white"/>
              </a:solidFill>
              <a:effectLst/>
              <a:uLnTx/>
              <a:uFillTx/>
              <a:latin typeface="Bosch Office Sans"/>
              <a:ea typeface="+mn-ea"/>
              <a:cs typeface="+mn-cs"/>
            </a:endParaRPr>
          </a:p>
          <a:p>
            <a:pPr marL="0" marR="0" lvl="0" indent="0" algn="l" defTabSz="914400" rtl="0" eaLnBrk="1" fontAlgn="auto" latinLnBrk="0" hangingPunct="1">
              <a:lnSpc>
                <a:spcPts val="2300"/>
              </a:lnSpc>
              <a:spcBef>
                <a:spcPts val="50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25" name="Textfeld 4"/>
          <p:cNvSpPr txBox="1"/>
          <p:nvPr/>
        </p:nvSpPr>
        <p:spPr>
          <a:xfrm>
            <a:off x="998406" y="3750289"/>
            <a:ext cx="2687760" cy="617593"/>
          </a:xfrm>
          <a:prstGeom prst="rect">
            <a:avLst/>
          </a:prstGeom>
          <a:noFill/>
        </p:spPr>
        <p:txBody>
          <a:bodyPr wrap="squar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de-DE" sz="1600" b="0" i="0" u="none" strike="noStrike" kern="0" cap="none" spc="0" normalizeH="0" baseline="0" noProof="0" dirty="0">
                <a:ln>
                  <a:noFill/>
                </a:ln>
                <a:solidFill>
                  <a:prstClr val="white"/>
                </a:solidFill>
                <a:effectLst/>
                <a:uLnTx/>
                <a:uFillTx/>
                <a:latin typeface="Bosch Office Sans"/>
                <a:ea typeface="+mn-ea"/>
                <a:cs typeface="+mn-cs"/>
              </a:rPr>
              <a:t>High human interaction &amp; Low Degree of AI</a:t>
            </a:r>
            <a:endParaRPr kumimoji="0" lang="en-US" sz="1600" b="0" i="0" u="none" strike="noStrike" kern="0" cap="none" spc="0" normalizeH="0" baseline="0" noProof="0" dirty="0">
              <a:ln>
                <a:noFill/>
              </a:ln>
              <a:solidFill>
                <a:prstClr val="white"/>
              </a:solidFill>
              <a:effectLst/>
              <a:uLnTx/>
              <a:uFillTx/>
              <a:latin typeface="Bosch Office Sans"/>
              <a:ea typeface="+mn-ea"/>
              <a:cs typeface="+mn-cs"/>
            </a:endParaRPr>
          </a:p>
        </p:txBody>
      </p:sp>
      <p:sp>
        <p:nvSpPr>
          <p:cNvPr id="26" name="Right Arrow 54"/>
          <p:cNvSpPr/>
          <p:nvPr/>
        </p:nvSpPr>
        <p:spPr>
          <a:xfrm>
            <a:off x="5155010" y="2497191"/>
            <a:ext cx="269300" cy="274065"/>
          </a:xfrm>
          <a:prstGeom prst="rightArrow">
            <a:avLst/>
          </a:prstGeom>
          <a:solidFill>
            <a:sysClr val="windowText" lastClr="000000"/>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7" name="Right Arrow 54"/>
          <p:cNvSpPr/>
          <p:nvPr/>
        </p:nvSpPr>
        <p:spPr>
          <a:xfrm>
            <a:off x="7372568" y="2497190"/>
            <a:ext cx="269300" cy="274065"/>
          </a:xfrm>
          <a:prstGeom prst="rightArrow">
            <a:avLst/>
          </a:prstGeom>
          <a:solidFill>
            <a:sysClr val="windowText" lastClr="000000"/>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8" name="TextBox 27"/>
          <p:cNvSpPr txBox="1"/>
          <p:nvPr/>
        </p:nvSpPr>
        <p:spPr>
          <a:xfrm>
            <a:off x="2271499" y="5339162"/>
            <a:ext cx="6187248" cy="358658"/>
          </a:xfrm>
          <a:prstGeom prst="rect">
            <a:avLst/>
          </a:prstGeom>
          <a:solidFill>
            <a:schemeClr val="accent6"/>
          </a:solidFill>
        </p:spPr>
        <p:txBody>
          <a:bodyPr wrap="square" lIns="0" tIns="91440" rIns="0" bIns="365760" rtlCol="0">
            <a:noAutofit/>
          </a:bodyPr>
          <a:lstStyle/>
          <a:p>
            <a:pPr marL="0" marR="0" lvl="0" indent="0" algn="ctr" defTabSz="914400" rtl="0" eaLnBrk="1" fontAlgn="auto" latinLnBrk="0" hangingPunct="1">
              <a:lnSpc>
                <a:spcPts val="2300"/>
              </a:lnSpc>
              <a:spcBef>
                <a:spcPts val="500"/>
              </a:spcBef>
              <a:spcAft>
                <a:spcPts val="0"/>
              </a:spcAft>
              <a:buClrTx/>
              <a:buSzTx/>
              <a:buFontTx/>
              <a:buNone/>
              <a:tabLst/>
              <a:defRPr/>
            </a:pPr>
            <a:r>
              <a:rPr kumimoji="0" lang="en-GB" sz="1800" b="0" i="0" u="none" strike="noStrike" kern="0" cap="none" spc="0" normalizeH="0" baseline="0" noProof="0" dirty="0">
                <a:ln>
                  <a:noFill/>
                </a:ln>
                <a:solidFill>
                  <a:prstClr val="white"/>
                </a:solidFill>
                <a:effectLst/>
                <a:uLnTx/>
                <a:uFillTx/>
                <a:latin typeface="Bosch Office Sans"/>
                <a:ea typeface="+mn-ea"/>
                <a:cs typeface="+mn-cs"/>
              </a:rPr>
              <a:t>Target - Increase Efficiency, Reduce Efforts &amp; Cost</a:t>
            </a:r>
          </a:p>
        </p:txBody>
      </p:sp>
      <p:pic>
        <p:nvPicPr>
          <p:cNvPr id="30" name="Picture 2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194988" y="120313"/>
            <a:ext cx="692516" cy="935150"/>
          </a:xfrm>
          <a:prstGeom prst="rect">
            <a:avLst/>
          </a:prstGeom>
        </p:spPr>
      </p:pic>
      <p:sp>
        <p:nvSpPr>
          <p:cNvPr id="32" name="Text Placeholder 2"/>
          <p:cNvSpPr txBox="1">
            <a:spLocks/>
          </p:cNvSpPr>
          <p:nvPr/>
        </p:nvSpPr>
        <p:spPr>
          <a:xfrm>
            <a:off x="139073" y="40478"/>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0" i="0" u="none" strike="noStrike" kern="0" cap="none" spc="0" normalizeH="0" baseline="0" noProof="0" smtClean="0">
                <a:ln>
                  <a:noFill/>
                </a:ln>
                <a:solidFill>
                  <a:srgbClr val="000000"/>
                </a:solidFill>
                <a:effectLst/>
                <a:uLnTx/>
                <a:uFillTx/>
                <a:latin typeface="Bosch Office Sans"/>
                <a:ea typeface="+mn-ea"/>
                <a:cs typeface="+mn-cs"/>
              </a:rPr>
              <a:t>RB-CoC SW V&amp;V – Test Automation &amp; AI for V&amp;V</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2" name="TextBox 1"/>
          <p:cNvSpPr txBox="1"/>
          <p:nvPr/>
        </p:nvSpPr>
        <p:spPr>
          <a:xfrm>
            <a:off x="6577781" y="4766906"/>
            <a:ext cx="4385017" cy="447727"/>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en-GB" sz="900" b="0" i="0" u="none" strike="noStrike" kern="0" cap="none" spc="0" normalizeH="0" baseline="0" noProof="0" dirty="0" smtClean="0">
                <a:ln>
                  <a:noFill/>
                </a:ln>
                <a:solidFill>
                  <a:srgbClr val="000000"/>
                </a:solidFill>
                <a:effectLst/>
                <a:uLnTx/>
                <a:uFillTx/>
                <a:latin typeface="Bosch Office Sans" pitchFamily="34" charset="0"/>
                <a:ea typeface="+mn-ea"/>
                <a:cs typeface="+mn-cs"/>
              </a:rPr>
              <a:t>On Basis of 3E Philosophy (Early test, early feedback, Early recovery)</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en-GB" sz="900" b="0" i="0" u="none" strike="noStrike" kern="0" cap="none" spc="0" normalizeH="0" baseline="0" noProof="0" dirty="0" smtClean="0">
                <a:ln>
                  <a:noFill/>
                </a:ln>
                <a:solidFill>
                  <a:srgbClr val="000000"/>
                </a:solidFill>
                <a:effectLst/>
                <a:uLnTx/>
                <a:uFillTx/>
                <a:latin typeface="Bosch Office Sans" pitchFamily="34" charset="0"/>
                <a:ea typeface="+mn-ea"/>
                <a:cs typeface="+mn-cs"/>
              </a:rPr>
              <a:t>Self assessment of  projects to check automation status (Maturity Model  in progress)</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en-GB" sz="900" b="0" i="0" u="none" strike="noStrike" kern="0" cap="none" spc="0" normalizeH="0" baseline="0" noProof="0" dirty="0" smtClean="0">
                <a:ln>
                  <a:noFill/>
                </a:ln>
                <a:solidFill>
                  <a:srgbClr val="000000"/>
                </a:solidFill>
                <a:effectLst/>
                <a:uLnTx/>
                <a:uFillTx/>
                <a:latin typeface="Bosch Office Sans" pitchFamily="34" charset="0"/>
                <a:ea typeface="+mn-ea"/>
                <a:cs typeface="+mn-cs"/>
              </a:rPr>
              <a:t>*Agreed by </a:t>
            </a:r>
            <a:r>
              <a:rPr kumimoji="0" lang="en-GB" sz="900" b="0" i="0" u="none" strike="noStrike" kern="0" cap="none" spc="0" normalizeH="0" baseline="0" noProof="0" dirty="0" err="1" smtClean="0">
                <a:ln>
                  <a:noFill/>
                </a:ln>
                <a:solidFill>
                  <a:srgbClr val="000000"/>
                </a:solidFill>
                <a:effectLst/>
                <a:uLnTx/>
                <a:uFillTx/>
                <a:latin typeface="Bosch Office Sans" pitchFamily="34" charset="0"/>
                <a:ea typeface="+mn-ea"/>
                <a:cs typeface="+mn-cs"/>
              </a:rPr>
              <a:t>MBoE</a:t>
            </a:r>
            <a:r>
              <a:rPr kumimoji="0" lang="en-GB" sz="900" b="0" i="0" u="none" strike="noStrike" kern="0" cap="none" spc="0" normalizeH="0" baseline="0" noProof="0" dirty="0" smtClean="0">
                <a:ln>
                  <a:noFill/>
                </a:ln>
                <a:solidFill>
                  <a:srgbClr val="000000"/>
                </a:solidFill>
                <a:effectLst/>
                <a:uLnTx/>
                <a:uFillTx/>
                <a:latin typeface="Bosch Office Sans" pitchFamily="34" charset="0"/>
                <a:ea typeface="+mn-ea"/>
                <a:cs typeface="+mn-cs"/>
              </a:rPr>
              <a:t>, Steering members, Top’98</a:t>
            </a:r>
          </a:p>
        </p:txBody>
      </p:sp>
    </p:spTree>
    <p:extLst>
      <p:ext uri="{BB962C8B-B14F-4D97-AF65-F5344CB8AC3E}">
        <p14:creationId xmlns:p14="http://schemas.microsoft.com/office/powerpoint/2010/main" val="3830053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5"/>
          </p:nvPr>
        </p:nvSpPr>
        <p:spPr>
          <a:xfrm>
            <a:off x="258762" y="187731"/>
            <a:ext cx="10452100" cy="388800"/>
          </a:xfrm>
        </p:spPr>
        <p:txBody>
          <a:bodyPr/>
          <a:lstStyle/>
          <a:p>
            <a:r>
              <a:rPr lang="en-GB" dirty="0"/>
              <a:t>RB-CoC SW V&amp;V – Test Automation &amp; AI for V&amp;V</a:t>
            </a:r>
          </a:p>
        </p:txBody>
      </p:sp>
      <p:sp>
        <p:nvSpPr>
          <p:cNvPr id="2" name="Title 1"/>
          <p:cNvSpPr>
            <a:spLocks noGrp="1"/>
          </p:cNvSpPr>
          <p:nvPr>
            <p:ph type="title" sz="quarter"/>
          </p:nvPr>
        </p:nvSpPr>
        <p:spPr>
          <a:xfrm>
            <a:off x="258762" y="517889"/>
            <a:ext cx="10452100" cy="388800"/>
          </a:xfrm>
        </p:spPr>
        <p:txBody>
          <a:bodyPr>
            <a:normAutofit/>
          </a:bodyPr>
          <a:lstStyle/>
          <a:p>
            <a:pPr fontAlgn="auto">
              <a:spcAft>
                <a:spcPts val="0"/>
              </a:spcAft>
            </a:pPr>
            <a:r>
              <a:rPr lang="en-GB" kern="0" dirty="0" smtClean="0"/>
              <a:t>Mapping to Continuous X Lifecycle </a:t>
            </a:r>
            <a:endParaRPr lang="en-GB" kern="0" dirty="0"/>
          </a:p>
        </p:txBody>
      </p:sp>
      <p:pic>
        <p:nvPicPr>
          <p:cNvPr id="32" name="Picture 2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0194988" y="120313"/>
            <a:ext cx="692516" cy="935150"/>
          </a:xfrm>
          <a:prstGeom prst="rect">
            <a:avLst/>
          </a:prstGeom>
        </p:spPr>
      </p:pic>
      <p:sp>
        <p:nvSpPr>
          <p:cNvPr id="15" name="TextBox 88"/>
          <p:cNvSpPr txBox="1"/>
          <p:nvPr/>
        </p:nvSpPr>
        <p:spPr>
          <a:xfrm>
            <a:off x="104575" y="2931931"/>
            <a:ext cx="2284451" cy="255603"/>
          </a:xfrm>
          <a:prstGeom prst="rect">
            <a:avLst/>
          </a:prstGeom>
          <a:noFill/>
        </p:spPr>
        <p:txBody>
          <a:bodyPr wrap="none" lIns="0" tIns="0" rIns="0" bIns="0" rtlCol="0">
            <a:noAutofit/>
          </a:bodyPr>
          <a:lstStyle/>
          <a:p>
            <a:pPr marL="0" marR="0" lvl="0" indent="0" algn="l" defTabSz="822686" rtl="0" eaLnBrk="1" fontAlgn="auto" latinLnBrk="0" hangingPunct="1">
              <a:lnSpc>
                <a:spcPct val="107000"/>
              </a:lnSpc>
              <a:spcBef>
                <a:spcPts val="450"/>
              </a:spcBef>
              <a:spcAft>
                <a:spcPts val="0"/>
              </a:spcAft>
              <a:buClrTx/>
              <a:buSzTx/>
              <a:buFontTx/>
              <a:buNone/>
              <a:tabLst/>
              <a:defRPr/>
            </a:pPr>
            <a:r>
              <a:rPr kumimoji="0" lang="en-US" sz="1800" b="1" i="0" u="none" strike="noStrike" kern="0" cap="none" spc="0" normalizeH="0" baseline="0" noProof="0" dirty="0" smtClean="0">
                <a:ln>
                  <a:noFill/>
                </a:ln>
                <a:solidFill>
                  <a:srgbClr val="000000"/>
                </a:solidFill>
                <a:effectLst/>
                <a:uLnTx/>
                <a:uFillTx/>
                <a:latin typeface="Bosch Office Sans"/>
                <a:ea typeface="+mn-ea"/>
                <a:cs typeface="+mn-cs"/>
              </a:rPr>
              <a:t>Autonomous Testing</a:t>
            </a:r>
            <a:endParaRPr kumimoji="0" lang="en-US" sz="1800" b="1" i="0" u="none" strike="noStrike" kern="0" cap="none" spc="0" normalizeH="0" baseline="0" noProof="0" dirty="0">
              <a:ln>
                <a:noFill/>
              </a:ln>
              <a:solidFill>
                <a:srgbClr val="000000"/>
              </a:solidFill>
              <a:effectLst/>
              <a:uLnTx/>
              <a:uFillTx/>
              <a:latin typeface="Bosch Office Sans"/>
              <a:ea typeface="+mn-ea"/>
              <a:cs typeface="+mn-cs"/>
            </a:endParaRPr>
          </a:p>
        </p:txBody>
      </p:sp>
      <p:grpSp>
        <p:nvGrpSpPr>
          <p:cNvPr id="27" name="Gruppieren 26"/>
          <p:cNvGrpSpPr/>
          <p:nvPr/>
        </p:nvGrpSpPr>
        <p:grpSpPr>
          <a:xfrm>
            <a:off x="1246801" y="3472901"/>
            <a:ext cx="8712697" cy="2304395"/>
            <a:chOff x="560079" y="3080398"/>
            <a:chExt cx="10088646" cy="2668315"/>
          </a:xfrm>
        </p:grpSpPr>
        <p:pic>
          <p:nvPicPr>
            <p:cNvPr id="28" name="Picture 1"/>
            <p:cNvPicPr>
              <a:picLocks noChangeAspect="1"/>
            </p:cNvPicPr>
            <p:nvPr/>
          </p:nvPicPr>
          <p:blipFill>
            <a:blip r:embed="rId5"/>
            <a:stretch>
              <a:fillRect/>
            </a:stretch>
          </p:blipFill>
          <p:spPr>
            <a:xfrm>
              <a:off x="560079" y="3080398"/>
              <a:ext cx="641881" cy="1050668"/>
            </a:xfrm>
            <a:prstGeom prst="rect">
              <a:avLst/>
            </a:prstGeom>
          </p:spPr>
        </p:pic>
        <p:sp>
          <p:nvSpPr>
            <p:cNvPr id="33" name="Rounded Rectangle 2"/>
            <p:cNvSpPr/>
            <p:nvPr/>
          </p:nvSpPr>
          <p:spPr>
            <a:xfrm>
              <a:off x="2247981" y="3223434"/>
              <a:ext cx="1371600" cy="764595"/>
            </a:xfrm>
            <a:prstGeom prst="roundRect">
              <a:avLst/>
            </a:prstGeom>
            <a:noFill/>
            <a:ln w="9525" cap="flat" cmpd="sng" algn="ctr">
              <a:solidFill>
                <a:srgbClr val="3F136C"/>
              </a:solidFill>
              <a:prstDash val="solid"/>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00000"/>
                  </a:solidFill>
                  <a:effectLst/>
                  <a:uLnTx/>
                  <a:uFillTx/>
                  <a:latin typeface="Bosch Office Sans"/>
                  <a:ea typeface="+mn-ea"/>
                  <a:cs typeface="+mn-cs"/>
                </a:rPr>
                <a:t>Automated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Bosch Office Sans"/>
                  <a:ea typeface="+mn-ea"/>
                  <a:cs typeface="+mn-cs"/>
                </a:rPr>
                <a:t>T</a:t>
              </a:r>
              <a:r>
                <a:rPr kumimoji="0" lang="en-GB" sz="1200" b="1" i="0" u="none" strike="noStrike" kern="0" cap="none" spc="0" normalizeH="0" baseline="0" noProof="0" dirty="0" smtClean="0">
                  <a:ln>
                    <a:noFill/>
                  </a:ln>
                  <a:solidFill>
                    <a:srgbClr val="000000"/>
                  </a:solidFill>
                  <a:effectLst/>
                  <a:uLnTx/>
                  <a:uFillTx/>
                  <a:latin typeface="Bosch Office Sans"/>
                  <a:ea typeface="+mn-ea"/>
                  <a:cs typeface="+mn-cs"/>
                </a:rPr>
                <a:t>est </a:t>
              </a:r>
              <a:r>
                <a:rPr kumimoji="0" lang="en-GB" sz="1200" b="1" i="0" u="none" strike="noStrike" kern="0" cap="none" spc="0" normalizeH="0" baseline="0" noProof="0" dirty="0">
                  <a:ln>
                    <a:noFill/>
                  </a:ln>
                  <a:solidFill>
                    <a:srgbClr val="000000"/>
                  </a:solidFill>
                  <a:effectLst/>
                  <a:uLnTx/>
                  <a:uFillTx/>
                  <a:latin typeface="Bosch Office Sans"/>
                  <a:ea typeface="+mn-ea"/>
                  <a:cs typeface="+mn-cs"/>
                </a:rPr>
                <a:t>C</a:t>
              </a:r>
              <a:r>
                <a:rPr kumimoji="0" lang="en-GB" sz="1200" b="1" i="0" u="none" strike="noStrike" kern="0" cap="none" spc="0" normalizeH="0" baseline="0" noProof="0" dirty="0" err="1" smtClean="0">
                  <a:ln>
                    <a:noFill/>
                  </a:ln>
                  <a:solidFill>
                    <a:srgbClr val="000000"/>
                  </a:solidFill>
                  <a:effectLst/>
                  <a:uLnTx/>
                  <a:uFillTx/>
                  <a:latin typeface="Bosch Office Sans"/>
                  <a:ea typeface="+mn-ea"/>
                  <a:cs typeface="+mn-cs"/>
                </a:rPr>
                <a:t>ase</a:t>
              </a:r>
              <a:r>
                <a:rPr kumimoji="0" lang="en-GB" sz="1200" b="1" i="0" u="none" strike="noStrike" kern="0" cap="none" spc="0" normalizeH="0" baseline="0" noProof="0" dirty="0" smtClean="0">
                  <a:ln>
                    <a:noFill/>
                  </a:ln>
                  <a:solidFill>
                    <a:srgbClr val="000000"/>
                  </a:solidFill>
                  <a:effectLst/>
                  <a:uLnTx/>
                  <a:uFillTx/>
                  <a:latin typeface="Bosch Office Sans"/>
                  <a:ea typeface="+mn-ea"/>
                  <a:cs typeface="+mn-cs"/>
                </a:rPr>
                <a:t> </a:t>
              </a:r>
              <a:r>
                <a:rPr kumimoji="0" lang="en-GB" sz="1200" b="0" i="0" u="none" strike="noStrike" kern="0" cap="none" spc="0" normalizeH="0" baseline="0" noProof="0" dirty="0">
                  <a:ln>
                    <a:noFill/>
                  </a:ln>
                  <a:solidFill>
                    <a:srgbClr val="000000"/>
                  </a:solidFill>
                  <a:effectLst/>
                  <a:uLnTx/>
                  <a:uFillTx/>
                  <a:latin typeface="Bosch Office Sans"/>
                  <a:ea typeface="+mn-ea"/>
                  <a:cs typeface="+mn-cs"/>
                </a:rPr>
                <a:t>G</a:t>
              </a:r>
              <a:r>
                <a:rPr kumimoji="0" lang="en-GB" sz="1200" b="0" i="0" u="none" strike="noStrike" kern="0" cap="none" spc="0" normalizeH="0" baseline="0" noProof="0" dirty="0" err="1" smtClean="0">
                  <a:ln>
                    <a:noFill/>
                  </a:ln>
                  <a:solidFill>
                    <a:srgbClr val="000000"/>
                  </a:solidFill>
                  <a:effectLst/>
                  <a:uLnTx/>
                  <a:uFillTx/>
                  <a:latin typeface="Bosch Office Sans"/>
                  <a:ea typeface="+mn-ea"/>
                  <a:cs typeface="+mn-cs"/>
                </a:rPr>
                <a:t>eneration</a:t>
              </a:r>
              <a:endParaRPr kumimoji="0" lang="en-GB" sz="12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34" name="TextBox 20"/>
            <p:cNvSpPr txBox="1"/>
            <p:nvPr/>
          </p:nvSpPr>
          <p:spPr>
            <a:xfrm>
              <a:off x="6473952" y="3372876"/>
              <a:ext cx="148944" cy="45719"/>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500"/>
                </a:spcBef>
                <a:spcAft>
                  <a:spcPts val="0"/>
                </a:spcAft>
                <a:buClrTx/>
                <a:buSzTx/>
                <a:buFontTx/>
                <a:buNone/>
                <a:tabLst/>
                <a:defRPr/>
              </a:pPr>
              <a:endParaRPr kumimoji="0" lang="en-GB" sz="1800" b="0" i="0" u="none" strike="noStrike" kern="0" cap="none" spc="0" normalizeH="0" baseline="0" noProof="0" dirty="0" smtClean="0">
                <a:ln>
                  <a:noFill/>
                </a:ln>
                <a:solidFill>
                  <a:srgbClr val="000000"/>
                </a:solidFill>
                <a:effectLst/>
                <a:uLnTx/>
                <a:uFillTx/>
                <a:latin typeface="Bosch Office Sans" pitchFamily="34" charset="0"/>
                <a:ea typeface="+mn-ea"/>
                <a:cs typeface="+mn-cs"/>
              </a:endParaRPr>
            </a:p>
          </p:txBody>
        </p:sp>
        <p:sp>
          <p:nvSpPr>
            <p:cNvPr id="36" name="Rounded Rectangle 31"/>
            <p:cNvSpPr/>
            <p:nvPr/>
          </p:nvSpPr>
          <p:spPr>
            <a:xfrm>
              <a:off x="4727218" y="4803862"/>
              <a:ext cx="1411515" cy="723418"/>
            </a:xfrm>
            <a:prstGeom prst="roundRect">
              <a:avLst/>
            </a:prstGeom>
            <a:noFill/>
            <a:ln w="9525" cap="flat" cmpd="sng" algn="ctr">
              <a:solidFill>
                <a:srgbClr val="3F136C"/>
              </a:solidFill>
              <a:prstDash val="solid"/>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00000"/>
                  </a:solidFill>
                  <a:effectLst/>
                  <a:uLnTx/>
                  <a:uFillTx/>
                  <a:latin typeface="Bosch Office Sans"/>
                  <a:ea typeface="+mn-ea"/>
                  <a:cs typeface="+mn-cs"/>
                </a:rPr>
                <a:t>Defect Life Cycle</a:t>
              </a:r>
              <a:endParaRPr kumimoji="0" lang="en-GB" sz="12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37" name="Straight Arrow Connector 41"/>
            <p:cNvCxnSpPr>
              <a:stCxn id="33" idx="3"/>
              <a:endCxn id="50" idx="1"/>
            </p:cNvCxnSpPr>
            <p:nvPr/>
          </p:nvCxnSpPr>
          <p:spPr>
            <a:xfrm flipV="1">
              <a:off x="3619581" y="3600363"/>
              <a:ext cx="1197044" cy="53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46"/>
            <p:cNvCxnSpPr>
              <a:stCxn id="50" idx="3"/>
            </p:cNvCxnSpPr>
            <p:nvPr/>
          </p:nvCxnSpPr>
          <p:spPr>
            <a:xfrm>
              <a:off x="6188225" y="3600363"/>
              <a:ext cx="7709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48"/>
            <p:cNvCxnSpPr>
              <a:stCxn id="48" idx="3"/>
              <a:endCxn id="52" idx="1"/>
            </p:cNvCxnSpPr>
            <p:nvPr/>
          </p:nvCxnSpPr>
          <p:spPr>
            <a:xfrm flipV="1">
              <a:off x="8341087" y="3595501"/>
              <a:ext cx="936038" cy="4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51"/>
            <p:cNvCxnSpPr/>
            <p:nvPr/>
          </p:nvCxnSpPr>
          <p:spPr>
            <a:xfrm>
              <a:off x="7650783" y="4261497"/>
              <a:ext cx="0" cy="1020578"/>
            </a:xfrm>
            <a:prstGeom prst="straightConnector1">
              <a:avLst/>
            </a:prstGeom>
            <a:ln w="31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61"/>
            <p:cNvSpPr txBox="1"/>
            <p:nvPr/>
          </p:nvSpPr>
          <p:spPr>
            <a:xfrm>
              <a:off x="8183000" y="5144466"/>
              <a:ext cx="461641" cy="92311"/>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500"/>
                </a:spcBef>
                <a:spcAft>
                  <a:spcPts val="0"/>
                </a:spcAft>
                <a:buClrTx/>
                <a:buSzTx/>
                <a:buFontTx/>
                <a:buNone/>
                <a:tabLst/>
                <a:defRPr/>
              </a:pPr>
              <a:r>
                <a:rPr kumimoji="0" lang="en-GB" sz="700" b="0" i="0" u="none" strike="noStrike" kern="0" cap="none" spc="0" normalizeH="0" baseline="0" noProof="0" dirty="0" smtClean="0">
                  <a:ln>
                    <a:noFill/>
                  </a:ln>
                  <a:solidFill>
                    <a:srgbClr val="000000"/>
                  </a:solidFill>
                  <a:effectLst/>
                  <a:uLnTx/>
                  <a:uFillTx/>
                  <a:latin typeface="Bosch Office Sans" pitchFamily="34" charset="0"/>
                  <a:ea typeface="+mn-ea"/>
                  <a:cs typeface="+mn-cs"/>
                </a:rPr>
                <a:t>Feedback</a:t>
              </a:r>
            </a:p>
          </p:txBody>
        </p:sp>
        <p:cxnSp>
          <p:nvCxnSpPr>
            <p:cNvPr id="45" name="Straight Arrow Connector 74"/>
            <p:cNvCxnSpPr/>
            <p:nvPr/>
          </p:nvCxnSpPr>
          <p:spPr>
            <a:xfrm>
              <a:off x="2866028" y="4308564"/>
              <a:ext cx="3155" cy="973511"/>
            </a:xfrm>
            <a:prstGeom prst="straightConnector1">
              <a:avLst/>
            </a:prstGeom>
            <a:ln w="31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80"/>
            <p:cNvSpPr txBox="1"/>
            <p:nvPr/>
          </p:nvSpPr>
          <p:spPr>
            <a:xfrm>
              <a:off x="3361983" y="5126020"/>
              <a:ext cx="461641" cy="92311"/>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500"/>
                </a:spcBef>
                <a:spcAft>
                  <a:spcPts val="0"/>
                </a:spcAft>
                <a:buClrTx/>
                <a:buSzTx/>
                <a:buFontTx/>
                <a:buNone/>
                <a:tabLst/>
                <a:defRPr/>
              </a:pPr>
              <a:r>
                <a:rPr kumimoji="0" lang="en-GB" sz="700" b="0" i="0" u="none" strike="noStrike" kern="0" cap="none" spc="0" normalizeH="0" baseline="0" noProof="0" dirty="0" smtClean="0">
                  <a:ln>
                    <a:noFill/>
                  </a:ln>
                  <a:solidFill>
                    <a:srgbClr val="000000"/>
                  </a:solidFill>
                  <a:effectLst/>
                  <a:uLnTx/>
                  <a:uFillTx/>
                  <a:latin typeface="Bosch Office Sans" pitchFamily="34" charset="0"/>
                  <a:ea typeface="+mn-ea"/>
                  <a:cs typeface="+mn-cs"/>
                </a:rPr>
                <a:t>Feedback</a:t>
              </a:r>
            </a:p>
          </p:txBody>
        </p:sp>
        <p:sp>
          <p:nvSpPr>
            <p:cNvPr id="48" name="Rounded Rectangle 50"/>
            <p:cNvSpPr/>
            <p:nvPr/>
          </p:nvSpPr>
          <p:spPr>
            <a:xfrm>
              <a:off x="6969487" y="3218065"/>
              <a:ext cx="1371600" cy="764595"/>
            </a:xfrm>
            <a:prstGeom prst="roundRect">
              <a:avLst/>
            </a:prstGeom>
            <a:noFill/>
            <a:ln w="9525" cap="flat" cmpd="sng" algn="ctr">
              <a:solidFill>
                <a:srgbClr val="3F136C"/>
              </a:solidFill>
              <a:prstDash val="solid"/>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49" name="Rectangle 4"/>
            <p:cNvSpPr/>
            <p:nvPr/>
          </p:nvSpPr>
          <p:spPr>
            <a:xfrm>
              <a:off x="3462488" y="3723113"/>
              <a:ext cx="1547606" cy="81967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err="1">
                  <a:ln>
                    <a:noFill/>
                  </a:ln>
                  <a:solidFill>
                    <a:srgbClr val="C00000"/>
                  </a:solidFill>
                  <a:effectLst/>
                  <a:uLnTx/>
                  <a:uFillTx/>
                  <a:latin typeface="Bosch Office Sans"/>
                  <a:ea typeface="+mn-ea"/>
                  <a:cs typeface="+mn-cs"/>
                </a:rPr>
                <a:t>f</a:t>
              </a:r>
              <a:r>
                <a:rPr kumimoji="0" lang="en-GB" sz="800" b="1" i="0" u="none" strike="noStrike" kern="0" cap="none" spc="0" normalizeH="0" baseline="0" noProof="0" dirty="0" err="1" smtClean="0">
                  <a:ln>
                    <a:noFill/>
                  </a:ln>
                  <a:solidFill>
                    <a:srgbClr val="C00000"/>
                  </a:solidFill>
                  <a:effectLst/>
                  <a:uLnTx/>
                  <a:uFillTx/>
                  <a:latin typeface="Bosch Office Sans"/>
                  <a:ea typeface="+mn-ea"/>
                  <a:cs typeface="+mn-cs"/>
                </a:rPr>
                <a:t>asTest</a:t>
              </a:r>
              <a:endParaRPr kumimoji="0" lang="en-GB" sz="800" b="1" i="0" u="none" strike="noStrike" kern="0" cap="none" spc="0" normalizeH="0" baseline="0" noProof="0" dirty="0">
                <a:ln>
                  <a:noFill/>
                </a:ln>
                <a:solidFill>
                  <a:srgbClr val="C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rgbClr val="C00000"/>
                  </a:solidFill>
                  <a:effectLst/>
                  <a:uLnTx/>
                  <a:uFillTx/>
                  <a:latin typeface="Bosch Office Sans"/>
                  <a:ea typeface="+mn-ea"/>
                  <a:cs typeface="+mn-cs"/>
                </a:rPr>
                <a:t>Test </a:t>
              </a:r>
              <a:r>
                <a:rPr kumimoji="0" lang="en-GB" sz="800" b="1" i="0" u="none" strike="noStrike" kern="0" cap="none" spc="0" normalizeH="0" baseline="0" noProof="0" dirty="0" smtClean="0">
                  <a:ln>
                    <a:noFill/>
                  </a:ln>
                  <a:solidFill>
                    <a:srgbClr val="C00000"/>
                  </a:solidFill>
                  <a:effectLst/>
                  <a:uLnTx/>
                  <a:uFillTx/>
                  <a:latin typeface="Bosch Office Sans"/>
                  <a:ea typeface="+mn-ea"/>
                  <a:cs typeface="+mn-cs"/>
                </a:rPr>
                <a:t>Script </a:t>
              </a:r>
              <a:r>
                <a:rPr kumimoji="0" lang="en-GB" sz="800" b="1" i="0" u="none" strike="noStrike" kern="0" cap="none" spc="0" normalizeH="0" baseline="0" noProof="0" dirty="0">
                  <a:ln>
                    <a:noFill/>
                  </a:ln>
                  <a:solidFill>
                    <a:srgbClr val="C00000"/>
                  </a:solidFill>
                  <a:effectLst/>
                  <a:uLnTx/>
                  <a:uFillTx/>
                  <a:latin typeface="Bosch Office Sans"/>
                  <a:ea typeface="+mn-ea"/>
                  <a:cs typeface="+mn-cs"/>
                </a:rPr>
                <a:t>Generator</a:t>
              </a:r>
              <a:r>
                <a:rPr kumimoji="0" lang="en-GB" sz="800" b="0" i="0" u="none" strike="noStrike" kern="0" cap="none" spc="0" normalizeH="0" baseline="0" noProof="0" dirty="0">
                  <a:ln>
                    <a:noFill/>
                  </a:ln>
                  <a:solidFill>
                    <a:srgbClr val="000000"/>
                  </a:solidFill>
                  <a:effectLst/>
                  <a:uLnTx/>
                  <a:uFillTx/>
                  <a:latin typeface="Bosch Office Sans"/>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smtClean="0">
                  <a:ln>
                    <a:noFill/>
                  </a:ln>
                  <a:solidFill>
                    <a:srgbClr val="FFC000"/>
                  </a:solidFill>
                  <a:effectLst/>
                  <a:uLnTx/>
                  <a:uFillTx/>
                  <a:latin typeface="Bosch Office Sans"/>
                  <a:ea typeface="+mn-ea"/>
                  <a:cs typeface="+mn-cs"/>
                </a:rPr>
                <a:t>Generic </a:t>
              </a:r>
              <a:r>
                <a:rPr kumimoji="0" lang="en-GB" sz="800" b="1" i="0" u="none" strike="noStrike" kern="0" cap="none" spc="0" normalizeH="0" baseline="0" noProof="0" dirty="0">
                  <a:ln>
                    <a:noFill/>
                  </a:ln>
                  <a:solidFill>
                    <a:srgbClr val="FFC000"/>
                  </a:solidFill>
                  <a:effectLst/>
                  <a:uLnTx/>
                  <a:uFillTx/>
                  <a:latin typeface="Bosch Office Sans"/>
                  <a:ea typeface="+mn-ea"/>
                  <a:cs typeface="+mn-cs"/>
                </a:rPr>
                <a:t>Test Automation </a:t>
              </a:r>
              <a:r>
                <a:rPr kumimoji="0" lang="en-GB" sz="800" b="1" i="0" u="none" strike="noStrike" kern="0" cap="none" spc="0" normalizeH="0" baseline="0" noProof="0" dirty="0" smtClean="0">
                  <a:ln>
                    <a:noFill/>
                  </a:ln>
                  <a:solidFill>
                    <a:srgbClr val="FFC000"/>
                  </a:solidFill>
                  <a:effectLst/>
                  <a:uLnTx/>
                  <a:uFillTx/>
                  <a:latin typeface="Bosch Office Sans"/>
                  <a:ea typeface="+mn-ea"/>
                  <a:cs typeface="+mn-cs"/>
                </a:rPr>
                <a:t>Solution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smtClean="0">
                  <a:ln>
                    <a:noFill/>
                  </a:ln>
                  <a:solidFill>
                    <a:srgbClr val="FFC000"/>
                  </a:solidFill>
                  <a:effectLst/>
                  <a:uLnTx/>
                  <a:uFillTx/>
                  <a:latin typeface="Bosch Office Sans"/>
                  <a:ea typeface="+mn-ea"/>
                  <a:cs typeface="+mn-cs"/>
                </a:rPr>
                <a:t>Robot Framework</a:t>
              </a:r>
              <a:endParaRPr kumimoji="0" lang="en-GB" sz="800" b="1" i="0" u="none" strike="noStrike" kern="0" cap="none" spc="0" normalizeH="0" baseline="0" noProof="0" dirty="0">
                <a:ln>
                  <a:noFill/>
                </a:ln>
                <a:solidFill>
                  <a:srgbClr val="FFC000"/>
                </a:solidFill>
                <a:effectLst/>
                <a:uLnTx/>
                <a:uFillTx/>
                <a:latin typeface="Bosch Office Sans"/>
                <a:ea typeface="+mn-ea"/>
                <a:cs typeface="+mn-cs"/>
              </a:endParaRPr>
            </a:p>
          </p:txBody>
        </p:sp>
        <p:sp>
          <p:nvSpPr>
            <p:cNvPr id="50" name="Rounded Rectangle 56"/>
            <p:cNvSpPr/>
            <p:nvPr/>
          </p:nvSpPr>
          <p:spPr>
            <a:xfrm>
              <a:off x="4816625" y="3218065"/>
              <a:ext cx="1371600" cy="764595"/>
            </a:xfrm>
            <a:prstGeom prst="roundRect">
              <a:avLst/>
            </a:prstGeom>
            <a:noFill/>
            <a:ln w="9525" cap="flat" cmpd="sng" algn="ctr">
              <a:solidFill>
                <a:srgbClr val="3F136C"/>
              </a:solidFill>
              <a:prstDash val="solid"/>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00000"/>
                  </a:solidFill>
                  <a:effectLst/>
                  <a:uLnTx/>
                  <a:uFillTx/>
                  <a:latin typeface="Bosch Office Sans"/>
                  <a:ea typeface="+mn-ea"/>
                  <a:cs typeface="+mn-cs"/>
                </a:rPr>
                <a:t>Automated </a:t>
              </a:r>
              <a:r>
                <a:rPr kumimoji="0" lang="en-GB" sz="1200" b="1" i="0" u="none" strike="noStrike" kern="0" cap="none" spc="0" normalizeH="0" baseline="0" noProof="0" dirty="0">
                  <a:ln>
                    <a:noFill/>
                  </a:ln>
                  <a:solidFill>
                    <a:srgbClr val="000000"/>
                  </a:solidFill>
                  <a:effectLst/>
                  <a:uLnTx/>
                  <a:uFillTx/>
                  <a:latin typeface="Bosch Office Sans"/>
                  <a:ea typeface="+mn-ea"/>
                  <a:cs typeface="+mn-cs"/>
                </a:rPr>
                <a:t>T</a:t>
              </a:r>
              <a:r>
                <a:rPr kumimoji="0" lang="en-GB" sz="1200" b="1" i="0" u="none" strike="noStrike" kern="0" cap="none" spc="0" normalizeH="0" baseline="0" noProof="0" dirty="0" smtClean="0">
                  <a:ln>
                    <a:noFill/>
                  </a:ln>
                  <a:solidFill>
                    <a:srgbClr val="000000"/>
                  </a:solidFill>
                  <a:effectLst/>
                  <a:uLnTx/>
                  <a:uFillTx/>
                  <a:latin typeface="Bosch Office Sans"/>
                  <a:ea typeface="+mn-ea"/>
                  <a:cs typeface="+mn-cs"/>
                </a:rPr>
                <a:t>est </a:t>
              </a:r>
              <a:r>
                <a:rPr kumimoji="0" lang="en-GB" sz="1200" b="1" i="0" u="none" strike="noStrike" kern="0" cap="none" spc="0" normalizeH="0" baseline="0" noProof="0" dirty="0">
                  <a:ln>
                    <a:noFill/>
                  </a:ln>
                  <a:solidFill>
                    <a:srgbClr val="000000"/>
                  </a:solidFill>
                  <a:effectLst/>
                  <a:uLnTx/>
                  <a:uFillTx/>
                  <a:latin typeface="Bosch Office Sans"/>
                  <a:ea typeface="+mn-ea"/>
                  <a:cs typeface="+mn-cs"/>
                </a:rPr>
                <a:t>S</a:t>
              </a:r>
              <a:r>
                <a:rPr kumimoji="0" lang="en-GB" sz="1200" b="1" i="0" u="none" strike="noStrike" kern="0" cap="none" spc="0" normalizeH="0" baseline="0" noProof="0" dirty="0" err="1" smtClean="0">
                  <a:ln>
                    <a:noFill/>
                  </a:ln>
                  <a:solidFill>
                    <a:srgbClr val="000000"/>
                  </a:solidFill>
                  <a:effectLst/>
                  <a:uLnTx/>
                  <a:uFillTx/>
                  <a:latin typeface="Bosch Office Sans"/>
                  <a:ea typeface="+mn-ea"/>
                  <a:cs typeface="+mn-cs"/>
                </a:rPr>
                <a:t>cript</a:t>
              </a:r>
              <a:r>
                <a:rPr kumimoji="0" lang="en-GB" sz="1200" b="1" i="0" u="none" strike="noStrike" kern="0" cap="none" spc="0" normalizeH="0" baseline="0" noProof="0" dirty="0" smtClean="0">
                  <a:ln>
                    <a:noFill/>
                  </a:ln>
                  <a:solidFill>
                    <a:srgbClr val="000000"/>
                  </a:solidFill>
                  <a:effectLst/>
                  <a:uLnTx/>
                  <a:uFillTx/>
                  <a:latin typeface="Bosch Office Sans"/>
                  <a:ea typeface="+mn-ea"/>
                  <a:cs typeface="+mn-cs"/>
                </a:rPr>
                <a:t> </a:t>
              </a:r>
              <a:r>
                <a:rPr kumimoji="0" lang="en-GB" sz="1200" b="0" i="0" u="none" strike="noStrike" kern="0" cap="none" spc="0" normalizeH="0" baseline="0" noProof="0" dirty="0">
                  <a:ln>
                    <a:noFill/>
                  </a:ln>
                  <a:solidFill>
                    <a:srgbClr val="000000"/>
                  </a:solidFill>
                  <a:effectLst/>
                  <a:uLnTx/>
                  <a:uFillTx/>
                  <a:latin typeface="Bosch Office Sans"/>
                  <a:ea typeface="+mn-ea"/>
                  <a:cs typeface="+mn-cs"/>
                </a:rPr>
                <a:t>G</a:t>
              </a:r>
              <a:r>
                <a:rPr kumimoji="0" lang="en-GB" sz="1200" b="0" i="0" u="none" strike="noStrike" kern="0" cap="none" spc="0" normalizeH="0" baseline="0" noProof="0" dirty="0" err="1" smtClean="0">
                  <a:ln>
                    <a:noFill/>
                  </a:ln>
                  <a:solidFill>
                    <a:srgbClr val="000000"/>
                  </a:solidFill>
                  <a:effectLst/>
                  <a:uLnTx/>
                  <a:uFillTx/>
                  <a:latin typeface="Bosch Office Sans"/>
                  <a:ea typeface="+mn-ea"/>
                  <a:cs typeface="+mn-cs"/>
                </a:rPr>
                <a:t>eneration</a:t>
              </a:r>
              <a:endParaRPr kumimoji="0" lang="en-GB" sz="12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1" name="Rectangle 57"/>
            <p:cNvSpPr/>
            <p:nvPr/>
          </p:nvSpPr>
          <p:spPr>
            <a:xfrm>
              <a:off x="5946602" y="3646668"/>
              <a:ext cx="1264352" cy="67712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smtClean="0">
                  <a:ln>
                    <a:noFill/>
                  </a:ln>
                  <a:solidFill>
                    <a:srgbClr val="FFC000"/>
                  </a:solidFill>
                  <a:effectLst/>
                  <a:uLnTx/>
                  <a:uFillTx/>
                  <a:latin typeface="Bosch Office Sans"/>
                  <a:ea typeface="+mn-ea"/>
                  <a:cs typeface="+mn-cs"/>
                </a:rPr>
                <a:t>Virtual Environments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smtClean="0">
                  <a:ln>
                    <a:noFill/>
                  </a:ln>
                  <a:solidFill>
                    <a:srgbClr val="000000"/>
                  </a:solidFill>
                  <a:effectLst/>
                  <a:uLnTx/>
                  <a:uFillTx/>
                  <a:latin typeface="Bosch Office Sans"/>
                  <a:ea typeface="+mn-ea"/>
                  <a:cs typeface="+mn-cs"/>
                </a:rPr>
                <a:t>(SIL, XIL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smtClean="0">
                  <a:ln>
                    <a:noFill/>
                  </a:ln>
                  <a:solidFill>
                    <a:srgbClr val="000000"/>
                  </a:solidFill>
                  <a:effectLst/>
                  <a:uLnTx/>
                  <a:uFillTx/>
                  <a:latin typeface="Bosch Office Sans"/>
                  <a:ea typeface="+mn-ea"/>
                  <a:cs typeface="+mn-cs"/>
                </a:rPr>
                <a:t>Robotic Arm)</a:t>
              </a:r>
              <a:endParaRPr kumimoji="0" lang="en-GB" sz="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2" name="Rounded Rectangle 58"/>
            <p:cNvSpPr/>
            <p:nvPr/>
          </p:nvSpPr>
          <p:spPr>
            <a:xfrm>
              <a:off x="9277125" y="3208342"/>
              <a:ext cx="1371600" cy="774318"/>
            </a:xfrm>
            <a:prstGeom prst="roundRect">
              <a:avLst/>
            </a:prstGeom>
            <a:noFill/>
            <a:ln w="9525" cap="flat" cmpd="sng" algn="ctr">
              <a:solidFill>
                <a:srgbClr val="3F136C"/>
              </a:solidFill>
              <a:prstDash val="solid"/>
            </a:ln>
            <a:effectLst/>
          </p:spPr>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smtClean="0">
                  <a:ln>
                    <a:noFill/>
                  </a:ln>
                  <a:solidFill>
                    <a:srgbClr val="000000"/>
                  </a:solidFill>
                  <a:effectLst/>
                  <a:uLnTx/>
                  <a:uFillTx/>
                  <a:latin typeface="Bosch Office Sans"/>
                  <a:ea typeface="+mn-ea"/>
                  <a:cs typeface="+mn-cs"/>
                </a:rPr>
                <a:t>Automated </a:t>
              </a:r>
              <a:r>
                <a:rPr kumimoji="0" lang="en-GB" sz="1200" b="1" i="0" u="none" strike="noStrike" kern="0" cap="none" spc="0" normalizeH="0" baseline="0" noProof="0" dirty="0">
                  <a:ln>
                    <a:noFill/>
                  </a:ln>
                  <a:solidFill>
                    <a:srgbClr val="000000"/>
                  </a:solidFill>
                  <a:effectLst/>
                  <a:uLnTx/>
                  <a:uFillTx/>
                  <a:latin typeface="Bosch Office Sans"/>
                  <a:ea typeface="+mn-ea"/>
                  <a:cs typeface="+mn-cs"/>
                </a:rPr>
                <a:t>T</a:t>
              </a:r>
              <a:r>
                <a:rPr kumimoji="0" lang="en-GB" sz="1200" b="1" i="0" u="none" strike="noStrike" kern="0" cap="none" spc="0" normalizeH="0" baseline="0" noProof="0" dirty="0" smtClean="0">
                  <a:ln>
                    <a:noFill/>
                  </a:ln>
                  <a:solidFill>
                    <a:srgbClr val="000000"/>
                  </a:solidFill>
                  <a:effectLst/>
                  <a:uLnTx/>
                  <a:uFillTx/>
                  <a:latin typeface="Bosch Office Sans"/>
                  <a:ea typeface="+mn-ea"/>
                  <a:cs typeface="+mn-cs"/>
                </a:rPr>
                <a:t>est </a:t>
              </a:r>
              <a:r>
                <a:rPr kumimoji="0" lang="en-GB" sz="1200" b="1" i="0" u="none" strike="noStrike" kern="0" cap="none" spc="0" normalizeH="0" baseline="0" noProof="0" dirty="0">
                  <a:ln>
                    <a:noFill/>
                  </a:ln>
                  <a:solidFill>
                    <a:srgbClr val="000000"/>
                  </a:solidFill>
                  <a:effectLst/>
                  <a:uLnTx/>
                  <a:uFillTx/>
                  <a:latin typeface="Bosch Office Sans"/>
                  <a:ea typeface="+mn-ea"/>
                  <a:cs typeface="+mn-cs"/>
                </a:rPr>
                <a:t>R</a:t>
              </a:r>
              <a:r>
                <a:rPr kumimoji="0" lang="en-GB" sz="1200" b="1" i="0" u="none" strike="noStrike" kern="0" cap="none" spc="0" normalizeH="0" baseline="0" noProof="0" dirty="0" err="1" smtClean="0">
                  <a:ln>
                    <a:noFill/>
                  </a:ln>
                  <a:solidFill>
                    <a:srgbClr val="000000"/>
                  </a:solidFill>
                  <a:effectLst/>
                  <a:uLnTx/>
                  <a:uFillTx/>
                  <a:latin typeface="Bosch Office Sans"/>
                  <a:ea typeface="+mn-ea"/>
                  <a:cs typeface="+mn-cs"/>
                </a:rPr>
                <a:t>eport</a:t>
              </a:r>
              <a:r>
                <a:rPr kumimoji="0" lang="en-GB" sz="1200" b="1" i="0" u="none" strike="noStrike" kern="0" cap="none" spc="0" normalizeH="0" baseline="0" noProof="0" dirty="0" smtClean="0">
                  <a:ln>
                    <a:noFill/>
                  </a:ln>
                  <a:solidFill>
                    <a:srgbClr val="000000"/>
                  </a:solidFill>
                  <a:effectLst/>
                  <a:uLnTx/>
                  <a:uFillTx/>
                  <a:latin typeface="Bosch Office Sans"/>
                  <a:ea typeface="+mn-ea"/>
                  <a:cs typeface="+mn-cs"/>
                </a:rPr>
                <a:t> </a:t>
              </a:r>
              <a:r>
                <a:rPr kumimoji="0" lang="en-GB" sz="1200" b="0" i="0" u="none" strike="noStrike" kern="0" cap="none" spc="0" normalizeH="0" baseline="0" noProof="0" dirty="0">
                  <a:ln>
                    <a:noFill/>
                  </a:ln>
                  <a:solidFill>
                    <a:srgbClr val="000000"/>
                  </a:solidFill>
                  <a:effectLst/>
                  <a:uLnTx/>
                  <a:uFillTx/>
                  <a:latin typeface="Bosch Office Sans"/>
                  <a:ea typeface="+mn-ea"/>
                  <a:cs typeface="+mn-cs"/>
                </a:rPr>
                <a:t>D</a:t>
              </a: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ashboard</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3" name="Rectangle 7"/>
            <p:cNvSpPr/>
            <p:nvPr/>
          </p:nvSpPr>
          <p:spPr>
            <a:xfrm>
              <a:off x="3763186" y="5499245"/>
              <a:ext cx="3339598" cy="249468"/>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rgbClr val="FFC000"/>
                  </a:solidFill>
                  <a:effectLst/>
                  <a:uLnTx/>
                  <a:uFillTx/>
                  <a:latin typeface="Bosch Office Sans"/>
                  <a:ea typeface="+mn-ea"/>
                  <a:cs typeface="+mn-cs"/>
                </a:rPr>
                <a:t>Defect Prediction, </a:t>
              </a:r>
              <a:r>
                <a:rPr kumimoji="0" lang="en-GB" sz="800" b="1" i="0" u="none" strike="noStrike" kern="0" cap="none" spc="0" normalizeH="0" baseline="0" noProof="0" dirty="0" smtClean="0">
                  <a:ln>
                    <a:noFill/>
                  </a:ln>
                  <a:solidFill>
                    <a:srgbClr val="FFC000"/>
                  </a:solidFill>
                  <a:effectLst/>
                  <a:uLnTx/>
                  <a:uFillTx/>
                  <a:latin typeface="Bosch Office Sans"/>
                  <a:ea typeface="+mn-ea"/>
                  <a:cs typeface="+mn-cs"/>
                </a:rPr>
                <a:t>Defect Prevention, Defect Correction</a:t>
              </a:r>
              <a:endParaRPr kumimoji="0" lang="en-GB" sz="800" b="1" i="0" u="none" strike="noStrike" kern="0" cap="none" spc="0" normalizeH="0" baseline="0" noProof="0" dirty="0">
                <a:ln>
                  <a:noFill/>
                </a:ln>
                <a:solidFill>
                  <a:srgbClr val="FFC000"/>
                </a:solidFill>
                <a:effectLst/>
                <a:uLnTx/>
                <a:uFillTx/>
                <a:latin typeface="Bosch Office Sans"/>
                <a:ea typeface="+mn-ea"/>
                <a:cs typeface="+mn-cs"/>
              </a:endParaRPr>
            </a:p>
          </p:txBody>
        </p:sp>
        <p:cxnSp>
          <p:nvCxnSpPr>
            <p:cNvPr id="54" name="Straight Arrow Connector 62"/>
            <p:cNvCxnSpPr/>
            <p:nvPr/>
          </p:nvCxnSpPr>
          <p:spPr>
            <a:xfrm>
              <a:off x="1293813" y="3614322"/>
              <a:ext cx="91333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7" name="Bogen 56"/>
          <p:cNvSpPr/>
          <p:nvPr/>
        </p:nvSpPr>
        <p:spPr>
          <a:xfrm>
            <a:off x="3326773" y="5012410"/>
            <a:ext cx="303224" cy="303224"/>
          </a:xfrm>
          <a:prstGeom prst="arc">
            <a:avLst>
              <a:gd name="adj1" fmla="val 16200000"/>
              <a:gd name="adj2" fmla="val 1091072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Bosch Office Sans"/>
              <a:ea typeface="+mn-ea"/>
              <a:cs typeface="+mn-cs"/>
            </a:endParaRPr>
          </a:p>
        </p:txBody>
      </p:sp>
      <p:sp>
        <p:nvSpPr>
          <p:cNvPr id="58" name="Bogen 57"/>
          <p:cNvSpPr/>
          <p:nvPr/>
        </p:nvSpPr>
        <p:spPr>
          <a:xfrm>
            <a:off x="7483614" y="4997196"/>
            <a:ext cx="303224" cy="303224"/>
          </a:xfrm>
          <a:prstGeom prst="arc">
            <a:avLst>
              <a:gd name="adj1" fmla="val 16200000"/>
              <a:gd name="adj2" fmla="val 1091072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Bosch Office Sans"/>
              <a:ea typeface="+mn-ea"/>
              <a:cs typeface="+mn-cs"/>
            </a:endParaRPr>
          </a:p>
        </p:txBody>
      </p:sp>
      <p:sp>
        <p:nvSpPr>
          <p:cNvPr id="59" name="Textfeld 58"/>
          <p:cNvSpPr txBox="1"/>
          <p:nvPr/>
        </p:nvSpPr>
        <p:spPr>
          <a:xfrm>
            <a:off x="6740357" y="3636322"/>
            <a:ext cx="1260153" cy="276989"/>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0" cap="none" spc="0" normalizeH="0" baseline="0" noProof="0" dirty="0" smtClean="0">
                <a:ln>
                  <a:noFill/>
                </a:ln>
                <a:solidFill>
                  <a:srgbClr val="000000"/>
                </a:solidFill>
                <a:effectLst/>
                <a:uLnTx/>
                <a:uFillTx/>
                <a:latin typeface="Bosch Office Sans"/>
                <a:ea typeface="+mn-ea"/>
                <a:cs typeface="+mn-cs"/>
              </a:rPr>
              <a:t>Test execution </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in </a:t>
            </a:r>
            <a:r>
              <a:rPr kumimoji="0" lang="de-DE" sz="1200" b="1" i="0" u="none" strike="noStrike" kern="0" cap="none" spc="0" normalizeH="0" baseline="0" noProof="0" dirty="0">
                <a:ln>
                  <a:noFill/>
                </a:ln>
                <a:solidFill>
                  <a:srgbClr val="000000"/>
                </a:solidFill>
                <a:effectLst/>
                <a:uLnTx/>
                <a:uFillTx/>
                <a:latin typeface="Bosch Office Sans"/>
                <a:ea typeface="+mn-ea"/>
                <a:cs typeface="+mn-cs"/>
              </a:rPr>
              <a:t>S</a:t>
            </a:r>
            <a:r>
              <a:rPr kumimoji="0" lang="de-DE" sz="1200" b="1" i="0" u="none" strike="noStrike" kern="0" cap="none" spc="0" normalizeH="0" baseline="0" noProof="0" dirty="0" smtClean="0">
                <a:ln>
                  <a:noFill/>
                </a:ln>
                <a:solidFill>
                  <a:srgbClr val="000000"/>
                </a:solidFill>
                <a:effectLst/>
                <a:uLnTx/>
                <a:uFillTx/>
                <a:latin typeface="Bosch Office Sans"/>
                <a:ea typeface="+mn-ea"/>
                <a:cs typeface="+mn-cs"/>
              </a:rPr>
              <a:t>imulated</a:t>
            </a:r>
            <a:r>
              <a:rPr kumimoji="0" lang="de-DE" sz="1200" b="0" i="0" u="none" strike="noStrike" kern="0" cap="none" spc="0" normalizeH="0" baseline="0" noProof="0" dirty="0" smtClean="0">
                <a:ln>
                  <a:noFill/>
                </a:ln>
                <a:solidFill>
                  <a:srgbClr val="000000"/>
                </a:solidFill>
                <a:effectLst/>
                <a:uLnTx/>
                <a:uFillTx/>
                <a:latin typeface="Bosch Office Sans"/>
                <a:ea typeface="+mn-ea"/>
                <a:cs typeface="+mn-cs"/>
              </a:rPr>
              <a:t> </a:t>
            </a:r>
            <a:r>
              <a:rPr kumimoji="0" lang="de-DE" sz="1200" b="0" i="0" u="none" strike="noStrike" kern="0" cap="none" spc="0" normalizeH="0" baseline="0" noProof="0" dirty="0">
                <a:ln>
                  <a:noFill/>
                </a:ln>
                <a:solidFill>
                  <a:srgbClr val="000000"/>
                </a:solidFill>
                <a:effectLst/>
                <a:uLnTx/>
                <a:uFillTx/>
                <a:latin typeface="Bosch Office Sans"/>
                <a:ea typeface="+mn-ea"/>
                <a:cs typeface="+mn-cs"/>
              </a:rPr>
              <a:t>T</a:t>
            </a:r>
            <a:r>
              <a:rPr kumimoji="0" lang="de-DE" sz="1200" b="0" i="0" u="none" strike="noStrike" kern="0" cap="none" spc="0" normalizeH="0" baseline="0" noProof="0" dirty="0" smtClean="0">
                <a:ln>
                  <a:noFill/>
                </a:ln>
                <a:solidFill>
                  <a:srgbClr val="000000"/>
                </a:solidFill>
                <a:effectLst/>
                <a:uLnTx/>
                <a:uFillTx/>
                <a:latin typeface="Bosch Office Sans"/>
                <a:ea typeface="+mn-ea"/>
                <a:cs typeface="+mn-cs"/>
              </a:rPr>
              <a:t>est Environments</a:t>
            </a:r>
            <a:endParaRPr kumimoji="0" lang="en-US" sz="1200" b="0" i="0" u="none" strike="noStrike" kern="0" cap="none" spc="0" normalizeH="0" baseline="0" noProof="0" dirty="0">
              <a:ln>
                <a:noFill/>
              </a:ln>
              <a:solidFill>
                <a:srgbClr val="000000"/>
              </a:solidFill>
              <a:effectLst/>
              <a:uLnTx/>
              <a:uFillTx/>
              <a:latin typeface="Bosch Office Sans"/>
              <a:ea typeface="+mn-ea"/>
              <a:cs typeface="+mn-cs"/>
            </a:endParaRPr>
          </a:p>
        </p:txBody>
      </p:sp>
      <p:cxnSp>
        <p:nvCxnSpPr>
          <p:cNvPr id="61" name="Gewinkelter Verbinder 60"/>
          <p:cNvCxnSpPr/>
          <p:nvPr/>
        </p:nvCxnSpPr>
        <p:spPr>
          <a:xfrm>
            <a:off x="1514263" y="4386009"/>
            <a:ext cx="3325299" cy="1008798"/>
          </a:xfrm>
          <a:prstGeom prst="bentConnector3">
            <a:avLst>
              <a:gd name="adj1" fmla="val 16"/>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2" name="Picture 66"/>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5328687" y="4665207"/>
            <a:ext cx="288725" cy="288725"/>
          </a:xfrm>
          <a:prstGeom prst="rect">
            <a:avLst/>
          </a:prstGeom>
        </p:spPr>
      </p:pic>
      <p:cxnSp>
        <p:nvCxnSpPr>
          <p:cNvPr id="30" name="Gewinkelter Verbinder 29"/>
          <p:cNvCxnSpPr/>
          <p:nvPr/>
        </p:nvCxnSpPr>
        <p:spPr>
          <a:xfrm rot="5400000">
            <a:off x="7148340" y="3163931"/>
            <a:ext cx="1135154" cy="330262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7"/>
          <a:stretch>
            <a:fillRect/>
          </a:stretch>
        </p:blipFill>
        <p:spPr>
          <a:xfrm>
            <a:off x="4233001" y="5038877"/>
            <a:ext cx="225732" cy="187786"/>
          </a:xfrm>
          <a:prstGeom prst="rect">
            <a:avLst/>
          </a:prstGeom>
        </p:spPr>
      </p:pic>
      <p:pic>
        <p:nvPicPr>
          <p:cNvPr id="63" name="Picture 62"/>
          <p:cNvPicPr>
            <a:picLocks noChangeAspect="1"/>
          </p:cNvPicPr>
          <p:nvPr/>
        </p:nvPicPr>
        <p:blipFill>
          <a:blip r:embed="rId7"/>
          <a:stretch>
            <a:fillRect/>
          </a:stretch>
        </p:blipFill>
        <p:spPr>
          <a:xfrm>
            <a:off x="6731396" y="5017899"/>
            <a:ext cx="240967" cy="200459"/>
          </a:xfrm>
          <a:prstGeom prst="rect">
            <a:avLst/>
          </a:prstGeom>
        </p:spPr>
      </p:pic>
      <p:sp>
        <p:nvSpPr>
          <p:cNvPr id="64" name="Rectangle 3"/>
          <p:cNvSpPr/>
          <p:nvPr/>
        </p:nvSpPr>
        <p:spPr>
          <a:xfrm>
            <a:off x="1590089" y="3962229"/>
            <a:ext cx="1375698" cy="58477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rgbClr val="C00000"/>
                </a:solidFill>
                <a:effectLst/>
                <a:uLnTx/>
                <a:uFillTx/>
                <a:latin typeface="Bosch Office Sans"/>
                <a:ea typeface="+mn-ea"/>
                <a:cs typeface="+mn-cs"/>
              </a:rPr>
              <a:t>Req2Test</a:t>
            </a:r>
            <a:r>
              <a:rPr kumimoji="0" lang="en-GB" sz="800" b="0" i="0" u="none" strike="noStrike" kern="0" cap="none" spc="0" normalizeH="0" baseline="0" noProof="0" dirty="0">
                <a:ln>
                  <a:noFill/>
                </a:ln>
                <a:solidFill>
                  <a:prstClr val="black"/>
                </a:solidFill>
                <a:effectLst/>
                <a:uLnTx/>
                <a:uFillTx/>
                <a:latin typeface="Bosch Office San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err="1">
                <a:ln>
                  <a:noFill/>
                </a:ln>
                <a:solidFill>
                  <a:srgbClr val="000000"/>
                </a:solidFill>
                <a:effectLst/>
                <a:uLnTx/>
                <a:uFillTx/>
                <a:latin typeface="Bosch Office Sans"/>
                <a:ea typeface="+mn-ea"/>
                <a:cs typeface="+mn-cs"/>
              </a:rPr>
              <a:t>ReqChecker</a:t>
            </a:r>
            <a:r>
              <a:rPr kumimoji="0" lang="en-GB" sz="800" b="0" i="0" u="none" strike="noStrike" kern="0" cap="none" spc="0" normalizeH="0" baseline="0" noProof="0" dirty="0">
                <a:ln>
                  <a:noFill/>
                </a:ln>
                <a:solidFill>
                  <a:srgbClr val="000000"/>
                </a:solidFill>
                <a:effectLst/>
                <a:uLnTx/>
                <a:uFillTx/>
                <a:latin typeface="Bosch Office Sans"/>
                <a:ea typeface="+mn-ea"/>
                <a:cs typeface="+mn-cs"/>
              </a:rPr>
              <a:t>, RFE,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rgbClr val="000000"/>
                </a:solidFill>
                <a:effectLst/>
                <a:uLnTx/>
                <a:uFillTx/>
                <a:latin typeface="Bosch Office Sans"/>
                <a:ea typeface="+mn-ea"/>
                <a:cs typeface="+mn-cs"/>
              </a:rPr>
              <a:t>Smart Test Generator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a:ln>
                  <a:noFill/>
                </a:ln>
                <a:solidFill>
                  <a:srgbClr val="C00000"/>
                </a:solidFill>
                <a:effectLst/>
                <a:uLnTx/>
                <a:uFillTx/>
                <a:latin typeface="Bosch Office Sans"/>
                <a:ea typeface="+mn-ea"/>
                <a:cs typeface="+mn-cs"/>
              </a:rPr>
              <a:t>Enhance Test Generator</a:t>
            </a:r>
          </a:p>
        </p:txBody>
      </p:sp>
      <p:pic>
        <p:nvPicPr>
          <p:cNvPr id="6" name="Picture 5"/>
          <p:cNvPicPr>
            <a:picLocks noChangeAspect="1"/>
          </p:cNvPicPr>
          <p:nvPr/>
        </p:nvPicPr>
        <p:blipFill>
          <a:blip r:embed="rId8"/>
          <a:stretch>
            <a:fillRect/>
          </a:stretch>
        </p:blipFill>
        <p:spPr>
          <a:xfrm>
            <a:off x="2965261" y="892353"/>
            <a:ext cx="3748601" cy="2523903"/>
          </a:xfrm>
          <a:prstGeom prst="rect">
            <a:avLst/>
          </a:prstGeom>
        </p:spPr>
      </p:pic>
      <p:pic>
        <p:nvPicPr>
          <p:cNvPr id="65" name="Content Placeholder 15"/>
          <p:cNvPicPr>
            <a:picLocks noChangeAspect="1"/>
          </p:cNvPicPr>
          <p:nvPr/>
        </p:nvPicPr>
        <p:blipFill>
          <a:blip r:embed="rId9" cstate="hqprint">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2029788" y="3559999"/>
            <a:ext cx="335292" cy="335292"/>
          </a:xfrm>
          <a:prstGeom prst="rect">
            <a:avLst/>
          </a:prstGeom>
        </p:spPr>
      </p:pic>
      <p:pic>
        <p:nvPicPr>
          <p:cNvPr id="66" name="Picture 65"/>
          <p:cNvPicPr>
            <a:picLocks noChangeAspect="1"/>
          </p:cNvPicPr>
          <p:nvPr/>
        </p:nvPicPr>
        <p:blipFill>
          <a:blip r:embed="rId10"/>
          <a:stretch>
            <a:fillRect/>
          </a:stretch>
        </p:blipFill>
        <p:spPr>
          <a:xfrm>
            <a:off x="6227255" y="3460424"/>
            <a:ext cx="402600" cy="381411"/>
          </a:xfrm>
          <a:prstGeom prst="rect">
            <a:avLst/>
          </a:prstGeom>
        </p:spPr>
      </p:pic>
      <p:pic>
        <p:nvPicPr>
          <p:cNvPr id="67" name="Picture 66"/>
          <p:cNvPicPr>
            <a:picLocks noChangeAspect="1"/>
          </p:cNvPicPr>
          <p:nvPr/>
        </p:nvPicPr>
        <p:blipFill>
          <a:blip r:embed="rId11" cstate="hqprint">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261725" y="3492047"/>
            <a:ext cx="367694" cy="367694"/>
          </a:xfrm>
          <a:prstGeom prst="rect">
            <a:avLst/>
          </a:prstGeom>
        </p:spPr>
      </p:pic>
      <p:pic>
        <p:nvPicPr>
          <p:cNvPr id="68" name="Picture 67"/>
          <p:cNvPicPr>
            <a:picLocks noChangeAspect="1"/>
          </p:cNvPicPr>
          <p:nvPr/>
        </p:nvPicPr>
        <p:blipFill>
          <a:blip r:embed="rId12" cstate="hq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145390" y="4546111"/>
            <a:ext cx="341800" cy="341800"/>
          </a:xfrm>
          <a:prstGeom prst="rect">
            <a:avLst/>
          </a:prstGeom>
        </p:spPr>
      </p:pic>
      <p:pic>
        <p:nvPicPr>
          <p:cNvPr id="75" name="Picture 74"/>
          <p:cNvPicPr>
            <a:picLocks noChangeAspect="1"/>
          </p:cNvPicPr>
          <p:nvPr/>
        </p:nvPicPr>
        <p:blipFill>
          <a:blip r:embed="rId12" cstate="hq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429081" y="4629105"/>
            <a:ext cx="341800" cy="341800"/>
          </a:xfrm>
          <a:prstGeom prst="rect">
            <a:avLst/>
          </a:prstGeom>
        </p:spPr>
      </p:pic>
      <p:pic>
        <p:nvPicPr>
          <p:cNvPr id="76" name="Picture 75"/>
          <p:cNvPicPr>
            <a:picLocks noChangeAspect="1"/>
          </p:cNvPicPr>
          <p:nvPr/>
        </p:nvPicPr>
        <p:blipFill>
          <a:blip r:embed="rId12" cstate="hqprint">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370777" y="4546111"/>
            <a:ext cx="341800" cy="341800"/>
          </a:xfrm>
          <a:prstGeom prst="rect">
            <a:avLst/>
          </a:prstGeom>
        </p:spPr>
      </p:pic>
      <p:pic>
        <p:nvPicPr>
          <p:cNvPr id="77" name="Content Placeholder 15"/>
          <p:cNvPicPr>
            <a:picLocks noChangeAspect="1"/>
          </p:cNvPicPr>
          <p:nvPr/>
        </p:nvPicPr>
        <p:blipFill>
          <a:blip r:embed="rId9" cstate="hqprint">
            <a:duotone>
              <a:prstClr val="black"/>
              <a:srgbClr val="00B050">
                <a:tint val="45000"/>
                <a:satMod val="400000"/>
              </a:srgbClr>
            </a:duotone>
            <a:extLst>
              <a:ext uri="{28A0092B-C50C-407E-A947-70E740481C1C}">
                <a14:useLocalDpi xmlns:a14="http://schemas.microsoft.com/office/drawing/2010/main" val="0"/>
              </a:ext>
            </a:extLst>
          </a:blip>
          <a:stretch>
            <a:fillRect/>
          </a:stretch>
        </p:blipFill>
        <p:spPr>
          <a:xfrm>
            <a:off x="4238276" y="3557420"/>
            <a:ext cx="335292" cy="335292"/>
          </a:xfrm>
          <a:prstGeom prst="rect">
            <a:avLst/>
          </a:prstGeom>
        </p:spPr>
      </p:pic>
      <p:sp>
        <p:nvSpPr>
          <p:cNvPr id="47" name="Rectangle 57"/>
          <p:cNvSpPr/>
          <p:nvPr/>
        </p:nvSpPr>
        <p:spPr>
          <a:xfrm>
            <a:off x="7848405" y="3975046"/>
            <a:ext cx="1091912"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smtClean="0">
                <a:ln>
                  <a:noFill/>
                </a:ln>
                <a:solidFill>
                  <a:srgbClr val="FFC000"/>
                </a:solidFill>
                <a:effectLst/>
                <a:uLnTx/>
                <a:uFillTx/>
                <a:latin typeface="Bosch Office Sans"/>
                <a:ea typeface="+mn-ea"/>
                <a:cs typeface="+mn-cs"/>
              </a:rPr>
              <a:t>Live Data Dashboard</a:t>
            </a:r>
            <a:endParaRPr kumimoji="0" lang="en-GB" sz="8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5" name="Rectangle 57"/>
          <p:cNvSpPr/>
          <p:nvPr/>
        </p:nvSpPr>
        <p:spPr>
          <a:xfrm>
            <a:off x="8025497" y="4876711"/>
            <a:ext cx="1091912"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1" i="0" u="none" strike="noStrike" kern="0" cap="none" spc="0" normalizeH="0" baseline="0" noProof="0" dirty="0" smtClean="0">
                <a:ln>
                  <a:noFill/>
                </a:ln>
                <a:solidFill>
                  <a:srgbClr val="C00000"/>
                </a:solidFill>
                <a:effectLst/>
                <a:uLnTx/>
                <a:uFillTx/>
                <a:latin typeface="Bosch Office Sans"/>
                <a:ea typeface="+mn-ea"/>
                <a:cs typeface="+mn-cs"/>
              </a:rPr>
              <a:t>Bosch Integrated Platform</a:t>
            </a:r>
            <a:endParaRPr kumimoji="0" lang="en-GB" sz="800" b="0" i="0" u="none" strike="noStrike" kern="0" cap="none" spc="0" normalizeH="0" baseline="0" noProof="0" dirty="0">
              <a:ln>
                <a:noFill/>
              </a:ln>
              <a:solidFill>
                <a:srgbClr val="C00000"/>
              </a:solidFill>
              <a:effectLst/>
              <a:uLnTx/>
              <a:uFillTx/>
              <a:latin typeface="Bosch Office Sans"/>
              <a:ea typeface="+mn-ea"/>
              <a:cs typeface="+mn-cs"/>
            </a:endParaRPr>
          </a:p>
        </p:txBody>
      </p:sp>
      <p:sp>
        <p:nvSpPr>
          <p:cNvPr id="4" name="TextBox 3"/>
          <p:cNvSpPr txBox="1"/>
          <p:nvPr/>
        </p:nvSpPr>
        <p:spPr>
          <a:xfrm>
            <a:off x="289222" y="5175501"/>
            <a:ext cx="1253753" cy="414641"/>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en-GB" sz="800" b="0" i="0" u="none" strike="noStrike" kern="0" cap="none" spc="0" normalizeH="0" baseline="0" noProof="0" dirty="0" smtClean="0">
                <a:ln>
                  <a:noFill/>
                </a:ln>
                <a:solidFill>
                  <a:srgbClr val="000000"/>
                </a:solidFill>
                <a:effectLst/>
                <a:uLnTx/>
                <a:uFillTx/>
                <a:latin typeface="Bosch Office Sans" pitchFamily="34" charset="0"/>
                <a:ea typeface="+mn-ea"/>
                <a:cs typeface="+mn-cs"/>
              </a:rPr>
              <a:t>Conceptualize and Developed in RBEI</a:t>
            </a:r>
          </a:p>
          <a:p>
            <a:pPr marL="0" marR="0" lvl="0" indent="0" algn="l" defTabSz="914400" rtl="0" eaLnBrk="1" fontAlgn="auto" latinLnBrk="0" hangingPunct="1">
              <a:lnSpc>
                <a:spcPct val="100000"/>
              </a:lnSpc>
              <a:spcBef>
                <a:spcPts val="500"/>
              </a:spcBef>
              <a:spcAft>
                <a:spcPts val="0"/>
              </a:spcAft>
              <a:buClrTx/>
              <a:buSzTx/>
              <a:buFontTx/>
              <a:buNone/>
              <a:tabLst/>
              <a:defRPr/>
            </a:pPr>
            <a:r>
              <a:rPr kumimoji="0" lang="en-GB" sz="800" b="0" i="0" u="none" strike="noStrike" kern="0" cap="none" spc="0" normalizeH="0" baseline="0" noProof="0" dirty="0" smtClean="0">
                <a:ln>
                  <a:noFill/>
                </a:ln>
                <a:solidFill>
                  <a:srgbClr val="000000"/>
                </a:solidFill>
                <a:effectLst/>
                <a:uLnTx/>
                <a:uFillTx/>
                <a:latin typeface="Bosch Office Sans" pitchFamily="34" charset="0"/>
                <a:ea typeface="+mn-ea"/>
                <a:cs typeface="+mn-cs"/>
              </a:rPr>
              <a:t>Co-created by RBEI &amp; DE</a:t>
            </a:r>
          </a:p>
        </p:txBody>
      </p:sp>
      <p:sp>
        <p:nvSpPr>
          <p:cNvPr id="7" name="Rounded Rectangle 6"/>
          <p:cNvSpPr/>
          <p:nvPr/>
        </p:nvSpPr>
        <p:spPr>
          <a:xfrm>
            <a:off x="25587" y="5168345"/>
            <a:ext cx="208435" cy="196957"/>
          </a:xfrm>
          <a:prstGeom prst="roundRect">
            <a:avLst/>
          </a:prstGeom>
          <a:solidFill>
            <a:srgbClr val="C00000"/>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56" name="Rounded Rectangle 55"/>
          <p:cNvSpPr/>
          <p:nvPr/>
        </p:nvSpPr>
        <p:spPr>
          <a:xfrm>
            <a:off x="33556" y="5444455"/>
            <a:ext cx="208435" cy="196957"/>
          </a:xfrm>
          <a:prstGeom prst="roundRect">
            <a:avLst/>
          </a:prstGeom>
          <a:solidFill>
            <a:srgbClr val="FFC000"/>
          </a:solidFill>
          <a:ln w="9525" cap="flat" cmpd="sng" algn="ctr">
            <a:solidFill>
              <a:srgbClr val="3F136C"/>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8" name="TextBox 7"/>
          <p:cNvSpPr txBox="1"/>
          <p:nvPr/>
        </p:nvSpPr>
        <p:spPr>
          <a:xfrm>
            <a:off x="7138219" y="5542933"/>
            <a:ext cx="2229012" cy="395751"/>
          </a:xfrm>
          <a:prstGeom prst="rect">
            <a:avLst/>
          </a:prstGeom>
          <a:noFill/>
        </p:spPr>
        <p:txBody>
          <a:bodyPr wrap="squar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endParaRPr kumimoji="0" lang="en-GB" sz="1800" b="0" i="0" u="none" strike="noStrike" kern="0" cap="none" spc="0" normalizeH="0" baseline="0" noProof="0" dirty="0" smtClean="0">
              <a:ln>
                <a:noFill/>
              </a:ln>
              <a:solidFill>
                <a:srgbClr val="000000"/>
              </a:solidFill>
              <a:effectLst/>
              <a:uLnTx/>
              <a:uFillTx/>
              <a:latin typeface="Bosch Office Sans" pitchFamily="34" charset="0"/>
              <a:ea typeface="+mn-ea"/>
              <a:cs typeface="+mn-cs"/>
            </a:endParaRPr>
          </a:p>
        </p:txBody>
      </p:sp>
      <p:sp>
        <p:nvSpPr>
          <p:cNvPr id="9" name="TextBox 8"/>
          <p:cNvSpPr txBox="1"/>
          <p:nvPr/>
        </p:nvSpPr>
        <p:spPr>
          <a:xfrm>
            <a:off x="7093958" y="5721329"/>
            <a:ext cx="2703227" cy="395751"/>
          </a:xfrm>
          <a:prstGeom prst="rect">
            <a:avLst/>
          </a:prstGeom>
          <a:noFill/>
        </p:spPr>
        <p:txBody>
          <a:bodyPr wrap="squar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r>
              <a:rPr kumimoji="0" lang="en-GB" sz="800" b="0" i="0" u="none" strike="noStrike" kern="0" cap="none" spc="0" normalizeH="0" baseline="0" noProof="0" dirty="0" smtClean="0">
                <a:ln>
                  <a:noFill/>
                </a:ln>
                <a:solidFill>
                  <a:srgbClr val="000000"/>
                </a:solidFill>
                <a:effectLst/>
                <a:uLnTx/>
                <a:uFillTx/>
                <a:latin typeface="Bosch Office Sans" pitchFamily="34" charset="0"/>
                <a:ea typeface="+mn-ea"/>
                <a:cs typeface="+mn-cs"/>
              </a:rPr>
              <a:t>*All solutions are in different phases and maturity levels</a:t>
            </a:r>
          </a:p>
        </p:txBody>
      </p:sp>
    </p:spTree>
    <p:extLst>
      <p:ext uri="{BB962C8B-B14F-4D97-AF65-F5344CB8AC3E}">
        <p14:creationId xmlns:p14="http://schemas.microsoft.com/office/powerpoint/2010/main" val="32404611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a:xfrm>
            <a:off x="71301" y="88142"/>
            <a:ext cx="10452100" cy="388800"/>
          </a:xfrm>
        </p:spPr>
        <p:txBody>
          <a:bodyPr/>
          <a:lstStyle/>
          <a:p>
            <a:r>
              <a:rPr lang="en-GB" dirty="0"/>
              <a:t>Rewind, Play and Evaluate - 2020</a:t>
            </a:r>
          </a:p>
        </p:txBody>
      </p:sp>
      <p:sp>
        <p:nvSpPr>
          <p:cNvPr id="4" name="Slide Number Placeholder 3"/>
          <p:cNvSpPr>
            <a:spLocks noGrp="1"/>
          </p:cNvSpPr>
          <p:nvPr>
            <p:ph type="sldNum" sz="quarter" idx="12"/>
          </p:nvPr>
        </p:nvSpPr>
        <p:spPr/>
        <p:txBody>
          <a:bodyPr/>
          <a:lstStyle/>
          <a:p>
            <a:fld id="{4898AEC0-503E-4FA4-859C-D0F72D6E3F79}" type="slidenum">
              <a:rPr lang="de-DE" smtClean="0"/>
              <a:pPr/>
              <a:t>5</a:t>
            </a:fld>
            <a:endParaRPr lang="de-DE"/>
          </a:p>
        </p:txBody>
      </p:sp>
      <p:sp>
        <p:nvSpPr>
          <p:cNvPr id="12" name="Bevel 11"/>
          <p:cNvSpPr/>
          <p:nvPr/>
        </p:nvSpPr>
        <p:spPr>
          <a:xfrm>
            <a:off x="156754" y="2547256"/>
            <a:ext cx="10450286" cy="3404207"/>
          </a:xfrm>
          <a:prstGeom prst="bevel">
            <a:avLst/>
          </a:prstGeom>
          <a:noFill/>
          <a:ln w="9525" cap="flat" cmpd="sng" algn="ctr">
            <a:solidFill>
              <a:srgbClr val="3F136C"/>
            </a:solidFill>
            <a:prstDash val="solid"/>
          </a:ln>
          <a:effectLst/>
        </p:spPr>
        <p:txBody>
          <a:bodyPr rtlCol="0" anchor="t"/>
          <a:lstStyle/>
          <a:p>
            <a:r>
              <a:rPr lang="en-US" sz="1100" b="1" dirty="0"/>
              <a:t>Individual meeting conduced on regular basis (bimonthly) with element owners and together worked on gaps and put strategy in place </a:t>
            </a:r>
            <a:r>
              <a:rPr lang="en-US" sz="1100" b="1" dirty="0" err="1"/>
              <a:t>e.g</a:t>
            </a:r>
            <a:r>
              <a:rPr lang="en-US" sz="1100" b="1" dirty="0"/>
              <a:t> understanding of participant's interest level, defined topics based on objective, connect with regions. Success stories captured in </a:t>
            </a:r>
            <a:r>
              <a:rPr lang="en-US" sz="1100" b="1" dirty="0" err="1"/>
              <a:t>docupedia</a:t>
            </a:r>
            <a:r>
              <a:rPr lang="en-US" sz="1100" b="1" dirty="0"/>
              <a:t>. Example - </a:t>
            </a:r>
          </a:p>
          <a:p>
            <a:r>
              <a:rPr lang="en-US" sz="1100" b="1" dirty="0" smtClean="0"/>
              <a:t>Equipment &amp; Tools : </a:t>
            </a:r>
          </a:p>
          <a:p>
            <a:pPr marL="171450" indent="-171450">
              <a:buFont typeface="Wingdings" panose="05000000000000000000" pitchFamily="2" charset="2"/>
              <a:buChar char="Ø"/>
            </a:pPr>
            <a:r>
              <a:rPr lang="en-US" sz="1100" dirty="0" smtClean="0"/>
              <a:t>Work Package - Tool Catalogue is closed. Plan in place to sync with CSC.</a:t>
            </a:r>
          </a:p>
          <a:p>
            <a:pPr marL="171450" indent="-171450">
              <a:buFont typeface="Wingdings" panose="05000000000000000000" pitchFamily="2" charset="2"/>
              <a:buChar char="Ø"/>
            </a:pPr>
            <a:r>
              <a:rPr lang="en-US" sz="1100" dirty="0" smtClean="0"/>
              <a:t>Process optimization of Central Purchasing of mostly-used tools.</a:t>
            </a:r>
          </a:p>
          <a:p>
            <a:pPr marL="171450" indent="-171450">
              <a:buFont typeface="Wingdings" panose="05000000000000000000" pitchFamily="2" charset="2"/>
              <a:buChar char="Ø"/>
            </a:pPr>
            <a:r>
              <a:rPr lang="en-US" sz="1100" dirty="0" smtClean="0"/>
              <a:t>Involving </a:t>
            </a:r>
            <a:r>
              <a:rPr lang="en-US" sz="1100" dirty="0"/>
              <a:t>CI/OS team for license monitoring as required by GBs</a:t>
            </a:r>
            <a:r>
              <a:rPr lang="en-US" sz="1100" dirty="0" smtClean="0"/>
              <a:t>.</a:t>
            </a:r>
          </a:p>
          <a:p>
            <a:r>
              <a:rPr lang="en-US" sz="1100" b="1" dirty="0" smtClean="0"/>
              <a:t>Connectivity &amp; </a:t>
            </a:r>
            <a:r>
              <a:rPr lang="en-US" sz="1100" b="1" dirty="0" err="1" smtClean="0"/>
              <a:t>IoT</a:t>
            </a:r>
            <a:r>
              <a:rPr lang="en-US" sz="1100" b="1" dirty="0" smtClean="0"/>
              <a:t>:</a:t>
            </a:r>
          </a:p>
          <a:p>
            <a:pPr marL="171450" indent="-171450">
              <a:buFont typeface="Wingdings" panose="05000000000000000000" pitchFamily="2" charset="2"/>
              <a:buChar char="Ø"/>
            </a:pPr>
            <a:r>
              <a:rPr lang="en-US" sz="1100" dirty="0" smtClean="0"/>
              <a:t>14 GBs involved, 7 Topics covered, Various connections took place</a:t>
            </a:r>
          </a:p>
          <a:p>
            <a:pPr marL="171450" indent="-171450">
              <a:buFont typeface="Wingdings" panose="05000000000000000000" pitchFamily="2" charset="2"/>
              <a:buChar char="Ø"/>
            </a:pPr>
            <a:r>
              <a:rPr lang="en-US" sz="1100" dirty="0" smtClean="0"/>
              <a:t>Success story of Crowd testing by BSH.</a:t>
            </a:r>
          </a:p>
          <a:p>
            <a:r>
              <a:rPr lang="en-US" sz="1100" b="1" dirty="0" smtClean="0"/>
              <a:t>Automated Decision Evaluation:</a:t>
            </a:r>
          </a:p>
          <a:p>
            <a:pPr marL="171450" indent="-171450">
              <a:buFont typeface="Wingdings" panose="05000000000000000000" pitchFamily="2" charset="2"/>
              <a:buChar char="Ø"/>
            </a:pPr>
            <a:r>
              <a:rPr lang="en-US" sz="1100" dirty="0" smtClean="0"/>
              <a:t>Defect Prediction work package has achieved development milestones for 2020. Piloting – not achieved.</a:t>
            </a:r>
          </a:p>
          <a:p>
            <a:pPr marL="171450" indent="-171450">
              <a:buFont typeface="Wingdings" panose="05000000000000000000" pitchFamily="2" charset="2"/>
              <a:buChar char="Ø"/>
            </a:pPr>
            <a:r>
              <a:rPr lang="en-US" sz="1100" dirty="0" smtClean="0"/>
              <a:t>Gaps analyzed and possible use cases identified.</a:t>
            </a:r>
            <a:endParaRPr lang="en-US" sz="1100" dirty="0"/>
          </a:p>
          <a:p>
            <a:r>
              <a:rPr lang="en-US" sz="1100" b="1" dirty="0" smtClean="0"/>
              <a:t>Test Automation for XIL System:</a:t>
            </a:r>
          </a:p>
          <a:p>
            <a:pPr marL="171450" indent="-171450">
              <a:buFont typeface="Wingdings" panose="05000000000000000000" pitchFamily="2" charset="2"/>
              <a:buChar char="Ø"/>
            </a:pPr>
            <a:r>
              <a:rPr lang="en-US" sz="1100" dirty="0" smtClean="0"/>
              <a:t>Change of element ownership. Demo on Test Execution tools planned and conducted. Bench marking in progress.</a:t>
            </a:r>
            <a:endParaRPr lang="en-US" sz="1100" dirty="0"/>
          </a:p>
          <a:p>
            <a:pPr marL="171450" indent="-171450">
              <a:buFont typeface="Wingdings" panose="05000000000000000000" pitchFamily="2" charset="2"/>
              <a:buChar char="Ø"/>
            </a:pPr>
            <a:endParaRPr lang="en-US" sz="1100" dirty="0"/>
          </a:p>
        </p:txBody>
      </p:sp>
      <p:sp>
        <p:nvSpPr>
          <p:cNvPr id="14" name="TextBox 13"/>
          <p:cNvSpPr txBox="1"/>
          <p:nvPr/>
        </p:nvSpPr>
        <p:spPr>
          <a:xfrm>
            <a:off x="1534886" y="515704"/>
            <a:ext cx="8515350" cy="45417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b="1" kern="0" dirty="0" smtClean="0">
                <a:solidFill>
                  <a:srgbClr val="000000"/>
                </a:solidFill>
              </a:rPr>
              <a:t>Description : </a:t>
            </a:r>
            <a:r>
              <a:rPr lang="en-US" b="1" kern="0" dirty="0">
                <a:solidFill>
                  <a:srgbClr val="000000"/>
                </a:solidFill>
              </a:rPr>
              <a:t>Strengthening of the element and work package owners at RBEI</a:t>
            </a:r>
            <a:endParaRPr kumimoji="0" lang="en-GB" sz="1800" b="1" i="0" u="none" strike="noStrike" kern="0" cap="none" spc="0" normalizeH="0" baseline="0" noProof="0" dirty="0" smtClean="0">
              <a:ln>
                <a:noFill/>
              </a:ln>
              <a:solidFill>
                <a:srgbClr val="000000"/>
              </a:solidFill>
              <a:effectLst/>
              <a:uLnTx/>
              <a:uFillTx/>
            </a:endParaRPr>
          </a:p>
        </p:txBody>
      </p:sp>
      <p:sp>
        <p:nvSpPr>
          <p:cNvPr id="15" name="Rounded Rectangle 14"/>
          <p:cNvSpPr/>
          <p:nvPr/>
        </p:nvSpPr>
        <p:spPr>
          <a:xfrm>
            <a:off x="0" y="838532"/>
            <a:ext cx="5143500" cy="170872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400" b="1" i="0" u="none" strike="noStrike" kern="0" cap="none" spc="0" normalizeH="0" baseline="0" noProof="0" dirty="0" smtClean="0">
                <a:ln>
                  <a:noFill/>
                </a:ln>
                <a:solidFill>
                  <a:srgbClr val="000000"/>
                </a:solidFill>
                <a:effectLst/>
                <a:uLnTx/>
                <a:uFillTx/>
                <a:latin typeface="Bosch Office Sans"/>
              </a:rPr>
              <a:t>Expected</a:t>
            </a:r>
            <a:r>
              <a:rPr kumimoji="0" lang="en-GB" sz="1400" b="1" i="0" u="none" strike="noStrike" kern="0" cap="none" spc="0" normalizeH="0" noProof="0" dirty="0" smtClean="0">
                <a:ln>
                  <a:noFill/>
                </a:ln>
                <a:solidFill>
                  <a:srgbClr val="000000"/>
                </a:solidFill>
                <a:effectLst/>
                <a:uLnTx/>
                <a:uFillTx/>
                <a:latin typeface="Bosch Office Sans"/>
              </a:rPr>
              <a:t> Achievements</a:t>
            </a:r>
            <a:endParaRPr lang="en-US" sz="1400" b="1" kern="0" dirty="0">
              <a:solidFill>
                <a:srgbClr val="000000"/>
              </a:solidFill>
              <a:latin typeface="Bosch Office Sans"/>
            </a:endParaRP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1. Ensure experience exchange meetings for the element and work package owners (at RBEI) are organized well in advance with several f2f meetings.</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2. Assess the problems and identify the root cause. Guide owners to define the measures and help them implementing it.</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3. Work with owners to strategize the topics and help them to connect to related stakeholders with required presentations. </a:t>
            </a:r>
          </a:p>
          <a:p>
            <a:pPr marL="0" marR="0" indent="0" defTabSz="914400" eaLnBrk="1" fontAlgn="auto" latinLnBrk="0" hangingPunct="1">
              <a:lnSpc>
                <a:spcPct val="100000"/>
              </a:lnSpc>
              <a:spcBef>
                <a:spcPts val="0"/>
              </a:spcBef>
              <a:spcAft>
                <a:spcPts val="0"/>
              </a:spcAft>
              <a:buClrTx/>
              <a:buSzTx/>
              <a:buFontTx/>
              <a:buNone/>
              <a:tabLst/>
            </a:pPr>
            <a:r>
              <a:rPr lang="en-US" sz="1100" kern="0" dirty="0" smtClean="0">
                <a:solidFill>
                  <a:srgbClr val="000000"/>
                </a:solidFill>
                <a:latin typeface="Bosch Office Sans"/>
              </a:rPr>
              <a:t>4. Collect </a:t>
            </a:r>
            <a:r>
              <a:rPr lang="en-US" sz="1100" kern="0" dirty="0">
                <a:solidFill>
                  <a:srgbClr val="000000"/>
                </a:solidFill>
                <a:latin typeface="Bosch Office Sans"/>
              </a:rPr>
              <a:t>success stories and success factors for all elements (owners at RBEI)</a:t>
            </a:r>
            <a:endParaRPr kumimoji="0" lang="en-GB" sz="1100" b="0" i="0" u="none" strike="noStrike" kern="0" cap="none" spc="0" normalizeH="0" baseline="0" noProof="0" dirty="0" smtClean="0">
              <a:ln>
                <a:noFill/>
              </a:ln>
              <a:solidFill>
                <a:srgbClr val="000000"/>
              </a:solidFill>
              <a:effectLst/>
              <a:uLnTx/>
              <a:uFillTx/>
              <a:latin typeface="Bosch Office Sans"/>
            </a:endParaRPr>
          </a:p>
        </p:txBody>
      </p:sp>
      <p:sp>
        <p:nvSpPr>
          <p:cNvPr id="16" name="Rounded Rectangle 15"/>
          <p:cNvSpPr/>
          <p:nvPr/>
        </p:nvSpPr>
        <p:spPr>
          <a:xfrm>
            <a:off x="5143500" y="838531"/>
            <a:ext cx="5826126" cy="1708725"/>
          </a:xfrm>
          <a:prstGeom prst="round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1300" b="1" i="0" u="none" strike="noStrike" kern="0" cap="none" spc="0" normalizeH="0" baseline="0" noProof="0" dirty="0" smtClean="0">
                <a:ln>
                  <a:noFill/>
                </a:ln>
                <a:solidFill>
                  <a:srgbClr val="000000"/>
                </a:solidFill>
                <a:effectLst/>
                <a:uLnTx/>
                <a:uFillTx/>
                <a:latin typeface="Bosch Office Sans"/>
              </a:rPr>
              <a:t>Achievements beyond expectations</a:t>
            </a:r>
            <a:endParaRPr lang="en-US" sz="1300" b="1" kern="0" dirty="0">
              <a:solidFill>
                <a:srgbClr val="000000"/>
              </a:solidFill>
              <a:latin typeface="Bosch Office Sans"/>
            </a:endParaRP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1. Improvements from gap analysis are in place and all elements &amp; WPs are on good track.</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2. Multiple divisions are involved and are in agreement of the agenda and topics. </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3. Targets are defined for element owners in Q1. </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4. V&amp;V expert - regional meet/workshop is planned f2f twice a year to exchange achievements, best </a:t>
            </a:r>
            <a:r>
              <a:rPr lang="en-US" sz="1100" kern="0" dirty="0" err="1">
                <a:solidFill>
                  <a:srgbClr val="000000"/>
                </a:solidFill>
                <a:latin typeface="Bosch Office Sans"/>
              </a:rPr>
              <a:t>practises</a:t>
            </a:r>
            <a:r>
              <a:rPr lang="en-US" sz="1100" kern="0" dirty="0">
                <a:solidFill>
                  <a:srgbClr val="000000"/>
                </a:solidFill>
                <a:latin typeface="Bosch Office Sans"/>
              </a:rPr>
              <a:t> &amp; challenges. </a:t>
            </a:r>
            <a:endParaRPr kumimoji="0" lang="en-GB" sz="1100" b="0" i="0" u="none" strike="noStrike" kern="0" cap="none" spc="0" normalizeH="0" baseline="0" noProof="0" dirty="0" smtClean="0">
              <a:ln>
                <a:noFill/>
              </a:ln>
              <a:solidFill>
                <a:srgbClr val="000000"/>
              </a:solidFill>
              <a:effectLst/>
              <a:uLnTx/>
              <a:uFillTx/>
              <a:latin typeface="Bosch Office Sans"/>
            </a:endParaRPr>
          </a:p>
        </p:txBody>
      </p:sp>
      <p:sp>
        <p:nvSpPr>
          <p:cNvPr id="17" name="TextBox 16"/>
          <p:cNvSpPr txBox="1"/>
          <p:nvPr/>
        </p:nvSpPr>
        <p:spPr>
          <a:xfrm>
            <a:off x="4033157" y="2555722"/>
            <a:ext cx="3518807" cy="35312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kern="0" dirty="0" smtClean="0">
                <a:solidFill>
                  <a:srgbClr val="000000"/>
                </a:solidFill>
              </a:rPr>
              <a:t>Actual Achievements</a:t>
            </a:r>
            <a:endParaRPr kumimoji="0" lang="en-GB" sz="1800" b="0" i="0" u="none" strike="noStrike" kern="0" cap="none" spc="0" normalizeH="0" baseline="0" noProof="0" dirty="0" smtClean="0">
              <a:ln>
                <a:noFill/>
              </a:ln>
              <a:solidFill>
                <a:srgbClr val="000000"/>
              </a:solidFill>
              <a:effectLst/>
              <a:uLnTx/>
              <a:uFillTx/>
            </a:endParaRPr>
          </a:p>
        </p:txBody>
      </p:sp>
      <p:sp>
        <p:nvSpPr>
          <p:cNvPr id="6" name="Rounded Rectangular Callout 5"/>
          <p:cNvSpPr/>
          <p:nvPr/>
        </p:nvSpPr>
        <p:spPr>
          <a:xfrm>
            <a:off x="6770688" y="3518205"/>
            <a:ext cx="2571749" cy="916181"/>
          </a:xfrm>
          <a:prstGeom prst="wedgeRoundRectCallou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200" kern="0" dirty="0" smtClean="0">
                <a:solidFill>
                  <a:srgbClr val="000000"/>
                </a:solidFill>
                <a:latin typeface="Bosch Office Sans"/>
              </a:rPr>
              <a:t>Involved Element/WP owners in Collaboration strategy for 2021 and gave accolades to them </a:t>
            </a:r>
            <a:endParaRPr kumimoji="0" lang="en-GB" sz="1200" b="0" i="0" u="none" strike="noStrike" kern="0" cap="none" spc="0" normalizeH="0" baseline="0" noProof="0" dirty="0" smtClean="0">
              <a:ln>
                <a:noFill/>
              </a:ln>
              <a:solidFill>
                <a:srgbClr val="000000"/>
              </a:solidFill>
              <a:effectLst/>
              <a:uLnTx/>
              <a:uFillTx/>
              <a:latin typeface="Bosch Office Sans"/>
            </a:endParaRPr>
          </a:p>
        </p:txBody>
      </p:sp>
      <p:sp>
        <p:nvSpPr>
          <p:cNvPr id="10" name="Rounded Rectangular Callout 9"/>
          <p:cNvSpPr/>
          <p:nvPr/>
        </p:nvSpPr>
        <p:spPr>
          <a:xfrm>
            <a:off x="7478487" y="4523077"/>
            <a:ext cx="2571749" cy="771733"/>
          </a:xfrm>
          <a:prstGeom prst="wedgeRoundRectCallou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GB" sz="1200" kern="0" dirty="0" smtClean="0">
                <a:solidFill>
                  <a:srgbClr val="000000"/>
                </a:solidFill>
                <a:latin typeface="Bosch Office Sans"/>
              </a:rPr>
              <a:t>F2f meeting moved to Virtual due to pandemic situation.</a:t>
            </a:r>
            <a:endParaRPr kumimoji="0" lang="en-GB" sz="1200" b="0" i="0" u="none" strike="noStrike" kern="0" cap="none" spc="0" normalizeH="0" baseline="0" noProof="0" dirty="0" smtClean="0">
              <a:ln>
                <a:noFill/>
              </a:ln>
              <a:solidFill>
                <a:srgbClr val="000000"/>
              </a:solidFill>
              <a:effectLst/>
              <a:uLnTx/>
              <a:uFillTx/>
              <a:latin typeface="Bosch Office Sans"/>
            </a:endParaRPr>
          </a:p>
        </p:txBody>
      </p:sp>
    </p:spTree>
    <p:extLst>
      <p:ext uri="{BB962C8B-B14F-4D97-AF65-F5344CB8AC3E}">
        <p14:creationId xmlns:p14="http://schemas.microsoft.com/office/powerpoint/2010/main" val="920588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p:cNvSpPr>
            <a:spLocks noGrp="1"/>
          </p:cNvSpPr>
          <p:nvPr>
            <p:ph type="body" idx="15"/>
          </p:nvPr>
        </p:nvSpPr>
        <p:spPr>
          <a:xfrm>
            <a:off x="145549" y="100690"/>
            <a:ext cx="10452100" cy="388800"/>
          </a:xfrm>
        </p:spPr>
        <p:txBody>
          <a:bodyPr/>
          <a:lstStyle/>
          <a:p>
            <a:r>
              <a:rPr lang="en-GB" dirty="0" smtClean="0"/>
              <a:t>RB-CoC SW V&amp;V</a:t>
            </a:r>
            <a:endParaRPr lang="en-GB" dirty="0"/>
          </a:p>
        </p:txBody>
      </p:sp>
      <p:sp>
        <p:nvSpPr>
          <p:cNvPr id="3" name="Title 2"/>
          <p:cNvSpPr>
            <a:spLocks noGrp="1"/>
          </p:cNvSpPr>
          <p:nvPr>
            <p:ph type="title" sz="quarter"/>
          </p:nvPr>
        </p:nvSpPr>
        <p:spPr>
          <a:xfrm>
            <a:off x="145549" y="508677"/>
            <a:ext cx="10452100" cy="388800"/>
          </a:xfrm>
        </p:spPr>
        <p:txBody>
          <a:bodyPr/>
          <a:lstStyle/>
          <a:p>
            <a:r>
              <a:rPr lang="en-GB" dirty="0" smtClean="0">
                <a:solidFill>
                  <a:schemeClr val="accent1">
                    <a:lumMod val="75000"/>
                  </a:schemeClr>
                </a:solidFill>
              </a:rPr>
              <a:t>Collaboration View</a:t>
            </a:r>
            <a:br>
              <a:rPr lang="en-GB" dirty="0" smtClean="0">
                <a:solidFill>
                  <a:schemeClr val="accent1">
                    <a:lumMod val="75000"/>
                  </a:schemeClr>
                </a:solidFill>
              </a:rPr>
            </a:br>
            <a:r>
              <a:rPr lang="en-GB" sz="2400" dirty="0" smtClean="0">
                <a:solidFill>
                  <a:schemeClr val="accent1">
                    <a:lumMod val="75000"/>
                  </a:schemeClr>
                </a:solidFill>
              </a:rPr>
              <a:t>RB-CoC V&amp;V &amp; RBEI</a:t>
            </a:r>
            <a:endParaRPr lang="en-GB" sz="2400" dirty="0">
              <a:solidFill>
                <a:schemeClr val="accent1">
                  <a:lumMod val="75000"/>
                </a:schemeClr>
              </a:solidFill>
            </a:endParaRPr>
          </a:p>
        </p:txBody>
      </p:sp>
      <p:grpSp>
        <p:nvGrpSpPr>
          <p:cNvPr id="5" name="Group 4">
            <a:extLst>
              <a:ext uri="{FF2B5EF4-FFF2-40B4-BE49-F238E27FC236}">
                <a16:creationId xmlns:a16="http://schemas.microsoft.com/office/drawing/2014/main" id="{EA4CC8F0-7E17-422A-A51A-6EF8EE1D9257}"/>
              </a:ext>
            </a:extLst>
          </p:cNvPr>
          <p:cNvGrpSpPr/>
          <p:nvPr/>
        </p:nvGrpSpPr>
        <p:grpSpPr>
          <a:xfrm>
            <a:off x="1716956" y="597636"/>
            <a:ext cx="7547138" cy="4592807"/>
            <a:chOff x="2261527" y="1103586"/>
            <a:chExt cx="7619458" cy="4632352"/>
          </a:xfrm>
        </p:grpSpPr>
        <p:sp>
          <p:nvSpPr>
            <p:cNvPr id="6" name="Shape">
              <a:extLst>
                <a:ext uri="{FF2B5EF4-FFF2-40B4-BE49-F238E27FC236}">
                  <a16:creationId xmlns:a16="http://schemas.microsoft.com/office/drawing/2014/main" id="{08E5367D-9C22-46A0-A189-4377DA18020D}"/>
                </a:ext>
              </a:extLst>
            </p:cNvPr>
            <p:cNvSpPr/>
            <p:nvPr/>
          </p:nvSpPr>
          <p:spPr>
            <a:xfrm>
              <a:off x="2261527" y="2508074"/>
              <a:ext cx="1576971" cy="3227858"/>
            </a:xfrm>
            <a:custGeom>
              <a:avLst/>
              <a:gdLst/>
              <a:ahLst/>
              <a:cxnLst>
                <a:cxn ang="0">
                  <a:pos x="wd2" y="hd2"/>
                </a:cxn>
                <a:cxn ang="5400000">
                  <a:pos x="wd2" y="hd2"/>
                </a:cxn>
                <a:cxn ang="10800000">
                  <a:pos x="wd2" y="hd2"/>
                </a:cxn>
                <a:cxn ang="16200000">
                  <a:pos x="wd2" y="hd2"/>
                </a:cxn>
              </a:cxnLst>
              <a:rect l="0" t="0" r="r" b="b"/>
              <a:pathLst>
                <a:path w="21600" h="21600" extrusionOk="0">
                  <a:moveTo>
                    <a:pt x="21600" y="214"/>
                  </a:moveTo>
                  <a:lnTo>
                    <a:pt x="21600" y="11938"/>
                  </a:lnTo>
                  <a:cubicBezTo>
                    <a:pt x="21600" y="12004"/>
                    <a:pt x="21533" y="12086"/>
                    <a:pt x="21397" y="12119"/>
                  </a:cubicBezTo>
                  <a:lnTo>
                    <a:pt x="11002" y="15054"/>
                  </a:lnTo>
                  <a:cubicBezTo>
                    <a:pt x="10969" y="15071"/>
                    <a:pt x="10935" y="15071"/>
                    <a:pt x="10901" y="15071"/>
                  </a:cubicBezTo>
                  <a:lnTo>
                    <a:pt x="10901" y="20396"/>
                  </a:lnTo>
                  <a:lnTo>
                    <a:pt x="11880" y="20677"/>
                  </a:lnTo>
                  <a:lnTo>
                    <a:pt x="11880" y="21287"/>
                  </a:lnTo>
                  <a:lnTo>
                    <a:pt x="10800" y="21600"/>
                  </a:lnTo>
                  <a:lnTo>
                    <a:pt x="9720" y="21287"/>
                  </a:lnTo>
                  <a:lnTo>
                    <a:pt x="9720" y="20677"/>
                  </a:lnTo>
                  <a:lnTo>
                    <a:pt x="10699" y="20396"/>
                  </a:lnTo>
                  <a:lnTo>
                    <a:pt x="10699" y="15071"/>
                  </a:lnTo>
                  <a:cubicBezTo>
                    <a:pt x="10665" y="15071"/>
                    <a:pt x="10631" y="15054"/>
                    <a:pt x="10597" y="15054"/>
                  </a:cubicBezTo>
                  <a:lnTo>
                    <a:pt x="202" y="12119"/>
                  </a:lnTo>
                  <a:cubicBezTo>
                    <a:pt x="67" y="12086"/>
                    <a:pt x="0" y="12020"/>
                    <a:pt x="0" y="11938"/>
                  </a:cubicBezTo>
                  <a:lnTo>
                    <a:pt x="0" y="6068"/>
                  </a:lnTo>
                  <a:cubicBezTo>
                    <a:pt x="0" y="6002"/>
                    <a:pt x="67" y="5919"/>
                    <a:pt x="202" y="5886"/>
                  </a:cubicBezTo>
                  <a:lnTo>
                    <a:pt x="10597" y="2951"/>
                  </a:lnTo>
                  <a:cubicBezTo>
                    <a:pt x="10732" y="2918"/>
                    <a:pt x="10868" y="2918"/>
                    <a:pt x="11002" y="2951"/>
                  </a:cubicBezTo>
                  <a:lnTo>
                    <a:pt x="19204" y="5210"/>
                  </a:lnTo>
                  <a:cubicBezTo>
                    <a:pt x="19406" y="5260"/>
                    <a:pt x="19474" y="5392"/>
                    <a:pt x="19372" y="5491"/>
                  </a:cubicBezTo>
                  <a:cubicBezTo>
                    <a:pt x="19271" y="5590"/>
                    <a:pt x="19001" y="5623"/>
                    <a:pt x="18799" y="5573"/>
                  </a:cubicBezTo>
                  <a:lnTo>
                    <a:pt x="10800" y="3364"/>
                  </a:lnTo>
                  <a:lnTo>
                    <a:pt x="810" y="6183"/>
                  </a:lnTo>
                  <a:lnTo>
                    <a:pt x="810" y="11806"/>
                  </a:lnTo>
                  <a:lnTo>
                    <a:pt x="10800" y="14625"/>
                  </a:lnTo>
                  <a:lnTo>
                    <a:pt x="20790" y="11806"/>
                  </a:lnTo>
                  <a:lnTo>
                    <a:pt x="20790" y="198"/>
                  </a:lnTo>
                  <a:cubicBezTo>
                    <a:pt x="20790" y="82"/>
                    <a:pt x="20993" y="0"/>
                    <a:pt x="21195" y="0"/>
                  </a:cubicBezTo>
                  <a:cubicBezTo>
                    <a:pt x="21397" y="0"/>
                    <a:pt x="21600" y="99"/>
                    <a:pt x="21600" y="214"/>
                  </a:cubicBezTo>
                  <a:close/>
                </a:path>
              </a:pathLst>
            </a:custGeom>
            <a:solidFill>
              <a:schemeClr val="accent2"/>
            </a:solidFill>
            <a:ln w="12700">
              <a:miter lim="400000"/>
            </a:ln>
          </p:spPr>
          <p:txBody>
            <a:bodyPr lIns="38100" tIns="38100" rIns="38100" bIns="38100" anchor="ctr"/>
            <a:lstStyle/>
            <a:p>
              <a:pPr marL="0" marR="0" lvl="0" indent="0" algn="ctr" defTabSz="914400" rtl="0" eaLnBrk="1" fontAlgn="base" latinLnBrk="0" hangingPunct="1">
                <a:lnSpc>
                  <a:spcPct val="100000"/>
                </a:lnSpc>
                <a:spcBef>
                  <a:spcPct val="0"/>
                </a:spcBef>
                <a:spcAft>
                  <a:spcPct val="0"/>
                </a:spcAft>
                <a:buClrTx/>
                <a:buSzTx/>
                <a:buFontTx/>
                <a:buNone/>
                <a:tabLst/>
                <a:defRPr sz="3000">
                  <a:solidFill>
                    <a:srgbClr val="FFFFFF"/>
                  </a:solidFill>
                </a:defRPr>
              </a:pPr>
              <a:r>
                <a:rPr kumimoji="0" lang="en-US" sz="2000" b="1" i="0" u="none" strike="noStrike" kern="1200" cap="none" spc="0" normalizeH="0" baseline="0" noProof="0" dirty="0" smtClean="0">
                  <a:ln>
                    <a:noFill/>
                  </a:ln>
                  <a:solidFill>
                    <a:srgbClr val="424C58">
                      <a:lumMod val="50000"/>
                    </a:srgbClr>
                  </a:solidFill>
                  <a:effectLst/>
                  <a:uLnTx/>
                  <a:uFillTx/>
                  <a:latin typeface="Bosch Office Sans" pitchFamily="34" charset="0"/>
                  <a:ea typeface="+mn-ea"/>
                  <a:cs typeface="+mn-cs"/>
                </a:rPr>
                <a:t>Continuous</a:t>
              </a:r>
            </a:p>
            <a:p>
              <a:pPr marL="0" marR="0" lvl="0" indent="0" algn="ctr" defTabSz="914400" rtl="0" eaLnBrk="1" fontAlgn="base" latinLnBrk="0" hangingPunct="1">
                <a:lnSpc>
                  <a:spcPct val="100000"/>
                </a:lnSpc>
                <a:spcBef>
                  <a:spcPct val="0"/>
                </a:spcBef>
                <a:spcAft>
                  <a:spcPct val="0"/>
                </a:spcAft>
                <a:buClrTx/>
                <a:buSzTx/>
                <a:buFontTx/>
                <a:buNone/>
                <a:tabLst/>
                <a:defRPr sz="3000">
                  <a:solidFill>
                    <a:srgbClr val="FFFFFF"/>
                  </a:solidFill>
                </a:defRPr>
              </a:pPr>
              <a:r>
                <a:rPr kumimoji="0" lang="en-US" sz="2000" b="1" i="0" u="none" strike="noStrike" kern="1200" cap="none" spc="0" normalizeH="0" baseline="0" noProof="0" dirty="0" smtClean="0">
                  <a:ln>
                    <a:noFill/>
                  </a:ln>
                  <a:solidFill>
                    <a:srgbClr val="424C58">
                      <a:lumMod val="50000"/>
                    </a:srgbClr>
                  </a:solidFill>
                  <a:effectLst/>
                  <a:uLnTx/>
                  <a:uFillTx/>
                  <a:latin typeface="Bosch Office Sans" pitchFamily="34" charset="0"/>
                  <a:ea typeface="+mn-ea"/>
                  <a:cs typeface="+mn-cs"/>
                </a:rPr>
                <a:t>X</a:t>
              </a:r>
              <a:endParaRPr kumimoji="0" sz="2000" b="1" i="0" u="none" strike="noStrike" kern="1200" cap="none" spc="0" normalizeH="0" baseline="0" noProof="0" dirty="0">
                <a:ln>
                  <a:noFill/>
                </a:ln>
                <a:solidFill>
                  <a:srgbClr val="424C58">
                    <a:lumMod val="50000"/>
                  </a:srgbClr>
                </a:solidFill>
                <a:effectLst/>
                <a:uLnTx/>
                <a:uFillTx/>
                <a:latin typeface="Bosch Office Sans" pitchFamily="34" charset="0"/>
                <a:ea typeface="+mn-ea"/>
                <a:cs typeface="+mn-cs"/>
              </a:endParaRPr>
            </a:p>
          </p:txBody>
        </p:sp>
        <p:sp>
          <p:nvSpPr>
            <p:cNvPr id="7" name="Shape">
              <a:extLst>
                <a:ext uri="{FF2B5EF4-FFF2-40B4-BE49-F238E27FC236}">
                  <a16:creationId xmlns:a16="http://schemas.microsoft.com/office/drawing/2014/main" id="{DC7571C5-1DEA-4643-B4C3-65AC5F0DA583}"/>
                </a:ext>
              </a:extLst>
            </p:cNvPr>
            <p:cNvSpPr/>
            <p:nvPr/>
          </p:nvSpPr>
          <p:spPr>
            <a:xfrm>
              <a:off x="5464747" y="2508076"/>
              <a:ext cx="1504697" cy="3227862"/>
            </a:xfrm>
            <a:custGeom>
              <a:avLst/>
              <a:gdLst/>
              <a:ahLst/>
              <a:cxnLst>
                <a:cxn ang="0">
                  <a:pos x="wd2" y="hd2"/>
                </a:cxn>
                <a:cxn ang="5400000">
                  <a:pos x="wd2" y="hd2"/>
                </a:cxn>
                <a:cxn ang="10800000">
                  <a:pos x="wd2" y="hd2"/>
                </a:cxn>
                <a:cxn ang="16200000">
                  <a:pos x="wd2" y="hd2"/>
                </a:cxn>
              </a:cxnLst>
              <a:rect l="0" t="0" r="r" b="b"/>
              <a:pathLst>
                <a:path w="21507" h="21600" extrusionOk="0">
                  <a:moveTo>
                    <a:pt x="51" y="5936"/>
                  </a:moveTo>
                  <a:cubicBezTo>
                    <a:pt x="-60" y="5837"/>
                    <a:pt x="14" y="5722"/>
                    <a:pt x="236" y="5656"/>
                  </a:cubicBezTo>
                  <a:lnTo>
                    <a:pt x="9906" y="3182"/>
                  </a:lnTo>
                  <a:cubicBezTo>
                    <a:pt x="10055" y="3149"/>
                    <a:pt x="10240" y="3149"/>
                    <a:pt x="10351" y="3182"/>
                  </a:cubicBezTo>
                  <a:lnTo>
                    <a:pt x="20021" y="5656"/>
                  </a:lnTo>
                  <a:cubicBezTo>
                    <a:pt x="20243" y="5705"/>
                    <a:pt x="20317" y="5837"/>
                    <a:pt x="20206" y="5936"/>
                  </a:cubicBezTo>
                  <a:cubicBezTo>
                    <a:pt x="20132" y="6002"/>
                    <a:pt x="19984" y="6035"/>
                    <a:pt x="19799" y="6035"/>
                  </a:cubicBezTo>
                  <a:cubicBezTo>
                    <a:pt x="19725" y="6035"/>
                    <a:pt x="19650" y="6018"/>
                    <a:pt x="19576" y="6002"/>
                  </a:cubicBezTo>
                  <a:lnTo>
                    <a:pt x="10166" y="3578"/>
                  </a:lnTo>
                  <a:lnTo>
                    <a:pt x="755" y="6002"/>
                  </a:lnTo>
                  <a:cubicBezTo>
                    <a:pt x="459" y="6068"/>
                    <a:pt x="199" y="6035"/>
                    <a:pt x="51" y="5936"/>
                  </a:cubicBezTo>
                  <a:close/>
                  <a:moveTo>
                    <a:pt x="21058" y="0"/>
                  </a:moveTo>
                  <a:cubicBezTo>
                    <a:pt x="20799" y="0"/>
                    <a:pt x="20614" y="99"/>
                    <a:pt x="20614" y="198"/>
                  </a:cubicBezTo>
                  <a:lnTo>
                    <a:pt x="20614" y="11806"/>
                  </a:lnTo>
                  <a:lnTo>
                    <a:pt x="9647" y="14625"/>
                  </a:lnTo>
                  <a:lnTo>
                    <a:pt x="681" y="12317"/>
                  </a:lnTo>
                  <a:cubicBezTo>
                    <a:pt x="459" y="12267"/>
                    <a:pt x="199" y="12300"/>
                    <a:pt x="51" y="12399"/>
                  </a:cubicBezTo>
                  <a:cubicBezTo>
                    <a:pt x="-60" y="12498"/>
                    <a:pt x="14" y="12614"/>
                    <a:pt x="236" y="12680"/>
                  </a:cubicBezTo>
                  <a:lnTo>
                    <a:pt x="9388" y="15038"/>
                  </a:lnTo>
                  <a:lnTo>
                    <a:pt x="9388" y="20396"/>
                  </a:lnTo>
                  <a:lnTo>
                    <a:pt x="8313" y="20677"/>
                  </a:lnTo>
                  <a:lnTo>
                    <a:pt x="8313" y="21287"/>
                  </a:lnTo>
                  <a:lnTo>
                    <a:pt x="9499" y="21600"/>
                  </a:lnTo>
                  <a:lnTo>
                    <a:pt x="10684" y="21287"/>
                  </a:lnTo>
                  <a:lnTo>
                    <a:pt x="10684" y="20677"/>
                  </a:lnTo>
                  <a:lnTo>
                    <a:pt x="9610" y="20396"/>
                  </a:lnTo>
                  <a:lnTo>
                    <a:pt x="9610" y="15087"/>
                  </a:lnTo>
                  <a:cubicBezTo>
                    <a:pt x="9610" y="15087"/>
                    <a:pt x="9647" y="15087"/>
                    <a:pt x="9647" y="15087"/>
                  </a:cubicBezTo>
                  <a:cubicBezTo>
                    <a:pt x="9721" y="15087"/>
                    <a:pt x="9795" y="15071"/>
                    <a:pt x="9869" y="15054"/>
                  </a:cubicBezTo>
                  <a:lnTo>
                    <a:pt x="21281" y="12119"/>
                  </a:lnTo>
                  <a:cubicBezTo>
                    <a:pt x="21429" y="12086"/>
                    <a:pt x="21503" y="12020"/>
                    <a:pt x="21503" y="11938"/>
                  </a:cubicBezTo>
                  <a:lnTo>
                    <a:pt x="21503" y="214"/>
                  </a:lnTo>
                  <a:cubicBezTo>
                    <a:pt x="21540" y="82"/>
                    <a:pt x="21318" y="0"/>
                    <a:pt x="21058" y="0"/>
                  </a:cubicBezTo>
                  <a:close/>
                </a:path>
              </a:pathLst>
            </a:custGeom>
            <a:solidFill>
              <a:schemeClr val="accent6"/>
            </a:solidFill>
            <a:ln w="12700">
              <a:miter lim="400000"/>
            </a:ln>
          </p:spPr>
          <p:txBody>
            <a:bodyPr lIns="38100" tIns="38100" rIns="38100" bIns="38100" anchor="ctr"/>
            <a:lstStyle/>
            <a:p>
              <a:pPr marL="0" marR="0" lvl="0" indent="0" algn="ctr" defTabSz="914400" rtl="0" eaLnBrk="1" fontAlgn="base" latinLnBrk="0" hangingPunct="1">
                <a:lnSpc>
                  <a:spcPct val="100000"/>
                </a:lnSpc>
                <a:spcBef>
                  <a:spcPct val="0"/>
                </a:spcBef>
                <a:spcAft>
                  <a:spcPct val="0"/>
                </a:spcAft>
                <a:buClrTx/>
                <a:buSzTx/>
                <a:buFontTx/>
                <a:buNone/>
                <a:tabLst/>
                <a:defRPr sz="3000">
                  <a:solidFill>
                    <a:srgbClr val="FFFFFF"/>
                  </a:solidFill>
                </a:defRPr>
              </a:pPr>
              <a:r>
                <a:rPr kumimoji="0" lang="en-US" sz="1900" b="1" i="0" u="none" strike="noStrike" kern="1200" cap="none" spc="0" normalizeH="0" baseline="0" noProof="0" dirty="0" smtClean="0">
                  <a:ln>
                    <a:noFill/>
                  </a:ln>
                  <a:solidFill>
                    <a:srgbClr val="424C58">
                      <a:lumMod val="50000"/>
                    </a:srgbClr>
                  </a:solidFill>
                  <a:effectLst/>
                  <a:uLnTx/>
                  <a:uFillTx/>
                  <a:latin typeface="Bosch Office Sans" pitchFamily="34" charset="0"/>
                  <a:ea typeface="+mn-ea"/>
                  <a:cs typeface="+mn-cs"/>
                </a:rPr>
                <a:t>Automation&amp; AI</a:t>
              </a:r>
              <a:endParaRPr kumimoji="0" sz="1900" b="1" i="0" u="none" strike="noStrike" kern="1200" cap="none" spc="0" normalizeH="0" baseline="0" noProof="0" dirty="0">
                <a:ln>
                  <a:noFill/>
                </a:ln>
                <a:solidFill>
                  <a:srgbClr val="424C58">
                    <a:lumMod val="50000"/>
                  </a:srgbClr>
                </a:solidFill>
                <a:effectLst/>
                <a:uLnTx/>
                <a:uFillTx/>
                <a:latin typeface="Bosch Office Sans" pitchFamily="34" charset="0"/>
                <a:ea typeface="+mn-ea"/>
                <a:cs typeface="+mn-cs"/>
              </a:endParaRPr>
            </a:p>
          </p:txBody>
        </p:sp>
        <p:sp>
          <p:nvSpPr>
            <p:cNvPr id="8" name="Shape">
              <a:extLst>
                <a:ext uri="{FF2B5EF4-FFF2-40B4-BE49-F238E27FC236}">
                  <a16:creationId xmlns:a16="http://schemas.microsoft.com/office/drawing/2014/main" id="{7CEA0C5F-1487-420D-B4AF-6E314EF04766}"/>
                </a:ext>
              </a:extLst>
            </p:cNvPr>
            <p:cNvSpPr/>
            <p:nvPr/>
          </p:nvSpPr>
          <p:spPr>
            <a:xfrm>
              <a:off x="3912416" y="1103588"/>
              <a:ext cx="1479821" cy="3227862"/>
            </a:xfrm>
            <a:custGeom>
              <a:avLst/>
              <a:gdLst/>
              <a:ahLst/>
              <a:cxnLst>
                <a:cxn ang="0">
                  <a:pos x="wd2" y="hd2"/>
                </a:cxn>
                <a:cxn ang="5400000">
                  <a:pos x="wd2" y="hd2"/>
                </a:cxn>
                <a:cxn ang="10800000">
                  <a:pos x="wd2" y="hd2"/>
                </a:cxn>
                <a:cxn ang="16200000">
                  <a:pos x="wd2" y="hd2"/>
                </a:cxn>
              </a:cxnLst>
              <a:rect l="0" t="0" r="r" b="b"/>
              <a:pathLst>
                <a:path w="21513" h="21600" extrusionOk="0">
                  <a:moveTo>
                    <a:pt x="19536" y="15813"/>
                  </a:moveTo>
                  <a:cubicBezTo>
                    <a:pt x="19643" y="15911"/>
                    <a:pt x="19572" y="16027"/>
                    <a:pt x="19357" y="16093"/>
                  </a:cubicBezTo>
                  <a:lnTo>
                    <a:pt x="10008" y="18566"/>
                  </a:lnTo>
                  <a:cubicBezTo>
                    <a:pt x="9936" y="18583"/>
                    <a:pt x="9864" y="18599"/>
                    <a:pt x="9793" y="18599"/>
                  </a:cubicBezTo>
                  <a:cubicBezTo>
                    <a:pt x="9721" y="18599"/>
                    <a:pt x="9649" y="18583"/>
                    <a:pt x="9578" y="18566"/>
                  </a:cubicBezTo>
                  <a:lnTo>
                    <a:pt x="229" y="16093"/>
                  </a:lnTo>
                  <a:cubicBezTo>
                    <a:pt x="14" y="16043"/>
                    <a:pt x="-58" y="15911"/>
                    <a:pt x="49" y="15813"/>
                  </a:cubicBezTo>
                  <a:cubicBezTo>
                    <a:pt x="157" y="15714"/>
                    <a:pt x="443" y="15681"/>
                    <a:pt x="658" y="15730"/>
                  </a:cubicBezTo>
                  <a:lnTo>
                    <a:pt x="9757" y="18154"/>
                  </a:lnTo>
                  <a:lnTo>
                    <a:pt x="18855" y="15730"/>
                  </a:lnTo>
                  <a:cubicBezTo>
                    <a:pt x="19142" y="15681"/>
                    <a:pt x="19429" y="15714"/>
                    <a:pt x="19536" y="15813"/>
                  </a:cubicBezTo>
                  <a:close/>
                  <a:moveTo>
                    <a:pt x="21291" y="9481"/>
                  </a:moveTo>
                  <a:lnTo>
                    <a:pt x="10258" y="6546"/>
                  </a:lnTo>
                  <a:cubicBezTo>
                    <a:pt x="10151" y="6513"/>
                    <a:pt x="10008" y="6513"/>
                    <a:pt x="9900" y="6529"/>
                  </a:cubicBezTo>
                  <a:lnTo>
                    <a:pt x="9900" y="1204"/>
                  </a:lnTo>
                  <a:lnTo>
                    <a:pt x="10939" y="923"/>
                  </a:lnTo>
                  <a:lnTo>
                    <a:pt x="10939" y="313"/>
                  </a:lnTo>
                  <a:lnTo>
                    <a:pt x="9793" y="0"/>
                  </a:lnTo>
                  <a:lnTo>
                    <a:pt x="8646" y="313"/>
                  </a:lnTo>
                  <a:lnTo>
                    <a:pt x="8646" y="923"/>
                  </a:lnTo>
                  <a:lnTo>
                    <a:pt x="9685" y="1204"/>
                  </a:lnTo>
                  <a:lnTo>
                    <a:pt x="9685" y="6579"/>
                  </a:lnTo>
                  <a:lnTo>
                    <a:pt x="623" y="8821"/>
                  </a:lnTo>
                  <a:cubicBezTo>
                    <a:pt x="408" y="8871"/>
                    <a:pt x="336" y="9003"/>
                    <a:pt x="444" y="9102"/>
                  </a:cubicBezTo>
                  <a:cubicBezTo>
                    <a:pt x="551" y="9201"/>
                    <a:pt x="838" y="9234"/>
                    <a:pt x="1052" y="9184"/>
                  </a:cubicBezTo>
                  <a:lnTo>
                    <a:pt x="10043" y="6975"/>
                  </a:lnTo>
                  <a:lnTo>
                    <a:pt x="20646" y="9794"/>
                  </a:lnTo>
                  <a:lnTo>
                    <a:pt x="20646" y="21402"/>
                  </a:lnTo>
                  <a:cubicBezTo>
                    <a:pt x="20646" y="21518"/>
                    <a:pt x="20861" y="21600"/>
                    <a:pt x="21076" y="21600"/>
                  </a:cubicBezTo>
                  <a:cubicBezTo>
                    <a:pt x="21291" y="21600"/>
                    <a:pt x="21506" y="21501"/>
                    <a:pt x="21506" y="21402"/>
                  </a:cubicBezTo>
                  <a:lnTo>
                    <a:pt x="21506" y="9679"/>
                  </a:lnTo>
                  <a:cubicBezTo>
                    <a:pt x="21542" y="9596"/>
                    <a:pt x="21435" y="9530"/>
                    <a:pt x="21291" y="9481"/>
                  </a:cubicBezTo>
                  <a:close/>
                </a:path>
              </a:pathLst>
            </a:custGeom>
            <a:solidFill>
              <a:schemeClr val="accent3"/>
            </a:solidFill>
            <a:ln w="12700">
              <a:miter lim="400000"/>
            </a:ln>
          </p:spPr>
          <p:txBody>
            <a:bodyPr lIns="38100" tIns="38100" rIns="38100" bIns="38100" anchor="ctr"/>
            <a:lstStyle/>
            <a:p>
              <a:pPr marL="0" marR="0" lvl="0" indent="0" algn="ctr" defTabSz="914400" rtl="0" eaLnBrk="1" fontAlgn="base" latinLnBrk="0" hangingPunct="1">
                <a:lnSpc>
                  <a:spcPct val="100000"/>
                </a:lnSpc>
                <a:spcBef>
                  <a:spcPct val="0"/>
                </a:spcBef>
                <a:spcAft>
                  <a:spcPct val="0"/>
                </a:spcAft>
                <a:buClrTx/>
                <a:buSzTx/>
                <a:buFontTx/>
                <a:buNone/>
                <a:tabLst/>
                <a:defRPr sz="3000">
                  <a:solidFill>
                    <a:srgbClr val="FFFFFF"/>
                  </a:solidFill>
                </a:defRPr>
              </a:pPr>
              <a:r>
                <a:rPr kumimoji="0" lang="en-US" sz="2400" b="0" i="0" u="none" strike="noStrike" kern="1200" cap="none" spc="0" normalizeH="0" baseline="0" noProof="0" dirty="0" smtClean="0">
                  <a:ln>
                    <a:noFill/>
                  </a:ln>
                  <a:solidFill>
                    <a:srgbClr val="424C58">
                      <a:lumMod val="50000"/>
                    </a:srgbClr>
                  </a:solidFill>
                  <a:effectLst/>
                  <a:uLnTx/>
                  <a:uFillTx/>
                  <a:latin typeface="Bosch Office Sans" pitchFamily="34" charset="0"/>
                  <a:ea typeface="+mn-ea"/>
                  <a:cs typeface="+mn-cs"/>
                </a:rPr>
                <a:t>Tools</a:t>
              </a:r>
              <a:endParaRPr kumimoji="0" sz="2400" b="0" i="0" u="none" strike="noStrike" kern="1200" cap="none" spc="0" normalizeH="0" baseline="0" noProof="0" dirty="0">
                <a:ln>
                  <a:noFill/>
                </a:ln>
                <a:solidFill>
                  <a:srgbClr val="424C58">
                    <a:lumMod val="50000"/>
                  </a:srgbClr>
                </a:solidFill>
                <a:effectLst/>
                <a:uLnTx/>
                <a:uFillTx/>
                <a:latin typeface="Bosch Office Sans" pitchFamily="34" charset="0"/>
                <a:ea typeface="+mn-ea"/>
                <a:cs typeface="+mn-cs"/>
              </a:endParaRPr>
            </a:p>
          </p:txBody>
        </p:sp>
        <p:sp>
          <p:nvSpPr>
            <p:cNvPr id="9" name="Shape">
              <a:extLst>
                <a:ext uri="{FF2B5EF4-FFF2-40B4-BE49-F238E27FC236}">
                  <a16:creationId xmlns:a16="http://schemas.microsoft.com/office/drawing/2014/main" id="{E68FE804-3DBF-4CBB-9AB5-6937F9518E45}"/>
                </a:ext>
              </a:extLst>
            </p:cNvPr>
            <p:cNvSpPr/>
            <p:nvPr/>
          </p:nvSpPr>
          <p:spPr>
            <a:xfrm>
              <a:off x="6943155" y="1103586"/>
              <a:ext cx="1457165" cy="3225398"/>
            </a:xfrm>
            <a:custGeom>
              <a:avLst/>
              <a:gdLst/>
              <a:ahLst/>
              <a:cxnLst>
                <a:cxn ang="0">
                  <a:pos x="wd2" y="hd2"/>
                </a:cxn>
                <a:cxn ang="5400000">
                  <a:pos x="wd2" y="hd2"/>
                </a:cxn>
                <a:cxn ang="10800000">
                  <a:pos x="wd2" y="hd2"/>
                </a:cxn>
                <a:cxn ang="16200000">
                  <a:pos x="wd2" y="hd2"/>
                </a:cxn>
              </a:cxnLst>
              <a:rect l="0" t="0" r="r" b="b"/>
              <a:pathLst>
                <a:path w="21541" h="21600" extrusionOk="0">
                  <a:moveTo>
                    <a:pt x="19865" y="15825"/>
                  </a:moveTo>
                  <a:cubicBezTo>
                    <a:pt x="19975" y="15924"/>
                    <a:pt x="19902" y="16039"/>
                    <a:pt x="19683" y="16105"/>
                  </a:cubicBezTo>
                  <a:lnTo>
                    <a:pt x="10176" y="18580"/>
                  </a:lnTo>
                  <a:cubicBezTo>
                    <a:pt x="10104" y="18597"/>
                    <a:pt x="10031" y="18613"/>
                    <a:pt x="9958" y="18613"/>
                  </a:cubicBezTo>
                  <a:cubicBezTo>
                    <a:pt x="9885" y="18613"/>
                    <a:pt x="9812" y="18597"/>
                    <a:pt x="9739" y="18580"/>
                  </a:cubicBezTo>
                  <a:lnTo>
                    <a:pt x="232" y="16105"/>
                  </a:lnTo>
                  <a:cubicBezTo>
                    <a:pt x="14" y="16056"/>
                    <a:pt x="-59" y="15924"/>
                    <a:pt x="50" y="15825"/>
                  </a:cubicBezTo>
                  <a:cubicBezTo>
                    <a:pt x="160" y="15726"/>
                    <a:pt x="451" y="15693"/>
                    <a:pt x="669" y="15742"/>
                  </a:cubicBezTo>
                  <a:lnTo>
                    <a:pt x="9921" y="18168"/>
                  </a:lnTo>
                  <a:lnTo>
                    <a:pt x="19173" y="15742"/>
                  </a:lnTo>
                  <a:cubicBezTo>
                    <a:pt x="19465" y="15693"/>
                    <a:pt x="19756" y="15726"/>
                    <a:pt x="19865" y="15825"/>
                  </a:cubicBezTo>
                  <a:close/>
                  <a:moveTo>
                    <a:pt x="21286" y="9488"/>
                  </a:moveTo>
                  <a:lnTo>
                    <a:pt x="10104" y="6551"/>
                  </a:lnTo>
                  <a:lnTo>
                    <a:pt x="10104" y="1205"/>
                  </a:lnTo>
                  <a:lnTo>
                    <a:pt x="11160" y="924"/>
                  </a:lnTo>
                  <a:lnTo>
                    <a:pt x="11160" y="314"/>
                  </a:lnTo>
                  <a:lnTo>
                    <a:pt x="9994" y="0"/>
                  </a:lnTo>
                  <a:lnTo>
                    <a:pt x="8829" y="314"/>
                  </a:lnTo>
                  <a:lnTo>
                    <a:pt x="8829" y="924"/>
                  </a:lnTo>
                  <a:lnTo>
                    <a:pt x="9885" y="1205"/>
                  </a:lnTo>
                  <a:lnTo>
                    <a:pt x="9885" y="6518"/>
                  </a:lnTo>
                  <a:cubicBezTo>
                    <a:pt x="9812" y="6518"/>
                    <a:pt x="9739" y="6518"/>
                    <a:pt x="9666" y="6534"/>
                  </a:cubicBezTo>
                  <a:lnTo>
                    <a:pt x="305" y="8812"/>
                  </a:lnTo>
                  <a:cubicBezTo>
                    <a:pt x="87" y="8861"/>
                    <a:pt x="14" y="8993"/>
                    <a:pt x="123" y="9092"/>
                  </a:cubicBezTo>
                  <a:cubicBezTo>
                    <a:pt x="232" y="9191"/>
                    <a:pt x="524" y="9224"/>
                    <a:pt x="742" y="9175"/>
                  </a:cubicBezTo>
                  <a:lnTo>
                    <a:pt x="9885" y="6963"/>
                  </a:lnTo>
                  <a:lnTo>
                    <a:pt x="20667" y="9785"/>
                  </a:lnTo>
                  <a:lnTo>
                    <a:pt x="20667" y="21402"/>
                  </a:lnTo>
                  <a:cubicBezTo>
                    <a:pt x="20667" y="21517"/>
                    <a:pt x="20885" y="21600"/>
                    <a:pt x="21104" y="21600"/>
                  </a:cubicBezTo>
                  <a:cubicBezTo>
                    <a:pt x="21359" y="21600"/>
                    <a:pt x="21541" y="21501"/>
                    <a:pt x="21541" y="21402"/>
                  </a:cubicBezTo>
                  <a:lnTo>
                    <a:pt x="21541" y="9670"/>
                  </a:lnTo>
                  <a:cubicBezTo>
                    <a:pt x="21541" y="9604"/>
                    <a:pt x="21432" y="9538"/>
                    <a:pt x="21286" y="9488"/>
                  </a:cubicBezTo>
                  <a:close/>
                </a:path>
              </a:pathLst>
            </a:custGeom>
            <a:solidFill>
              <a:schemeClr val="accent5"/>
            </a:solidFill>
            <a:ln w="12700">
              <a:miter lim="400000"/>
            </a:ln>
          </p:spPr>
          <p:txBody>
            <a:bodyPr lIns="38100" tIns="38100" rIns="38100" bIns="38100" anchor="ctr"/>
            <a:lstStyle/>
            <a:p>
              <a:pPr marL="0" marR="0" lvl="0" indent="0" algn="ctr" defTabSz="914400" rtl="0" eaLnBrk="1" fontAlgn="base" latinLnBrk="0" hangingPunct="1">
                <a:lnSpc>
                  <a:spcPct val="100000"/>
                </a:lnSpc>
                <a:spcBef>
                  <a:spcPct val="0"/>
                </a:spcBef>
                <a:spcAft>
                  <a:spcPct val="0"/>
                </a:spcAft>
                <a:buClrTx/>
                <a:buSzTx/>
                <a:buFontTx/>
                <a:buNone/>
                <a:tabLst/>
                <a:defRPr sz="3000">
                  <a:solidFill>
                    <a:srgbClr val="FFFFFF"/>
                  </a:solidFill>
                </a:defRPr>
              </a:pPr>
              <a:r>
                <a:rPr kumimoji="0" lang="en-US" sz="2800" b="0" i="0" u="none" strike="noStrike" kern="1200" cap="none" spc="0" normalizeH="0" baseline="0" noProof="0" dirty="0">
                  <a:ln>
                    <a:noFill/>
                  </a:ln>
                  <a:solidFill>
                    <a:srgbClr val="424C58">
                      <a:lumMod val="50000"/>
                    </a:srgbClr>
                  </a:solidFill>
                  <a:effectLst/>
                  <a:uLnTx/>
                  <a:uFillTx/>
                  <a:latin typeface="Bosch Office Sans" pitchFamily="34" charset="0"/>
                  <a:ea typeface="+mn-ea"/>
                  <a:cs typeface="+mn-cs"/>
                </a:rPr>
                <a:t>S</a:t>
              </a:r>
              <a:r>
                <a:rPr kumimoji="0" lang="en-US" sz="2800" b="0" i="0" u="none" strike="noStrike" kern="1200" cap="none" spc="0" normalizeH="0" baseline="0" noProof="0" dirty="0" smtClean="0">
                  <a:ln>
                    <a:noFill/>
                  </a:ln>
                  <a:solidFill>
                    <a:srgbClr val="424C58">
                      <a:lumMod val="50000"/>
                    </a:srgbClr>
                  </a:solidFill>
                  <a:effectLst/>
                  <a:uLnTx/>
                  <a:uFillTx/>
                  <a:latin typeface="Bosch Office Sans" pitchFamily="34" charset="0"/>
                  <a:ea typeface="+mn-ea"/>
                  <a:cs typeface="+mn-cs"/>
                </a:rPr>
                <a:t>ecurity</a:t>
              </a:r>
              <a:endParaRPr kumimoji="0" sz="2800" b="0" i="0" u="none" strike="noStrike" kern="1200" cap="none" spc="0" normalizeH="0" baseline="0" noProof="0" dirty="0">
                <a:ln>
                  <a:noFill/>
                </a:ln>
                <a:solidFill>
                  <a:srgbClr val="424C58">
                    <a:lumMod val="50000"/>
                  </a:srgbClr>
                </a:solidFill>
                <a:effectLst/>
                <a:uLnTx/>
                <a:uFillTx/>
                <a:latin typeface="Bosch Office Sans" pitchFamily="34" charset="0"/>
                <a:ea typeface="+mn-ea"/>
                <a:cs typeface="+mn-cs"/>
              </a:endParaRPr>
            </a:p>
          </p:txBody>
        </p:sp>
        <p:sp>
          <p:nvSpPr>
            <p:cNvPr id="10" name="Shape">
              <a:extLst>
                <a:ext uri="{FF2B5EF4-FFF2-40B4-BE49-F238E27FC236}">
                  <a16:creationId xmlns:a16="http://schemas.microsoft.com/office/drawing/2014/main" id="{25384879-0ABB-4FCD-81DF-8DBD3C94DEFE}"/>
                </a:ext>
              </a:extLst>
            </p:cNvPr>
            <p:cNvSpPr/>
            <p:nvPr/>
          </p:nvSpPr>
          <p:spPr>
            <a:xfrm>
              <a:off x="8445996" y="3007035"/>
              <a:ext cx="1434989" cy="2728897"/>
            </a:xfrm>
            <a:custGeom>
              <a:avLst/>
              <a:gdLst/>
              <a:ahLst/>
              <a:cxnLst>
                <a:cxn ang="0">
                  <a:pos x="wd2" y="hd2"/>
                </a:cxn>
                <a:cxn ang="5400000">
                  <a:pos x="wd2" y="hd2"/>
                </a:cxn>
                <a:cxn ang="10800000">
                  <a:pos x="wd2" y="hd2"/>
                </a:cxn>
                <a:cxn ang="16200000">
                  <a:pos x="wd2" y="hd2"/>
                </a:cxn>
              </a:cxnLst>
              <a:rect l="0" t="0" r="r" b="b"/>
              <a:pathLst>
                <a:path w="21540" h="21590" extrusionOk="0">
                  <a:moveTo>
                    <a:pt x="21540" y="3226"/>
                  </a:moveTo>
                  <a:lnTo>
                    <a:pt x="21540" y="10166"/>
                  </a:lnTo>
                  <a:cubicBezTo>
                    <a:pt x="21540" y="10244"/>
                    <a:pt x="21466" y="10342"/>
                    <a:pt x="21318" y="10381"/>
                  </a:cubicBezTo>
                  <a:lnTo>
                    <a:pt x="9926" y="13851"/>
                  </a:lnTo>
                  <a:cubicBezTo>
                    <a:pt x="9889" y="13870"/>
                    <a:pt x="9815" y="13870"/>
                    <a:pt x="9741" y="13870"/>
                  </a:cubicBezTo>
                  <a:lnTo>
                    <a:pt x="9741" y="20167"/>
                  </a:lnTo>
                  <a:lnTo>
                    <a:pt x="10814" y="20498"/>
                  </a:lnTo>
                  <a:lnTo>
                    <a:pt x="10814" y="21220"/>
                  </a:lnTo>
                  <a:lnTo>
                    <a:pt x="9630" y="21590"/>
                  </a:lnTo>
                  <a:lnTo>
                    <a:pt x="8447" y="21220"/>
                  </a:lnTo>
                  <a:lnTo>
                    <a:pt x="8447" y="20498"/>
                  </a:lnTo>
                  <a:lnTo>
                    <a:pt x="9519" y="20167"/>
                  </a:lnTo>
                  <a:lnTo>
                    <a:pt x="9519" y="13870"/>
                  </a:lnTo>
                  <a:cubicBezTo>
                    <a:pt x="9482" y="13870"/>
                    <a:pt x="9482" y="13870"/>
                    <a:pt x="9445" y="13851"/>
                  </a:cubicBezTo>
                  <a:lnTo>
                    <a:pt x="236" y="11043"/>
                  </a:lnTo>
                  <a:cubicBezTo>
                    <a:pt x="14" y="10985"/>
                    <a:pt x="-60" y="10829"/>
                    <a:pt x="51" y="10712"/>
                  </a:cubicBezTo>
                  <a:cubicBezTo>
                    <a:pt x="162" y="10595"/>
                    <a:pt x="458" y="10556"/>
                    <a:pt x="680" y="10615"/>
                  </a:cubicBezTo>
                  <a:lnTo>
                    <a:pt x="9630" y="13344"/>
                  </a:lnTo>
                  <a:lnTo>
                    <a:pt x="20578" y="10010"/>
                  </a:lnTo>
                  <a:lnTo>
                    <a:pt x="20578" y="3363"/>
                  </a:lnTo>
                  <a:lnTo>
                    <a:pt x="9335" y="497"/>
                  </a:lnTo>
                  <a:lnTo>
                    <a:pt x="717" y="3168"/>
                  </a:lnTo>
                  <a:cubicBezTo>
                    <a:pt x="495" y="3226"/>
                    <a:pt x="236" y="3187"/>
                    <a:pt x="88" y="3090"/>
                  </a:cubicBezTo>
                  <a:cubicBezTo>
                    <a:pt x="-23" y="2973"/>
                    <a:pt x="51" y="2836"/>
                    <a:pt x="236" y="2758"/>
                  </a:cubicBezTo>
                  <a:lnTo>
                    <a:pt x="9076" y="29"/>
                  </a:lnTo>
                  <a:cubicBezTo>
                    <a:pt x="9224" y="-10"/>
                    <a:pt x="9372" y="-10"/>
                    <a:pt x="9519" y="29"/>
                  </a:cubicBezTo>
                  <a:lnTo>
                    <a:pt x="21244" y="3031"/>
                  </a:lnTo>
                  <a:cubicBezTo>
                    <a:pt x="21429" y="3051"/>
                    <a:pt x="21540" y="3129"/>
                    <a:pt x="21540" y="3226"/>
                  </a:cubicBezTo>
                  <a:close/>
                </a:path>
              </a:pathLst>
            </a:custGeom>
            <a:solidFill>
              <a:schemeClr val="accent4"/>
            </a:solidFill>
            <a:ln w="12700">
              <a:miter lim="400000"/>
            </a:ln>
          </p:spPr>
          <p:txBody>
            <a:bodyPr lIns="38100" tIns="38100" rIns="38100" bIns="38100" anchor="t"/>
            <a:lstStyle/>
            <a:p>
              <a:pPr marL="0" marR="0" lvl="0" indent="0" algn="ctr" defTabSz="914400" rtl="0" eaLnBrk="1" fontAlgn="base" latinLnBrk="0" hangingPunct="1">
                <a:lnSpc>
                  <a:spcPct val="100000"/>
                </a:lnSpc>
                <a:spcBef>
                  <a:spcPct val="0"/>
                </a:spcBef>
                <a:spcAft>
                  <a:spcPct val="0"/>
                </a:spcAft>
                <a:buClrTx/>
                <a:buSzTx/>
                <a:buFontTx/>
                <a:buNone/>
                <a:tabLst/>
                <a:defRPr sz="3000">
                  <a:solidFill>
                    <a:srgbClr val="FFFFFF"/>
                  </a:solidFill>
                </a:defRPr>
              </a:pPr>
              <a:endParaRPr kumimoji="0" lang="en-US" sz="3000" b="0" i="0" u="none" strike="noStrike" kern="1200" cap="none" spc="0" normalizeH="0" baseline="0" noProof="0" dirty="0" smtClean="0">
                <a:ln>
                  <a:noFill/>
                </a:ln>
                <a:solidFill>
                  <a:srgbClr val="424C58">
                    <a:lumMod val="50000"/>
                  </a:srgbClr>
                </a:solidFill>
                <a:effectLst/>
                <a:uLnTx/>
                <a:uFillTx/>
                <a:latin typeface="Bosch Office Sans"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sz="3000">
                  <a:solidFill>
                    <a:srgbClr val="FFFFFF"/>
                  </a:solidFill>
                </a:defRPr>
              </a:pPr>
              <a:r>
                <a:rPr kumimoji="0" lang="en-US" sz="1900" b="0" i="0" u="none" strike="noStrike" kern="1200" cap="none" spc="0" normalizeH="0" baseline="0" noProof="0" dirty="0" smtClean="0">
                  <a:ln>
                    <a:noFill/>
                  </a:ln>
                  <a:solidFill>
                    <a:srgbClr val="424C58">
                      <a:lumMod val="50000"/>
                    </a:srgbClr>
                  </a:solidFill>
                  <a:effectLst/>
                  <a:uLnTx/>
                  <a:uFillTx/>
                  <a:latin typeface="Bosch Office Sans" pitchFamily="34" charset="0"/>
                  <a:ea typeface="+mn-ea"/>
                  <a:cs typeface="+mn-cs"/>
                </a:rPr>
                <a:t>Frameworks</a:t>
              </a:r>
              <a:endParaRPr kumimoji="0" sz="1900" b="0" i="0" u="none" strike="noStrike" kern="1200" cap="none" spc="0" normalizeH="0" baseline="0" noProof="0" dirty="0">
                <a:ln>
                  <a:noFill/>
                </a:ln>
                <a:solidFill>
                  <a:srgbClr val="424C58">
                    <a:lumMod val="50000"/>
                  </a:srgbClr>
                </a:solidFill>
                <a:effectLst/>
                <a:uLnTx/>
                <a:uFillTx/>
                <a:latin typeface="Bosch Office Sans" pitchFamily="34" charset="0"/>
                <a:ea typeface="+mn-ea"/>
                <a:cs typeface="+mn-cs"/>
              </a:endParaRPr>
            </a:p>
          </p:txBody>
        </p:sp>
      </p:grpSp>
      <p:grpSp>
        <p:nvGrpSpPr>
          <p:cNvPr id="11" name="Group 10">
            <a:extLst>
              <a:ext uri="{FF2B5EF4-FFF2-40B4-BE49-F238E27FC236}">
                <a16:creationId xmlns:a16="http://schemas.microsoft.com/office/drawing/2014/main" id="{A4306BDE-69FD-4052-AB65-41555F3CEA57}"/>
              </a:ext>
            </a:extLst>
          </p:cNvPr>
          <p:cNvGrpSpPr/>
          <p:nvPr/>
        </p:nvGrpSpPr>
        <p:grpSpPr>
          <a:xfrm>
            <a:off x="2665261" y="4186467"/>
            <a:ext cx="2124929" cy="1567152"/>
            <a:chOff x="332934" y="2689321"/>
            <a:chExt cx="3517349" cy="1567152"/>
          </a:xfrm>
        </p:grpSpPr>
        <p:sp>
          <p:nvSpPr>
            <p:cNvPr id="12" name="TextBox 11">
              <a:extLst>
                <a:ext uri="{FF2B5EF4-FFF2-40B4-BE49-F238E27FC236}">
                  <a16:creationId xmlns:a16="http://schemas.microsoft.com/office/drawing/2014/main" id="{D51750BB-B787-439A-BD32-F2351E18DBA0}"/>
                </a:ext>
              </a:extLst>
            </p:cNvPr>
            <p:cNvSpPr txBox="1"/>
            <p:nvPr/>
          </p:nvSpPr>
          <p:spPr>
            <a:xfrm>
              <a:off x="332936" y="2689321"/>
              <a:ext cx="2926080" cy="400110"/>
            </a:xfrm>
            <a:prstGeom prst="rect">
              <a:avLst/>
            </a:prstGeom>
            <a:noFill/>
          </p:spPr>
          <p:txBody>
            <a:bodyPr wrap="square" l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1" smtClean="0">
                  <a:ln>
                    <a:noFill/>
                  </a:ln>
                  <a:solidFill>
                    <a:prstClr val="black"/>
                  </a:solidFill>
                  <a:effectLst/>
                  <a:uLnTx/>
                  <a:uFillTx/>
                  <a:latin typeface="Bosch Office Sans" pitchFamily="34" charset="0"/>
                  <a:ea typeface="+mn-ea"/>
                  <a:cs typeface="+mn-cs"/>
                </a:rPr>
                <a:t>Continuous X</a:t>
              </a:r>
              <a:endParaRPr kumimoji="0" lang="en-US" sz="2000" b="1" i="0" u="none" strike="noStrike" kern="1200" cap="none" spc="0" normalizeH="0" baseline="0" noProof="1">
                <a:ln>
                  <a:noFill/>
                </a:ln>
                <a:solidFill>
                  <a:prstClr val="black"/>
                </a:solidFill>
                <a:effectLst/>
                <a:uLnTx/>
                <a:uFillTx/>
                <a:latin typeface="Bosch Office Sans" pitchFamily="34" charset="0"/>
                <a:ea typeface="+mn-ea"/>
                <a:cs typeface="+mn-cs"/>
              </a:endParaRPr>
            </a:p>
          </p:txBody>
        </p:sp>
        <p:sp>
          <p:nvSpPr>
            <p:cNvPr id="13" name="TextBox 12">
              <a:extLst>
                <a:ext uri="{FF2B5EF4-FFF2-40B4-BE49-F238E27FC236}">
                  <a16:creationId xmlns:a16="http://schemas.microsoft.com/office/drawing/2014/main" id="{F09A778F-F89A-4D4F-91BB-78D7539B7B9C}"/>
                </a:ext>
              </a:extLst>
            </p:cNvPr>
            <p:cNvSpPr txBox="1"/>
            <p:nvPr/>
          </p:nvSpPr>
          <p:spPr>
            <a:xfrm>
              <a:off x="332934" y="3086922"/>
              <a:ext cx="3517349" cy="1169551"/>
            </a:xfrm>
            <a:prstGeom prst="rect">
              <a:avLst/>
            </a:prstGeom>
            <a:noFill/>
          </p:spPr>
          <p:txBody>
            <a:bodyPr wrap="square" lIns="0" rIns="0" rtlCol="0" anchor="t">
              <a:spAutoFit/>
            </a:bodyPr>
            <a:lstStyle/>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4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Global Workshop</a:t>
              </a:r>
            </a:p>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4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MMCD Tool development</a:t>
              </a:r>
            </a:p>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4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CX partner in Software Offensive Program</a:t>
              </a:r>
              <a:endParaRPr kumimoji="0" lang="en-US" sz="1400" b="0" i="0" u="none" strike="noStrike" kern="1200" cap="none" spc="0" normalizeH="0" baseline="0" noProof="1">
                <a:ln>
                  <a:noFill/>
                </a:ln>
                <a:solidFill>
                  <a:prstClr val="black">
                    <a:lumMod val="65000"/>
                    <a:lumOff val="35000"/>
                  </a:prstClr>
                </a:solidFill>
                <a:effectLst/>
                <a:uLnTx/>
                <a:uFillTx/>
                <a:latin typeface="Bosch Office Sans" pitchFamily="34" charset="0"/>
                <a:ea typeface="+mn-ea"/>
                <a:cs typeface="+mn-cs"/>
              </a:endParaRPr>
            </a:p>
          </p:txBody>
        </p:sp>
      </p:grpSp>
      <p:grpSp>
        <p:nvGrpSpPr>
          <p:cNvPr id="14" name="Group 13">
            <a:extLst>
              <a:ext uri="{FF2B5EF4-FFF2-40B4-BE49-F238E27FC236}">
                <a16:creationId xmlns:a16="http://schemas.microsoft.com/office/drawing/2014/main" id="{F12FDE99-A2FB-4BF6-9768-1592470E5EAA}"/>
              </a:ext>
            </a:extLst>
          </p:cNvPr>
          <p:cNvGrpSpPr/>
          <p:nvPr/>
        </p:nvGrpSpPr>
        <p:grpSpPr>
          <a:xfrm>
            <a:off x="5605253" y="4036347"/>
            <a:ext cx="2885986" cy="2025532"/>
            <a:chOff x="85143" y="2689321"/>
            <a:chExt cx="3375744" cy="2025532"/>
          </a:xfrm>
        </p:grpSpPr>
        <p:sp>
          <p:nvSpPr>
            <p:cNvPr id="15" name="TextBox 14">
              <a:extLst>
                <a:ext uri="{FF2B5EF4-FFF2-40B4-BE49-F238E27FC236}">
                  <a16:creationId xmlns:a16="http://schemas.microsoft.com/office/drawing/2014/main" id="{E6A20F76-EBF6-4403-8A5B-E8B45DAC54EC}"/>
                </a:ext>
              </a:extLst>
            </p:cNvPr>
            <p:cNvSpPr txBox="1"/>
            <p:nvPr/>
          </p:nvSpPr>
          <p:spPr>
            <a:xfrm>
              <a:off x="332936" y="2689321"/>
              <a:ext cx="2926080" cy="400110"/>
            </a:xfrm>
            <a:prstGeom prst="rect">
              <a:avLst/>
            </a:prstGeom>
            <a:noFill/>
          </p:spPr>
          <p:txBody>
            <a:bodyPr wrap="square" l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1" smtClean="0">
                  <a:ln>
                    <a:noFill/>
                  </a:ln>
                  <a:solidFill>
                    <a:prstClr val="black"/>
                  </a:solidFill>
                  <a:effectLst/>
                  <a:uLnTx/>
                  <a:uFillTx/>
                  <a:latin typeface="Bosch Office Sans" pitchFamily="34" charset="0"/>
                  <a:ea typeface="+mn-ea"/>
                  <a:cs typeface="+mn-cs"/>
                </a:rPr>
                <a:t>Automation</a:t>
              </a:r>
              <a:endParaRPr kumimoji="0" lang="en-US" sz="2000" b="1" i="0" u="none" strike="noStrike" kern="1200" cap="none" spc="0" normalizeH="0" baseline="0" noProof="1">
                <a:ln>
                  <a:noFill/>
                </a:ln>
                <a:solidFill>
                  <a:prstClr val="black"/>
                </a:solidFill>
                <a:effectLst/>
                <a:uLnTx/>
                <a:uFillTx/>
                <a:latin typeface="Bosch Office Sans" pitchFamily="34" charset="0"/>
                <a:ea typeface="+mn-ea"/>
                <a:cs typeface="+mn-cs"/>
              </a:endParaRPr>
            </a:p>
          </p:txBody>
        </p:sp>
        <p:sp>
          <p:nvSpPr>
            <p:cNvPr id="16" name="TextBox 15">
              <a:extLst>
                <a:ext uri="{FF2B5EF4-FFF2-40B4-BE49-F238E27FC236}">
                  <a16:creationId xmlns:a16="http://schemas.microsoft.com/office/drawing/2014/main" id="{EC889E3E-CC7E-4517-89F8-324CF2E28511}"/>
                </a:ext>
              </a:extLst>
            </p:cNvPr>
            <p:cNvSpPr txBox="1"/>
            <p:nvPr/>
          </p:nvSpPr>
          <p:spPr>
            <a:xfrm>
              <a:off x="85143" y="2960527"/>
              <a:ext cx="3375744" cy="1754326"/>
            </a:xfrm>
            <a:prstGeom prst="rect">
              <a:avLst/>
            </a:prstGeom>
            <a:noFill/>
          </p:spPr>
          <p:txBody>
            <a:bodyPr wrap="square" lIns="0" rIns="0" rtlCol="0" anchor="t">
              <a:spAutoFit/>
            </a:bodyPr>
            <a:lstStyle/>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2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Strategic Vision for Autonomous Testing - 2025</a:t>
              </a:r>
            </a:p>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2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Maturity Model for Strategic vision (to assess automation status of projects) </a:t>
              </a:r>
            </a:p>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2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Integrated success stories from PS,AE &amp; CM</a:t>
              </a:r>
            </a:p>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2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AI powered Intelligent Test Automation –Defect Prediction (PoC), Req2Test (PoS).</a:t>
              </a:r>
              <a:endParaRPr kumimoji="0" lang="en-US" sz="1200" b="0" i="0" u="none" strike="noStrike" kern="1200" cap="none" spc="0" normalizeH="0" baseline="0" noProof="1">
                <a:ln>
                  <a:noFill/>
                </a:ln>
                <a:solidFill>
                  <a:prstClr val="black">
                    <a:lumMod val="65000"/>
                    <a:lumOff val="35000"/>
                  </a:prstClr>
                </a:solidFill>
                <a:effectLst/>
                <a:uLnTx/>
                <a:uFillTx/>
                <a:latin typeface="Bosch Office Sans" pitchFamily="34" charset="0"/>
                <a:ea typeface="+mn-ea"/>
                <a:cs typeface="+mn-cs"/>
              </a:endParaRPr>
            </a:p>
          </p:txBody>
        </p:sp>
      </p:grpSp>
      <p:grpSp>
        <p:nvGrpSpPr>
          <p:cNvPr id="17" name="Group 16">
            <a:extLst>
              <a:ext uri="{FF2B5EF4-FFF2-40B4-BE49-F238E27FC236}">
                <a16:creationId xmlns:a16="http://schemas.microsoft.com/office/drawing/2014/main" id="{19FD3C62-782E-4302-B80E-A866C34851FA}"/>
              </a:ext>
            </a:extLst>
          </p:cNvPr>
          <p:cNvGrpSpPr/>
          <p:nvPr/>
        </p:nvGrpSpPr>
        <p:grpSpPr>
          <a:xfrm>
            <a:off x="8717776" y="4539724"/>
            <a:ext cx="1797348" cy="1136265"/>
            <a:chOff x="332936" y="2689321"/>
            <a:chExt cx="2975111" cy="1136265"/>
          </a:xfrm>
        </p:grpSpPr>
        <p:sp>
          <p:nvSpPr>
            <p:cNvPr id="18" name="TextBox 17">
              <a:extLst>
                <a:ext uri="{FF2B5EF4-FFF2-40B4-BE49-F238E27FC236}">
                  <a16:creationId xmlns:a16="http://schemas.microsoft.com/office/drawing/2014/main" id="{1FD6A6B0-E4D0-4451-9D23-51C162830CBF}"/>
                </a:ext>
              </a:extLst>
            </p:cNvPr>
            <p:cNvSpPr txBox="1"/>
            <p:nvPr/>
          </p:nvSpPr>
          <p:spPr>
            <a:xfrm>
              <a:off x="332936" y="2689321"/>
              <a:ext cx="2926080" cy="400110"/>
            </a:xfrm>
            <a:prstGeom prst="rect">
              <a:avLst/>
            </a:prstGeom>
            <a:noFill/>
          </p:spPr>
          <p:txBody>
            <a:bodyPr wrap="square" l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1" smtClean="0">
                  <a:ln>
                    <a:noFill/>
                  </a:ln>
                  <a:solidFill>
                    <a:prstClr val="black"/>
                  </a:solidFill>
                  <a:effectLst/>
                  <a:uLnTx/>
                  <a:uFillTx/>
                  <a:latin typeface="Bosch Office Sans" pitchFamily="34" charset="0"/>
                  <a:ea typeface="+mn-ea"/>
                  <a:cs typeface="+mn-cs"/>
                </a:rPr>
                <a:t>Frameworks</a:t>
              </a:r>
              <a:endParaRPr kumimoji="0" lang="en-US" sz="2000" b="1" i="0" u="none" strike="noStrike" kern="1200" cap="none" spc="0" normalizeH="0" baseline="0" noProof="1">
                <a:ln>
                  <a:noFill/>
                </a:ln>
                <a:solidFill>
                  <a:prstClr val="black"/>
                </a:solidFill>
                <a:effectLst/>
                <a:uLnTx/>
                <a:uFillTx/>
                <a:latin typeface="Bosch Office Sans" pitchFamily="34" charset="0"/>
                <a:ea typeface="+mn-ea"/>
                <a:cs typeface="+mn-cs"/>
              </a:endParaRPr>
            </a:p>
          </p:txBody>
        </p:sp>
        <p:sp>
          <p:nvSpPr>
            <p:cNvPr id="19" name="TextBox 18">
              <a:extLst>
                <a:ext uri="{FF2B5EF4-FFF2-40B4-BE49-F238E27FC236}">
                  <a16:creationId xmlns:a16="http://schemas.microsoft.com/office/drawing/2014/main" id="{605106E9-C29D-443F-BD81-1E56EA0BF05A}"/>
                </a:ext>
              </a:extLst>
            </p:cNvPr>
            <p:cNvSpPr txBox="1"/>
            <p:nvPr/>
          </p:nvSpPr>
          <p:spPr>
            <a:xfrm>
              <a:off x="332936" y="3086922"/>
              <a:ext cx="2975111" cy="738664"/>
            </a:xfrm>
            <a:prstGeom prst="rect">
              <a:avLst/>
            </a:prstGeom>
            <a:noFill/>
          </p:spPr>
          <p:txBody>
            <a:bodyPr wrap="square" lIns="0" rIns="0" rtlCol="0" anchor="t">
              <a:spAutoFit/>
            </a:bodyPr>
            <a:lstStyle/>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4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SIL</a:t>
              </a:r>
            </a:p>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4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Robot Framework</a:t>
              </a:r>
            </a:p>
            <a:p>
              <a:pPr marL="285750" marR="0" lvl="0" indent="-285750" algn="l" defTabSz="914400" rtl="0" eaLnBrk="1" fontAlgn="base" latinLnBrk="0" hangingPunct="1">
                <a:lnSpc>
                  <a:spcPct val="100000"/>
                </a:lnSpc>
                <a:spcBef>
                  <a:spcPct val="0"/>
                </a:spcBef>
                <a:spcAft>
                  <a:spcPct val="0"/>
                </a:spcAft>
                <a:buClrTx/>
                <a:buSzTx/>
                <a:buFontTx/>
                <a:buChar char="-"/>
                <a:tabLst/>
                <a:defRPr/>
              </a:pPr>
              <a:endParaRPr kumimoji="0" lang="en-US" sz="1400" b="0" i="0" u="none" strike="noStrike" kern="1200" cap="none" spc="0" normalizeH="0" baseline="0" noProof="1">
                <a:ln>
                  <a:noFill/>
                </a:ln>
                <a:solidFill>
                  <a:prstClr val="black">
                    <a:lumMod val="65000"/>
                    <a:lumOff val="35000"/>
                  </a:prstClr>
                </a:solidFill>
                <a:effectLst/>
                <a:uLnTx/>
                <a:uFillTx/>
                <a:latin typeface="Bosch Office Sans" pitchFamily="34" charset="0"/>
                <a:ea typeface="+mn-ea"/>
                <a:cs typeface="+mn-cs"/>
              </a:endParaRPr>
            </a:p>
          </p:txBody>
        </p:sp>
      </p:grpSp>
      <p:grpSp>
        <p:nvGrpSpPr>
          <p:cNvPr id="20" name="Group 19">
            <a:extLst>
              <a:ext uri="{FF2B5EF4-FFF2-40B4-BE49-F238E27FC236}">
                <a16:creationId xmlns:a16="http://schemas.microsoft.com/office/drawing/2014/main" id="{E6151031-CF75-402E-8086-27E1474420BC}"/>
              </a:ext>
            </a:extLst>
          </p:cNvPr>
          <p:cNvGrpSpPr/>
          <p:nvPr/>
        </p:nvGrpSpPr>
        <p:grpSpPr>
          <a:xfrm>
            <a:off x="4204393" y="89805"/>
            <a:ext cx="1797348" cy="1659484"/>
            <a:chOff x="332936" y="2381545"/>
            <a:chExt cx="2975111" cy="1659484"/>
          </a:xfrm>
        </p:grpSpPr>
        <p:sp>
          <p:nvSpPr>
            <p:cNvPr id="21" name="TextBox 20">
              <a:extLst>
                <a:ext uri="{FF2B5EF4-FFF2-40B4-BE49-F238E27FC236}">
                  <a16:creationId xmlns:a16="http://schemas.microsoft.com/office/drawing/2014/main" id="{88569C37-23EA-4D0C-A4C0-BDF4AE635BFA}"/>
                </a:ext>
              </a:extLst>
            </p:cNvPr>
            <p:cNvSpPr txBox="1"/>
            <p:nvPr/>
          </p:nvSpPr>
          <p:spPr>
            <a:xfrm>
              <a:off x="332936" y="2381545"/>
              <a:ext cx="2926080" cy="707886"/>
            </a:xfrm>
            <a:prstGeom prst="rect">
              <a:avLst/>
            </a:prstGeom>
            <a:noFill/>
          </p:spPr>
          <p:txBody>
            <a:bodyPr wrap="square" l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1" smtClean="0">
                  <a:ln>
                    <a:noFill/>
                  </a:ln>
                  <a:solidFill>
                    <a:prstClr val="black"/>
                  </a:solidFill>
                  <a:effectLst/>
                  <a:uLnTx/>
                  <a:uFillTx/>
                  <a:latin typeface="Bosch Office Sans" pitchFamily="34" charset="0"/>
                  <a:ea typeface="+mn-ea"/>
                  <a:cs typeface="+mn-cs"/>
                </a:rPr>
                <a:t>Integration of Tools</a:t>
              </a:r>
              <a:endParaRPr kumimoji="0" lang="en-US" sz="2000" b="1" i="0" u="none" strike="noStrike" kern="1200" cap="none" spc="0" normalizeH="0" baseline="0" noProof="1">
                <a:ln>
                  <a:noFill/>
                </a:ln>
                <a:solidFill>
                  <a:prstClr val="black"/>
                </a:solidFill>
                <a:effectLst/>
                <a:uLnTx/>
                <a:uFillTx/>
                <a:latin typeface="Bosch Office Sans" pitchFamily="34" charset="0"/>
                <a:ea typeface="+mn-ea"/>
                <a:cs typeface="+mn-cs"/>
              </a:endParaRPr>
            </a:p>
          </p:txBody>
        </p:sp>
        <p:sp>
          <p:nvSpPr>
            <p:cNvPr id="22" name="TextBox 21">
              <a:extLst>
                <a:ext uri="{FF2B5EF4-FFF2-40B4-BE49-F238E27FC236}">
                  <a16:creationId xmlns:a16="http://schemas.microsoft.com/office/drawing/2014/main" id="{58EE1F2D-6F19-4F6C-A933-5AF1E3F5A2E1}"/>
                </a:ext>
              </a:extLst>
            </p:cNvPr>
            <p:cNvSpPr txBox="1"/>
            <p:nvPr/>
          </p:nvSpPr>
          <p:spPr>
            <a:xfrm>
              <a:off x="332936" y="3086922"/>
              <a:ext cx="2975111" cy="954107"/>
            </a:xfrm>
            <a:prstGeom prst="rect">
              <a:avLst/>
            </a:prstGeom>
            <a:noFill/>
          </p:spPr>
          <p:txBody>
            <a:bodyPr wrap="square" lIns="0" rIns="0" rtlCol="0" anchor="t">
              <a:spAutoFit/>
            </a:bodyPr>
            <a:lstStyle/>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4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fasTest</a:t>
              </a:r>
            </a:p>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4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Bosch Integrated Platform(BIP)</a:t>
              </a:r>
              <a:endParaRPr kumimoji="0" lang="en-US" sz="1400" b="0" i="0" u="none" strike="noStrike" kern="1200" cap="none" spc="0" normalizeH="0" baseline="0" noProof="1">
                <a:ln>
                  <a:noFill/>
                </a:ln>
                <a:solidFill>
                  <a:prstClr val="black">
                    <a:lumMod val="65000"/>
                    <a:lumOff val="35000"/>
                  </a:prstClr>
                </a:solidFill>
                <a:effectLst/>
                <a:uLnTx/>
                <a:uFillTx/>
                <a:latin typeface="Bosch Office Sans" pitchFamily="34" charset="0"/>
                <a:ea typeface="+mn-ea"/>
                <a:cs typeface="+mn-cs"/>
              </a:endParaRPr>
            </a:p>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4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GTAS</a:t>
              </a:r>
            </a:p>
          </p:txBody>
        </p:sp>
      </p:grpSp>
      <p:grpSp>
        <p:nvGrpSpPr>
          <p:cNvPr id="23" name="Group 22">
            <a:extLst>
              <a:ext uri="{FF2B5EF4-FFF2-40B4-BE49-F238E27FC236}">
                <a16:creationId xmlns:a16="http://schemas.microsoft.com/office/drawing/2014/main" id="{BDA9E86E-A123-4CEF-A2A9-35EBDECD92C1}"/>
              </a:ext>
            </a:extLst>
          </p:cNvPr>
          <p:cNvGrpSpPr/>
          <p:nvPr/>
        </p:nvGrpSpPr>
        <p:grpSpPr>
          <a:xfrm>
            <a:off x="7231583" y="259290"/>
            <a:ext cx="2479683" cy="1228598"/>
            <a:chOff x="332936" y="2689321"/>
            <a:chExt cx="3495911" cy="1228598"/>
          </a:xfrm>
        </p:grpSpPr>
        <p:sp>
          <p:nvSpPr>
            <p:cNvPr id="24" name="TextBox 23">
              <a:extLst>
                <a:ext uri="{FF2B5EF4-FFF2-40B4-BE49-F238E27FC236}">
                  <a16:creationId xmlns:a16="http://schemas.microsoft.com/office/drawing/2014/main" id="{26BEFD0F-FA3C-443C-BBBC-21B7BC49C219}"/>
                </a:ext>
              </a:extLst>
            </p:cNvPr>
            <p:cNvSpPr txBox="1"/>
            <p:nvPr/>
          </p:nvSpPr>
          <p:spPr>
            <a:xfrm>
              <a:off x="332936" y="2689321"/>
              <a:ext cx="3495911" cy="400110"/>
            </a:xfrm>
            <a:prstGeom prst="rect">
              <a:avLst/>
            </a:prstGeom>
            <a:noFill/>
          </p:spPr>
          <p:txBody>
            <a:bodyPr wrap="square" l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1" smtClean="0">
                  <a:ln>
                    <a:noFill/>
                  </a:ln>
                  <a:solidFill>
                    <a:prstClr val="black"/>
                  </a:solidFill>
                  <a:effectLst/>
                  <a:uLnTx/>
                  <a:uFillTx/>
                  <a:latin typeface="Bosch Office Sans" pitchFamily="34" charset="0"/>
                  <a:ea typeface="+mn-ea"/>
                  <a:cs typeface="+mn-cs"/>
                </a:rPr>
                <a:t>Security Testing</a:t>
              </a:r>
              <a:endParaRPr kumimoji="0" lang="en-US" sz="2000" b="1" i="0" u="none" strike="noStrike" kern="1200" cap="none" spc="0" normalizeH="0" baseline="0" noProof="1">
                <a:ln>
                  <a:noFill/>
                </a:ln>
                <a:solidFill>
                  <a:prstClr val="black"/>
                </a:solidFill>
                <a:effectLst/>
                <a:uLnTx/>
                <a:uFillTx/>
                <a:latin typeface="Bosch Office Sans" pitchFamily="34" charset="0"/>
                <a:ea typeface="+mn-ea"/>
                <a:cs typeface="+mn-cs"/>
              </a:endParaRPr>
            </a:p>
          </p:txBody>
        </p:sp>
        <p:sp>
          <p:nvSpPr>
            <p:cNvPr id="25" name="TextBox 24">
              <a:extLst>
                <a:ext uri="{FF2B5EF4-FFF2-40B4-BE49-F238E27FC236}">
                  <a16:creationId xmlns:a16="http://schemas.microsoft.com/office/drawing/2014/main" id="{B75FB1D3-9569-4D31-A0DA-05DCDBAFF986}"/>
                </a:ext>
              </a:extLst>
            </p:cNvPr>
            <p:cNvSpPr txBox="1"/>
            <p:nvPr/>
          </p:nvSpPr>
          <p:spPr>
            <a:xfrm>
              <a:off x="332936" y="3086922"/>
              <a:ext cx="2975112" cy="830997"/>
            </a:xfrm>
            <a:prstGeom prst="rect">
              <a:avLst/>
            </a:prstGeom>
            <a:noFill/>
          </p:spPr>
          <p:txBody>
            <a:bodyPr wrap="square" lIns="0" rIns="0" rtlCol="0" anchor="t">
              <a:spAutoFit/>
            </a:bodyPr>
            <a:lstStyle/>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2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Involvement in BBM Security Steering group.</a:t>
              </a:r>
            </a:p>
            <a:p>
              <a:pPr marL="285750" marR="0" lvl="0" indent="-285750" algn="l" defTabSz="914400" rtl="0" eaLnBrk="1" fontAlgn="base" latinLnBrk="0" hangingPunct="1">
                <a:lnSpc>
                  <a:spcPct val="100000"/>
                </a:lnSpc>
                <a:spcBef>
                  <a:spcPct val="0"/>
                </a:spcBef>
                <a:spcAft>
                  <a:spcPct val="0"/>
                </a:spcAft>
                <a:buClrTx/>
                <a:buSzTx/>
                <a:buFontTx/>
                <a:buChar char="-"/>
                <a:tabLst/>
                <a:defRPr/>
              </a:pPr>
              <a:r>
                <a:rPr kumimoji="0" lang="en-US" sz="1200" b="0" i="0" u="none" strike="noStrike" kern="1200" cap="none" spc="0" normalizeH="0" baseline="0" noProof="1" smtClean="0">
                  <a:ln>
                    <a:noFill/>
                  </a:ln>
                  <a:solidFill>
                    <a:prstClr val="black">
                      <a:lumMod val="65000"/>
                      <a:lumOff val="35000"/>
                    </a:prstClr>
                  </a:solidFill>
                  <a:effectLst/>
                  <a:uLnTx/>
                  <a:uFillTx/>
                  <a:latin typeface="Bosch Office Sans" pitchFamily="34" charset="0"/>
                  <a:ea typeface="+mn-ea"/>
                  <a:cs typeface="+mn-cs"/>
                </a:rPr>
                <a:t>VRTE Security Testing PoC</a:t>
              </a:r>
              <a:endParaRPr kumimoji="0" lang="en-US" sz="1200" b="0" i="0" u="none" strike="noStrike" kern="1200" cap="none" spc="0" normalizeH="0" baseline="0" noProof="1">
                <a:ln>
                  <a:noFill/>
                </a:ln>
                <a:solidFill>
                  <a:prstClr val="black">
                    <a:lumMod val="65000"/>
                    <a:lumOff val="35000"/>
                  </a:prstClr>
                </a:solidFill>
                <a:effectLst/>
                <a:uLnTx/>
                <a:uFillTx/>
                <a:latin typeface="Bosch Office Sans" pitchFamily="34" charset="0"/>
                <a:ea typeface="+mn-ea"/>
                <a:cs typeface="+mn-cs"/>
              </a:endParaRPr>
            </a:p>
          </p:txBody>
        </p:sp>
      </p:grpSp>
      <p:sp>
        <p:nvSpPr>
          <p:cNvPr id="49" name="Rectangle 48"/>
          <p:cNvSpPr/>
          <p:nvPr/>
        </p:nvSpPr>
        <p:spPr>
          <a:xfrm>
            <a:off x="108105" y="1784182"/>
            <a:ext cx="1477802" cy="88363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prstClr val="black"/>
                </a:solidFill>
                <a:effectLst/>
                <a:uLnTx/>
                <a:uFillTx/>
                <a:latin typeface="Bosch Office Sans"/>
                <a:ea typeface="+mn-ea"/>
                <a:cs typeface="+mn-cs"/>
              </a:rPr>
              <a:t>Connect with 1000</a:t>
            </a:r>
            <a:endParaRPr kumimoji="0" lang="en-GB" sz="1200" b="0" i="0" u="none" strike="noStrike" kern="0" cap="none" spc="0" normalizeH="0" baseline="0" noProof="0" dirty="0">
              <a:ln>
                <a:noFill/>
              </a:ln>
              <a:solidFill>
                <a:prstClr val="black"/>
              </a:solidFill>
              <a:effectLst/>
              <a:uLnTx/>
              <a:uFillTx/>
              <a:latin typeface="Bosch Office Sans"/>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prstClr val="black"/>
                </a:solidFill>
                <a:effectLst/>
                <a:uLnTx/>
                <a:uFillTx/>
                <a:latin typeface="Bosch Office Sans"/>
                <a:ea typeface="+mn-ea"/>
                <a:cs typeface="+mn-cs"/>
              </a:rPr>
              <a:t>Experts from </a:t>
            </a:r>
            <a:r>
              <a:rPr kumimoji="0" lang="en-GB" sz="1200" b="0" i="0" u="none" strike="noStrike" kern="0" cap="none" spc="0" normalizeH="0" baseline="0" noProof="0" dirty="0">
                <a:ln>
                  <a:noFill/>
                </a:ln>
                <a:solidFill>
                  <a:srgbClr val="000000"/>
                </a:solidFill>
                <a:effectLst/>
                <a:uLnTx/>
                <a:uFillTx/>
                <a:latin typeface="Bosch Office Sans"/>
                <a:ea typeface="+mn-ea"/>
                <a:cs typeface="+mn-cs"/>
              </a:rPr>
              <a:t> CC, PS, CM, BSH, TT, IO, ITK, MX, </a:t>
            </a: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VH</a:t>
            </a: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0" name="Rectangle 49"/>
          <p:cNvSpPr/>
          <p:nvPr/>
        </p:nvSpPr>
        <p:spPr>
          <a:xfrm>
            <a:off x="89914" y="2810510"/>
            <a:ext cx="1487815" cy="135901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Core member participation in SC &amp; </a:t>
            </a:r>
            <a:r>
              <a:rPr kumimoji="0" lang="en-GB" sz="1200" b="0" i="0" u="none" strike="noStrike" kern="0" cap="none" spc="0" normalizeH="0" baseline="0" noProof="0" dirty="0" err="1" smtClean="0">
                <a:ln>
                  <a:noFill/>
                </a:ln>
                <a:solidFill>
                  <a:srgbClr val="000000"/>
                </a:solidFill>
                <a:effectLst/>
                <a:uLnTx/>
                <a:uFillTx/>
                <a:latin typeface="Bosch Office Sans"/>
                <a:ea typeface="+mn-ea"/>
                <a:cs typeface="+mn-cs"/>
              </a:rPr>
              <a:t>MboE</a:t>
            </a: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 meetings.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Bosch Office Sans"/>
                <a:ea typeface="+mn-ea"/>
                <a:cs typeface="+mn-cs"/>
              </a:rPr>
              <a:t>7</a:t>
            </a: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 Bosch-Wide Leaders – Element &amp; WP Owners.</a:t>
            </a:r>
          </a:p>
        </p:txBody>
      </p:sp>
      <p:sp>
        <p:nvSpPr>
          <p:cNvPr id="51" name="Rectangle 50"/>
          <p:cNvSpPr/>
          <p:nvPr/>
        </p:nvSpPr>
        <p:spPr>
          <a:xfrm>
            <a:off x="84728" y="4341805"/>
            <a:ext cx="1493001" cy="860637"/>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Placement of RBEI in-house solutions in </a:t>
            </a:r>
            <a:r>
              <a:rPr kumimoji="0" lang="en-GB" sz="1200" b="0" i="0" u="none" strike="noStrike" kern="0" cap="none" spc="0" normalizeH="0" baseline="0" noProof="0" dirty="0" smtClean="0">
                <a:ln>
                  <a:noFill/>
                </a:ln>
                <a:solidFill>
                  <a:srgbClr val="FFFF00"/>
                </a:solidFill>
                <a:effectLst/>
                <a:uLnTx/>
                <a:uFillTx/>
                <a:latin typeface="Bosch Office Sans"/>
                <a:ea typeface="+mn-ea"/>
                <a:cs typeface="+mn-cs"/>
              </a:rPr>
              <a:t>V&amp;V Solution landscape.</a:t>
            </a:r>
            <a:endParaRPr kumimoji="0" lang="en-GB" sz="1200" b="0" i="0" u="none" strike="noStrike" kern="0" cap="none" spc="0" normalizeH="0" baseline="0" noProof="0" dirty="0">
              <a:ln>
                <a:noFill/>
              </a:ln>
              <a:solidFill>
                <a:srgbClr val="FFFF00"/>
              </a:solidFill>
              <a:effectLst/>
              <a:uLnTx/>
              <a:uFillTx/>
              <a:latin typeface="Bosch Office Sans"/>
              <a:ea typeface="+mn-ea"/>
              <a:cs typeface="+mn-cs"/>
            </a:endParaRPr>
          </a:p>
        </p:txBody>
      </p:sp>
      <p:sp>
        <p:nvSpPr>
          <p:cNvPr id="53" name="Rectangle 52"/>
          <p:cNvSpPr/>
          <p:nvPr/>
        </p:nvSpPr>
        <p:spPr>
          <a:xfrm>
            <a:off x="9359719" y="1085033"/>
            <a:ext cx="1510776" cy="916724"/>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Second PE-VVS Batch kicked off in RBEI</a:t>
            </a: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54" name="Rectangle 53"/>
          <p:cNvSpPr/>
          <p:nvPr/>
        </p:nvSpPr>
        <p:spPr>
          <a:xfrm>
            <a:off x="9359719" y="3730554"/>
            <a:ext cx="1533629" cy="80374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prstClr val="black"/>
                </a:solidFill>
                <a:effectLst/>
                <a:uLnTx/>
                <a:uFillTx/>
                <a:latin typeface="Bosch Office Sans"/>
                <a:ea typeface="+mn-ea"/>
                <a:cs typeface="+mn-cs"/>
              </a:rPr>
              <a:t>Inclusion of RBEI SMEs in Strategy groups – SWO, Top Project</a:t>
            </a:r>
            <a:endParaRPr kumimoji="0" lang="en-GB" sz="1200" b="0" i="0" u="none" strike="noStrike" kern="0" cap="none" spc="0" normalizeH="0" baseline="0" noProof="0" dirty="0">
              <a:ln>
                <a:noFill/>
              </a:ln>
              <a:solidFill>
                <a:prstClr val="black"/>
              </a:solidFill>
              <a:effectLst/>
              <a:uLnTx/>
              <a:uFillTx/>
              <a:latin typeface="Bosch Office Sans"/>
              <a:ea typeface="+mn-ea"/>
              <a:cs typeface="+mn-cs"/>
            </a:endParaRPr>
          </a:p>
        </p:txBody>
      </p:sp>
      <p:sp>
        <p:nvSpPr>
          <p:cNvPr id="55" name="Rectangle 54"/>
          <p:cNvSpPr/>
          <p:nvPr/>
        </p:nvSpPr>
        <p:spPr>
          <a:xfrm>
            <a:off x="9373790" y="2163083"/>
            <a:ext cx="1519558" cy="1390567"/>
          </a:xfrm>
          <a:prstGeom prst="rect">
            <a:avLst/>
          </a:prstGeom>
          <a:ln/>
        </p:spPr>
        <p:style>
          <a:lnRef idx="0">
            <a:schemeClr val="accent6"/>
          </a:lnRef>
          <a:fillRef idx="3">
            <a:schemeClr val="accent6"/>
          </a:fillRef>
          <a:effectRef idx="3">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Collaboration &amp; Co-creation opportunity for Strategy topics </a:t>
            </a:r>
            <a:r>
              <a:rPr kumimoji="0" lang="en-GB" sz="1100" b="1" i="0" u="none" strike="noStrike" kern="0" cap="none" spc="0" normalizeH="0" baseline="0" noProof="0" dirty="0" err="1" smtClean="0">
                <a:ln>
                  <a:noFill/>
                </a:ln>
                <a:solidFill>
                  <a:srgbClr val="000000"/>
                </a:solidFill>
                <a:effectLst/>
                <a:uLnTx/>
                <a:uFillTx/>
                <a:latin typeface="Bosch Office Sans"/>
                <a:ea typeface="+mn-ea"/>
                <a:cs typeface="+mn-cs"/>
              </a:rPr>
              <a:t>SiL</a:t>
            </a:r>
            <a:r>
              <a:rPr kumimoji="0" lang="en-GB" sz="1100" b="1" i="0" u="none" strike="noStrike" kern="0" cap="none" spc="0" normalizeH="0" baseline="0" noProof="0" dirty="0" smtClean="0">
                <a:ln>
                  <a:noFill/>
                </a:ln>
                <a:solidFill>
                  <a:srgbClr val="000000"/>
                </a:solidFill>
                <a:effectLst/>
                <a:uLnTx/>
                <a:uFillTx/>
                <a:latin typeface="Bosch Office Sans"/>
                <a:ea typeface="+mn-ea"/>
                <a:cs typeface="+mn-cs"/>
              </a:rPr>
              <a:t>, </a:t>
            </a:r>
            <a:r>
              <a:rPr kumimoji="0" lang="en-GB" sz="1100" b="1" i="0" u="none" strike="noStrike" kern="0" cap="none" spc="0" normalizeH="0" baseline="0" noProof="0" dirty="0">
                <a:ln>
                  <a:noFill/>
                </a:ln>
                <a:solidFill>
                  <a:srgbClr val="000000"/>
                </a:solidFill>
                <a:effectLst/>
                <a:uLnTx/>
                <a:uFillTx/>
                <a:latin typeface="Bosch Office Sans"/>
                <a:ea typeface="+mn-ea"/>
                <a:cs typeface="+mn-cs"/>
              </a:rPr>
              <a:t>CX, VC, </a:t>
            </a:r>
            <a:r>
              <a:rPr kumimoji="0" lang="en-GB" sz="1100" b="1" i="0" u="none" strike="noStrike" kern="0" cap="none" spc="0" normalizeH="0" baseline="0" noProof="0" dirty="0" smtClean="0">
                <a:ln>
                  <a:noFill/>
                </a:ln>
                <a:solidFill>
                  <a:srgbClr val="000000"/>
                </a:solidFill>
                <a:effectLst/>
                <a:uLnTx/>
                <a:uFillTx/>
                <a:latin typeface="Bosch Office Sans"/>
                <a:ea typeface="+mn-ea"/>
                <a:cs typeface="+mn-cs"/>
              </a:rPr>
              <a:t>Security, Automation &amp; AI </a:t>
            </a:r>
          </a:p>
        </p:txBody>
      </p:sp>
      <p:sp>
        <p:nvSpPr>
          <p:cNvPr id="26" name="TextBox 25"/>
          <p:cNvSpPr txBox="1"/>
          <p:nvPr/>
        </p:nvSpPr>
        <p:spPr>
          <a:xfrm>
            <a:off x="10941144" y="503110"/>
            <a:ext cx="145956" cy="45719"/>
          </a:xfrm>
          <a:prstGeom prst="rect">
            <a:avLst/>
          </a:prstGeom>
          <a:noFill/>
        </p:spPr>
        <p:txBody>
          <a:bodyPr wrap="square" lIns="0" tIns="0" rIns="0" bIns="0" rtlCol="0">
            <a:noAutofit/>
          </a:bodyPr>
          <a:lstStyle/>
          <a:p>
            <a:pPr marL="0" marR="0" lvl="0" indent="0" algn="l" defTabSz="914400" rtl="0" eaLnBrk="1" fontAlgn="auto" latinLnBrk="0" hangingPunct="1">
              <a:lnSpc>
                <a:spcPts val="2300"/>
              </a:lnSpc>
              <a:spcBef>
                <a:spcPts val="500"/>
              </a:spcBef>
              <a:spcAft>
                <a:spcPts val="0"/>
              </a:spcAft>
              <a:buClrTx/>
              <a:buSzTx/>
              <a:buFontTx/>
              <a:buNone/>
              <a:tabLst/>
              <a:defRPr/>
            </a:pPr>
            <a:endParaRPr kumimoji="0" lang="en-GB" sz="1800" b="0" i="0" u="none" strike="noStrike" kern="0" cap="none" spc="0" normalizeH="0" baseline="0" noProof="0" dirty="0" smtClean="0">
              <a:ln>
                <a:noFill/>
              </a:ln>
              <a:solidFill>
                <a:srgbClr val="000000"/>
              </a:solidFill>
              <a:effectLst/>
              <a:uLnTx/>
              <a:uFillTx/>
              <a:latin typeface="Bosch Office Sans" pitchFamily="34" charset="0"/>
              <a:ea typeface="+mn-ea"/>
              <a:cs typeface="+mn-cs"/>
            </a:endParaRPr>
          </a:p>
        </p:txBody>
      </p:sp>
      <p:pic>
        <p:nvPicPr>
          <p:cNvPr id="33" name="Picture 2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0094865" y="26642"/>
            <a:ext cx="640868" cy="865406"/>
          </a:xfrm>
          <a:prstGeom prst="rect">
            <a:avLst/>
          </a:prstGeom>
        </p:spPr>
      </p:pic>
      <p:pic>
        <p:nvPicPr>
          <p:cNvPr id="34" name="Picture 33"/>
          <p:cNvPicPr>
            <a:picLocks noChangeAspect="1"/>
          </p:cNvPicPr>
          <p:nvPr/>
        </p:nvPicPr>
        <p:blipFill>
          <a:blip r:embed="rId4">
            <a:clrChange>
              <a:clrFrom>
                <a:srgbClr val="FFFFFF"/>
              </a:clrFrom>
              <a:clrTo>
                <a:srgbClr val="FFFFFF">
                  <a:alpha val="0"/>
                </a:srgbClr>
              </a:clrTo>
            </a:clrChange>
          </a:blip>
          <a:stretch>
            <a:fillRect/>
          </a:stretch>
        </p:blipFill>
        <p:spPr>
          <a:xfrm>
            <a:off x="4290703" y="4610801"/>
            <a:ext cx="257956" cy="257956"/>
          </a:xfrm>
          <a:prstGeom prst="rect">
            <a:avLst/>
          </a:prstGeom>
        </p:spPr>
      </p:pic>
      <p:pic>
        <p:nvPicPr>
          <p:cNvPr id="35" name="Picture 34"/>
          <p:cNvPicPr>
            <a:picLocks noChangeAspect="1"/>
          </p:cNvPicPr>
          <p:nvPr/>
        </p:nvPicPr>
        <p:blipFill>
          <a:blip r:embed="rId4">
            <a:clrChange>
              <a:clrFrom>
                <a:srgbClr val="FFFFFF"/>
              </a:clrFrom>
              <a:clrTo>
                <a:srgbClr val="FFFFFF">
                  <a:alpha val="0"/>
                </a:srgbClr>
              </a:clrTo>
            </a:clrChange>
          </a:blip>
          <a:stretch>
            <a:fillRect/>
          </a:stretch>
        </p:blipFill>
        <p:spPr>
          <a:xfrm>
            <a:off x="3986253" y="5048701"/>
            <a:ext cx="257956" cy="257956"/>
          </a:xfrm>
          <a:prstGeom prst="rect">
            <a:avLst/>
          </a:prstGeom>
        </p:spPr>
      </p:pic>
      <p:pic>
        <p:nvPicPr>
          <p:cNvPr id="37" name="Picture 36"/>
          <p:cNvPicPr>
            <a:picLocks noChangeAspect="1"/>
          </p:cNvPicPr>
          <p:nvPr/>
        </p:nvPicPr>
        <p:blipFill>
          <a:blip r:embed="rId4">
            <a:clrChange>
              <a:clrFrom>
                <a:srgbClr val="FFFFFF"/>
              </a:clrFrom>
              <a:clrTo>
                <a:srgbClr val="FFFFFF">
                  <a:alpha val="0"/>
                </a:srgbClr>
              </a:clrTo>
            </a:clrChange>
          </a:blip>
          <a:stretch>
            <a:fillRect/>
          </a:stretch>
        </p:blipFill>
        <p:spPr>
          <a:xfrm>
            <a:off x="7824972" y="1211851"/>
            <a:ext cx="257956" cy="257956"/>
          </a:xfrm>
          <a:prstGeom prst="rect">
            <a:avLst/>
          </a:prstGeom>
        </p:spPr>
      </p:pic>
      <p:pic>
        <p:nvPicPr>
          <p:cNvPr id="38" name="Picture 37"/>
          <p:cNvPicPr>
            <a:picLocks noChangeAspect="1"/>
          </p:cNvPicPr>
          <p:nvPr/>
        </p:nvPicPr>
        <p:blipFill>
          <a:blip r:embed="rId5">
            <a:clrChange>
              <a:clrFrom>
                <a:srgbClr val="FFFFFF"/>
              </a:clrFrom>
              <a:clrTo>
                <a:srgbClr val="FFFFFF">
                  <a:alpha val="0"/>
                </a:srgbClr>
              </a:clrTo>
            </a:clrChange>
          </a:blip>
          <a:stretch>
            <a:fillRect/>
          </a:stretch>
        </p:blipFill>
        <p:spPr>
          <a:xfrm flipH="1">
            <a:off x="6832810" y="5241200"/>
            <a:ext cx="192469" cy="192469"/>
          </a:xfrm>
          <a:prstGeom prst="rect">
            <a:avLst/>
          </a:prstGeom>
        </p:spPr>
      </p:pic>
      <p:pic>
        <p:nvPicPr>
          <p:cNvPr id="39" name="Picture 38"/>
          <p:cNvPicPr>
            <a:picLocks noChangeAspect="1"/>
          </p:cNvPicPr>
          <p:nvPr/>
        </p:nvPicPr>
        <p:blipFill>
          <a:blip r:embed="rId5">
            <a:clrChange>
              <a:clrFrom>
                <a:srgbClr val="FFFFFF"/>
              </a:clrFrom>
              <a:clrTo>
                <a:srgbClr val="FFFFFF">
                  <a:alpha val="0"/>
                </a:srgbClr>
              </a:clrTo>
            </a:clrChange>
          </a:blip>
          <a:stretch>
            <a:fillRect/>
          </a:stretch>
        </p:blipFill>
        <p:spPr>
          <a:xfrm flipH="1">
            <a:off x="6352354" y="5840438"/>
            <a:ext cx="192469" cy="192469"/>
          </a:xfrm>
          <a:prstGeom prst="rect">
            <a:avLst/>
          </a:prstGeom>
        </p:spPr>
      </p:pic>
      <p:pic>
        <p:nvPicPr>
          <p:cNvPr id="40" name="Picture 39"/>
          <p:cNvPicPr>
            <a:picLocks noChangeAspect="1"/>
          </p:cNvPicPr>
          <p:nvPr/>
        </p:nvPicPr>
        <p:blipFill>
          <a:blip r:embed="rId5">
            <a:clrChange>
              <a:clrFrom>
                <a:srgbClr val="FFFFFF"/>
              </a:clrFrom>
              <a:clrTo>
                <a:srgbClr val="FFFFFF">
                  <a:alpha val="0"/>
                </a:srgbClr>
              </a:clrTo>
            </a:clrChange>
          </a:blip>
          <a:stretch>
            <a:fillRect/>
          </a:stretch>
        </p:blipFill>
        <p:spPr>
          <a:xfrm flipH="1">
            <a:off x="9288372" y="4952466"/>
            <a:ext cx="192469" cy="192469"/>
          </a:xfrm>
          <a:prstGeom prst="rect">
            <a:avLst/>
          </a:prstGeom>
        </p:spPr>
      </p:pic>
      <p:pic>
        <p:nvPicPr>
          <p:cNvPr id="41" name="Picture 40"/>
          <p:cNvPicPr>
            <a:picLocks noChangeAspect="1"/>
          </p:cNvPicPr>
          <p:nvPr/>
        </p:nvPicPr>
        <p:blipFill>
          <a:blip r:embed="rId5">
            <a:clrChange>
              <a:clrFrom>
                <a:srgbClr val="FFFFFF"/>
              </a:clrFrom>
              <a:clrTo>
                <a:srgbClr val="FFFFFF">
                  <a:alpha val="0"/>
                </a:srgbClr>
              </a:clrTo>
            </a:clrChange>
          </a:blip>
          <a:stretch>
            <a:fillRect/>
          </a:stretch>
        </p:blipFill>
        <p:spPr>
          <a:xfrm flipH="1">
            <a:off x="10454736" y="5241200"/>
            <a:ext cx="192469" cy="192469"/>
          </a:xfrm>
          <a:prstGeom prst="rect">
            <a:avLst/>
          </a:prstGeom>
        </p:spPr>
      </p:pic>
      <p:pic>
        <p:nvPicPr>
          <p:cNvPr id="42" name="Picture 41"/>
          <p:cNvPicPr>
            <a:picLocks noChangeAspect="1"/>
          </p:cNvPicPr>
          <p:nvPr/>
        </p:nvPicPr>
        <p:blipFill>
          <a:blip r:embed="rId5">
            <a:clrChange>
              <a:clrFrom>
                <a:srgbClr val="FFFFFF"/>
              </a:clrFrom>
              <a:clrTo>
                <a:srgbClr val="FFFFFF">
                  <a:alpha val="0"/>
                </a:srgbClr>
              </a:clrTo>
            </a:clrChange>
          </a:blip>
          <a:stretch>
            <a:fillRect/>
          </a:stretch>
        </p:blipFill>
        <p:spPr>
          <a:xfrm flipH="1">
            <a:off x="4873185" y="491282"/>
            <a:ext cx="192469" cy="192469"/>
          </a:xfrm>
          <a:prstGeom prst="rect">
            <a:avLst/>
          </a:prstGeom>
        </p:spPr>
      </p:pic>
      <p:pic>
        <p:nvPicPr>
          <p:cNvPr id="43" name="Picture 42"/>
          <p:cNvPicPr>
            <a:picLocks noChangeAspect="1"/>
          </p:cNvPicPr>
          <p:nvPr/>
        </p:nvPicPr>
        <p:blipFill>
          <a:blip r:embed="rId5">
            <a:clrChange>
              <a:clrFrom>
                <a:srgbClr val="FFFFFF"/>
              </a:clrFrom>
              <a:clrTo>
                <a:srgbClr val="FFFFFF">
                  <a:alpha val="0"/>
                </a:srgbClr>
              </a:clrTo>
            </a:clrChange>
          </a:blip>
          <a:stretch>
            <a:fillRect/>
          </a:stretch>
        </p:blipFill>
        <p:spPr>
          <a:xfrm flipH="1">
            <a:off x="4452424" y="5497656"/>
            <a:ext cx="192469" cy="192469"/>
          </a:xfrm>
          <a:prstGeom prst="rect">
            <a:avLst/>
          </a:prstGeom>
        </p:spPr>
      </p:pic>
      <p:pic>
        <p:nvPicPr>
          <p:cNvPr id="45" name="Picture 44"/>
          <p:cNvPicPr>
            <a:picLocks noChangeAspect="1"/>
          </p:cNvPicPr>
          <p:nvPr/>
        </p:nvPicPr>
        <p:blipFill>
          <a:blip r:embed="rId4">
            <a:clrChange>
              <a:clrFrom>
                <a:srgbClr val="FFFFFF"/>
              </a:clrFrom>
              <a:clrTo>
                <a:srgbClr val="FFFFFF">
                  <a:alpha val="0"/>
                </a:srgbClr>
              </a:clrTo>
            </a:clrChange>
          </a:blip>
          <a:stretch>
            <a:fillRect/>
          </a:stretch>
        </p:blipFill>
        <p:spPr>
          <a:xfrm>
            <a:off x="6861914" y="4492606"/>
            <a:ext cx="257956" cy="257956"/>
          </a:xfrm>
          <a:prstGeom prst="rect">
            <a:avLst/>
          </a:prstGeom>
        </p:spPr>
      </p:pic>
    </p:spTree>
    <p:extLst>
      <p:ext uri="{BB962C8B-B14F-4D97-AF65-F5344CB8AC3E}">
        <p14:creationId xmlns:p14="http://schemas.microsoft.com/office/powerpoint/2010/main" val="278576599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sz="quarter"/>
          </p:nvPr>
        </p:nvSpPr>
        <p:spPr>
          <a:xfrm>
            <a:off x="77513" y="505125"/>
            <a:ext cx="10452100" cy="388800"/>
          </a:xfrm>
        </p:spPr>
        <p:txBody>
          <a:bodyPr/>
          <a:lstStyle/>
          <a:p>
            <a:r>
              <a:rPr lang="en-GB" dirty="0" smtClean="0"/>
              <a:t>V&amp;V Torch Bearers</a:t>
            </a:r>
            <a:endParaRPr lang="en-GB" dirty="0"/>
          </a:p>
        </p:txBody>
      </p:sp>
      <p:sp>
        <p:nvSpPr>
          <p:cNvPr id="5" name="Bevel 4"/>
          <p:cNvSpPr/>
          <p:nvPr/>
        </p:nvSpPr>
        <p:spPr>
          <a:xfrm>
            <a:off x="0" y="893925"/>
            <a:ext cx="5404757" cy="5057839"/>
          </a:xfrm>
          <a:prstGeom prst="bevel">
            <a:avLst/>
          </a:prstGeom>
          <a:noFill/>
          <a:ln w="9525" cap="flat" cmpd="sng" algn="ctr">
            <a:solidFill>
              <a:srgbClr val="3F136C"/>
            </a:solidFill>
            <a:prstDash val="solid"/>
          </a:ln>
          <a:effectLst/>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1" i="0" u="none" strike="noStrike" kern="0" cap="none" spc="0" normalizeH="0" baseline="0" noProof="0" dirty="0" smtClean="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500" b="1" i="0" u="none" strike="noStrike" kern="0" cap="none" spc="0" normalizeH="0" baseline="0" noProof="0" dirty="0" smtClean="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smtClean="0">
                <a:ln>
                  <a:noFill/>
                </a:ln>
                <a:solidFill>
                  <a:srgbClr val="000000"/>
                </a:solidFill>
                <a:effectLst/>
                <a:uLnTx/>
                <a:uFillTx/>
                <a:latin typeface="Bosch Office Sans"/>
                <a:ea typeface="+mn-ea"/>
                <a:cs typeface="+mn-cs"/>
              </a:rPr>
              <a:t>Chandrima </a:t>
            </a:r>
            <a:r>
              <a:rPr kumimoji="0" lang="en-GB" sz="1500" b="1" i="0" u="none" strike="noStrike" kern="0" cap="none" spc="0" normalizeH="0" baseline="0" noProof="0" dirty="0">
                <a:ln>
                  <a:noFill/>
                </a:ln>
                <a:solidFill>
                  <a:srgbClr val="000000"/>
                </a:solidFill>
                <a:effectLst/>
                <a:uLnTx/>
                <a:uFillTx/>
                <a:latin typeface="Bosch Office Sans"/>
                <a:ea typeface="+mn-ea"/>
                <a:cs typeface="+mn-cs"/>
              </a:rPr>
              <a:t>Sarkar (RBEI/EVV4)</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smtClean="0">
                <a:ln>
                  <a:noFill/>
                </a:ln>
                <a:solidFill>
                  <a:srgbClr val="000000"/>
                </a:solidFill>
                <a:effectLst/>
                <a:uLnTx/>
                <a:uFillTx/>
                <a:latin typeface="Bosch Office Sans"/>
                <a:ea typeface="+mn-ea"/>
                <a:cs typeface="+mn-cs"/>
              </a:rPr>
              <a:t>	</a:t>
            </a: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SW Requirement Tests </a:t>
            </a:r>
            <a:endParaRPr kumimoji="0" lang="en-GB" sz="14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a:ln>
                  <a:noFill/>
                </a:ln>
                <a:solidFill>
                  <a:srgbClr val="000000"/>
                </a:solidFill>
                <a:effectLst/>
                <a:uLnTx/>
                <a:uFillTx/>
                <a:latin typeface="Bosch Office Sans"/>
                <a:ea typeface="+mn-ea"/>
                <a:cs typeface="+mn-cs"/>
              </a:rPr>
              <a:t>Darshini K S (RBEI/ECG6)</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Bosch Office Sans"/>
                <a:ea typeface="+mn-ea"/>
                <a:cs typeface="+mn-cs"/>
              </a:rPr>
              <a:t>	</a:t>
            </a: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Connectivity &amp; </a:t>
            </a:r>
            <a:r>
              <a:rPr kumimoji="0" lang="en-GB" sz="1200" b="0" i="0" u="none" strike="noStrike" kern="0" cap="none" spc="0" normalizeH="0" baseline="0" noProof="0" dirty="0" err="1" smtClean="0">
                <a:ln>
                  <a:noFill/>
                </a:ln>
                <a:solidFill>
                  <a:srgbClr val="000000"/>
                </a:solidFill>
                <a:effectLst/>
                <a:uLnTx/>
                <a:uFillTx/>
                <a:latin typeface="Bosch Office Sans"/>
                <a:ea typeface="+mn-ea"/>
                <a:cs typeface="+mn-cs"/>
              </a:rPr>
              <a:t>IoT</a:t>
            </a:r>
            <a:endParaRPr kumimoji="0" lang="en-GB" sz="12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smtClean="0">
                <a:ln>
                  <a:noFill/>
                </a:ln>
                <a:solidFill>
                  <a:srgbClr val="000000"/>
                </a:solidFill>
                <a:effectLst/>
                <a:uLnTx/>
                <a:uFillTx/>
                <a:latin typeface="Bosch Office Sans"/>
                <a:ea typeface="+mn-ea"/>
                <a:cs typeface="+mn-cs"/>
              </a:rPr>
              <a:t>Kulkarni Suhas S (RBEI/EVS1)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Equipment &amp; Tools</a:t>
            </a: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a:ln>
                  <a:noFill/>
                </a:ln>
                <a:solidFill>
                  <a:srgbClr val="000000"/>
                </a:solidFill>
                <a:effectLst/>
                <a:uLnTx/>
                <a:uFillTx/>
                <a:latin typeface="Bosch Office Sans"/>
                <a:ea typeface="+mn-ea"/>
                <a:cs typeface="+mn-cs"/>
              </a:rPr>
              <a:t>Ponnalagu Karthikeyan (RBEI/ETM1)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Automated Decision Evaluation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a:ln>
                  <a:noFill/>
                </a:ln>
                <a:solidFill>
                  <a:srgbClr val="000000"/>
                </a:solidFill>
                <a:effectLst/>
                <a:uLnTx/>
                <a:uFillTx/>
                <a:latin typeface="Bosch Office Sans"/>
                <a:ea typeface="+mn-ea"/>
                <a:cs typeface="+mn-cs"/>
              </a:rPr>
              <a:t>Rohith Chegu Sreeramulu (RBEI/ESD-PJ-CN</a:t>
            </a:r>
            <a:r>
              <a:rPr kumimoji="0" lang="en-GB" sz="1500" b="1" i="0" u="none" strike="noStrike" kern="0" cap="none" spc="0" normalizeH="0" baseline="0" noProof="0" dirty="0" smtClean="0">
                <a:ln>
                  <a:noFill/>
                </a:ln>
                <a:solidFill>
                  <a:srgbClr val="000000"/>
                </a:solidFill>
                <a:effectLst/>
                <a:uLnTx/>
                <a:uFillTx/>
                <a:latin typeface="Bosch Office Sans"/>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Test Automation for XIL 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a:ln>
                  <a:noFill/>
                </a:ln>
                <a:solidFill>
                  <a:srgbClr val="000000"/>
                </a:solidFill>
                <a:effectLst/>
                <a:uLnTx/>
                <a:uFillTx/>
                <a:latin typeface="Bosch Office Sans"/>
                <a:ea typeface="+mn-ea"/>
                <a:cs typeface="+mn-cs"/>
              </a:rPr>
              <a:t>Mohammed Sameer Gundloor (RBEI/EBA8) </a:t>
            </a:r>
            <a:endParaRPr kumimoji="0" lang="en-GB" sz="14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solidFill>
                  <a:srgbClr val="000000"/>
                </a:solidFill>
                <a:effectLst/>
                <a:uLnTx/>
                <a:uFillTx/>
                <a:latin typeface="Bosch Office Sans"/>
                <a:ea typeface="+mn-ea"/>
                <a:cs typeface="+mn-cs"/>
              </a:rPr>
              <a:t>V&amp;V Strategy for Vehicle </a:t>
            </a: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Computer* </a:t>
            </a:r>
            <a:endParaRPr kumimoji="0" lang="en-GB" sz="12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smtClean="0">
                <a:ln>
                  <a:noFill/>
                </a:ln>
                <a:solidFill>
                  <a:srgbClr val="000000"/>
                </a:solidFill>
                <a:effectLst/>
                <a:uLnTx/>
                <a:uFillTx/>
                <a:latin typeface="Bosch Office Sans"/>
                <a:ea typeface="+mn-ea"/>
                <a:cs typeface="+mn-cs"/>
              </a:rPr>
              <a:t>Gohad </a:t>
            </a:r>
            <a:r>
              <a:rPr kumimoji="0" lang="en-GB" sz="1500" b="1" i="0" u="none" strike="noStrike" kern="0" cap="none" spc="0" normalizeH="0" baseline="0" noProof="0" dirty="0">
                <a:ln>
                  <a:noFill/>
                </a:ln>
                <a:solidFill>
                  <a:srgbClr val="000000"/>
                </a:solidFill>
                <a:effectLst/>
                <a:uLnTx/>
                <a:uFillTx/>
                <a:latin typeface="Bosch Office Sans"/>
                <a:ea typeface="+mn-ea"/>
                <a:cs typeface="+mn-cs"/>
              </a:rPr>
              <a:t>Atul (RBEI/ETM2</a:t>
            </a:r>
            <a:r>
              <a:rPr kumimoji="0" lang="en-GB" sz="1500" b="1" i="0" u="none" strike="noStrike" kern="0" cap="none" spc="0" normalizeH="0" baseline="0" noProof="0" dirty="0" smtClean="0">
                <a:ln>
                  <a:noFill/>
                </a:ln>
                <a:solidFill>
                  <a:srgbClr val="000000"/>
                </a:solidFill>
                <a:effectLst/>
                <a:uLnTx/>
                <a:uFillTx/>
                <a:latin typeface="Bosch Office Sans"/>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smtClean="0">
                <a:ln>
                  <a:noFill/>
                </a:ln>
                <a:solidFill>
                  <a:srgbClr val="000000"/>
                </a:solidFill>
                <a:effectLst/>
                <a:uLnTx/>
                <a:uFillTx/>
                <a:latin typeface="Bosch Office Sans"/>
                <a:ea typeface="+mn-ea"/>
                <a:cs typeface="+mn-cs"/>
              </a:rPr>
              <a:t>Defect Prediction*</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smtClean="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smtClean="0">
                <a:ln>
                  <a:noFill/>
                </a:ln>
                <a:solidFill>
                  <a:srgbClr val="000000"/>
                </a:solidFill>
                <a:effectLst/>
                <a:uLnTx/>
                <a:uFillTx/>
                <a:latin typeface="Bosch Office Sans"/>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6" name="TextBox 5"/>
          <p:cNvSpPr txBox="1"/>
          <p:nvPr/>
        </p:nvSpPr>
        <p:spPr>
          <a:xfrm>
            <a:off x="855982" y="945450"/>
            <a:ext cx="4114800" cy="51435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500"/>
              </a:spcBef>
              <a:spcAft>
                <a:spcPts val="0"/>
              </a:spcAft>
              <a:buClrTx/>
              <a:buSzTx/>
              <a:buFontTx/>
              <a:buNone/>
              <a:tabLst/>
              <a:defRPr/>
            </a:pPr>
            <a:r>
              <a:rPr kumimoji="0" lang="en-GB" sz="1500" b="1" i="0" u="none" strike="noStrike" kern="0" cap="none" spc="0" normalizeH="0" baseline="0" noProof="0" dirty="0" smtClean="0">
                <a:ln>
                  <a:noFill/>
                </a:ln>
                <a:solidFill>
                  <a:srgbClr val="A80163">
                    <a:lumMod val="75000"/>
                  </a:srgbClr>
                </a:solidFill>
                <a:effectLst/>
                <a:uLnTx/>
                <a:uFillTx/>
                <a:latin typeface="Bosch Office Sans" pitchFamily="34" charset="0"/>
                <a:ea typeface="+mn-ea"/>
                <a:cs typeface="+mn-cs"/>
              </a:rPr>
              <a:t>Bosch-wide leaders for Strategy Topics</a:t>
            </a:r>
          </a:p>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GB" sz="1500" b="1" i="0" u="none" strike="noStrike" kern="0" cap="none" spc="0" normalizeH="0" baseline="0" noProof="0" dirty="0" smtClean="0">
                <a:ln>
                  <a:noFill/>
                </a:ln>
                <a:solidFill>
                  <a:srgbClr val="A80163">
                    <a:lumMod val="75000"/>
                  </a:srgbClr>
                </a:solidFill>
                <a:effectLst/>
                <a:uLnTx/>
                <a:uFillTx/>
                <a:latin typeface="Bosch Office Sans" pitchFamily="34" charset="0"/>
                <a:ea typeface="+mn-ea"/>
                <a:cs typeface="+mn-cs"/>
              </a:rPr>
              <a:t>(Element &amp; Work Package* Owners)</a:t>
            </a:r>
          </a:p>
        </p:txBody>
      </p:sp>
      <p:sp>
        <p:nvSpPr>
          <p:cNvPr id="8" name="Bevel 7"/>
          <p:cNvSpPr/>
          <p:nvPr/>
        </p:nvSpPr>
        <p:spPr>
          <a:xfrm>
            <a:off x="5404757" y="893925"/>
            <a:ext cx="5564868" cy="5057839"/>
          </a:xfrm>
          <a:prstGeom prst="bevel">
            <a:avLst/>
          </a:prstGeom>
          <a:noFill/>
          <a:ln w="9525" cap="flat" cmpd="sng" algn="ctr">
            <a:solidFill>
              <a:srgbClr val="3F136C"/>
            </a:solidFill>
            <a:prstDash val="solid"/>
          </a:ln>
          <a:effectLst/>
        </p:spPr>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smtClean="0">
                <a:ln>
                  <a:noFill/>
                </a:ln>
                <a:solidFill>
                  <a:srgbClr val="000000"/>
                </a:solidFill>
                <a:effectLst/>
                <a:uLnTx/>
                <a:uFillTx/>
                <a:latin typeface="Bosch Office Sans"/>
                <a:ea typeface="+mn-ea"/>
                <a:cs typeface="+mn-cs"/>
              </a:rPr>
              <a:t>Hari </a:t>
            </a:r>
            <a:r>
              <a:rPr kumimoji="0" lang="en-GB" sz="1400" b="1" i="0" u="none" strike="noStrike" kern="0" cap="none" spc="0" normalizeH="0" baseline="0" noProof="0" dirty="0">
                <a:ln>
                  <a:noFill/>
                </a:ln>
                <a:solidFill>
                  <a:srgbClr val="000000"/>
                </a:solidFill>
                <a:effectLst/>
                <a:uLnTx/>
                <a:uFillTx/>
                <a:latin typeface="Bosch Office Sans"/>
                <a:ea typeface="+mn-ea"/>
                <a:cs typeface="+mn-cs"/>
              </a:rPr>
              <a:t>Krishnan Balasubramoni (</a:t>
            </a:r>
            <a:r>
              <a:rPr kumimoji="0" lang="en-GB" sz="1400" b="1" i="0" u="none" strike="noStrike" kern="0" cap="none" spc="0" normalizeH="0" baseline="0" noProof="0" dirty="0" smtClean="0">
                <a:ln>
                  <a:noFill/>
                </a:ln>
                <a:solidFill>
                  <a:srgbClr val="000000"/>
                </a:solidFill>
                <a:effectLst/>
                <a:uLnTx/>
                <a:uFillTx/>
                <a:latin typeface="Bosch Office Sans"/>
                <a:ea typeface="+mn-ea"/>
                <a:cs typeface="+mn-cs"/>
              </a:rPr>
              <a:t>RBEI/EEV5-EC)</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Enhanced </a:t>
            </a:r>
            <a:r>
              <a:rPr kumimoji="0" lang="en-GB" sz="1200" b="0" i="0" u="none" strike="noStrike" kern="0" cap="none" spc="0" normalizeH="0" baseline="0" noProof="0" dirty="0">
                <a:ln>
                  <a:noFill/>
                </a:ln>
                <a:solidFill>
                  <a:srgbClr val="000000"/>
                </a:solidFill>
                <a:effectLst/>
                <a:uLnTx/>
                <a:uFillTx/>
                <a:latin typeface="Bosch Office Sans"/>
                <a:ea typeface="+mn-ea"/>
                <a:cs typeface="+mn-cs"/>
              </a:rPr>
              <a:t>Test Generator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000000"/>
                </a:solidFill>
                <a:effectLst/>
                <a:uLnTx/>
                <a:uFillTx/>
                <a:latin typeface="Bosch Office Sans"/>
                <a:ea typeface="+mn-ea"/>
                <a:cs typeface="+mn-cs"/>
              </a:rPr>
              <a:t>Sen Avik (RBEI/EVS1)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000000"/>
                </a:solidFill>
                <a:effectLst/>
                <a:uLnTx/>
                <a:uFillTx/>
                <a:latin typeface="Bosch Office Sans"/>
                <a:ea typeface="+mn-ea"/>
                <a:cs typeface="+mn-cs"/>
              </a:rPr>
              <a:t>		</a:t>
            </a:r>
            <a:r>
              <a:rPr kumimoji="0" lang="en-GB" sz="1200" b="0" i="0" u="none" strike="noStrike" kern="0" cap="none" spc="0" normalizeH="0" baseline="0" noProof="0" dirty="0">
                <a:ln>
                  <a:noFill/>
                </a:ln>
                <a:solidFill>
                  <a:srgbClr val="000000"/>
                </a:solidFill>
                <a:effectLst/>
                <a:uLnTx/>
                <a:uFillTx/>
                <a:latin typeface="Bosch Office Sans"/>
                <a:ea typeface="+mn-ea"/>
                <a:cs typeface="+mn-cs"/>
              </a:rPr>
              <a:t>Automated Test generation</a:t>
            </a:r>
            <a:endParaRPr kumimoji="0" lang="en-GB" sz="14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000000"/>
                </a:solidFill>
                <a:effectLst/>
                <a:uLnTx/>
                <a:uFillTx/>
                <a:latin typeface="Bosch Office Sans"/>
                <a:ea typeface="+mn-ea"/>
                <a:cs typeface="+mn-cs"/>
              </a:rPr>
              <a:t>Srinath B C (RBEI/EVV)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500" b="1" i="0" u="none" strike="noStrike" kern="0" cap="none" spc="0" normalizeH="0" baseline="0" noProof="0" dirty="0">
                <a:ln>
                  <a:noFill/>
                </a:ln>
                <a:solidFill>
                  <a:srgbClr val="000000"/>
                </a:solidFill>
                <a:effectLst/>
                <a:uLnTx/>
                <a:uFillTx/>
                <a:latin typeface="Bosch Office Sans"/>
                <a:ea typeface="+mn-ea"/>
                <a:cs typeface="+mn-cs"/>
              </a:rPr>
              <a:t>	</a:t>
            </a:r>
            <a:r>
              <a:rPr kumimoji="0" lang="en-GB" sz="1200" b="0" i="0" u="none" strike="noStrike" kern="0" cap="none" spc="0" normalizeH="0" baseline="0" noProof="0" dirty="0">
                <a:ln>
                  <a:noFill/>
                </a:ln>
                <a:solidFill>
                  <a:srgbClr val="000000"/>
                </a:solidFill>
                <a:effectLst/>
                <a:uLnTx/>
                <a:uFillTx/>
                <a:latin typeface="Bosch Office Sans"/>
                <a:ea typeface="+mn-ea"/>
                <a:cs typeface="+mn-cs"/>
              </a:rPr>
              <a:t>Automated Test generation, </a:t>
            </a: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Maturity </a:t>
            </a:r>
            <a:r>
              <a:rPr kumimoji="0" lang="en-GB" sz="1200" b="0" i="0" u="none" strike="noStrike" kern="0" cap="none" spc="0" normalizeH="0" baseline="0" noProof="0" dirty="0">
                <a:ln>
                  <a:noFill/>
                </a:ln>
                <a:solidFill>
                  <a:srgbClr val="000000"/>
                </a:solidFill>
                <a:effectLst/>
                <a:uLnTx/>
                <a:uFillTx/>
                <a:latin typeface="Bosch Office Sans"/>
                <a:ea typeface="+mn-ea"/>
                <a:cs typeface="+mn-cs"/>
              </a:rPr>
              <a:t>Model</a:t>
            </a:r>
            <a:endParaRPr kumimoji="0" lang="en-GB" sz="15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000000"/>
                </a:solidFill>
                <a:effectLst/>
                <a:uLnTx/>
                <a:uFillTx/>
                <a:latin typeface="Bosch Office Sans"/>
                <a:ea typeface="+mn-ea"/>
                <a:cs typeface="+mn-cs"/>
              </a:rPr>
              <a:t>Govindaraju T (</a:t>
            </a:r>
            <a:r>
              <a:rPr kumimoji="0" lang="en-GB" sz="1400" b="1" i="0" u="none" strike="noStrike" kern="0" cap="none" spc="0" normalizeH="0" baseline="0" noProof="0" dirty="0" smtClean="0">
                <a:ln>
                  <a:noFill/>
                </a:ln>
                <a:solidFill>
                  <a:srgbClr val="000000"/>
                </a:solidFill>
                <a:effectLst/>
                <a:uLnTx/>
                <a:uFillTx/>
                <a:latin typeface="Bosch Office Sans"/>
                <a:ea typeface="+mn-ea"/>
                <a:cs typeface="+mn-cs"/>
              </a:rPr>
              <a:t>RBEI/ESD-PP)</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Bosch Office Sans"/>
                <a:ea typeface="+mn-ea"/>
                <a:cs typeface="+mn-cs"/>
              </a:rPr>
              <a:t>	</a:t>
            </a: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Automation Maturity </a:t>
            </a:r>
            <a:r>
              <a:rPr kumimoji="0" lang="en-GB" sz="1200" b="0" i="0" u="none" strike="noStrike" kern="0" cap="none" spc="0" normalizeH="0" baseline="0" noProof="0" dirty="0">
                <a:ln>
                  <a:noFill/>
                </a:ln>
                <a:solidFill>
                  <a:srgbClr val="000000"/>
                </a:solidFill>
                <a:effectLst/>
                <a:uLnTx/>
                <a:uFillTx/>
                <a:latin typeface="Bosch Office Sans"/>
                <a:ea typeface="+mn-ea"/>
                <a:cs typeface="+mn-cs"/>
              </a:rPr>
              <a:t>Model</a:t>
            </a:r>
            <a:endParaRPr kumimoji="0" lang="en-GB" sz="1400" b="0"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000000"/>
                </a:solidFill>
                <a:effectLst/>
                <a:uLnTx/>
                <a:uFillTx/>
                <a:latin typeface="Bosch Office Sans"/>
                <a:ea typeface="+mn-ea"/>
                <a:cs typeface="+mn-cs"/>
              </a:rPr>
              <a:t>Vidhya Murali (RBEI/ETM1)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Defect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000000"/>
                </a:solidFill>
                <a:effectLst/>
                <a:uLnTx/>
                <a:uFillTx/>
                <a:latin typeface="Bosch Office Sans"/>
                <a:ea typeface="+mn-ea"/>
                <a:cs typeface="+mn-cs"/>
              </a:rPr>
              <a:t>Palaaniappan Ramaanachalam (RBEI/ECP</a:t>
            </a:r>
            <a:r>
              <a:rPr kumimoji="0" lang="en-GB" sz="1400" b="1" i="0" u="none" strike="noStrike" kern="0" cap="none" spc="0" normalizeH="0" baseline="0" noProof="0" dirty="0" smtClean="0">
                <a:ln>
                  <a:noFill/>
                </a:ln>
                <a:solidFill>
                  <a:srgbClr val="000000"/>
                </a:solidFill>
                <a:effectLst/>
                <a:uLnTx/>
                <a:uFillTx/>
                <a:latin typeface="Bosch Office Sans"/>
                <a:ea typeface="+mn-ea"/>
                <a:cs typeface="+mn-cs"/>
              </a:rPr>
              <a: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00"/>
                </a:solidFill>
                <a:effectLst/>
                <a:uLnTx/>
                <a:uFillTx/>
                <a:latin typeface="Bosch Office Sans"/>
                <a:ea typeface="+mn-ea"/>
                <a:cs typeface="+mn-cs"/>
              </a:rPr>
              <a:t>	</a:t>
            </a:r>
            <a:r>
              <a:rPr kumimoji="0" lang="en-GB" sz="1400" b="0" i="0" u="none" strike="noStrike" kern="0" cap="none" spc="0" normalizeH="0" baseline="0" noProof="0" dirty="0" smtClean="0">
                <a:ln>
                  <a:noFill/>
                </a:ln>
                <a:solidFill>
                  <a:srgbClr val="000000"/>
                </a:solidFill>
                <a:effectLst/>
                <a:uLnTx/>
                <a:uFillTx/>
                <a:latin typeface="Bosch Office Sans"/>
                <a:ea typeface="+mn-ea"/>
                <a:cs typeface="+mn-cs"/>
              </a:rPr>
              <a:t>		</a:t>
            </a: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Robot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000000"/>
                </a:solidFill>
                <a:effectLst/>
                <a:uLnTx/>
                <a:uFillTx/>
                <a:latin typeface="Bosch Office Sans"/>
                <a:ea typeface="+mn-ea"/>
                <a:cs typeface="+mn-cs"/>
              </a:rPr>
              <a:t>Bhattacharya Debojyoti (RBEI/ESY1) </a:t>
            </a:r>
            <a:endParaRPr kumimoji="0" lang="en-GB" sz="1400" b="1" i="0" u="none" strike="noStrike" kern="0" cap="none" spc="0" normalizeH="0" baseline="0" noProof="0" dirty="0" smtClean="0">
              <a:ln>
                <a:noFill/>
              </a:ln>
              <a:solidFill>
                <a:srgbClr val="000000"/>
              </a:solidFill>
              <a:effectLst/>
              <a:uLnTx/>
              <a:uFillTx/>
              <a:latin typeface="Bosch Office Sans"/>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Security Testing WP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000000"/>
                </a:solidFill>
                <a:effectLst/>
                <a:uLnTx/>
                <a:uFillTx/>
                <a:latin typeface="Bosch Office Sans"/>
                <a:ea typeface="+mn-ea"/>
                <a:cs typeface="+mn-cs"/>
              </a:rPr>
              <a:t>Ashok Kumar Venkidu Swamy (RBEI/ETB-ALM)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MMCD Tool</a:t>
            </a:r>
            <a:endParaRPr kumimoji="0" lang="en-GB" sz="1200" b="1"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solidFill>
                  <a:srgbClr val="000000"/>
                </a:solidFill>
                <a:effectLst/>
                <a:uLnTx/>
                <a:uFillTx/>
                <a:latin typeface="Bosch Office Sans"/>
                <a:ea typeface="+mn-ea"/>
                <a:cs typeface="+mn-cs"/>
              </a:rPr>
              <a:t>Hari Prasad Tilak Swamy (RBEI/ESU5)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smtClean="0">
                <a:ln>
                  <a:noFill/>
                </a:ln>
                <a:solidFill>
                  <a:srgbClr val="000000"/>
                </a:solidFill>
                <a:effectLst/>
                <a:uLnTx/>
                <a:uFillTx/>
                <a:latin typeface="Bosch Office Sans"/>
                <a:ea typeface="+mn-ea"/>
                <a:cs typeface="+mn-cs"/>
              </a:rPr>
              <a:t>Unit &amp; Integration Testing</a:t>
            </a:r>
            <a:endParaRPr kumimoji="0" lang="en-GB" sz="1200" b="1" i="0" u="none" strike="noStrike" kern="0" cap="none" spc="0" normalizeH="0" baseline="0" noProof="0" dirty="0">
              <a:ln>
                <a:noFill/>
              </a:ln>
              <a:solidFill>
                <a:srgbClr val="000000"/>
              </a:solidFill>
              <a:effectLst/>
              <a:uLnTx/>
              <a:uFillTx/>
              <a:latin typeface="Bosch Office Sans"/>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0" cap="none" spc="0" normalizeH="0" baseline="0" noProof="0" dirty="0">
              <a:ln>
                <a:noFill/>
              </a:ln>
              <a:solidFill>
                <a:srgbClr val="000000"/>
              </a:solidFill>
              <a:effectLst/>
              <a:uLnTx/>
              <a:uFillTx/>
              <a:latin typeface="Bosch Office Sans"/>
              <a:ea typeface="+mn-ea"/>
              <a:cs typeface="+mn-cs"/>
            </a:endParaRPr>
          </a:p>
        </p:txBody>
      </p:sp>
      <p:sp>
        <p:nvSpPr>
          <p:cNvPr id="9" name="TextBox 8"/>
          <p:cNvSpPr txBox="1"/>
          <p:nvPr/>
        </p:nvSpPr>
        <p:spPr>
          <a:xfrm>
            <a:off x="6061620" y="1025550"/>
            <a:ext cx="4114800" cy="514350"/>
          </a:xfrm>
          <a:prstGeom prst="rect">
            <a:avLst/>
          </a:prstGeom>
          <a:noFill/>
        </p:spPr>
        <p:txBody>
          <a:bodyPr wrap="square" lIns="0" tIns="0" rIns="0" bIns="0" rtlCol="0">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r>
              <a:rPr kumimoji="0" lang="en-GB" sz="1600" b="1" i="0" u="none" strike="noStrike" kern="0" cap="none" spc="0" normalizeH="0" baseline="0" noProof="0" dirty="0" smtClean="0">
                <a:ln>
                  <a:noFill/>
                </a:ln>
                <a:solidFill>
                  <a:srgbClr val="A80163">
                    <a:lumMod val="75000"/>
                  </a:srgbClr>
                </a:solidFill>
                <a:effectLst/>
                <a:uLnTx/>
                <a:uFillTx/>
                <a:latin typeface="Bosch Office Sans" pitchFamily="34" charset="0"/>
                <a:ea typeface="+mn-ea"/>
                <a:cs typeface="+mn-cs"/>
              </a:rPr>
              <a:t> Behind </a:t>
            </a:r>
            <a:r>
              <a:rPr kumimoji="0" lang="en-GB" sz="1600" b="1" i="0" u="none" strike="noStrike" kern="0" cap="none" spc="0" normalizeH="0" baseline="0" noProof="0" dirty="0" err="1" smtClean="0">
                <a:ln>
                  <a:noFill/>
                </a:ln>
                <a:solidFill>
                  <a:srgbClr val="A80163">
                    <a:lumMod val="75000"/>
                  </a:srgbClr>
                </a:solidFill>
                <a:effectLst/>
                <a:uLnTx/>
                <a:uFillTx/>
                <a:latin typeface="Bosch Office Sans" pitchFamily="34" charset="0"/>
                <a:ea typeface="+mn-ea"/>
                <a:cs typeface="+mn-cs"/>
              </a:rPr>
              <a:t>th</a:t>
            </a:r>
            <a:r>
              <a:rPr kumimoji="0" lang="en-GB" sz="1600" b="1" i="0" u="none" strike="noStrike" kern="0" cap="none" spc="0" normalizeH="0" baseline="0" noProof="0" dirty="0" smtClean="0">
                <a:ln>
                  <a:noFill/>
                </a:ln>
                <a:solidFill>
                  <a:srgbClr val="A80163">
                    <a:lumMod val="75000"/>
                  </a:srgbClr>
                </a:solidFill>
                <a:effectLst/>
                <a:uLnTx/>
                <a:uFillTx/>
                <a:latin typeface="Bosch Office Sans" pitchFamily="34" charset="0"/>
                <a:ea typeface="+mn-ea"/>
                <a:cs typeface="+mn-cs"/>
              </a:rPr>
              <a:t>e scenes</a:t>
            </a:r>
          </a:p>
        </p:txBody>
      </p:sp>
      <p:sp>
        <p:nvSpPr>
          <p:cNvPr id="10" name="Text Placeholder 1"/>
          <p:cNvSpPr txBox="1">
            <a:spLocks/>
          </p:cNvSpPr>
          <p:nvPr/>
        </p:nvSpPr>
        <p:spPr>
          <a:xfrm>
            <a:off x="77513" y="64800"/>
            <a:ext cx="10452100" cy="388800"/>
          </a:xfrm>
          <a:prstGeom prst="rect">
            <a:avLst/>
          </a:prstGeom>
        </p:spPr>
        <p:txBody>
          <a:bodyPr vert="horz" lIns="0" tIns="0" rIns="0" bIns="0" rtlCol="0">
            <a:noAutofit/>
          </a:bodyPr>
          <a:lstStyle>
            <a:lvl1pPr marL="251982" indent="-251982" algn="l" defTabSz="914333" rtl="0" eaLnBrk="1" latinLnBrk="0" hangingPunct="1">
              <a:lnSpc>
                <a:spcPct val="89000"/>
              </a:lnSpc>
              <a:spcBef>
                <a:spcPts val="500"/>
              </a:spcBef>
              <a:buFont typeface="Wingdings 3" panose="05040102010807070707" pitchFamily="18" charset="2"/>
              <a:buNone/>
              <a:defRPr lang="de-DE" sz="2800" kern="0" baseline="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3" panose="05040102010807070707" pitchFamily="18"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a:lstStyle>
          <a:p>
            <a:pPr marL="251982" marR="0" lvl="0" indent="-251982" algn="l" defTabSz="914333" rtl="0" eaLnBrk="1" fontAlgn="auto" latinLnBrk="0" hangingPunct="1">
              <a:lnSpc>
                <a:spcPct val="89000"/>
              </a:lnSpc>
              <a:spcBef>
                <a:spcPts val="500"/>
              </a:spcBef>
              <a:spcAft>
                <a:spcPts val="0"/>
              </a:spcAft>
              <a:buClrTx/>
              <a:buSzTx/>
              <a:buFont typeface="Wingdings 3" panose="05040102010807070707" pitchFamily="18" charset="2"/>
              <a:buNone/>
              <a:tabLst/>
              <a:defRPr/>
            </a:pPr>
            <a:r>
              <a:rPr kumimoji="0" lang="en-GB" sz="2800" b="0" i="0" u="none" strike="noStrike" kern="0" cap="none" spc="0" normalizeH="0" baseline="0" noProof="0" dirty="0" smtClean="0">
                <a:ln>
                  <a:noFill/>
                </a:ln>
                <a:solidFill>
                  <a:srgbClr val="000000"/>
                </a:solidFill>
                <a:effectLst/>
                <a:uLnTx/>
                <a:uFillTx/>
                <a:latin typeface="Bosch Office Sans"/>
                <a:ea typeface="+mn-ea"/>
                <a:cs typeface="+mn-cs"/>
              </a:rPr>
              <a:t>RB-CoC SW V&amp;V</a:t>
            </a:r>
            <a:endParaRPr kumimoji="0" lang="en-GB" sz="2800" b="0"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11" name="Picture 29"/>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094865" y="26642"/>
            <a:ext cx="640868" cy="865406"/>
          </a:xfrm>
          <a:prstGeom prst="rect">
            <a:avLst/>
          </a:prstGeom>
        </p:spPr>
      </p:pic>
    </p:spTree>
    <p:extLst>
      <p:ext uri="{BB962C8B-B14F-4D97-AF65-F5344CB8AC3E}">
        <p14:creationId xmlns:p14="http://schemas.microsoft.com/office/powerpoint/2010/main" val="4155082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a:xfrm>
            <a:off x="71301" y="88142"/>
            <a:ext cx="10452100" cy="388800"/>
          </a:xfrm>
        </p:spPr>
        <p:txBody>
          <a:bodyPr/>
          <a:lstStyle/>
          <a:p>
            <a:r>
              <a:rPr lang="en-GB" dirty="0"/>
              <a:t>Rewind, Play and Evaluate - 2020</a:t>
            </a:r>
          </a:p>
        </p:txBody>
      </p:sp>
      <p:sp>
        <p:nvSpPr>
          <p:cNvPr id="4" name="Slide Number Placeholder 3"/>
          <p:cNvSpPr>
            <a:spLocks noGrp="1"/>
          </p:cNvSpPr>
          <p:nvPr>
            <p:ph type="sldNum" sz="quarter" idx="12"/>
          </p:nvPr>
        </p:nvSpPr>
        <p:spPr/>
        <p:txBody>
          <a:bodyPr/>
          <a:lstStyle/>
          <a:p>
            <a:fld id="{4898AEC0-503E-4FA4-859C-D0F72D6E3F79}" type="slidenum">
              <a:rPr lang="de-DE" smtClean="0"/>
              <a:pPr/>
              <a:t>8</a:t>
            </a:fld>
            <a:endParaRPr lang="de-DE"/>
          </a:p>
        </p:txBody>
      </p:sp>
      <p:sp>
        <p:nvSpPr>
          <p:cNvPr id="12" name="Bevel 11"/>
          <p:cNvSpPr/>
          <p:nvPr/>
        </p:nvSpPr>
        <p:spPr>
          <a:xfrm>
            <a:off x="198156" y="2586022"/>
            <a:ext cx="10527030" cy="3404207"/>
          </a:xfrm>
          <a:prstGeom prst="bevel">
            <a:avLst/>
          </a:prstGeom>
          <a:noFill/>
          <a:ln w="9525" cap="flat" cmpd="sng" algn="ctr">
            <a:solidFill>
              <a:srgbClr val="3F136C"/>
            </a:solidFill>
            <a:prstDash val="solid"/>
          </a:ln>
          <a:effectLst/>
        </p:spPr>
        <p:txBody>
          <a:bodyPr rtlCol="0" anchor="t"/>
          <a:lstStyle/>
          <a:p>
            <a:endParaRPr lang="en-US" sz="1200" dirty="0"/>
          </a:p>
        </p:txBody>
      </p:sp>
      <p:sp>
        <p:nvSpPr>
          <p:cNvPr id="14" name="TextBox 13"/>
          <p:cNvSpPr txBox="1"/>
          <p:nvPr/>
        </p:nvSpPr>
        <p:spPr>
          <a:xfrm>
            <a:off x="2808514" y="476942"/>
            <a:ext cx="8515350" cy="45417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b="1" kern="0" dirty="0" smtClean="0">
                <a:solidFill>
                  <a:srgbClr val="000000"/>
                </a:solidFill>
              </a:rPr>
              <a:t>Description : Global Workshop in RBEI</a:t>
            </a:r>
            <a:endParaRPr kumimoji="0" lang="en-GB" sz="1800" b="1" i="0" u="none" strike="noStrike" kern="0" cap="none" spc="0" normalizeH="0" baseline="0" noProof="0" dirty="0" smtClean="0">
              <a:ln>
                <a:noFill/>
              </a:ln>
              <a:solidFill>
                <a:srgbClr val="000000"/>
              </a:solidFill>
              <a:effectLst/>
              <a:uLnTx/>
              <a:uFillTx/>
            </a:endParaRPr>
          </a:p>
        </p:txBody>
      </p:sp>
      <p:sp>
        <p:nvSpPr>
          <p:cNvPr id="15" name="Rounded Rectangle 14"/>
          <p:cNvSpPr/>
          <p:nvPr/>
        </p:nvSpPr>
        <p:spPr>
          <a:xfrm>
            <a:off x="0" y="838532"/>
            <a:ext cx="5143500" cy="170872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400" b="1" i="0" u="none" strike="noStrike" kern="0" cap="none" spc="0" normalizeH="0" baseline="0" noProof="0" dirty="0" smtClean="0">
                <a:ln>
                  <a:noFill/>
                </a:ln>
                <a:solidFill>
                  <a:srgbClr val="000000"/>
                </a:solidFill>
                <a:effectLst/>
                <a:uLnTx/>
                <a:uFillTx/>
                <a:latin typeface="Bosch Office Sans"/>
              </a:rPr>
              <a:t>Expected</a:t>
            </a:r>
            <a:r>
              <a:rPr kumimoji="0" lang="en-GB" sz="1400" b="1" i="0" u="none" strike="noStrike" kern="0" cap="none" spc="0" normalizeH="0" noProof="0" dirty="0" smtClean="0">
                <a:ln>
                  <a:noFill/>
                </a:ln>
                <a:solidFill>
                  <a:srgbClr val="000000"/>
                </a:solidFill>
                <a:effectLst/>
                <a:uLnTx/>
                <a:uFillTx/>
                <a:latin typeface="Bosch Office Sans"/>
              </a:rPr>
              <a:t> Achievements</a:t>
            </a:r>
            <a:endParaRPr lang="en-US" sz="1400" b="1" kern="0" dirty="0">
              <a:solidFill>
                <a:srgbClr val="000000"/>
              </a:solidFill>
              <a:latin typeface="Bosch Office Sans"/>
            </a:endParaRP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To plan and involved RBEI units and teams to organize a well structured Workshop in Q4 of 2020. </a:t>
            </a:r>
            <a:endParaRPr kumimoji="0" lang="en-GB" sz="1100" b="0" i="0" u="none" strike="noStrike" kern="0" cap="none" spc="0" normalizeH="0" baseline="0" noProof="0" dirty="0" smtClean="0">
              <a:ln>
                <a:noFill/>
              </a:ln>
              <a:solidFill>
                <a:srgbClr val="000000"/>
              </a:solidFill>
              <a:effectLst/>
              <a:uLnTx/>
              <a:uFillTx/>
              <a:latin typeface="Bosch Office Sans"/>
            </a:endParaRPr>
          </a:p>
        </p:txBody>
      </p:sp>
      <p:sp>
        <p:nvSpPr>
          <p:cNvPr id="16" name="Rounded Rectangle 15"/>
          <p:cNvSpPr/>
          <p:nvPr/>
        </p:nvSpPr>
        <p:spPr>
          <a:xfrm>
            <a:off x="5143500" y="838531"/>
            <a:ext cx="5826126" cy="1708725"/>
          </a:xfrm>
          <a:prstGeom prst="round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1300" b="1" i="0" u="none" strike="noStrike" kern="0" cap="none" spc="0" normalizeH="0" baseline="0" noProof="0" dirty="0" smtClean="0">
                <a:ln>
                  <a:noFill/>
                </a:ln>
                <a:solidFill>
                  <a:srgbClr val="000000"/>
                </a:solidFill>
                <a:effectLst/>
                <a:uLnTx/>
                <a:uFillTx/>
                <a:latin typeface="Bosch Office Sans"/>
              </a:rPr>
              <a:t>Achievements beyond expectations</a:t>
            </a:r>
            <a:endParaRPr lang="en-US" sz="1300" b="1" kern="0" dirty="0">
              <a:solidFill>
                <a:srgbClr val="000000"/>
              </a:solidFill>
              <a:latin typeface="Bosch Office Sans"/>
            </a:endParaRP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1. Theme and Agenda to be set well in advance and communication regarding Global workshop is to be done in Q1.</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2. Workshop is concluded with concrete outcomes in terms of identified solutions/ideas for next years. </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3. Focus topics should be taken for deep dive sessions during and post workshop. </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4. Plan and Invite External key speakers &amp; RBEI Board of management.</a:t>
            </a:r>
            <a:endParaRPr kumimoji="0" lang="en-GB" sz="1100" b="0" i="0" u="none" strike="noStrike" kern="0" cap="none" spc="0" normalizeH="0" baseline="0" noProof="0" dirty="0" smtClean="0">
              <a:ln>
                <a:noFill/>
              </a:ln>
              <a:solidFill>
                <a:srgbClr val="000000"/>
              </a:solidFill>
              <a:effectLst/>
              <a:uLnTx/>
              <a:uFillTx/>
              <a:latin typeface="Bosch Office Sans"/>
            </a:endParaRPr>
          </a:p>
        </p:txBody>
      </p:sp>
      <p:sp>
        <p:nvSpPr>
          <p:cNvPr id="17" name="TextBox 16"/>
          <p:cNvSpPr txBox="1"/>
          <p:nvPr/>
        </p:nvSpPr>
        <p:spPr>
          <a:xfrm>
            <a:off x="3972197" y="2626176"/>
            <a:ext cx="3518807" cy="35312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kern="0" dirty="0" smtClean="0">
                <a:solidFill>
                  <a:srgbClr val="000000"/>
                </a:solidFill>
              </a:rPr>
              <a:t>Actual Achievements</a:t>
            </a:r>
            <a:endParaRPr kumimoji="0" lang="en-GB" sz="1800" b="0" i="0" u="none" strike="noStrike" kern="0" cap="none" spc="0" normalizeH="0" baseline="0" noProof="0" dirty="0" smtClean="0">
              <a:ln>
                <a:noFill/>
              </a:ln>
              <a:solidFill>
                <a:srgbClr val="000000"/>
              </a:solidFill>
              <a:effectLst/>
              <a:uLnTx/>
              <a:uFillTx/>
            </a:endParaRPr>
          </a:p>
        </p:txBody>
      </p:sp>
      <p:sp>
        <p:nvSpPr>
          <p:cNvPr id="5" name="Rounded Rectangle 4"/>
          <p:cNvSpPr/>
          <p:nvPr/>
        </p:nvSpPr>
        <p:spPr>
          <a:xfrm>
            <a:off x="1027307" y="3037114"/>
            <a:ext cx="9022384" cy="1757378"/>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GB" sz="1400" b="0" i="0" u="none" strike="noStrike" kern="0" cap="none" spc="0" normalizeH="0" baseline="0" noProof="0" dirty="0" smtClean="0">
              <a:ln>
                <a:noFill/>
              </a:ln>
              <a:solidFill>
                <a:srgbClr val="000000"/>
              </a:solidFill>
              <a:effectLst/>
              <a:uLnTx/>
              <a:uFillTx/>
              <a:latin typeface="Bosch Office Sans"/>
            </a:endParaRPr>
          </a:p>
          <a:p>
            <a:pPr marL="0" marR="0" indent="0" algn="ctr" defTabSz="914400" eaLnBrk="1" fontAlgn="auto" latinLnBrk="0" hangingPunct="1">
              <a:lnSpc>
                <a:spcPct val="100000"/>
              </a:lnSpc>
              <a:spcBef>
                <a:spcPts val="0"/>
              </a:spcBef>
              <a:spcAft>
                <a:spcPts val="0"/>
              </a:spcAft>
              <a:buClrTx/>
              <a:buSzTx/>
              <a:buFontTx/>
              <a:buNone/>
              <a:tabLst/>
            </a:pPr>
            <a:endParaRPr kumimoji="0" lang="en-GB" sz="1400" b="0" i="0" u="none" strike="noStrike" kern="0" cap="none" spc="0" normalizeH="0" baseline="0" noProof="0" dirty="0" smtClean="0">
              <a:ln>
                <a:noFill/>
              </a:ln>
              <a:solidFill>
                <a:srgbClr val="000000"/>
              </a:solidFill>
              <a:effectLst/>
              <a:uLnTx/>
              <a:uFillTx/>
              <a:latin typeface="Bosch Office Sans"/>
            </a:endParaRPr>
          </a:p>
          <a:p>
            <a:pPr marL="0" marR="0" indent="0" defTabSz="914400" eaLnBrk="1" fontAlgn="auto" latinLnBrk="0" hangingPunct="1">
              <a:lnSpc>
                <a:spcPct val="100000"/>
              </a:lnSpc>
              <a:spcBef>
                <a:spcPts val="0"/>
              </a:spcBef>
              <a:spcAft>
                <a:spcPts val="0"/>
              </a:spcAft>
              <a:buClrTx/>
              <a:buSzTx/>
              <a:buFontTx/>
              <a:buNone/>
              <a:tabLst/>
            </a:pPr>
            <a:r>
              <a:rPr lang="en-US" sz="1100" kern="0" dirty="0" smtClean="0">
                <a:solidFill>
                  <a:srgbClr val="000000"/>
                </a:solidFill>
                <a:latin typeface="Bosch Office Sans"/>
              </a:rPr>
              <a:t>A </a:t>
            </a:r>
            <a:r>
              <a:rPr lang="en-US" sz="1100" kern="0" dirty="0">
                <a:solidFill>
                  <a:srgbClr val="000000"/>
                </a:solidFill>
                <a:latin typeface="Bosch Office Sans"/>
              </a:rPr>
              <a:t>mega event which has always taken place at onsite seemed not possible amidst Pandemic and economic situation. With lot of uncertainties but huge motivation and commitment, the workshop was conduced virtually in same timeline as defined. Conducting an event brings lot of learnings and networking.</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An appreciation mail was received from Jacob, Shenoy for organizing wonderful workshop without loosing focus on strategy topics. </a:t>
            </a:r>
            <a:r>
              <a:rPr kumimoji="0" lang="en-GB" sz="1400" b="1" i="0" u="none" strike="noStrike" kern="0" cap="none" spc="0" normalizeH="0" noProof="0" dirty="0" smtClean="0">
                <a:ln>
                  <a:noFill/>
                </a:ln>
                <a:solidFill>
                  <a:srgbClr val="000000"/>
                </a:solidFill>
                <a:effectLst/>
                <a:uLnTx/>
                <a:uFillTx/>
                <a:latin typeface="Bosch Office Sans"/>
              </a:rPr>
              <a:t>: </a:t>
            </a:r>
          </a:p>
          <a:p>
            <a:pPr marL="285750" marR="0" indent="-285750" defTabSz="914400" eaLnBrk="1" fontAlgn="auto" latinLnBrk="0" hangingPunct="1">
              <a:lnSpc>
                <a:spcPct val="100000"/>
              </a:lnSpc>
              <a:spcBef>
                <a:spcPts val="0"/>
              </a:spcBef>
              <a:spcAft>
                <a:spcPts val="0"/>
              </a:spcAft>
              <a:buClrTx/>
              <a:buSzTx/>
              <a:buFontTx/>
              <a:buChar char="-"/>
              <a:tabLst/>
            </a:pPr>
            <a:r>
              <a:rPr lang="en-GB" sz="1100" kern="0" dirty="0" smtClean="0">
                <a:solidFill>
                  <a:srgbClr val="000000"/>
                </a:solidFill>
                <a:latin typeface="Bosch Office Sans"/>
              </a:rPr>
              <a:t>Structure of the event – Having thread owners.</a:t>
            </a:r>
          </a:p>
          <a:p>
            <a:pPr marL="285750" marR="0" indent="-285750" defTabSz="914400" eaLnBrk="1" fontAlgn="auto" latinLnBrk="0" hangingPunct="1">
              <a:lnSpc>
                <a:spcPct val="100000"/>
              </a:lnSpc>
              <a:spcBef>
                <a:spcPts val="0"/>
              </a:spcBef>
              <a:spcAft>
                <a:spcPts val="0"/>
              </a:spcAft>
              <a:buClrTx/>
              <a:buSzTx/>
              <a:buFontTx/>
              <a:buChar char="-"/>
              <a:tabLst/>
            </a:pPr>
            <a:r>
              <a:rPr lang="en-GB" sz="1100" kern="0" dirty="0" smtClean="0">
                <a:solidFill>
                  <a:srgbClr val="000000"/>
                </a:solidFill>
                <a:latin typeface="Bosch Office Sans"/>
              </a:rPr>
              <a:t>Constant </a:t>
            </a:r>
            <a:r>
              <a:rPr lang="en-GB" sz="1100" kern="0" dirty="0">
                <a:solidFill>
                  <a:srgbClr val="000000"/>
                </a:solidFill>
                <a:latin typeface="Bosch Office Sans"/>
              </a:rPr>
              <a:t>belief of Thomas Huber and Anupam.</a:t>
            </a:r>
          </a:p>
          <a:p>
            <a:pPr marL="285750" marR="0" indent="-285750" defTabSz="914400" eaLnBrk="1" fontAlgn="auto" latinLnBrk="0" hangingPunct="1">
              <a:lnSpc>
                <a:spcPct val="100000"/>
              </a:lnSpc>
              <a:spcBef>
                <a:spcPts val="0"/>
              </a:spcBef>
              <a:spcAft>
                <a:spcPts val="0"/>
              </a:spcAft>
              <a:buClrTx/>
              <a:buSzTx/>
              <a:buFontTx/>
              <a:buChar char="-"/>
              <a:tabLst/>
            </a:pPr>
            <a:r>
              <a:rPr lang="en-GB" sz="1100" kern="0" dirty="0">
                <a:solidFill>
                  <a:srgbClr val="000000"/>
                </a:solidFill>
                <a:latin typeface="Bosch Office Sans"/>
              </a:rPr>
              <a:t>High Interest in </a:t>
            </a:r>
            <a:r>
              <a:rPr lang="en-GB" sz="1100" kern="0" dirty="0" smtClean="0">
                <a:solidFill>
                  <a:srgbClr val="000000"/>
                </a:solidFill>
                <a:latin typeface="Bosch Office Sans"/>
              </a:rPr>
              <a:t>participation</a:t>
            </a:r>
            <a:r>
              <a:rPr lang="en-GB" sz="1100" kern="0" dirty="0">
                <a:solidFill>
                  <a:srgbClr val="000000"/>
                </a:solidFill>
                <a:latin typeface="Bosch Office Sans"/>
              </a:rPr>
              <a:t> </a:t>
            </a:r>
            <a:r>
              <a:rPr lang="en-GB" sz="1100" kern="0" dirty="0" smtClean="0">
                <a:solidFill>
                  <a:srgbClr val="000000"/>
                </a:solidFill>
                <a:latin typeface="Bosch Office Sans"/>
              </a:rPr>
              <a:t>(~340) from all divisions (19)</a:t>
            </a:r>
          </a:p>
          <a:p>
            <a:pPr marL="285750" marR="0" indent="-285750" defTabSz="914400" eaLnBrk="1" fontAlgn="auto" latinLnBrk="0" hangingPunct="1">
              <a:lnSpc>
                <a:spcPct val="100000"/>
              </a:lnSpc>
              <a:spcBef>
                <a:spcPts val="0"/>
              </a:spcBef>
              <a:spcAft>
                <a:spcPts val="0"/>
              </a:spcAft>
              <a:buClrTx/>
              <a:buSzTx/>
              <a:buFontTx/>
              <a:buChar char="-"/>
              <a:tabLst/>
            </a:pPr>
            <a:r>
              <a:rPr lang="en-GB" sz="1100" kern="0" dirty="0" smtClean="0">
                <a:solidFill>
                  <a:srgbClr val="000000"/>
                </a:solidFill>
                <a:latin typeface="Bosch Office Sans"/>
              </a:rPr>
              <a:t>Involvement of Senior Management (17) and gamut of topics (12)</a:t>
            </a:r>
          </a:p>
          <a:p>
            <a:pPr marL="285750" marR="0" indent="-285750" defTabSz="914400" eaLnBrk="1" fontAlgn="auto" latinLnBrk="0" hangingPunct="1">
              <a:lnSpc>
                <a:spcPct val="100000"/>
              </a:lnSpc>
              <a:spcBef>
                <a:spcPts val="0"/>
              </a:spcBef>
              <a:spcAft>
                <a:spcPts val="0"/>
              </a:spcAft>
              <a:buClrTx/>
              <a:buSzTx/>
              <a:buFontTx/>
              <a:buChar char="-"/>
              <a:tabLst/>
            </a:pPr>
            <a:r>
              <a:rPr lang="en-GB" sz="1100" kern="0" dirty="0" smtClean="0">
                <a:solidFill>
                  <a:srgbClr val="000000"/>
                </a:solidFill>
                <a:latin typeface="Bosch Office Sans"/>
              </a:rPr>
              <a:t>2 </a:t>
            </a:r>
            <a:r>
              <a:rPr lang="en-GB" sz="1100" kern="0" dirty="0" err="1" smtClean="0">
                <a:solidFill>
                  <a:srgbClr val="000000"/>
                </a:solidFill>
                <a:latin typeface="Bosch Office Sans"/>
              </a:rPr>
              <a:t>PoCs</a:t>
            </a:r>
            <a:r>
              <a:rPr lang="en-GB" sz="1100" kern="0" dirty="0" smtClean="0">
                <a:solidFill>
                  <a:srgbClr val="000000"/>
                </a:solidFill>
                <a:latin typeface="Bosch Office Sans"/>
              </a:rPr>
              <a:t>, 4 project evaluation, 5 new ideas in 1 day of CX Challenge.</a:t>
            </a:r>
          </a:p>
          <a:p>
            <a:pPr marL="285750" marR="0" indent="-285750" defTabSz="914400" eaLnBrk="1" fontAlgn="auto" latinLnBrk="0" hangingPunct="1">
              <a:lnSpc>
                <a:spcPct val="100000"/>
              </a:lnSpc>
              <a:spcBef>
                <a:spcPts val="0"/>
              </a:spcBef>
              <a:spcAft>
                <a:spcPts val="0"/>
              </a:spcAft>
              <a:buClrTx/>
              <a:buSzTx/>
              <a:buFontTx/>
              <a:buChar char="-"/>
              <a:tabLst/>
            </a:pPr>
            <a:r>
              <a:rPr lang="en-GB" sz="1100" kern="0" dirty="0" smtClean="0">
                <a:solidFill>
                  <a:srgbClr val="000000"/>
                </a:solidFill>
                <a:latin typeface="Bosch Office Sans"/>
              </a:rPr>
              <a:t>7 topics of deep dive with tangible outcomes and action plans (BC is updated)</a:t>
            </a:r>
            <a:endParaRPr lang="en-GB" sz="1100" kern="0" dirty="0">
              <a:solidFill>
                <a:srgbClr val="000000"/>
              </a:solidFill>
              <a:latin typeface="Bosch Office Sans"/>
            </a:endParaRPr>
          </a:p>
          <a:p>
            <a:pPr marL="285750" marR="0" indent="-285750" algn="ctr" defTabSz="914400" eaLnBrk="1" fontAlgn="auto" latinLnBrk="0" hangingPunct="1">
              <a:lnSpc>
                <a:spcPct val="100000"/>
              </a:lnSpc>
              <a:spcBef>
                <a:spcPts val="0"/>
              </a:spcBef>
              <a:spcAft>
                <a:spcPts val="0"/>
              </a:spcAft>
              <a:buClrTx/>
              <a:buSzTx/>
              <a:buFontTx/>
              <a:buChar char="-"/>
              <a:tabLst/>
            </a:pPr>
            <a:endParaRPr lang="en-GB" sz="1100" kern="0" dirty="0" smtClean="0">
              <a:solidFill>
                <a:srgbClr val="000000"/>
              </a:solidFill>
              <a:latin typeface="Bosch Office Sans"/>
            </a:endParaRPr>
          </a:p>
          <a:p>
            <a:pPr marL="285750" marR="0" indent="-285750" algn="ctr" defTabSz="914400" eaLnBrk="1" fontAlgn="auto" latinLnBrk="0" hangingPunct="1">
              <a:lnSpc>
                <a:spcPct val="100000"/>
              </a:lnSpc>
              <a:spcBef>
                <a:spcPts val="0"/>
              </a:spcBef>
              <a:spcAft>
                <a:spcPts val="0"/>
              </a:spcAft>
              <a:buClrTx/>
              <a:buSzTx/>
              <a:buFontTx/>
              <a:buChar char="-"/>
              <a:tabLst/>
            </a:pPr>
            <a:endParaRPr kumimoji="0" lang="en-GB" sz="1400" b="0" i="0" u="none" strike="noStrike" kern="0" cap="none" spc="0" normalizeH="0" baseline="0" noProof="0" dirty="0" smtClean="0">
              <a:ln>
                <a:noFill/>
              </a:ln>
              <a:solidFill>
                <a:srgbClr val="000000"/>
              </a:solidFill>
              <a:effectLst/>
              <a:uLnTx/>
              <a:uFillTx/>
              <a:latin typeface="Bosch Office Sans"/>
              <a:ea typeface="+mn-ea"/>
              <a:cs typeface="+mn-cs"/>
            </a:endParaRPr>
          </a:p>
        </p:txBody>
      </p:sp>
      <p:sp>
        <p:nvSpPr>
          <p:cNvPr id="18" name="Rounded Rectangle 17"/>
          <p:cNvSpPr/>
          <p:nvPr/>
        </p:nvSpPr>
        <p:spPr>
          <a:xfrm>
            <a:off x="1027307" y="4873412"/>
            <a:ext cx="8961423" cy="673947"/>
          </a:xfrm>
          <a:prstGeom prst="roundRect">
            <a:avLst/>
          </a:prstGeom>
          <a:noFill/>
          <a:ln w="9525" cap="flat" cmpd="sng" algn="ctr">
            <a:solidFill>
              <a:srgbClr val="3F136C"/>
            </a:solidFill>
            <a:prstDash val="solid"/>
          </a:ln>
          <a:effectLst/>
        </p:spPr>
        <p:txBody>
          <a:bodyPr rtlCol="0" anchor="t"/>
          <a:lstStyle/>
          <a:p>
            <a:pPr marL="285750" marR="0" indent="-285750" defTabSz="914400" eaLnBrk="1" fontAlgn="auto" latinLnBrk="0" hangingPunct="1">
              <a:lnSpc>
                <a:spcPct val="100000"/>
              </a:lnSpc>
              <a:spcBef>
                <a:spcPts val="0"/>
              </a:spcBef>
              <a:spcAft>
                <a:spcPts val="0"/>
              </a:spcAft>
              <a:buClrTx/>
              <a:buSzTx/>
              <a:buFontTx/>
              <a:buChar char="-"/>
              <a:tabLst/>
            </a:pPr>
            <a:r>
              <a:rPr lang="en-GB" sz="1100" kern="0" dirty="0" smtClean="0">
                <a:solidFill>
                  <a:srgbClr val="000000"/>
                </a:solidFill>
                <a:latin typeface="Bosch Office Sans"/>
              </a:rPr>
              <a:t>Restricted participation (and thus better organization of Teams)</a:t>
            </a:r>
          </a:p>
          <a:p>
            <a:pPr marL="285750" marR="0" indent="-285750" defTabSz="914400" eaLnBrk="1" fontAlgn="auto" latinLnBrk="0" hangingPunct="1">
              <a:lnSpc>
                <a:spcPct val="100000"/>
              </a:lnSpc>
              <a:spcBef>
                <a:spcPts val="0"/>
              </a:spcBef>
              <a:spcAft>
                <a:spcPts val="0"/>
              </a:spcAft>
              <a:buClrTx/>
              <a:buSzTx/>
              <a:buFontTx/>
              <a:buChar char="-"/>
              <a:tabLst/>
            </a:pPr>
            <a:r>
              <a:rPr lang="en-GB" sz="1100" kern="0" dirty="0" smtClean="0">
                <a:solidFill>
                  <a:srgbClr val="000000"/>
                </a:solidFill>
                <a:latin typeface="Bosch Office Sans"/>
              </a:rPr>
              <a:t>External support to organize event should be considered. Only 5 core members contributed in addition to project activities.</a:t>
            </a:r>
          </a:p>
          <a:p>
            <a:pPr marL="285750" marR="0" indent="-285750" defTabSz="914400" eaLnBrk="1" fontAlgn="auto" latinLnBrk="0" hangingPunct="1">
              <a:lnSpc>
                <a:spcPct val="100000"/>
              </a:lnSpc>
              <a:spcBef>
                <a:spcPts val="0"/>
              </a:spcBef>
              <a:spcAft>
                <a:spcPts val="0"/>
              </a:spcAft>
              <a:buClrTx/>
              <a:buSzTx/>
              <a:buFontTx/>
              <a:buChar char="-"/>
              <a:tabLst/>
            </a:pPr>
            <a:r>
              <a:rPr lang="en-GB" sz="1100" kern="0" dirty="0" smtClean="0">
                <a:solidFill>
                  <a:srgbClr val="000000"/>
                </a:solidFill>
                <a:latin typeface="Bosch Office Sans"/>
              </a:rPr>
              <a:t>Communication could have been better. </a:t>
            </a:r>
          </a:p>
          <a:p>
            <a:pPr marL="285750" marR="0" indent="-285750" defTabSz="914400" eaLnBrk="1" fontAlgn="auto" latinLnBrk="0" hangingPunct="1">
              <a:lnSpc>
                <a:spcPct val="100000"/>
              </a:lnSpc>
              <a:spcBef>
                <a:spcPts val="0"/>
              </a:spcBef>
              <a:spcAft>
                <a:spcPts val="0"/>
              </a:spcAft>
              <a:buClrTx/>
              <a:buSzTx/>
              <a:buFontTx/>
              <a:buChar char="-"/>
              <a:tabLst/>
            </a:pPr>
            <a:endParaRPr kumimoji="0" lang="en-GB" sz="1050" b="0" i="0" u="none" strike="noStrike" kern="0" cap="none" spc="0" normalizeH="0" baseline="0" noProof="0" dirty="0" smtClean="0">
              <a:ln>
                <a:noFill/>
              </a:ln>
              <a:solidFill>
                <a:srgbClr val="000000"/>
              </a:solidFill>
              <a:effectLst/>
              <a:uLnTx/>
              <a:uFillTx/>
              <a:latin typeface="Bosch Office Sans"/>
            </a:endParaRPr>
          </a:p>
        </p:txBody>
      </p:sp>
      <p:pic>
        <p:nvPicPr>
          <p:cNvPr id="7" name="Picture 6"/>
          <p:cNvPicPr>
            <a:picLocks noChangeAspect="1"/>
          </p:cNvPicPr>
          <p:nvPr/>
        </p:nvPicPr>
        <p:blipFill>
          <a:blip r:embed="rId2"/>
          <a:stretch>
            <a:fillRect/>
          </a:stretch>
        </p:blipFill>
        <p:spPr>
          <a:xfrm>
            <a:off x="290970" y="3967516"/>
            <a:ext cx="272207" cy="279630"/>
          </a:xfrm>
          <a:prstGeom prst="rect">
            <a:avLst/>
          </a:prstGeom>
        </p:spPr>
      </p:pic>
      <p:pic>
        <p:nvPicPr>
          <p:cNvPr id="8" name="Picture 7"/>
          <p:cNvPicPr>
            <a:picLocks noChangeAspect="1"/>
          </p:cNvPicPr>
          <p:nvPr/>
        </p:nvPicPr>
        <p:blipFill>
          <a:blip r:embed="rId3"/>
          <a:stretch>
            <a:fillRect/>
          </a:stretch>
        </p:blipFill>
        <p:spPr>
          <a:xfrm>
            <a:off x="287637" y="4907879"/>
            <a:ext cx="259733" cy="237038"/>
          </a:xfrm>
          <a:prstGeom prst="rect">
            <a:avLst/>
          </a:prstGeom>
        </p:spPr>
      </p:pic>
      <p:sp>
        <p:nvSpPr>
          <p:cNvPr id="3" name="TextBox 2"/>
          <p:cNvSpPr txBox="1"/>
          <p:nvPr/>
        </p:nvSpPr>
        <p:spPr>
          <a:xfrm rot="16200000">
            <a:off x="384253" y="3784425"/>
            <a:ext cx="1179244" cy="635726"/>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GB" sz="1200" b="0" i="0" u="none" strike="noStrike" kern="0" cap="none" spc="0" normalizeH="0" baseline="0" noProof="0" dirty="0" smtClean="0">
                <a:ln>
                  <a:noFill/>
                </a:ln>
                <a:solidFill>
                  <a:srgbClr val="000000"/>
                </a:solidFill>
                <a:effectLst/>
                <a:uLnTx/>
                <a:uFillTx/>
              </a:rPr>
              <a:t>Things go well</a:t>
            </a:r>
          </a:p>
        </p:txBody>
      </p:sp>
      <p:sp>
        <p:nvSpPr>
          <p:cNvPr id="20" name="TextBox 19"/>
          <p:cNvSpPr txBox="1"/>
          <p:nvPr/>
        </p:nvSpPr>
        <p:spPr>
          <a:xfrm rot="16200000">
            <a:off x="548594" y="4790315"/>
            <a:ext cx="832536" cy="635726"/>
          </a:xfrm>
          <a:prstGeom prst="rect">
            <a:avLst/>
          </a:prstGeom>
          <a:noFill/>
        </p:spPr>
        <p:txBody>
          <a:bodyPr wrap="square" lIns="0" tIns="0" rIns="0" bIns="0" rtlCol="0">
            <a:noAutofit/>
          </a:bodyPr>
          <a:lstStyle/>
          <a:p>
            <a:pPr marR="0" defTabSz="914400" eaLnBrk="1" fontAlgn="auto" latinLnBrk="0" hangingPunct="1">
              <a:spcBef>
                <a:spcPts val="500"/>
              </a:spcBef>
              <a:spcAft>
                <a:spcPts val="0"/>
              </a:spcAft>
              <a:buClrTx/>
              <a:buSzTx/>
              <a:buFontTx/>
              <a:buNone/>
              <a:tabLst/>
            </a:pPr>
            <a:r>
              <a:rPr kumimoji="0" lang="en-GB" sz="1200" b="0" i="0" u="none" strike="noStrike" kern="0" cap="none" spc="0" normalizeH="0" baseline="0" noProof="0" dirty="0" smtClean="0">
                <a:ln>
                  <a:noFill/>
                </a:ln>
                <a:solidFill>
                  <a:srgbClr val="000000"/>
                </a:solidFill>
                <a:effectLst/>
                <a:uLnTx/>
                <a:uFillTx/>
              </a:rPr>
              <a:t>Could</a:t>
            </a:r>
            <a:r>
              <a:rPr kumimoji="0" lang="en-GB" sz="1200" b="0" i="0" u="none" strike="noStrike" kern="0" cap="none" spc="0" normalizeH="0" noProof="0" dirty="0" smtClean="0">
                <a:ln>
                  <a:noFill/>
                </a:ln>
                <a:solidFill>
                  <a:srgbClr val="000000"/>
                </a:solidFill>
                <a:effectLst/>
                <a:uLnTx/>
                <a:uFillTx/>
              </a:rPr>
              <a:t> be improved</a:t>
            </a:r>
            <a:endParaRPr kumimoji="0" lang="en-GB" sz="12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526135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5"/>
          </p:nvPr>
        </p:nvSpPr>
        <p:spPr>
          <a:xfrm>
            <a:off x="71301" y="88142"/>
            <a:ext cx="10452100" cy="388800"/>
          </a:xfrm>
        </p:spPr>
        <p:txBody>
          <a:bodyPr/>
          <a:lstStyle/>
          <a:p>
            <a:r>
              <a:rPr lang="en-GB" dirty="0"/>
              <a:t>Rewind, Play and Evaluate - 2020</a:t>
            </a:r>
          </a:p>
        </p:txBody>
      </p:sp>
      <p:sp>
        <p:nvSpPr>
          <p:cNvPr id="4" name="Slide Number Placeholder 3"/>
          <p:cNvSpPr>
            <a:spLocks noGrp="1"/>
          </p:cNvSpPr>
          <p:nvPr>
            <p:ph type="sldNum" sz="quarter" idx="12"/>
          </p:nvPr>
        </p:nvSpPr>
        <p:spPr/>
        <p:txBody>
          <a:bodyPr/>
          <a:lstStyle/>
          <a:p>
            <a:fld id="{4898AEC0-503E-4FA4-859C-D0F72D6E3F79}" type="slidenum">
              <a:rPr lang="de-DE" smtClean="0"/>
              <a:pPr/>
              <a:t>9</a:t>
            </a:fld>
            <a:endParaRPr lang="de-DE"/>
          </a:p>
        </p:txBody>
      </p:sp>
      <p:sp>
        <p:nvSpPr>
          <p:cNvPr id="12" name="Bevel 11"/>
          <p:cNvSpPr/>
          <p:nvPr/>
        </p:nvSpPr>
        <p:spPr>
          <a:xfrm>
            <a:off x="547370" y="2555722"/>
            <a:ext cx="9502866" cy="3404207"/>
          </a:xfrm>
          <a:prstGeom prst="bevel">
            <a:avLst/>
          </a:prstGeom>
          <a:noFill/>
          <a:ln w="9525" cap="flat" cmpd="sng" algn="ctr">
            <a:solidFill>
              <a:srgbClr val="3F136C"/>
            </a:solidFill>
            <a:prstDash val="solid"/>
          </a:ln>
          <a:effectLst/>
        </p:spPr>
        <p:txBody>
          <a:bodyPr rtlCol="0" anchor="t"/>
          <a:lstStyle/>
          <a:p>
            <a:pPr marL="285750" indent="-285750">
              <a:buFont typeface="Wingdings" panose="05000000000000000000" pitchFamily="2" charset="2"/>
              <a:buChar char="Ø"/>
            </a:pPr>
            <a:r>
              <a:rPr lang="en-US" sz="1400" dirty="0" smtClean="0"/>
              <a:t>Consumption of 94.5 Person Month in 2020 worth +310TEuro.</a:t>
            </a:r>
            <a:endParaRPr lang="en-US" sz="1400" dirty="0"/>
          </a:p>
          <a:p>
            <a:pPr marL="285750" indent="-285750">
              <a:buFont typeface="Wingdings" panose="05000000000000000000" pitchFamily="2" charset="2"/>
              <a:buChar char="Ø"/>
            </a:pPr>
            <a:r>
              <a:rPr lang="en-US" sz="1400" dirty="0" smtClean="0"/>
              <a:t>Existing model to use PMO instead of billing rate worked well . Able to consume 35TEuro more. More transparency needed. </a:t>
            </a:r>
            <a:endParaRPr lang="en-US" sz="1400" dirty="0"/>
          </a:p>
          <a:p>
            <a:pPr marL="285750" indent="-285750">
              <a:buFont typeface="Wingdings" panose="05000000000000000000" pitchFamily="2" charset="2"/>
              <a:buChar char="Ø"/>
            </a:pPr>
            <a:r>
              <a:rPr lang="en-US" sz="1400" dirty="0" smtClean="0"/>
              <a:t>Regular meetings with Shenoy, Jacob (twice in year) and V&amp;V Core teams (DH, </a:t>
            </a:r>
            <a:r>
              <a:rPr lang="en-US" sz="1400" dirty="0" err="1" smtClean="0"/>
              <a:t>GrL</a:t>
            </a:r>
            <a:r>
              <a:rPr lang="en-US" sz="1400" dirty="0" smtClean="0"/>
              <a:t>)</a:t>
            </a:r>
          </a:p>
          <a:p>
            <a:pPr marL="285750" indent="-285750">
              <a:buFont typeface="Wingdings" panose="05000000000000000000" pitchFamily="2" charset="2"/>
              <a:buChar char="Ø"/>
            </a:pPr>
            <a:r>
              <a:rPr lang="en-US" sz="1400" dirty="0" smtClean="0"/>
              <a:t>Focus </a:t>
            </a:r>
            <a:r>
              <a:rPr lang="en-US" sz="1400" dirty="0"/>
              <a:t>topics for 2021 discussed well in advance with RBEI </a:t>
            </a:r>
            <a:r>
              <a:rPr lang="en-US" sz="1400" dirty="0" err="1"/>
              <a:t>CoE</a:t>
            </a:r>
            <a:r>
              <a:rPr lang="en-US" sz="1400" dirty="0"/>
              <a:t>. Concrete work packages/activities to be planned for RBEI as next steps.</a:t>
            </a:r>
          </a:p>
          <a:p>
            <a:pPr marL="285750" indent="-285750">
              <a:buFont typeface="Wingdings" panose="05000000000000000000" pitchFamily="2" charset="2"/>
              <a:buChar char="Ø"/>
            </a:pPr>
            <a:r>
              <a:rPr lang="en-US" sz="1400" dirty="0" smtClean="0"/>
              <a:t>Formulated Budget </a:t>
            </a:r>
            <a:r>
              <a:rPr lang="en-US" sz="1400" dirty="0"/>
              <a:t>utilization proposal for </a:t>
            </a:r>
            <a:r>
              <a:rPr lang="en-US" sz="1400" dirty="0" smtClean="0"/>
              <a:t>2021. </a:t>
            </a:r>
            <a:endParaRPr lang="en-US" sz="1400" dirty="0"/>
          </a:p>
          <a:p>
            <a:pPr marL="171450" indent="-171450">
              <a:buFontTx/>
              <a:buChar char="-"/>
            </a:pPr>
            <a:endParaRPr lang="en-US" sz="1400" dirty="0" smtClean="0"/>
          </a:p>
          <a:p>
            <a:r>
              <a:rPr lang="en-US" sz="1400" dirty="0" smtClean="0"/>
              <a:t>Support required: </a:t>
            </a:r>
          </a:p>
          <a:p>
            <a:pPr marL="285750" indent="-285750">
              <a:buFont typeface="Wingdings" panose="05000000000000000000" pitchFamily="2" charset="2"/>
              <a:buChar char="Ø"/>
            </a:pPr>
            <a:r>
              <a:rPr lang="en-US" sz="1400" dirty="0" smtClean="0"/>
              <a:t>Pilot projects from divisions for implementation of Work packages</a:t>
            </a:r>
          </a:p>
          <a:p>
            <a:endParaRPr lang="en-US" sz="1400" dirty="0" smtClean="0"/>
          </a:p>
        </p:txBody>
      </p:sp>
      <p:sp>
        <p:nvSpPr>
          <p:cNvPr id="14" name="TextBox 13"/>
          <p:cNvSpPr txBox="1"/>
          <p:nvPr/>
        </p:nvSpPr>
        <p:spPr>
          <a:xfrm>
            <a:off x="2808514" y="476942"/>
            <a:ext cx="8515350" cy="454179"/>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b="1" kern="0" dirty="0" smtClean="0">
                <a:solidFill>
                  <a:srgbClr val="000000"/>
                </a:solidFill>
              </a:rPr>
              <a:t>Description : </a:t>
            </a:r>
            <a:r>
              <a:rPr lang="en-US" b="1" kern="0" dirty="0">
                <a:solidFill>
                  <a:srgbClr val="000000"/>
                </a:solidFill>
              </a:rPr>
              <a:t>Effective usage of the CoC budget for RBEI</a:t>
            </a:r>
            <a:endParaRPr kumimoji="0" lang="en-GB" sz="1800" b="1" i="0" u="none" strike="noStrike" kern="0" cap="none" spc="0" normalizeH="0" baseline="0" noProof="0" dirty="0" smtClean="0">
              <a:ln>
                <a:noFill/>
              </a:ln>
              <a:solidFill>
                <a:srgbClr val="000000"/>
              </a:solidFill>
              <a:effectLst/>
              <a:uLnTx/>
              <a:uFillTx/>
            </a:endParaRPr>
          </a:p>
        </p:txBody>
      </p:sp>
      <p:sp>
        <p:nvSpPr>
          <p:cNvPr id="15" name="Rounded Rectangle 14"/>
          <p:cNvSpPr/>
          <p:nvPr/>
        </p:nvSpPr>
        <p:spPr>
          <a:xfrm>
            <a:off x="0" y="838532"/>
            <a:ext cx="5143500" cy="1708724"/>
          </a:xfrm>
          <a:prstGeom prst="roundRect">
            <a:avLst/>
          </a:prstGeom>
          <a:no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GB" sz="1400" b="1" i="0" u="none" strike="noStrike" kern="0" cap="none" spc="0" normalizeH="0" baseline="0" noProof="0" dirty="0" smtClean="0">
                <a:ln>
                  <a:noFill/>
                </a:ln>
                <a:solidFill>
                  <a:srgbClr val="000000"/>
                </a:solidFill>
                <a:effectLst/>
                <a:uLnTx/>
                <a:uFillTx/>
                <a:latin typeface="Bosch Office Sans"/>
              </a:rPr>
              <a:t>Expected</a:t>
            </a:r>
            <a:r>
              <a:rPr kumimoji="0" lang="en-GB" sz="1400" b="1" i="0" u="none" strike="noStrike" kern="0" cap="none" spc="0" normalizeH="0" noProof="0" dirty="0" smtClean="0">
                <a:ln>
                  <a:noFill/>
                </a:ln>
                <a:solidFill>
                  <a:srgbClr val="000000"/>
                </a:solidFill>
                <a:effectLst/>
                <a:uLnTx/>
                <a:uFillTx/>
                <a:latin typeface="Bosch Office Sans"/>
              </a:rPr>
              <a:t> Achievements</a:t>
            </a:r>
            <a:endParaRPr lang="en-US" sz="1400" b="1" kern="0" dirty="0">
              <a:solidFill>
                <a:srgbClr val="000000"/>
              </a:solidFill>
              <a:latin typeface="Bosch Office Sans"/>
            </a:endParaRP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1. The CoC budget is to be consumed to greater extent. 2. The mode for the prices / cooperation and payment model is clarified with the RBEI management. </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3. Overview of the available budget is to be presented time to time to CoC V&amp;V.</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4.Ensure all planned deliverables from RBEI are available on time and budget is transferred as planned.</a:t>
            </a:r>
            <a:endParaRPr kumimoji="0" lang="en-GB" sz="1100" b="0" i="0" u="none" strike="noStrike" kern="0" cap="none" spc="0" normalizeH="0" baseline="0" noProof="0" dirty="0" smtClean="0">
              <a:ln>
                <a:noFill/>
              </a:ln>
              <a:solidFill>
                <a:srgbClr val="000000"/>
              </a:solidFill>
              <a:effectLst/>
              <a:uLnTx/>
              <a:uFillTx/>
              <a:latin typeface="Bosch Office Sans"/>
            </a:endParaRPr>
          </a:p>
        </p:txBody>
      </p:sp>
      <p:sp>
        <p:nvSpPr>
          <p:cNvPr id="16" name="Rounded Rectangle 15"/>
          <p:cNvSpPr/>
          <p:nvPr/>
        </p:nvSpPr>
        <p:spPr>
          <a:xfrm>
            <a:off x="5143500" y="838531"/>
            <a:ext cx="5826126" cy="1708725"/>
          </a:xfrm>
          <a:prstGeom prst="roundRect">
            <a:avLst/>
          </a:prstGeom>
          <a:noFill/>
          <a:ln w="9525" cap="flat" cmpd="sng" algn="ctr">
            <a:solidFill>
              <a:srgbClr val="3F136C"/>
            </a:solidFill>
            <a:prstDash val="solid"/>
          </a:ln>
          <a:effectLst/>
        </p:spPr>
        <p:txBody>
          <a:bodyPr rtlCol="0" anchor="t"/>
          <a:lstStyle/>
          <a:p>
            <a:pPr marL="0" marR="0" indent="0" algn="ctr" defTabSz="914400" eaLnBrk="1" fontAlgn="auto" latinLnBrk="0" hangingPunct="1">
              <a:lnSpc>
                <a:spcPct val="100000"/>
              </a:lnSpc>
              <a:spcBef>
                <a:spcPts val="0"/>
              </a:spcBef>
              <a:spcAft>
                <a:spcPts val="0"/>
              </a:spcAft>
              <a:buClrTx/>
              <a:buSzTx/>
              <a:buFontTx/>
              <a:buNone/>
              <a:tabLst/>
            </a:pPr>
            <a:r>
              <a:rPr kumimoji="0" lang="en-US" sz="1300" b="1" i="0" u="none" strike="noStrike" kern="0" cap="none" spc="0" normalizeH="0" baseline="0" noProof="0" dirty="0" smtClean="0">
                <a:ln>
                  <a:noFill/>
                </a:ln>
                <a:solidFill>
                  <a:srgbClr val="000000"/>
                </a:solidFill>
                <a:effectLst/>
                <a:uLnTx/>
                <a:uFillTx/>
                <a:latin typeface="Bosch Office Sans"/>
              </a:rPr>
              <a:t>Achievements beyond expectations</a:t>
            </a:r>
            <a:endParaRPr lang="en-US" sz="1300" b="1" kern="0" dirty="0">
              <a:solidFill>
                <a:srgbClr val="000000"/>
              </a:solidFill>
              <a:latin typeface="Bosch Office Sans"/>
            </a:endParaRP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The deliverables from RBEI should be of high quality for its widely usage at BOSCH. </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The cooperation and payment model (as agreed)is running well. </a:t>
            </a:r>
          </a:p>
          <a:p>
            <a:pPr marL="0" marR="0" indent="0" defTabSz="914400" eaLnBrk="1" fontAlgn="auto" latinLnBrk="0" hangingPunct="1">
              <a:lnSpc>
                <a:spcPct val="100000"/>
              </a:lnSpc>
              <a:spcBef>
                <a:spcPts val="0"/>
              </a:spcBef>
              <a:spcAft>
                <a:spcPts val="0"/>
              </a:spcAft>
              <a:buClrTx/>
              <a:buSzTx/>
              <a:buFontTx/>
              <a:buNone/>
              <a:tabLst/>
            </a:pPr>
            <a:r>
              <a:rPr lang="en-US" sz="1100" kern="0" dirty="0">
                <a:solidFill>
                  <a:srgbClr val="000000"/>
                </a:solidFill>
                <a:latin typeface="Bosch Office Sans"/>
              </a:rPr>
              <a:t>Plan and organize regular exchange with RBEI management and get their buy-ins.</a:t>
            </a:r>
            <a:endParaRPr kumimoji="0" lang="en-GB" sz="1100" b="0" i="0" u="none" strike="noStrike" kern="0" cap="none" spc="0" normalizeH="0" baseline="0" noProof="0" dirty="0" smtClean="0">
              <a:ln>
                <a:noFill/>
              </a:ln>
              <a:solidFill>
                <a:srgbClr val="000000"/>
              </a:solidFill>
              <a:effectLst/>
              <a:uLnTx/>
              <a:uFillTx/>
              <a:latin typeface="Bosch Office Sans"/>
            </a:endParaRPr>
          </a:p>
        </p:txBody>
      </p:sp>
      <p:sp>
        <p:nvSpPr>
          <p:cNvPr id="17" name="TextBox 16"/>
          <p:cNvSpPr txBox="1"/>
          <p:nvPr/>
        </p:nvSpPr>
        <p:spPr>
          <a:xfrm>
            <a:off x="3798025" y="2634099"/>
            <a:ext cx="3518807" cy="353123"/>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GB" kern="0" dirty="0" smtClean="0">
                <a:solidFill>
                  <a:srgbClr val="000000"/>
                </a:solidFill>
              </a:rPr>
              <a:t>Actual Achievements</a:t>
            </a:r>
            <a:endParaRPr kumimoji="0" lang="en-GB" sz="1800" b="0" i="0" u="none" strike="noStrike" kern="0" cap="none" spc="0" normalizeH="0" baseline="0" noProof="0" dirty="0" smtClean="0">
              <a:ln>
                <a:noFill/>
              </a:ln>
              <a:solidFill>
                <a:srgbClr val="000000"/>
              </a:solidFill>
              <a:effectLst/>
              <a:uLnTx/>
              <a:uFillTx/>
            </a:endParaRPr>
          </a:p>
        </p:txBody>
      </p:sp>
    </p:spTree>
    <p:extLst>
      <p:ext uri="{BB962C8B-B14F-4D97-AF65-F5344CB8AC3E}">
        <p14:creationId xmlns:p14="http://schemas.microsoft.com/office/powerpoint/2010/main" val="40837741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G1_D2_169.PNG" val="image1.png"/>
  <p:tag name="RIGHT_D2.PNG" val="image3.png"/>
  <p:tag name="BG2_D2_169.PNG" val="image4.png"/>
  <p:tag name="SWITCH_BG1_D2_169.JPG" val="image5.png"/>
  <p:tag name="BOTTOM_D2_169.PNG" val="image6.png"/>
  <p:tag name="LOGO2_D2.PNG" val="image7.png"/>
  <p:tag name="BG3_D2_169.PNG" val="image9.png"/>
  <p:tag name="SWITCH_BG2_D2_169.JPG" val="image8.png"/>
  <p:tag name="LOGO1_D2.PNG" val="image2.png"/>
  <p:tag name="MLTEMPLATEVERSION" val="1.0"/>
  <p:tag name="SAXMLTEMPLATE" val="presentation_169n"/>
  <p:tag name="SAXMLCOMPANYNAME" val="bosch"/>
</p:tagLst>
</file>

<file path=ppt/tags/tag10.xml><?xml version="1.0" encoding="utf-8"?>
<p:tagLst xmlns:a="http://schemas.openxmlformats.org/drawingml/2006/main" xmlns:r="http://schemas.openxmlformats.org/officeDocument/2006/relationships" xmlns:p="http://schemas.openxmlformats.org/presentationml/2006/main">
  <p:tag name="SHAPE_LOCKS" val="16"/>
</p:tagLst>
</file>

<file path=ppt/tags/tag100.xml><?xml version="1.0" encoding="utf-8"?>
<p:tagLst xmlns:a="http://schemas.openxmlformats.org/drawingml/2006/main" xmlns:r="http://schemas.openxmlformats.org/officeDocument/2006/relationships" xmlns:p="http://schemas.openxmlformats.org/presentationml/2006/main">
  <p:tag name="SHAPE_LOCKS" val="16"/>
</p:tagLst>
</file>

<file path=ppt/tags/tag101.xml><?xml version="1.0" encoding="utf-8"?>
<p:tagLst xmlns:a="http://schemas.openxmlformats.org/drawingml/2006/main" xmlns:r="http://schemas.openxmlformats.org/officeDocument/2006/relationships" xmlns:p="http://schemas.openxmlformats.org/presentationml/2006/main">
  <p:tag name="SHAPE_LOCKS" val="16"/>
</p:tagLst>
</file>

<file path=ppt/tags/tag102.xml><?xml version="1.0" encoding="utf-8"?>
<p:tagLst xmlns:a="http://schemas.openxmlformats.org/drawingml/2006/main" xmlns:r="http://schemas.openxmlformats.org/officeDocument/2006/relationships" xmlns:p="http://schemas.openxmlformats.org/presentationml/2006/main">
  <p:tag name="SHAPE_LOCKS" val="16"/>
</p:tagLst>
</file>

<file path=ppt/tags/tag103.xml><?xml version="1.0" encoding="utf-8"?>
<p:tagLst xmlns:a="http://schemas.openxmlformats.org/drawingml/2006/main" xmlns:r="http://schemas.openxmlformats.org/officeDocument/2006/relationships" xmlns:p="http://schemas.openxmlformats.org/presentationml/2006/main">
  <p:tag name="SHAPE_LOCKS" val="16"/>
</p:tagLst>
</file>

<file path=ppt/tags/tag104.xml><?xml version="1.0" encoding="utf-8"?>
<p:tagLst xmlns:a="http://schemas.openxmlformats.org/drawingml/2006/main" xmlns:r="http://schemas.openxmlformats.org/officeDocument/2006/relationships" xmlns:p="http://schemas.openxmlformats.org/presentationml/2006/main">
  <p:tag name="SHAPE_LOCKS" val="16"/>
</p:tagLst>
</file>

<file path=ppt/tags/tag105.xml><?xml version="1.0" encoding="utf-8"?>
<p:tagLst xmlns:a="http://schemas.openxmlformats.org/drawingml/2006/main" xmlns:r="http://schemas.openxmlformats.org/officeDocument/2006/relationships" xmlns:p="http://schemas.openxmlformats.org/presentationml/2006/main">
  <p:tag name="SHAPE_LOCKS" val="16"/>
</p:tagLst>
</file>

<file path=ppt/tags/tag106.xml><?xml version="1.0" encoding="utf-8"?>
<p:tagLst xmlns:a="http://schemas.openxmlformats.org/drawingml/2006/main" xmlns:r="http://schemas.openxmlformats.org/officeDocument/2006/relationships" xmlns:p="http://schemas.openxmlformats.org/presentationml/2006/main">
  <p:tag name="SHAPE_LOCKS" val="16"/>
</p:tagLst>
</file>

<file path=ppt/tags/tag107.xml><?xml version="1.0" encoding="utf-8"?>
<p:tagLst xmlns:a="http://schemas.openxmlformats.org/drawingml/2006/main" xmlns:r="http://schemas.openxmlformats.org/officeDocument/2006/relationships" xmlns:p="http://schemas.openxmlformats.org/presentationml/2006/main">
  <p:tag name="SHAPE_LOCKS" val="16"/>
</p:tagLst>
</file>

<file path=ppt/tags/tag108.xml><?xml version="1.0" encoding="utf-8"?>
<p:tagLst xmlns:a="http://schemas.openxmlformats.org/drawingml/2006/main" xmlns:r="http://schemas.openxmlformats.org/officeDocument/2006/relationships" xmlns:p="http://schemas.openxmlformats.org/presentationml/2006/main">
  <p:tag name="SHAPE_LOCKS" val="16"/>
</p:tagLst>
</file>

<file path=ppt/tags/tag109.xml><?xml version="1.0" encoding="utf-8"?>
<p:tagLst xmlns:a="http://schemas.openxmlformats.org/drawingml/2006/main" xmlns:r="http://schemas.openxmlformats.org/officeDocument/2006/relationships" xmlns:p="http://schemas.openxmlformats.org/presentationml/2006/main">
  <p:tag name="SHAPE_LOCKS" val="16"/>
</p:tagLst>
</file>

<file path=ppt/tags/tag11.xml><?xml version="1.0" encoding="utf-8"?>
<p:tagLst xmlns:a="http://schemas.openxmlformats.org/drawingml/2006/main" xmlns:r="http://schemas.openxmlformats.org/officeDocument/2006/relationships" xmlns:p="http://schemas.openxmlformats.org/presentationml/2006/main">
  <p:tag name="SHAPE_LOCKS" val="16"/>
</p:tagLst>
</file>

<file path=ppt/tags/tag110.xml><?xml version="1.0" encoding="utf-8"?>
<p:tagLst xmlns:a="http://schemas.openxmlformats.org/drawingml/2006/main" xmlns:r="http://schemas.openxmlformats.org/officeDocument/2006/relationships" xmlns:p="http://schemas.openxmlformats.org/presentationml/2006/main">
  <p:tag name="SHAPE_LOCKS" val="16"/>
</p:tagLst>
</file>

<file path=ppt/tags/tag111.xml><?xml version="1.0" encoding="utf-8"?>
<p:tagLst xmlns:a="http://schemas.openxmlformats.org/drawingml/2006/main" xmlns:r="http://schemas.openxmlformats.org/officeDocument/2006/relationships" xmlns:p="http://schemas.openxmlformats.org/presentationml/2006/main">
  <p:tag name="SHAPE_LOCKS" val="16"/>
</p:tagLst>
</file>

<file path=ppt/tags/tag112.xml><?xml version="1.0" encoding="utf-8"?>
<p:tagLst xmlns:a="http://schemas.openxmlformats.org/drawingml/2006/main" xmlns:r="http://schemas.openxmlformats.org/officeDocument/2006/relationships" xmlns:p="http://schemas.openxmlformats.org/presentationml/2006/main">
  <p:tag name="SHAPE_LOCKS" val="16"/>
</p:tagLst>
</file>

<file path=ppt/tags/tag113.xml><?xml version="1.0" encoding="utf-8"?>
<p:tagLst xmlns:a="http://schemas.openxmlformats.org/drawingml/2006/main" xmlns:r="http://schemas.openxmlformats.org/officeDocument/2006/relationships" xmlns:p="http://schemas.openxmlformats.org/presentationml/2006/main">
  <p:tag name="SHAPE_LOCKS" val="16"/>
</p:tagLst>
</file>

<file path=ppt/tags/tag114.xml><?xml version="1.0" encoding="utf-8"?>
<p:tagLst xmlns:a="http://schemas.openxmlformats.org/drawingml/2006/main" xmlns:r="http://schemas.openxmlformats.org/officeDocument/2006/relationships" xmlns:p="http://schemas.openxmlformats.org/presentationml/2006/main">
  <p:tag name="SHAPE_LOCKS" val="16"/>
</p:tagLst>
</file>

<file path=ppt/tags/tag115.xml><?xml version="1.0" encoding="utf-8"?>
<p:tagLst xmlns:a="http://schemas.openxmlformats.org/drawingml/2006/main" xmlns:r="http://schemas.openxmlformats.org/officeDocument/2006/relationships" xmlns:p="http://schemas.openxmlformats.org/presentationml/2006/main">
  <p:tag name="SHAPE_LOCKS" val="16"/>
</p:tagLst>
</file>

<file path=ppt/tags/tag116.xml><?xml version="1.0" encoding="utf-8"?>
<p:tagLst xmlns:a="http://schemas.openxmlformats.org/drawingml/2006/main" xmlns:r="http://schemas.openxmlformats.org/officeDocument/2006/relationships" xmlns:p="http://schemas.openxmlformats.org/presentationml/2006/main">
  <p:tag name="SHAPE_LOCKS" val="16"/>
</p:tagLst>
</file>

<file path=ppt/tags/tag117.xml><?xml version="1.0" encoding="utf-8"?>
<p:tagLst xmlns:a="http://schemas.openxmlformats.org/drawingml/2006/main" xmlns:r="http://schemas.openxmlformats.org/officeDocument/2006/relationships" xmlns:p="http://schemas.openxmlformats.org/presentationml/2006/main">
  <p:tag name="SHAPE_LOCKS" val="16"/>
</p:tagLst>
</file>

<file path=ppt/tags/tag118.xml><?xml version="1.0" encoding="utf-8"?>
<p:tagLst xmlns:a="http://schemas.openxmlformats.org/drawingml/2006/main" xmlns:r="http://schemas.openxmlformats.org/officeDocument/2006/relationships" xmlns:p="http://schemas.openxmlformats.org/presentationml/2006/main">
  <p:tag name="SHAPE_LOCKS" val="16"/>
</p:tagLst>
</file>

<file path=ppt/tags/tag119.xml><?xml version="1.0" encoding="utf-8"?>
<p:tagLst xmlns:a="http://schemas.openxmlformats.org/drawingml/2006/main" xmlns:r="http://schemas.openxmlformats.org/officeDocument/2006/relationships" xmlns:p="http://schemas.openxmlformats.org/presentationml/2006/main">
  <p:tag name="SHAPE_LOCKS" val="16"/>
</p:tagLst>
</file>

<file path=ppt/tags/tag12.xml><?xml version="1.0" encoding="utf-8"?>
<p:tagLst xmlns:a="http://schemas.openxmlformats.org/drawingml/2006/main" xmlns:r="http://schemas.openxmlformats.org/officeDocument/2006/relationships" xmlns:p="http://schemas.openxmlformats.org/presentationml/2006/main">
  <p:tag name="SHAPE_LOCKS" val="16"/>
</p:tagLst>
</file>

<file path=ppt/tags/tag120.xml><?xml version="1.0" encoding="utf-8"?>
<p:tagLst xmlns:a="http://schemas.openxmlformats.org/drawingml/2006/main" xmlns:r="http://schemas.openxmlformats.org/officeDocument/2006/relationships" xmlns:p="http://schemas.openxmlformats.org/presentationml/2006/main">
  <p:tag name="SHAPE_LOCKS" val="16"/>
</p:tagLst>
</file>

<file path=ppt/tags/tag121.xml><?xml version="1.0" encoding="utf-8"?>
<p:tagLst xmlns:a="http://schemas.openxmlformats.org/drawingml/2006/main" xmlns:r="http://schemas.openxmlformats.org/officeDocument/2006/relationships" xmlns:p="http://schemas.openxmlformats.org/presentationml/2006/main">
  <p:tag name="SHAPE_LOCKS" val="16"/>
</p:tagLst>
</file>

<file path=ppt/tags/tag122.xml><?xml version="1.0" encoding="utf-8"?>
<p:tagLst xmlns:a="http://schemas.openxmlformats.org/drawingml/2006/main" xmlns:r="http://schemas.openxmlformats.org/officeDocument/2006/relationships" xmlns:p="http://schemas.openxmlformats.org/presentationml/2006/main">
  <p:tag name="SHAPE_LOCKS" val="16"/>
</p:tagLst>
</file>

<file path=ppt/tags/tag123.xml><?xml version="1.0" encoding="utf-8"?>
<p:tagLst xmlns:a="http://schemas.openxmlformats.org/drawingml/2006/main" xmlns:r="http://schemas.openxmlformats.org/officeDocument/2006/relationships" xmlns:p="http://schemas.openxmlformats.org/presentationml/2006/main">
  <p:tag name="SHAPE_LOCKS" val="16"/>
</p:tagLst>
</file>

<file path=ppt/tags/tag124.xml><?xml version="1.0" encoding="utf-8"?>
<p:tagLst xmlns:a="http://schemas.openxmlformats.org/drawingml/2006/main" xmlns:r="http://schemas.openxmlformats.org/officeDocument/2006/relationships" xmlns:p="http://schemas.openxmlformats.org/presentationml/2006/main">
  <p:tag name="SHAPE_LOCKS" val="16"/>
</p:tagLst>
</file>

<file path=ppt/tags/tag125.xml><?xml version="1.0" encoding="utf-8"?>
<p:tagLst xmlns:a="http://schemas.openxmlformats.org/drawingml/2006/main" xmlns:r="http://schemas.openxmlformats.org/officeDocument/2006/relationships" xmlns:p="http://schemas.openxmlformats.org/presentationml/2006/main">
  <p:tag name="SHAPE_LOCKS" val="16"/>
</p:tagLst>
</file>

<file path=ppt/tags/tag126.xml><?xml version="1.0" encoding="utf-8"?>
<p:tagLst xmlns:a="http://schemas.openxmlformats.org/drawingml/2006/main" xmlns:r="http://schemas.openxmlformats.org/officeDocument/2006/relationships" xmlns:p="http://schemas.openxmlformats.org/presentationml/2006/main">
  <p:tag name="SHAPE_LOCKS" val="16"/>
</p:tagLst>
</file>

<file path=ppt/tags/tag127.xml><?xml version="1.0" encoding="utf-8"?>
<p:tagLst xmlns:a="http://schemas.openxmlformats.org/drawingml/2006/main" xmlns:r="http://schemas.openxmlformats.org/officeDocument/2006/relationships" xmlns:p="http://schemas.openxmlformats.org/presentationml/2006/main">
  <p:tag name="SHAPE_LOCKS" val="16"/>
</p:tagLst>
</file>

<file path=ppt/tags/tag128.xml><?xml version="1.0" encoding="utf-8"?>
<p:tagLst xmlns:a="http://schemas.openxmlformats.org/drawingml/2006/main" xmlns:r="http://schemas.openxmlformats.org/officeDocument/2006/relationships" xmlns:p="http://schemas.openxmlformats.org/presentationml/2006/main">
  <p:tag name="SHAPE_LOCKS" val="16"/>
</p:tagLst>
</file>

<file path=ppt/tags/tag129.xml><?xml version="1.0" encoding="utf-8"?>
<p:tagLst xmlns:a="http://schemas.openxmlformats.org/drawingml/2006/main" xmlns:r="http://schemas.openxmlformats.org/officeDocument/2006/relationships" xmlns:p="http://schemas.openxmlformats.org/presentationml/2006/main">
  <p:tag name="SHAPE_LOCKS" val="16"/>
</p:tagLst>
</file>

<file path=ppt/tags/tag13.xml><?xml version="1.0" encoding="utf-8"?>
<p:tagLst xmlns:a="http://schemas.openxmlformats.org/drawingml/2006/main" xmlns:r="http://schemas.openxmlformats.org/officeDocument/2006/relationships" xmlns:p="http://schemas.openxmlformats.org/presentationml/2006/main">
  <p:tag name="SHAPE_LOCKS" val="16"/>
</p:tagLst>
</file>

<file path=ppt/tags/tag130.xml><?xml version="1.0" encoding="utf-8"?>
<p:tagLst xmlns:a="http://schemas.openxmlformats.org/drawingml/2006/main" xmlns:r="http://schemas.openxmlformats.org/officeDocument/2006/relationships" xmlns:p="http://schemas.openxmlformats.org/presentationml/2006/main">
  <p:tag name="SHAPE_LOCKS" val="16"/>
</p:tagLst>
</file>

<file path=ppt/tags/tag131.xml><?xml version="1.0" encoding="utf-8"?>
<p:tagLst xmlns:a="http://schemas.openxmlformats.org/drawingml/2006/main" xmlns:r="http://schemas.openxmlformats.org/officeDocument/2006/relationships" xmlns:p="http://schemas.openxmlformats.org/presentationml/2006/main">
  <p:tag name="SHAPE_LOCKS" val="16"/>
</p:tagLst>
</file>

<file path=ppt/tags/tag132.xml><?xml version="1.0" encoding="utf-8"?>
<p:tagLst xmlns:a="http://schemas.openxmlformats.org/drawingml/2006/main" xmlns:r="http://schemas.openxmlformats.org/officeDocument/2006/relationships" xmlns:p="http://schemas.openxmlformats.org/presentationml/2006/main">
  <p:tag name="SHAPE_LOCKS" val="16"/>
</p:tagLst>
</file>

<file path=ppt/tags/tag133.xml><?xml version="1.0" encoding="utf-8"?>
<p:tagLst xmlns:a="http://schemas.openxmlformats.org/drawingml/2006/main" xmlns:r="http://schemas.openxmlformats.org/officeDocument/2006/relationships" xmlns:p="http://schemas.openxmlformats.org/presentationml/2006/main">
  <p:tag name="SHAPE_LOCKS" val="16"/>
</p:tagLst>
</file>

<file path=ppt/tags/tag134.xml><?xml version="1.0" encoding="utf-8"?>
<p:tagLst xmlns:a="http://schemas.openxmlformats.org/drawingml/2006/main" xmlns:r="http://schemas.openxmlformats.org/officeDocument/2006/relationships" xmlns:p="http://schemas.openxmlformats.org/presentationml/2006/main">
  <p:tag name="SHAPE_LOCKS" val="16"/>
</p:tagLst>
</file>

<file path=ppt/tags/tag135.xml><?xml version="1.0" encoding="utf-8"?>
<p:tagLst xmlns:a="http://schemas.openxmlformats.org/drawingml/2006/main" xmlns:r="http://schemas.openxmlformats.org/officeDocument/2006/relationships" xmlns:p="http://schemas.openxmlformats.org/presentationml/2006/main">
  <p:tag name="SHAPE_LOCKS" val="16"/>
</p:tagLst>
</file>

<file path=ppt/tags/tag136.xml><?xml version="1.0" encoding="utf-8"?>
<p:tagLst xmlns:a="http://schemas.openxmlformats.org/drawingml/2006/main" xmlns:r="http://schemas.openxmlformats.org/officeDocument/2006/relationships" xmlns:p="http://schemas.openxmlformats.org/presentationml/2006/main">
  <p:tag name="SHAPE_LOCKS" val="16"/>
</p:tagLst>
</file>

<file path=ppt/tags/tag137.xml><?xml version="1.0" encoding="utf-8"?>
<p:tagLst xmlns:a="http://schemas.openxmlformats.org/drawingml/2006/main" xmlns:r="http://schemas.openxmlformats.org/officeDocument/2006/relationships" xmlns:p="http://schemas.openxmlformats.org/presentationml/2006/main">
  <p:tag name="SHAPE_LOCKS" val="16"/>
</p:tagLst>
</file>

<file path=ppt/tags/tag138.xml><?xml version="1.0" encoding="utf-8"?>
<p:tagLst xmlns:a="http://schemas.openxmlformats.org/drawingml/2006/main" xmlns:r="http://schemas.openxmlformats.org/officeDocument/2006/relationships" xmlns:p="http://schemas.openxmlformats.org/presentationml/2006/main">
  <p:tag name="SHAPE_LOCKS" val="16"/>
</p:tagLst>
</file>

<file path=ppt/tags/tag139.xml><?xml version="1.0" encoding="utf-8"?>
<p:tagLst xmlns:a="http://schemas.openxmlformats.org/drawingml/2006/main" xmlns:r="http://schemas.openxmlformats.org/officeDocument/2006/relationships" xmlns:p="http://schemas.openxmlformats.org/presentationml/2006/main">
  <p:tag name="SHAPE_LOCKS" val="16"/>
</p:tagLst>
</file>

<file path=ppt/tags/tag14.xml><?xml version="1.0" encoding="utf-8"?>
<p:tagLst xmlns:a="http://schemas.openxmlformats.org/drawingml/2006/main" xmlns:r="http://schemas.openxmlformats.org/officeDocument/2006/relationships" xmlns:p="http://schemas.openxmlformats.org/presentationml/2006/main">
  <p:tag name="SHAPE_LOCKS" val="16"/>
</p:tagLst>
</file>

<file path=ppt/tags/tag140.xml><?xml version="1.0" encoding="utf-8"?>
<p:tagLst xmlns:a="http://schemas.openxmlformats.org/drawingml/2006/main" xmlns:r="http://schemas.openxmlformats.org/officeDocument/2006/relationships" xmlns:p="http://schemas.openxmlformats.org/presentationml/2006/main">
  <p:tag name="SHAPE_LOCKS" val="16"/>
</p:tagLst>
</file>

<file path=ppt/tags/tag141.xml><?xml version="1.0" encoding="utf-8"?>
<p:tagLst xmlns:a="http://schemas.openxmlformats.org/drawingml/2006/main" xmlns:r="http://schemas.openxmlformats.org/officeDocument/2006/relationships" xmlns:p="http://schemas.openxmlformats.org/presentationml/2006/main">
  <p:tag name="SHAPE_LOCKS" val="16"/>
</p:tagLst>
</file>

<file path=ppt/tags/tag142.xml><?xml version="1.0" encoding="utf-8"?>
<p:tagLst xmlns:a="http://schemas.openxmlformats.org/drawingml/2006/main" xmlns:r="http://schemas.openxmlformats.org/officeDocument/2006/relationships" xmlns:p="http://schemas.openxmlformats.org/presentationml/2006/main">
  <p:tag name="SHAPE_LOCKS" val="16"/>
</p:tagLst>
</file>

<file path=ppt/tags/tag143.xml><?xml version="1.0" encoding="utf-8"?>
<p:tagLst xmlns:a="http://schemas.openxmlformats.org/drawingml/2006/main" xmlns:r="http://schemas.openxmlformats.org/officeDocument/2006/relationships" xmlns:p="http://schemas.openxmlformats.org/presentationml/2006/main">
  <p:tag name="SHAPE_LOCKS" val="16"/>
</p:tagLst>
</file>

<file path=ppt/tags/tag144.xml><?xml version="1.0" encoding="utf-8"?>
<p:tagLst xmlns:a="http://schemas.openxmlformats.org/drawingml/2006/main" xmlns:r="http://schemas.openxmlformats.org/officeDocument/2006/relationships" xmlns:p="http://schemas.openxmlformats.org/presentationml/2006/main">
  <p:tag name="SHAPE_LOCKS" val="16"/>
</p:tagLst>
</file>

<file path=ppt/tags/tag145.xml><?xml version="1.0" encoding="utf-8"?>
<p:tagLst xmlns:a="http://schemas.openxmlformats.org/drawingml/2006/main" xmlns:r="http://schemas.openxmlformats.org/officeDocument/2006/relationships" xmlns:p="http://schemas.openxmlformats.org/presentationml/2006/main">
  <p:tag name="SHAPE_LOCKS" val="16"/>
</p:tagLst>
</file>

<file path=ppt/tags/tag146.xml><?xml version="1.0" encoding="utf-8"?>
<p:tagLst xmlns:a="http://schemas.openxmlformats.org/drawingml/2006/main" xmlns:r="http://schemas.openxmlformats.org/officeDocument/2006/relationships" xmlns:p="http://schemas.openxmlformats.org/presentationml/2006/main">
  <p:tag name="SHAPE_LOCKS" val="16"/>
</p:tagLst>
</file>

<file path=ppt/tags/tag147.xml><?xml version="1.0" encoding="utf-8"?>
<p:tagLst xmlns:a="http://schemas.openxmlformats.org/drawingml/2006/main" xmlns:r="http://schemas.openxmlformats.org/officeDocument/2006/relationships" xmlns:p="http://schemas.openxmlformats.org/presentationml/2006/main">
  <p:tag name="SHAPE_LOCKS" val="16"/>
</p:tagLst>
</file>

<file path=ppt/tags/tag148.xml><?xml version="1.0" encoding="utf-8"?>
<p:tagLst xmlns:a="http://schemas.openxmlformats.org/drawingml/2006/main" xmlns:r="http://schemas.openxmlformats.org/officeDocument/2006/relationships" xmlns:p="http://schemas.openxmlformats.org/presentationml/2006/main">
  <p:tag name="SHAPE_LOCKS" val="16"/>
</p:tagLst>
</file>

<file path=ppt/tags/tag149.xml><?xml version="1.0" encoding="utf-8"?>
<p:tagLst xmlns:a="http://schemas.openxmlformats.org/drawingml/2006/main" xmlns:r="http://schemas.openxmlformats.org/officeDocument/2006/relationships" xmlns:p="http://schemas.openxmlformats.org/presentationml/2006/main">
  <p:tag name="SHAPE_LOCKS" val="16"/>
</p:tagLst>
</file>

<file path=ppt/tags/tag15.xml><?xml version="1.0" encoding="utf-8"?>
<p:tagLst xmlns:a="http://schemas.openxmlformats.org/drawingml/2006/main" xmlns:r="http://schemas.openxmlformats.org/officeDocument/2006/relationships" xmlns:p="http://schemas.openxmlformats.org/presentationml/2006/main">
  <p:tag name="SHAPE_LOCKS" val="16"/>
</p:tagLst>
</file>

<file path=ppt/tags/tag150.xml><?xml version="1.0" encoding="utf-8"?>
<p:tagLst xmlns:a="http://schemas.openxmlformats.org/drawingml/2006/main" xmlns:r="http://schemas.openxmlformats.org/officeDocument/2006/relationships" xmlns:p="http://schemas.openxmlformats.org/presentationml/2006/main">
  <p:tag name="SHAPE_LOCKS" val="16"/>
</p:tagLst>
</file>

<file path=ppt/tags/tag151.xml><?xml version="1.0" encoding="utf-8"?>
<p:tagLst xmlns:a="http://schemas.openxmlformats.org/drawingml/2006/main" xmlns:r="http://schemas.openxmlformats.org/officeDocument/2006/relationships" xmlns:p="http://schemas.openxmlformats.org/presentationml/2006/main">
  <p:tag name="SHAPE_LOCKS" val="16"/>
</p:tagLst>
</file>

<file path=ppt/tags/tag152.xml><?xml version="1.0" encoding="utf-8"?>
<p:tagLst xmlns:a="http://schemas.openxmlformats.org/drawingml/2006/main" xmlns:r="http://schemas.openxmlformats.org/officeDocument/2006/relationships" xmlns:p="http://schemas.openxmlformats.org/presentationml/2006/main">
  <p:tag name="SHAPE_LOCKS" val="16"/>
</p:tagLst>
</file>

<file path=ppt/tags/tag153.xml><?xml version="1.0" encoding="utf-8"?>
<p:tagLst xmlns:a="http://schemas.openxmlformats.org/drawingml/2006/main" xmlns:r="http://schemas.openxmlformats.org/officeDocument/2006/relationships" xmlns:p="http://schemas.openxmlformats.org/presentationml/2006/main">
  <p:tag name="SHAPE_LOCKS" val="16"/>
</p:tagLst>
</file>

<file path=ppt/tags/tag154.xml><?xml version="1.0" encoding="utf-8"?>
<p:tagLst xmlns:a="http://schemas.openxmlformats.org/drawingml/2006/main" xmlns:r="http://schemas.openxmlformats.org/officeDocument/2006/relationships" xmlns:p="http://schemas.openxmlformats.org/presentationml/2006/main">
  <p:tag name="SHAPE_LOCKS" val="16"/>
</p:tagLst>
</file>

<file path=ppt/tags/tag155.xml><?xml version="1.0" encoding="utf-8"?>
<p:tagLst xmlns:a="http://schemas.openxmlformats.org/drawingml/2006/main" xmlns:r="http://schemas.openxmlformats.org/officeDocument/2006/relationships" xmlns:p="http://schemas.openxmlformats.org/presentationml/2006/main">
  <p:tag name="SHAPE_LOCKS" val="16"/>
</p:tagLst>
</file>

<file path=ppt/tags/tag156.xml><?xml version="1.0" encoding="utf-8"?>
<p:tagLst xmlns:a="http://schemas.openxmlformats.org/drawingml/2006/main" xmlns:r="http://schemas.openxmlformats.org/officeDocument/2006/relationships" xmlns:p="http://schemas.openxmlformats.org/presentationml/2006/main">
  <p:tag name="SHAPE_LOCKS" val="16"/>
</p:tagLst>
</file>

<file path=ppt/tags/tag157.xml><?xml version="1.0" encoding="utf-8"?>
<p:tagLst xmlns:a="http://schemas.openxmlformats.org/drawingml/2006/main" xmlns:r="http://schemas.openxmlformats.org/officeDocument/2006/relationships" xmlns:p="http://schemas.openxmlformats.org/presentationml/2006/main">
  <p:tag name="SHAPE_LOCKS" val="16"/>
</p:tagLst>
</file>

<file path=ppt/tags/tag158.xml><?xml version="1.0" encoding="utf-8"?>
<p:tagLst xmlns:a="http://schemas.openxmlformats.org/drawingml/2006/main" xmlns:r="http://schemas.openxmlformats.org/officeDocument/2006/relationships" xmlns:p="http://schemas.openxmlformats.org/presentationml/2006/main">
  <p:tag name="SHAPE_LOCKS" val="16"/>
</p:tagLst>
</file>

<file path=ppt/tags/tag159.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16.xml><?xml version="1.0" encoding="utf-8"?>
<p:tagLst xmlns:a="http://schemas.openxmlformats.org/drawingml/2006/main" xmlns:r="http://schemas.openxmlformats.org/officeDocument/2006/relationships" xmlns:p="http://schemas.openxmlformats.org/presentationml/2006/main">
  <p:tag name="SHAPE_LOCKS" val="16"/>
</p:tagLst>
</file>

<file path=ppt/tags/tag160.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161.xml><?xml version="1.0" encoding="utf-8"?>
<p:tagLst xmlns:a="http://schemas.openxmlformats.org/drawingml/2006/main" xmlns:r="http://schemas.openxmlformats.org/officeDocument/2006/relationships" xmlns:p="http://schemas.openxmlformats.org/presentationml/2006/main">
  <p:tag name="FIELD.CHAPTER.CONTENT" val="Shilpa GPD Review - BSD4"/>
  <p:tag name="FIELD.CHAPTER.VALUE" val="Shilpa GPD Review - BSD4"/>
  <p:tag name="FIELD.DPT.CONTENT" val="RBEI/BSD4"/>
  <p:tag name="FIELD.DPT.VALUE" val="RBEI/BSD4 | "/>
  <p:tag name="FIELDS.INITIALIZED" val="1"/>
  <p:tag name="ML_1" val="RBEI_Ban5"/>
  <p:tag name="ML_2" val="Bosch2.mcr"/>
  <p:tag name="SHAPESETGROUPCLASSNAME" val="ShapeSetGroup1"/>
  <p:tag name="SHAPESETCLASSNAME" val="TitleGraphicUser"/>
  <p:tag name="COLORSETGROUPCLASSNAME" val="ColorSetGroup1"/>
  <p:tag name="COLORSETCLASSNAME" val="ColorSet2"/>
  <p:tag name="FONTSETGROUPCLASSNAME" val="FontSetGroup1"/>
  <p:tag name="STYLESETGROUPCLASSNAME" val="StyleSetGroup1"/>
  <p:tag name="MAPNAME" val="Map1"/>
  <p:tag name="CFG.LAYOUT" val="BOSCH2"/>
  <p:tag name="MLI" val="1"/>
  <p:tag name="PICTURE 3_SHAPECLASSPROTECTIONTYPE" val="15"/>
  <p:tag name="PICTURE 4_SHAPECLASSPROTECTIONTYPE" val="15"/>
  <p:tag name="PICTURE 5_SHAPECLASSPROTECTIONTYPE" val="0"/>
  <p:tag name="SUBTITLE 2_SHAPECLASSPROTECTIONTYPE" val="0"/>
  <p:tag name="TITLE 1_SHAPECLASSPROTECTIONTYPE" val="3"/>
  <p:tag name="ML_LAYOUT_RESOURCE" val="BOSCH2_16_9_2018.MCR"/>
  <p:tag name="CFG.LAYOUTRES" val="BOSCH2_16_9_2018"/>
</p:tagLst>
</file>

<file path=ppt/tags/tag162.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HiddenSubtitle"/>
  <p:tag name="SHAPECLASSPROTECTIONTYPE" val="0"/>
  <p:tag name="ML_SENDTOBACK" val=" 1"/>
</p:tagLst>
</file>

<file path=ppt/tags/tag1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amplePic16-9.jpg"/>
  <p:tag name="ML_SENDTOBACK" val=" 1"/>
  <p:tag name="MLI" val="1"/>
  <p:tag name="SHAPECLASSNAME" val="FullPageGraphic"/>
  <p:tag name="SHAPECLASSPROTECTIONTYPE" val="0"/>
</p:tagLst>
</file>

<file path=ppt/tags/tag16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TitleGraphicUser"/>
  <p:tag name="COLORSETGROUPCLASSNAME" val="ColorSetGroup1"/>
  <p:tag name="FONTSETGROUPCLASSNAME" val="FontSetGroup1"/>
  <p:tag name="SHAPECLASSFILE" val="Bosch-Symbol-Logotype-Supergraphic.png"/>
  <p:tag name="MLI" val="1"/>
  <p:tag name="SHAPECLASSNAME" val="ColorBarOnTitleSlides"/>
  <p:tag name="SHAPECLASSPROTECTIONTYPE" val="15"/>
</p:tagLst>
</file>

<file path=ppt/tags/tag165.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ETCLASSNAME" val="ColorSet1"/>
  <p:tag name="MLI" val="1"/>
  <p:tag name="SHAPESETGROUPCLASSNAME" val="ShapeSetGroup1"/>
  <p:tag name="SHAPESETCLASSNAME" val="TitleGraphicUser"/>
  <p:tag name="COLORSETGROUPCLASSNAME" val="ColorSetGroup1"/>
  <p:tag name="FONTSETGROUPCLASSNAME" val="FontSetGroup1"/>
  <p:tag name="SHAPECLASSNAME" val="TitleOnTitleSlides"/>
  <p:tag name="SHAPECLASSPROTECTIONTYPE" val="3"/>
  <p:tag name="COLORS" val="-2;-2;-2;-2;-1;-2"/>
</p:tagLst>
</file>

<file path=ppt/tags/tag166.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TitleGraphicUser"/>
  <p:tag name="SHAPESETGROUPCLASSNAME" val="ShapeSetGroup1"/>
</p:tagLst>
</file>

<file path=ppt/tags/tag17.xml><?xml version="1.0" encoding="utf-8"?>
<p:tagLst xmlns:a="http://schemas.openxmlformats.org/drawingml/2006/main" xmlns:r="http://schemas.openxmlformats.org/officeDocument/2006/relationships" xmlns:p="http://schemas.openxmlformats.org/presentationml/2006/main">
  <p:tag name="SHAPE_LOCKS" val="16"/>
</p:tagLst>
</file>

<file path=ppt/tags/tag18.xml><?xml version="1.0" encoding="utf-8"?>
<p:tagLst xmlns:a="http://schemas.openxmlformats.org/drawingml/2006/main" xmlns:r="http://schemas.openxmlformats.org/officeDocument/2006/relationships" xmlns:p="http://schemas.openxmlformats.org/presentationml/2006/main">
  <p:tag name="SHAPE_LOCKS" val="16"/>
</p:tagLst>
</file>

<file path=ppt/tags/tag19.xml><?xml version="1.0" encoding="utf-8"?>
<p:tagLst xmlns:a="http://schemas.openxmlformats.org/drawingml/2006/main" xmlns:r="http://schemas.openxmlformats.org/officeDocument/2006/relationships" xmlns:p="http://schemas.openxmlformats.org/presentationml/2006/main">
  <p:tag name="SHAPE_LOCKS" val="16"/>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20.xml><?xml version="1.0" encoding="utf-8"?>
<p:tagLst xmlns:a="http://schemas.openxmlformats.org/drawingml/2006/main" xmlns:r="http://schemas.openxmlformats.org/officeDocument/2006/relationships" xmlns:p="http://schemas.openxmlformats.org/presentationml/2006/main">
  <p:tag name="SHAPE_LOCKS" val="16"/>
</p:tagLst>
</file>

<file path=ppt/tags/tag21.xml><?xml version="1.0" encoding="utf-8"?>
<p:tagLst xmlns:a="http://schemas.openxmlformats.org/drawingml/2006/main" xmlns:r="http://schemas.openxmlformats.org/officeDocument/2006/relationships" xmlns:p="http://schemas.openxmlformats.org/presentationml/2006/main">
  <p:tag name="SHAPE_LOCKS" val="16"/>
</p:tagLst>
</file>

<file path=ppt/tags/tag22.xml><?xml version="1.0" encoding="utf-8"?>
<p:tagLst xmlns:a="http://schemas.openxmlformats.org/drawingml/2006/main" xmlns:r="http://schemas.openxmlformats.org/officeDocument/2006/relationships" xmlns:p="http://schemas.openxmlformats.org/presentationml/2006/main">
  <p:tag name="SHAPE_LOCKS" val="16"/>
</p:tagLst>
</file>

<file path=ppt/tags/tag23.xml><?xml version="1.0" encoding="utf-8"?>
<p:tagLst xmlns:a="http://schemas.openxmlformats.org/drawingml/2006/main" xmlns:r="http://schemas.openxmlformats.org/officeDocument/2006/relationships" xmlns:p="http://schemas.openxmlformats.org/presentationml/2006/main">
  <p:tag name="SHAPE_LOCKS" val="16"/>
</p:tagLst>
</file>

<file path=ppt/tags/tag24.xml><?xml version="1.0" encoding="utf-8"?>
<p:tagLst xmlns:a="http://schemas.openxmlformats.org/drawingml/2006/main" xmlns:r="http://schemas.openxmlformats.org/officeDocument/2006/relationships" xmlns:p="http://schemas.openxmlformats.org/presentationml/2006/main">
  <p:tag name="SHAPE_LOCKS" val="16"/>
</p:tagLst>
</file>

<file path=ppt/tags/tag25.xml><?xml version="1.0" encoding="utf-8"?>
<p:tagLst xmlns:a="http://schemas.openxmlformats.org/drawingml/2006/main" xmlns:r="http://schemas.openxmlformats.org/officeDocument/2006/relationships" xmlns:p="http://schemas.openxmlformats.org/presentationml/2006/main">
  <p:tag name="SHAPE_LOCKS" val="16"/>
</p:tagLst>
</file>

<file path=ppt/tags/tag26.xml><?xml version="1.0" encoding="utf-8"?>
<p:tagLst xmlns:a="http://schemas.openxmlformats.org/drawingml/2006/main" xmlns:r="http://schemas.openxmlformats.org/officeDocument/2006/relationships" xmlns:p="http://schemas.openxmlformats.org/presentationml/2006/main">
  <p:tag name="SHAPE_LOCKS" val="16"/>
</p:tagLst>
</file>

<file path=ppt/tags/tag27.xml><?xml version="1.0" encoding="utf-8"?>
<p:tagLst xmlns:a="http://schemas.openxmlformats.org/drawingml/2006/main" xmlns:r="http://schemas.openxmlformats.org/officeDocument/2006/relationships" xmlns:p="http://schemas.openxmlformats.org/presentationml/2006/main">
  <p:tag name="SHAPE_LOCKS" val="16"/>
</p:tagLst>
</file>

<file path=ppt/tags/tag28.xml><?xml version="1.0" encoding="utf-8"?>
<p:tagLst xmlns:a="http://schemas.openxmlformats.org/drawingml/2006/main" xmlns:r="http://schemas.openxmlformats.org/officeDocument/2006/relationships" xmlns:p="http://schemas.openxmlformats.org/presentationml/2006/main">
  <p:tag name="SHAPE_LOCKS" val="16"/>
</p:tagLst>
</file>

<file path=ppt/tags/tag29.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30.xml><?xml version="1.0" encoding="utf-8"?>
<p:tagLst xmlns:a="http://schemas.openxmlformats.org/drawingml/2006/main" xmlns:r="http://schemas.openxmlformats.org/officeDocument/2006/relationships" xmlns:p="http://schemas.openxmlformats.org/presentationml/2006/main">
  <p:tag name="SHAPE_LOCKS" val="16"/>
</p:tagLst>
</file>

<file path=ppt/tags/tag31.xml><?xml version="1.0" encoding="utf-8"?>
<p:tagLst xmlns:a="http://schemas.openxmlformats.org/drawingml/2006/main" xmlns:r="http://schemas.openxmlformats.org/officeDocument/2006/relationships" xmlns:p="http://schemas.openxmlformats.org/presentationml/2006/main">
  <p:tag name="SHAPE_LOCKS" val="16"/>
</p:tagLst>
</file>

<file path=ppt/tags/tag32.xml><?xml version="1.0" encoding="utf-8"?>
<p:tagLst xmlns:a="http://schemas.openxmlformats.org/drawingml/2006/main" xmlns:r="http://schemas.openxmlformats.org/officeDocument/2006/relationships" xmlns:p="http://schemas.openxmlformats.org/presentationml/2006/main">
  <p:tag name="SHAPE_LOCKS" val="16"/>
</p:tagLst>
</file>

<file path=ppt/tags/tag33.xml><?xml version="1.0" encoding="utf-8"?>
<p:tagLst xmlns:a="http://schemas.openxmlformats.org/drawingml/2006/main" xmlns:r="http://schemas.openxmlformats.org/officeDocument/2006/relationships" xmlns:p="http://schemas.openxmlformats.org/presentationml/2006/main">
  <p:tag name="SHAPE_LOCKS" val="16"/>
</p:tagLst>
</file>

<file path=ppt/tags/tag34.xml><?xml version="1.0" encoding="utf-8"?>
<p:tagLst xmlns:a="http://schemas.openxmlformats.org/drawingml/2006/main" xmlns:r="http://schemas.openxmlformats.org/officeDocument/2006/relationships" xmlns:p="http://schemas.openxmlformats.org/presentationml/2006/main">
  <p:tag name="SHAPE_LOCKS" val="16"/>
</p:tagLst>
</file>

<file path=ppt/tags/tag35.xml><?xml version="1.0" encoding="utf-8"?>
<p:tagLst xmlns:a="http://schemas.openxmlformats.org/drawingml/2006/main" xmlns:r="http://schemas.openxmlformats.org/officeDocument/2006/relationships" xmlns:p="http://schemas.openxmlformats.org/presentationml/2006/main">
  <p:tag name="SHAPE_LOCKS" val="16"/>
</p:tagLst>
</file>

<file path=ppt/tags/tag36.xml><?xml version="1.0" encoding="utf-8"?>
<p:tagLst xmlns:a="http://schemas.openxmlformats.org/drawingml/2006/main" xmlns:r="http://schemas.openxmlformats.org/officeDocument/2006/relationships" xmlns:p="http://schemas.openxmlformats.org/presentationml/2006/main">
  <p:tag name="SHAPE_LOCKS" val="16"/>
</p:tagLst>
</file>

<file path=ppt/tags/tag37.xml><?xml version="1.0" encoding="utf-8"?>
<p:tagLst xmlns:a="http://schemas.openxmlformats.org/drawingml/2006/main" xmlns:r="http://schemas.openxmlformats.org/officeDocument/2006/relationships" xmlns:p="http://schemas.openxmlformats.org/presentationml/2006/main">
  <p:tag name="SHAPE_LOCKS" val="16"/>
</p:tagLst>
</file>

<file path=ppt/tags/tag38.xml><?xml version="1.0" encoding="utf-8"?>
<p:tagLst xmlns:a="http://schemas.openxmlformats.org/drawingml/2006/main" xmlns:r="http://schemas.openxmlformats.org/officeDocument/2006/relationships" xmlns:p="http://schemas.openxmlformats.org/presentationml/2006/main">
  <p:tag name="SHAPE_LOCKS" val="16"/>
</p:tagLst>
</file>

<file path=ppt/tags/tag39.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40.xml><?xml version="1.0" encoding="utf-8"?>
<p:tagLst xmlns:a="http://schemas.openxmlformats.org/drawingml/2006/main" xmlns:r="http://schemas.openxmlformats.org/officeDocument/2006/relationships" xmlns:p="http://schemas.openxmlformats.org/presentationml/2006/main">
  <p:tag name="SHAPE_LOCKS" val="16"/>
</p:tagLst>
</file>

<file path=ppt/tags/tag41.xml><?xml version="1.0" encoding="utf-8"?>
<p:tagLst xmlns:a="http://schemas.openxmlformats.org/drawingml/2006/main" xmlns:r="http://schemas.openxmlformats.org/officeDocument/2006/relationships" xmlns:p="http://schemas.openxmlformats.org/presentationml/2006/main">
  <p:tag name="SHAPE_LOCKS" val="16"/>
</p:tagLst>
</file>

<file path=ppt/tags/tag42.xml><?xml version="1.0" encoding="utf-8"?>
<p:tagLst xmlns:a="http://schemas.openxmlformats.org/drawingml/2006/main" xmlns:r="http://schemas.openxmlformats.org/officeDocument/2006/relationships" xmlns:p="http://schemas.openxmlformats.org/presentationml/2006/main">
  <p:tag name="SHAPE_LOCKS" val="16"/>
</p:tagLst>
</file>

<file path=ppt/tags/tag43.xml><?xml version="1.0" encoding="utf-8"?>
<p:tagLst xmlns:a="http://schemas.openxmlformats.org/drawingml/2006/main" xmlns:r="http://schemas.openxmlformats.org/officeDocument/2006/relationships" xmlns:p="http://schemas.openxmlformats.org/presentationml/2006/main">
  <p:tag name="SHAPE_LOCKS" val="16"/>
</p:tagLst>
</file>

<file path=ppt/tags/tag44.xml><?xml version="1.0" encoding="utf-8"?>
<p:tagLst xmlns:a="http://schemas.openxmlformats.org/drawingml/2006/main" xmlns:r="http://schemas.openxmlformats.org/officeDocument/2006/relationships" xmlns:p="http://schemas.openxmlformats.org/presentationml/2006/main">
  <p:tag name="SHAPE_LOCKS" val="16"/>
</p:tagLst>
</file>

<file path=ppt/tags/tag45.xml><?xml version="1.0" encoding="utf-8"?>
<p:tagLst xmlns:a="http://schemas.openxmlformats.org/drawingml/2006/main" xmlns:r="http://schemas.openxmlformats.org/officeDocument/2006/relationships" xmlns:p="http://schemas.openxmlformats.org/presentationml/2006/main">
  <p:tag name="SHAPE_LOCKS" val="16"/>
</p:tagLst>
</file>

<file path=ppt/tags/tag46.xml><?xml version="1.0" encoding="utf-8"?>
<p:tagLst xmlns:a="http://schemas.openxmlformats.org/drawingml/2006/main" xmlns:r="http://schemas.openxmlformats.org/officeDocument/2006/relationships" xmlns:p="http://schemas.openxmlformats.org/presentationml/2006/main">
  <p:tag name="SHAPE_LOCKS" val="16"/>
</p:tagLst>
</file>

<file path=ppt/tags/tag47.xml><?xml version="1.0" encoding="utf-8"?>
<p:tagLst xmlns:a="http://schemas.openxmlformats.org/drawingml/2006/main" xmlns:r="http://schemas.openxmlformats.org/officeDocument/2006/relationships" xmlns:p="http://schemas.openxmlformats.org/presentationml/2006/main">
  <p:tag name="SHAPE_LOCKS" val="16"/>
</p:tagLst>
</file>

<file path=ppt/tags/tag48.xml><?xml version="1.0" encoding="utf-8"?>
<p:tagLst xmlns:a="http://schemas.openxmlformats.org/drawingml/2006/main" xmlns:r="http://schemas.openxmlformats.org/officeDocument/2006/relationships" xmlns:p="http://schemas.openxmlformats.org/presentationml/2006/main">
  <p:tag name="SHAPE_LOCKS" val="16"/>
</p:tagLst>
</file>

<file path=ppt/tags/tag49.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50.xml><?xml version="1.0" encoding="utf-8"?>
<p:tagLst xmlns:a="http://schemas.openxmlformats.org/drawingml/2006/main" xmlns:r="http://schemas.openxmlformats.org/officeDocument/2006/relationships" xmlns:p="http://schemas.openxmlformats.org/presentationml/2006/main">
  <p:tag name="SHAPE_LOCKS" val="16"/>
</p:tagLst>
</file>

<file path=ppt/tags/tag51.xml><?xml version="1.0" encoding="utf-8"?>
<p:tagLst xmlns:a="http://schemas.openxmlformats.org/drawingml/2006/main" xmlns:r="http://schemas.openxmlformats.org/officeDocument/2006/relationships" xmlns:p="http://schemas.openxmlformats.org/presentationml/2006/main">
  <p:tag name="SHAPE_LOCKS" val="16"/>
</p:tagLst>
</file>

<file path=ppt/tags/tag52.xml><?xml version="1.0" encoding="utf-8"?>
<p:tagLst xmlns:a="http://schemas.openxmlformats.org/drawingml/2006/main" xmlns:r="http://schemas.openxmlformats.org/officeDocument/2006/relationships" xmlns:p="http://schemas.openxmlformats.org/presentationml/2006/main">
  <p:tag name="SHAPE_LOCKS" val="16"/>
</p:tagLst>
</file>

<file path=ppt/tags/tag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Lst>
</file>

<file path=ppt/tags/tag5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1"/>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55.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1"/>
  <p:tag name="FONTSETGROUPCLASSNAME" val="FontSetGroup1"/>
  <p:tag name="SHAPECLASSNAME" val="HiddenSubtitle"/>
  <p:tag name="SHAPECLASSPROTECTIONTYPE" val="0"/>
  <p:tag name="ML_SENDTOBACK" val=" 1"/>
</p:tagLst>
</file>

<file path=ppt/tags/tag56.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1"/>
  <p:tag name="FONTSETGROUPCLASSNAME" val="FontSetGroup1"/>
  <p:tag name="SHAPECLASSNAME" val="TitleOnTitleSlides"/>
  <p:tag name="SHAPECLASSPROTECTIONTYPE" val="3"/>
</p:tagLst>
</file>

<file path=ppt/tags/tag57.xml><?xml version="1.0" encoding="utf-8"?>
<p:tagLst xmlns:a="http://schemas.openxmlformats.org/drawingml/2006/main" xmlns:r="http://schemas.openxmlformats.org/officeDocument/2006/relationships" xmlns:p="http://schemas.openxmlformats.org/presentationml/2006/main">
  <p:tag name="SHAPE_LOCKS" val="16"/>
</p:tagLst>
</file>

<file path=ppt/tags/tag58.xml><?xml version="1.0" encoding="utf-8"?>
<p:tagLst xmlns:a="http://schemas.openxmlformats.org/drawingml/2006/main" xmlns:r="http://schemas.openxmlformats.org/officeDocument/2006/relationships" xmlns:p="http://schemas.openxmlformats.org/presentationml/2006/main">
  <p:tag name="SHAPE_LOCKS" val="16"/>
</p:tagLst>
</file>

<file path=ppt/tags/tag59.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60.xml><?xml version="1.0" encoding="utf-8"?>
<p:tagLst xmlns:a="http://schemas.openxmlformats.org/drawingml/2006/main" xmlns:r="http://schemas.openxmlformats.org/officeDocument/2006/relationships" xmlns:p="http://schemas.openxmlformats.org/presentationml/2006/main">
  <p:tag name="SHAPE_LOCKS" val="16"/>
</p:tagLst>
</file>

<file path=ppt/tags/tag61.xml><?xml version="1.0" encoding="utf-8"?>
<p:tagLst xmlns:a="http://schemas.openxmlformats.org/drawingml/2006/main" xmlns:r="http://schemas.openxmlformats.org/officeDocument/2006/relationships" xmlns:p="http://schemas.openxmlformats.org/presentationml/2006/main">
  <p:tag name="SHAPE_LOCKS" val="16"/>
</p:tagLst>
</file>

<file path=ppt/tags/tag62.xml><?xml version="1.0" encoding="utf-8"?>
<p:tagLst xmlns:a="http://schemas.openxmlformats.org/drawingml/2006/main" xmlns:r="http://schemas.openxmlformats.org/officeDocument/2006/relationships" xmlns:p="http://schemas.openxmlformats.org/presentationml/2006/main">
  <p:tag name="SHAPE_LOCKS" val="16"/>
</p:tagLst>
</file>

<file path=ppt/tags/tag63.xml><?xml version="1.0" encoding="utf-8"?>
<p:tagLst xmlns:a="http://schemas.openxmlformats.org/drawingml/2006/main" xmlns:r="http://schemas.openxmlformats.org/officeDocument/2006/relationships" xmlns:p="http://schemas.openxmlformats.org/presentationml/2006/main">
  <p:tag name="SHAPE_LOCKS" val="16"/>
</p:tagLst>
</file>

<file path=ppt/tags/tag64.xml><?xml version="1.0" encoding="utf-8"?>
<p:tagLst xmlns:a="http://schemas.openxmlformats.org/drawingml/2006/main" xmlns:r="http://schemas.openxmlformats.org/officeDocument/2006/relationships" xmlns:p="http://schemas.openxmlformats.org/presentationml/2006/main">
  <p:tag name="SHAPE_LOCKS" val="16"/>
</p:tagLst>
</file>

<file path=ppt/tags/tag65.xml><?xml version="1.0" encoding="utf-8"?>
<p:tagLst xmlns:a="http://schemas.openxmlformats.org/drawingml/2006/main" xmlns:r="http://schemas.openxmlformats.org/officeDocument/2006/relationships" xmlns:p="http://schemas.openxmlformats.org/presentationml/2006/main">
  <p:tag name="SHAPE_LOCKS" val="16"/>
</p:tagLst>
</file>

<file path=ppt/tags/tag66.xml><?xml version="1.0" encoding="utf-8"?>
<p:tagLst xmlns:a="http://schemas.openxmlformats.org/drawingml/2006/main" xmlns:r="http://schemas.openxmlformats.org/officeDocument/2006/relationships" xmlns:p="http://schemas.openxmlformats.org/presentationml/2006/main">
  <p:tag name="SHAPE_LOCKS" val="16"/>
</p:tagLst>
</file>

<file path=ppt/tags/tag67.xml><?xml version="1.0" encoding="utf-8"?>
<p:tagLst xmlns:a="http://schemas.openxmlformats.org/drawingml/2006/main" xmlns:r="http://schemas.openxmlformats.org/officeDocument/2006/relationships" xmlns:p="http://schemas.openxmlformats.org/presentationml/2006/main">
  <p:tag name="SHAPE_LOCKS" val="16"/>
</p:tagLst>
</file>

<file path=ppt/tags/tag68.xml><?xml version="1.0" encoding="utf-8"?>
<p:tagLst xmlns:a="http://schemas.openxmlformats.org/drawingml/2006/main" xmlns:r="http://schemas.openxmlformats.org/officeDocument/2006/relationships" xmlns:p="http://schemas.openxmlformats.org/presentationml/2006/main">
  <p:tag name="SHAPE_LOCKS" val="16"/>
</p:tagLst>
</file>

<file path=ppt/tags/tag69.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70.xml><?xml version="1.0" encoding="utf-8"?>
<p:tagLst xmlns:a="http://schemas.openxmlformats.org/drawingml/2006/main" xmlns:r="http://schemas.openxmlformats.org/officeDocument/2006/relationships" xmlns:p="http://schemas.openxmlformats.org/presentationml/2006/main">
  <p:tag name="SHAPE_LOCKS" val="16"/>
</p:tagLst>
</file>

<file path=ppt/tags/tag71.xml><?xml version="1.0" encoding="utf-8"?>
<p:tagLst xmlns:a="http://schemas.openxmlformats.org/drawingml/2006/main" xmlns:r="http://schemas.openxmlformats.org/officeDocument/2006/relationships" xmlns:p="http://schemas.openxmlformats.org/presentationml/2006/main">
  <p:tag name="SHAPE_LOCKS" val="16"/>
</p:tagLst>
</file>

<file path=ppt/tags/tag72.xml><?xml version="1.0" encoding="utf-8"?>
<p:tagLst xmlns:a="http://schemas.openxmlformats.org/drawingml/2006/main" xmlns:r="http://schemas.openxmlformats.org/officeDocument/2006/relationships" xmlns:p="http://schemas.openxmlformats.org/presentationml/2006/main">
  <p:tag name="SHAPE_LOCKS" val="16"/>
</p:tagLst>
</file>

<file path=ppt/tags/tag73.xml><?xml version="1.0" encoding="utf-8"?>
<p:tagLst xmlns:a="http://schemas.openxmlformats.org/drawingml/2006/main" xmlns:r="http://schemas.openxmlformats.org/officeDocument/2006/relationships" xmlns:p="http://schemas.openxmlformats.org/presentationml/2006/main">
  <p:tag name="SHAPE_LOCKS" val="16"/>
</p:tagLst>
</file>

<file path=ppt/tags/tag74.xml><?xml version="1.0" encoding="utf-8"?>
<p:tagLst xmlns:a="http://schemas.openxmlformats.org/drawingml/2006/main" xmlns:r="http://schemas.openxmlformats.org/officeDocument/2006/relationships" xmlns:p="http://schemas.openxmlformats.org/presentationml/2006/main">
  <p:tag name="SHAPE_LOCKS" val="16"/>
</p:tagLst>
</file>

<file path=ppt/tags/tag75.xml><?xml version="1.0" encoding="utf-8"?>
<p:tagLst xmlns:a="http://schemas.openxmlformats.org/drawingml/2006/main" xmlns:r="http://schemas.openxmlformats.org/officeDocument/2006/relationships" xmlns:p="http://schemas.openxmlformats.org/presentationml/2006/main">
  <p:tag name="SHAPE_LOCKS" val="16"/>
</p:tagLst>
</file>

<file path=ppt/tags/tag76.xml><?xml version="1.0" encoding="utf-8"?>
<p:tagLst xmlns:a="http://schemas.openxmlformats.org/drawingml/2006/main" xmlns:r="http://schemas.openxmlformats.org/officeDocument/2006/relationships" xmlns:p="http://schemas.openxmlformats.org/presentationml/2006/main">
  <p:tag name="SHAPE_LOCKS" val="16"/>
</p:tagLst>
</file>

<file path=ppt/tags/tag77.xml><?xml version="1.0" encoding="utf-8"?>
<p:tagLst xmlns:a="http://schemas.openxmlformats.org/drawingml/2006/main" xmlns:r="http://schemas.openxmlformats.org/officeDocument/2006/relationships" xmlns:p="http://schemas.openxmlformats.org/presentationml/2006/main">
  <p:tag name="SHAPE_LOCKS" val="16"/>
</p:tagLst>
</file>

<file path=ppt/tags/tag78.xml><?xml version="1.0" encoding="utf-8"?>
<p:tagLst xmlns:a="http://schemas.openxmlformats.org/drawingml/2006/main" xmlns:r="http://schemas.openxmlformats.org/officeDocument/2006/relationships" xmlns:p="http://schemas.openxmlformats.org/presentationml/2006/main">
  <p:tag name="SHAPE_LOCKS" val="16"/>
</p:tagLst>
</file>

<file path=ppt/tags/tag79.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SHAPE_LOCKS" val="16"/>
</p:tagLst>
</file>

<file path=ppt/tags/tag80.xml><?xml version="1.0" encoding="utf-8"?>
<p:tagLst xmlns:a="http://schemas.openxmlformats.org/drawingml/2006/main" xmlns:r="http://schemas.openxmlformats.org/officeDocument/2006/relationships" xmlns:p="http://schemas.openxmlformats.org/presentationml/2006/main">
  <p:tag name="SHAPE_LOCKS" val="16"/>
</p:tagLst>
</file>

<file path=ppt/tags/tag81.xml><?xml version="1.0" encoding="utf-8"?>
<p:tagLst xmlns:a="http://schemas.openxmlformats.org/drawingml/2006/main" xmlns:r="http://schemas.openxmlformats.org/officeDocument/2006/relationships" xmlns:p="http://schemas.openxmlformats.org/presentationml/2006/main">
  <p:tag name="SHAPE_LOCKS" val="16"/>
</p:tagLst>
</file>

<file path=ppt/tags/tag82.xml><?xml version="1.0" encoding="utf-8"?>
<p:tagLst xmlns:a="http://schemas.openxmlformats.org/drawingml/2006/main" xmlns:r="http://schemas.openxmlformats.org/officeDocument/2006/relationships" xmlns:p="http://schemas.openxmlformats.org/presentationml/2006/main">
  <p:tag name="SHAPE_LOCKS" val="16"/>
</p:tagLst>
</file>

<file path=ppt/tags/tag83.xml><?xml version="1.0" encoding="utf-8"?>
<p:tagLst xmlns:a="http://schemas.openxmlformats.org/drawingml/2006/main" xmlns:r="http://schemas.openxmlformats.org/officeDocument/2006/relationships" xmlns:p="http://schemas.openxmlformats.org/presentationml/2006/main">
  <p:tag name="SHAPE_LOCKS" val="16"/>
</p:tagLst>
</file>

<file path=ppt/tags/tag84.xml><?xml version="1.0" encoding="utf-8"?>
<p:tagLst xmlns:a="http://schemas.openxmlformats.org/drawingml/2006/main" xmlns:r="http://schemas.openxmlformats.org/officeDocument/2006/relationships" xmlns:p="http://schemas.openxmlformats.org/presentationml/2006/main">
  <p:tag name="SHAPE_LOCKS" val="16"/>
</p:tagLst>
</file>

<file path=ppt/tags/tag85.xml><?xml version="1.0" encoding="utf-8"?>
<p:tagLst xmlns:a="http://schemas.openxmlformats.org/drawingml/2006/main" xmlns:r="http://schemas.openxmlformats.org/officeDocument/2006/relationships" xmlns:p="http://schemas.openxmlformats.org/presentationml/2006/main">
  <p:tag name="SHAPE_LOCKS" val="16"/>
</p:tagLst>
</file>

<file path=ppt/tags/tag86.xml><?xml version="1.0" encoding="utf-8"?>
<p:tagLst xmlns:a="http://schemas.openxmlformats.org/drawingml/2006/main" xmlns:r="http://schemas.openxmlformats.org/officeDocument/2006/relationships" xmlns:p="http://schemas.openxmlformats.org/presentationml/2006/main">
  <p:tag name="SHAPE_LOCKS" val="16"/>
</p:tagLst>
</file>

<file path=ppt/tags/tag87.xml><?xml version="1.0" encoding="utf-8"?>
<p:tagLst xmlns:a="http://schemas.openxmlformats.org/drawingml/2006/main" xmlns:r="http://schemas.openxmlformats.org/officeDocument/2006/relationships" xmlns:p="http://schemas.openxmlformats.org/presentationml/2006/main">
  <p:tag name="SHAPE_LOCKS" val="16"/>
</p:tagLst>
</file>

<file path=ppt/tags/tag88.xml><?xml version="1.0" encoding="utf-8"?>
<p:tagLst xmlns:a="http://schemas.openxmlformats.org/drawingml/2006/main" xmlns:r="http://schemas.openxmlformats.org/officeDocument/2006/relationships" xmlns:p="http://schemas.openxmlformats.org/presentationml/2006/main">
  <p:tag name="SHAPE_LOCKS" val="16"/>
</p:tagLst>
</file>

<file path=ppt/tags/tag89.xml><?xml version="1.0" encoding="utf-8"?>
<p:tagLst xmlns:a="http://schemas.openxmlformats.org/drawingml/2006/main" xmlns:r="http://schemas.openxmlformats.org/officeDocument/2006/relationships" xmlns:p="http://schemas.openxmlformats.org/presentationml/2006/main">
  <p:tag name="SHAPE_LOCKS" val="16"/>
</p:tagLst>
</file>

<file path=ppt/tags/tag9.xml><?xml version="1.0" encoding="utf-8"?>
<p:tagLst xmlns:a="http://schemas.openxmlformats.org/drawingml/2006/main" xmlns:r="http://schemas.openxmlformats.org/officeDocument/2006/relationships" xmlns:p="http://schemas.openxmlformats.org/presentationml/2006/main">
  <p:tag name="SHAPE_LOCKS" val="16"/>
</p:tagLst>
</file>

<file path=ppt/tags/tag90.xml><?xml version="1.0" encoding="utf-8"?>
<p:tagLst xmlns:a="http://schemas.openxmlformats.org/drawingml/2006/main" xmlns:r="http://schemas.openxmlformats.org/officeDocument/2006/relationships" xmlns:p="http://schemas.openxmlformats.org/presentationml/2006/main">
  <p:tag name="SHAPE_LOCKS" val="16"/>
</p:tagLst>
</file>

<file path=ppt/tags/tag91.xml><?xml version="1.0" encoding="utf-8"?>
<p:tagLst xmlns:a="http://schemas.openxmlformats.org/drawingml/2006/main" xmlns:r="http://schemas.openxmlformats.org/officeDocument/2006/relationships" xmlns:p="http://schemas.openxmlformats.org/presentationml/2006/main">
  <p:tag name="SHAPE_LOCKS" val="16"/>
</p:tagLst>
</file>

<file path=ppt/tags/tag92.xml><?xml version="1.0" encoding="utf-8"?>
<p:tagLst xmlns:a="http://schemas.openxmlformats.org/drawingml/2006/main" xmlns:r="http://schemas.openxmlformats.org/officeDocument/2006/relationships" xmlns:p="http://schemas.openxmlformats.org/presentationml/2006/main">
  <p:tag name="SHAPE_LOCKS" val="16"/>
</p:tagLst>
</file>

<file path=ppt/tags/tag93.xml><?xml version="1.0" encoding="utf-8"?>
<p:tagLst xmlns:a="http://schemas.openxmlformats.org/drawingml/2006/main" xmlns:r="http://schemas.openxmlformats.org/officeDocument/2006/relationships" xmlns:p="http://schemas.openxmlformats.org/presentationml/2006/main">
  <p:tag name="SHAPE_LOCKS" val="16"/>
</p:tagLst>
</file>

<file path=ppt/tags/tag94.xml><?xml version="1.0" encoding="utf-8"?>
<p:tagLst xmlns:a="http://schemas.openxmlformats.org/drawingml/2006/main" xmlns:r="http://schemas.openxmlformats.org/officeDocument/2006/relationships" xmlns:p="http://schemas.openxmlformats.org/presentationml/2006/main">
  <p:tag name="SHAPE_LOCKS" val="16"/>
</p:tagLst>
</file>

<file path=ppt/tags/tag95.xml><?xml version="1.0" encoding="utf-8"?>
<p:tagLst xmlns:a="http://schemas.openxmlformats.org/drawingml/2006/main" xmlns:r="http://schemas.openxmlformats.org/officeDocument/2006/relationships" xmlns:p="http://schemas.openxmlformats.org/presentationml/2006/main">
  <p:tag name="SHAPE_LOCKS" val="16"/>
</p:tagLst>
</file>

<file path=ppt/tags/tag96.xml><?xml version="1.0" encoding="utf-8"?>
<p:tagLst xmlns:a="http://schemas.openxmlformats.org/drawingml/2006/main" xmlns:r="http://schemas.openxmlformats.org/officeDocument/2006/relationships" xmlns:p="http://schemas.openxmlformats.org/presentationml/2006/main">
  <p:tag name="SHAPE_LOCKS" val="16"/>
</p:tagLst>
</file>

<file path=ppt/tags/tag97.xml><?xml version="1.0" encoding="utf-8"?>
<p:tagLst xmlns:a="http://schemas.openxmlformats.org/drawingml/2006/main" xmlns:r="http://schemas.openxmlformats.org/officeDocument/2006/relationships" xmlns:p="http://schemas.openxmlformats.org/presentationml/2006/main">
  <p:tag name="SHAPE_LOCKS" val="16"/>
</p:tagLst>
</file>

<file path=ppt/tags/tag98.xml><?xml version="1.0" encoding="utf-8"?>
<p:tagLst xmlns:a="http://schemas.openxmlformats.org/drawingml/2006/main" xmlns:r="http://schemas.openxmlformats.org/officeDocument/2006/relationships" xmlns:p="http://schemas.openxmlformats.org/presentationml/2006/main">
  <p:tag name="SHAPE_LOCKS" val="16"/>
</p:tagLst>
</file>

<file path=ppt/tags/tag99.xml><?xml version="1.0" encoding="utf-8"?>
<p:tagLst xmlns:a="http://schemas.openxmlformats.org/drawingml/2006/main" xmlns:r="http://schemas.openxmlformats.org/officeDocument/2006/relationships" xmlns:p="http://schemas.openxmlformats.org/presentationml/2006/main">
  <p:tag name="SHAPE_LOCKS" val="16"/>
</p:tagLst>
</file>

<file path=ppt/theme/theme1.xml><?xml version="1.0" encoding="utf-8"?>
<a:theme xmlns:a="http://schemas.openxmlformats.org/drawingml/2006/main" name="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25DE3F02-2C1C-47C6-954D-E27EAC9C1754}" vid="{0581B8F1-6271-4357-847D-5A1F54F73624}"/>
    </a:ext>
  </a:extLst>
</a:theme>
</file>

<file path=ppt/theme/theme2.xml><?xml version="1.0" encoding="utf-8"?>
<a:theme xmlns:a="http://schemas.openxmlformats.org/drawingml/2006/main" name="Bosch">
  <a:themeElements>
    <a:clrScheme name="Custom 1">
      <a:dk1>
        <a:sysClr val="windowText" lastClr="000000"/>
      </a:dk1>
      <a:lt1>
        <a:sysClr val="window" lastClr="FFFFFF"/>
      </a:lt1>
      <a:dk2>
        <a:srgbClr val="424C58"/>
      </a:dk2>
      <a:lt2>
        <a:srgbClr val="B2B3B5"/>
      </a:lt2>
      <a:accent1>
        <a:srgbClr val="A80163"/>
      </a:accent1>
      <a:accent2>
        <a:srgbClr val="3F136C"/>
      </a:accent2>
      <a:accent3>
        <a:srgbClr val="08427E"/>
      </a:accent3>
      <a:accent4>
        <a:srgbClr val="0E78C5"/>
      </a:accent4>
      <a:accent5>
        <a:srgbClr val="1399A0"/>
      </a:accent5>
      <a:accent6>
        <a:srgbClr val="67B419"/>
      </a:accent6>
      <a:hlink>
        <a:srgbClr val="738CB4"/>
      </a:hlink>
      <a:folHlink>
        <a:srgbClr val="B0BBD0"/>
      </a:folHlink>
    </a:clrScheme>
    <a:fontScheme name="Custom 1">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ct val="107000"/>
          </a:lnSpc>
          <a:spcBef>
            <a:spcPts val="500"/>
          </a:spcBef>
          <a:spcAft>
            <a:spcPts val="0"/>
          </a:spcAft>
          <a:buClrTx/>
          <a:buSzTx/>
          <a:buFontTx/>
          <a:buNone/>
          <a:tabLst/>
          <a:defRPr kumimoji="0" sz="1800" b="0" i="0" u="none" strike="noStrike" kern="0" cap="none" spc="0" normalizeH="0" baseline="0" noProof="0" dirty="0" err="1"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DefaultBosch2016.potx" id="{E6E424A2-CDFE-4FF3-B632-69E2B49B4471}" vid="{8DB00A46-DBD2-41A3-9952-545226F8B356}"/>
    </a:ext>
  </a:extLst>
</a:theme>
</file>

<file path=ppt/theme/theme3.xml><?xml version="1.0" encoding="utf-8"?>
<a:theme xmlns:a="http://schemas.openxmlformats.org/drawingml/2006/main" name="1_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ED10769D-1EE6-410B-9550-63C86C7C7050}" vid="{74BC8FA1-6384-4FCF-920B-287FBA3443B9}"/>
    </a:ext>
  </a:extLst>
</a:theme>
</file>

<file path=ppt/theme/theme4.xml><?xml version="1.0" encoding="utf-8"?>
<a:theme xmlns:a="http://schemas.openxmlformats.org/drawingml/2006/main" name="2_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25DE3F02-2C1C-47C6-954D-E27EAC9C1754}" vid="{0581B8F1-6271-4357-847D-5A1F54F73624}"/>
    </a:ext>
  </a:extLst>
</a:theme>
</file>

<file path=ppt/theme/theme5.xml><?xml version="1.0" encoding="utf-8"?>
<a:theme xmlns:a="http://schemas.openxmlformats.org/drawingml/2006/main" name="3_Bosch NG">
  <a:themeElements>
    <a:clrScheme name="Bosch_Fuchsia">
      <a:dk1>
        <a:srgbClr val="000000"/>
      </a:dk1>
      <a:lt1>
        <a:srgbClr val="FFFFFF"/>
      </a:lt1>
      <a:dk2>
        <a:srgbClr val="424C58"/>
      </a:dk2>
      <a:lt2>
        <a:srgbClr val="B2B3B5"/>
      </a:lt2>
      <a:accent1>
        <a:srgbClr val="A80163"/>
      </a:accent1>
      <a:accent2>
        <a:srgbClr val="D067AD"/>
      </a:accent2>
      <a:accent3>
        <a:srgbClr val="B2B3B5"/>
      </a:accent3>
      <a:accent4>
        <a:srgbClr val="424C58"/>
      </a:accent4>
      <a:accent5>
        <a:srgbClr val="3F136C"/>
      </a:accent5>
      <a:accent6>
        <a:srgbClr val="967CB1"/>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ptx" id="{25DE3F02-2C1C-47C6-954D-E27EAC9C1754}" vid="{0581B8F1-6271-4357-847D-5A1F54F73624}"/>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osch Dark Blue">
    <a:dk1>
      <a:sysClr val="windowText" lastClr="000000"/>
    </a:dk1>
    <a:lt1>
      <a:sysClr val="window" lastClr="FFFFFF"/>
    </a:lt1>
    <a:dk2>
      <a:srgbClr val="424C58"/>
    </a:dk2>
    <a:lt2>
      <a:srgbClr val="B2B3B5"/>
    </a:lt2>
    <a:accent1>
      <a:srgbClr val="08427E"/>
    </a:accent1>
    <a:accent2>
      <a:srgbClr val="6D9ABC"/>
    </a:accent2>
    <a:accent3>
      <a:srgbClr val="B2B3B5"/>
    </a:accent3>
    <a:accent4>
      <a:srgbClr val="424C58"/>
    </a:accent4>
    <a:accent5>
      <a:srgbClr val="3F136C"/>
    </a:accent5>
    <a:accent6>
      <a:srgbClr val="967CB1"/>
    </a:accent6>
    <a:hlink>
      <a:srgbClr val="738CB4"/>
    </a:hlink>
    <a:folHlink>
      <a:srgbClr val="B0BBD0"/>
    </a:folHlink>
  </a:clrScheme>
</a:themeOverride>
</file>

<file path=ppt/theme/themeOverride2.xml><?xml version="1.0" encoding="utf-8"?>
<a:themeOverride xmlns:a="http://schemas.openxmlformats.org/drawingml/2006/main">
  <a:clrScheme name="Bosch Turquoise">
    <a:dk1>
      <a:sysClr val="windowText" lastClr="000000"/>
    </a:dk1>
    <a:lt1>
      <a:sysClr val="window" lastClr="FFFFFF"/>
    </a:lt1>
    <a:dk2>
      <a:srgbClr val="424C58"/>
    </a:dk2>
    <a:lt2>
      <a:srgbClr val="B2B3B5"/>
    </a:lt2>
    <a:accent1>
      <a:srgbClr val="1399A0"/>
    </a:accent1>
    <a:accent2>
      <a:srgbClr val="6FC9CC"/>
    </a:accent2>
    <a:accent3>
      <a:srgbClr val="B2B3B5"/>
    </a:accent3>
    <a:accent4>
      <a:srgbClr val="424C58"/>
    </a:accent4>
    <a:accent5>
      <a:srgbClr val="0E78C5"/>
    </a:accent5>
    <a:accent6>
      <a:srgbClr val="6FB9E2"/>
    </a:accent6>
    <a:hlink>
      <a:srgbClr val="738CB4"/>
    </a:hlink>
    <a:folHlink>
      <a:srgbClr val="B0BB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elect>
  <Line>
    <Color val="D70012"/>
    <Color val="EA6876"/>
    <Color val="a80163"/>
    <Color val="D067AD"/>
    <Color val="3f136c"/>
    <Color val="967CB1"/>
    <Color val="08427e"/>
    <Color val="6D9ABC"/>
    <Color val="0e78c5"/>
    <Color val="6FB9E2"/>
    <Color val="1399a0"/>
    <Color val="6FC9CC"/>
    <Color val="67b419"/>
    <Color val="AEDB7D"/>
    <Color val="0a5139"/>
    <Color val="6EA293"/>
    <Color val="999FA6"/>
    <Color val="D7D7D7"/>
    <Color val="000000"/>
    <Color val="FFFFFF"/>
  </Line>
</sax_ColorSelect>
</file>

<file path=customXml/item2.xml><?xml version="1.0" encoding="utf-8"?>
<saxML>
  <saxMLTemplate>presentation_169n</saxMLTemplate>
  <Variablen>
    <Variable>
      <Name>attachmentremark</Name>
      <OrgInhalt/>
      <Wert/>
      <Platzhalter>False</Platzhalter>
      <DocDatenDialog>True</DocDatenDialog>
      <Label>Attachment</Label>
      <FrageVar>False</FrageVar>
      <Prefix/>
      <Suffix/>
      <WegfallVar/>
      <MussFeld>False</MussFeld>
      <InDokument>True</InDokument>
      <Sektion>Rectangle7</Sektion>
      <Reihenfolge>0</Reihenfolge>
    </Variable>
    <Variable>
      <Name>departmentshort</Name>
      <OrgInhalt>M/NES</OrgInhalt>
      <Wert>M/NES</Wert>
      <Platzhalter>False</Platzhalter>
      <DocDatenDialog>True</DocDatenDialog>
      <Label>Authoring</Label>
      <FrageVar>False</FrageVar>
      <Prefix/>
      <Suffix/>
      <WegfallVar/>
      <MussFeld>False</MussFeld>
      <Trenner>
        <VariableVor>confidentiality</VariableVor>
        <VariableVor>businessunit</VariableVor>
        <Zwischen> | </Zwischen>
        <VariableNach>departmentshort</VariableNach>
      </Trenner>
      <InDokument>True</InDokument>
      <Sektion>Bosch_footer_1</Sektion>
      <Reihenfolge/>
    </Variable>
    <Variable>
      <Name>confidentiality</Name>
      <OrgInhalt>Internal</OrgInhalt>
      <Wert>Internal</Wert>
      <Platzhalter>False</Platzhalter>
      <DocDatenDialog>True</DocDatenDialog>
      <Label>Notation of confidentiality</Label>
      <FrageVar>False</FrageVar>
      <Prefix/>
      <Suffix/>
      <WegfallVar/>
      <ComboBox>
        <Option>Internal</Option>
        <Option>Confidential</Option>
        <Option>Strictly confidential</Option>
        <Option/>
      </ComboBox>
      <MussFeld>False</MussFeld>
      <InDokument>True</InDokument>
      <Sektion>Bosch_footer_1</Sektion>
      <Reihenfolge>0</Reihenfolge>
    </Variable>
    <Variable>
      <Name>copyright</Name>
      <OrgInhalt>©  Robert Bosch Engineering and Business Solutions Private Limited 2019. All rights reserved, also regarding any disposal, exploitation, reproduction, editing, distribution, as well as in the event of applications for industrial property rights.</OrgInhalt>
      <Wert>©  Robert Bosch Engineering and Business Solutions Private Limited 2019. All rights reserved, also regarding any disposal, exploitation, reproduction, editing, distribution, as well as in the event of applications for industrial property rights.</Wert>
      <Platzhalter>False</Platzhalter>
      <DocDatenDialog>False</DocDatenDialog>
      <Label>$tr_copyright$</Label>
      <FrageVar>False</FrageVar>
      <Prefix/>
      <Suffix/>
      <WegfallVar/>
      <MussFeld>False</MussFeld>
      <Trenner>
        <VariableVor>repositoryremark</VariableVor>
        <Zwischen>&lt;br&gt;</Zwischen>
        <VariableNach>copyright</VariableNach>
      </Trenner>
      <InDokument>True</InDokument>
      <Sektion>Bosch_footer_2</Sektion>
      <Reihenfolge/>
    </Variable>
    <Variable>
      <Name>dateformat</Name>
      <OrgInhalt>2019-11-27</OrgInhalt>
      <Wert>2019-11-27</Wert>
      <Platzhalter>False</Platzhalter>
      <DocDatenDialog>True</DocDatenDialog>
      <Label>Date</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Bosch_footer_1</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Bosch_footer_1</Sektion>
      <Reihenfolge>0</Reihenfolge>
    </Variable>
    <Variable>
      <Name>repositoryremark</Name>
      <OrgInhalt/>
      <Wert/>
      <Platzhalter>False</Platzhalter>
      <DocDatenDialog>True</DocDatenDialog>
      <Label>Filing note</Label>
      <FrageVar>False</FrageVar>
      <Prefix/>
      <Suffix/>
      <WegfallVar/>
      <MussFeld>False</MussFeld>
      <InDokument>True</InDokument>
      <Sektion>Bosch_footer_2</Sektion>
      <Reihenfolge>0</Reihenfolge>
    </Variable>
  </Variablen>
</saxML>
</file>

<file path=customXml/itemProps1.xml><?xml version="1.0" encoding="utf-8"?>
<ds:datastoreItem xmlns:ds="http://schemas.openxmlformats.org/officeDocument/2006/customXml" ds:itemID="{F380EBFA-E2FD-45DD-8CA9-AEA47FCF9342}">
  <ds:schemaRefs/>
</ds:datastoreItem>
</file>

<file path=customXml/itemProps2.xml><?xml version="1.0" encoding="utf-8"?>
<ds:datastoreItem xmlns:ds="http://schemas.openxmlformats.org/officeDocument/2006/customXml" ds:itemID="{D0252559-44F8-474C-B66D-E357B88E32C2}">
  <ds:schemaRefs/>
</ds:datastoreItem>
</file>

<file path=docProps/app.xml><?xml version="1.0" encoding="utf-8"?>
<Properties xmlns="http://schemas.openxmlformats.org/officeDocument/2006/extended-properties" xmlns:vt="http://schemas.openxmlformats.org/officeDocument/2006/docPropsVTypes">
  <Template>presentation_169n 12</Template>
  <TotalTime>0</TotalTime>
  <Words>2229</Words>
  <Application>Microsoft Office PowerPoint</Application>
  <PresentationFormat>Custom</PresentationFormat>
  <Paragraphs>269</Paragraphs>
  <Slides>11</Slides>
  <Notes>2</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11</vt:i4>
      </vt:variant>
    </vt:vector>
  </HeadingPairs>
  <TitlesOfParts>
    <vt:vector size="20" baseType="lpstr">
      <vt:lpstr>Bosch Office Sans</vt:lpstr>
      <vt:lpstr>Calibri</vt:lpstr>
      <vt:lpstr>Wingdings</vt:lpstr>
      <vt:lpstr>Wingdings 3</vt:lpstr>
      <vt:lpstr>Bosch NG</vt:lpstr>
      <vt:lpstr>Bosch</vt:lpstr>
      <vt:lpstr>1_Bosch NG</vt:lpstr>
      <vt:lpstr>2_Bosch NG</vt:lpstr>
      <vt:lpstr>3_Bosch NG</vt:lpstr>
      <vt:lpstr>2020 (New Normal Year) The year So FAR in  CoC V&amp;V….</vt:lpstr>
      <vt:lpstr>PowerPoint Presentation</vt:lpstr>
      <vt:lpstr>PowerPoint Presentation</vt:lpstr>
      <vt:lpstr>Mapping to Continuous X Lifecycle </vt:lpstr>
      <vt:lpstr>PowerPoint Presentation</vt:lpstr>
      <vt:lpstr>Collaboration View RB-CoC V&amp;V &amp; RBEI</vt:lpstr>
      <vt:lpstr>V&amp;V Torch Bearers</vt:lpstr>
      <vt:lpstr>PowerPoint Presentation</vt:lpstr>
      <vt:lpstr>PowerPoint Presentation</vt:lpstr>
      <vt:lpstr>PowerPoint Presentation</vt:lpstr>
      <vt:lpstr>Additional activities of 2020</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Narang Shilpa (RBEI/BSD4)</dc:creator>
  <cp:lastModifiedBy>Narang Shilpa (RBEI/BSD4)</cp:lastModifiedBy>
  <cp:revision>67</cp:revision>
  <dcterms:created xsi:type="dcterms:W3CDTF">2019-11-27T05:38:53Z</dcterms:created>
  <dcterms:modified xsi:type="dcterms:W3CDTF">2020-12-11T09:27:56Z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$confidentiality_internal$</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