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8228013" cy="6170613"/>
  <p:notesSz cx="6858000" cy="9144000"/>
  <p:custDataLst>
    <p:tags r:id="rId9"/>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324" y="48"/>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7A4DBA-462C-495C-9B56-CFB3CF22DA60}" type="doc">
      <dgm:prSet loTypeId="urn:diagrams.loki3.com/BracketList" loCatId="list" qsTypeId="urn:microsoft.com/office/officeart/2005/8/quickstyle/simple1" qsCatId="simple" csTypeId="urn:microsoft.com/office/officeart/2005/8/colors/accent1_2" csCatId="accent1" phldr="1"/>
      <dgm:spPr/>
      <dgm:t>
        <a:bodyPr/>
        <a:lstStyle/>
        <a:p>
          <a:endParaRPr lang="en-GB"/>
        </a:p>
      </dgm:t>
    </dgm:pt>
    <dgm:pt modelId="{F18CC9BB-9F71-4ED8-9301-E651E83D113A}">
      <dgm:prSet phldrT="[Text]"/>
      <dgm:spPr/>
      <dgm:t>
        <a:bodyPr/>
        <a:lstStyle/>
        <a:p>
          <a:r>
            <a:rPr lang="en-GB" dirty="0" smtClean="0"/>
            <a:t>2010--- Head start in Bosch</a:t>
          </a:r>
          <a:endParaRPr lang="en-GB" dirty="0"/>
        </a:p>
      </dgm:t>
    </dgm:pt>
    <dgm:pt modelId="{16BA42DF-8E26-4D3B-887E-EF5B94D1E792}" type="parTrans" cxnId="{3B9C7E68-24DF-42FF-A49A-E5D95DA748BD}">
      <dgm:prSet/>
      <dgm:spPr/>
      <dgm:t>
        <a:bodyPr/>
        <a:lstStyle/>
        <a:p>
          <a:endParaRPr lang="en-GB"/>
        </a:p>
      </dgm:t>
    </dgm:pt>
    <dgm:pt modelId="{63AB2BC7-69E1-4D1F-A214-C4371E9A335D}" type="sibTrans" cxnId="{3B9C7E68-24DF-42FF-A49A-E5D95DA748BD}">
      <dgm:prSet/>
      <dgm:spPr/>
      <dgm:t>
        <a:bodyPr/>
        <a:lstStyle/>
        <a:p>
          <a:endParaRPr lang="en-GB"/>
        </a:p>
      </dgm:t>
    </dgm:pt>
    <dgm:pt modelId="{0E328E3D-54F4-49C5-88C0-0450D49BFBD2}">
      <dgm:prSet phldrT="[Text]"/>
      <dgm:spPr/>
      <dgm:t>
        <a:bodyPr/>
        <a:lstStyle/>
        <a:p>
          <a:r>
            <a:rPr lang="en-GB" dirty="0" smtClean="0"/>
            <a:t>Created end to end Automation suite with continuous regression(nightly build)</a:t>
          </a:r>
          <a:endParaRPr lang="en-GB" dirty="0"/>
        </a:p>
      </dgm:t>
    </dgm:pt>
    <dgm:pt modelId="{FC73BEA3-3459-4722-834A-2D9B1D9E4682}" type="parTrans" cxnId="{8B051ACF-8898-4405-9FCF-734E5E602144}">
      <dgm:prSet/>
      <dgm:spPr/>
      <dgm:t>
        <a:bodyPr/>
        <a:lstStyle/>
        <a:p>
          <a:endParaRPr lang="en-GB"/>
        </a:p>
      </dgm:t>
    </dgm:pt>
    <dgm:pt modelId="{FA4E0962-C181-42D3-9964-7D7A2FD67A26}" type="sibTrans" cxnId="{8B051ACF-8898-4405-9FCF-734E5E602144}">
      <dgm:prSet/>
      <dgm:spPr/>
      <dgm:t>
        <a:bodyPr/>
        <a:lstStyle/>
        <a:p>
          <a:endParaRPr lang="en-GB"/>
        </a:p>
      </dgm:t>
    </dgm:pt>
    <dgm:pt modelId="{069072D6-3DDA-40D9-B51C-A2D4382758DC}">
      <dgm:prSet phldrT="[Text]"/>
      <dgm:spPr/>
      <dgm:t>
        <a:bodyPr/>
        <a:lstStyle/>
        <a:p>
          <a:r>
            <a:rPr lang="en-GB" dirty="0" smtClean="0"/>
            <a:t>2011 ---Test Lead - Philips</a:t>
          </a:r>
          <a:endParaRPr lang="en-GB" dirty="0"/>
        </a:p>
      </dgm:t>
    </dgm:pt>
    <dgm:pt modelId="{04319F30-9AB4-4CC4-B754-4101B78C7AAD}" type="parTrans" cxnId="{FEB7825F-FED1-4167-A648-DD9E52F6E53E}">
      <dgm:prSet/>
      <dgm:spPr/>
      <dgm:t>
        <a:bodyPr/>
        <a:lstStyle/>
        <a:p>
          <a:endParaRPr lang="en-GB"/>
        </a:p>
      </dgm:t>
    </dgm:pt>
    <dgm:pt modelId="{9DDC48DB-3F49-4F3A-9D19-792DFF383B33}" type="sibTrans" cxnId="{FEB7825F-FED1-4167-A648-DD9E52F6E53E}">
      <dgm:prSet/>
      <dgm:spPr/>
      <dgm:t>
        <a:bodyPr/>
        <a:lstStyle/>
        <a:p>
          <a:endParaRPr lang="en-GB"/>
        </a:p>
      </dgm:t>
    </dgm:pt>
    <dgm:pt modelId="{30253927-3F78-4D04-A472-2A69DDB37550}">
      <dgm:prSet phldrT="[Text]"/>
      <dgm:spPr/>
      <dgm:t>
        <a:bodyPr/>
        <a:lstStyle/>
        <a:p>
          <a:r>
            <a:rPr lang="en-GB" dirty="0" smtClean="0"/>
            <a:t>Explored and implemented Risk Based Testing</a:t>
          </a:r>
          <a:endParaRPr lang="en-GB" dirty="0"/>
        </a:p>
      </dgm:t>
    </dgm:pt>
    <dgm:pt modelId="{6AF27E62-3A5D-47C0-B455-A02E141FB1A5}" type="parTrans" cxnId="{B7C5A3F5-C672-4E1C-9AC6-A7B414165EA6}">
      <dgm:prSet/>
      <dgm:spPr/>
      <dgm:t>
        <a:bodyPr/>
        <a:lstStyle/>
        <a:p>
          <a:endParaRPr lang="en-GB"/>
        </a:p>
      </dgm:t>
    </dgm:pt>
    <dgm:pt modelId="{4BA3FA19-8263-4C9B-873A-D552EF0C88CC}" type="sibTrans" cxnId="{B7C5A3F5-C672-4E1C-9AC6-A7B414165EA6}">
      <dgm:prSet/>
      <dgm:spPr/>
      <dgm:t>
        <a:bodyPr/>
        <a:lstStyle/>
        <a:p>
          <a:endParaRPr lang="en-GB"/>
        </a:p>
      </dgm:t>
    </dgm:pt>
    <dgm:pt modelId="{7C3B5DDB-0F10-4DED-8D51-EA2D286E537A}">
      <dgm:prSet phldrT="[Text]"/>
      <dgm:spPr/>
      <dgm:t>
        <a:bodyPr/>
        <a:lstStyle/>
        <a:p>
          <a:r>
            <a:rPr lang="en-GB" dirty="0" smtClean="0"/>
            <a:t>Put Advance Test Techniques in practise</a:t>
          </a:r>
          <a:endParaRPr lang="en-GB" dirty="0"/>
        </a:p>
      </dgm:t>
    </dgm:pt>
    <dgm:pt modelId="{664DD521-58AA-4A4A-BFCA-B1D709D20C55}" type="parTrans" cxnId="{95AF0D65-5026-4711-B423-C737359AF701}">
      <dgm:prSet/>
      <dgm:spPr/>
      <dgm:t>
        <a:bodyPr/>
        <a:lstStyle/>
        <a:p>
          <a:endParaRPr lang="en-GB"/>
        </a:p>
      </dgm:t>
    </dgm:pt>
    <dgm:pt modelId="{09B85D72-8A3F-4246-B91E-969EBC725653}" type="sibTrans" cxnId="{95AF0D65-5026-4711-B423-C737359AF701}">
      <dgm:prSet/>
      <dgm:spPr/>
      <dgm:t>
        <a:bodyPr/>
        <a:lstStyle/>
        <a:p>
          <a:endParaRPr lang="en-GB"/>
        </a:p>
      </dgm:t>
    </dgm:pt>
    <dgm:pt modelId="{B0504DE3-1DD4-4764-881C-98117561E2B9}">
      <dgm:prSet phldrT="[Text]"/>
      <dgm:spPr/>
      <dgm:t>
        <a:bodyPr/>
        <a:lstStyle/>
        <a:p>
          <a:r>
            <a:rPr lang="en-GB" dirty="0" smtClean="0"/>
            <a:t>2012 ---SPOC for Global Accounts</a:t>
          </a:r>
          <a:endParaRPr lang="en-GB" dirty="0"/>
        </a:p>
      </dgm:t>
    </dgm:pt>
    <dgm:pt modelId="{236CE43D-9344-450C-9D2F-249C25D38A03}" type="parTrans" cxnId="{43C31481-D2C1-42C8-9484-83215AF2CC9E}">
      <dgm:prSet/>
      <dgm:spPr/>
      <dgm:t>
        <a:bodyPr/>
        <a:lstStyle/>
        <a:p>
          <a:endParaRPr lang="en-GB"/>
        </a:p>
      </dgm:t>
    </dgm:pt>
    <dgm:pt modelId="{9BF18AE4-01E5-4341-9B16-EACCD237DED1}" type="sibTrans" cxnId="{43C31481-D2C1-42C8-9484-83215AF2CC9E}">
      <dgm:prSet/>
      <dgm:spPr/>
      <dgm:t>
        <a:bodyPr/>
        <a:lstStyle/>
        <a:p>
          <a:endParaRPr lang="en-GB"/>
        </a:p>
      </dgm:t>
    </dgm:pt>
    <dgm:pt modelId="{5E88086E-B3C7-4148-B6C2-DC9D2F9A6124}">
      <dgm:prSet phldrT="[Text]"/>
      <dgm:spPr/>
      <dgm:t>
        <a:bodyPr/>
        <a:lstStyle/>
        <a:p>
          <a:r>
            <a:rPr lang="en-GB" dirty="0" smtClean="0"/>
            <a:t>Contributed in account growth through new leads, recruitment, status-up-to-date.</a:t>
          </a:r>
          <a:endParaRPr lang="en-GB" dirty="0"/>
        </a:p>
      </dgm:t>
    </dgm:pt>
    <dgm:pt modelId="{4A5BB83B-2A6B-4001-ACFD-3AAB879E8C1B}" type="parTrans" cxnId="{DCD29A2B-7D3D-47A6-8807-01A217363695}">
      <dgm:prSet/>
      <dgm:spPr/>
      <dgm:t>
        <a:bodyPr/>
        <a:lstStyle/>
        <a:p>
          <a:endParaRPr lang="en-GB"/>
        </a:p>
      </dgm:t>
    </dgm:pt>
    <dgm:pt modelId="{880350A6-3900-4271-BBE0-6B8E7708ED56}" type="sibTrans" cxnId="{DCD29A2B-7D3D-47A6-8807-01A217363695}">
      <dgm:prSet/>
      <dgm:spPr/>
      <dgm:t>
        <a:bodyPr/>
        <a:lstStyle/>
        <a:p>
          <a:endParaRPr lang="en-GB"/>
        </a:p>
      </dgm:t>
    </dgm:pt>
    <dgm:pt modelId="{064C84EA-E83B-4718-9B52-50A3F540A72C}">
      <dgm:prSet phldrT="[Text]"/>
      <dgm:spPr/>
      <dgm:t>
        <a:bodyPr/>
        <a:lstStyle/>
        <a:p>
          <a:r>
            <a:rPr lang="en-GB" dirty="0" smtClean="0"/>
            <a:t>Involved in department program of </a:t>
          </a:r>
          <a:r>
            <a:rPr lang="en-GB" dirty="0" err="1" smtClean="0"/>
            <a:t>Integrate_Associates</a:t>
          </a:r>
          <a:r>
            <a:rPr lang="en-GB" dirty="0" smtClean="0"/>
            <a:t>.</a:t>
          </a:r>
          <a:endParaRPr lang="en-GB" dirty="0"/>
        </a:p>
      </dgm:t>
    </dgm:pt>
    <dgm:pt modelId="{DC764FB8-6E78-4B4D-9FAE-AF1AE3F8D999}" type="parTrans" cxnId="{35BF67D7-EC3A-47C4-97EF-620B4BBDCCE0}">
      <dgm:prSet/>
      <dgm:spPr/>
      <dgm:t>
        <a:bodyPr/>
        <a:lstStyle/>
        <a:p>
          <a:endParaRPr lang="en-GB"/>
        </a:p>
      </dgm:t>
    </dgm:pt>
    <dgm:pt modelId="{22485606-F5F9-4B94-A4C7-C5494122AA18}" type="sibTrans" cxnId="{35BF67D7-EC3A-47C4-97EF-620B4BBDCCE0}">
      <dgm:prSet/>
      <dgm:spPr/>
      <dgm:t>
        <a:bodyPr/>
        <a:lstStyle/>
        <a:p>
          <a:endParaRPr lang="en-GB"/>
        </a:p>
      </dgm:t>
    </dgm:pt>
    <dgm:pt modelId="{A1B50CE4-F6CF-4C96-9FBB-467701E51214}">
      <dgm:prSet phldrT="[Text]"/>
      <dgm:spPr/>
      <dgm:t>
        <a:bodyPr/>
        <a:lstStyle/>
        <a:p>
          <a:r>
            <a:rPr lang="en-GB" dirty="0" smtClean="0"/>
            <a:t>Presented Automation workflow using Test Complete to group </a:t>
          </a:r>
          <a:endParaRPr lang="en-GB" dirty="0"/>
        </a:p>
      </dgm:t>
    </dgm:pt>
    <dgm:pt modelId="{DF4097B3-CBC6-4A2F-B0B3-3C9410BBF889}" type="parTrans" cxnId="{6842E620-181A-4F4F-A5C3-36F2A2417C4B}">
      <dgm:prSet/>
      <dgm:spPr/>
      <dgm:t>
        <a:bodyPr/>
        <a:lstStyle/>
        <a:p>
          <a:endParaRPr lang="en-GB"/>
        </a:p>
      </dgm:t>
    </dgm:pt>
    <dgm:pt modelId="{28587F37-D5AD-4AFE-963F-D909ABF046AC}" type="sibTrans" cxnId="{6842E620-181A-4F4F-A5C3-36F2A2417C4B}">
      <dgm:prSet/>
      <dgm:spPr/>
      <dgm:t>
        <a:bodyPr/>
        <a:lstStyle/>
        <a:p>
          <a:endParaRPr lang="en-GB"/>
        </a:p>
      </dgm:t>
    </dgm:pt>
    <dgm:pt modelId="{123B5641-8A73-4E73-A083-715A6A385B3F}">
      <dgm:prSet phldrT="[Text]"/>
      <dgm:spPr/>
      <dgm:t>
        <a:bodyPr/>
        <a:lstStyle/>
        <a:p>
          <a:r>
            <a:rPr lang="en-GB" dirty="0" smtClean="0"/>
            <a:t>Assisted SAM for all required information and meetings.</a:t>
          </a:r>
          <a:endParaRPr lang="en-GB" dirty="0"/>
        </a:p>
      </dgm:t>
    </dgm:pt>
    <dgm:pt modelId="{8941F117-0A95-4532-8D39-1E114602E6F1}" type="parTrans" cxnId="{4F461A96-85A9-4BE4-91DE-2EC0663814FF}">
      <dgm:prSet/>
      <dgm:spPr/>
      <dgm:t>
        <a:bodyPr/>
        <a:lstStyle/>
        <a:p>
          <a:endParaRPr lang="en-GB"/>
        </a:p>
      </dgm:t>
    </dgm:pt>
    <dgm:pt modelId="{2A779768-B4BA-4A3F-8CEF-C984FC9C8322}" type="sibTrans" cxnId="{4F461A96-85A9-4BE4-91DE-2EC0663814FF}">
      <dgm:prSet/>
      <dgm:spPr/>
      <dgm:t>
        <a:bodyPr/>
        <a:lstStyle/>
        <a:p>
          <a:endParaRPr lang="en-GB"/>
        </a:p>
      </dgm:t>
    </dgm:pt>
    <dgm:pt modelId="{CFB31403-9781-4A15-A9E4-443B89647C66}">
      <dgm:prSet phldrT="[Text]"/>
      <dgm:spPr/>
      <dgm:t>
        <a:bodyPr/>
        <a:lstStyle/>
        <a:p>
          <a:r>
            <a:rPr lang="en-GB" dirty="0" smtClean="0"/>
            <a:t>2013 ---- Innovate</a:t>
          </a:r>
        </a:p>
      </dgm:t>
    </dgm:pt>
    <dgm:pt modelId="{6F383654-A1B7-43C1-981B-14FFAA06A245}" type="parTrans" cxnId="{43C01CEF-8AB0-4852-A393-09EC039FC40A}">
      <dgm:prSet/>
      <dgm:spPr/>
      <dgm:t>
        <a:bodyPr/>
        <a:lstStyle/>
        <a:p>
          <a:endParaRPr lang="en-GB"/>
        </a:p>
      </dgm:t>
    </dgm:pt>
    <dgm:pt modelId="{F4D60525-4351-4C2F-8992-927951350B09}" type="sibTrans" cxnId="{43C01CEF-8AB0-4852-A393-09EC039FC40A}">
      <dgm:prSet/>
      <dgm:spPr/>
      <dgm:t>
        <a:bodyPr/>
        <a:lstStyle/>
        <a:p>
          <a:endParaRPr lang="en-GB"/>
        </a:p>
      </dgm:t>
    </dgm:pt>
    <dgm:pt modelId="{F765053B-92AA-4A36-9532-EBF11BCEF7F0}">
      <dgm:prSet phldrT="[Text]"/>
      <dgm:spPr/>
      <dgm:t>
        <a:bodyPr/>
        <a:lstStyle/>
        <a:p>
          <a:r>
            <a:rPr lang="en-GB" dirty="0" smtClean="0"/>
            <a:t>2014----Project and Technical Event Management</a:t>
          </a:r>
          <a:endParaRPr lang="en-GB" dirty="0"/>
        </a:p>
      </dgm:t>
    </dgm:pt>
    <dgm:pt modelId="{0B0938B5-B328-4425-86CA-DCCB55321833}" type="parTrans" cxnId="{F5A7B16C-2ABE-4FD8-B00F-EDE84A0E971B}">
      <dgm:prSet/>
      <dgm:spPr/>
      <dgm:t>
        <a:bodyPr/>
        <a:lstStyle/>
        <a:p>
          <a:endParaRPr lang="en-GB"/>
        </a:p>
      </dgm:t>
    </dgm:pt>
    <dgm:pt modelId="{1E511D8A-4375-439D-A009-35F436669E38}" type="sibTrans" cxnId="{F5A7B16C-2ABE-4FD8-B00F-EDE84A0E971B}">
      <dgm:prSet/>
      <dgm:spPr/>
      <dgm:t>
        <a:bodyPr/>
        <a:lstStyle/>
        <a:p>
          <a:endParaRPr lang="en-GB"/>
        </a:p>
      </dgm:t>
    </dgm:pt>
    <dgm:pt modelId="{DB17AE69-8588-4EE6-B5BD-DFE73D7E4E9A}">
      <dgm:prSet phldrT="[Text]"/>
      <dgm:spPr/>
      <dgm:t>
        <a:bodyPr/>
        <a:lstStyle/>
        <a:p>
          <a:r>
            <a:rPr lang="en-GB" dirty="0" smtClean="0"/>
            <a:t>Invented in-house methodology – </a:t>
          </a:r>
          <a:r>
            <a:rPr lang="en-GB" dirty="0" err="1" smtClean="0"/>
            <a:t>SImPER</a:t>
          </a:r>
          <a:endParaRPr lang="en-GB" dirty="0" smtClean="0"/>
        </a:p>
      </dgm:t>
    </dgm:pt>
    <dgm:pt modelId="{582CB70F-2AFF-4E79-A7B6-579255783493}" type="parTrans" cxnId="{97AA459C-5C12-429F-89B5-628F7FEF3B47}">
      <dgm:prSet/>
      <dgm:spPr/>
      <dgm:t>
        <a:bodyPr/>
        <a:lstStyle/>
        <a:p>
          <a:endParaRPr lang="en-GB"/>
        </a:p>
      </dgm:t>
    </dgm:pt>
    <dgm:pt modelId="{2C31176E-8604-4DBC-8822-9171692174DF}" type="sibTrans" cxnId="{97AA459C-5C12-429F-89B5-628F7FEF3B47}">
      <dgm:prSet/>
      <dgm:spPr/>
      <dgm:t>
        <a:bodyPr/>
        <a:lstStyle/>
        <a:p>
          <a:endParaRPr lang="en-GB"/>
        </a:p>
      </dgm:t>
    </dgm:pt>
    <dgm:pt modelId="{40A4D91B-948E-4375-9A25-BFC410B22D61}">
      <dgm:prSet phldrT="[Text]"/>
      <dgm:spPr/>
      <dgm:t>
        <a:bodyPr/>
        <a:lstStyle/>
        <a:p>
          <a:r>
            <a:rPr lang="en-GB" dirty="0" smtClean="0"/>
            <a:t>Created in-house project for Presales – Flyers and Case studies</a:t>
          </a:r>
        </a:p>
      </dgm:t>
    </dgm:pt>
    <dgm:pt modelId="{32F2D91E-1480-4AFC-9160-F8CDBAE1CCD7}" type="parTrans" cxnId="{2B707D83-4CE4-4BE3-9DB3-175A570D9210}">
      <dgm:prSet/>
      <dgm:spPr/>
      <dgm:t>
        <a:bodyPr/>
        <a:lstStyle/>
        <a:p>
          <a:endParaRPr lang="en-GB"/>
        </a:p>
      </dgm:t>
    </dgm:pt>
    <dgm:pt modelId="{34779823-66AB-43B6-8702-FAED4C6204AF}" type="sibTrans" cxnId="{2B707D83-4CE4-4BE3-9DB3-175A570D9210}">
      <dgm:prSet/>
      <dgm:spPr/>
      <dgm:t>
        <a:bodyPr/>
        <a:lstStyle/>
        <a:p>
          <a:endParaRPr lang="en-GB"/>
        </a:p>
      </dgm:t>
    </dgm:pt>
    <dgm:pt modelId="{2EDF3FF2-8B44-47E9-B4A0-E056989F8C7A}">
      <dgm:prSet phldrT="[Text]"/>
      <dgm:spPr/>
      <dgm:t>
        <a:bodyPr/>
        <a:lstStyle/>
        <a:p>
          <a:r>
            <a:rPr lang="en-GB" dirty="0" smtClean="0"/>
            <a:t>Introduced Roadshows in the department -</a:t>
          </a:r>
          <a:r>
            <a:rPr lang="en-GB" dirty="0" err="1" smtClean="0"/>
            <a:t>Validoscope</a:t>
          </a:r>
          <a:endParaRPr lang="en-GB" dirty="0" smtClean="0"/>
        </a:p>
      </dgm:t>
    </dgm:pt>
    <dgm:pt modelId="{CC1D6A9A-F0B6-4DC0-91D5-5455B11FECB6}" type="parTrans" cxnId="{BEC405DC-E37E-446E-8C39-C6F7F835403C}">
      <dgm:prSet/>
      <dgm:spPr/>
      <dgm:t>
        <a:bodyPr/>
        <a:lstStyle/>
        <a:p>
          <a:endParaRPr lang="en-GB"/>
        </a:p>
      </dgm:t>
    </dgm:pt>
    <dgm:pt modelId="{695F6701-5816-492C-BA00-81E75BC758DB}" type="sibTrans" cxnId="{BEC405DC-E37E-446E-8C39-C6F7F835403C}">
      <dgm:prSet/>
      <dgm:spPr/>
      <dgm:t>
        <a:bodyPr/>
        <a:lstStyle/>
        <a:p>
          <a:endParaRPr lang="en-GB"/>
        </a:p>
      </dgm:t>
    </dgm:pt>
    <dgm:pt modelId="{D997BD03-5CAC-4A9D-8DC1-2E1D36B21032}">
      <dgm:prSet phldrT="[Text]"/>
      <dgm:spPr/>
      <dgm:t>
        <a:bodyPr/>
        <a:lstStyle/>
        <a:p>
          <a:r>
            <a:rPr lang="en-GB" dirty="0" smtClean="0"/>
            <a:t>Key contribution for BMW and </a:t>
          </a:r>
          <a:r>
            <a:rPr lang="en-GB" dirty="0" err="1" smtClean="0"/>
            <a:t>Trafigura</a:t>
          </a:r>
          <a:r>
            <a:rPr lang="en-GB" dirty="0" smtClean="0"/>
            <a:t> customer presentation and demos</a:t>
          </a:r>
        </a:p>
      </dgm:t>
    </dgm:pt>
    <dgm:pt modelId="{E269B01C-2683-4031-88BF-90DDE2AFAB65}" type="parTrans" cxnId="{E400B412-1AE3-4FA0-84C3-638334BF45E7}">
      <dgm:prSet/>
      <dgm:spPr/>
      <dgm:t>
        <a:bodyPr/>
        <a:lstStyle/>
        <a:p>
          <a:endParaRPr lang="en-GB"/>
        </a:p>
      </dgm:t>
    </dgm:pt>
    <dgm:pt modelId="{D8354F10-2759-4261-8718-A2F894E3DEF9}" type="sibTrans" cxnId="{E400B412-1AE3-4FA0-84C3-638334BF45E7}">
      <dgm:prSet/>
      <dgm:spPr/>
      <dgm:t>
        <a:bodyPr/>
        <a:lstStyle/>
        <a:p>
          <a:endParaRPr lang="en-GB"/>
        </a:p>
      </dgm:t>
    </dgm:pt>
    <dgm:pt modelId="{847D2823-A65C-45B4-8F92-B27259E41455}">
      <dgm:prSet phldrT="[Text]"/>
      <dgm:spPr/>
      <dgm:t>
        <a:bodyPr/>
        <a:lstStyle/>
        <a:p>
          <a:r>
            <a:rPr lang="en-GB" dirty="0" smtClean="0"/>
            <a:t>Won Global Testing Competition and presented the approach in JMT</a:t>
          </a:r>
          <a:endParaRPr lang="en-GB" dirty="0"/>
        </a:p>
      </dgm:t>
    </dgm:pt>
    <dgm:pt modelId="{C85882C8-51D6-472A-9EB9-34B151DDE4C4}" type="parTrans" cxnId="{BB99F670-AFB7-4575-878E-6F120BEAC5D4}">
      <dgm:prSet/>
      <dgm:spPr/>
      <dgm:t>
        <a:bodyPr/>
        <a:lstStyle/>
        <a:p>
          <a:endParaRPr lang="en-GB"/>
        </a:p>
      </dgm:t>
    </dgm:pt>
    <dgm:pt modelId="{56AEF92D-90C2-4FFE-B415-83C30EEC5335}" type="sibTrans" cxnId="{BB99F670-AFB7-4575-878E-6F120BEAC5D4}">
      <dgm:prSet/>
      <dgm:spPr/>
      <dgm:t>
        <a:bodyPr/>
        <a:lstStyle/>
        <a:p>
          <a:endParaRPr lang="en-GB"/>
        </a:p>
      </dgm:t>
    </dgm:pt>
    <dgm:pt modelId="{D22A0E92-01EF-432B-BBE0-D79D592E1CE6}">
      <dgm:prSet phldrT="[Text]"/>
      <dgm:spPr/>
      <dgm:t>
        <a:bodyPr/>
        <a:lstStyle/>
        <a:p>
          <a:r>
            <a:rPr lang="en-GB" dirty="0" smtClean="0"/>
            <a:t>2015---Establishing Testing Competency</a:t>
          </a:r>
          <a:endParaRPr lang="en-GB" dirty="0"/>
        </a:p>
      </dgm:t>
    </dgm:pt>
    <dgm:pt modelId="{AA40E2F6-3517-4B0A-9F98-4C0B6BED9169}" type="parTrans" cxnId="{9BA576CE-654C-40D6-B6A7-50B19BD71309}">
      <dgm:prSet/>
      <dgm:spPr/>
      <dgm:t>
        <a:bodyPr/>
        <a:lstStyle/>
        <a:p>
          <a:endParaRPr lang="en-GB"/>
        </a:p>
      </dgm:t>
    </dgm:pt>
    <dgm:pt modelId="{EEA6CFD0-6574-4216-940C-370A4C1C7200}" type="sibTrans" cxnId="{9BA576CE-654C-40D6-B6A7-50B19BD71309}">
      <dgm:prSet/>
      <dgm:spPr/>
      <dgm:t>
        <a:bodyPr/>
        <a:lstStyle/>
        <a:p>
          <a:endParaRPr lang="en-GB"/>
        </a:p>
      </dgm:t>
    </dgm:pt>
    <dgm:pt modelId="{68FA953B-8656-492E-A128-EED6D3475039}">
      <dgm:prSet phldrT="[Text]"/>
      <dgm:spPr/>
      <dgm:t>
        <a:bodyPr/>
        <a:lstStyle/>
        <a:p>
          <a:r>
            <a:rPr lang="en-GB" dirty="0" smtClean="0"/>
            <a:t>Started handling multiple projects including </a:t>
          </a:r>
          <a:r>
            <a:rPr lang="en-GB" dirty="0" err="1" smtClean="0"/>
            <a:t>CoE</a:t>
          </a:r>
          <a:r>
            <a:rPr lang="en-GB" dirty="0" smtClean="0"/>
            <a:t> projects.</a:t>
          </a:r>
          <a:endParaRPr lang="en-GB" dirty="0"/>
        </a:p>
      </dgm:t>
    </dgm:pt>
    <dgm:pt modelId="{E92B82F7-FAF7-496F-880E-AEBE69885525}" type="parTrans" cxnId="{4475EA8B-6B59-4275-8853-03184B642219}">
      <dgm:prSet/>
      <dgm:spPr/>
      <dgm:t>
        <a:bodyPr/>
        <a:lstStyle/>
        <a:p>
          <a:endParaRPr lang="en-GB"/>
        </a:p>
      </dgm:t>
    </dgm:pt>
    <dgm:pt modelId="{C370CE2B-D312-4488-A250-8CCEB1A9E2B1}" type="sibTrans" cxnId="{4475EA8B-6B59-4275-8853-03184B642219}">
      <dgm:prSet/>
      <dgm:spPr/>
      <dgm:t>
        <a:bodyPr/>
        <a:lstStyle/>
        <a:p>
          <a:endParaRPr lang="en-GB"/>
        </a:p>
      </dgm:t>
    </dgm:pt>
    <dgm:pt modelId="{9E0634B7-6E8A-435A-8906-9F7A9E8217AA}">
      <dgm:prSet phldrT="[Text]"/>
      <dgm:spPr/>
      <dgm:t>
        <a:bodyPr/>
        <a:lstStyle/>
        <a:p>
          <a:r>
            <a:rPr lang="en-GB" dirty="0" smtClean="0"/>
            <a:t>Learnt Bosch processes and standards</a:t>
          </a:r>
          <a:endParaRPr lang="en-GB" dirty="0"/>
        </a:p>
      </dgm:t>
    </dgm:pt>
    <dgm:pt modelId="{BD0F9C2B-4648-45DC-BEB2-EC0DC0B54F7A}" type="parTrans" cxnId="{538F7462-F1DE-49C2-9274-871E18E7A1B2}">
      <dgm:prSet/>
      <dgm:spPr/>
      <dgm:t>
        <a:bodyPr/>
        <a:lstStyle/>
        <a:p>
          <a:endParaRPr lang="en-GB"/>
        </a:p>
      </dgm:t>
    </dgm:pt>
    <dgm:pt modelId="{6E13C9AF-8BB2-46A9-ACF2-E05B32D164C2}" type="sibTrans" cxnId="{538F7462-F1DE-49C2-9274-871E18E7A1B2}">
      <dgm:prSet/>
      <dgm:spPr/>
      <dgm:t>
        <a:bodyPr/>
        <a:lstStyle/>
        <a:p>
          <a:endParaRPr lang="en-GB"/>
        </a:p>
      </dgm:t>
    </dgm:pt>
    <dgm:pt modelId="{EA957689-1C84-4242-BDB0-65C28F1EF280}">
      <dgm:prSet phldrT="[Text]"/>
      <dgm:spPr/>
      <dgm:t>
        <a:bodyPr/>
        <a:lstStyle/>
        <a:p>
          <a:r>
            <a:rPr lang="en-GB" dirty="0" smtClean="0"/>
            <a:t>Drove Tech Spark, Smart Buddies  and other technology events like Panel discussion, Tech Pavilion.</a:t>
          </a:r>
          <a:endParaRPr lang="en-GB" dirty="0"/>
        </a:p>
      </dgm:t>
    </dgm:pt>
    <dgm:pt modelId="{AC09D20B-9100-4D50-86A2-F7AF4905F05D}" type="parTrans" cxnId="{11F4F65D-8801-4FF8-9BE4-79E9E3E0CB6B}">
      <dgm:prSet/>
      <dgm:spPr/>
      <dgm:t>
        <a:bodyPr/>
        <a:lstStyle/>
        <a:p>
          <a:endParaRPr lang="en-GB"/>
        </a:p>
      </dgm:t>
    </dgm:pt>
    <dgm:pt modelId="{409DB39C-6798-4151-BFBA-108F6EBFFFF2}" type="sibTrans" cxnId="{11F4F65D-8801-4FF8-9BE4-79E9E3E0CB6B}">
      <dgm:prSet/>
      <dgm:spPr/>
      <dgm:t>
        <a:bodyPr/>
        <a:lstStyle/>
        <a:p>
          <a:endParaRPr lang="en-GB"/>
        </a:p>
      </dgm:t>
    </dgm:pt>
    <dgm:pt modelId="{DF0672D8-4757-4161-991F-3C90FC322997}">
      <dgm:prSet phldrT="[Text]"/>
      <dgm:spPr/>
      <dgm:t>
        <a:bodyPr/>
        <a:lstStyle/>
        <a:p>
          <a:r>
            <a:rPr lang="en-GB" dirty="0" smtClean="0"/>
            <a:t>Pre-Launched BETAS</a:t>
          </a:r>
          <a:endParaRPr lang="en-GB" dirty="0"/>
        </a:p>
      </dgm:t>
    </dgm:pt>
    <dgm:pt modelId="{7919DE1C-7D5E-42B2-958F-B8586AC11DAD}" type="parTrans" cxnId="{D77E7823-0CB1-4D28-95ED-D318FFA85705}">
      <dgm:prSet/>
      <dgm:spPr/>
      <dgm:t>
        <a:bodyPr/>
        <a:lstStyle/>
        <a:p>
          <a:endParaRPr lang="en-GB"/>
        </a:p>
      </dgm:t>
    </dgm:pt>
    <dgm:pt modelId="{837EE6C7-C81C-4C87-A5F7-D766050E8D12}" type="sibTrans" cxnId="{D77E7823-0CB1-4D28-95ED-D318FFA85705}">
      <dgm:prSet/>
      <dgm:spPr/>
      <dgm:t>
        <a:bodyPr/>
        <a:lstStyle/>
        <a:p>
          <a:endParaRPr lang="en-GB"/>
        </a:p>
      </dgm:t>
    </dgm:pt>
    <dgm:pt modelId="{8E7CFFB7-A1CA-4A4F-B9DC-7B089FBCB75E}">
      <dgm:prSet phldrT="[Text]"/>
      <dgm:spPr/>
      <dgm:t>
        <a:bodyPr/>
        <a:lstStyle/>
        <a:p>
          <a:r>
            <a:rPr lang="en-GB" dirty="0" smtClean="0"/>
            <a:t>Leant  Product Management while developing MVP for Codeless Automation Tool</a:t>
          </a:r>
          <a:endParaRPr lang="en-GB" dirty="0"/>
        </a:p>
      </dgm:t>
    </dgm:pt>
    <dgm:pt modelId="{CF9D04B0-3E79-4FB1-BD08-CF60B298B9D2}" type="parTrans" cxnId="{0F4747FD-5BF1-4DB2-B34E-478A76AB7E11}">
      <dgm:prSet/>
      <dgm:spPr/>
      <dgm:t>
        <a:bodyPr/>
        <a:lstStyle/>
        <a:p>
          <a:endParaRPr lang="en-GB"/>
        </a:p>
      </dgm:t>
    </dgm:pt>
    <dgm:pt modelId="{E91BB051-3BC7-4DE4-A4CA-E8EFBBF0C8E4}" type="sibTrans" cxnId="{0F4747FD-5BF1-4DB2-B34E-478A76AB7E11}">
      <dgm:prSet/>
      <dgm:spPr/>
      <dgm:t>
        <a:bodyPr/>
        <a:lstStyle/>
        <a:p>
          <a:endParaRPr lang="en-GB"/>
        </a:p>
      </dgm:t>
    </dgm:pt>
    <dgm:pt modelId="{DFA5244D-2CAD-4485-9F39-C2F87EAA52AA}">
      <dgm:prSet phldrT="[Text]"/>
      <dgm:spPr/>
      <dgm:t>
        <a:bodyPr/>
        <a:lstStyle/>
        <a:p>
          <a:r>
            <a:rPr lang="en-GB" dirty="0" smtClean="0"/>
            <a:t>2016---Product Management &amp; Mentoring</a:t>
          </a:r>
          <a:endParaRPr lang="en-GB" dirty="0"/>
        </a:p>
      </dgm:t>
    </dgm:pt>
    <dgm:pt modelId="{6840C92C-011E-4C80-9559-8EA1901CB428}" type="parTrans" cxnId="{97AEF282-8A11-4210-8599-F0548B4A72E6}">
      <dgm:prSet/>
      <dgm:spPr/>
      <dgm:t>
        <a:bodyPr/>
        <a:lstStyle/>
        <a:p>
          <a:endParaRPr lang="en-GB"/>
        </a:p>
      </dgm:t>
    </dgm:pt>
    <dgm:pt modelId="{2E426D14-8DF8-48CB-8661-2B2939E05E10}" type="sibTrans" cxnId="{97AEF282-8A11-4210-8599-F0548B4A72E6}">
      <dgm:prSet/>
      <dgm:spPr/>
      <dgm:t>
        <a:bodyPr/>
        <a:lstStyle/>
        <a:p>
          <a:endParaRPr lang="en-GB"/>
        </a:p>
      </dgm:t>
    </dgm:pt>
    <dgm:pt modelId="{16CAC170-BA15-45DA-BB26-5F1BE94C0D38}">
      <dgm:prSet phldrT="[Text]"/>
      <dgm:spPr/>
      <dgm:t>
        <a:bodyPr/>
        <a:lstStyle/>
        <a:p>
          <a:r>
            <a:rPr lang="en-GB" dirty="0" smtClean="0"/>
            <a:t>Took responsibility of additional projects – 8 projects in parallel.</a:t>
          </a:r>
          <a:endParaRPr lang="en-GB" dirty="0"/>
        </a:p>
      </dgm:t>
    </dgm:pt>
    <dgm:pt modelId="{80EE4B33-80EB-4F64-8869-0F136A4060E2}" type="parTrans" cxnId="{CAB276AC-A5BC-492B-8DDF-C41BDECD19B6}">
      <dgm:prSet/>
      <dgm:spPr/>
      <dgm:t>
        <a:bodyPr/>
        <a:lstStyle/>
        <a:p>
          <a:endParaRPr lang="en-GB"/>
        </a:p>
      </dgm:t>
    </dgm:pt>
    <dgm:pt modelId="{69729047-0AA8-4592-8B96-0736852E3FD5}" type="sibTrans" cxnId="{CAB276AC-A5BC-492B-8DDF-C41BDECD19B6}">
      <dgm:prSet/>
      <dgm:spPr/>
      <dgm:t>
        <a:bodyPr/>
        <a:lstStyle/>
        <a:p>
          <a:endParaRPr lang="en-GB"/>
        </a:p>
      </dgm:t>
    </dgm:pt>
    <dgm:pt modelId="{011511E3-2BAF-4794-81BD-B695E057B3B1}">
      <dgm:prSet phldrT="[Text]"/>
      <dgm:spPr/>
      <dgm:t>
        <a:bodyPr/>
        <a:lstStyle/>
        <a:p>
          <a:r>
            <a:rPr lang="en-GB" dirty="0" smtClean="0"/>
            <a:t>Proposed Code less Automation Tool for PIN project.</a:t>
          </a:r>
          <a:endParaRPr lang="en-GB" dirty="0"/>
        </a:p>
      </dgm:t>
    </dgm:pt>
    <dgm:pt modelId="{C9BEFD1E-675C-4B2E-80F9-0092E83C82DB}" type="parTrans" cxnId="{007E3FF9-08B5-495A-B57A-3C1EF27BD918}">
      <dgm:prSet/>
      <dgm:spPr/>
      <dgm:t>
        <a:bodyPr/>
        <a:lstStyle/>
        <a:p>
          <a:endParaRPr lang="en-GB"/>
        </a:p>
      </dgm:t>
    </dgm:pt>
    <dgm:pt modelId="{1D28BDEA-93A9-4458-9C5D-5794140C5822}" type="sibTrans" cxnId="{007E3FF9-08B5-495A-B57A-3C1EF27BD918}">
      <dgm:prSet/>
      <dgm:spPr/>
      <dgm:t>
        <a:bodyPr/>
        <a:lstStyle/>
        <a:p>
          <a:endParaRPr lang="en-GB"/>
        </a:p>
      </dgm:t>
    </dgm:pt>
    <dgm:pt modelId="{10C2DBF4-8184-4822-BA76-3807061ED97C}">
      <dgm:prSet phldrT="[Text]"/>
      <dgm:spPr/>
      <dgm:t>
        <a:bodyPr/>
        <a:lstStyle/>
        <a:p>
          <a:r>
            <a:rPr lang="en-GB" dirty="0" smtClean="0"/>
            <a:t>Mentored team for Software Test World Championship.</a:t>
          </a:r>
          <a:endParaRPr lang="en-GB" dirty="0"/>
        </a:p>
      </dgm:t>
    </dgm:pt>
    <dgm:pt modelId="{2674C595-B234-41D9-9170-9BF7D9F23C42}" type="parTrans" cxnId="{100C9650-032C-4026-BD62-4A5E01ED312B}">
      <dgm:prSet/>
      <dgm:spPr/>
      <dgm:t>
        <a:bodyPr/>
        <a:lstStyle/>
        <a:p>
          <a:endParaRPr lang="en-GB"/>
        </a:p>
      </dgm:t>
    </dgm:pt>
    <dgm:pt modelId="{2E0C051D-EAD8-4D56-951F-2DE378D655BF}" type="sibTrans" cxnId="{100C9650-032C-4026-BD62-4A5E01ED312B}">
      <dgm:prSet/>
      <dgm:spPr/>
      <dgm:t>
        <a:bodyPr/>
        <a:lstStyle/>
        <a:p>
          <a:endParaRPr lang="en-GB"/>
        </a:p>
      </dgm:t>
    </dgm:pt>
    <dgm:pt modelId="{FEAA58E3-2CE4-4CE0-8A25-63731AD6D0AA}" type="pres">
      <dgm:prSet presAssocID="{197A4DBA-462C-495C-9B56-CFB3CF22DA60}" presName="Name0" presStyleCnt="0">
        <dgm:presLayoutVars>
          <dgm:dir/>
          <dgm:animLvl val="lvl"/>
          <dgm:resizeHandles val="exact"/>
        </dgm:presLayoutVars>
      </dgm:prSet>
      <dgm:spPr/>
      <dgm:t>
        <a:bodyPr/>
        <a:lstStyle/>
        <a:p>
          <a:endParaRPr lang="en-GB"/>
        </a:p>
      </dgm:t>
    </dgm:pt>
    <dgm:pt modelId="{DC736305-D696-4FAA-9EBB-8E86B84E5559}" type="pres">
      <dgm:prSet presAssocID="{F18CC9BB-9F71-4ED8-9301-E651E83D113A}" presName="linNode" presStyleCnt="0"/>
      <dgm:spPr/>
    </dgm:pt>
    <dgm:pt modelId="{D44A68A9-8276-4208-A9D7-7CAAC219FB2C}" type="pres">
      <dgm:prSet presAssocID="{F18CC9BB-9F71-4ED8-9301-E651E83D113A}" presName="parTx" presStyleLbl="revTx" presStyleIdx="0" presStyleCnt="7">
        <dgm:presLayoutVars>
          <dgm:chMax val="1"/>
          <dgm:bulletEnabled val="1"/>
        </dgm:presLayoutVars>
      </dgm:prSet>
      <dgm:spPr/>
      <dgm:t>
        <a:bodyPr/>
        <a:lstStyle/>
        <a:p>
          <a:endParaRPr lang="en-GB"/>
        </a:p>
      </dgm:t>
    </dgm:pt>
    <dgm:pt modelId="{D0555F83-C5F8-45A5-8F54-B90E9DD0BEDD}" type="pres">
      <dgm:prSet presAssocID="{F18CC9BB-9F71-4ED8-9301-E651E83D113A}" presName="bracket" presStyleLbl="parChTrans1D1" presStyleIdx="0" presStyleCnt="7"/>
      <dgm:spPr/>
    </dgm:pt>
    <dgm:pt modelId="{B5CD6158-59A9-4C70-B62C-F18B32BE31CF}" type="pres">
      <dgm:prSet presAssocID="{F18CC9BB-9F71-4ED8-9301-E651E83D113A}" presName="spH" presStyleCnt="0"/>
      <dgm:spPr/>
    </dgm:pt>
    <dgm:pt modelId="{B6B5ECD9-8E24-409F-BEE5-255F53995EF2}" type="pres">
      <dgm:prSet presAssocID="{F18CC9BB-9F71-4ED8-9301-E651E83D113A}" presName="desTx" presStyleLbl="node1" presStyleIdx="0" presStyleCnt="7">
        <dgm:presLayoutVars>
          <dgm:bulletEnabled val="1"/>
        </dgm:presLayoutVars>
      </dgm:prSet>
      <dgm:spPr/>
      <dgm:t>
        <a:bodyPr/>
        <a:lstStyle/>
        <a:p>
          <a:endParaRPr lang="en-GB"/>
        </a:p>
      </dgm:t>
    </dgm:pt>
    <dgm:pt modelId="{4457398A-2322-4824-8FEE-E990351E04C5}" type="pres">
      <dgm:prSet presAssocID="{63AB2BC7-69E1-4D1F-A214-C4371E9A335D}" presName="spV" presStyleCnt="0"/>
      <dgm:spPr/>
    </dgm:pt>
    <dgm:pt modelId="{F77D3080-AEA5-4DDE-A4FC-B6E7BE965E63}" type="pres">
      <dgm:prSet presAssocID="{069072D6-3DDA-40D9-B51C-A2D4382758DC}" presName="linNode" presStyleCnt="0"/>
      <dgm:spPr/>
    </dgm:pt>
    <dgm:pt modelId="{C5FB1DF8-1B7F-4FDC-A1A2-C20196EB4B7F}" type="pres">
      <dgm:prSet presAssocID="{069072D6-3DDA-40D9-B51C-A2D4382758DC}" presName="parTx" presStyleLbl="revTx" presStyleIdx="1" presStyleCnt="7">
        <dgm:presLayoutVars>
          <dgm:chMax val="1"/>
          <dgm:bulletEnabled val="1"/>
        </dgm:presLayoutVars>
      </dgm:prSet>
      <dgm:spPr/>
      <dgm:t>
        <a:bodyPr/>
        <a:lstStyle/>
        <a:p>
          <a:endParaRPr lang="en-GB"/>
        </a:p>
      </dgm:t>
    </dgm:pt>
    <dgm:pt modelId="{8575B67F-EE82-4972-9708-E049B095BB8D}" type="pres">
      <dgm:prSet presAssocID="{069072D6-3DDA-40D9-B51C-A2D4382758DC}" presName="bracket" presStyleLbl="parChTrans1D1" presStyleIdx="1" presStyleCnt="7"/>
      <dgm:spPr/>
    </dgm:pt>
    <dgm:pt modelId="{38898ECA-8022-46E0-8BF8-7EBDD6B3D170}" type="pres">
      <dgm:prSet presAssocID="{069072D6-3DDA-40D9-B51C-A2D4382758DC}" presName="spH" presStyleCnt="0"/>
      <dgm:spPr/>
    </dgm:pt>
    <dgm:pt modelId="{E3C2D410-D740-4488-B8C6-E8D7C1005133}" type="pres">
      <dgm:prSet presAssocID="{069072D6-3DDA-40D9-B51C-A2D4382758DC}" presName="desTx" presStyleLbl="node1" presStyleIdx="1" presStyleCnt="7">
        <dgm:presLayoutVars>
          <dgm:bulletEnabled val="1"/>
        </dgm:presLayoutVars>
      </dgm:prSet>
      <dgm:spPr/>
      <dgm:t>
        <a:bodyPr/>
        <a:lstStyle/>
        <a:p>
          <a:endParaRPr lang="en-GB"/>
        </a:p>
      </dgm:t>
    </dgm:pt>
    <dgm:pt modelId="{22C9EB16-86D0-405A-8FA4-774FCFDC4111}" type="pres">
      <dgm:prSet presAssocID="{9DDC48DB-3F49-4F3A-9D19-792DFF383B33}" presName="spV" presStyleCnt="0"/>
      <dgm:spPr/>
    </dgm:pt>
    <dgm:pt modelId="{64B654F1-9270-4E98-B605-58C4889D8B8E}" type="pres">
      <dgm:prSet presAssocID="{B0504DE3-1DD4-4764-881C-98117561E2B9}" presName="linNode" presStyleCnt="0"/>
      <dgm:spPr/>
    </dgm:pt>
    <dgm:pt modelId="{0BB46416-EC66-467F-8AE7-C48B41A9FC4E}" type="pres">
      <dgm:prSet presAssocID="{B0504DE3-1DD4-4764-881C-98117561E2B9}" presName="parTx" presStyleLbl="revTx" presStyleIdx="2" presStyleCnt="7" custScaleX="104839" custScaleY="107190">
        <dgm:presLayoutVars>
          <dgm:chMax val="1"/>
          <dgm:bulletEnabled val="1"/>
        </dgm:presLayoutVars>
      </dgm:prSet>
      <dgm:spPr/>
      <dgm:t>
        <a:bodyPr/>
        <a:lstStyle/>
        <a:p>
          <a:endParaRPr lang="en-GB"/>
        </a:p>
      </dgm:t>
    </dgm:pt>
    <dgm:pt modelId="{FC6E5980-8A74-45FB-84E3-252BF8535723}" type="pres">
      <dgm:prSet presAssocID="{B0504DE3-1DD4-4764-881C-98117561E2B9}" presName="bracket" presStyleLbl="parChTrans1D1" presStyleIdx="2" presStyleCnt="7"/>
      <dgm:spPr/>
    </dgm:pt>
    <dgm:pt modelId="{AFCD41C3-B6BB-4A60-8552-146F94009A0E}" type="pres">
      <dgm:prSet presAssocID="{B0504DE3-1DD4-4764-881C-98117561E2B9}" presName="spH" presStyleCnt="0"/>
      <dgm:spPr/>
    </dgm:pt>
    <dgm:pt modelId="{408C8B23-5C3B-47C3-A2B3-43C66C96311A}" type="pres">
      <dgm:prSet presAssocID="{B0504DE3-1DD4-4764-881C-98117561E2B9}" presName="desTx" presStyleLbl="node1" presStyleIdx="2" presStyleCnt="7">
        <dgm:presLayoutVars>
          <dgm:bulletEnabled val="1"/>
        </dgm:presLayoutVars>
      </dgm:prSet>
      <dgm:spPr/>
      <dgm:t>
        <a:bodyPr/>
        <a:lstStyle/>
        <a:p>
          <a:endParaRPr lang="en-GB"/>
        </a:p>
      </dgm:t>
    </dgm:pt>
    <dgm:pt modelId="{91FC7DF7-E596-4ED8-959D-89209BCE79AD}" type="pres">
      <dgm:prSet presAssocID="{9BF18AE4-01E5-4341-9B16-EACCD237DED1}" presName="spV" presStyleCnt="0"/>
      <dgm:spPr/>
    </dgm:pt>
    <dgm:pt modelId="{0C3BA579-E13C-4287-9E03-FF2E55EC2E3D}" type="pres">
      <dgm:prSet presAssocID="{CFB31403-9781-4A15-A9E4-443B89647C66}" presName="linNode" presStyleCnt="0"/>
      <dgm:spPr/>
    </dgm:pt>
    <dgm:pt modelId="{50AE2097-2438-4311-B1F1-A4501BFEFD06}" type="pres">
      <dgm:prSet presAssocID="{CFB31403-9781-4A15-A9E4-443B89647C66}" presName="parTx" presStyleLbl="revTx" presStyleIdx="3" presStyleCnt="7">
        <dgm:presLayoutVars>
          <dgm:chMax val="1"/>
          <dgm:bulletEnabled val="1"/>
        </dgm:presLayoutVars>
      </dgm:prSet>
      <dgm:spPr/>
      <dgm:t>
        <a:bodyPr/>
        <a:lstStyle/>
        <a:p>
          <a:endParaRPr lang="en-GB"/>
        </a:p>
      </dgm:t>
    </dgm:pt>
    <dgm:pt modelId="{64A5660C-F1E8-4141-8CA4-7A3544D64E3E}" type="pres">
      <dgm:prSet presAssocID="{CFB31403-9781-4A15-A9E4-443B89647C66}" presName="bracket" presStyleLbl="parChTrans1D1" presStyleIdx="3" presStyleCnt="7"/>
      <dgm:spPr/>
    </dgm:pt>
    <dgm:pt modelId="{D92A8CC5-5DD9-40F5-9F06-BEE7AE2FB85A}" type="pres">
      <dgm:prSet presAssocID="{CFB31403-9781-4A15-A9E4-443B89647C66}" presName="spH" presStyleCnt="0"/>
      <dgm:spPr/>
    </dgm:pt>
    <dgm:pt modelId="{9AC3A4A8-4497-4A97-854D-F564F52458D6}" type="pres">
      <dgm:prSet presAssocID="{CFB31403-9781-4A15-A9E4-443B89647C66}" presName="desTx" presStyleLbl="node1" presStyleIdx="3" presStyleCnt="7">
        <dgm:presLayoutVars>
          <dgm:bulletEnabled val="1"/>
        </dgm:presLayoutVars>
      </dgm:prSet>
      <dgm:spPr/>
      <dgm:t>
        <a:bodyPr/>
        <a:lstStyle/>
        <a:p>
          <a:endParaRPr lang="en-GB"/>
        </a:p>
      </dgm:t>
    </dgm:pt>
    <dgm:pt modelId="{AC156843-9DD4-43B6-8D52-90EF0E9D6B54}" type="pres">
      <dgm:prSet presAssocID="{F4D60525-4351-4C2F-8992-927951350B09}" presName="spV" presStyleCnt="0"/>
      <dgm:spPr/>
    </dgm:pt>
    <dgm:pt modelId="{FE2516A0-1C0F-429C-9278-8087871B3684}" type="pres">
      <dgm:prSet presAssocID="{F765053B-92AA-4A36-9532-EBF11BCEF7F0}" presName="linNode" presStyleCnt="0"/>
      <dgm:spPr/>
    </dgm:pt>
    <dgm:pt modelId="{9E2BBE8F-B46E-46B7-8D90-B1F898F7AD27}" type="pres">
      <dgm:prSet presAssocID="{F765053B-92AA-4A36-9532-EBF11BCEF7F0}" presName="parTx" presStyleLbl="revTx" presStyleIdx="4" presStyleCnt="7">
        <dgm:presLayoutVars>
          <dgm:chMax val="1"/>
          <dgm:bulletEnabled val="1"/>
        </dgm:presLayoutVars>
      </dgm:prSet>
      <dgm:spPr/>
      <dgm:t>
        <a:bodyPr/>
        <a:lstStyle/>
        <a:p>
          <a:endParaRPr lang="en-GB"/>
        </a:p>
      </dgm:t>
    </dgm:pt>
    <dgm:pt modelId="{217CB8D3-DDCE-425F-B04F-FEB083D6589D}" type="pres">
      <dgm:prSet presAssocID="{F765053B-92AA-4A36-9532-EBF11BCEF7F0}" presName="bracket" presStyleLbl="parChTrans1D1" presStyleIdx="4" presStyleCnt="7"/>
      <dgm:spPr/>
    </dgm:pt>
    <dgm:pt modelId="{53746C42-4B95-4656-BAA1-D64CD156B140}" type="pres">
      <dgm:prSet presAssocID="{F765053B-92AA-4A36-9532-EBF11BCEF7F0}" presName="spH" presStyleCnt="0"/>
      <dgm:spPr/>
    </dgm:pt>
    <dgm:pt modelId="{95675799-3F7E-42EC-9016-E5B1AFD714E0}" type="pres">
      <dgm:prSet presAssocID="{F765053B-92AA-4A36-9532-EBF11BCEF7F0}" presName="desTx" presStyleLbl="node1" presStyleIdx="4" presStyleCnt="7">
        <dgm:presLayoutVars>
          <dgm:bulletEnabled val="1"/>
        </dgm:presLayoutVars>
      </dgm:prSet>
      <dgm:spPr/>
      <dgm:t>
        <a:bodyPr/>
        <a:lstStyle/>
        <a:p>
          <a:endParaRPr lang="en-GB"/>
        </a:p>
      </dgm:t>
    </dgm:pt>
    <dgm:pt modelId="{0D1FC5E8-4350-4B20-8DC3-46D45716B2AB}" type="pres">
      <dgm:prSet presAssocID="{1E511D8A-4375-439D-A009-35F436669E38}" presName="spV" presStyleCnt="0"/>
      <dgm:spPr/>
    </dgm:pt>
    <dgm:pt modelId="{CD1E22FF-A692-433D-B3C7-AF5956621A82}" type="pres">
      <dgm:prSet presAssocID="{D22A0E92-01EF-432B-BBE0-D79D592E1CE6}" presName="linNode" presStyleCnt="0"/>
      <dgm:spPr/>
    </dgm:pt>
    <dgm:pt modelId="{3886565C-C040-46CE-8811-E2B4EF8EFAD8}" type="pres">
      <dgm:prSet presAssocID="{D22A0E92-01EF-432B-BBE0-D79D592E1CE6}" presName="parTx" presStyleLbl="revTx" presStyleIdx="5" presStyleCnt="7">
        <dgm:presLayoutVars>
          <dgm:chMax val="1"/>
          <dgm:bulletEnabled val="1"/>
        </dgm:presLayoutVars>
      </dgm:prSet>
      <dgm:spPr/>
      <dgm:t>
        <a:bodyPr/>
        <a:lstStyle/>
        <a:p>
          <a:endParaRPr lang="en-GB"/>
        </a:p>
      </dgm:t>
    </dgm:pt>
    <dgm:pt modelId="{B9B87F49-39E9-4DCB-A1F8-87401544E451}" type="pres">
      <dgm:prSet presAssocID="{D22A0E92-01EF-432B-BBE0-D79D592E1CE6}" presName="bracket" presStyleLbl="parChTrans1D1" presStyleIdx="5" presStyleCnt="7"/>
      <dgm:spPr/>
    </dgm:pt>
    <dgm:pt modelId="{71C04682-E75C-4E40-B24C-2F092E1C2FF5}" type="pres">
      <dgm:prSet presAssocID="{D22A0E92-01EF-432B-BBE0-D79D592E1CE6}" presName="spH" presStyleCnt="0"/>
      <dgm:spPr/>
    </dgm:pt>
    <dgm:pt modelId="{9AAE3180-2113-4EC7-9A4F-FDE0DA701AC3}" type="pres">
      <dgm:prSet presAssocID="{D22A0E92-01EF-432B-BBE0-D79D592E1CE6}" presName="desTx" presStyleLbl="node1" presStyleIdx="5" presStyleCnt="7">
        <dgm:presLayoutVars>
          <dgm:bulletEnabled val="1"/>
        </dgm:presLayoutVars>
      </dgm:prSet>
      <dgm:spPr/>
      <dgm:t>
        <a:bodyPr/>
        <a:lstStyle/>
        <a:p>
          <a:endParaRPr lang="en-GB"/>
        </a:p>
      </dgm:t>
    </dgm:pt>
    <dgm:pt modelId="{77AA5A5B-023E-42AC-A7CC-10ADB0903194}" type="pres">
      <dgm:prSet presAssocID="{EEA6CFD0-6574-4216-940C-370A4C1C7200}" presName="spV" presStyleCnt="0"/>
      <dgm:spPr/>
    </dgm:pt>
    <dgm:pt modelId="{AE405202-96E4-46D2-A883-C6300C6A70A9}" type="pres">
      <dgm:prSet presAssocID="{DFA5244D-2CAD-4485-9F39-C2F87EAA52AA}" presName="linNode" presStyleCnt="0"/>
      <dgm:spPr/>
    </dgm:pt>
    <dgm:pt modelId="{33A841BB-D2CD-433A-BAC9-61F1D303DCA5}" type="pres">
      <dgm:prSet presAssocID="{DFA5244D-2CAD-4485-9F39-C2F87EAA52AA}" presName="parTx" presStyleLbl="revTx" presStyleIdx="6" presStyleCnt="7">
        <dgm:presLayoutVars>
          <dgm:chMax val="1"/>
          <dgm:bulletEnabled val="1"/>
        </dgm:presLayoutVars>
      </dgm:prSet>
      <dgm:spPr/>
      <dgm:t>
        <a:bodyPr/>
        <a:lstStyle/>
        <a:p>
          <a:endParaRPr lang="en-GB"/>
        </a:p>
      </dgm:t>
    </dgm:pt>
    <dgm:pt modelId="{DCA6720E-B6DC-4A96-9A55-082CC3A94674}" type="pres">
      <dgm:prSet presAssocID="{DFA5244D-2CAD-4485-9F39-C2F87EAA52AA}" presName="bracket" presStyleLbl="parChTrans1D1" presStyleIdx="6" presStyleCnt="7"/>
      <dgm:spPr/>
    </dgm:pt>
    <dgm:pt modelId="{18F695AB-AA4A-4956-BBA2-A37A330F0412}" type="pres">
      <dgm:prSet presAssocID="{DFA5244D-2CAD-4485-9F39-C2F87EAA52AA}" presName="spH" presStyleCnt="0"/>
      <dgm:spPr/>
    </dgm:pt>
    <dgm:pt modelId="{B8BDBBBD-2575-4DDD-862D-1614A7D851EB}" type="pres">
      <dgm:prSet presAssocID="{DFA5244D-2CAD-4485-9F39-C2F87EAA52AA}" presName="desTx" presStyleLbl="node1" presStyleIdx="6" presStyleCnt="7">
        <dgm:presLayoutVars>
          <dgm:bulletEnabled val="1"/>
        </dgm:presLayoutVars>
      </dgm:prSet>
      <dgm:spPr/>
      <dgm:t>
        <a:bodyPr/>
        <a:lstStyle/>
        <a:p>
          <a:endParaRPr lang="en-GB"/>
        </a:p>
      </dgm:t>
    </dgm:pt>
  </dgm:ptLst>
  <dgm:cxnLst>
    <dgm:cxn modelId="{2B707D83-4CE4-4BE3-9DB3-175A570D9210}" srcId="{CFB31403-9781-4A15-A9E4-443B89647C66}" destId="{40A4D91B-948E-4375-9A25-BFC410B22D61}" srcOrd="1" destOrd="0" parTransId="{32F2D91E-1480-4AFC-9160-F8CDBAE1CCD7}" sibTransId="{34779823-66AB-43B6-8702-FAED4C6204AF}"/>
    <dgm:cxn modelId="{B7C5A3F5-C672-4E1C-9AC6-A7B414165EA6}" srcId="{069072D6-3DDA-40D9-B51C-A2D4382758DC}" destId="{30253927-3F78-4D04-A472-2A69DDB37550}" srcOrd="0" destOrd="0" parTransId="{6AF27E62-3A5D-47C0-B455-A02E141FB1A5}" sibTransId="{4BA3FA19-8263-4C9B-873A-D552EF0C88CC}"/>
    <dgm:cxn modelId="{DCD29A2B-7D3D-47A6-8807-01A217363695}" srcId="{B0504DE3-1DD4-4764-881C-98117561E2B9}" destId="{5E88086E-B3C7-4148-B6C2-DC9D2F9A6124}" srcOrd="0" destOrd="0" parTransId="{4A5BB83B-2A6B-4001-ACFD-3AAB879E8C1B}" sibTransId="{880350A6-3900-4271-BBE0-6B8E7708ED56}"/>
    <dgm:cxn modelId="{1306CBDD-400A-4E3C-8392-40A836455B1E}" type="presOf" srcId="{F18CC9BB-9F71-4ED8-9301-E651E83D113A}" destId="{D44A68A9-8276-4208-A9D7-7CAAC219FB2C}" srcOrd="0" destOrd="0" presId="urn:diagrams.loki3.com/BracketList"/>
    <dgm:cxn modelId="{007E3FF9-08B5-495A-B57A-3C1EF27BD918}" srcId="{DFA5244D-2CAD-4485-9F39-C2F87EAA52AA}" destId="{011511E3-2BAF-4794-81BD-B695E057B3B1}" srcOrd="1" destOrd="0" parTransId="{C9BEFD1E-675C-4B2E-80F9-0092E83C82DB}" sibTransId="{1D28BDEA-93A9-4458-9C5D-5794140C5822}"/>
    <dgm:cxn modelId="{C5FE8F36-468A-4B8F-9B9A-718E657D3F3E}" type="presOf" srcId="{5E88086E-B3C7-4148-B6C2-DC9D2F9A6124}" destId="{408C8B23-5C3B-47C3-A2B3-43C66C96311A}" srcOrd="0" destOrd="0" presId="urn:diagrams.loki3.com/BracketList"/>
    <dgm:cxn modelId="{9BA576CE-654C-40D6-B6A7-50B19BD71309}" srcId="{197A4DBA-462C-495C-9B56-CFB3CF22DA60}" destId="{D22A0E92-01EF-432B-BBE0-D79D592E1CE6}" srcOrd="5" destOrd="0" parTransId="{AA40E2F6-3517-4B0A-9F98-4C0B6BED9169}" sibTransId="{EEA6CFD0-6574-4216-940C-370A4C1C7200}"/>
    <dgm:cxn modelId="{F64E1704-625D-4BA6-9FB3-9BEF37668854}" type="presOf" srcId="{DB17AE69-8588-4EE6-B5BD-DFE73D7E4E9A}" destId="{9AC3A4A8-4497-4A97-854D-F564F52458D6}" srcOrd="0" destOrd="0" presId="urn:diagrams.loki3.com/BracketList"/>
    <dgm:cxn modelId="{1A6C7E95-CE3C-4451-A619-39523932D852}" type="presOf" srcId="{10C2DBF4-8184-4822-BA76-3807061ED97C}" destId="{B8BDBBBD-2575-4DDD-862D-1614A7D851EB}" srcOrd="0" destOrd="2" presId="urn:diagrams.loki3.com/BracketList"/>
    <dgm:cxn modelId="{7DD6FF20-54B3-4B5B-957F-C0273A414108}" type="presOf" srcId="{069072D6-3DDA-40D9-B51C-A2D4382758DC}" destId="{C5FB1DF8-1B7F-4FDC-A1A2-C20196EB4B7F}" srcOrd="0" destOrd="0" presId="urn:diagrams.loki3.com/BracketList"/>
    <dgm:cxn modelId="{6DB869B2-0BA2-4EB4-8A92-63E826F925B1}" type="presOf" srcId="{EA957689-1C84-4242-BDB0-65C28F1EF280}" destId="{95675799-3F7E-42EC-9016-E5B1AFD714E0}" srcOrd="0" destOrd="2" presId="urn:diagrams.loki3.com/BracketList"/>
    <dgm:cxn modelId="{3843A56D-56E8-4D42-A6EE-DA95E8FD6A2C}" type="presOf" srcId="{D997BD03-5CAC-4A9D-8DC1-2E1D36B21032}" destId="{9AC3A4A8-4497-4A97-854D-F564F52458D6}" srcOrd="0" destOrd="3" presId="urn:diagrams.loki3.com/BracketList"/>
    <dgm:cxn modelId="{52BC19C7-3D6A-49BC-B8C8-63A1AFDCD445}" type="presOf" srcId="{011511E3-2BAF-4794-81BD-B695E057B3B1}" destId="{B8BDBBBD-2575-4DDD-862D-1614A7D851EB}" srcOrd="0" destOrd="1" presId="urn:diagrams.loki3.com/BracketList"/>
    <dgm:cxn modelId="{100C9650-032C-4026-BD62-4A5E01ED312B}" srcId="{DFA5244D-2CAD-4485-9F39-C2F87EAA52AA}" destId="{10C2DBF4-8184-4822-BA76-3807061ED97C}" srcOrd="2" destOrd="0" parTransId="{2674C595-B234-41D9-9170-9BF7D9F23C42}" sibTransId="{2E0C051D-EAD8-4D56-951F-2DE378D655BF}"/>
    <dgm:cxn modelId="{95AF0D65-5026-4711-B423-C737359AF701}" srcId="{069072D6-3DDA-40D9-B51C-A2D4382758DC}" destId="{7C3B5DDB-0F10-4DED-8D51-EA2D286E537A}" srcOrd="1" destOrd="0" parTransId="{664DD521-58AA-4A4A-BFCA-B1D709D20C55}" sibTransId="{09B85D72-8A3F-4246-B91E-969EBC725653}"/>
    <dgm:cxn modelId="{57A75F96-65D8-45F5-9695-338CBFF149EF}" type="presOf" srcId="{197A4DBA-462C-495C-9B56-CFB3CF22DA60}" destId="{FEAA58E3-2CE4-4CE0-8A25-63731AD6D0AA}" srcOrd="0" destOrd="0" presId="urn:diagrams.loki3.com/BracketList"/>
    <dgm:cxn modelId="{97AA459C-5C12-429F-89B5-628F7FEF3B47}" srcId="{CFB31403-9781-4A15-A9E4-443B89647C66}" destId="{DB17AE69-8588-4EE6-B5BD-DFE73D7E4E9A}" srcOrd="0" destOrd="0" parTransId="{582CB70F-2AFF-4E79-A7B6-579255783493}" sibTransId="{2C31176E-8604-4DBC-8822-9171692174DF}"/>
    <dgm:cxn modelId="{71AE7BC3-B4C0-4FF3-9282-C675EC6A8D1E}" type="presOf" srcId="{A1B50CE4-F6CF-4C96-9FBB-467701E51214}" destId="{B6B5ECD9-8E24-409F-BEE5-255F53995EF2}" srcOrd="0" destOrd="1" presId="urn:diagrams.loki3.com/BracketList"/>
    <dgm:cxn modelId="{35BF67D7-EC3A-47C4-97EF-620B4BBDCCE0}" srcId="{B0504DE3-1DD4-4764-881C-98117561E2B9}" destId="{064C84EA-E83B-4718-9B52-50A3F540A72C}" srcOrd="1" destOrd="0" parTransId="{DC764FB8-6E78-4B4D-9FAE-AF1AE3F8D999}" sibTransId="{22485606-F5F9-4B94-A4C7-C5494122AA18}"/>
    <dgm:cxn modelId="{D77E7823-0CB1-4D28-95ED-D318FFA85705}" srcId="{D22A0E92-01EF-432B-BBE0-D79D592E1CE6}" destId="{DF0672D8-4757-4161-991F-3C90FC322997}" srcOrd="2" destOrd="0" parTransId="{7919DE1C-7D5E-42B2-958F-B8586AC11DAD}" sibTransId="{837EE6C7-C81C-4C87-A5F7-D766050E8D12}"/>
    <dgm:cxn modelId="{FE18F37B-D73E-4B22-B8DC-3C0A06B85060}" type="presOf" srcId="{30253927-3F78-4D04-A472-2A69DDB37550}" destId="{E3C2D410-D740-4488-B8C6-E8D7C1005133}" srcOrd="0" destOrd="0" presId="urn:diagrams.loki3.com/BracketList"/>
    <dgm:cxn modelId="{E400B412-1AE3-4FA0-84C3-638334BF45E7}" srcId="{CFB31403-9781-4A15-A9E4-443B89647C66}" destId="{D997BD03-5CAC-4A9D-8DC1-2E1D36B21032}" srcOrd="3" destOrd="0" parTransId="{E269B01C-2683-4031-88BF-90DDE2AFAB65}" sibTransId="{D8354F10-2759-4261-8718-A2F894E3DEF9}"/>
    <dgm:cxn modelId="{AB56DA80-FA83-4FBA-9995-536FB2B3E105}" type="presOf" srcId="{9E0634B7-6E8A-435A-8906-9F7A9E8217AA}" destId="{95675799-3F7E-42EC-9016-E5B1AFD714E0}" srcOrd="0" destOrd="1" presId="urn:diagrams.loki3.com/BracketList"/>
    <dgm:cxn modelId="{3B9C7E68-24DF-42FF-A49A-E5D95DA748BD}" srcId="{197A4DBA-462C-495C-9B56-CFB3CF22DA60}" destId="{F18CC9BB-9F71-4ED8-9301-E651E83D113A}" srcOrd="0" destOrd="0" parTransId="{16BA42DF-8E26-4D3B-887E-EF5B94D1E792}" sibTransId="{63AB2BC7-69E1-4D1F-A214-C4371E9A335D}"/>
    <dgm:cxn modelId="{BAE29354-1B22-4691-94F0-EC94C2390CF3}" type="presOf" srcId="{7C3B5DDB-0F10-4DED-8D51-EA2D286E537A}" destId="{E3C2D410-D740-4488-B8C6-E8D7C1005133}" srcOrd="0" destOrd="1" presId="urn:diagrams.loki3.com/BracketList"/>
    <dgm:cxn modelId="{97AEF282-8A11-4210-8599-F0548B4A72E6}" srcId="{197A4DBA-462C-495C-9B56-CFB3CF22DA60}" destId="{DFA5244D-2CAD-4485-9F39-C2F87EAA52AA}" srcOrd="6" destOrd="0" parTransId="{6840C92C-011E-4C80-9559-8EA1901CB428}" sibTransId="{2E426D14-8DF8-48CB-8661-2B2939E05E10}"/>
    <dgm:cxn modelId="{A7AA81BE-6642-4F8A-892C-7E6403D03823}" type="presOf" srcId="{8E7CFFB7-A1CA-4A4F-B9DC-7B089FBCB75E}" destId="{B8BDBBBD-2575-4DDD-862D-1614A7D851EB}" srcOrd="0" destOrd="0" presId="urn:diagrams.loki3.com/BracketList"/>
    <dgm:cxn modelId="{E93543AC-90C2-4F7A-B8CD-88C017E5D534}" type="presOf" srcId="{F765053B-92AA-4A36-9532-EBF11BCEF7F0}" destId="{9E2BBE8F-B46E-46B7-8D90-B1F898F7AD27}" srcOrd="0" destOrd="0" presId="urn:diagrams.loki3.com/BracketList"/>
    <dgm:cxn modelId="{CAB276AC-A5BC-492B-8DDF-C41BDECD19B6}" srcId="{D22A0E92-01EF-432B-BBE0-D79D592E1CE6}" destId="{16CAC170-BA15-45DA-BB26-5F1BE94C0D38}" srcOrd="0" destOrd="0" parTransId="{80EE4B33-80EB-4F64-8869-0F136A4060E2}" sibTransId="{69729047-0AA8-4592-8B96-0736852E3FD5}"/>
    <dgm:cxn modelId="{708D7A9B-F6A5-4902-BBB6-FE587523C6F9}" type="presOf" srcId="{2EDF3FF2-8B44-47E9-B4A0-E056989F8C7A}" destId="{9AC3A4A8-4497-4A97-854D-F564F52458D6}" srcOrd="0" destOrd="2" presId="urn:diagrams.loki3.com/BracketList"/>
    <dgm:cxn modelId="{43C31481-D2C1-42C8-9484-83215AF2CC9E}" srcId="{197A4DBA-462C-495C-9B56-CFB3CF22DA60}" destId="{B0504DE3-1DD4-4764-881C-98117561E2B9}" srcOrd="2" destOrd="0" parTransId="{236CE43D-9344-450C-9D2F-249C25D38A03}" sibTransId="{9BF18AE4-01E5-4341-9B16-EACCD237DED1}"/>
    <dgm:cxn modelId="{1C275758-816D-401B-ACF3-FE93BED8FF53}" type="presOf" srcId="{DF0672D8-4757-4161-991F-3C90FC322997}" destId="{9AAE3180-2113-4EC7-9A4F-FDE0DA701AC3}" srcOrd="0" destOrd="2" presId="urn:diagrams.loki3.com/BracketList"/>
    <dgm:cxn modelId="{11F4F65D-8801-4FF8-9BE4-79E9E3E0CB6B}" srcId="{F765053B-92AA-4A36-9532-EBF11BCEF7F0}" destId="{EA957689-1C84-4242-BDB0-65C28F1EF280}" srcOrd="2" destOrd="0" parTransId="{AC09D20B-9100-4D50-86A2-F7AF4905F05D}" sibTransId="{409DB39C-6798-4151-BFBA-108F6EBFFFF2}"/>
    <dgm:cxn modelId="{BA1EAE4A-1A40-4FE8-B877-076142B8BD66}" type="presOf" srcId="{847D2823-A65C-45B4-8F92-B27259E41455}" destId="{9AAE3180-2113-4EC7-9A4F-FDE0DA701AC3}" srcOrd="0" destOrd="1" presId="urn:diagrams.loki3.com/BracketList"/>
    <dgm:cxn modelId="{5F5D17BC-5876-469D-AC45-A21A6EC7FED6}" type="presOf" srcId="{D22A0E92-01EF-432B-BBE0-D79D592E1CE6}" destId="{3886565C-C040-46CE-8811-E2B4EF8EFAD8}" srcOrd="0" destOrd="0" presId="urn:diagrams.loki3.com/BracketList"/>
    <dgm:cxn modelId="{538F7462-F1DE-49C2-9274-871E18E7A1B2}" srcId="{F765053B-92AA-4A36-9532-EBF11BCEF7F0}" destId="{9E0634B7-6E8A-435A-8906-9F7A9E8217AA}" srcOrd="1" destOrd="0" parTransId="{BD0F9C2B-4648-45DC-BEB2-EC0DC0B54F7A}" sibTransId="{6E13C9AF-8BB2-46A9-ACF2-E05B32D164C2}"/>
    <dgm:cxn modelId="{6842E620-181A-4F4F-A5C3-36F2A2417C4B}" srcId="{F18CC9BB-9F71-4ED8-9301-E651E83D113A}" destId="{A1B50CE4-F6CF-4C96-9FBB-467701E51214}" srcOrd="1" destOrd="0" parTransId="{DF4097B3-CBC6-4A2F-B0B3-3C9410BBF889}" sibTransId="{28587F37-D5AD-4AFE-963F-D909ABF046AC}"/>
    <dgm:cxn modelId="{6C8AD551-4D23-41B4-B6CB-91170053EBB6}" type="presOf" srcId="{123B5641-8A73-4E73-A083-715A6A385B3F}" destId="{408C8B23-5C3B-47C3-A2B3-43C66C96311A}" srcOrd="0" destOrd="2" presId="urn:diagrams.loki3.com/BracketList"/>
    <dgm:cxn modelId="{A946989B-B56C-4E8C-9B61-EC2E532B7E5B}" type="presOf" srcId="{68FA953B-8656-492E-A128-EED6D3475039}" destId="{95675799-3F7E-42EC-9016-E5B1AFD714E0}" srcOrd="0" destOrd="0" presId="urn:diagrams.loki3.com/BracketList"/>
    <dgm:cxn modelId="{135B2CDD-FFF7-4398-8471-42AA653B086E}" type="presOf" srcId="{16CAC170-BA15-45DA-BB26-5F1BE94C0D38}" destId="{9AAE3180-2113-4EC7-9A4F-FDE0DA701AC3}" srcOrd="0" destOrd="0" presId="urn:diagrams.loki3.com/BracketList"/>
    <dgm:cxn modelId="{FEB7825F-FED1-4167-A648-DD9E52F6E53E}" srcId="{197A4DBA-462C-495C-9B56-CFB3CF22DA60}" destId="{069072D6-3DDA-40D9-B51C-A2D4382758DC}" srcOrd="1" destOrd="0" parTransId="{04319F30-9AB4-4CC4-B754-4101B78C7AAD}" sibTransId="{9DDC48DB-3F49-4F3A-9D19-792DFF383B33}"/>
    <dgm:cxn modelId="{F5A7B16C-2ABE-4FD8-B00F-EDE84A0E971B}" srcId="{197A4DBA-462C-495C-9B56-CFB3CF22DA60}" destId="{F765053B-92AA-4A36-9532-EBF11BCEF7F0}" srcOrd="4" destOrd="0" parTransId="{0B0938B5-B328-4425-86CA-DCCB55321833}" sibTransId="{1E511D8A-4375-439D-A009-35F436669E38}"/>
    <dgm:cxn modelId="{4475EA8B-6B59-4275-8853-03184B642219}" srcId="{F765053B-92AA-4A36-9532-EBF11BCEF7F0}" destId="{68FA953B-8656-492E-A128-EED6D3475039}" srcOrd="0" destOrd="0" parTransId="{E92B82F7-FAF7-496F-880E-AEBE69885525}" sibTransId="{C370CE2B-D312-4488-A250-8CCEB1A9E2B1}"/>
    <dgm:cxn modelId="{BEC405DC-E37E-446E-8C39-C6F7F835403C}" srcId="{CFB31403-9781-4A15-A9E4-443B89647C66}" destId="{2EDF3FF2-8B44-47E9-B4A0-E056989F8C7A}" srcOrd="2" destOrd="0" parTransId="{CC1D6A9A-F0B6-4DC0-91D5-5455B11FECB6}" sibTransId="{695F6701-5816-492C-BA00-81E75BC758DB}"/>
    <dgm:cxn modelId="{C3663373-7205-4C4F-B92E-FA2889B47961}" type="presOf" srcId="{B0504DE3-1DD4-4764-881C-98117561E2B9}" destId="{0BB46416-EC66-467F-8AE7-C48B41A9FC4E}" srcOrd="0" destOrd="0" presId="urn:diagrams.loki3.com/BracketList"/>
    <dgm:cxn modelId="{43C01CEF-8AB0-4852-A393-09EC039FC40A}" srcId="{197A4DBA-462C-495C-9B56-CFB3CF22DA60}" destId="{CFB31403-9781-4A15-A9E4-443B89647C66}" srcOrd="3" destOrd="0" parTransId="{6F383654-A1B7-43C1-981B-14FFAA06A245}" sibTransId="{F4D60525-4351-4C2F-8992-927951350B09}"/>
    <dgm:cxn modelId="{31661DAC-FA02-4F16-98BE-E1FE3F1AD808}" type="presOf" srcId="{CFB31403-9781-4A15-A9E4-443B89647C66}" destId="{50AE2097-2438-4311-B1F1-A4501BFEFD06}" srcOrd="0" destOrd="0" presId="urn:diagrams.loki3.com/BracketList"/>
    <dgm:cxn modelId="{061985F9-0C30-4438-919E-47D35D60FC23}" type="presOf" srcId="{DFA5244D-2CAD-4485-9F39-C2F87EAA52AA}" destId="{33A841BB-D2CD-433A-BAC9-61F1D303DCA5}" srcOrd="0" destOrd="0" presId="urn:diagrams.loki3.com/BracketList"/>
    <dgm:cxn modelId="{8B051ACF-8898-4405-9FCF-734E5E602144}" srcId="{F18CC9BB-9F71-4ED8-9301-E651E83D113A}" destId="{0E328E3D-54F4-49C5-88C0-0450D49BFBD2}" srcOrd="0" destOrd="0" parTransId="{FC73BEA3-3459-4722-834A-2D9B1D9E4682}" sibTransId="{FA4E0962-C181-42D3-9964-7D7A2FD67A26}"/>
    <dgm:cxn modelId="{8A52D861-3281-4BAC-B094-EC8C5E2F80C8}" type="presOf" srcId="{0E328E3D-54F4-49C5-88C0-0450D49BFBD2}" destId="{B6B5ECD9-8E24-409F-BEE5-255F53995EF2}" srcOrd="0" destOrd="0" presId="urn:diagrams.loki3.com/BracketList"/>
    <dgm:cxn modelId="{0F4747FD-5BF1-4DB2-B34E-478A76AB7E11}" srcId="{DFA5244D-2CAD-4485-9F39-C2F87EAA52AA}" destId="{8E7CFFB7-A1CA-4A4F-B9DC-7B089FBCB75E}" srcOrd="0" destOrd="0" parTransId="{CF9D04B0-3E79-4FB1-BD08-CF60B298B9D2}" sibTransId="{E91BB051-3BC7-4DE4-A4CA-E8EFBBF0C8E4}"/>
    <dgm:cxn modelId="{4F461A96-85A9-4BE4-91DE-2EC0663814FF}" srcId="{B0504DE3-1DD4-4764-881C-98117561E2B9}" destId="{123B5641-8A73-4E73-A083-715A6A385B3F}" srcOrd="2" destOrd="0" parTransId="{8941F117-0A95-4532-8D39-1E114602E6F1}" sibTransId="{2A779768-B4BA-4A3F-8CEF-C984FC9C8322}"/>
    <dgm:cxn modelId="{BB99F670-AFB7-4575-878E-6F120BEAC5D4}" srcId="{D22A0E92-01EF-432B-BBE0-D79D592E1CE6}" destId="{847D2823-A65C-45B4-8F92-B27259E41455}" srcOrd="1" destOrd="0" parTransId="{C85882C8-51D6-472A-9EB9-34B151DDE4C4}" sibTransId="{56AEF92D-90C2-4FFE-B415-83C30EEC5335}"/>
    <dgm:cxn modelId="{63DDA304-BD9C-41B5-8CFF-2772D285BC78}" type="presOf" srcId="{40A4D91B-948E-4375-9A25-BFC410B22D61}" destId="{9AC3A4A8-4497-4A97-854D-F564F52458D6}" srcOrd="0" destOrd="1" presId="urn:diagrams.loki3.com/BracketList"/>
    <dgm:cxn modelId="{4E3B26C4-977D-463E-8267-37A403B0EF1F}" type="presOf" srcId="{064C84EA-E83B-4718-9B52-50A3F540A72C}" destId="{408C8B23-5C3B-47C3-A2B3-43C66C96311A}" srcOrd="0" destOrd="1" presId="urn:diagrams.loki3.com/BracketList"/>
    <dgm:cxn modelId="{01BF1D16-F937-4021-99CB-F0F9A799150A}" type="presParOf" srcId="{FEAA58E3-2CE4-4CE0-8A25-63731AD6D0AA}" destId="{DC736305-D696-4FAA-9EBB-8E86B84E5559}" srcOrd="0" destOrd="0" presId="urn:diagrams.loki3.com/BracketList"/>
    <dgm:cxn modelId="{A716CE8B-523E-4CE7-B573-DA961E2C5313}" type="presParOf" srcId="{DC736305-D696-4FAA-9EBB-8E86B84E5559}" destId="{D44A68A9-8276-4208-A9D7-7CAAC219FB2C}" srcOrd="0" destOrd="0" presId="urn:diagrams.loki3.com/BracketList"/>
    <dgm:cxn modelId="{596DD162-FF45-4CBF-A9CB-70B2CD9958E0}" type="presParOf" srcId="{DC736305-D696-4FAA-9EBB-8E86B84E5559}" destId="{D0555F83-C5F8-45A5-8F54-B90E9DD0BEDD}" srcOrd="1" destOrd="0" presId="urn:diagrams.loki3.com/BracketList"/>
    <dgm:cxn modelId="{5A9EF776-F195-4E25-8396-37B0BB3621E0}" type="presParOf" srcId="{DC736305-D696-4FAA-9EBB-8E86B84E5559}" destId="{B5CD6158-59A9-4C70-B62C-F18B32BE31CF}" srcOrd="2" destOrd="0" presId="urn:diagrams.loki3.com/BracketList"/>
    <dgm:cxn modelId="{82586343-F47E-494D-B60D-901693039336}" type="presParOf" srcId="{DC736305-D696-4FAA-9EBB-8E86B84E5559}" destId="{B6B5ECD9-8E24-409F-BEE5-255F53995EF2}" srcOrd="3" destOrd="0" presId="urn:diagrams.loki3.com/BracketList"/>
    <dgm:cxn modelId="{3492DE2E-5A20-40BD-9C90-2DE8EAC5D686}" type="presParOf" srcId="{FEAA58E3-2CE4-4CE0-8A25-63731AD6D0AA}" destId="{4457398A-2322-4824-8FEE-E990351E04C5}" srcOrd="1" destOrd="0" presId="urn:diagrams.loki3.com/BracketList"/>
    <dgm:cxn modelId="{9D79168F-E147-4ACA-B785-25FB50D58B91}" type="presParOf" srcId="{FEAA58E3-2CE4-4CE0-8A25-63731AD6D0AA}" destId="{F77D3080-AEA5-4DDE-A4FC-B6E7BE965E63}" srcOrd="2" destOrd="0" presId="urn:diagrams.loki3.com/BracketList"/>
    <dgm:cxn modelId="{44BB330E-83D6-4DD8-B0DF-AEA0906005FA}" type="presParOf" srcId="{F77D3080-AEA5-4DDE-A4FC-B6E7BE965E63}" destId="{C5FB1DF8-1B7F-4FDC-A1A2-C20196EB4B7F}" srcOrd="0" destOrd="0" presId="urn:diagrams.loki3.com/BracketList"/>
    <dgm:cxn modelId="{DF564478-60D6-4F21-808A-548DC38EA185}" type="presParOf" srcId="{F77D3080-AEA5-4DDE-A4FC-B6E7BE965E63}" destId="{8575B67F-EE82-4972-9708-E049B095BB8D}" srcOrd="1" destOrd="0" presId="urn:diagrams.loki3.com/BracketList"/>
    <dgm:cxn modelId="{BF82F9DB-5EE4-43D9-9FC7-43B09EB5C061}" type="presParOf" srcId="{F77D3080-AEA5-4DDE-A4FC-B6E7BE965E63}" destId="{38898ECA-8022-46E0-8BF8-7EBDD6B3D170}" srcOrd="2" destOrd="0" presId="urn:diagrams.loki3.com/BracketList"/>
    <dgm:cxn modelId="{A42C5F8B-8F05-414F-AF04-FB8056375AF9}" type="presParOf" srcId="{F77D3080-AEA5-4DDE-A4FC-B6E7BE965E63}" destId="{E3C2D410-D740-4488-B8C6-E8D7C1005133}" srcOrd="3" destOrd="0" presId="urn:diagrams.loki3.com/BracketList"/>
    <dgm:cxn modelId="{FE893184-2B80-477B-B231-CE5BC54CAB8E}" type="presParOf" srcId="{FEAA58E3-2CE4-4CE0-8A25-63731AD6D0AA}" destId="{22C9EB16-86D0-405A-8FA4-774FCFDC4111}" srcOrd="3" destOrd="0" presId="urn:diagrams.loki3.com/BracketList"/>
    <dgm:cxn modelId="{CB89BDFB-C27D-4C32-B8F8-97AE69659935}" type="presParOf" srcId="{FEAA58E3-2CE4-4CE0-8A25-63731AD6D0AA}" destId="{64B654F1-9270-4E98-B605-58C4889D8B8E}" srcOrd="4" destOrd="0" presId="urn:diagrams.loki3.com/BracketList"/>
    <dgm:cxn modelId="{024759EF-2029-40DF-BBF6-E6472F6B7CB2}" type="presParOf" srcId="{64B654F1-9270-4E98-B605-58C4889D8B8E}" destId="{0BB46416-EC66-467F-8AE7-C48B41A9FC4E}" srcOrd="0" destOrd="0" presId="urn:diagrams.loki3.com/BracketList"/>
    <dgm:cxn modelId="{E8D15285-6D9A-4F1E-98DE-592562B954F0}" type="presParOf" srcId="{64B654F1-9270-4E98-B605-58C4889D8B8E}" destId="{FC6E5980-8A74-45FB-84E3-252BF8535723}" srcOrd="1" destOrd="0" presId="urn:diagrams.loki3.com/BracketList"/>
    <dgm:cxn modelId="{53A3EBF3-4317-4AA5-8C0E-A7DEEE7BF2A7}" type="presParOf" srcId="{64B654F1-9270-4E98-B605-58C4889D8B8E}" destId="{AFCD41C3-B6BB-4A60-8552-146F94009A0E}" srcOrd="2" destOrd="0" presId="urn:diagrams.loki3.com/BracketList"/>
    <dgm:cxn modelId="{E2C2F41F-3DFE-4C82-936C-C40BF3162066}" type="presParOf" srcId="{64B654F1-9270-4E98-B605-58C4889D8B8E}" destId="{408C8B23-5C3B-47C3-A2B3-43C66C96311A}" srcOrd="3" destOrd="0" presId="urn:diagrams.loki3.com/BracketList"/>
    <dgm:cxn modelId="{306EC50A-6342-4EC0-B55B-BC874C29ABBE}" type="presParOf" srcId="{FEAA58E3-2CE4-4CE0-8A25-63731AD6D0AA}" destId="{91FC7DF7-E596-4ED8-959D-89209BCE79AD}" srcOrd="5" destOrd="0" presId="urn:diagrams.loki3.com/BracketList"/>
    <dgm:cxn modelId="{F4D112E3-D171-404C-A7A8-61F8A468016B}" type="presParOf" srcId="{FEAA58E3-2CE4-4CE0-8A25-63731AD6D0AA}" destId="{0C3BA579-E13C-4287-9E03-FF2E55EC2E3D}" srcOrd="6" destOrd="0" presId="urn:diagrams.loki3.com/BracketList"/>
    <dgm:cxn modelId="{CA59F895-0B08-4B51-BA8E-0299762A4BC4}" type="presParOf" srcId="{0C3BA579-E13C-4287-9E03-FF2E55EC2E3D}" destId="{50AE2097-2438-4311-B1F1-A4501BFEFD06}" srcOrd="0" destOrd="0" presId="urn:diagrams.loki3.com/BracketList"/>
    <dgm:cxn modelId="{A3DE0FED-0E63-4E87-8F64-6EC009EBA216}" type="presParOf" srcId="{0C3BA579-E13C-4287-9E03-FF2E55EC2E3D}" destId="{64A5660C-F1E8-4141-8CA4-7A3544D64E3E}" srcOrd="1" destOrd="0" presId="urn:diagrams.loki3.com/BracketList"/>
    <dgm:cxn modelId="{9CE45ABB-352B-472A-8E36-7D98B7BB4836}" type="presParOf" srcId="{0C3BA579-E13C-4287-9E03-FF2E55EC2E3D}" destId="{D92A8CC5-5DD9-40F5-9F06-BEE7AE2FB85A}" srcOrd="2" destOrd="0" presId="urn:diagrams.loki3.com/BracketList"/>
    <dgm:cxn modelId="{303CB407-F146-46DE-A2BB-22FF53AAEB23}" type="presParOf" srcId="{0C3BA579-E13C-4287-9E03-FF2E55EC2E3D}" destId="{9AC3A4A8-4497-4A97-854D-F564F52458D6}" srcOrd="3" destOrd="0" presId="urn:diagrams.loki3.com/BracketList"/>
    <dgm:cxn modelId="{A821F53F-EF11-4799-832E-487D8DD80D61}" type="presParOf" srcId="{FEAA58E3-2CE4-4CE0-8A25-63731AD6D0AA}" destId="{AC156843-9DD4-43B6-8D52-90EF0E9D6B54}" srcOrd="7" destOrd="0" presId="urn:diagrams.loki3.com/BracketList"/>
    <dgm:cxn modelId="{F8355BE0-2E60-4B29-B37D-CA2646931220}" type="presParOf" srcId="{FEAA58E3-2CE4-4CE0-8A25-63731AD6D0AA}" destId="{FE2516A0-1C0F-429C-9278-8087871B3684}" srcOrd="8" destOrd="0" presId="urn:diagrams.loki3.com/BracketList"/>
    <dgm:cxn modelId="{4E1C46B0-27C3-45DB-9F32-FDAEFAFD1E77}" type="presParOf" srcId="{FE2516A0-1C0F-429C-9278-8087871B3684}" destId="{9E2BBE8F-B46E-46B7-8D90-B1F898F7AD27}" srcOrd="0" destOrd="0" presId="urn:diagrams.loki3.com/BracketList"/>
    <dgm:cxn modelId="{A42F4DD6-FCD2-4365-8D0C-76D30CF055D1}" type="presParOf" srcId="{FE2516A0-1C0F-429C-9278-8087871B3684}" destId="{217CB8D3-DDCE-425F-B04F-FEB083D6589D}" srcOrd="1" destOrd="0" presId="urn:diagrams.loki3.com/BracketList"/>
    <dgm:cxn modelId="{C331448D-C08C-4F26-A406-C0AAEBEE7ACB}" type="presParOf" srcId="{FE2516A0-1C0F-429C-9278-8087871B3684}" destId="{53746C42-4B95-4656-BAA1-D64CD156B140}" srcOrd="2" destOrd="0" presId="urn:diagrams.loki3.com/BracketList"/>
    <dgm:cxn modelId="{9601F1E7-7BDB-477A-8AEF-60A0A4425BB6}" type="presParOf" srcId="{FE2516A0-1C0F-429C-9278-8087871B3684}" destId="{95675799-3F7E-42EC-9016-E5B1AFD714E0}" srcOrd="3" destOrd="0" presId="urn:diagrams.loki3.com/BracketList"/>
    <dgm:cxn modelId="{FEA6EBE4-5E91-435B-950E-B756592BF15E}" type="presParOf" srcId="{FEAA58E3-2CE4-4CE0-8A25-63731AD6D0AA}" destId="{0D1FC5E8-4350-4B20-8DC3-46D45716B2AB}" srcOrd="9" destOrd="0" presId="urn:diagrams.loki3.com/BracketList"/>
    <dgm:cxn modelId="{73718221-B18E-42DD-955D-7CF4BC8E2157}" type="presParOf" srcId="{FEAA58E3-2CE4-4CE0-8A25-63731AD6D0AA}" destId="{CD1E22FF-A692-433D-B3C7-AF5956621A82}" srcOrd="10" destOrd="0" presId="urn:diagrams.loki3.com/BracketList"/>
    <dgm:cxn modelId="{A48FDC90-F727-4BBC-8307-D9928B78A3C8}" type="presParOf" srcId="{CD1E22FF-A692-433D-B3C7-AF5956621A82}" destId="{3886565C-C040-46CE-8811-E2B4EF8EFAD8}" srcOrd="0" destOrd="0" presId="urn:diagrams.loki3.com/BracketList"/>
    <dgm:cxn modelId="{83FA7A04-09B1-4811-92A2-14665BF238B5}" type="presParOf" srcId="{CD1E22FF-A692-433D-B3C7-AF5956621A82}" destId="{B9B87F49-39E9-4DCB-A1F8-87401544E451}" srcOrd="1" destOrd="0" presId="urn:diagrams.loki3.com/BracketList"/>
    <dgm:cxn modelId="{75920192-9296-462A-9F99-C5B738F98F08}" type="presParOf" srcId="{CD1E22FF-A692-433D-B3C7-AF5956621A82}" destId="{71C04682-E75C-4E40-B24C-2F092E1C2FF5}" srcOrd="2" destOrd="0" presId="urn:diagrams.loki3.com/BracketList"/>
    <dgm:cxn modelId="{3C5F476C-CF5F-4690-98DB-65EB433C8C7A}" type="presParOf" srcId="{CD1E22FF-A692-433D-B3C7-AF5956621A82}" destId="{9AAE3180-2113-4EC7-9A4F-FDE0DA701AC3}" srcOrd="3" destOrd="0" presId="urn:diagrams.loki3.com/BracketList"/>
    <dgm:cxn modelId="{0A5EB005-B4E6-4055-83AC-19A81B20728A}" type="presParOf" srcId="{FEAA58E3-2CE4-4CE0-8A25-63731AD6D0AA}" destId="{77AA5A5B-023E-42AC-A7CC-10ADB0903194}" srcOrd="11" destOrd="0" presId="urn:diagrams.loki3.com/BracketList"/>
    <dgm:cxn modelId="{15D4580B-D175-473E-8122-57D020285E47}" type="presParOf" srcId="{FEAA58E3-2CE4-4CE0-8A25-63731AD6D0AA}" destId="{AE405202-96E4-46D2-A883-C6300C6A70A9}" srcOrd="12" destOrd="0" presId="urn:diagrams.loki3.com/BracketList"/>
    <dgm:cxn modelId="{76095C44-B837-4BCD-8C19-BC30E5E55912}" type="presParOf" srcId="{AE405202-96E4-46D2-A883-C6300C6A70A9}" destId="{33A841BB-D2CD-433A-BAC9-61F1D303DCA5}" srcOrd="0" destOrd="0" presId="urn:diagrams.loki3.com/BracketList"/>
    <dgm:cxn modelId="{FE807B1B-078D-4203-AAF0-C02CCC41AFBE}" type="presParOf" srcId="{AE405202-96E4-46D2-A883-C6300C6A70A9}" destId="{DCA6720E-B6DC-4A96-9A55-082CC3A94674}" srcOrd="1" destOrd="0" presId="urn:diagrams.loki3.com/BracketList"/>
    <dgm:cxn modelId="{6D362D93-9F09-4963-BE0C-AA5C47D2112A}" type="presParOf" srcId="{AE405202-96E4-46D2-A883-C6300C6A70A9}" destId="{18F695AB-AA4A-4956-BBA2-A37A330F0412}" srcOrd="2" destOrd="0" presId="urn:diagrams.loki3.com/BracketList"/>
    <dgm:cxn modelId="{783EB7C1-EE70-422C-ACDB-53028F7C9C74}" type="presParOf" srcId="{AE405202-96E4-46D2-A883-C6300C6A70A9}" destId="{B8BDBBBD-2575-4DDD-862D-1614A7D851EB}" srcOrd="3" destOrd="0" presId="urn:diagrams.loki3.com/Bracket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4A68A9-8276-4208-A9D7-7CAAC219FB2C}">
      <dsp:nvSpPr>
        <dsp:cNvPr id="0" name=""/>
        <dsp:cNvSpPr/>
      </dsp:nvSpPr>
      <dsp:spPr>
        <a:xfrm>
          <a:off x="2970" y="262808"/>
          <a:ext cx="1974824"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2010--- Head start in Bosch</a:t>
          </a:r>
          <a:endParaRPr lang="en-GB" sz="1100" kern="1200" dirty="0"/>
        </a:p>
      </dsp:txBody>
      <dsp:txXfrm>
        <a:off x="2970" y="262808"/>
        <a:ext cx="1974824" cy="217800"/>
      </dsp:txXfrm>
    </dsp:sp>
    <dsp:sp modelId="{D0555F83-C5F8-45A5-8F54-B90E9DD0BEDD}">
      <dsp:nvSpPr>
        <dsp:cNvPr id="0" name=""/>
        <dsp:cNvSpPr/>
      </dsp:nvSpPr>
      <dsp:spPr>
        <a:xfrm>
          <a:off x="1977794" y="170923"/>
          <a:ext cx="394964" cy="40156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5ECD9-8E24-409F-BEE5-255F53995EF2}">
      <dsp:nvSpPr>
        <dsp:cNvPr id="0" name=""/>
        <dsp:cNvSpPr/>
      </dsp:nvSpPr>
      <dsp:spPr>
        <a:xfrm>
          <a:off x="2530745" y="170923"/>
          <a:ext cx="5371522" cy="401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Created end to end Automation suite with continuous regression(nightly build)</a:t>
          </a:r>
          <a:endParaRPr lang="en-GB" sz="1100" kern="1200" dirty="0"/>
        </a:p>
        <a:p>
          <a:pPr marL="57150" lvl="1" indent="-57150" algn="l" defTabSz="488950">
            <a:lnSpc>
              <a:spcPct val="90000"/>
            </a:lnSpc>
            <a:spcBef>
              <a:spcPct val="0"/>
            </a:spcBef>
            <a:spcAft>
              <a:spcPct val="15000"/>
            </a:spcAft>
            <a:buChar char="••"/>
          </a:pPr>
          <a:r>
            <a:rPr lang="en-GB" sz="1100" kern="1200" dirty="0" smtClean="0"/>
            <a:t>Presented Automation workflow using Test Complete to group </a:t>
          </a:r>
          <a:endParaRPr lang="en-GB" sz="1100" kern="1200" dirty="0"/>
        </a:p>
      </dsp:txBody>
      <dsp:txXfrm>
        <a:off x="2530745" y="170923"/>
        <a:ext cx="5371522" cy="401568"/>
      </dsp:txXfrm>
    </dsp:sp>
    <dsp:sp modelId="{C5FB1DF8-1B7F-4FDC-A1A2-C20196EB4B7F}">
      <dsp:nvSpPr>
        <dsp:cNvPr id="0" name=""/>
        <dsp:cNvSpPr/>
      </dsp:nvSpPr>
      <dsp:spPr>
        <a:xfrm>
          <a:off x="2970" y="703976"/>
          <a:ext cx="1974824"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2011 ---Test Lead - Philips</a:t>
          </a:r>
          <a:endParaRPr lang="en-GB" sz="1100" kern="1200" dirty="0"/>
        </a:p>
      </dsp:txBody>
      <dsp:txXfrm>
        <a:off x="2970" y="703976"/>
        <a:ext cx="1974824" cy="217800"/>
      </dsp:txXfrm>
    </dsp:sp>
    <dsp:sp modelId="{8575B67F-EE82-4972-9708-E049B095BB8D}">
      <dsp:nvSpPr>
        <dsp:cNvPr id="0" name=""/>
        <dsp:cNvSpPr/>
      </dsp:nvSpPr>
      <dsp:spPr>
        <a:xfrm>
          <a:off x="1977794" y="612092"/>
          <a:ext cx="394964" cy="401568"/>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2D410-D740-4488-B8C6-E8D7C1005133}">
      <dsp:nvSpPr>
        <dsp:cNvPr id="0" name=""/>
        <dsp:cNvSpPr/>
      </dsp:nvSpPr>
      <dsp:spPr>
        <a:xfrm>
          <a:off x="2530745" y="612092"/>
          <a:ext cx="5371522" cy="401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Explored and implemented Risk Based Testing</a:t>
          </a:r>
          <a:endParaRPr lang="en-GB" sz="1100" kern="1200" dirty="0"/>
        </a:p>
        <a:p>
          <a:pPr marL="57150" lvl="1" indent="-57150" algn="l" defTabSz="488950">
            <a:lnSpc>
              <a:spcPct val="90000"/>
            </a:lnSpc>
            <a:spcBef>
              <a:spcPct val="0"/>
            </a:spcBef>
            <a:spcAft>
              <a:spcPct val="15000"/>
            </a:spcAft>
            <a:buChar char="••"/>
          </a:pPr>
          <a:r>
            <a:rPr lang="en-GB" sz="1100" kern="1200" dirty="0" smtClean="0"/>
            <a:t>Put Advance Test Techniques in practise</a:t>
          </a:r>
          <a:endParaRPr lang="en-GB" sz="1100" kern="1200" dirty="0"/>
        </a:p>
      </dsp:txBody>
      <dsp:txXfrm>
        <a:off x="2530745" y="612092"/>
        <a:ext cx="5371522" cy="401568"/>
      </dsp:txXfrm>
    </dsp:sp>
    <dsp:sp modelId="{0BB46416-EC66-467F-8AE7-C48B41A9FC4E}">
      <dsp:nvSpPr>
        <dsp:cNvPr id="0" name=""/>
        <dsp:cNvSpPr/>
      </dsp:nvSpPr>
      <dsp:spPr>
        <a:xfrm>
          <a:off x="2970" y="1154680"/>
          <a:ext cx="2046100" cy="372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2012 ---SPOC for Global Accounts</a:t>
          </a:r>
          <a:endParaRPr lang="en-GB" sz="1100" kern="1200" dirty="0"/>
        </a:p>
      </dsp:txBody>
      <dsp:txXfrm>
        <a:off x="2970" y="1154680"/>
        <a:ext cx="2046100" cy="372076"/>
      </dsp:txXfrm>
    </dsp:sp>
    <dsp:sp modelId="{FC6E5980-8A74-45FB-84E3-252BF8535723}">
      <dsp:nvSpPr>
        <dsp:cNvPr id="0" name=""/>
        <dsp:cNvSpPr/>
      </dsp:nvSpPr>
      <dsp:spPr>
        <a:xfrm>
          <a:off x="2049070" y="1053261"/>
          <a:ext cx="390331" cy="57491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8C8B23-5C3B-47C3-A2B3-43C66C96311A}">
      <dsp:nvSpPr>
        <dsp:cNvPr id="0" name=""/>
        <dsp:cNvSpPr/>
      </dsp:nvSpPr>
      <dsp:spPr>
        <a:xfrm>
          <a:off x="2595535" y="1053261"/>
          <a:ext cx="5308513" cy="574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Contributed in account growth through new leads, recruitment, status-up-to-date.</a:t>
          </a:r>
          <a:endParaRPr lang="en-GB" sz="1100" kern="1200" dirty="0"/>
        </a:p>
        <a:p>
          <a:pPr marL="57150" lvl="1" indent="-57150" algn="l" defTabSz="488950">
            <a:lnSpc>
              <a:spcPct val="90000"/>
            </a:lnSpc>
            <a:spcBef>
              <a:spcPct val="0"/>
            </a:spcBef>
            <a:spcAft>
              <a:spcPct val="15000"/>
            </a:spcAft>
            <a:buChar char="••"/>
          </a:pPr>
          <a:r>
            <a:rPr lang="en-GB" sz="1100" kern="1200" dirty="0" smtClean="0"/>
            <a:t>Involved in department program of </a:t>
          </a:r>
          <a:r>
            <a:rPr lang="en-GB" sz="1100" kern="1200" dirty="0" err="1" smtClean="0"/>
            <a:t>Integrate_Associates</a:t>
          </a:r>
          <a:r>
            <a:rPr lang="en-GB" sz="1100" kern="1200" dirty="0" smtClean="0"/>
            <a:t>.</a:t>
          </a:r>
          <a:endParaRPr lang="en-GB" sz="1100" kern="1200" dirty="0"/>
        </a:p>
        <a:p>
          <a:pPr marL="57150" lvl="1" indent="-57150" algn="l" defTabSz="488950">
            <a:lnSpc>
              <a:spcPct val="90000"/>
            </a:lnSpc>
            <a:spcBef>
              <a:spcPct val="0"/>
            </a:spcBef>
            <a:spcAft>
              <a:spcPct val="15000"/>
            </a:spcAft>
            <a:buChar char="••"/>
          </a:pPr>
          <a:r>
            <a:rPr lang="en-GB" sz="1100" kern="1200" dirty="0" smtClean="0"/>
            <a:t>Assisted SAM for all required information and meetings.</a:t>
          </a:r>
          <a:endParaRPr lang="en-GB" sz="1100" kern="1200" dirty="0"/>
        </a:p>
      </dsp:txBody>
      <dsp:txXfrm>
        <a:off x="2595535" y="1053261"/>
        <a:ext cx="5308513" cy="574915"/>
      </dsp:txXfrm>
    </dsp:sp>
    <dsp:sp modelId="{50AE2097-2438-4311-B1F1-A4501BFEFD06}">
      <dsp:nvSpPr>
        <dsp:cNvPr id="0" name=""/>
        <dsp:cNvSpPr/>
      </dsp:nvSpPr>
      <dsp:spPr>
        <a:xfrm>
          <a:off x="2970" y="1926414"/>
          <a:ext cx="1974824" cy="217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2013 ---- Innovate</a:t>
          </a:r>
        </a:p>
      </dsp:txBody>
      <dsp:txXfrm>
        <a:off x="2970" y="1926414"/>
        <a:ext cx="1974824" cy="217800"/>
      </dsp:txXfrm>
    </dsp:sp>
    <dsp:sp modelId="{64A5660C-F1E8-4141-8CA4-7A3544D64E3E}">
      <dsp:nvSpPr>
        <dsp:cNvPr id="0" name=""/>
        <dsp:cNvSpPr/>
      </dsp:nvSpPr>
      <dsp:spPr>
        <a:xfrm>
          <a:off x="1977794" y="1667776"/>
          <a:ext cx="394964" cy="73507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C3A4A8-4497-4A97-854D-F564F52458D6}">
      <dsp:nvSpPr>
        <dsp:cNvPr id="0" name=""/>
        <dsp:cNvSpPr/>
      </dsp:nvSpPr>
      <dsp:spPr>
        <a:xfrm>
          <a:off x="2530745" y="1667776"/>
          <a:ext cx="5371522" cy="7350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Invented in-house methodology – </a:t>
          </a:r>
          <a:r>
            <a:rPr lang="en-GB" sz="1100" kern="1200" dirty="0" err="1" smtClean="0"/>
            <a:t>SImPER</a:t>
          </a:r>
          <a:endParaRPr lang="en-GB" sz="1100" kern="1200" dirty="0" smtClean="0"/>
        </a:p>
        <a:p>
          <a:pPr marL="57150" lvl="1" indent="-57150" algn="l" defTabSz="488950">
            <a:lnSpc>
              <a:spcPct val="90000"/>
            </a:lnSpc>
            <a:spcBef>
              <a:spcPct val="0"/>
            </a:spcBef>
            <a:spcAft>
              <a:spcPct val="15000"/>
            </a:spcAft>
            <a:buChar char="••"/>
          </a:pPr>
          <a:r>
            <a:rPr lang="en-GB" sz="1100" kern="1200" dirty="0" smtClean="0"/>
            <a:t>Created in-house project for Presales – Flyers and Case studies</a:t>
          </a:r>
        </a:p>
        <a:p>
          <a:pPr marL="57150" lvl="1" indent="-57150" algn="l" defTabSz="488950">
            <a:lnSpc>
              <a:spcPct val="90000"/>
            </a:lnSpc>
            <a:spcBef>
              <a:spcPct val="0"/>
            </a:spcBef>
            <a:spcAft>
              <a:spcPct val="15000"/>
            </a:spcAft>
            <a:buChar char="••"/>
          </a:pPr>
          <a:r>
            <a:rPr lang="en-GB" sz="1100" kern="1200" dirty="0" smtClean="0"/>
            <a:t>Introduced Roadshows in the department -</a:t>
          </a:r>
          <a:r>
            <a:rPr lang="en-GB" sz="1100" kern="1200" dirty="0" err="1" smtClean="0"/>
            <a:t>Validoscope</a:t>
          </a:r>
          <a:endParaRPr lang="en-GB" sz="1100" kern="1200" dirty="0" smtClean="0"/>
        </a:p>
        <a:p>
          <a:pPr marL="57150" lvl="1" indent="-57150" algn="l" defTabSz="488950">
            <a:lnSpc>
              <a:spcPct val="90000"/>
            </a:lnSpc>
            <a:spcBef>
              <a:spcPct val="0"/>
            </a:spcBef>
            <a:spcAft>
              <a:spcPct val="15000"/>
            </a:spcAft>
            <a:buChar char="••"/>
          </a:pPr>
          <a:r>
            <a:rPr lang="en-GB" sz="1100" kern="1200" dirty="0" smtClean="0"/>
            <a:t>Key contribution for BMW and </a:t>
          </a:r>
          <a:r>
            <a:rPr lang="en-GB" sz="1100" kern="1200" dirty="0" err="1" smtClean="0"/>
            <a:t>Trafigura</a:t>
          </a:r>
          <a:r>
            <a:rPr lang="en-GB" sz="1100" kern="1200" dirty="0" smtClean="0"/>
            <a:t> customer presentation and demos</a:t>
          </a:r>
        </a:p>
      </dsp:txBody>
      <dsp:txXfrm>
        <a:off x="2530745" y="1667776"/>
        <a:ext cx="5371522" cy="735075"/>
      </dsp:txXfrm>
    </dsp:sp>
    <dsp:sp modelId="{9E2BBE8F-B46E-46B7-8D90-B1F898F7AD27}">
      <dsp:nvSpPr>
        <dsp:cNvPr id="0" name=""/>
        <dsp:cNvSpPr/>
      </dsp:nvSpPr>
      <dsp:spPr>
        <a:xfrm>
          <a:off x="2970" y="2557307"/>
          <a:ext cx="1974824" cy="490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2014----Project and Technical Event Management</a:t>
          </a:r>
          <a:endParaRPr lang="en-GB" sz="1100" kern="1200" dirty="0"/>
        </a:p>
      </dsp:txBody>
      <dsp:txXfrm>
        <a:off x="2970" y="2557307"/>
        <a:ext cx="1974824" cy="490050"/>
      </dsp:txXfrm>
    </dsp:sp>
    <dsp:sp modelId="{217CB8D3-DDCE-425F-B04F-FEB083D6589D}">
      <dsp:nvSpPr>
        <dsp:cNvPr id="0" name=""/>
        <dsp:cNvSpPr/>
      </dsp:nvSpPr>
      <dsp:spPr>
        <a:xfrm>
          <a:off x="1977794" y="2442451"/>
          <a:ext cx="394964" cy="71976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675799-3F7E-42EC-9016-E5B1AFD714E0}">
      <dsp:nvSpPr>
        <dsp:cNvPr id="0" name=""/>
        <dsp:cNvSpPr/>
      </dsp:nvSpPr>
      <dsp:spPr>
        <a:xfrm>
          <a:off x="2530745" y="2442451"/>
          <a:ext cx="5371522" cy="7197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Started handling multiple projects including </a:t>
          </a:r>
          <a:r>
            <a:rPr lang="en-GB" sz="1100" kern="1200" dirty="0" err="1" smtClean="0"/>
            <a:t>CoE</a:t>
          </a:r>
          <a:r>
            <a:rPr lang="en-GB" sz="1100" kern="1200" dirty="0" smtClean="0"/>
            <a:t> projects.</a:t>
          </a:r>
          <a:endParaRPr lang="en-GB" sz="1100" kern="1200" dirty="0"/>
        </a:p>
        <a:p>
          <a:pPr marL="57150" lvl="1" indent="-57150" algn="l" defTabSz="488950">
            <a:lnSpc>
              <a:spcPct val="90000"/>
            </a:lnSpc>
            <a:spcBef>
              <a:spcPct val="0"/>
            </a:spcBef>
            <a:spcAft>
              <a:spcPct val="15000"/>
            </a:spcAft>
            <a:buChar char="••"/>
          </a:pPr>
          <a:r>
            <a:rPr lang="en-GB" sz="1100" kern="1200" dirty="0" smtClean="0"/>
            <a:t>Learnt Bosch processes and standards</a:t>
          </a:r>
          <a:endParaRPr lang="en-GB" sz="1100" kern="1200" dirty="0"/>
        </a:p>
        <a:p>
          <a:pPr marL="57150" lvl="1" indent="-57150" algn="l" defTabSz="488950">
            <a:lnSpc>
              <a:spcPct val="90000"/>
            </a:lnSpc>
            <a:spcBef>
              <a:spcPct val="0"/>
            </a:spcBef>
            <a:spcAft>
              <a:spcPct val="15000"/>
            </a:spcAft>
            <a:buChar char="••"/>
          </a:pPr>
          <a:r>
            <a:rPr lang="en-GB" sz="1100" kern="1200" dirty="0" smtClean="0"/>
            <a:t>Drove Tech Spark, Smart Buddies  and other technology events like Panel discussion, Tech Pavilion.</a:t>
          </a:r>
          <a:endParaRPr lang="en-GB" sz="1100" kern="1200" dirty="0"/>
        </a:p>
      </dsp:txBody>
      <dsp:txXfrm>
        <a:off x="2530745" y="2442451"/>
        <a:ext cx="5371522" cy="719760"/>
      </dsp:txXfrm>
    </dsp:sp>
    <dsp:sp modelId="{3886565C-C040-46CE-8811-E2B4EF8EFAD8}">
      <dsp:nvSpPr>
        <dsp:cNvPr id="0" name=""/>
        <dsp:cNvSpPr/>
      </dsp:nvSpPr>
      <dsp:spPr>
        <a:xfrm>
          <a:off x="2970" y="3315710"/>
          <a:ext cx="1974824" cy="347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2015---Establishing Testing Competency</a:t>
          </a:r>
          <a:endParaRPr lang="en-GB" sz="1100" kern="1200" dirty="0"/>
        </a:p>
      </dsp:txBody>
      <dsp:txXfrm>
        <a:off x="2970" y="3315710"/>
        <a:ext cx="1974824" cy="347118"/>
      </dsp:txXfrm>
    </dsp:sp>
    <dsp:sp modelId="{B9B87F49-39E9-4DCB-A1F8-87401544E451}">
      <dsp:nvSpPr>
        <dsp:cNvPr id="0" name=""/>
        <dsp:cNvSpPr/>
      </dsp:nvSpPr>
      <dsp:spPr>
        <a:xfrm>
          <a:off x="1977794" y="3201812"/>
          <a:ext cx="394964" cy="57491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E3180-2113-4EC7-9A4F-FDE0DA701AC3}">
      <dsp:nvSpPr>
        <dsp:cNvPr id="0" name=""/>
        <dsp:cNvSpPr/>
      </dsp:nvSpPr>
      <dsp:spPr>
        <a:xfrm>
          <a:off x="2530745" y="3201812"/>
          <a:ext cx="5371522" cy="574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Took responsibility of additional projects – 8 projects in parallel.</a:t>
          </a:r>
          <a:endParaRPr lang="en-GB" sz="1100" kern="1200" dirty="0"/>
        </a:p>
        <a:p>
          <a:pPr marL="57150" lvl="1" indent="-57150" algn="l" defTabSz="488950">
            <a:lnSpc>
              <a:spcPct val="90000"/>
            </a:lnSpc>
            <a:spcBef>
              <a:spcPct val="0"/>
            </a:spcBef>
            <a:spcAft>
              <a:spcPct val="15000"/>
            </a:spcAft>
            <a:buChar char="••"/>
          </a:pPr>
          <a:r>
            <a:rPr lang="en-GB" sz="1100" kern="1200" dirty="0" smtClean="0"/>
            <a:t>Won Global Testing Competition and presented the approach in JMT</a:t>
          </a:r>
          <a:endParaRPr lang="en-GB" sz="1100" kern="1200" dirty="0"/>
        </a:p>
        <a:p>
          <a:pPr marL="57150" lvl="1" indent="-57150" algn="l" defTabSz="488950">
            <a:lnSpc>
              <a:spcPct val="90000"/>
            </a:lnSpc>
            <a:spcBef>
              <a:spcPct val="0"/>
            </a:spcBef>
            <a:spcAft>
              <a:spcPct val="15000"/>
            </a:spcAft>
            <a:buChar char="••"/>
          </a:pPr>
          <a:r>
            <a:rPr lang="en-GB" sz="1100" kern="1200" dirty="0" smtClean="0"/>
            <a:t>Pre-Launched BETAS</a:t>
          </a:r>
          <a:endParaRPr lang="en-GB" sz="1100" kern="1200" dirty="0"/>
        </a:p>
      </dsp:txBody>
      <dsp:txXfrm>
        <a:off x="2530745" y="3201812"/>
        <a:ext cx="5371522" cy="574915"/>
      </dsp:txXfrm>
    </dsp:sp>
    <dsp:sp modelId="{33A841BB-D2CD-433A-BAC9-61F1D303DCA5}">
      <dsp:nvSpPr>
        <dsp:cNvPr id="0" name=""/>
        <dsp:cNvSpPr/>
      </dsp:nvSpPr>
      <dsp:spPr>
        <a:xfrm>
          <a:off x="2970" y="3930226"/>
          <a:ext cx="1974824" cy="347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lvl="0" algn="r" defTabSz="488950">
            <a:lnSpc>
              <a:spcPct val="90000"/>
            </a:lnSpc>
            <a:spcBef>
              <a:spcPct val="0"/>
            </a:spcBef>
            <a:spcAft>
              <a:spcPct val="35000"/>
            </a:spcAft>
          </a:pPr>
          <a:r>
            <a:rPr lang="en-GB" sz="1100" kern="1200" dirty="0" smtClean="0"/>
            <a:t>2016---Product Management &amp; Mentoring</a:t>
          </a:r>
          <a:endParaRPr lang="en-GB" sz="1100" kern="1200" dirty="0"/>
        </a:p>
      </dsp:txBody>
      <dsp:txXfrm>
        <a:off x="2970" y="3930226"/>
        <a:ext cx="1974824" cy="347118"/>
      </dsp:txXfrm>
    </dsp:sp>
    <dsp:sp modelId="{DCA6720E-B6DC-4A96-9A55-082CC3A94674}">
      <dsp:nvSpPr>
        <dsp:cNvPr id="0" name=""/>
        <dsp:cNvSpPr/>
      </dsp:nvSpPr>
      <dsp:spPr>
        <a:xfrm>
          <a:off x="1977794" y="3816327"/>
          <a:ext cx="394964" cy="574915"/>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BDBBBD-2575-4DDD-862D-1614A7D851EB}">
      <dsp:nvSpPr>
        <dsp:cNvPr id="0" name=""/>
        <dsp:cNvSpPr/>
      </dsp:nvSpPr>
      <dsp:spPr>
        <a:xfrm>
          <a:off x="2530745" y="3816327"/>
          <a:ext cx="5371522" cy="5749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GB" sz="1100" kern="1200" dirty="0" smtClean="0"/>
            <a:t>Leant  Product Management while developing MVP for Codeless Automation Tool</a:t>
          </a:r>
          <a:endParaRPr lang="en-GB" sz="1100" kern="1200" dirty="0"/>
        </a:p>
        <a:p>
          <a:pPr marL="57150" lvl="1" indent="-57150" algn="l" defTabSz="488950">
            <a:lnSpc>
              <a:spcPct val="90000"/>
            </a:lnSpc>
            <a:spcBef>
              <a:spcPct val="0"/>
            </a:spcBef>
            <a:spcAft>
              <a:spcPct val="15000"/>
            </a:spcAft>
            <a:buChar char="••"/>
          </a:pPr>
          <a:r>
            <a:rPr lang="en-GB" sz="1100" kern="1200" dirty="0" smtClean="0"/>
            <a:t>Proposed Code less Automation Tool for PIN project.</a:t>
          </a:r>
          <a:endParaRPr lang="en-GB" sz="1100" kern="1200" dirty="0"/>
        </a:p>
        <a:p>
          <a:pPr marL="57150" lvl="1" indent="-57150" algn="l" defTabSz="488950">
            <a:lnSpc>
              <a:spcPct val="90000"/>
            </a:lnSpc>
            <a:spcBef>
              <a:spcPct val="0"/>
            </a:spcBef>
            <a:spcAft>
              <a:spcPct val="15000"/>
            </a:spcAft>
            <a:buChar char="••"/>
          </a:pPr>
          <a:r>
            <a:rPr lang="en-GB" sz="1100" kern="1200" dirty="0" smtClean="0"/>
            <a:t>Mentored team for Software Test World Championship.</a:t>
          </a:r>
          <a:endParaRPr lang="en-GB" sz="1100" kern="1200" dirty="0"/>
        </a:p>
      </dsp:txBody>
      <dsp:txXfrm>
        <a:off x="2530745" y="3816327"/>
        <a:ext cx="5371522" cy="57491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anose="020B0604020202020204" pitchFamily="34" charset="0"/>
              </a:defRPr>
            </a:lvl1pPr>
            <a:lvl2pPr marL="308576" indent="0" algn="ctr">
              <a:buNone/>
              <a:defRPr sz="1350"/>
            </a:lvl2pPr>
            <a:lvl3pPr marL="617152" indent="0" algn="ctr">
              <a:buNone/>
              <a:defRPr sz="1215"/>
            </a:lvl3pPr>
            <a:lvl4pPr marL="925728" indent="0" algn="ctr">
              <a:buNone/>
              <a:defRPr sz="1080"/>
            </a:lvl4pPr>
            <a:lvl5pPr marL="1234304" indent="0" algn="ctr">
              <a:buNone/>
              <a:defRPr sz="1080"/>
            </a:lvl5pPr>
            <a:lvl6pPr marL="1542879" indent="0" algn="ctr">
              <a:buNone/>
              <a:defRPr sz="1080"/>
            </a:lvl6pPr>
            <a:lvl7pPr marL="1851455" indent="0" algn="ctr">
              <a:buNone/>
              <a:defRPr sz="1080"/>
            </a:lvl7pPr>
            <a:lvl8pPr marL="2160032" indent="0" algn="ctr">
              <a:buNone/>
              <a:defRPr sz="1080"/>
            </a:lvl8pPr>
            <a:lvl9pPr marL="2468607" indent="0" algn="ctr">
              <a:buNone/>
              <a:defRPr sz="108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anose="020B0604020202020204" pitchFamily="34"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4108998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410111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625" y="328614"/>
            <a:ext cx="1773238"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565152" y="328614"/>
            <a:ext cx="5172075" cy="522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74058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4816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976" y="1538290"/>
            <a:ext cx="7096125" cy="2566987"/>
          </a:xfrm>
        </p:spPr>
        <p:txBody>
          <a:bodyPr anchor="b"/>
          <a:lstStyle>
            <a:lvl1pPr>
              <a:defRPr sz="4049"/>
            </a:lvl1pPr>
          </a:lstStyle>
          <a:p>
            <a:r>
              <a:rPr lang="en-US" smtClean="0"/>
              <a:t>Click to edit Master title style</a:t>
            </a:r>
            <a:endParaRPr lang="de-DE"/>
          </a:p>
        </p:txBody>
      </p:sp>
      <p:sp>
        <p:nvSpPr>
          <p:cNvPr id="3" name="Text Placeholder 2"/>
          <p:cNvSpPr>
            <a:spLocks noGrp="1"/>
          </p:cNvSpPr>
          <p:nvPr>
            <p:ph type="body" idx="1"/>
          </p:nvPr>
        </p:nvSpPr>
        <p:spPr>
          <a:xfrm>
            <a:off x="561976" y="4129088"/>
            <a:ext cx="7096125" cy="1350962"/>
          </a:xfrm>
        </p:spPr>
        <p:txBody>
          <a:bodyPr/>
          <a:lstStyle>
            <a:lvl1pPr marL="0" indent="0">
              <a:buNone/>
              <a:defRPr sz="1620">
                <a:solidFill>
                  <a:schemeClr val="tx1">
                    <a:tint val="75000"/>
                  </a:schemeClr>
                </a:solidFill>
              </a:defRPr>
            </a:lvl1pPr>
            <a:lvl2pPr marL="308576" indent="0">
              <a:buNone/>
              <a:defRPr sz="1350">
                <a:solidFill>
                  <a:schemeClr val="tx1">
                    <a:tint val="75000"/>
                  </a:schemeClr>
                </a:solidFill>
              </a:defRPr>
            </a:lvl2pPr>
            <a:lvl3pPr marL="617152" indent="0">
              <a:buNone/>
              <a:defRPr sz="1215">
                <a:solidFill>
                  <a:schemeClr val="tx1">
                    <a:tint val="75000"/>
                  </a:schemeClr>
                </a:solidFill>
              </a:defRPr>
            </a:lvl3pPr>
            <a:lvl4pPr marL="925728" indent="0">
              <a:buNone/>
              <a:defRPr sz="1080">
                <a:solidFill>
                  <a:schemeClr val="tx1">
                    <a:tint val="75000"/>
                  </a:schemeClr>
                </a:solidFill>
              </a:defRPr>
            </a:lvl4pPr>
            <a:lvl5pPr marL="1234304" indent="0">
              <a:buNone/>
              <a:defRPr sz="1080">
                <a:solidFill>
                  <a:schemeClr val="tx1">
                    <a:tint val="75000"/>
                  </a:schemeClr>
                </a:solidFill>
              </a:defRPr>
            </a:lvl5pPr>
            <a:lvl6pPr marL="1542879" indent="0">
              <a:buNone/>
              <a:defRPr sz="1080">
                <a:solidFill>
                  <a:schemeClr val="tx1">
                    <a:tint val="75000"/>
                  </a:schemeClr>
                </a:solidFill>
              </a:defRPr>
            </a:lvl6pPr>
            <a:lvl7pPr marL="1851455" indent="0">
              <a:buNone/>
              <a:defRPr sz="1080">
                <a:solidFill>
                  <a:schemeClr val="tx1">
                    <a:tint val="75000"/>
                  </a:schemeClr>
                </a:solidFill>
              </a:defRPr>
            </a:lvl7pPr>
            <a:lvl8pPr marL="2160032" indent="0">
              <a:buNone/>
              <a:defRPr sz="1080">
                <a:solidFill>
                  <a:schemeClr val="tx1">
                    <a:tint val="75000"/>
                  </a:schemeClr>
                </a:solidFill>
              </a:defRPr>
            </a:lvl8pPr>
            <a:lvl9pPr marL="2468607" indent="0">
              <a:buNone/>
              <a:defRPr sz="108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765621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259200" y="1296000"/>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320001" y="1295999"/>
            <a:ext cx="3646800" cy="4168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87193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740" y="328613"/>
            <a:ext cx="7096125"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566740" y="1512888"/>
            <a:ext cx="3481387"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4" name="Content Placeholder 3"/>
          <p:cNvSpPr>
            <a:spLocks noGrp="1"/>
          </p:cNvSpPr>
          <p:nvPr>
            <p:ph sz="half" idx="2"/>
          </p:nvPr>
        </p:nvSpPr>
        <p:spPr>
          <a:xfrm>
            <a:off x="566740" y="2254251"/>
            <a:ext cx="3481387"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4165600" y="1512888"/>
            <a:ext cx="3497263" cy="741362"/>
          </a:xfrm>
        </p:spPr>
        <p:txBody>
          <a:bodyPr anchor="b"/>
          <a:lstStyle>
            <a:lvl1pPr marL="0" indent="0">
              <a:buNone/>
              <a:defRPr sz="1620" b="1"/>
            </a:lvl1pPr>
            <a:lvl2pPr marL="308576" indent="0">
              <a:buNone/>
              <a:defRPr sz="1350" b="1"/>
            </a:lvl2pPr>
            <a:lvl3pPr marL="617152" indent="0">
              <a:buNone/>
              <a:defRPr sz="1215" b="1"/>
            </a:lvl3pPr>
            <a:lvl4pPr marL="925728" indent="0">
              <a:buNone/>
              <a:defRPr sz="1080" b="1"/>
            </a:lvl4pPr>
            <a:lvl5pPr marL="1234304" indent="0">
              <a:buNone/>
              <a:defRPr sz="1080" b="1"/>
            </a:lvl5pPr>
            <a:lvl6pPr marL="1542879" indent="0">
              <a:buNone/>
              <a:defRPr sz="1080" b="1"/>
            </a:lvl6pPr>
            <a:lvl7pPr marL="1851455" indent="0">
              <a:buNone/>
              <a:defRPr sz="1080" b="1"/>
            </a:lvl7pPr>
            <a:lvl8pPr marL="2160032" indent="0">
              <a:buNone/>
              <a:defRPr sz="1080" b="1"/>
            </a:lvl8pPr>
            <a:lvl9pPr marL="2468607" indent="0">
              <a:buNone/>
              <a:defRPr sz="1080" b="1"/>
            </a:lvl9pPr>
          </a:lstStyle>
          <a:p>
            <a:pPr lvl="0"/>
            <a:r>
              <a:rPr lang="en-US" smtClean="0"/>
              <a:t>Click to edit Master text styles</a:t>
            </a:r>
          </a:p>
        </p:txBody>
      </p:sp>
      <p:sp>
        <p:nvSpPr>
          <p:cNvPr id="6" name="Content Placeholder 5"/>
          <p:cNvSpPr>
            <a:spLocks noGrp="1"/>
          </p:cNvSpPr>
          <p:nvPr>
            <p:ph sz="quarter" idx="4"/>
          </p:nvPr>
        </p:nvSpPr>
        <p:spPr>
          <a:xfrm>
            <a:off x="4165600" y="2254251"/>
            <a:ext cx="3497263" cy="3314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499076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216195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77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Content Placeholder 2"/>
          <p:cNvSpPr>
            <a:spLocks noGrp="1"/>
          </p:cNvSpPr>
          <p:nvPr>
            <p:ph idx="1"/>
          </p:nvPr>
        </p:nvSpPr>
        <p:spPr>
          <a:xfrm>
            <a:off x="3497263" y="889001"/>
            <a:ext cx="4165600" cy="4384675"/>
          </a:xfrm>
        </p:spPr>
        <p:txBody>
          <a:bodyPr/>
          <a:lstStyle>
            <a:lvl1pPr>
              <a:defRPr sz="2160"/>
            </a:lvl1pPr>
            <a:lvl2pPr>
              <a:defRPr sz="1890"/>
            </a:lvl2pPr>
            <a:lvl3pPr>
              <a:defRPr sz="162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302530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9" y="411163"/>
            <a:ext cx="2654300" cy="1439862"/>
          </a:xfrm>
        </p:spPr>
        <p:txBody>
          <a:bodyPr anchor="b"/>
          <a:lstStyle>
            <a:lvl1pPr>
              <a:defRPr sz="2160"/>
            </a:lvl1pPr>
          </a:lstStyle>
          <a:p>
            <a:r>
              <a:rPr lang="en-US" smtClean="0"/>
              <a:t>Click to edit Master title style</a:t>
            </a:r>
            <a:endParaRPr lang="de-DE"/>
          </a:p>
        </p:txBody>
      </p:sp>
      <p:sp>
        <p:nvSpPr>
          <p:cNvPr id="3" name="Picture Placeholder 2"/>
          <p:cNvSpPr>
            <a:spLocks noGrp="1"/>
          </p:cNvSpPr>
          <p:nvPr>
            <p:ph type="pic" idx="1"/>
          </p:nvPr>
        </p:nvSpPr>
        <p:spPr>
          <a:xfrm>
            <a:off x="3497263" y="889001"/>
            <a:ext cx="4165600" cy="4384675"/>
          </a:xfrm>
        </p:spPr>
        <p:txBody>
          <a:bodyPr/>
          <a:lstStyle>
            <a:lvl1pPr marL="0" indent="0">
              <a:buNone/>
              <a:defRPr sz="2160"/>
            </a:lvl1pPr>
            <a:lvl2pPr marL="308576" indent="0">
              <a:buNone/>
              <a:defRPr sz="1890"/>
            </a:lvl2pPr>
            <a:lvl3pPr marL="617152" indent="0">
              <a:buNone/>
              <a:defRPr sz="1620"/>
            </a:lvl3pPr>
            <a:lvl4pPr marL="925728" indent="0">
              <a:buNone/>
              <a:defRPr sz="1350"/>
            </a:lvl4pPr>
            <a:lvl5pPr marL="1234304" indent="0">
              <a:buNone/>
              <a:defRPr sz="1350"/>
            </a:lvl5pPr>
            <a:lvl6pPr marL="1542879" indent="0">
              <a:buNone/>
              <a:defRPr sz="1350"/>
            </a:lvl6pPr>
            <a:lvl7pPr marL="1851455" indent="0">
              <a:buNone/>
              <a:defRPr sz="1350"/>
            </a:lvl7pPr>
            <a:lvl8pPr marL="2160032" indent="0">
              <a:buNone/>
              <a:defRPr sz="1350"/>
            </a:lvl8pPr>
            <a:lvl9pPr marL="2468607" indent="0">
              <a:buNone/>
              <a:defRPr sz="1350"/>
            </a:lvl9pPr>
          </a:lstStyle>
          <a:p>
            <a:r>
              <a:rPr lang="en-US" smtClean="0"/>
              <a:t>Click icon to add picture</a:t>
            </a:r>
            <a:endParaRPr lang="de-DE"/>
          </a:p>
        </p:txBody>
      </p:sp>
      <p:sp>
        <p:nvSpPr>
          <p:cNvPr id="4" name="Text Placeholder 3"/>
          <p:cNvSpPr>
            <a:spLocks noGrp="1"/>
          </p:cNvSpPr>
          <p:nvPr>
            <p:ph type="body" sz="half" idx="2"/>
          </p:nvPr>
        </p:nvSpPr>
        <p:spPr>
          <a:xfrm>
            <a:off x="566739" y="1851025"/>
            <a:ext cx="2654300" cy="3429000"/>
          </a:xfrm>
        </p:spPr>
        <p:txBody>
          <a:bodyPr/>
          <a:lstStyle>
            <a:lvl1pPr marL="0" indent="0">
              <a:buNone/>
              <a:defRPr sz="1080"/>
            </a:lvl1pPr>
            <a:lvl2pPr marL="308576" indent="0">
              <a:buNone/>
              <a:defRPr sz="945"/>
            </a:lvl2pPr>
            <a:lvl3pPr marL="617152" indent="0">
              <a:buNone/>
              <a:defRPr sz="810"/>
            </a:lvl3pPr>
            <a:lvl4pPr marL="925728" indent="0">
              <a:buNone/>
              <a:defRPr sz="675"/>
            </a:lvl4pPr>
            <a:lvl5pPr marL="1234304" indent="0">
              <a:buNone/>
              <a:defRPr sz="675"/>
            </a:lvl5pPr>
            <a:lvl6pPr marL="1542879" indent="0">
              <a:buNone/>
              <a:defRPr sz="675"/>
            </a:lvl6pPr>
            <a:lvl7pPr marL="1851455" indent="0">
              <a:buNone/>
              <a:defRPr sz="675"/>
            </a:lvl7pPr>
            <a:lvl8pPr marL="2160032" indent="0">
              <a:buNone/>
              <a:defRPr sz="675"/>
            </a:lvl8pPr>
            <a:lvl9pPr marL="2468607" indent="0">
              <a:buNone/>
              <a:defRPr sz="675"/>
            </a:lvl9pPr>
          </a:lstStyle>
          <a:p>
            <a:pPr lvl="0"/>
            <a:r>
              <a:rPr lang="en-US" smtClean="0"/>
              <a:t>Click to edit Master text styles</a:t>
            </a:r>
          </a:p>
        </p:txBody>
      </p:sp>
    </p:spTree>
    <p:extLst>
      <p:ext uri="{BB962C8B-B14F-4D97-AF65-F5344CB8AC3E}">
        <p14:creationId xmlns:p14="http://schemas.microsoft.com/office/powerpoint/2010/main" val="213877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6166800"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259201" y="1296000"/>
            <a:ext cx="7707600"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5" name="Picture 4"/>
          <p:cNvPicPr>
            <a:picLocks/>
          </p:cNvPicPr>
          <p:nvPr userDrawn="1">
            <p:custDataLst>
              <p:tags r:id="rId13"/>
            </p:custDataLst>
          </p:nvPr>
        </p:nvPicPr>
        <p:blipFill>
          <a:blip r:embed="rId15"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097164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17152" rtl="0" eaLnBrk="1" latinLnBrk="0" hangingPunct="1">
        <a:lnSpc>
          <a:spcPct val="90000"/>
        </a:lnSpc>
        <a:spcBef>
          <a:spcPct val="0"/>
        </a:spcBef>
        <a:buFontTx/>
        <a:buNone/>
        <a:defRPr sz="1800" b="0" i="0" u="none" kern="1200">
          <a:solidFill>
            <a:schemeClr val="tx1"/>
          </a:solidFill>
          <a:latin typeface="Bosch Office Sans" panose="020B0604020202020204" pitchFamily="34" charset="0"/>
          <a:ea typeface="+mj-ea"/>
          <a:cs typeface="+mj-cs"/>
        </a:defRPr>
      </a:lvl1pPr>
    </p:titleStyle>
    <p:bodyStyle>
      <a:lvl1pPr marL="251460" indent="-251460" algn="l" defTabSz="617152"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anose="020B0604020202020204" pitchFamily="34" charset="0"/>
          <a:ea typeface="+mn-ea"/>
          <a:cs typeface="+mn-cs"/>
        </a:defRPr>
      </a:lvl1pPr>
      <a:lvl2pPr marL="508000" indent="-274320" algn="l" defTabSz="617152"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anose="020B0604020202020204" pitchFamily="34" charset="0"/>
          <a:ea typeface="+mn-ea"/>
          <a:cs typeface="+mn-cs"/>
        </a:defRPr>
      </a:lvl2pPr>
      <a:lvl3pPr marL="730250" indent="-204470" algn="l" defTabSz="617152" rtl="0" eaLnBrk="1" latinLnBrk="0" hangingPunct="1">
        <a:lnSpc>
          <a:spcPct val="102000"/>
        </a:lnSpc>
        <a:spcBef>
          <a:spcPts val="500"/>
        </a:spcBef>
        <a:buClrTx/>
        <a:buSzPct val="100000"/>
        <a:buFontTx/>
        <a:buChar char="‒"/>
        <a:defRPr sz="1400" b="0" i="0" u="none" kern="1200">
          <a:solidFill>
            <a:schemeClr val="tx1"/>
          </a:solidFill>
          <a:latin typeface="Bosch Office Sans" panose="020B0604020202020204" pitchFamily="34" charset="0"/>
          <a:ea typeface="+mn-ea"/>
          <a:cs typeface="+mn-cs"/>
        </a:defRPr>
      </a:lvl3pPr>
      <a:lvl4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4pPr>
      <a:lvl5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5pPr>
      <a:lvl6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6pPr>
      <a:lvl7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7pPr>
      <a:lvl8pPr marL="932180" indent="-184150" algn="l" defTabSz="617152" rtl="0" eaLnBrk="1" latinLnBrk="0" hangingPunct="1">
        <a:lnSpc>
          <a:spcPct val="103000"/>
        </a:lnSpc>
        <a:spcBef>
          <a:spcPts val="500"/>
        </a:spcBef>
        <a:buClrTx/>
        <a:buSzPct val="100000"/>
        <a:buFontTx/>
        <a:buChar char="‒"/>
        <a:defRPr sz="1300" b="0" i="0" u="none" kern="1200">
          <a:solidFill>
            <a:schemeClr val="tx1"/>
          </a:solidFill>
          <a:latin typeface="Bosch Office Sans" panose="020B0604020202020204" pitchFamily="34" charset="0"/>
          <a:ea typeface="+mn-ea"/>
          <a:cs typeface="+mn-cs"/>
        </a:defRPr>
      </a:lvl8pPr>
      <a:lvl9pPr marL="932180" indent="-184150" algn="l" defTabSz="617152" rtl="0" eaLnBrk="1" latinLnBrk="0" hangingPunct="1">
        <a:lnSpc>
          <a:spcPct val="103000"/>
        </a:lnSpc>
        <a:spcBef>
          <a:spcPts val="500"/>
        </a:spcBef>
        <a:buClrTx/>
        <a:buSzPct val="100000"/>
        <a:buFontTx/>
        <a:buChar char="‒"/>
        <a:defRPr sz="1300" b="0" i="0" u="none" kern="1200" baseline="0">
          <a:solidFill>
            <a:schemeClr val="tx1"/>
          </a:solidFill>
          <a:latin typeface="Bosch Office Sans" panose="020B0604020202020204" pitchFamily="34" charset="0"/>
          <a:ea typeface="+mn-ea"/>
          <a:cs typeface="+mn-cs"/>
        </a:defRPr>
      </a:lvl9pPr>
    </p:bodyStyle>
    <p:otherStyle>
      <a:defPPr>
        <a:defRPr lang="de-DE"/>
      </a:defPPr>
      <a:lvl1pPr marL="0" algn="l" defTabSz="617152" rtl="0" eaLnBrk="1" latinLnBrk="0" hangingPunct="1">
        <a:defRPr sz="1215" kern="1200">
          <a:solidFill>
            <a:schemeClr val="tx1"/>
          </a:solidFill>
          <a:latin typeface="+mn-lt"/>
          <a:ea typeface="+mn-ea"/>
          <a:cs typeface="+mn-cs"/>
        </a:defRPr>
      </a:lvl1pPr>
      <a:lvl2pPr marL="308576" algn="l" defTabSz="617152" rtl="0" eaLnBrk="1" latinLnBrk="0" hangingPunct="1">
        <a:defRPr sz="1215" kern="1200">
          <a:solidFill>
            <a:schemeClr val="tx1"/>
          </a:solidFill>
          <a:latin typeface="+mn-lt"/>
          <a:ea typeface="+mn-ea"/>
          <a:cs typeface="+mn-cs"/>
        </a:defRPr>
      </a:lvl2pPr>
      <a:lvl3pPr marL="617152" algn="l" defTabSz="617152" rtl="0" eaLnBrk="1" latinLnBrk="0" hangingPunct="1">
        <a:defRPr sz="1215" kern="1200">
          <a:solidFill>
            <a:schemeClr val="tx1"/>
          </a:solidFill>
          <a:latin typeface="+mn-lt"/>
          <a:ea typeface="+mn-ea"/>
          <a:cs typeface="+mn-cs"/>
        </a:defRPr>
      </a:lvl3pPr>
      <a:lvl4pPr marL="925728" algn="l" defTabSz="617152" rtl="0" eaLnBrk="1" latinLnBrk="0" hangingPunct="1">
        <a:defRPr sz="1215" kern="1200">
          <a:solidFill>
            <a:schemeClr val="tx1"/>
          </a:solidFill>
          <a:latin typeface="+mn-lt"/>
          <a:ea typeface="+mn-ea"/>
          <a:cs typeface="+mn-cs"/>
        </a:defRPr>
      </a:lvl4pPr>
      <a:lvl5pPr marL="1234304" algn="l" defTabSz="617152" rtl="0" eaLnBrk="1" latinLnBrk="0" hangingPunct="1">
        <a:defRPr sz="1215" kern="1200">
          <a:solidFill>
            <a:schemeClr val="tx1"/>
          </a:solidFill>
          <a:latin typeface="+mn-lt"/>
          <a:ea typeface="+mn-ea"/>
          <a:cs typeface="+mn-cs"/>
        </a:defRPr>
      </a:lvl5pPr>
      <a:lvl6pPr marL="1542879" algn="l" defTabSz="617152" rtl="0" eaLnBrk="1" latinLnBrk="0" hangingPunct="1">
        <a:defRPr sz="1215" kern="1200">
          <a:solidFill>
            <a:schemeClr val="tx1"/>
          </a:solidFill>
          <a:latin typeface="+mn-lt"/>
          <a:ea typeface="+mn-ea"/>
          <a:cs typeface="+mn-cs"/>
        </a:defRPr>
      </a:lvl6pPr>
      <a:lvl7pPr marL="1851455" algn="l" defTabSz="617152" rtl="0" eaLnBrk="1" latinLnBrk="0" hangingPunct="1">
        <a:defRPr sz="1215" kern="1200">
          <a:solidFill>
            <a:schemeClr val="tx1"/>
          </a:solidFill>
          <a:latin typeface="+mn-lt"/>
          <a:ea typeface="+mn-ea"/>
          <a:cs typeface="+mn-cs"/>
        </a:defRPr>
      </a:lvl7pPr>
      <a:lvl8pPr marL="2160032" algn="l" defTabSz="617152" rtl="0" eaLnBrk="1" latinLnBrk="0" hangingPunct="1">
        <a:defRPr sz="1215" kern="1200">
          <a:solidFill>
            <a:schemeClr val="tx1"/>
          </a:solidFill>
          <a:latin typeface="+mn-lt"/>
          <a:ea typeface="+mn-ea"/>
          <a:cs typeface="+mn-cs"/>
        </a:defRPr>
      </a:lvl8pPr>
      <a:lvl9pPr marL="2468607" algn="l" defTabSz="617152" rtl="0" eaLnBrk="1" latinLnBrk="0" hangingPunct="1">
        <a:defRPr sz="1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xml"/><Relationship Id="rId7"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image" Target="../media/image1.emf"/></Relationships>
</file>

<file path=ppt/slides/_rels/slide2.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diagramQuickStyle" Target="../diagrams/quickStyle1.xml"/><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diagramLayout" Target="../diagrams/layout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diagramData" Target="../diagrams/data1.xml"/><Relationship Id="rId5" Type="http://schemas.openxmlformats.org/officeDocument/2006/relationships/tags" Target="../tags/tag26.xml"/><Relationship Id="rId15" Type="http://schemas.microsoft.com/office/2007/relationships/diagramDrawing" Target="../diagrams/drawing1.xml"/><Relationship Id="rId10"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tags" Target="../tags/tag39.xml"/></Relationships>
</file>

<file path=ppt/slides/_rels/slide5.xml.rels><?xml version="1.0" encoding="UTF-8" standalone="yes"?>
<Relationships xmlns="http://schemas.openxmlformats.org/package/2006/relationships"><Relationship Id="rId8" Type="http://schemas.openxmlformats.org/officeDocument/2006/relationships/tags" Target="../tags/tag47.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10" Type="http://schemas.openxmlformats.org/officeDocument/2006/relationships/slideLayout" Target="../slideLayouts/slideLayout2.xml"/><Relationship Id="rId4" Type="http://schemas.openxmlformats.org/officeDocument/2006/relationships/tags" Target="../tags/tag43.xml"/><Relationship Id="rId9" Type="http://schemas.openxmlformats.org/officeDocument/2006/relationships/tags" Target="../tags/tag48.xml"/></Relationships>
</file>

<file path=ppt/slides/_rels/slide6.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slideLayout" Target="../slideLayouts/slideLayout2.xml"/><Relationship Id="rId4" Type="http://schemas.openxmlformats.org/officeDocument/2006/relationships/tags" Target="../tags/tag52.xml"/><Relationship Id="rId9" Type="http://schemas.openxmlformats.org/officeDocument/2006/relationships/tags" Target="../tags/tag57.xml"/></Relationships>
</file>

<file path=ppt/slides/_rels/slide7.xml.rels><?xml version="1.0" encoding="UTF-8" standalone="yes"?>
<Relationships xmlns="http://schemas.openxmlformats.org/package/2006/relationships"><Relationship Id="rId8" Type="http://schemas.openxmlformats.org/officeDocument/2006/relationships/tags" Target="../tags/tag65.xml"/><Relationship Id="rId3" Type="http://schemas.openxmlformats.org/officeDocument/2006/relationships/tags" Target="../tags/tag60.xml"/><Relationship Id="rId7" Type="http://schemas.openxmlformats.org/officeDocument/2006/relationships/tags" Target="../tags/tag64.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10" Type="http://schemas.openxmlformats.org/officeDocument/2006/relationships/slideLayout" Target="../slideLayouts/slideLayout2.xml"/><Relationship Id="rId4" Type="http://schemas.openxmlformats.org/officeDocument/2006/relationships/tags" Target="../tags/tag61.xml"/><Relationship Id="rId9"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822833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5" name="Picture 4"/>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70167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809879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6"/>
            </p:custDataLst>
          </p:nvPr>
        </p:nvSpPr>
        <p:spPr>
          <a:xfrm>
            <a:off x="259080" y="259080"/>
            <a:ext cx="7277100" cy="5204460"/>
          </a:xfrm>
          <a:effectLst/>
          <a:extLst>
            <a:ext uri="{53640926-AAD7-44D8-BBD7-CCE9431645EC}">
              <a14:shadowObscured xmlns:a14="http://schemas.microsoft.com/office/drawing/2010/main"/>
            </a:ext>
          </a:extLst>
        </p:spPr>
        <p:txBody>
          <a:bodyPr wrap="square" lIns="0" tIns="0" rIns="0" bIns="0" anchor="t">
            <a:normAutofit/>
          </a:bodyPr>
          <a:lstStyle/>
          <a:p>
            <a:r>
              <a:rPr lang="en-GB" dirty="0" smtClean="0"/>
              <a:t>CDD - Shilpa</a:t>
            </a:r>
            <a:endParaRPr lang="en-GB" dirty="0"/>
          </a:p>
        </p:txBody>
      </p:sp>
    </p:spTree>
    <p:custDataLst>
      <p:tags r:id="rId1"/>
    </p:custDataLst>
    <p:extLst>
      <p:ext uri="{BB962C8B-B14F-4D97-AF65-F5344CB8AC3E}">
        <p14:creationId xmlns:p14="http://schemas.microsoft.com/office/powerpoint/2010/main" val="13201940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2</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About Me</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66700" y="1256859"/>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Overall Experience : 12.5 years</a:t>
            </a:r>
          </a:p>
          <a:p>
            <a:r>
              <a:rPr lang="en-GB" dirty="0" smtClean="0"/>
              <a:t>Experience in Bosch : 6.5 years</a:t>
            </a:r>
          </a:p>
          <a:p>
            <a:r>
              <a:rPr lang="en-GB" dirty="0" smtClean="0"/>
              <a:t>Projects in Bosch : </a:t>
            </a:r>
          </a:p>
          <a:p>
            <a:endParaRPr lang="en-GB" dirty="0"/>
          </a:p>
          <a:p>
            <a:endParaRPr lang="en-GB" dirty="0" smtClean="0"/>
          </a:p>
          <a:p>
            <a:endParaRPr lang="en-GB" dirty="0"/>
          </a:p>
          <a:p>
            <a:endParaRPr lang="en-GB" dirty="0" smtClean="0"/>
          </a:p>
          <a:p>
            <a:endParaRPr lang="en-GB" dirty="0"/>
          </a:p>
          <a:p>
            <a:endParaRPr lang="en-GB" dirty="0" smtClean="0"/>
          </a:p>
          <a:p>
            <a:r>
              <a:rPr lang="en-GB" dirty="0" smtClean="0"/>
              <a:t>Additional Responsibilities</a:t>
            </a:r>
            <a:endParaRPr lang="en-GB" dirty="0"/>
          </a:p>
          <a:p>
            <a:pPr lvl="2">
              <a:buFontTx/>
              <a:buChar char="-"/>
            </a:pPr>
            <a:r>
              <a:rPr lang="en-GB" dirty="0" smtClean="0"/>
              <a:t>Project manager for </a:t>
            </a:r>
            <a:r>
              <a:rPr lang="en-GB" dirty="0" err="1" smtClean="0"/>
              <a:t>CoE</a:t>
            </a:r>
            <a:r>
              <a:rPr lang="en-GB" dirty="0" smtClean="0"/>
              <a:t> PM.</a:t>
            </a:r>
          </a:p>
          <a:p>
            <a:pPr lvl="2">
              <a:buFontTx/>
              <a:buChar char="-"/>
            </a:pPr>
            <a:r>
              <a:rPr lang="en-GB" dirty="0" smtClean="0"/>
              <a:t>MVP development for BETAS</a:t>
            </a:r>
          </a:p>
          <a:p>
            <a:pPr lvl="2">
              <a:buFontTx/>
              <a:buChar char="-"/>
            </a:pPr>
            <a:r>
              <a:rPr lang="en-GB" dirty="0" smtClean="0"/>
              <a:t>Resource Manager for small staff augmented projects like CI-CAT, AA/ICO, RR</a:t>
            </a:r>
            <a:endParaRPr lang="en-GB" dirty="0"/>
          </a:p>
          <a:p>
            <a:endParaRPr lang="en-GB" dirty="0" smtClean="0"/>
          </a:p>
        </p:txBody>
      </p:sp>
      <p:graphicFrame>
        <p:nvGraphicFramePr>
          <p:cNvPr id="10" name="Table 9"/>
          <p:cNvGraphicFramePr>
            <a:graphicFrameLocks noGrp="1"/>
          </p:cNvGraphicFramePr>
          <p:nvPr>
            <p:custDataLst>
              <p:tags r:id="rId10"/>
            </p:custDataLst>
            <p:extLst>
              <p:ext uri="{D42A27DB-BD31-4B8C-83A1-F6EECF244321}">
                <p14:modId xmlns:p14="http://schemas.microsoft.com/office/powerpoint/2010/main" val="3160122082"/>
              </p:ext>
            </p:extLst>
          </p:nvPr>
        </p:nvGraphicFramePr>
        <p:xfrm>
          <a:off x="259080" y="2358451"/>
          <a:ext cx="7374996" cy="2025396"/>
        </p:xfrm>
        <a:graphic>
          <a:graphicData uri="http://schemas.openxmlformats.org/drawingml/2006/table">
            <a:tbl>
              <a:tblPr firstRow="1" bandRow="1">
                <a:tableStyleId>{5C22544A-7EE6-4342-B048-85BDC9FD1C3A}</a:tableStyleId>
              </a:tblPr>
              <a:tblGrid>
                <a:gridCol w="3292971">
                  <a:extLst>
                    <a:ext uri="{9D8B030D-6E8A-4147-A177-3AD203B41FA5}">
                      <a16:colId xmlns:a16="http://schemas.microsoft.com/office/drawing/2014/main" val="20000"/>
                    </a:ext>
                  </a:extLst>
                </a:gridCol>
                <a:gridCol w="4082025">
                  <a:extLst>
                    <a:ext uri="{9D8B030D-6E8A-4147-A177-3AD203B41FA5}">
                      <a16:colId xmlns:a16="http://schemas.microsoft.com/office/drawing/2014/main" val="20001"/>
                    </a:ext>
                  </a:extLst>
                </a:gridCol>
              </a:tblGrid>
              <a:tr h="0">
                <a:tc>
                  <a:txBody>
                    <a:bodyPr/>
                    <a:lstStyle/>
                    <a:p>
                      <a:pPr marL="285750" indent="-285750">
                        <a:buFont typeface="Wingdings" panose="05000000000000000000" pitchFamily="2" charset="2"/>
                        <a:buChar char="Ø"/>
                      </a:pPr>
                      <a:r>
                        <a:rPr lang="en-GB" sz="1800" b="0" i="0" u="none" kern="1200" dirty="0" smtClean="0">
                          <a:solidFill>
                            <a:schemeClr val="tx1"/>
                          </a:solidFill>
                          <a:latin typeface="Bosch Office Sans" panose="020B0604020202020204" pitchFamily="34" charset="0"/>
                          <a:ea typeface="+mn-ea"/>
                          <a:cs typeface="+mn-cs"/>
                        </a:rPr>
                        <a:t>Global Accounts </a:t>
                      </a:r>
                      <a:endParaRPr lang="en-GB" sz="1800" b="0" i="0" u="none" kern="1200" dirty="0">
                        <a:solidFill>
                          <a:schemeClr val="tx1"/>
                        </a:solidFill>
                        <a:latin typeface="Bosch Office Sans" panose="020B0604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Wingdings" panose="05000000000000000000" pitchFamily="2" charset="2"/>
                        <a:buChar char="Ø"/>
                      </a:pPr>
                      <a:r>
                        <a:rPr lang="en-GB" sz="1800" b="0" i="0" u="none" kern="1200" dirty="0" smtClean="0">
                          <a:solidFill>
                            <a:schemeClr val="tx1"/>
                          </a:solidFill>
                          <a:latin typeface="Bosch Office Sans" panose="020B0604020202020204" pitchFamily="34" charset="0"/>
                          <a:ea typeface="+mn-ea"/>
                          <a:cs typeface="+mn-cs"/>
                        </a:rPr>
                        <a:t>Bosch Accounts</a:t>
                      </a:r>
                      <a:endParaRPr lang="en-GB" sz="1800" b="0" i="0" u="none" kern="1200" dirty="0">
                        <a:solidFill>
                          <a:schemeClr val="tx1"/>
                        </a:solidFill>
                        <a:latin typeface="Bosch Office Sans" panose="020B0604020202020204"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285750" indent="-285750">
                        <a:buFont typeface="Arial" panose="020B0604020202020204" pitchFamily="34" charset="0"/>
                        <a:buChar char="•"/>
                      </a:pPr>
                      <a:r>
                        <a:rPr lang="en-GB" dirty="0" smtClean="0"/>
                        <a:t>Philips</a:t>
                      </a:r>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Next Generation Workplace (NGW) – Multi Project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285750" indent="-285750">
                        <a:buFont typeface="Arial" panose="020B0604020202020204" pitchFamily="34" charset="0"/>
                        <a:buChar char="•"/>
                      </a:pPr>
                      <a:r>
                        <a:rPr lang="en-GB" dirty="0" smtClean="0"/>
                        <a:t>MBRDI</a:t>
                      </a:r>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My IT Services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0">
                <a:tc>
                  <a:txBody>
                    <a:bodyPr/>
                    <a:lstStyle/>
                    <a:p>
                      <a:pPr marL="285750" indent="-285750">
                        <a:buFont typeface="Arial" panose="020B0604020202020204" pitchFamily="34" charset="0"/>
                        <a:buChar char="•"/>
                      </a:pPr>
                      <a:r>
                        <a:rPr lang="en-GB" dirty="0" err="1" smtClean="0"/>
                        <a:t>Dacore</a:t>
                      </a:r>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NGW- SharePoint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0">
                <a:tc>
                  <a:txBody>
                    <a:bodyPr/>
                    <a:lstStyle/>
                    <a:p>
                      <a:pPr marL="285750" indent="-285750">
                        <a:buFont typeface="Arial" panose="020B0604020202020204" pitchFamily="34" charset="0"/>
                        <a:buChar char="•"/>
                      </a:pPr>
                      <a:r>
                        <a:rPr lang="en-GB" dirty="0" err="1" smtClean="0"/>
                        <a:t>VitruCare</a:t>
                      </a:r>
                      <a:endParaRPr lang="en-GB"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err="1" smtClean="0"/>
                        <a:t>INST_TestCenter</a:t>
                      </a:r>
                      <a:endParaRPr lang="en-GB"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a:txBody>
                    <a:bodyPr/>
                    <a:lstStyle/>
                    <a:p>
                      <a:pPr marL="285750" indent="-285750">
                        <a:buFont typeface="Arial" panose="020B0604020202020204" pitchFamily="34" charset="0"/>
                        <a:buChar char="•"/>
                      </a:pPr>
                      <a:r>
                        <a:rPr lang="en-GB" dirty="0" err="1" smtClean="0"/>
                        <a:t>Sofico</a:t>
                      </a:r>
                      <a:endParaRPr lang="en-GB"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err="1" smtClean="0"/>
                        <a:t>WB_TestCenter</a:t>
                      </a:r>
                      <a:endParaRPr lang="en-GB"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0">
                <a:tc>
                  <a:txBody>
                    <a:bodyPr/>
                    <a:lstStyle/>
                    <a:p>
                      <a:pPr marL="285750" indent="-285750">
                        <a:buFont typeface="Arial" panose="020B0604020202020204" pitchFamily="34" charset="0"/>
                        <a:buChar char="•"/>
                      </a:pPr>
                      <a:r>
                        <a:rPr lang="en-GB" dirty="0" smtClean="0"/>
                        <a:t>BWW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lvl="0" indent="-285750" algn="l" defTabSz="61715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smtClean="0"/>
                        <a:t>BICS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2381481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3</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Highlights</a:t>
            </a:r>
            <a:endParaRPr lang="en-GB" sz="2800" dirty="0">
              <a:solidFill>
                <a:srgbClr val="A80163"/>
              </a:solidFill>
            </a:endParaRPr>
          </a:p>
        </p:txBody>
      </p:sp>
      <p:graphicFrame>
        <p:nvGraphicFramePr>
          <p:cNvPr id="11" name="Diagram 10"/>
          <p:cNvGraphicFramePr/>
          <p:nvPr>
            <p:custDataLst>
              <p:tags r:id="rId9"/>
            </p:custDataLst>
            <p:extLst>
              <p:ext uri="{D42A27DB-BD31-4B8C-83A1-F6EECF244321}">
                <p14:modId xmlns:p14="http://schemas.microsoft.com/office/powerpoint/2010/main" val="3618195912"/>
              </p:ext>
            </p:extLst>
          </p:nvPr>
        </p:nvGraphicFramePr>
        <p:xfrm>
          <a:off x="266700" y="934065"/>
          <a:ext cx="7907019" cy="4562167"/>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ustDataLst>
      <p:tags r:id="rId1"/>
    </p:custDataLst>
    <p:extLst>
      <p:ext uri="{BB962C8B-B14F-4D97-AF65-F5344CB8AC3E}">
        <p14:creationId xmlns:p14="http://schemas.microsoft.com/office/powerpoint/2010/main" val="1836591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4</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Additional Activities</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Handling Appraisal cycles since 4 years. </a:t>
            </a:r>
          </a:p>
          <a:p>
            <a:r>
              <a:rPr lang="en-GB" dirty="0" smtClean="0"/>
              <a:t>Talent Management </a:t>
            </a:r>
          </a:p>
          <a:p>
            <a:r>
              <a:rPr lang="en-GB" dirty="0" smtClean="0"/>
              <a:t>Presales Topic – Flyers, Validation slides, presentation/demo to customers – </a:t>
            </a:r>
            <a:r>
              <a:rPr lang="en-GB" dirty="0" err="1" smtClean="0"/>
              <a:t>Trafigura</a:t>
            </a:r>
            <a:r>
              <a:rPr lang="en-GB" dirty="0" smtClean="0"/>
              <a:t>, BMW, Proposals </a:t>
            </a:r>
          </a:p>
          <a:p>
            <a:r>
              <a:rPr lang="en-GB" dirty="0" smtClean="0"/>
              <a:t>Standardization  - Test metrics, Estimation techniques, Point System </a:t>
            </a:r>
          </a:p>
          <a:p>
            <a:r>
              <a:rPr lang="en-GB" dirty="0" smtClean="0"/>
              <a:t>Part of </a:t>
            </a:r>
            <a:r>
              <a:rPr lang="en-GB" dirty="0" err="1" smtClean="0"/>
              <a:t>Dept</a:t>
            </a:r>
            <a:r>
              <a:rPr lang="en-GB" dirty="0" smtClean="0"/>
              <a:t> initiatives : </a:t>
            </a:r>
            <a:r>
              <a:rPr lang="en-GB" dirty="0" err="1" smtClean="0"/>
              <a:t>Intergrate_Associates</a:t>
            </a:r>
            <a:r>
              <a:rPr lang="en-GB" dirty="0" smtClean="0"/>
              <a:t>, CSR, R&amp;R, People Connect, </a:t>
            </a:r>
            <a:r>
              <a:rPr lang="en-GB" dirty="0" err="1" smtClean="0"/>
              <a:t>TechSpark</a:t>
            </a:r>
            <a:r>
              <a:rPr lang="en-GB" dirty="0" smtClean="0"/>
              <a:t>, Future Proofing.</a:t>
            </a:r>
          </a:p>
          <a:p>
            <a:r>
              <a:rPr lang="en-GB" dirty="0" smtClean="0"/>
              <a:t>PMP</a:t>
            </a:r>
            <a:r>
              <a:rPr lang="en-GB" dirty="0"/>
              <a:t> </a:t>
            </a:r>
            <a:r>
              <a:rPr lang="en-GB" dirty="0" smtClean="0"/>
              <a:t>Certified.</a:t>
            </a:r>
          </a:p>
        </p:txBody>
      </p:sp>
    </p:spTree>
    <p:custDataLst>
      <p:tags r:id="rId1"/>
    </p:custDataLst>
    <p:extLst>
      <p:ext uri="{BB962C8B-B14F-4D97-AF65-F5344CB8AC3E}">
        <p14:creationId xmlns:p14="http://schemas.microsoft.com/office/powerpoint/2010/main" val="457190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5</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Personal Views : Mid Term</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GB" dirty="0" smtClean="0"/>
              <a:t>In mid term goals, In addition to my responsibility of that of a competency lead, I would like to take up additional goals towards delivering a few high value projects end to end right from planning, resourcing, budgeting to final delivery.</a:t>
            </a:r>
          </a:p>
          <a:p>
            <a:pPr marL="0" lvl="2" indent="0">
              <a:lnSpc>
                <a:spcPct val="107000"/>
              </a:lnSpc>
              <a:buNone/>
            </a:pPr>
            <a:r>
              <a:rPr lang="en-GB" sz="1800" dirty="0" smtClean="0"/>
              <a:t>	I </a:t>
            </a:r>
            <a:r>
              <a:rPr lang="en-GB" sz="1800" dirty="0"/>
              <a:t>also look forward to explore &amp; contribute to department/organization </a:t>
            </a:r>
            <a:r>
              <a:rPr lang="en-GB" sz="1800" dirty="0" smtClean="0"/>
              <a:t>	wide </a:t>
            </a:r>
            <a:r>
              <a:rPr lang="en-GB" sz="1800" dirty="0"/>
              <a:t>initiatives which can be run </a:t>
            </a:r>
            <a:r>
              <a:rPr lang="en-GB" sz="1800" dirty="0" smtClean="0"/>
              <a:t>as </a:t>
            </a:r>
            <a:r>
              <a:rPr lang="en-GB" sz="1800" dirty="0"/>
              <a:t>a program</a:t>
            </a:r>
            <a:r>
              <a:rPr lang="en-GB" sz="1800" dirty="0" smtClean="0"/>
              <a:t>.</a:t>
            </a:r>
          </a:p>
          <a:p>
            <a:pPr marL="0" lvl="2" indent="0">
              <a:lnSpc>
                <a:spcPct val="107000"/>
              </a:lnSpc>
              <a:buNone/>
            </a:pPr>
            <a:r>
              <a:rPr lang="en-GB" sz="1800" dirty="0"/>
              <a:t>	</a:t>
            </a:r>
            <a:r>
              <a:rPr lang="en-GB" sz="1800" dirty="0" smtClean="0"/>
              <a:t> </a:t>
            </a:r>
            <a:r>
              <a:rPr lang="en-GB" sz="1800" dirty="0"/>
              <a:t>This would also give </a:t>
            </a:r>
            <a:r>
              <a:rPr lang="en-GB" sz="1800" dirty="0" smtClean="0"/>
              <a:t>me </a:t>
            </a:r>
            <a:r>
              <a:rPr lang="en-GB" sz="1800" dirty="0"/>
              <a:t>an opportunity to get hands-on </a:t>
            </a:r>
            <a:r>
              <a:rPr lang="en-GB" sz="1800" dirty="0" smtClean="0"/>
              <a:t>	experience </a:t>
            </a:r>
            <a:r>
              <a:rPr lang="en-GB" sz="1800" dirty="0"/>
              <a:t>in </a:t>
            </a:r>
            <a:r>
              <a:rPr lang="en-GB" sz="1800" dirty="0" smtClean="0"/>
              <a:t>“Program 	Management”.</a:t>
            </a:r>
            <a:endParaRPr lang="en-GB" sz="1800" dirty="0"/>
          </a:p>
        </p:txBody>
      </p:sp>
    </p:spTree>
    <p:custDataLst>
      <p:tags r:id="rId1"/>
    </p:custDataLst>
    <p:extLst>
      <p:ext uri="{BB962C8B-B14F-4D97-AF65-F5344CB8AC3E}">
        <p14:creationId xmlns:p14="http://schemas.microsoft.com/office/powerpoint/2010/main" val="338245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6</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Personal Views : Long Term</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buNone/>
            </a:pPr>
            <a:r>
              <a:rPr lang="en-GB" dirty="0" smtClean="0"/>
              <a:t>I would like to lead multiple business lines having the ownership of their budget &amp; revenue. </a:t>
            </a:r>
          </a:p>
          <a:p>
            <a:pPr marL="0" indent="0">
              <a:buNone/>
            </a:pPr>
            <a:endParaRPr lang="en-GB" dirty="0" smtClean="0"/>
          </a:p>
          <a:p>
            <a:pPr marL="0" indent="0">
              <a:buNone/>
            </a:pPr>
            <a:r>
              <a:rPr lang="en-GB" sz="1800" dirty="0"/>
              <a:t>	</a:t>
            </a:r>
            <a:r>
              <a:rPr lang="en-GB" sz="1800" dirty="0" smtClean="0"/>
              <a:t>I would want to contribute my vast experience in fields like Project/Program management, resourcing, client management and Business Development to ensure that Business line continues to perform better &amp; grow further.</a:t>
            </a:r>
          </a:p>
          <a:p>
            <a:pPr marL="0" indent="0">
              <a:buNone/>
            </a:pPr>
            <a:endParaRPr lang="en-GB" dirty="0"/>
          </a:p>
          <a:p>
            <a:pPr marL="0" indent="0">
              <a:buNone/>
            </a:pPr>
            <a:r>
              <a:rPr lang="en-GB" sz="1800" dirty="0" smtClean="0"/>
              <a:t>I would also put my strategy thought leadership to imbibe </a:t>
            </a:r>
            <a:r>
              <a:rPr lang="en-GB" dirty="0" smtClean="0"/>
              <a:t>la</a:t>
            </a:r>
            <a:r>
              <a:rPr lang="en-GB" sz="1800" dirty="0" smtClean="0"/>
              <a:t>test industry trends &amp; technologies which make the overall organization lean and effective.</a:t>
            </a:r>
            <a:endParaRPr lang="en-GB" sz="1800" dirty="0"/>
          </a:p>
        </p:txBody>
      </p:sp>
    </p:spTree>
    <p:custDataLst>
      <p:tags r:id="rId1"/>
    </p:custDataLst>
    <p:extLst>
      <p:ext uri="{BB962C8B-B14F-4D97-AF65-F5344CB8AC3E}">
        <p14:creationId xmlns:p14="http://schemas.microsoft.com/office/powerpoint/2010/main" val="261027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770890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R="0" defTabSz="914400" eaLnBrk="1" fontAlgn="auto" latinLnBrk="0" hangingPunct="1">
              <a:lnSpc>
                <a:spcPct val="89000"/>
              </a:lnSpc>
              <a:buClrTx/>
              <a:buSzTx/>
              <a:buFontTx/>
              <a:buNone/>
              <a:tabLst/>
            </a:pPr>
            <a:r>
              <a:rPr kumimoji="0" lang="en-GB" sz="2800" b="0" i="0" u="none" strike="noStrike" kern="0" cap="none" normalizeH="0" baseline="0" noProof="0" smtClean="0">
                <a:ln>
                  <a:noFill/>
                </a:ln>
                <a:effectLst/>
                <a:uLnTx/>
                <a:uFillTx/>
              </a:rPr>
              <a:t>Career &amp; Development Dialogue</a:t>
            </a:r>
            <a:endParaRPr kumimoji="0" lang="en-GB" sz="2800" b="0" i="0" u="none" strike="noStrike" kern="0" cap="none" normalizeH="0" baseline="0" noProof="0" dirty="0" smtClean="0">
              <a:ln>
                <a:noFill/>
              </a:ln>
              <a:effectLst/>
              <a:uLnTx/>
              <a:uFillTx/>
            </a:endParaRPr>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GB" sz="600" b="1" strike="noStrike" kern="0" cap="none" normalizeH="0" baseline="0" noProof="0" smtClean="0">
                <a:ln>
                  <a:noFill/>
                </a:ln>
                <a:solidFill>
                  <a:srgbClr val="D70012"/>
                </a:solidFill>
                <a:effectLst/>
                <a:uLnTx/>
                <a:uFillTx/>
                <a:latin typeface="Bosch Office Sans"/>
                <a:ea typeface="+mn-ea"/>
                <a:cs typeface="+mn-cs"/>
              </a:rPr>
              <a:t>Internal </a:t>
            </a:r>
            <a:r>
              <a:rPr kumimoji="0" lang="en-GB" sz="600" strike="noStrike" kern="0" cap="none" normalizeH="0" baseline="0" noProof="0" smtClean="0">
                <a:ln>
                  <a:noFill/>
                </a:ln>
                <a:solidFill>
                  <a:srgbClr val="000000"/>
                </a:solidFill>
                <a:effectLst/>
                <a:uLnTx/>
                <a:uFillTx/>
                <a:latin typeface="Bosch Office Sans" pitchFamily="2" charset="0"/>
                <a:ea typeface="+mn-ea"/>
                <a:cs typeface="+mn-cs"/>
              </a:rPr>
              <a:t>| RBEI/BST31 | 07/12/2016</a:t>
            </a:r>
            <a:endParaRPr kumimoji="0" lang="en-GB" sz="600" strike="noStrike" kern="0" cap="none" normalizeH="0" baseline="0" noProof="0" dirty="0" smtClean="0">
              <a:ln>
                <a:noFill/>
              </a:ln>
              <a:solidFill>
                <a:srgbClr val="000000"/>
              </a:solidFill>
              <a:effectLst/>
              <a:uLnTx/>
              <a:uFillTx/>
              <a:latin typeface="Bosch Office Sans" pitchFamily="2" charset="0"/>
              <a:ea typeface="+mn-ea"/>
              <a:cs typeface="+mn-cs"/>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marL="0" marR="0" indent="0" defTabSz="914400" eaLnBrk="1" fontAlgn="auto" latinLnBrk="0" hangingPunct="1">
              <a:lnSpc>
                <a:spcPct val="107000"/>
              </a:lnSpc>
              <a:spcAft>
                <a:spcPts val="100"/>
              </a:spcAft>
              <a:buClrTx/>
              <a:buSzTx/>
              <a:buFontTx/>
              <a:buNone/>
              <a:tabLst/>
            </a:pPr>
            <a:r>
              <a:rPr kumimoji="0" lang="en-US" sz="600" b="0" i="0" u="none" strike="noStrike" kern="0" cap="none" normalizeH="0" baseline="0" noProof="0" smtClean="0">
                <a:ln>
                  <a:noFill/>
                </a:ln>
                <a:solidFill>
                  <a:srgbClr val="B2B3B5"/>
                </a:solidFill>
                <a:effectLst/>
                <a:uLnTx/>
                <a:uFillTx/>
                <a:latin typeface="Bosch Office Sans"/>
                <a:ea typeface="+mn-ea"/>
                <a:cs typeface="+mn-cs"/>
              </a:rPr>
              <a:t>©  Robert Bosch Engineering and Business Solutions Private Limited 2016. All rights reserved, also regarding any disposal, exploitation, reproduction, editing, distribution, as well as in the event of applications for industrial property rights.</a:t>
            </a:r>
            <a:endParaRPr kumimoji="0" lang="en-GB" sz="600" b="0" i="0" u="none" strike="noStrike" kern="0" cap="none" normalizeH="0" baseline="0" noProof="0" dirty="0" smtClean="0">
              <a:ln>
                <a:noFill/>
              </a:ln>
              <a:solidFill>
                <a:srgbClr val="B2B3B5"/>
              </a:solidFill>
              <a:effectLst/>
              <a:uLnTx/>
              <a:uFillTx/>
              <a:latin typeface="Bosch Office Sans"/>
              <a:ea typeface="+mn-ea"/>
              <a:cs typeface="+mn-cs"/>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marL="0" marR="0" indent="0" defTabSz="914400" eaLnBrk="1" fontAlgn="auto" latinLnBrk="0" hangingPunct="1">
              <a:buClrTx/>
              <a:buSzTx/>
              <a:buFontTx/>
              <a:buNone/>
              <a:tabLst/>
            </a:pPr>
            <a:r>
              <a:rPr kumimoji="0" lang="en-GB" sz="1200" b="0" i="0" u="none" strike="noStrike" kern="0" cap="none" normalizeH="0" baseline="0" noProof="0" smtClean="0">
                <a:ln>
                  <a:noFill/>
                </a:ln>
                <a:solidFill>
                  <a:srgbClr val="999FA6"/>
                </a:solidFill>
                <a:effectLst/>
                <a:uLnTx/>
                <a:uFillTx/>
                <a:latin typeface="Bosch Office Sans"/>
                <a:ea typeface="+mn-ea"/>
                <a:cs typeface="+mn-cs"/>
              </a:rPr>
              <a:t>7</a:t>
            </a:r>
            <a:endParaRPr kumimoji="0" lang="en-GB" sz="1200" b="0" i="0" u="none" strike="noStrike" kern="0" cap="none" normalizeH="0" baseline="0" noProof="0" dirty="0" smtClean="0">
              <a:ln>
                <a:noFill/>
              </a:ln>
              <a:solidFill>
                <a:srgbClr val="999FA6"/>
              </a:solidFill>
              <a:effectLst/>
              <a:uLnTx/>
              <a:uFillTx/>
              <a:latin typeface="Bosch Office Sans"/>
              <a:ea typeface="+mn-ea"/>
              <a:cs typeface="+mn-cs"/>
            </a:endParaRPr>
          </a:p>
        </p:txBody>
      </p:sp>
      <p:sp>
        <p:nvSpPr>
          <p:cNvPr id="5" name="Rectangle 4" hidden="1"/>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7780" rIns="0" bIns="0" rtlCol="0" anchor="t">
            <a:normAutofit/>
          </a:bodyPr>
          <a:lstStyle/>
          <a:p>
            <a:pPr marL="0" marR="0" indent="0" defTabSz="914400" eaLnBrk="1" fontAlgn="auto" latinLnBrk="0" hangingPunct="1">
              <a:lnSpc>
                <a:spcPts val="900"/>
              </a:lnSpc>
              <a:buClrTx/>
              <a:buSzTx/>
              <a:buFontTx/>
              <a:buNone/>
              <a:tabLst/>
            </a:pPr>
            <a:endParaRPr kumimoji="0" lang="en-GB" sz="550" b="0" i="0" u="none" strike="noStrike" kern="0" cap="none" normalizeH="0" baseline="0" noProof="0" dirty="0" smtClean="0">
              <a:ln>
                <a:noFill/>
              </a:ln>
              <a:effectLst/>
              <a:uLnTx/>
              <a:uFillTx/>
              <a:latin typeface="Bosch Office Sans"/>
              <a:ea typeface="+mn-ea"/>
              <a:cs typeface="+mn-cs"/>
            </a:endParaRPr>
          </a:p>
        </p:txBody>
      </p:sp>
      <p:sp>
        <p:nvSpPr>
          <p:cNvPr id="4" name="TextBox 3" hidden="1"/>
          <p:cNvSpPr txBox="1"/>
          <p:nvPr>
            <p:custDataLst>
              <p:tags r:id="rId7"/>
            </p:custDataLst>
          </p:nvPr>
        </p:nvSpPr>
        <p:spPr>
          <a:xfrm>
            <a:off x="0" y="5975350"/>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R="0" defTabSz="914400" eaLnBrk="1" fontAlgn="auto" latinLnBrk="0" hangingPunct="1">
              <a:lnSpc>
                <a:spcPts val="2300"/>
              </a:lnSpc>
              <a:buClrTx/>
              <a:buSzTx/>
              <a:buFontTx/>
              <a:buNone/>
              <a:tabLst/>
            </a:pPr>
            <a:endParaRPr kumimoji="0" lang="en-GB" sz="1300" b="0" i="0" u="none" strike="noStrike" kern="0" cap="none" normalizeH="0" baseline="0" noProof="0" dirty="0" smtClean="0">
              <a:ln>
                <a:noFill/>
              </a:ln>
              <a:effectLst/>
              <a:uLnTx/>
              <a:uFillTx/>
            </a:endParaRPr>
          </a:p>
        </p:txBody>
      </p:sp>
      <p:sp>
        <p:nvSpPr>
          <p:cNvPr id="2" name="Title 1"/>
          <p:cNvSpPr>
            <a:spLocks noGrp="1"/>
          </p:cNvSpPr>
          <p:nvPr>
            <p:ph type="title"/>
            <p:custDataLst>
              <p:tags r:id="rId8"/>
            </p:custDataLst>
          </p:nvPr>
        </p:nvSpPr>
        <p:spPr>
          <a:xfrm>
            <a:off x="259080" y="647700"/>
            <a:ext cx="770890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pPr>
            <a:r>
              <a:rPr lang="en-GB" sz="2800" dirty="0" smtClean="0">
                <a:solidFill>
                  <a:srgbClr val="A80163"/>
                </a:solidFill>
              </a:rPr>
              <a:t>Individual Strengths: </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1295400"/>
            <a:ext cx="7708900" cy="41681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r>
              <a:rPr lang="en-GB" dirty="0" smtClean="0"/>
              <a:t>Restorative :</a:t>
            </a:r>
          </a:p>
          <a:p>
            <a:pPr lvl="2"/>
            <a:r>
              <a:rPr lang="en-GB" dirty="0" smtClean="0"/>
              <a:t>Good at figuring out what is wrong and resolving it </a:t>
            </a:r>
          </a:p>
          <a:p>
            <a:r>
              <a:rPr lang="en-GB" dirty="0" smtClean="0"/>
              <a:t>Committed </a:t>
            </a:r>
            <a:r>
              <a:rPr lang="en-GB" dirty="0"/>
              <a:t>:</a:t>
            </a:r>
          </a:p>
          <a:p>
            <a:pPr lvl="2"/>
            <a:r>
              <a:rPr lang="en-GB" dirty="0" smtClean="0"/>
              <a:t>Take psychological ownership and  </a:t>
            </a:r>
            <a:r>
              <a:rPr lang="en-GB" dirty="0" err="1" smtClean="0"/>
              <a:t>honor</a:t>
            </a:r>
            <a:r>
              <a:rPr lang="en-GB" dirty="0" smtClean="0"/>
              <a:t> commitments.</a:t>
            </a:r>
          </a:p>
          <a:p>
            <a:r>
              <a:rPr lang="en-GB" dirty="0" err="1" smtClean="0"/>
              <a:t>Ideator</a:t>
            </a:r>
            <a:r>
              <a:rPr lang="en-GB" dirty="0" smtClean="0"/>
              <a:t> </a:t>
            </a:r>
            <a:r>
              <a:rPr lang="en-GB" dirty="0"/>
              <a:t>:</a:t>
            </a:r>
          </a:p>
          <a:p>
            <a:pPr lvl="2"/>
            <a:r>
              <a:rPr lang="en-GB" dirty="0" smtClean="0"/>
              <a:t>Bring lot of thoughts on the table so that innovation &amp; ideas can flow as a result of that.</a:t>
            </a:r>
            <a:endParaRPr lang="en-GB" dirty="0"/>
          </a:p>
          <a:p>
            <a:r>
              <a:rPr lang="en-GB" dirty="0" smtClean="0"/>
              <a:t>Individualization </a:t>
            </a:r>
            <a:r>
              <a:rPr lang="en-GB" dirty="0"/>
              <a:t>:</a:t>
            </a:r>
          </a:p>
          <a:p>
            <a:pPr lvl="2"/>
            <a:r>
              <a:rPr lang="en-GB" dirty="0" smtClean="0"/>
              <a:t>Identify uniqueness of each human being.</a:t>
            </a:r>
            <a:endParaRPr lang="en-GB" dirty="0"/>
          </a:p>
          <a:p>
            <a:r>
              <a:rPr lang="en-GB" dirty="0" smtClean="0"/>
              <a:t>Listener </a:t>
            </a:r>
            <a:r>
              <a:rPr lang="en-GB" dirty="0"/>
              <a:t>:</a:t>
            </a:r>
          </a:p>
          <a:p>
            <a:pPr lvl="2"/>
            <a:r>
              <a:rPr lang="en-GB" dirty="0" smtClean="0"/>
              <a:t>Good Listening skills helps me understand my team well and how I can work better with them</a:t>
            </a:r>
            <a:endParaRPr lang="en-GB" dirty="0"/>
          </a:p>
          <a:p>
            <a:pPr marL="525780" lvl="2" indent="0">
              <a:buNone/>
            </a:pPr>
            <a:endParaRPr lang="en-GB" dirty="0"/>
          </a:p>
        </p:txBody>
      </p:sp>
    </p:spTree>
    <p:custDataLst>
      <p:tags r:id="rId1"/>
    </p:custDataLst>
    <p:extLst>
      <p:ext uri="{BB962C8B-B14F-4D97-AF65-F5344CB8AC3E}">
        <p14:creationId xmlns:p14="http://schemas.microsoft.com/office/powerpoint/2010/main" val="15738559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Kor"/>
  <p:tag name="ML_2" val="Bosch2.mcr"/>
  <p:tag name="ML_LAYOUT_RESOURCE" val="BOSCH2_4_3.mcr"/>
  <p:tag name="FIELD.DATE.CONTENT" val="07/12/2016"/>
  <p:tag name="FIELD.DATE.VALUE" val="07/12/2016"/>
  <p:tag name="FIELD.CONF.SUFFIX.CONTENT" val="\n | "/>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BST31"/>
  <p:tag name="FIELD.DPT.VALUE" val="RBEI/BST31 | "/>
  <p:tag name="FIELD.DPT.SUFFIX.CONTENT" val=" | "/>
  <p:tag name="FIELDS.INITIALIZED" val="1"/>
  <p:tag name="FIELD.DATE.COMBOINDEX" val="-2"/>
  <p:tag name="FIELD.CONF.CONTENT" val="Internal "/>
  <p:tag name="FIELD.CONF.VALUE" val="Internal \n | "/>
  <p:tag name="FIELD.CONF.COMBOINDEX" val="1"/>
  <p:tag name="FIELD.REM_ABL.COMBOINDEX" val="-2"/>
  <p:tag name="FIELD.CHAPTER.CONTENT" val="Career &amp; Development Dialogue"/>
  <p:tag name="FIELD.CHAPTER.VALUE" val="Career &amp; Development Dialogue"/>
  <p:tag name="FIELD.CHAPTER.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TITLEMASTERMASTERNAME" val="Title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Lst>
</file>

<file path=ppt/tags/tag10.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1.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TitleOnTitleSlides"/>
  <p:tag name="SHAPECLASSPROTECTIONTYPE" val="0"/>
  <p:tag name="COLORS" val="-2;-2;-2;-2;-1;-2"/>
</p:tagLst>
</file>

<file path=ppt/tags/tag12.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1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1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Logo2016.emf"/>
  <p:tag name="MLI" val="1"/>
  <p:tag name="SHAPECLASSNAME" val="LogoOnSlides"/>
  <p:tag name="SHAPECLASSPROTECTIONTYPE" val="15"/>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2.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2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2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2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2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4-3.png"/>
  <p:tag name="MLI" val="1"/>
  <p:tag name="SHAPECLASSNAME" val="ColorBarOnSlides"/>
  <p:tag name="SHAPECLASSPROTECTIONTYPE" val="15"/>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3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3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40.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4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46.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4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4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0"/>
</p:tagLst>
</file>

<file path=ppt/tags/tag50.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5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5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5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5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58.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5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areer &amp; Development Dialogue"/>
  <p:tag name="FIELD.CHAPTER.VALUE" val="Career &amp; Development Dialogue"/>
  <p:tag name="FIELD.DPT.CONTENT" val="RBEI/BST31"/>
  <p:tag name="FIELD.DPT.VALUE" val="RBEI/BST31 | "/>
  <p:tag name="FIELDS.INITIALIZED" val="1"/>
  <p:tag name="ML_1" val="RBEI_Kor"/>
  <p:tag name="ML_2" val="Bosch2.mcr"/>
  <p:tag name="ML_LAYOUT_RESOURCE" val="BOSCH2_4_3.mcr"/>
  <p:tag name="SHAPESETGROUPCLASSNAME" val="ShapeSetGroup1"/>
  <p:tag name="SHAPESETCLASSNAME" val="TitleSupergraphic1"/>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15"/>
  <p:tag name="SUBTITLE 2_SHAPECLASSPROTECTIONTYPE" val="0"/>
  <p:tag name="TITLE 1_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6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62.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3.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6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6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 val="-2;-2;-2;-2;Primary;-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Lst>
</file>

<file path=ppt/tags/tag66.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upergraphic1"/>
  <p:tag name="COLORSETGROUPCLASSNAME" val="ColorSetGroup1"/>
  <p:tag name="FONTSETGROUPCLASSNAME" val="FontSetGroup1"/>
  <p:tag name="SHAPECLASSNAME" val="HiddenSubtitle"/>
  <p:tag name="SHAPECLASSPROTECTIONTYPE" val="0"/>
  <p:tag name="ML_SENDTOBACK" val=" 1"/>
</p:tagLst>
</file>

<file path=ppt/tags/tag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Supergraphic-P1-4-3.png"/>
  <p:tag name="MLI" val="1"/>
  <p:tag name="SHAPECLASSNAME" val="Supergraphic1"/>
  <p:tag name="SHAPECLASSPROTECTIONTYPE" val="15"/>
</p:tagLst>
</file>

<file path=ppt/tags/tag9.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Supergraphic1"/>
  <p:tag name="COLORSETGROUPCLASSNAME" val="ColorSetGroup1"/>
  <p:tag name="FONTSETGROUPCLASSNAME" val="FontSetGroup1"/>
  <p:tag name="SHAPECLASSFILE" val="BoschLogo2016.emf"/>
  <p:tag name="MLI" val="1"/>
  <p:tag name="SHAPECLASSNAME" val="LogoOnSlides"/>
  <p:tag name="SHAPECLASSPROTECTIONTYPE" val="15"/>
</p:tagLst>
</file>

<file path=ppt/theme/theme1.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9C79B100-3E8C-49C0-8475-54E7D673F8CF}" vid="{0EBFA600-AC06-4417-8FA0-E8FF3BF23FE1}"/>
    </a:ext>
  </a:extLst>
</a:theme>
</file>

<file path=docProps/app.xml><?xml version="1.0" encoding="utf-8"?>
<Properties xmlns="http://schemas.openxmlformats.org/officeDocument/2006/extended-properties" xmlns:vt="http://schemas.openxmlformats.org/officeDocument/2006/docPropsVTypes">
  <Template>DefaultBosch2016</Template>
  <TotalTime>0</TotalTime>
  <Words>796</Words>
  <Application>Microsoft Office PowerPoint</Application>
  <PresentationFormat>Custom</PresentationFormat>
  <Paragraphs>109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Bosch Office Sans</vt:lpstr>
      <vt:lpstr>Wingdings</vt:lpstr>
      <vt:lpstr>Wingdings 3</vt:lpstr>
      <vt:lpstr>Bosch</vt:lpstr>
      <vt:lpstr>CDD - Shilpa</vt:lpstr>
      <vt:lpstr>About Me</vt:lpstr>
      <vt:lpstr>Highlights</vt:lpstr>
      <vt:lpstr>Additional Activities</vt:lpstr>
      <vt:lpstr>Personal Views : Mid Term</vt:lpstr>
      <vt:lpstr>Personal Views : Long Term</vt:lpstr>
      <vt:lpstr>Individual Strengths: </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CDD - Shilpa</dc:title>
  <dc:creator>Narang Shilpa (RBEI/BST31)</dc:creator>
  <cp:lastModifiedBy>Narang Shilpa (RBEI/BSD4)</cp:lastModifiedBy>
  <cp:revision>47</cp:revision>
  <dcterms:created xsi:type="dcterms:W3CDTF">2016-12-07T10:32:45Z</dcterms:created>
  <dcterms:modified xsi:type="dcterms:W3CDTF">2018-12-18T16:06:16Z</dcterms:modified>
</cp:coreProperties>
</file>