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5"/>
  </p:notesMasterIdLst>
  <p:sldIdLst>
    <p:sldId id="257" r:id="rId4"/>
  </p:sldIdLst>
  <p:sldSz cx="10969625" cy="6170613"/>
  <p:notesSz cx="6858000" cy="9144000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D33D57B9-D1BF-429C-A05C-2E6EE4CCE9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F65834A0-7F38-430B-B142-0F15EEF33EA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061200" y="1295999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EE1CD1D2-A269-4D17-9345-B883DA4F977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ECB7F7D6-AB77-4B5A-81FB-07661EA75249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87E362-13C5-485A-A39C-4E159774DC9A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3D48A9AE-B194-4C3E-9A83-FE96255DA2D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F3DD377F-779F-493A-BB24-6DE8FA1B576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22194CE3-8DEB-4592-B171-DB9EE51C90CE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E1DC0DD0-A41B-4539-AF35-6F7FE5805F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B42BEB7F-1527-46B3-992E-73297186C1E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960F798-FA6E-4044-B626-21F8337840EA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D2A8288-0A85-4019-AE3E-6613F7EE938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9275D73A-0023-4752-87D0-C700773AC0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012ED0C-BD68-4CFF-8ED6-BBD53E87B3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1989C78-81EA-4ADE-838B-9000C233730A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BED8D5B7-0B5E-4BDF-B060-6EC2E0309075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437125E-1169-41DB-BDF9-8FF764560D0B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A96525C9-2F09-4256-A43F-269646E5D4E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E64E526-BCFB-4BE3-9908-79718A3B391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B0DC6BF-5ED6-4690-BACB-5F78D1632F2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73ACBF5-2A05-4D15-BD73-06F15A3C2E31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322FFCB-0E4D-4456-A103-B4F5D0786D7C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4205" userDrawn="1">
          <p15:clr>
            <a:srgbClr val="FBAE40"/>
          </p15:clr>
        </p15:guide>
        <p15:guide id="10" pos="444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pter_title">
            <a:extLst>
              <a:ext uri="{FF2B5EF4-FFF2-40B4-BE49-F238E27FC236}">
                <a16:creationId xmlns:a16="http://schemas.microsoft.com/office/drawing/2014/main" id="{A7BE0FAA-A17B-47B4-AEDD-2FACA472011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8" name="slide_title">
            <a:extLst>
              <a:ext uri="{FF2B5EF4-FFF2-40B4-BE49-F238E27FC236}">
                <a16:creationId xmlns:a16="http://schemas.microsoft.com/office/drawing/2014/main" id="{8466D3B3-E7C3-4CBE-9A38-5FE8BF51AAEA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8380730" y="1295999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357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5" name="sax_Navi" hidden="1">
            <a:extLst>
              <a:ext uri="{FF2B5EF4-FFF2-40B4-BE49-F238E27FC236}">
                <a16:creationId xmlns:a16="http://schemas.microsoft.com/office/drawing/2014/main" id="{11BF16AD-3A56-4BE9-9201-E3C0E9D1FC4B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808194B6-3351-4718-94ED-8C9A9A83DA8A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B002302-3899-4590-AD28-450054AB26C3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650B8C5A-B889-4F74-8FAA-435125BEC7E0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F34CA88C-1EE6-43C3-9465-9639490E648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F93A6A04-0C60-484C-B619-0F76CFC71408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C6938CFA-864C-42FA-B04A-264117C5C778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158E767B-589F-4502-8488-E77983142B15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3A208347-B003-4509-86CC-473D558BDFCE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C4197C9-03CF-4483-AA00-45FB71878CAC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45D7F263-2837-45AC-9D23-F82EDAA37E0C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06DEC1F5-AB86-4441-80A3-60C49ADDE3F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03DF03A-D43E-483E-8D8E-ACF8735395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8192672-45C4-4901-940D-F63DAD17B05E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344E566-2C77-4038-8DE2-A9A0F11822E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CB24553-716C-43D1-A5FF-44DFDF553D1B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D304706D-8EB7-43F1-8EAF-6CBC18066B08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F4D9D9B-04CE-4BDE-9A11-9234EABCD19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8167C00F-53A3-42F6-8816-A5478E464DBF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C8844AAE-E096-4196-AD0A-E1402F70D653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3392" userDrawn="1">
          <p15:clr>
            <a:srgbClr val="FBAE40"/>
          </p15:clr>
        </p15:guide>
        <p15:guide id="10" pos="3593" userDrawn="1">
          <p15:clr>
            <a:srgbClr val="FBAE40"/>
          </p15:clr>
        </p15:guide>
        <p15:guide id="11" pos="5078" userDrawn="1">
          <p15:clr>
            <a:srgbClr val="FBAE40"/>
          </p15:clr>
        </p15:guide>
        <p15:guide id="12" pos="5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54A08D7F-0189-43B8-B1B5-985B40CA1D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DF7F8884-B1F7-469D-8614-E93F2AA1E3DD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0405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01523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99287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DB2D4B67-8F36-45C4-999F-7640B105DF40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7773499D-ABA7-4AC1-AA2A-ED8C25940CA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C3B4996F-80BE-4696-BF30-D122A1832AC6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D1C2CDF6-33F7-48EB-B1AB-71DE3836B0E8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E96FF4B7-1AAC-4BCB-958D-ABE9308E8E23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07BD18C1-4577-460B-A500-408547C27FC3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BD501318-4248-464E-A7B8-B51DB514C5C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0BBE79CF-94DF-49AA-9889-F5B82327967E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48E744C1-E8F1-4CB1-A89B-8605319E2B7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549FA788-BCD5-4617-997A-E4B2EEA74F3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D2A9D05-0B40-4F34-A9F9-2F2072196B88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AA57894A-BC5B-4919-B6E4-D1A18B1078A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7C50E303-A3BF-4F5D-89C2-0792280DE1AF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62E8F24F-C827-4B4F-8A1E-C036B1EC0F2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5AB1383-92D4-44DE-BA54-C2461C82B6A6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CFD4E920-15DD-4E13-82D3-F1E8CFC198E8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412DD94-0D3A-47D2-9418-D643BF376A5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BCE9CF29-FAD9-4D07-BEE4-65513B814D02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7910DD3-5738-4193-B7E8-023E23835B17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923B749E-BAD4-4088-A436-02456CEB7C8B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79" userDrawn="1">
          <p15:clr>
            <a:srgbClr val="FBAE40"/>
          </p15:clr>
        </p15:guide>
        <p15:guide id="10" pos="3160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E455553B-0F79-436E-85C6-4C85581AEF8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9F6D022B-DEE5-4AD2-8799-00321036FE87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0BCFE689-4FC7-4D9C-9FE5-45025A6F710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78D4F440-277B-418B-9621-90E62761001F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9AB144-4EB8-4115-B980-5D200ED3E7D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28B76106-9604-4489-883C-5FE99B4CB06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DFEA2FE0-8FEF-40DD-9F67-185A31C99797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B9778ED8-061C-47C8-A8E7-B24F9E828F8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FAAF73AA-701D-410C-8DB3-32CCC1E48FE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8C88B5A1-9E54-472B-B283-DCA0B8EF03B3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1694C0B2-78A6-4BFA-AA43-C1317CFD8045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9FE7FB3-27A3-47FD-BB98-BAD06250F8A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62033AB-BFB9-440D-AEF9-08D680AE4A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7D7FBB8A-FD3C-488E-BBE4-69930EFCC1E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006AA732-492B-45B8-9052-3F8AA5598463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7882C471-8C03-4B32-A0F3-376862B307C4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ECF166C-508C-49D1-9E7F-2F5DAB2BB29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352BC3-77F5-41A1-AC91-4ABE5F742687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F58F59B-3696-4B9B-A31F-C0859CF04C6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4EB0D3AB-0834-45D8-AB31-D30A501B4513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2B2DD84E-5CF5-4BA7-89B0-FA5CD47AA744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AA58763-C554-47C2-BF31-14FC2638C9F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DC7176F2-9C78-4255-AD29-02B1373FAA1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0CD4A6A4-B685-4664-A9F2-206AFF03DCD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61200" y="1295999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706120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1E74C464-5DD0-4CB4-86C5-8EEE5E769B0F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49FF8A49-71B4-4C81-848E-DA9EF28D47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285BB2A0-94AF-4AF9-B950-C2129817B642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52391172-5403-4757-9B58-EAA3E7DF4415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A4A2B1D0-2F34-4B74-9220-707CE21BC7E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DF12203D-8919-4946-A935-C8802514718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06EBF098-EFCA-4EA5-8D77-C854464693FC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E29FD0BD-4373-43BC-BF51-EC6E7EE5D6F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2D65CBB-C58B-44A1-BB73-B91C5FBF500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D3A72FE-4F90-487C-8489-DDF40EC3DE13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DE34F184-4292-4D93-86E7-4F441AE359F6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88EB523F-C55B-46DB-8392-30696C539DF6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F8CD36D7-D64D-4220-887B-6DEBE4E6CF3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F3AF26A-EEA2-49C6-A00A-77738FECBA4A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7D25A46-1C18-408F-84C2-2E7530CE9804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A0E5C10C-51C4-4EA5-8DA9-E0FC4182A1E0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F781C64C-866C-43ED-A5BC-CAC0E99A98ED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CCE15C6-9EBF-4EDF-8EA8-4F29FA7374FF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95897DB4-6285-4DC2-9554-9278105159F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12D45BB1-0D47-4E32-8217-58A028208A4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orient="horz" pos="2090" userDrawn="1">
          <p15:clr>
            <a:srgbClr val="FBAE40"/>
          </p15:clr>
        </p15:guide>
        <p15:guide id="11" pos="4205" userDrawn="1">
          <p15:clr>
            <a:srgbClr val="FBAE40"/>
          </p15:clr>
        </p15:guide>
        <p15:guide id="12" pos="44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">
            <a:extLst>
              <a:ext uri="{FF2B5EF4-FFF2-40B4-BE49-F238E27FC236}">
                <a16:creationId xmlns:a16="http://schemas.microsoft.com/office/drawing/2014/main" id="{C64C8B7C-E009-4AAC-9E32-6AD78580074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21" name="slide_title">
            <a:extLst>
              <a:ext uri="{FF2B5EF4-FFF2-40B4-BE49-F238E27FC236}">
                <a16:creationId xmlns:a16="http://schemas.microsoft.com/office/drawing/2014/main" id="{37C7D613-AF63-4D59-A3E7-00A3988669E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70357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838073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70357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838073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8" name="sax_Navi" hidden="1">
            <a:extLst>
              <a:ext uri="{FF2B5EF4-FFF2-40B4-BE49-F238E27FC236}">
                <a16:creationId xmlns:a16="http://schemas.microsoft.com/office/drawing/2014/main" id="{6801DC24-6818-4FE4-9255-623B8AF07305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7679C2A8-D99C-481A-8B37-7AD612290FE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6D0F1CAD-D919-4349-BF4A-118E6551790B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EBF148F0-058F-4E38-8BDC-7494EDFCDA4A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53136B2-704A-423E-A5B0-8ED25970846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D19977BF-6E8D-4B9C-B022-B931588030A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6DC263D9-B3C9-49F0-A2EE-3BD3FD5F0B94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FF5364E7-5E35-4797-871F-E5C681427E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BF754A0A-F50C-4123-8476-376489058B3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5F850E5D-4B21-4E94-9D4B-6E70B8947841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28F9F8DD-46B7-4515-BC47-F67EA9A6C1D5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EDE793-9086-47A1-9998-5317A20D92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F1C2A2A-9D50-4773-B11D-EC92A3066F4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BD99EFA-18C4-420A-89D8-FDB611D70630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E9D8869-A293-4669-8BBD-48D7DB472CEE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10B312A6-8AFD-43C6-B6D3-C26720C2C47A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59A6385-2530-4E64-AA89-E4EC03DD027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0AB365-C9BB-4567-ACB8-CDD5460F43E0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99C3E13A-7588-40F2-A87C-75E58D2FF20A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BD5FE440-11BC-43B7-A31A-BCC645AB6E7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  <p15:guide id="11" pos="3392" userDrawn="1">
          <p15:clr>
            <a:srgbClr val="FBAE40"/>
          </p15:clr>
        </p15:guide>
        <p15:guide id="12" pos="3593" userDrawn="1">
          <p15:clr>
            <a:srgbClr val="FBAE40"/>
          </p15:clr>
        </p15:guide>
        <p15:guide id="13" pos="5078" userDrawn="1">
          <p15:clr>
            <a:srgbClr val="FBAE40"/>
          </p15:clr>
        </p15:guide>
        <p15:guide id="14" pos="527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">
            <a:extLst>
              <a:ext uri="{FF2B5EF4-FFF2-40B4-BE49-F238E27FC236}">
                <a16:creationId xmlns:a16="http://schemas.microsoft.com/office/drawing/2014/main" id="{41EC37FB-F012-4E88-8202-EAF2290CF26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24" name="slide_title">
            <a:extLst>
              <a:ext uri="{FF2B5EF4-FFF2-40B4-BE49-F238E27FC236}">
                <a16:creationId xmlns:a16="http://schemas.microsoft.com/office/drawing/2014/main" id="{311701A3-045D-4465-A625-85AD8C2B322E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01523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99287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01523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99287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700405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7004050" y="34452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40" name="sax_Navi" hidden="1">
            <a:extLst>
              <a:ext uri="{FF2B5EF4-FFF2-40B4-BE49-F238E27FC236}">
                <a16:creationId xmlns:a16="http://schemas.microsoft.com/office/drawing/2014/main" id="{E8B1915C-AD83-4EC1-9BEC-472291719951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6418FF79-0A0E-4D6B-8102-F4ACE3251EC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1C0BA37-6BB0-4636-B239-B850B80E53E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9C177C2E-7859-439B-B916-7E13B251DC04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E7234629-3CFA-40CD-BE2F-156BEA968EE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5" name="sax_Navi_Eintrag" hidden="1">
            <a:extLst>
              <a:ext uri="{FF2B5EF4-FFF2-40B4-BE49-F238E27FC236}">
                <a16:creationId xmlns:a16="http://schemas.microsoft.com/office/drawing/2014/main" id="{D404D474-99BE-4373-80F4-D4E09754FAB1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A4ECF65F-99E0-4A38-BFFF-19D1F6B6C6CF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9" name="sax_Navi_Eintrag" hidden="1">
            <a:extLst>
              <a:ext uri="{FF2B5EF4-FFF2-40B4-BE49-F238E27FC236}">
                <a16:creationId xmlns:a16="http://schemas.microsoft.com/office/drawing/2014/main" id="{9A3EEE2E-ED31-442A-AFA1-2FE896D6C0D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AADB186C-ACAB-408E-9CB5-FDA1F4B415BB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9AD2BC2-2934-4B99-A798-EBD741F0D189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D6CA0B0-96D2-4460-B2F4-68FE7E42CD2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D897130-8FAF-45F6-BF1E-FDC1DC2816E4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62B3F06B-FBBA-47AA-9004-4A1D31D87AF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58DC0CD3-A45B-488C-90E0-075868304A9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30EC03D1-E86C-482D-9195-687E0E06BDD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C3709D-C97E-4A44-8AE8-FE1748456D22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2C7B0D19-EC15-4A01-BDF1-04B69744B755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AEB36321-4565-46DE-B5AB-28AE999575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7" name="sax_Navi_Eintrag" hidden="1">
            <a:extLst>
              <a:ext uri="{FF2B5EF4-FFF2-40B4-BE49-F238E27FC236}">
                <a16:creationId xmlns:a16="http://schemas.microsoft.com/office/drawing/2014/main" id="{0D7BDDCD-13A2-4F5F-B1EC-8F3F19619B7D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8" name="sax_Navi_Eintrag" hidden="1">
            <a:extLst>
              <a:ext uri="{FF2B5EF4-FFF2-40B4-BE49-F238E27FC236}">
                <a16:creationId xmlns:a16="http://schemas.microsoft.com/office/drawing/2014/main" id="{DF0AA05B-19E0-45CE-9302-25AC3530B21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87" userDrawn="1">
          <p15:clr>
            <a:srgbClr val="FBAE40"/>
          </p15:clr>
        </p15:guide>
        <p15:guide id="10" pos="3159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  <p15:guide id="15" orient="horz" pos="2090" userDrawn="1">
          <p15:clr>
            <a:srgbClr val="FBAE40"/>
          </p15:clr>
        </p15:guide>
        <p15:guide id="16" orient="horz" pos="21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0" name="sax_Navi" hidden="1">
            <a:extLst>
              <a:ext uri="{FF2B5EF4-FFF2-40B4-BE49-F238E27FC236}">
                <a16:creationId xmlns:a16="http://schemas.microsoft.com/office/drawing/2014/main" id="{3A8789E1-D1A9-4F1E-9D54-2C6123AC82BE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5AFBE946-F2C0-4EA0-995B-C7BEAEBABC3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26590292-FE04-432B-A660-81B7041CABFD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27F55702-4C93-4593-A3A0-07B1BC7F73AD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747ABCED-FF61-4551-9A07-DDF6F606DFF4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4" name="sax_Navi_Eintrag" hidden="1">
            <a:extLst>
              <a:ext uri="{FF2B5EF4-FFF2-40B4-BE49-F238E27FC236}">
                <a16:creationId xmlns:a16="http://schemas.microsoft.com/office/drawing/2014/main" id="{8959A52E-02DB-4E71-AF0A-50A74A24A5FD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5" name="sax_Navi_Eintrag" hidden="1">
            <a:extLst>
              <a:ext uri="{FF2B5EF4-FFF2-40B4-BE49-F238E27FC236}">
                <a16:creationId xmlns:a16="http://schemas.microsoft.com/office/drawing/2014/main" id="{ABFC9031-2ACE-47E4-BFD8-56826356ECE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82AEA42-B356-4976-BBDF-65FE493360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97155B38-7C67-4B26-BBDC-C75C78C2D1AC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195CF7-FACA-4643-B32D-33C3A3F9C2C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1C6F159C-85E4-4479-819F-DB1C56951E7B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32E821F0-CC18-48D0-B90F-50B9D1F58CA0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C11AD27-0BCF-4623-8BAF-F14F0BAB60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36E26D5D-4CCE-4CEF-B53C-C97147AA806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AEE999E7-F5B4-44AC-90A3-9B4489B7F0E9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8BEE499-FD4D-4E68-B721-08C734481F2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C04C9EE3-0C86-4FCF-8F9F-AB2859A1F330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306D9E59-9963-4068-B03B-A57088062C6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898F1590-73E5-4AA9-BAE5-0911DE098873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06C7FEDD-E94D-45B2-A759-E85E4D3D5A1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4010" y="259078"/>
            <a:ext cx="169164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080" y="259200"/>
            <a:ext cx="104521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5" name="sax_Navi" hidden="1">
            <a:extLst>
              <a:ext uri="{FF2B5EF4-FFF2-40B4-BE49-F238E27FC236}">
                <a16:creationId xmlns:a16="http://schemas.microsoft.com/office/drawing/2014/main" id="{BF4D6A7D-0D00-4CD2-8C6E-AC37B27B6B9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sax_Navi_Eintrag" hidden="1">
            <a:extLst>
              <a:ext uri="{FF2B5EF4-FFF2-40B4-BE49-F238E27FC236}">
                <a16:creationId xmlns:a16="http://schemas.microsoft.com/office/drawing/2014/main" id="{E826C7DA-EE85-4516-A00A-7A45FFE8F43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18" name="sax_Navi_Eintrag" hidden="1">
            <a:extLst>
              <a:ext uri="{FF2B5EF4-FFF2-40B4-BE49-F238E27FC236}">
                <a16:creationId xmlns:a16="http://schemas.microsoft.com/office/drawing/2014/main" id="{43FC3716-55E2-4787-B9A9-7549CE716F60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19" name="sax_Navi_Eintrag" hidden="1">
            <a:extLst>
              <a:ext uri="{FF2B5EF4-FFF2-40B4-BE49-F238E27FC236}">
                <a16:creationId xmlns:a16="http://schemas.microsoft.com/office/drawing/2014/main" id="{1D89A754-1427-4B93-89DE-2EDF83EAB0B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0" name="sax_Navi_Eintrag" hidden="1">
            <a:extLst>
              <a:ext uri="{FF2B5EF4-FFF2-40B4-BE49-F238E27FC236}">
                <a16:creationId xmlns:a16="http://schemas.microsoft.com/office/drawing/2014/main" id="{7F696E3D-5CD7-4180-AB25-E1E4244FD38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1" name="sax_Navi_Eintrag" hidden="1">
            <a:extLst>
              <a:ext uri="{FF2B5EF4-FFF2-40B4-BE49-F238E27FC236}">
                <a16:creationId xmlns:a16="http://schemas.microsoft.com/office/drawing/2014/main" id="{89FC2153-E2CE-4025-B422-78C37A9BAB8B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2" name="sax_Navi_Eintrag" hidden="1">
            <a:extLst>
              <a:ext uri="{FF2B5EF4-FFF2-40B4-BE49-F238E27FC236}">
                <a16:creationId xmlns:a16="http://schemas.microsoft.com/office/drawing/2014/main" id="{E8583586-DEA3-4135-9058-DD28592E80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3" name="sax_Navi_Eintrag" hidden="1">
            <a:extLst>
              <a:ext uri="{FF2B5EF4-FFF2-40B4-BE49-F238E27FC236}">
                <a16:creationId xmlns:a16="http://schemas.microsoft.com/office/drawing/2014/main" id="{6C822C3A-87E2-4A89-847A-0CFE21821B09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4" name="sax_Navi_Eintrag" hidden="1">
            <a:extLst>
              <a:ext uri="{FF2B5EF4-FFF2-40B4-BE49-F238E27FC236}">
                <a16:creationId xmlns:a16="http://schemas.microsoft.com/office/drawing/2014/main" id="{12A53DDA-3BE2-4C23-9E9F-FC5ED408375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6" name="sax_Navi_Eintrag" hidden="1">
            <a:extLst>
              <a:ext uri="{FF2B5EF4-FFF2-40B4-BE49-F238E27FC236}">
                <a16:creationId xmlns:a16="http://schemas.microsoft.com/office/drawing/2014/main" id="{9F6E4214-675D-4F0B-8892-E11B7B38E5C2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7" name="sax_Navi_Eintrag" hidden="1">
            <a:extLst>
              <a:ext uri="{FF2B5EF4-FFF2-40B4-BE49-F238E27FC236}">
                <a16:creationId xmlns:a16="http://schemas.microsoft.com/office/drawing/2014/main" id="{68F8F9F9-DB2F-4FBF-AB6B-62A1E428CA5A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8" name="sax_Navi_Eintrag" hidden="1">
            <a:extLst>
              <a:ext uri="{FF2B5EF4-FFF2-40B4-BE49-F238E27FC236}">
                <a16:creationId xmlns:a16="http://schemas.microsoft.com/office/drawing/2014/main" id="{AD4D0A0D-A318-4770-9D84-2DCBAA03EE12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9" name="sax_Navi_Eintrag" hidden="1">
            <a:extLst>
              <a:ext uri="{FF2B5EF4-FFF2-40B4-BE49-F238E27FC236}">
                <a16:creationId xmlns:a16="http://schemas.microsoft.com/office/drawing/2014/main" id="{76893DE0-763A-4646-A3C4-0D19CD0427F0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0" name="sax_Navi_Eintrag" hidden="1">
            <a:extLst>
              <a:ext uri="{FF2B5EF4-FFF2-40B4-BE49-F238E27FC236}">
                <a16:creationId xmlns:a16="http://schemas.microsoft.com/office/drawing/2014/main" id="{0FB35DA8-2334-4A34-BD4D-227955B8C49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49B2312D-5DB8-46F4-8E55-143A0ACDA20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555DC552-47C8-463D-95D6-62AFDD0C3BFC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3A40B972-1993-4AE0-B65D-D3B2593B921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3499429B-6834-496B-8DCD-14261A708F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F865767E-6BF8-4D66-954D-215103DE21D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A6D8C18-42EB-4C7C-9219-27B54E2F3365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"/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2" name="sax_Navi" hidden="1">
            <a:extLst>
              <a:ext uri="{FF2B5EF4-FFF2-40B4-BE49-F238E27FC236}">
                <a16:creationId xmlns:a16="http://schemas.microsoft.com/office/drawing/2014/main" id="{079A7423-3C19-40EB-89DF-43B57177B5C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A99E10EC-5312-4B7E-A5BC-879BA9DC51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69489E0B-BCF9-4C0D-9F9A-E9604F94994E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A779CC69-0D88-4368-A15E-4F84DA1B1A3C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D0059F0-0830-4571-8695-97E4DE0EB226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317B406B-B578-493A-A58D-009FFF5E7795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E0C708-D646-4462-9A28-9A8D10934DAA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4DB16625-FDF1-4D31-8FA5-F4147F8BEEE8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A62FF384-AE5D-4030-87B2-165AB4A2CE40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0BFC9DB-5D33-4F46-8FE6-7E69A8ADF49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F0B8F1D4-92DA-4018-A1F0-64C5BE68243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56095604-7DF2-4C4E-BC3C-F2F2EB03332B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19BED985-DA62-4C74-8604-4EA340FDD8E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7DC2D9F-38D4-4169-9737-C679481F253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CB428D47-7384-436B-A5B6-2FC67A7A042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9D81D036-F87F-4335-B58C-F45FBB47EDF1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D223B30F-52AC-4072-B1E8-1A6694A23FBC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3A004176-E361-4D36-9660-FA7A9F1AFE2B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F965898B-7C03-406C-88A0-BB84129EA1BC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F419670-DCED-49EB-9AC8-B738A7E7E137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33FCED84-34F3-40A1-AACC-2C46141FAA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Add Chapter Title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Add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3" name="sax_Navi" hidden="1">
            <a:extLst>
              <a:ext uri="{FF2B5EF4-FFF2-40B4-BE49-F238E27FC236}">
                <a16:creationId xmlns:a16="http://schemas.microsoft.com/office/drawing/2014/main" id="{C41FF67E-CAC8-4727-BB80-BD3270D0CEF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76421E11-FC60-4C9C-86D2-4A7261468EA8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6DDEE8A0-63BD-44FC-A06A-D0B4BC988457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C281F386-EB80-4CD4-A149-0F3105F0F17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540D3996-4EAD-44F3-88CA-3765C888F6C8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BB3A8BFD-19BB-4ACB-9DFD-C83149C306C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BFD0FEFA-47E9-42EF-9096-431C0A1EA6FB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17C5D3A3-DDDA-47F6-B2EC-9C8DD04B5C6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967D591-C383-4FD4-A22C-F9AFB16E557D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AE459D08-B2FF-44E8-A973-63417C3C5BA5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F3D9BD4C-A1E3-4645-AC5B-F13F80C23E9E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CBFBF587-5F0D-4B91-AB1A-CE4F3D43676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6E16E15-577E-47ED-873F-12CA8370E4E5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4BFC3A4F-B567-401D-AD70-CDA4F62914A1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C2C9AFA-C99E-4728-ABDB-78C03AC2CB3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EE8ADB0A-D432-4E50-8577-0BE53110BD4D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4D7CD64-BC8E-4E61-A1E7-44F843383F6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2B59C9DF-D697-45D6-BA5F-8572612A9719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4A22ACBF-62A4-415E-BB1E-5973E736AD30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D685A7C2-37C9-4D02-97E9-4351D662DCC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" y="648000"/>
            <a:ext cx="987298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EA78BAC4-FC81-4715-BED8-605625FA39A4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</a:rPr>
              <a:t> | M/PJ-CVV | 2021-01-04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Bosch_footer_2">
            <a:extLst>
              <a:ext uri="{FF2B5EF4-FFF2-40B4-BE49-F238E27FC236}">
                <a16:creationId xmlns:a16="http://schemas.microsoft.com/office/drawing/2014/main" id="{054E7C6F-D3F2-4D18-AE27-4A5BF90323E4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</a:rPr>
              <a:t>© Robert Bosch GmbH 2021.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8" name="Bosch_footer_2" hidden="1">
            <a:extLst>
              <a:ext uri="{FF2B5EF4-FFF2-40B4-BE49-F238E27FC236}">
                <a16:creationId xmlns:a16="http://schemas.microsoft.com/office/drawing/2014/main" id="{5D02BF85-46F8-4435-90C8-68AE8D6BB5BD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9" name="Bosch_footer_1" hidden="1">
            <a:extLst>
              <a:ext uri="{FF2B5EF4-FFF2-40B4-BE49-F238E27FC236}">
                <a16:creationId xmlns:a16="http://schemas.microsoft.com/office/drawing/2014/main" id="{49B7D0DB-D891-4F39-A1EB-81FDAB75CF1C}"/>
              </a:ext>
            </a:extLst>
          </p:cNvPr>
          <p:cNvSpPr txBox="1"/>
          <p:nvPr userDrawn="1"/>
        </p:nvSpPr>
        <p:spPr>
          <a:xfrm>
            <a:off x="593090" y="5644800"/>
            <a:ext cx="915289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/>
          </p:nvPr>
        </p:nvSpPr>
        <p:spPr>
          <a:xfrm>
            <a:off x="95795" y="370414"/>
            <a:ext cx="10452100" cy="388800"/>
          </a:xfrm>
        </p:spPr>
        <p:txBody>
          <a:bodyPr/>
          <a:lstStyle/>
          <a:p>
            <a:r>
              <a:rPr lang="en-GB" smtClean="0"/>
              <a:t>Professional Synopsis : Shilpa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sp>
        <p:nvSpPr>
          <p:cNvPr id="5" name="TextBox 4"/>
          <p:cNvSpPr txBox="1"/>
          <p:nvPr/>
        </p:nvSpPr>
        <p:spPr>
          <a:xfrm>
            <a:off x="4098471" y="2110467"/>
            <a:ext cx="6539593" cy="42372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400" smtClean="0"/>
              <a:t>Shilpa is carrying 16</a:t>
            </a:r>
            <a:r>
              <a:rPr lang="en-US" sz="1400"/>
              <a:t>+ years of rich </a:t>
            </a:r>
            <a:r>
              <a:rPr lang="en-US" sz="1400"/>
              <a:t>industry </a:t>
            </a:r>
            <a:r>
              <a:rPr lang="en-US" sz="1400" smtClean="0"/>
              <a:t>experience and associated with Bosch since 10+ years with </a:t>
            </a:r>
            <a:r>
              <a:rPr lang="en-US" sz="1400"/>
              <a:t>focus </a:t>
            </a:r>
            <a:r>
              <a:rPr lang="en-US" sz="1400"/>
              <a:t>on </a:t>
            </a:r>
            <a:r>
              <a:rPr lang="en-US" sz="1400" smtClean="0"/>
              <a:t>Delivery </a:t>
            </a:r>
            <a:r>
              <a:rPr lang="en-US" sz="1400"/>
              <a:t>Management, Competency &amp; </a:t>
            </a:r>
            <a:r>
              <a:rPr lang="en-US" sz="1400"/>
              <a:t>Project </a:t>
            </a:r>
            <a:r>
              <a:rPr lang="en-US" sz="1400" smtClean="0"/>
              <a:t>Management for </a:t>
            </a:r>
            <a:r>
              <a:rPr lang="en-US" sz="1400"/>
              <a:t>diverse technology projects including Cloud, Mobile Apps, Enterprise applications, IOT &amp; Embedded Platforms</a:t>
            </a:r>
            <a:r>
              <a:rPr lang="en-US" sz="1400"/>
              <a:t>. </a:t>
            </a:r>
            <a:endParaRPr lang="en-US" sz="1400" smtClean="0"/>
          </a:p>
          <a:p>
            <a:pPr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400" smtClean="0"/>
              <a:t>In 2019, she joined M/NE division as a Program manager in RB-CoC SW V&amp;V to support and strengethen V&amp;V initiatives in RBEI in close calloboration with RBEI-CoE (RBEI/EVS), regions and divisions.</a:t>
            </a:r>
          </a:p>
          <a:p>
            <a:pPr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Prior</a:t>
            </a:r>
            <a:r>
              <a:rPr kumimoji="0" lang="en-US" sz="1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to this, Shilpa was a Group Manager at RBEI/BSD and was responsible for Testing services for enterprise applications (NON-ERP). </a:t>
            </a:r>
          </a:p>
          <a:p>
            <a:pPr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400" kern="0" baseline="0" smtClean="0">
                <a:solidFill>
                  <a:srgbClr val="000000"/>
                </a:solidFill>
              </a:rPr>
              <a:t>On Personal front, she has a happy home</a:t>
            </a:r>
            <a:r>
              <a:rPr lang="en-US" sz="1400" kern="0" smtClean="0">
                <a:solidFill>
                  <a:srgbClr val="000000"/>
                </a:solidFill>
              </a:rPr>
              <a:t> with a daughter and friendly husband. She treats Bangalore as her native with her extended family staying close by.  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9" y="2378380"/>
            <a:ext cx="2387991" cy="2209949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1007179"/>
            <a:ext cx="10969625" cy="702949"/>
          </a:xfrm>
          <a:custGeom>
            <a:avLst/>
            <a:gdLst>
              <a:gd name="T0" fmla="*/ 0 w 8253492"/>
              <a:gd name="T1" fmla="*/ 1194434 h 1196341"/>
              <a:gd name="T2" fmla="*/ 265566 w 8253492"/>
              <a:gd name="T3" fmla="*/ 0 h 1196341"/>
              <a:gd name="T4" fmla="*/ 9585967 w 8253492"/>
              <a:gd name="T5" fmla="*/ 6057 h 1196341"/>
              <a:gd name="T6" fmla="*/ 9585967 w 8253492"/>
              <a:gd name="T7" fmla="*/ 1194434 h 1196341"/>
              <a:gd name="T8" fmla="*/ 0 w 8253492"/>
              <a:gd name="T9" fmla="*/ 1194434 h 11963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53492"/>
              <a:gd name="T16" fmla="*/ 0 h 1196341"/>
              <a:gd name="T17" fmla="*/ 8253492 w 8253492"/>
              <a:gd name="T18" fmla="*/ 1196341 h 11963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53492" h="1196341">
                <a:moveTo>
                  <a:pt x="0" y="1196341"/>
                </a:moveTo>
                <a:lnTo>
                  <a:pt x="228651" y="0"/>
                </a:lnTo>
                <a:lnTo>
                  <a:pt x="8253492" y="6067"/>
                </a:lnTo>
                <a:lnTo>
                  <a:pt x="8253492" y="1196341"/>
                </a:lnTo>
                <a:lnTo>
                  <a:pt x="0" y="11963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576" tIns="45789" rIns="91576" bIns="45789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646464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2000" smtClean="0">
                <a:solidFill>
                  <a:srgbClr val="646464"/>
                </a:solidFill>
                <a:latin typeface="+mj-lt"/>
                <a:cs typeface="Calibri" panose="020F0502020204030204" pitchFamily="34" charset="0"/>
              </a:rPr>
              <a:t>   </a:t>
            </a:r>
            <a:r>
              <a:rPr lang="en-US" sz="2000" smtClean="0">
                <a:latin typeface="+mj-lt"/>
                <a:cs typeface="Calibri" panose="020F0502020204030204" pitchFamily="34" charset="0"/>
              </a:rPr>
              <a:t>Shilpa Narang </a:t>
            </a:r>
          </a:p>
          <a:p>
            <a:r>
              <a:rPr lang="en-US" smtClean="0"/>
              <a:t> Program </a:t>
            </a:r>
            <a:r>
              <a:rPr lang="en-US"/>
              <a:t>manager in RB-CoC SW V&amp;V</a:t>
            </a:r>
            <a:endParaRPr lang="en-US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n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ED10769D-1EE6-410B-9550-63C86C7C7050}" vid="{74BC8FA1-6384-4FCF-920B-287FBA3443B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2.xml><?xml version="1.0" encoding="utf-8"?>
<saxML>
  <saxMLTemplate>presentation_169n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M/PJ-CVV</OrgInhalt>
      <Wert>M/PJ-CVV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2021. All rights reserved, also regarding any disposal, exploitation, reproduction, editing, distribution, as well as in the event of applications for industrial property rights.</OrgInhalt>
      <Wert>© Robert Bosch GmbH 2021.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2021-01-04</OrgInhalt>
      <Wert>2021-01-04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F380EBFA-E2FD-45DD-8CA9-AEA47FCF9342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presentation_169n_3</Template>
  <TotalTime>0</TotalTime>
  <Words>149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Bosch Office Sans</vt:lpstr>
      <vt:lpstr>Calibri</vt:lpstr>
      <vt:lpstr>Wingdings 3</vt:lpstr>
      <vt:lpstr>Bosch NG</vt:lpstr>
      <vt:lpstr>Professional Synopsis : Shilpa 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Synopsis : Shilpa </dc:title>
  <dc:creator>Narang Shilpa (RBEI/BSD4)</dc:creator>
  <cp:lastModifiedBy>Narang Shilpa (RBEI/BSD4)</cp:lastModifiedBy>
  <cp:revision>1</cp:revision>
  <dcterms:created xsi:type="dcterms:W3CDTF">2021-01-04T05:36:47Z</dcterms:created>
  <dcterms:modified xsi:type="dcterms:W3CDTF">2021-01-04T06:47:08Z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