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notesSlides/notesSlide2.xml" ContentType="application/vnd.openxmlformats-officedocument.presentationml.notesSlide+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tags/tag376.xml" ContentType="application/vnd.openxmlformats-officedocument.presentationml.tags+xml"/>
  <Override PartName="/ppt/tags/tag377.xml" ContentType="application/vnd.openxmlformats-officedocument.presentationml.tags+xml"/>
  <Override PartName="/ppt/tags/tag378.xml" ContentType="application/vnd.openxmlformats-officedocument.presentationml.tags+xml"/>
  <Override PartName="/ppt/tags/tag379.xml" ContentType="application/vnd.openxmlformats-officedocument.presentationml.tags+xml"/>
  <Override PartName="/ppt/tags/tag380.xml" ContentType="application/vnd.openxmlformats-officedocument.presentationml.tags+xml"/>
  <Override PartName="/ppt/tags/tag381.xml" ContentType="application/vnd.openxmlformats-officedocument.presentationml.tags+xml"/>
  <Override PartName="/ppt/tags/tag382.xml" ContentType="application/vnd.openxmlformats-officedocument.presentationml.tags+xml"/>
  <Override PartName="/ppt/tags/tag383.xml" ContentType="application/vnd.openxmlformats-officedocument.presentationml.tags+xml"/>
  <Override PartName="/ppt/tags/tag384.xml" ContentType="application/vnd.openxmlformats-officedocument.presentationml.tags+xml"/>
  <Override PartName="/ppt/tags/tag385.xml" ContentType="application/vnd.openxmlformats-officedocument.presentationml.tags+xml"/>
  <Override PartName="/ppt/tags/tag386.xml" ContentType="application/vnd.openxmlformats-officedocument.presentationml.tags+xml"/>
  <Override PartName="/ppt/tags/tag387.xml" ContentType="application/vnd.openxmlformats-officedocument.presentationml.tags+xml"/>
  <Override PartName="/ppt/tags/tag388.xml" ContentType="application/vnd.openxmlformats-officedocument.presentationml.tags+xml"/>
  <Override PartName="/ppt/tags/tag389.xml" ContentType="application/vnd.openxmlformats-officedocument.presentationml.tags+xml"/>
  <Override PartName="/ppt/tags/tag390.xml" ContentType="application/vnd.openxmlformats-officedocument.presentationml.tags+xml"/>
  <Override PartName="/ppt/tags/tag391.xml" ContentType="application/vnd.openxmlformats-officedocument.presentationml.tags+xml"/>
  <Override PartName="/ppt/tags/tag392.xml" ContentType="application/vnd.openxmlformats-officedocument.presentationml.tags+xml"/>
  <Override PartName="/ppt/tags/tag393.xml" ContentType="application/vnd.openxmlformats-officedocument.presentationml.tags+xml"/>
  <Override PartName="/ppt/tags/tag394.xml" ContentType="application/vnd.openxmlformats-officedocument.presentationml.tags+xml"/>
  <Override PartName="/ppt/tags/tag395.xml" ContentType="application/vnd.openxmlformats-officedocument.presentationml.tags+xml"/>
  <Override PartName="/ppt/tags/tag396.xml" ContentType="application/vnd.openxmlformats-officedocument.presentationml.tags+xml"/>
  <Override PartName="/ppt/tags/tag397.xml" ContentType="application/vnd.openxmlformats-officedocument.presentationml.tags+xml"/>
  <Override PartName="/ppt/tags/tag398.xml" ContentType="application/vnd.openxmlformats-officedocument.presentationml.tags+xml"/>
  <Override PartName="/ppt/tags/tag399.xml" ContentType="application/vnd.openxmlformats-officedocument.presentationml.tags+xml"/>
  <Override PartName="/ppt/tags/tag400.xml" ContentType="application/vnd.openxmlformats-officedocument.presentationml.tags+xml"/>
  <Override PartName="/ppt/tags/tag401.xml" ContentType="application/vnd.openxmlformats-officedocument.presentationml.tags+xml"/>
  <Override PartName="/ppt/tags/tag402.xml" ContentType="application/vnd.openxmlformats-officedocument.presentationml.tags+xml"/>
  <Override PartName="/ppt/tags/tag403.xml" ContentType="application/vnd.openxmlformats-officedocument.presentationml.tags+xml"/>
  <Override PartName="/ppt/tags/tag404.xml" ContentType="application/vnd.openxmlformats-officedocument.presentationml.tags+xml"/>
  <Override PartName="/ppt/tags/tag405.xml" ContentType="application/vnd.openxmlformats-officedocument.presentationml.tags+xml"/>
  <Override PartName="/ppt/tags/tag406.xml" ContentType="application/vnd.openxmlformats-officedocument.presentationml.tags+xml"/>
  <Override PartName="/ppt/tags/tag407.xml" ContentType="application/vnd.openxmlformats-officedocument.presentationml.tags+xml"/>
  <Override PartName="/ppt/tags/tag408.xml" ContentType="application/vnd.openxmlformats-officedocument.presentationml.tags+xml"/>
  <Override PartName="/ppt/tags/tag409.xml" ContentType="application/vnd.openxmlformats-officedocument.presentationml.tags+xml"/>
  <Override PartName="/ppt/tags/tag410.xml" ContentType="application/vnd.openxmlformats-officedocument.presentationml.tags+xml"/>
  <Override PartName="/ppt/tags/tag411.xml" ContentType="application/vnd.openxmlformats-officedocument.presentationml.tags+xml"/>
  <Override PartName="/ppt/tags/tag412.xml" ContentType="application/vnd.openxmlformats-officedocument.presentationml.tags+xml"/>
  <Override PartName="/ppt/tags/tag413.xml" ContentType="application/vnd.openxmlformats-officedocument.presentationml.tags+xml"/>
  <Override PartName="/ppt/tags/tag414.xml" ContentType="application/vnd.openxmlformats-officedocument.presentationml.tags+xml"/>
  <Override PartName="/ppt/tags/tag415.xml" ContentType="application/vnd.openxmlformats-officedocument.presentationml.tags+xml"/>
  <Override PartName="/ppt/tags/tag416.xml" ContentType="application/vnd.openxmlformats-officedocument.presentationml.tags+xml"/>
  <Override PartName="/ppt/tags/tag417.xml" ContentType="application/vnd.openxmlformats-officedocument.presentationml.tags+xml"/>
  <Override PartName="/ppt/tags/tag418.xml" ContentType="application/vnd.openxmlformats-officedocument.presentationml.tags+xml"/>
  <Override PartName="/ppt/tags/tag419.xml" ContentType="application/vnd.openxmlformats-officedocument.presentationml.tags+xml"/>
  <Override PartName="/ppt/tags/tag420.xml" ContentType="application/vnd.openxmlformats-officedocument.presentationml.tags+xml"/>
  <Override PartName="/ppt/tags/tag421.xml" ContentType="application/vnd.openxmlformats-officedocument.presentationml.tags+xml"/>
  <Override PartName="/ppt/tags/tag422.xml" ContentType="application/vnd.openxmlformats-officedocument.presentationml.tags+xml"/>
  <Override PartName="/ppt/tags/tag423.xml" ContentType="application/vnd.openxmlformats-officedocument.presentationml.tags+xml"/>
  <Override PartName="/ppt/tags/tag424.xml" ContentType="application/vnd.openxmlformats-officedocument.presentationml.tags+xml"/>
  <Override PartName="/ppt/tags/tag425.xml" ContentType="application/vnd.openxmlformats-officedocument.presentationml.tags+xml"/>
  <Override PartName="/ppt/tags/tag426.xml" ContentType="application/vnd.openxmlformats-officedocument.presentationml.tags+xml"/>
  <Override PartName="/ppt/tags/tag427.xml" ContentType="application/vnd.openxmlformats-officedocument.presentationml.tags+xml"/>
  <Override PartName="/ppt/tags/tag428.xml" ContentType="application/vnd.openxmlformats-officedocument.presentationml.tags+xml"/>
  <Override PartName="/ppt/tags/tag429.xml" ContentType="application/vnd.openxmlformats-officedocument.presentationml.tags+xml"/>
  <Override PartName="/ppt/tags/tag430.xml" ContentType="application/vnd.openxmlformats-officedocument.presentationml.tags+xml"/>
  <Override PartName="/ppt/tags/tag431.xml" ContentType="application/vnd.openxmlformats-officedocument.presentationml.tags+xml"/>
  <Override PartName="/ppt/tags/tag432.xml" ContentType="application/vnd.openxmlformats-officedocument.presentationml.tags+xml"/>
  <Override PartName="/ppt/tags/tag433.xml" ContentType="application/vnd.openxmlformats-officedocument.presentationml.tags+xml"/>
  <Override PartName="/ppt/tags/tag434.xml" ContentType="application/vnd.openxmlformats-officedocument.presentationml.tags+xml"/>
  <Override PartName="/ppt/tags/tag435.xml" ContentType="application/vnd.openxmlformats-officedocument.presentationml.tags+xml"/>
  <Override PartName="/ppt/tags/tag436.xml" ContentType="application/vnd.openxmlformats-officedocument.presentationml.tags+xml"/>
  <Override PartName="/ppt/tags/tag437.xml" ContentType="application/vnd.openxmlformats-officedocument.presentationml.tags+xml"/>
  <Override PartName="/ppt/tags/tag438.xml" ContentType="application/vnd.openxmlformats-officedocument.presentationml.tags+xml"/>
  <Override PartName="/ppt/tags/tag439.xml" ContentType="application/vnd.openxmlformats-officedocument.presentationml.tags+xml"/>
  <Override PartName="/ppt/tags/tag440.xml" ContentType="application/vnd.openxmlformats-officedocument.presentationml.tags+xml"/>
  <Override PartName="/ppt/tags/tag441.xml" ContentType="application/vnd.openxmlformats-officedocument.presentationml.tags+xml"/>
  <Override PartName="/ppt/tags/tag442.xml" ContentType="application/vnd.openxmlformats-officedocument.presentationml.tags+xml"/>
  <Override PartName="/ppt/tags/tag443.xml" ContentType="application/vnd.openxmlformats-officedocument.presentationml.tags+xml"/>
  <Override PartName="/ppt/tags/tag444.xml" ContentType="application/vnd.openxmlformats-officedocument.presentationml.tags+xml"/>
  <Override PartName="/ppt/tags/tag445.xml" ContentType="application/vnd.openxmlformats-officedocument.presentationml.tags+xml"/>
  <Override PartName="/ppt/tags/tag446.xml" ContentType="application/vnd.openxmlformats-officedocument.presentationml.tags+xml"/>
  <Override PartName="/ppt/tags/tag447.xml" ContentType="application/vnd.openxmlformats-officedocument.presentationml.tags+xml"/>
  <Override PartName="/ppt/tags/tag448.xml" ContentType="application/vnd.openxmlformats-officedocument.presentationml.tags+xml"/>
  <Override PartName="/ppt/tags/tag449.xml" ContentType="application/vnd.openxmlformats-officedocument.presentationml.tags+xml"/>
  <Override PartName="/ppt/tags/tag450.xml" ContentType="application/vnd.openxmlformats-officedocument.presentationml.tags+xml"/>
  <Override PartName="/ppt/tags/tag451.xml" ContentType="application/vnd.openxmlformats-officedocument.presentationml.tags+xml"/>
  <Override PartName="/ppt/tags/tag452.xml" ContentType="application/vnd.openxmlformats-officedocument.presentationml.tags+xml"/>
  <Override PartName="/ppt/tags/tag453.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38" r:id="rId1"/>
  </p:sldMasterIdLst>
  <p:notesMasterIdLst>
    <p:notesMasterId r:id="rId27"/>
  </p:notesMasterIdLst>
  <p:sldIdLst>
    <p:sldId id="258" r:id="rId2"/>
    <p:sldId id="313" r:id="rId3"/>
    <p:sldId id="312" r:id="rId4"/>
    <p:sldId id="314" r:id="rId5"/>
    <p:sldId id="266" r:id="rId6"/>
    <p:sldId id="290" r:id="rId7"/>
    <p:sldId id="293" r:id="rId8"/>
    <p:sldId id="306" r:id="rId9"/>
    <p:sldId id="307" r:id="rId10"/>
    <p:sldId id="301" r:id="rId11"/>
    <p:sldId id="302" r:id="rId12"/>
    <p:sldId id="303" r:id="rId13"/>
    <p:sldId id="284" r:id="rId14"/>
    <p:sldId id="308" r:id="rId15"/>
    <p:sldId id="277" r:id="rId16"/>
    <p:sldId id="278" r:id="rId17"/>
    <p:sldId id="309" r:id="rId18"/>
    <p:sldId id="304" r:id="rId19"/>
    <p:sldId id="305" r:id="rId20"/>
    <p:sldId id="300" r:id="rId21"/>
    <p:sldId id="269" r:id="rId22"/>
    <p:sldId id="295" r:id="rId23"/>
    <p:sldId id="262" r:id="rId24"/>
    <p:sldId id="276" r:id="rId25"/>
    <p:sldId id="310"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6148C"/>
    <a:srgbClr val="2273B0"/>
    <a:srgbClr val="22A4AA"/>
    <a:srgbClr val="B31175"/>
    <a:srgbClr val="1D9DA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488" autoAdjust="0"/>
    <p:restoredTop sz="94660"/>
  </p:normalViewPr>
  <p:slideViewPr>
    <p:cSldViewPr snapToGrid="0">
      <p:cViewPr>
        <p:scale>
          <a:sx n="60" d="100"/>
          <a:sy n="60" d="100"/>
        </p:scale>
        <p:origin x="40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E2FC8C3-B140-4A98-A7AC-84AC3AB61417}" type="datetimeFigureOut">
              <a:rPr lang="en-GB" smtClean="0"/>
              <a:t>12/06/2021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AB5C501-188C-496F-951D-2883350CB9B7}" type="slidenum">
              <a:rPr lang="en-GB" smtClean="0"/>
              <a:t>‹#›</a:t>
            </a:fld>
            <a:endParaRPr lang="en-GB"/>
          </a:p>
        </p:txBody>
      </p:sp>
    </p:spTree>
    <p:extLst>
      <p:ext uri="{BB962C8B-B14F-4D97-AF65-F5344CB8AC3E}">
        <p14:creationId xmlns:p14="http://schemas.microsoft.com/office/powerpoint/2010/main" val="7711388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Overall Analysis:</a:t>
            </a:r>
          </a:p>
          <a:p>
            <a:r>
              <a:rPr lang="en-GB" dirty="0" smtClean="0"/>
              <a:t>Accurate &amp; Complete : 23%</a:t>
            </a:r>
          </a:p>
          <a:p>
            <a:r>
              <a:rPr lang="en-GB" dirty="0" smtClean="0"/>
              <a:t>Processing Time : 12 days</a:t>
            </a:r>
          </a:p>
          <a:p>
            <a:r>
              <a:rPr lang="en-GB" dirty="0" smtClean="0"/>
              <a:t>Lead Time : 73 days</a:t>
            </a:r>
          </a:p>
          <a:p>
            <a:endParaRPr lang="en-GB" dirty="0"/>
          </a:p>
        </p:txBody>
      </p:sp>
      <p:sp>
        <p:nvSpPr>
          <p:cNvPr id="4" name="Slide Number Placeholder 3"/>
          <p:cNvSpPr>
            <a:spLocks noGrp="1"/>
          </p:cNvSpPr>
          <p:nvPr>
            <p:ph type="sldNum" sz="quarter" idx="10"/>
          </p:nvPr>
        </p:nvSpPr>
        <p:spPr/>
        <p:txBody>
          <a:bodyPr/>
          <a:lstStyle/>
          <a:p>
            <a:fld id="{CAB5C501-188C-496F-951D-2883350CB9B7}" type="slidenum">
              <a:rPr lang="en-GB" smtClean="0"/>
              <a:t>5</a:t>
            </a:fld>
            <a:endParaRPr lang="en-GB"/>
          </a:p>
        </p:txBody>
      </p:sp>
    </p:spTree>
    <p:extLst>
      <p:ext uri="{BB962C8B-B14F-4D97-AF65-F5344CB8AC3E}">
        <p14:creationId xmlns:p14="http://schemas.microsoft.com/office/powerpoint/2010/main" val="36022819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Each handover from one team to another however is error prone. For example, specifications might be incomplete or an important aspect might have been neglected in the design. Unambiguous communication between two teams (sometimes across countries/time zones) is very challenging.</a:t>
            </a:r>
          </a:p>
          <a:p>
            <a:r>
              <a:rPr lang="en-US" sz="1200" b="0" i="0" kern="1200" dirty="0" smtClean="0">
                <a:solidFill>
                  <a:schemeClr val="tx1"/>
                </a:solidFill>
                <a:effectLst/>
                <a:latin typeface="+mn-lt"/>
                <a:ea typeface="+mn-ea"/>
                <a:cs typeface="+mn-cs"/>
              </a:rPr>
              <a:t>a SW architect derives SW-requirements and/or a SW-design/specifications. Based on those specifications, an implementation team writes the actual code and then passes the work package on to the SW Test team, </a:t>
            </a:r>
            <a:r>
              <a:rPr lang="en-US" sz="1200" b="0" i="0" kern="1200" dirty="0" err="1" smtClean="0">
                <a:solidFill>
                  <a:schemeClr val="tx1"/>
                </a:solidFill>
                <a:effectLst/>
                <a:latin typeface="+mn-lt"/>
                <a:ea typeface="+mn-ea"/>
                <a:cs typeface="+mn-cs"/>
              </a:rPr>
              <a:t>etc</a:t>
            </a: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term "full stack SW developer" is used to describe an individual, "jack of all trades" IT professional, who is able to cover a wide spectrum of development activities</a:t>
            </a:r>
            <a:endParaRPr lang="en-GB" dirty="0"/>
          </a:p>
        </p:txBody>
      </p:sp>
      <p:sp>
        <p:nvSpPr>
          <p:cNvPr id="4" name="Slide Number Placeholder 3"/>
          <p:cNvSpPr>
            <a:spLocks noGrp="1"/>
          </p:cNvSpPr>
          <p:nvPr>
            <p:ph type="sldNum" sz="quarter" idx="10"/>
          </p:nvPr>
        </p:nvSpPr>
        <p:spPr/>
        <p:txBody>
          <a:bodyPr/>
          <a:lstStyle/>
          <a:p>
            <a:fld id="{CAB5C501-188C-496F-951D-2883350CB9B7}" type="slidenum">
              <a:rPr lang="en-GB" smtClean="0"/>
              <a:t>18</a:t>
            </a:fld>
            <a:endParaRPr lang="en-GB"/>
          </a:p>
        </p:txBody>
      </p:sp>
    </p:spTree>
    <p:extLst>
      <p:ext uri="{BB962C8B-B14F-4D97-AF65-F5344CB8AC3E}">
        <p14:creationId xmlns:p14="http://schemas.microsoft.com/office/powerpoint/2010/main" val="35190879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tags" Target="../tags/tag3.xml"/><Relationship Id="rId7" Type="http://schemas.openxmlformats.org/officeDocument/2006/relationships/image" Target="../media/image3.png"/><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439856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6/12/2021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9022375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751326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Only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88083" y="720185"/>
            <a:ext cx="11615361" cy="432111"/>
          </a:xfrm>
        </p:spPr>
        <p:txBody>
          <a:bodyPr/>
          <a:lstStyle>
            <a:lvl1pPr>
              <a:defRPr kern="1200" baseline="0"/>
            </a:lvl1pPr>
          </a:lstStyle>
          <a:p>
            <a:r>
              <a:rPr lang="de-DE"/>
              <a:t>Add Slide Title</a:t>
            </a:r>
          </a:p>
        </p:txBody>
      </p:sp>
      <p:sp>
        <p:nvSpPr>
          <p:cNvPr id="4" name="Chapter_titleonly"/>
          <p:cNvSpPr>
            <a:spLocks noGrp="1"/>
          </p:cNvSpPr>
          <p:nvPr>
            <p:ph type="body" sz="quarter" idx="15" hasCustomPrompt="1"/>
          </p:nvPr>
        </p:nvSpPr>
        <p:spPr>
          <a:xfrm>
            <a:off x="288083" y="288074"/>
            <a:ext cx="11615361" cy="432111"/>
          </a:xfrm>
        </p:spPr>
        <p:txBody>
          <a:bodyPr/>
          <a:lstStyle>
            <a:lvl1pPr marL="0" indent="0">
              <a:lnSpc>
                <a:spcPct val="89000"/>
              </a:lnSpc>
              <a:spcBef>
                <a:spcPts val="0"/>
              </a:spcBef>
              <a:buNone/>
              <a:defRPr sz="3112" kern="0" baseline="0">
                <a:solidFill>
                  <a:schemeClr val="tx1"/>
                </a:solidFill>
              </a:defRPr>
            </a:lvl1pPr>
            <a:lvl2pPr marL="260049" indent="0">
              <a:buNone/>
              <a:defRPr sz="3112"/>
            </a:lvl2pPr>
            <a:lvl3pPr marL="584110" indent="0">
              <a:buNone/>
              <a:defRPr sz="3112"/>
            </a:lvl3pPr>
            <a:lvl4pPr marL="832155" indent="0">
              <a:buNone/>
              <a:defRPr sz="3112"/>
            </a:lvl4pPr>
            <a:lvl5pPr marL="832155" indent="0">
              <a:buNone/>
              <a:defRPr sz="3112"/>
            </a:lvl5pPr>
          </a:lstStyle>
          <a:p>
            <a:pPr lvl="0"/>
            <a:r>
              <a:rPr lang="en-US"/>
              <a:t>Add Chapter Title</a:t>
            </a:r>
            <a:endParaRPr lang="de-DE" dirty="0"/>
          </a:p>
        </p:txBody>
      </p:sp>
      <p:sp>
        <p:nvSpPr>
          <p:cNvPr id="6" name="Slide Number Placeholder 5"/>
          <p:cNvSpPr>
            <a:spLocks noGrp="1"/>
          </p:cNvSpPr>
          <p:nvPr>
            <p:ph type="sldNum" sz="quarter" idx="12"/>
          </p:nvPr>
        </p:nvSpPr>
        <p:spPr>
          <a:xfrm>
            <a:off x="296419" y="6255653"/>
            <a:ext cx="320415" cy="455906"/>
          </a:xfrm>
        </p:spPr>
        <p:txBody>
          <a:bodyPr/>
          <a:lstStyle>
            <a:lvl1pPr>
              <a:defRPr kern="0" baseline="0">
                <a:solidFill>
                  <a:srgbClr val="999FA6"/>
                </a:solidFill>
              </a:defRPr>
            </a:lvl1pPr>
          </a:lstStyle>
          <a:p>
            <a:fld id="{4898AEC0-503E-4FA4-859C-D0F72D6E3F79}" type="slidenum">
              <a:rPr lang="de-DE" smtClean="0"/>
              <a:pPr/>
              <a:t>‹#›</a:t>
            </a:fld>
            <a:endParaRPr lang="de-DE"/>
          </a:p>
        </p:txBody>
      </p:sp>
      <p:pic>
        <p:nvPicPr>
          <p:cNvPr id="28" name="Grafik 3" descr="bottom_d2_169.png">
            <a:extLst>
              <a:ext uri="{FF2B5EF4-FFF2-40B4-BE49-F238E27FC236}">
                <a16:creationId xmlns:a16="http://schemas.microsoft.com/office/drawing/2014/main" id="{EE92306B-89C4-4A4D-81C1-DE629B5A33A0}"/>
              </a:ext>
            </a:extLst>
          </p:cNvPr>
          <p:cNvPicPr>
            <a:picLocks noSelect="1"/>
          </p:cNvPicPr>
          <p:nvPr userDrawn="1">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0" y="6714381"/>
            <a:ext cx="12192706" cy="143970"/>
          </a:xfrm>
          <a:prstGeom prst="rect">
            <a:avLst/>
          </a:prstGeom>
          <a:ln w="0">
            <a:noFill/>
          </a:ln>
          <a:effectLst/>
        </p:spPr>
      </p:pic>
      <p:pic>
        <p:nvPicPr>
          <p:cNvPr id="35" name="Grafik 34" descr="logo2_d2.png">
            <a:extLst>
              <a:ext uri="{FF2B5EF4-FFF2-40B4-BE49-F238E27FC236}">
                <a16:creationId xmlns:a16="http://schemas.microsoft.com/office/drawing/2014/main" id="{4A0BB653-08E0-42FB-832C-B4ECC24A4E72}"/>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0" y="6137815"/>
            <a:ext cx="151084" cy="720185"/>
          </a:xfrm>
          <a:prstGeom prst="rect">
            <a:avLst/>
          </a:prstGeom>
        </p:spPr>
      </p:pic>
      <p:sp>
        <p:nvSpPr>
          <p:cNvPr id="10" name="Rectangle7">
            <a:extLst>
              <a:ext uri="{FF2B5EF4-FFF2-40B4-BE49-F238E27FC236}">
                <a16:creationId xmlns:a16="http://schemas.microsoft.com/office/drawing/2014/main" id="{8883D326-CEAD-4903-8269-B2D194C3C224}"/>
              </a:ext>
            </a:extLst>
          </p:cNvPr>
          <p:cNvSpPr>
            <a:spLocks/>
          </p:cNvSpPr>
          <p:nvPr userDrawn="1"/>
        </p:nvSpPr>
        <p:spPr>
          <a:xfrm>
            <a:off x="10251866" y="287941"/>
            <a:ext cx="1880144" cy="863822"/>
          </a:xfrm>
          <a:prstGeom prst="rect">
            <a:avLst/>
          </a:prstGeom>
          <a:noFill/>
          <a:ln w="0" cap="flat" cmpd="sng" algn="ctr">
            <a:noFill/>
            <a:prstDash val="solid"/>
          </a:ln>
          <a:effectLst/>
        </p:spPr>
        <p:txBody>
          <a:bodyPr wrap="square" lIns="0" tIns="19760" rIns="0" bIns="0" rtlCol="0" anchor="t">
            <a:normAutofit/>
          </a:bodyPr>
          <a:lstStyle/>
          <a:p>
            <a:pPr rtl="0">
              <a:lnSpc>
                <a:spcPts val="1000"/>
              </a:lnSpc>
            </a:pPr>
            <a:r>
              <a:rPr lang="en-GB" sz="611" b="0" i="0" u="none" strike="noStrike" kern="0" baseline="0">
                <a:solidFill>
                  <a:srgbClr val="000000"/>
                </a:solidFill>
                <a:latin typeface="Bosch Office Sans" pitchFamily="2" charset="0"/>
              </a:rPr>
              <a:t> </a:t>
            </a:r>
          </a:p>
        </p:txBody>
      </p:sp>
      <p:pic>
        <p:nvPicPr>
          <p:cNvPr id="11" name="Grafik 4" descr="logo1_d2.png">
            <a:extLst>
              <a:ext uri="{FF2B5EF4-FFF2-40B4-BE49-F238E27FC236}">
                <a16:creationId xmlns:a16="http://schemas.microsoft.com/office/drawing/2014/main" id="{EA45B0BA-5E3B-4D0F-8BE3-B1AAA7A49623}"/>
              </a:ext>
            </a:extLst>
          </p:cNvPr>
          <p:cNvPicPr>
            <a:picLocks noSelect="1"/>
          </p:cNvPicPr>
          <p:nvPr userDrawn="1">
            <p:custDataLst>
              <p:tags r:id="rId3"/>
            </p:custDataLst>
          </p:nvPr>
        </p:nvPicPr>
        <p:blipFill>
          <a:blip r:embed="rId7" cstate="hqprint">
            <a:extLst>
              <a:ext uri="{28A0092B-C50C-407E-A947-70E740481C1C}">
                <a14:useLocalDpi xmlns:a14="http://schemas.microsoft.com/office/drawing/2010/main" val="0"/>
              </a:ext>
            </a:extLst>
          </a:blip>
          <a:stretch>
            <a:fillRect/>
          </a:stretch>
        </p:blipFill>
        <p:spPr>
          <a:xfrm>
            <a:off x="10847139" y="6073574"/>
            <a:ext cx="1216352" cy="639397"/>
          </a:xfrm>
          <a:prstGeom prst="rect">
            <a:avLst/>
          </a:prstGeom>
          <a:ln w="0">
            <a:noFill/>
          </a:ln>
          <a:effectLst/>
        </p:spPr>
      </p:pic>
    </p:spTree>
    <p:extLst>
      <p:ext uri="{BB962C8B-B14F-4D97-AF65-F5344CB8AC3E}">
        <p14:creationId xmlns:p14="http://schemas.microsoft.com/office/powerpoint/2010/main" val="588553499"/>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073842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686345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6/12/2021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10470904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6/12/2021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855105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6/12/2021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31853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61BEF0D-F0BB-DE4B-95CE-6DB70DBA9567}" type="datetimeFigureOut">
              <a:rPr lang="en-US" smtClean="0"/>
              <a:pPr/>
              <a:t>6/12/2021</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838504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42A54C80-263E-416B-A8E0-580EDEADCBDC}" type="datetimeFigureOut">
              <a:rPr lang="en-US" smtClean="0"/>
              <a:t>6/12/2021</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519954A3-9DFD-4C44-94BA-B95130A3BA1C}" type="slidenum">
              <a:rPr lang="en-US" smtClean="0"/>
              <a:t>‹#›</a:t>
            </a:fld>
            <a:endParaRPr lang="en-US" dirty="0"/>
          </a:p>
        </p:txBody>
      </p:sp>
    </p:spTree>
    <p:extLst>
      <p:ext uri="{BB962C8B-B14F-4D97-AF65-F5344CB8AC3E}">
        <p14:creationId xmlns:p14="http://schemas.microsoft.com/office/powerpoint/2010/main" val="1536082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591560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B61BEF0D-F0BB-DE4B-95CE-6DB70DBA9567}" type="datetimeFigureOut">
              <a:rPr lang="en-US" smtClean="0"/>
              <a:pPr/>
              <a:t>6/12/2021</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57F1E4F-1CFF-5643-939E-217C01CDF565}"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96142904"/>
      </p:ext>
    </p:extLst>
  </p:cSld>
  <p:clrMap bg1="lt1" tx1="dk1" bg2="lt2" tx2="dk2" accent1="accent1" accent2="accent2" accent3="accent3" accent4="accent4" accent5="accent5" accent6="accent6" hlink="hlink" folHlink="folHlink"/>
  <p:sldLayoutIdLst>
    <p:sldLayoutId id="2147483839" r:id="rId1"/>
    <p:sldLayoutId id="2147483840" r:id="rId2"/>
    <p:sldLayoutId id="2147483841" r:id="rId3"/>
    <p:sldLayoutId id="2147483842" r:id="rId4"/>
    <p:sldLayoutId id="2147483843" r:id="rId5"/>
    <p:sldLayoutId id="2147483844" r:id="rId6"/>
    <p:sldLayoutId id="2147483845" r:id="rId7"/>
    <p:sldLayoutId id="2147483846" r:id="rId8"/>
    <p:sldLayoutId id="2147483847" r:id="rId9"/>
    <p:sldLayoutId id="2147483848" r:id="rId10"/>
    <p:sldLayoutId id="2147483849" r:id="rId11"/>
    <p:sldLayoutId id="2147483850" r:id="rId12"/>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3" Type="http://schemas.openxmlformats.org/officeDocument/2006/relationships/slide" Target="slide10.xml"/><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8" Type="http://schemas.openxmlformats.org/officeDocument/2006/relationships/tags" Target="../tags/tag115.xml"/><Relationship Id="rId13" Type="http://schemas.openxmlformats.org/officeDocument/2006/relationships/tags" Target="../tags/tag120.xml"/><Relationship Id="rId18" Type="http://schemas.openxmlformats.org/officeDocument/2006/relationships/tags" Target="../tags/tag125.xml"/><Relationship Id="rId26" Type="http://schemas.openxmlformats.org/officeDocument/2006/relationships/image" Target="../media/image22.png"/><Relationship Id="rId3" Type="http://schemas.openxmlformats.org/officeDocument/2006/relationships/tags" Target="../tags/tag110.xml"/><Relationship Id="rId21" Type="http://schemas.openxmlformats.org/officeDocument/2006/relationships/image" Target="../media/image17.jpg"/><Relationship Id="rId7" Type="http://schemas.openxmlformats.org/officeDocument/2006/relationships/tags" Target="../tags/tag114.xml"/><Relationship Id="rId12" Type="http://schemas.openxmlformats.org/officeDocument/2006/relationships/tags" Target="../tags/tag119.xml"/><Relationship Id="rId17" Type="http://schemas.openxmlformats.org/officeDocument/2006/relationships/tags" Target="../tags/tag124.xml"/><Relationship Id="rId25" Type="http://schemas.openxmlformats.org/officeDocument/2006/relationships/image" Target="../media/image21.png"/><Relationship Id="rId2" Type="http://schemas.openxmlformats.org/officeDocument/2006/relationships/tags" Target="../tags/tag109.xml"/><Relationship Id="rId16" Type="http://schemas.openxmlformats.org/officeDocument/2006/relationships/tags" Target="../tags/tag123.xml"/><Relationship Id="rId20" Type="http://schemas.openxmlformats.org/officeDocument/2006/relationships/slideLayout" Target="../slideLayouts/slideLayout7.xml"/><Relationship Id="rId1" Type="http://schemas.openxmlformats.org/officeDocument/2006/relationships/tags" Target="../tags/tag108.xml"/><Relationship Id="rId6" Type="http://schemas.openxmlformats.org/officeDocument/2006/relationships/tags" Target="../tags/tag113.xml"/><Relationship Id="rId11" Type="http://schemas.openxmlformats.org/officeDocument/2006/relationships/tags" Target="../tags/tag118.xml"/><Relationship Id="rId24" Type="http://schemas.openxmlformats.org/officeDocument/2006/relationships/image" Target="../media/image20.png"/><Relationship Id="rId5" Type="http://schemas.openxmlformats.org/officeDocument/2006/relationships/tags" Target="../tags/tag112.xml"/><Relationship Id="rId15" Type="http://schemas.openxmlformats.org/officeDocument/2006/relationships/tags" Target="../tags/tag122.xml"/><Relationship Id="rId23" Type="http://schemas.openxmlformats.org/officeDocument/2006/relationships/image" Target="../media/image19.png"/><Relationship Id="rId10" Type="http://schemas.openxmlformats.org/officeDocument/2006/relationships/tags" Target="../tags/tag117.xml"/><Relationship Id="rId19" Type="http://schemas.openxmlformats.org/officeDocument/2006/relationships/tags" Target="../tags/tag126.xml"/><Relationship Id="rId4" Type="http://schemas.openxmlformats.org/officeDocument/2006/relationships/tags" Target="../tags/tag111.xml"/><Relationship Id="rId9" Type="http://schemas.openxmlformats.org/officeDocument/2006/relationships/tags" Target="../tags/tag116.xml"/><Relationship Id="rId14" Type="http://schemas.openxmlformats.org/officeDocument/2006/relationships/tags" Target="../tags/tag121.xml"/><Relationship Id="rId22" Type="http://schemas.openxmlformats.org/officeDocument/2006/relationships/image" Target="../media/image18.jpeg"/><Relationship Id="rId27"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8" Type="http://schemas.openxmlformats.org/officeDocument/2006/relationships/tags" Target="../tags/tag134.xml"/><Relationship Id="rId13" Type="http://schemas.openxmlformats.org/officeDocument/2006/relationships/tags" Target="../tags/tag139.xml"/><Relationship Id="rId18" Type="http://schemas.openxmlformats.org/officeDocument/2006/relationships/tags" Target="../tags/tag144.xml"/><Relationship Id="rId26" Type="http://schemas.openxmlformats.org/officeDocument/2006/relationships/tags" Target="../tags/tag152.xml"/><Relationship Id="rId51" Type="http://schemas.openxmlformats.org/officeDocument/2006/relationships/image" Target="../media/image14.png"/><Relationship Id="rId3" Type="http://schemas.openxmlformats.org/officeDocument/2006/relationships/tags" Target="../tags/tag129.xml"/><Relationship Id="rId21" Type="http://schemas.openxmlformats.org/officeDocument/2006/relationships/tags" Target="../tags/tag147.xml"/><Relationship Id="rId50" Type="http://schemas.openxmlformats.org/officeDocument/2006/relationships/image" Target="../media/image13.png"/><Relationship Id="rId7" Type="http://schemas.openxmlformats.org/officeDocument/2006/relationships/tags" Target="../tags/tag133.xml"/><Relationship Id="rId12" Type="http://schemas.openxmlformats.org/officeDocument/2006/relationships/tags" Target="../tags/tag138.xml"/><Relationship Id="rId17" Type="http://schemas.openxmlformats.org/officeDocument/2006/relationships/tags" Target="../tags/tag143.xml"/><Relationship Id="rId25" Type="http://schemas.openxmlformats.org/officeDocument/2006/relationships/tags" Target="../tags/tag151.xml"/><Relationship Id="rId2" Type="http://schemas.openxmlformats.org/officeDocument/2006/relationships/tags" Target="../tags/tag128.xml"/><Relationship Id="rId16" Type="http://schemas.openxmlformats.org/officeDocument/2006/relationships/tags" Target="../tags/tag142.xml"/><Relationship Id="rId20" Type="http://schemas.openxmlformats.org/officeDocument/2006/relationships/tags" Target="../tags/tag146.xml"/><Relationship Id="rId29" Type="http://schemas.openxmlformats.org/officeDocument/2006/relationships/tags" Target="../tags/tag155.xml"/><Relationship Id="rId54" Type="http://schemas.openxmlformats.org/officeDocument/2006/relationships/image" Target="../media/image40.svg"/><Relationship Id="rId1" Type="http://schemas.openxmlformats.org/officeDocument/2006/relationships/tags" Target="../tags/tag127.xml"/><Relationship Id="rId6" Type="http://schemas.openxmlformats.org/officeDocument/2006/relationships/tags" Target="../tags/tag132.xml"/><Relationship Id="rId11" Type="http://schemas.openxmlformats.org/officeDocument/2006/relationships/tags" Target="../tags/tag137.xml"/><Relationship Id="rId24" Type="http://schemas.openxmlformats.org/officeDocument/2006/relationships/tags" Target="../tags/tag150.xml"/><Relationship Id="rId32" Type="http://schemas.openxmlformats.org/officeDocument/2006/relationships/image" Target="../media/image11.png"/><Relationship Id="rId53" Type="http://schemas.openxmlformats.org/officeDocument/2006/relationships/image" Target="../media/image20.svg"/><Relationship Id="rId5" Type="http://schemas.openxmlformats.org/officeDocument/2006/relationships/tags" Target="../tags/tag131.xml"/><Relationship Id="rId15" Type="http://schemas.openxmlformats.org/officeDocument/2006/relationships/tags" Target="../tags/tag141.xml"/><Relationship Id="rId23" Type="http://schemas.openxmlformats.org/officeDocument/2006/relationships/tags" Target="../tags/tag149.xml"/><Relationship Id="rId28" Type="http://schemas.openxmlformats.org/officeDocument/2006/relationships/tags" Target="../tags/tag154.xml"/><Relationship Id="rId49" Type="http://schemas.openxmlformats.org/officeDocument/2006/relationships/image" Target="../media/image12.png"/><Relationship Id="rId10" Type="http://schemas.openxmlformats.org/officeDocument/2006/relationships/tags" Target="../tags/tag136.xml"/><Relationship Id="rId19" Type="http://schemas.openxmlformats.org/officeDocument/2006/relationships/tags" Target="../tags/tag145.xml"/><Relationship Id="rId31" Type="http://schemas.openxmlformats.org/officeDocument/2006/relationships/slideLayout" Target="../slideLayouts/slideLayout7.xml"/><Relationship Id="rId4" Type="http://schemas.openxmlformats.org/officeDocument/2006/relationships/tags" Target="../tags/tag130.xml"/><Relationship Id="rId9" Type="http://schemas.openxmlformats.org/officeDocument/2006/relationships/tags" Target="../tags/tag135.xml"/><Relationship Id="rId14" Type="http://schemas.openxmlformats.org/officeDocument/2006/relationships/tags" Target="../tags/tag140.xml"/><Relationship Id="rId22" Type="http://schemas.openxmlformats.org/officeDocument/2006/relationships/tags" Target="../tags/tag148.xml"/><Relationship Id="rId27" Type="http://schemas.openxmlformats.org/officeDocument/2006/relationships/tags" Target="../tags/tag153.xml"/><Relationship Id="rId30" Type="http://schemas.openxmlformats.org/officeDocument/2006/relationships/tags" Target="../tags/tag156.xml"/><Relationship Id="rId48" Type="http://schemas.openxmlformats.org/officeDocument/2006/relationships/image" Target="../media/image42.svg"/></Relationships>
</file>

<file path=ppt/slides/_rels/slide15.xml.rels><?xml version="1.0" encoding="UTF-8" standalone="yes"?>
<Relationships xmlns="http://schemas.openxmlformats.org/package/2006/relationships"><Relationship Id="rId26" Type="http://schemas.openxmlformats.org/officeDocument/2006/relationships/tags" Target="../tags/tag182.xml"/><Relationship Id="rId117" Type="http://schemas.openxmlformats.org/officeDocument/2006/relationships/tags" Target="../tags/tag273.xml"/><Relationship Id="rId21" Type="http://schemas.openxmlformats.org/officeDocument/2006/relationships/tags" Target="../tags/tag177.xml"/><Relationship Id="rId42" Type="http://schemas.openxmlformats.org/officeDocument/2006/relationships/tags" Target="../tags/tag198.xml"/><Relationship Id="rId47" Type="http://schemas.openxmlformats.org/officeDocument/2006/relationships/tags" Target="../tags/tag203.xml"/><Relationship Id="rId63" Type="http://schemas.openxmlformats.org/officeDocument/2006/relationships/tags" Target="../tags/tag219.xml"/><Relationship Id="rId68" Type="http://schemas.openxmlformats.org/officeDocument/2006/relationships/tags" Target="../tags/tag224.xml"/><Relationship Id="rId84" Type="http://schemas.openxmlformats.org/officeDocument/2006/relationships/tags" Target="../tags/tag240.xml"/><Relationship Id="rId89" Type="http://schemas.openxmlformats.org/officeDocument/2006/relationships/tags" Target="../tags/tag245.xml"/><Relationship Id="rId112" Type="http://schemas.openxmlformats.org/officeDocument/2006/relationships/tags" Target="../tags/tag268.xml"/><Relationship Id="rId133" Type="http://schemas.openxmlformats.org/officeDocument/2006/relationships/image" Target="../media/image31.png"/><Relationship Id="rId138" Type="http://schemas.openxmlformats.org/officeDocument/2006/relationships/image" Target="../media/image36.png"/><Relationship Id="rId154" Type="http://schemas.openxmlformats.org/officeDocument/2006/relationships/image" Target="../media/image51.png"/><Relationship Id="rId159" Type="http://schemas.openxmlformats.org/officeDocument/2006/relationships/image" Target="../media/image56.png"/><Relationship Id="rId170" Type="http://schemas.openxmlformats.org/officeDocument/2006/relationships/image" Target="../media/image67.png"/><Relationship Id="rId16" Type="http://schemas.openxmlformats.org/officeDocument/2006/relationships/tags" Target="../tags/tag172.xml"/><Relationship Id="rId107" Type="http://schemas.openxmlformats.org/officeDocument/2006/relationships/tags" Target="../tags/tag263.xml"/><Relationship Id="rId11" Type="http://schemas.openxmlformats.org/officeDocument/2006/relationships/tags" Target="../tags/tag167.xml"/><Relationship Id="rId32" Type="http://schemas.openxmlformats.org/officeDocument/2006/relationships/tags" Target="../tags/tag188.xml"/><Relationship Id="rId37" Type="http://schemas.openxmlformats.org/officeDocument/2006/relationships/tags" Target="../tags/tag193.xml"/><Relationship Id="rId53" Type="http://schemas.openxmlformats.org/officeDocument/2006/relationships/tags" Target="../tags/tag209.xml"/><Relationship Id="rId58" Type="http://schemas.openxmlformats.org/officeDocument/2006/relationships/tags" Target="../tags/tag214.xml"/><Relationship Id="rId74" Type="http://schemas.openxmlformats.org/officeDocument/2006/relationships/tags" Target="../tags/tag230.xml"/><Relationship Id="rId79" Type="http://schemas.openxmlformats.org/officeDocument/2006/relationships/tags" Target="../tags/tag235.xml"/><Relationship Id="rId102" Type="http://schemas.openxmlformats.org/officeDocument/2006/relationships/tags" Target="../tags/tag258.xml"/><Relationship Id="rId123" Type="http://schemas.openxmlformats.org/officeDocument/2006/relationships/tags" Target="../tags/tag279.xml"/><Relationship Id="rId128" Type="http://schemas.openxmlformats.org/officeDocument/2006/relationships/image" Target="../media/image26.png"/><Relationship Id="rId144" Type="http://schemas.openxmlformats.org/officeDocument/2006/relationships/image" Target="../media/image41.png"/><Relationship Id="rId149" Type="http://schemas.openxmlformats.org/officeDocument/2006/relationships/image" Target="../media/image46.png"/><Relationship Id="rId5" Type="http://schemas.openxmlformats.org/officeDocument/2006/relationships/tags" Target="../tags/tag161.xml"/><Relationship Id="rId90" Type="http://schemas.openxmlformats.org/officeDocument/2006/relationships/tags" Target="../tags/tag246.xml"/><Relationship Id="rId95" Type="http://schemas.openxmlformats.org/officeDocument/2006/relationships/tags" Target="../tags/tag251.xml"/><Relationship Id="rId160" Type="http://schemas.openxmlformats.org/officeDocument/2006/relationships/image" Target="../media/image57.png"/><Relationship Id="rId165" Type="http://schemas.openxmlformats.org/officeDocument/2006/relationships/image" Target="../media/image62.png"/><Relationship Id="rId22" Type="http://schemas.openxmlformats.org/officeDocument/2006/relationships/tags" Target="../tags/tag178.xml"/><Relationship Id="rId27" Type="http://schemas.openxmlformats.org/officeDocument/2006/relationships/tags" Target="../tags/tag183.xml"/><Relationship Id="rId43" Type="http://schemas.openxmlformats.org/officeDocument/2006/relationships/tags" Target="../tags/tag199.xml"/><Relationship Id="rId48" Type="http://schemas.openxmlformats.org/officeDocument/2006/relationships/tags" Target="../tags/tag204.xml"/><Relationship Id="rId64" Type="http://schemas.openxmlformats.org/officeDocument/2006/relationships/tags" Target="../tags/tag220.xml"/><Relationship Id="rId69" Type="http://schemas.openxmlformats.org/officeDocument/2006/relationships/tags" Target="../tags/tag225.xml"/><Relationship Id="rId113" Type="http://schemas.openxmlformats.org/officeDocument/2006/relationships/tags" Target="../tags/tag269.xml"/><Relationship Id="rId118" Type="http://schemas.openxmlformats.org/officeDocument/2006/relationships/tags" Target="../tags/tag274.xml"/><Relationship Id="rId134" Type="http://schemas.openxmlformats.org/officeDocument/2006/relationships/image" Target="../media/image32.png"/><Relationship Id="rId139" Type="http://schemas.openxmlformats.org/officeDocument/2006/relationships/image" Target="../media/image37.png"/><Relationship Id="rId80" Type="http://schemas.openxmlformats.org/officeDocument/2006/relationships/tags" Target="../tags/tag236.xml"/><Relationship Id="rId85" Type="http://schemas.openxmlformats.org/officeDocument/2006/relationships/tags" Target="../tags/tag241.xml"/><Relationship Id="rId150" Type="http://schemas.openxmlformats.org/officeDocument/2006/relationships/image" Target="../media/image47.png"/><Relationship Id="rId155" Type="http://schemas.openxmlformats.org/officeDocument/2006/relationships/image" Target="../media/image52.png"/><Relationship Id="rId171" Type="http://schemas.openxmlformats.org/officeDocument/2006/relationships/image" Target="../media/image15.png"/><Relationship Id="rId12" Type="http://schemas.openxmlformats.org/officeDocument/2006/relationships/tags" Target="../tags/tag168.xml"/><Relationship Id="rId17" Type="http://schemas.openxmlformats.org/officeDocument/2006/relationships/tags" Target="../tags/tag173.xml"/><Relationship Id="rId33" Type="http://schemas.openxmlformats.org/officeDocument/2006/relationships/tags" Target="../tags/tag189.xml"/><Relationship Id="rId38" Type="http://schemas.openxmlformats.org/officeDocument/2006/relationships/tags" Target="../tags/tag194.xml"/><Relationship Id="rId59" Type="http://schemas.openxmlformats.org/officeDocument/2006/relationships/tags" Target="../tags/tag215.xml"/><Relationship Id="rId103" Type="http://schemas.openxmlformats.org/officeDocument/2006/relationships/tags" Target="../tags/tag259.xml"/><Relationship Id="rId108" Type="http://schemas.openxmlformats.org/officeDocument/2006/relationships/tags" Target="../tags/tag264.xml"/><Relationship Id="rId124" Type="http://schemas.openxmlformats.org/officeDocument/2006/relationships/slideLayout" Target="../slideLayouts/slideLayout7.xml"/><Relationship Id="rId129" Type="http://schemas.openxmlformats.org/officeDocument/2006/relationships/image" Target="../media/image27.png"/><Relationship Id="rId54" Type="http://schemas.openxmlformats.org/officeDocument/2006/relationships/tags" Target="../tags/tag210.xml"/><Relationship Id="rId70" Type="http://schemas.openxmlformats.org/officeDocument/2006/relationships/tags" Target="../tags/tag226.xml"/><Relationship Id="rId75" Type="http://schemas.openxmlformats.org/officeDocument/2006/relationships/tags" Target="../tags/tag231.xml"/><Relationship Id="rId91" Type="http://schemas.openxmlformats.org/officeDocument/2006/relationships/tags" Target="../tags/tag247.xml"/><Relationship Id="rId96" Type="http://schemas.openxmlformats.org/officeDocument/2006/relationships/tags" Target="../tags/tag252.xml"/><Relationship Id="rId140" Type="http://schemas.microsoft.com/office/2007/relationships/hdphoto" Target="../media/hdphoto1.wdp"/><Relationship Id="rId145" Type="http://schemas.openxmlformats.org/officeDocument/2006/relationships/image" Target="../media/image42.png"/><Relationship Id="rId161" Type="http://schemas.openxmlformats.org/officeDocument/2006/relationships/image" Target="../media/image58.png"/><Relationship Id="rId166" Type="http://schemas.openxmlformats.org/officeDocument/2006/relationships/image" Target="../media/image63.jpeg"/><Relationship Id="rId1" Type="http://schemas.openxmlformats.org/officeDocument/2006/relationships/tags" Target="../tags/tag157.xml"/><Relationship Id="rId6" Type="http://schemas.openxmlformats.org/officeDocument/2006/relationships/tags" Target="../tags/tag162.xml"/><Relationship Id="rId15" Type="http://schemas.openxmlformats.org/officeDocument/2006/relationships/tags" Target="../tags/tag171.xml"/><Relationship Id="rId23" Type="http://schemas.openxmlformats.org/officeDocument/2006/relationships/tags" Target="../tags/tag179.xml"/><Relationship Id="rId28" Type="http://schemas.openxmlformats.org/officeDocument/2006/relationships/tags" Target="../tags/tag184.xml"/><Relationship Id="rId36" Type="http://schemas.openxmlformats.org/officeDocument/2006/relationships/tags" Target="../tags/tag192.xml"/><Relationship Id="rId49" Type="http://schemas.openxmlformats.org/officeDocument/2006/relationships/tags" Target="../tags/tag205.xml"/><Relationship Id="rId57" Type="http://schemas.openxmlformats.org/officeDocument/2006/relationships/tags" Target="../tags/tag213.xml"/><Relationship Id="rId106" Type="http://schemas.openxmlformats.org/officeDocument/2006/relationships/tags" Target="../tags/tag262.xml"/><Relationship Id="rId114" Type="http://schemas.openxmlformats.org/officeDocument/2006/relationships/tags" Target="../tags/tag270.xml"/><Relationship Id="rId119" Type="http://schemas.openxmlformats.org/officeDocument/2006/relationships/tags" Target="../tags/tag275.xml"/><Relationship Id="rId127" Type="http://schemas.openxmlformats.org/officeDocument/2006/relationships/image" Target="../media/image25.png"/><Relationship Id="rId10" Type="http://schemas.openxmlformats.org/officeDocument/2006/relationships/tags" Target="../tags/tag166.xml"/><Relationship Id="rId31" Type="http://schemas.openxmlformats.org/officeDocument/2006/relationships/tags" Target="../tags/tag187.xml"/><Relationship Id="rId44" Type="http://schemas.openxmlformats.org/officeDocument/2006/relationships/tags" Target="../tags/tag200.xml"/><Relationship Id="rId52" Type="http://schemas.openxmlformats.org/officeDocument/2006/relationships/tags" Target="../tags/tag208.xml"/><Relationship Id="rId60" Type="http://schemas.openxmlformats.org/officeDocument/2006/relationships/tags" Target="../tags/tag216.xml"/><Relationship Id="rId65" Type="http://schemas.openxmlformats.org/officeDocument/2006/relationships/tags" Target="../tags/tag221.xml"/><Relationship Id="rId73" Type="http://schemas.openxmlformats.org/officeDocument/2006/relationships/tags" Target="../tags/tag229.xml"/><Relationship Id="rId78" Type="http://schemas.openxmlformats.org/officeDocument/2006/relationships/tags" Target="../tags/tag234.xml"/><Relationship Id="rId81" Type="http://schemas.openxmlformats.org/officeDocument/2006/relationships/tags" Target="../tags/tag237.xml"/><Relationship Id="rId86" Type="http://schemas.openxmlformats.org/officeDocument/2006/relationships/tags" Target="../tags/tag242.xml"/><Relationship Id="rId94" Type="http://schemas.openxmlformats.org/officeDocument/2006/relationships/tags" Target="../tags/tag250.xml"/><Relationship Id="rId99" Type="http://schemas.openxmlformats.org/officeDocument/2006/relationships/tags" Target="../tags/tag255.xml"/><Relationship Id="rId101" Type="http://schemas.openxmlformats.org/officeDocument/2006/relationships/tags" Target="../tags/tag257.xml"/><Relationship Id="rId122" Type="http://schemas.openxmlformats.org/officeDocument/2006/relationships/tags" Target="../tags/tag278.xml"/><Relationship Id="rId130" Type="http://schemas.openxmlformats.org/officeDocument/2006/relationships/image" Target="../media/image28.png"/><Relationship Id="rId135" Type="http://schemas.openxmlformats.org/officeDocument/2006/relationships/image" Target="../media/image33.png"/><Relationship Id="rId143" Type="http://schemas.openxmlformats.org/officeDocument/2006/relationships/image" Target="../media/image40.png"/><Relationship Id="rId148" Type="http://schemas.openxmlformats.org/officeDocument/2006/relationships/image" Target="../media/image45.png"/><Relationship Id="rId151" Type="http://schemas.openxmlformats.org/officeDocument/2006/relationships/image" Target="../media/image48.png"/><Relationship Id="rId156" Type="http://schemas.openxmlformats.org/officeDocument/2006/relationships/image" Target="../media/image53.png"/><Relationship Id="rId164" Type="http://schemas.openxmlformats.org/officeDocument/2006/relationships/image" Target="../media/image61.png"/><Relationship Id="rId169" Type="http://schemas.openxmlformats.org/officeDocument/2006/relationships/image" Target="../media/image66.png"/><Relationship Id="rId4" Type="http://schemas.openxmlformats.org/officeDocument/2006/relationships/tags" Target="../tags/tag160.xml"/><Relationship Id="rId9" Type="http://schemas.openxmlformats.org/officeDocument/2006/relationships/tags" Target="../tags/tag165.xml"/><Relationship Id="rId13" Type="http://schemas.openxmlformats.org/officeDocument/2006/relationships/tags" Target="../tags/tag169.xml"/><Relationship Id="rId18" Type="http://schemas.openxmlformats.org/officeDocument/2006/relationships/tags" Target="../tags/tag174.xml"/><Relationship Id="rId39" Type="http://schemas.openxmlformats.org/officeDocument/2006/relationships/tags" Target="../tags/tag195.xml"/><Relationship Id="rId109" Type="http://schemas.openxmlformats.org/officeDocument/2006/relationships/tags" Target="../tags/tag265.xml"/><Relationship Id="rId34" Type="http://schemas.openxmlformats.org/officeDocument/2006/relationships/tags" Target="../tags/tag190.xml"/><Relationship Id="rId50" Type="http://schemas.openxmlformats.org/officeDocument/2006/relationships/tags" Target="../tags/tag206.xml"/><Relationship Id="rId55" Type="http://schemas.openxmlformats.org/officeDocument/2006/relationships/tags" Target="../tags/tag211.xml"/><Relationship Id="rId76" Type="http://schemas.openxmlformats.org/officeDocument/2006/relationships/tags" Target="../tags/tag232.xml"/><Relationship Id="rId97" Type="http://schemas.openxmlformats.org/officeDocument/2006/relationships/tags" Target="../tags/tag253.xml"/><Relationship Id="rId104" Type="http://schemas.openxmlformats.org/officeDocument/2006/relationships/tags" Target="../tags/tag260.xml"/><Relationship Id="rId120" Type="http://schemas.openxmlformats.org/officeDocument/2006/relationships/tags" Target="../tags/tag276.xml"/><Relationship Id="rId125" Type="http://schemas.openxmlformats.org/officeDocument/2006/relationships/image" Target="../media/image23.jpeg"/><Relationship Id="rId141" Type="http://schemas.openxmlformats.org/officeDocument/2006/relationships/image" Target="../media/image38.png"/><Relationship Id="rId146" Type="http://schemas.openxmlformats.org/officeDocument/2006/relationships/image" Target="../media/image43.png"/><Relationship Id="rId167" Type="http://schemas.openxmlformats.org/officeDocument/2006/relationships/image" Target="../media/image64.jpeg"/><Relationship Id="rId7" Type="http://schemas.openxmlformats.org/officeDocument/2006/relationships/tags" Target="../tags/tag163.xml"/><Relationship Id="rId71" Type="http://schemas.openxmlformats.org/officeDocument/2006/relationships/tags" Target="../tags/tag227.xml"/><Relationship Id="rId92" Type="http://schemas.openxmlformats.org/officeDocument/2006/relationships/tags" Target="../tags/tag248.xml"/><Relationship Id="rId162" Type="http://schemas.openxmlformats.org/officeDocument/2006/relationships/image" Target="../media/image59.png"/><Relationship Id="rId2" Type="http://schemas.openxmlformats.org/officeDocument/2006/relationships/tags" Target="../tags/tag158.xml"/><Relationship Id="rId29" Type="http://schemas.openxmlformats.org/officeDocument/2006/relationships/tags" Target="../tags/tag185.xml"/><Relationship Id="rId24" Type="http://schemas.openxmlformats.org/officeDocument/2006/relationships/tags" Target="../tags/tag180.xml"/><Relationship Id="rId40" Type="http://schemas.openxmlformats.org/officeDocument/2006/relationships/tags" Target="../tags/tag196.xml"/><Relationship Id="rId45" Type="http://schemas.openxmlformats.org/officeDocument/2006/relationships/tags" Target="../tags/tag201.xml"/><Relationship Id="rId66" Type="http://schemas.openxmlformats.org/officeDocument/2006/relationships/tags" Target="../tags/tag222.xml"/><Relationship Id="rId87" Type="http://schemas.openxmlformats.org/officeDocument/2006/relationships/tags" Target="../tags/tag243.xml"/><Relationship Id="rId110" Type="http://schemas.openxmlformats.org/officeDocument/2006/relationships/tags" Target="../tags/tag266.xml"/><Relationship Id="rId115" Type="http://schemas.openxmlformats.org/officeDocument/2006/relationships/tags" Target="../tags/tag271.xml"/><Relationship Id="rId131" Type="http://schemas.openxmlformats.org/officeDocument/2006/relationships/image" Target="../media/image29.png"/><Relationship Id="rId136" Type="http://schemas.openxmlformats.org/officeDocument/2006/relationships/image" Target="../media/image34.png"/><Relationship Id="rId157" Type="http://schemas.openxmlformats.org/officeDocument/2006/relationships/image" Target="../media/image54.png"/><Relationship Id="rId61" Type="http://schemas.openxmlformats.org/officeDocument/2006/relationships/tags" Target="../tags/tag217.xml"/><Relationship Id="rId82" Type="http://schemas.openxmlformats.org/officeDocument/2006/relationships/tags" Target="../tags/tag238.xml"/><Relationship Id="rId152" Type="http://schemas.openxmlformats.org/officeDocument/2006/relationships/image" Target="../media/image49.png"/><Relationship Id="rId19" Type="http://schemas.openxmlformats.org/officeDocument/2006/relationships/tags" Target="../tags/tag175.xml"/><Relationship Id="rId14" Type="http://schemas.openxmlformats.org/officeDocument/2006/relationships/tags" Target="../tags/tag170.xml"/><Relationship Id="rId30" Type="http://schemas.openxmlformats.org/officeDocument/2006/relationships/tags" Target="../tags/tag186.xml"/><Relationship Id="rId35" Type="http://schemas.openxmlformats.org/officeDocument/2006/relationships/tags" Target="../tags/tag191.xml"/><Relationship Id="rId56" Type="http://schemas.openxmlformats.org/officeDocument/2006/relationships/tags" Target="../tags/tag212.xml"/><Relationship Id="rId77" Type="http://schemas.openxmlformats.org/officeDocument/2006/relationships/tags" Target="../tags/tag233.xml"/><Relationship Id="rId100" Type="http://schemas.openxmlformats.org/officeDocument/2006/relationships/tags" Target="../tags/tag256.xml"/><Relationship Id="rId105" Type="http://schemas.openxmlformats.org/officeDocument/2006/relationships/tags" Target="../tags/tag261.xml"/><Relationship Id="rId126" Type="http://schemas.openxmlformats.org/officeDocument/2006/relationships/image" Target="../media/image24.jpeg"/><Relationship Id="rId147" Type="http://schemas.openxmlformats.org/officeDocument/2006/relationships/image" Target="../media/image44.png"/><Relationship Id="rId168" Type="http://schemas.openxmlformats.org/officeDocument/2006/relationships/image" Target="../media/image65.png"/><Relationship Id="rId8" Type="http://schemas.openxmlformats.org/officeDocument/2006/relationships/tags" Target="../tags/tag164.xml"/><Relationship Id="rId51" Type="http://schemas.openxmlformats.org/officeDocument/2006/relationships/tags" Target="../tags/tag207.xml"/><Relationship Id="rId72" Type="http://schemas.openxmlformats.org/officeDocument/2006/relationships/tags" Target="../tags/tag228.xml"/><Relationship Id="rId93" Type="http://schemas.openxmlformats.org/officeDocument/2006/relationships/tags" Target="../tags/tag249.xml"/><Relationship Id="rId98" Type="http://schemas.openxmlformats.org/officeDocument/2006/relationships/tags" Target="../tags/tag254.xml"/><Relationship Id="rId121" Type="http://schemas.openxmlformats.org/officeDocument/2006/relationships/tags" Target="../tags/tag277.xml"/><Relationship Id="rId142" Type="http://schemas.openxmlformats.org/officeDocument/2006/relationships/image" Target="../media/image39.png"/><Relationship Id="rId163" Type="http://schemas.openxmlformats.org/officeDocument/2006/relationships/image" Target="../media/image60.png"/><Relationship Id="rId3" Type="http://schemas.openxmlformats.org/officeDocument/2006/relationships/tags" Target="../tags/tag159.xml"/><Relationship Id="rId25" Type="http://schemas.openxmlformats.org/officeDocument/2006/relationships/tags" Target="../tags/tag181.xml"/><Relationship Id="rId46" Type="http://schemas.openxmlformats.org/officeDocument/2006/relationships/tags" Target="../tags/tag202.xml"/><Relationship Id="rId67" Type="http://schemas.openxmlformats.org/officeDocument/2006/relationships/tags" Target="../tags/tag223.xml"/><Relationship Id="rId116" Type="http://schemas.openxmlformats.org/officeDocument/2006/relationships/tags" Target="../tags/tag272.xml"/><Relationship Id="rId137" Type="http://schemas.openxmlformats.org/officeDocument/2006/relationships/image" Target="../media/image35.png"/><Relationship Id="rId158" Type="http://schemas.openxmlformats.org/officeDocument/2006/relationships/image" Target="../media/image55.png"/><Relationship Id="rId20" Type="http://schemas.openxmlformats.org/officeDocument/2006/relationships/tags" Target="../tags/tag176.xml"/><Relationship Id="rId41" Type="http://schemas.openxmlformats.org/officeDocument/2006/relationships/tags" Target="../tags/tag197.xml"/><Relationship Id="rId62" Type="http://schemas.openxmlformats.org/officeDocument/2006/relationships/tags" Target="../tags/tag218.xml"/><Relationship Id="rId83" Type="http://schemas.openxmlformats.org/officeDocument/2006/relationships/tags" Target="../tags/tag239.xml"/><Relationship Id="rId88" Type="http://schemas.openxmlformats.org/officeDocument/2006/relationships/tags" Target="../tags/tag244.xml"/><Relationship Id="rId111" Type="http://schemas.openxmlformats.org/officeDocument/2006/relationships/tags" Target="../tags/tag267.xml"/><Relationship Id="rId132" Type="http://schemas.openxmlformats.org/officeDocument/2006/relationships/image" Target="../media/image30.png"/><Relationship Id="rId153" Type="http://schemas.openxmlformats.org/officeDocument/2006/relationships/image" Target="../media/image5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jpeg"/><Relationship Id="rId1" Type="http://schemas.openxmlformats.org/officeDocument/2006/relationships/slideLayout" Target="../slideLayouts/slideLayout7.xml"/><Relationship Id="rId5" Type="http://schemas.openxmlformats.org/officeDocument/2006/relationships/image" Target="../media/image72.png"/><Relationship Id="rId4" Type="http://schemas.openxmlformats.org/officeDocument/2006/relationships/image" Target="../media/image71.jpeg"/></Relationships>
</file>

<file path=ppt/slides/_rels/slide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8" Type="http://schemas.openxmlformats.org/officeDocument/2006/relationships/tags" Target="../tags/tag287.xml"/><Relationship Id="rId13" Type="http://schemas.openxmlformats.org/officeDocument/2006/relationships/tags" Target="../tags/tag292.xml"/><Relationship Id="rId18" Type="http://schemas.openxmlformats.org/officeDocument/2006/relationships/tags" Target="../tags/tag297.xml"/><Relationship Id="rId26" Type="http://schemas.openxmlformats.org/officeDocument/2006/relationships/tags" Target="../tags/tag305.xml"/><Relationship Id="rId39" Type="http://schemas.openxmlformats.org/officeDocument/2006/relationships/image" Target="../media/image74.png"/><Relationship Id="rId3" Type="http://schemas.openxmlformats.org/officeDocument/2006/relationships/tags" Target="../tags/tag282.xml"/><Relationship Id="rId21" Type="http://schemas.openxmlformats.org/officeDocument/2006/relationships/tags" Target="../tags/tag300.xml"/><Relationship Id="rId34" Type="http://schemas.openxmlformats.org/officeDocument/2006/relationships/tags" Target="../tags/tag313.xml"/><Relationship Id="rId7" Type="http://schemas.openxmlformats.org/officeDocument/2006/relationships/tags" Target="../tags/tag286.xml"/><Relationship Id="rId12" Type="http://schemas.openxmlformats.org/officeDocument/2006/relationships/tags" Target="../tags/tag291.xml"/><Relationship Id="rId17" Type="http://schemas.openxmlformats.org/officeDocument/2006/relationships/tags" Target="../tags/tag296.xml"/><Relationship Id="rId25" Type="http://schemas.openxmlformats.org/officeDocument/2006/relationships/tags" Target="../tags/tag304.xml"/><Relationship Id="rId33" Type="http://schemas.openxmlformats.org/officeDocument/2006/relationships/tags" Target="../tags/tag312.xml"/><Relationship Id="rId38" Type="http://schemas.openxmlformats.org/officeDocument/2006/relationships/image" Target="../media/image73.png"/><Relationship Id="rId2" Type="http://schemas.openxmlformats.org/officeDocument/2006/relationships/tags" Target="../tags/tag281.xml"/><Relationship Id="rId16" Type="http://schemas.openxmlformats.org/officeDocument/2006/relationships/tags" Target="../tags/tag295.xml"/><Relationship Id="rId20" Type="http://schemas.openxmlformats.org/officeDocument/2006/relationships/tags" Target="../tags/tag299.xml"/><Relationship Id="rId29" Type="http://schemas.openxmlformats.org/officeDocument/2006/relationships/tags" Target="../tags/tag308.xml"/><Relationship Id="rId1" Type="http://schemas.openxmlformats.org/officeDocument/2006/relationships/tags" Target="../tags/tag280.xml"/><Relationship Id="rId6" Type="http://schemas.openxmlformats.org/officeDocument/2006/relationships/tags" Target="../tags/tag285.xml"/><Relationship Id="rId11" Type="http://schemas.openxmlformats.org/officeDocument/2006/relationships/tags" Target="../tags/tag290.xml"/><Relationship Id="rId24" Type="http://schemas.openxmlformats.org/officeDocument/2006/relationships/tags" Target="../tags/tag303.xml"/><Relationship Id="rId32" Type="http://schemas.openxmlformats.org/officeDocument/2006/relationships/tags" Target="../tags/tag311.xml"/><Relationship Id="rId37" Type="http://schemas.openxmlformats.org/officeDocument/2006/relationships/slideLayout" Target="../slideLayouts/slideLayout7.xml"/><Relationship Id="rId40" Type="http://schemas.openxmlformats.org/officeDocument/2006/relationships/image" Target="../media/image75.png"/><Relationship Id="rId5" Type="http://schemas.openxmlformats.org/officeDocument/2006/relationships/tags" Target="../tags/tag284.xml"/><Relationship Id="rId15" Type="http://schemas.openxmlformats.org/officeDocument/2006/relationships/tags" Target="../tags/tag294.xml"/><Relationship Id="rId23" Type="http://schemas.openxmlformats.org/officeDocument/2006/relationships/tags" Target="../tags/tag302.xml"/><Relationship Id="rId28" Type="http://schemas.openxmlformats.org/officeDocument/2006/relationships/tags" Target="../tags/tag307.xml"/><Relationship Id="rId36" Type="http://schemas.openxmlformats.org/officeDocument/2006/relationships/tags" Target="../tags/tag315.xml"/><Relationship Id="rId10" Type="http://schemas.openxmlformats.org/officeDocument/2006/relationships/tags" Target="../tags/tag289.xml"/><Relationship Id="rId19" Type="http://schemas.openxmlformats.org/officeDocument/2006/relationships/tags" Target="../tags/tag298.xml"/><Relationship Id="rId31" Type="http://schemas.openxmlformats.org/officeDocument/2006/relationships/tags" Target="../tags/tag310.xml"/><Relationship Id="rId4" Type="http://schemas.openxmlformats.org/officeDocument/2006/relationships/tags" Target="../tags/tag283.xml"/><Relationship Id="rId9" Type="http://schemas.openxmlformats.org/officeDocument/2006/relationships/tags" Target="../tags/tag288.xml"/><Relationship Id="rId14" Type="http://schemas.openxmlformats.org/officeDocument/2006/relationships/tags" Target="../tags/tag293.xml"/><Relationship Id="rId22" Type="http://schemas.openxmlformats.org/officeDocument/2006/relationships/tags" Target="../tags/tag301.xml"/><Relationship Id="rId27" Type="http://schemas.openxmlformats.org/officeDocument/2006/relationships/tags" Target="../tags/tag306.xml"/><Relationship Id="rId30" Type="http://schemas.openxmlformats.org/officeDocument/2006/relationships/tags" Target="../tags/tag309.xml"/><Relationship Id="rId35" Type="http://schemas.openxmlformats.org/officeDocument/2006/relationships/tags" Target="../tags/tag314.xml"/></Relationships>
</file>

<file path=ppt/slides/_rels/slide21.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8" Type="http://schemas.openxmlformats.org/officeDocument/2006/relationships/tags" Target="../tags/tag323.xml"/><Relationship Id="rId13" Type="http://schemas.openxmlformats.org/officeDocument/2006/relationships/image" Target="../media/image80.png"/><Relationship Id="rId3" Type="http://schemas.openxmlformats.org/officeDocument/2006/relationships/tags" Target="../tags/tag318.xml"/><Relationship Id="rId7" Type="http://schemas.openxmlformats.org/officeDocument/2006/relationships/tags" Target="../tags/tag322.xml"/><Relationship Id="rId12" Type="http://schemas.openxmlformats.org/officeDocument/2006/relationships/image" Target="../media/image79.png"/><Relationship Id="rId2" Type="http://schemas.openxmlformats.org/officeDocument/2006/relationships/tags" Target="../tags/tag317.xml"/><Relationship Id="rId1" Type="http://schemas.openxmlformats.org/officeDocument/2006/relationships/tags" Target="../tags/tag316.xml"/><Relationship Id="rId6" Type="http://schemas.openxmlformats.org/officeDocument/2006/relationships/tags" Target="../tags/tag321.xml"/><Relationship Id="rId11" Type="http://schemas.openxmlformats.org/officeDocument/2006/relationships/image" Target="../media/image78.png"/><Relationship Id="rId5" Type="http://schemas.openxmlformats.org/officeDocument/2006/relationships/tags" Target="../tags/tag320.xml"/><Relationship Id="rId10" Type="http://schemas.openxmlformats.org/officeDocument/2006/relationships/image" Target="../media/image77.png"/><Relationship Id="rId4" Type="http://schemas.openxmlformats.org/officeDocument/2006/relationships/tags" Target="../tags/tag319.xml"/><Relationship Id="rId9" Type="http://schemas.openxmlformats.org/officeDocument/2006/relationships/slideLayout" Target="../slideLayouts/slideLayout12.xml"/><Relationship Id="rId14" Type="http://schemas.openxmlformats.org/officeDocument/2006/relationships/image" Target="../media/image81.png"/></Relationships>
</file>

<file path=ppt/slides/_rels/slide23.xml.rels><?xml version="1.0" encoding="UTF-8" standalone="yes"?>
<Relationships xmlns="http://schemas.openxmlformats.org/package/2006/relationships"><Relationship Id="rId8" Type="http://schemas.openxmlformats.org/officeDocument/2006/relationships/image" Target="../media/image88.png"/><Relationship Id="rId3" Type="http://schemas.openxmlformats.org/officeDocument/2006/relationships/image" Target="../media/image83.png"/><Relationship Id="rId7" Type="http://schemas.openxmlformats.org/officeDocument/2006/relationships/image" Target="../media/image87.png"/><Relationship Id="rId12" Type="http://schemas.openxmlformats.org/officeDocument/2006/relationships/image" Target="../media/image92.png"/><Relationship Id="rId2" Type="http://schemas.openxmlformats.org/officeDocument/2006/relationships/image" Target="../media/image82.png"/><Relationship Id="rId1" Type="http://schemas.openxmlformats.org/officeDocument/2006/relationships/slideLayout" Target="../slideLayouts/slideLayout7.xml"/><Relationship Id="rId6" Type="http://schemas.openxmlformats.org/officeDocument/2006/relationships/image" Target="../media/image86.png"/><Relationship Id="rId11" Type="http://schemas.openxmlformats.org/officeDocument/2006/relationships/image" Target="../media/image91.png"/><Relationship Id="rId5" Type="http://schemas.openxmlformats.org/officeDocument/2006/relationships/image" Target="../media/image85.png"/><Relationship Id="rId10" Type="http://schemas.openxmlformats.org/officeDocument/2006/relationships/image" Target="../media/image90.png"/><Relationship Id="rId4" Type="http://schemas.openxmlformats.org/officeDocument/2006/relationships/image" Target="../media/image84.png"/><Relationship Id="rId9" Type="http://schemas.openxmlformats.org/officeDocument/2006/relationships/image" Target="../media/image89.png"/></Relationships>
</file>

<file path=ppt/slides/_rels/slide24.xml.rels><?xml version="1.0" encoding="UTF-8" standalone="yes"?>
<Relationships xmlns="http://schemas.openxmlformats.org/package/2006/relationships"><Relationship Id="rId26" Type="http://schemas.openxmlformats.org/officeDocument/2006/relationships/tags" Target="../tags/tag349.xml"/><Relationship Id="rId117" Type="http://schemas.openxmlformats.org/officeDocument/2006/relationships/tags" Target="../tags/tag440.xml"/><Relationship Id="rId21" Type="http://schemas.openxmlformats.org/officeDocument/2006/relationships/tags" Target="../tags/tag344.xml"/><Relationship Id="rId42" Type="http://schemas.openxmlformats.org/officeDocument/2006/relationships/tags" Target="../tags/tag365.xml"/><Relationship Id="rId47" Type="http://schemas.openxmlformats.org/officeDocument/2006/relationships/tags" Target="../tags/tag370.xml"/><Relationship Id="rId63" Type="http://schemas.openxmlformats.org/officeDocument/2006/relationships/tags" Target="../tags/tag386.xml"/><Relationship Id="rId68" Type="http://schemas.openxmlformats.org/officeDocument/2006/relationships/tags" Target="../tags/tag391.xml"/><Relationship Id="rId84" Type="http://schemas.openxmlformats.org/officeDocument/2006/relationships/tags" Target="../tags/tag407.xml"/><Relationship Id="rId89" Type="http://schemas.openxmlformats.org/officeDocument/2006/relationships/tags" Target="../tags/tag412.xml"/><Relationship Id="rId112" Type="http://schemas.openxmlformats.org/officeDocument/2006/relationships/tags" Target="../tags/tag435.xml"/><Relationship Id="rId133" Type="http://schemas.openxmlformats.org/officeDocument/2006/relationships/image" Target="../media/image94.png"/><Relationship Id="rId138" Type="http://schemas.openxmlformats.org/officeDocument/2006/relationships/image" Target="../media/image99.png"/><Relationship Id="rId16" Type="http://schemas.openxmlformats.org/officeDocument/2006/relationships/tags" Target="../tags/tag339.xml"/><Relationship Id="rId107" Type="http://schemas.openxmlformats.org/officeDocument/2006/relationships/tags" Target="../tags/tag430.xml"/><Relationship Id="rId11" Type="http://schemas.openxmlformats.org/officeDocument/2006/relationships/tags" Target="../tags/tag334.xml"/><Relationship Id="rId32" Type="http://schemas.openxmlformats.org/officeDocument/2006/relationships/tags" Target="../tags/tag355.xml"/><Relationship Id="rId37" Type="http://schemas.openxmlformats.org/officeDocument/2006/relationships/tags" Target="../tags/tag360.xml"/><Relationship Id="rId53" Type="http://schemas.openxmlformats.org/officeDocument/2006/relationships/tags" Target="../tags/tag376.xml"/><Relationship Id="rId58" Type="http://schemas.openxmlformats.org/officeDocument/2006/relationships/tags" Target="../tags/tag381.xml"/><Relationship Id="rId74" Type="http://schemas.openxmlformats.org/officeDocument/2006/relationships/tags" Target="../tags/tag397.xml"/><Relationship Id="rId79" Type="http://schemas.openxmlformats.org/officeDocument/2006/relationships/tags" Target="../tags/tag402.xml"/><Relationship Id="rId102" Type="http://schemas.openxmlformats.org/officeDocument/2006/relationships/tags" Target="../tags/tag425.xml"/><Relationship Id="rId123" Type="http://schemas.openxmlformats.org/officeDocument/2006/relationships/tags" Target="../tags/tag446.xml"/><Relationship Id="rId128" Type="http://schemas.openxmlformats.org/officeDocument/2006/relationships/tags" Target="../tags/tag451.xml"/><Relationship Id="rId5" Type="http://schemas.openxmlformats.org/officeDocument/2006/relationships/tags" Target="../tags/tag328.xml"/><Relationship Id="rId90" Type="http://schemas.openxmlformats.org/officeDocument/2006/relationships/tags" Target="../tags/tag413.xml"/><Relationship Id="rId95" Type="http://schemas.openxmlformats.org/officeDocument/2006/relationships/tags" Target="../tags/tag418.xml"/><Relationship Id="rId22" Type="http://schemas.openxmlformats.org/officeDocument/2006/relationships/tags" Target="../tags/tag345.xml"/><Relationship Id="rId27" Type="http://schemas.openxmlformats.org/officeDocument/2006/relationships/tags" Target="../tags/tag350.xml"/><Relationship Id="rId43" Type="http://schemas.openxmlformats.org/officeDocument/2006/relationships/tags" Target="../tags/tag366.xml"/><Relationship Id="rId48" Type="http://schemas.openxmlformats.org/officeDocument/2006/relationships/tags" Target="../tags/tag371.xml"/><Relationship Id="rId64" Type="http://schemas.openxmlformats.org/officeDocument/2006/relationships/tags" Target="../tags/tag387.xml"/><Relationship Id="rId69" Type="http://schemas.openxmlformats.org/officeDocument/2006/relationships/tags" Target="../tags/tag392.xml"/><Relationship Id="rId113" Type="http://schemas.openxmlformats.org/officeDocument/2006/relationships/tags" Target="../tags/tag436.xml"/><Relationship Id="rId118" Type="http://schemas.openxmlformats.org/officeDocument/2006/relationships/tags" Target="../tags/tag441.xml"/><Relationship Id="rId134" Type="http://schemas.openxmlformats.org/officeDocument/2006/relationships/image" Target="../media/image95.png"/><Relationship Id="rId139" Type="http://schemas.openxmlformats.org/officeDocument/2006/relationships/image" Target="../media/image100.png"/><Relationship Id="rId8" Type="http://schemas.openxmlformats.org/officeDocument/2006/relationships/tags" Target="../tags/tag331.xml"/><Relationship Id="rId51" Type="http://schemas.openxmlformats.org/officeDocument/2006/relationships/tags" Target="../tags/tag374.xml"/><Relationship Id="rId72" Type="http://schemas.openxmlformats.org/officeDocument/2006/relationships/tags" Target="../tags/tag395.xml"/><Relationship Id="rId80" Type="http://schemas.openxmlformats.org/officeDocument/2006/relationships/tags" Target="../tags/tag403.xml"/><Relationship Id="rId85" Type="http://schemas.openxmlformats.org/officeDocument/2006/relationships/tags" Target="../tags/tag408.xml"/><Relationship Id="rId93" Type="http://schemas.openxmlformats.org/officeDocument/2006/relationships/tags" Target="../tags/tag416.xml"/><Relationship Id="rId98" Type="http://schemas.openxmlformats.org/officeDocument/2006/relationships/tags" Target="../tags/tag421.xml"/><Relationship Id="rId121" Type="http://schemas.openxmlformats.org/officeDocument/2006/relationships/tags" Target="../tags/tag444.xml"/><Relationship Id="rId3" Type="http://schemas.openxmlformats.org/officeDocument/2006/relationships/tags" Target="../tags/tag326.xml"/><Relationship Id="rId12" Type="http://schemas.openxmlformats.org/officeDocument/2006/relationships/tags" Target="../tags/tag335.xml"/><Relationship Id="rId17" Type="http://schemas.openxmlformats.org/officeDocument/2006/relationships/tags" Target="../tags/tag340.xml"/><Relationship Id="rId25" Type="http://schemas.openxmlformats.org/officeDocument/2006/relationships/tags" Target="../tags/tag348.xml"/><Relationship Id="rId33" Type="http://schemas.openxmlformats.org/officeDocument/2006/relationships/tags" Target="../tags/tag356.xml"/><Relationship Id="rId38" Type="http://schemas.openxmlformats.org/officeDocument/2006/relationships/tags" Target="../tags/tag361.xml"/><Relationship Id="rId46" Type="http://schemas.openxmlformats.org/officeDocument/2006/relationships/tags" Target="../tags/tag369.xml"/><Relationship Id="rId59" Type="http://schemas.openxmlformats.org/officeDocument/2006/relationships/tags" Target="../tags/tag382.xml"/><Relationship Id="rId67" Type="http://schemas.openxmlformats.org/officeDocument/2006/relationships/tags" Target="../tags/tag390.xml"/><Relationship Id="rId103" Type="http://schemas.openxmlformats.org/officeDocument/2006/relationships/tags" Target="../tags/tag426.xml"/><Relationship Id="rId108" Type="http://schemas.openxmlformats.org/officeDocument/2006/relationships/tags" Target="../tags/tag431.xml"/><Relationship Id="rId116" Type="http://schemas.openxmlformats.org/officeDocument/2006/relationships/tags" Target="../tags/tag439.xml"/><Relationship Id="rId124" Type="http://schemas.openxmlformats.org/officeDocument/2006/relationships/tags" Target="../tags/tag447.xml"/><Relationship Id="rId129" Type="http://schemas.openxmlformats.org/officeDocument/2006/relationships/tags" Target="../tags/tag452.xml"/><Relationship Id="rId137" Type="http://schemas.openxmlformats.org/officeDocument/2006/relationships/image" Target="../media/image98.png"/><Relationship Id="rId20" Type="http://schemas.openxmlformats.org/officeDocument/2006/relationships/tags" Target="../tags/tag343.xml"/><Relationship Id="rId41" Type="http://schemas.openxmlformats.org/officeDocument/2006/relationships/tags" Target="../tags/tag364.xml"/><Relationship Id="rId54" Type="http://schemas.openxmlformats.org/officeDocument/2006/relationships/tags" Target="../tags/tag377.xml"/><Relationship Id="rId62" Type="http://schemas.openxmlformats.org/officeDocument/2006/relationships/tags" Target="../tags/tag385.xml"/><Relationship Id="rId70" Type="http://schemas.openxmlformats.org/officeDocument/2006/relationships/tags" Target="../tags/tag393.xml"/><Relationship Id="rId75" Type="http://schemas.openxmlformats.org/officeDocument/2006/relationships/tags" Target="../tags/tag398.xml"/><Relationship Id="rId83" Type="http://schemas.openxmlformats.org/officeDocument/2006/relationships/tags" Target="../tags/tag406.xml"/><Relationship Id="rId88" Type="http://schemas.openxmlformats.org/officeDocument/2006/relationships/tags" Target="../tags/tag411.xml"/><Relationship Id="rId91" Type="http://schemas.openxmlformats.org/officeDocument/2006/relationships/tags" Target="../tags/tag414.xml"/><Relationship Id="rId96" Type="http://schemas.openxmlformats.org/officeDocument/2006/relationships/tags" Target="../tags/tag419.xml"/><Relationship Id="rId111" Type="http://schemas.openxmlformats.org/officeDocument/2006/relationships/tags" Target="../tags/tag434.xml"/><Relationship Id="rId132" Type="http://schemas.openxmlformats.org/officeDocument/2006/relationships/image" Target="../media/image93.png"/><Relationship Id="rId140" Type="http://schemas.openxmlformats.org/officeDocument/2006/relationships/image" Target="../media/image101.png"/><Relationship Id="rId1" Type="http://schemas.openxmlformats.org/officeDocument/2006/relationships/tags" Target="../tags/tag324.xml"/><Relationship Id="rId6" Type="http://schemas.openxmlformats.org/officeDocument/2006/relationships/tags" Target="../tags/tag329.xml"/><Relationship Id="rId15" Type="http://schemas.openxmlformats.org/officeDocument/2006/relationships/tags" Target="../tags/tag338.xml"/><Relationship Id="rId23" Type="http://schemas.openxmlformats.org/officeDocument/2006/relationships/tags" Target="../tags/tag346.xml"/><Relationship Id="rId28" Type="http://schemas.openxmlformats.org/officeDocument/2006/relationships/tags" Target="../tags/tag351.xml"/><Relationship Id="rId36" Type="http://schemas.openxmlformats.org/officeDocument/2006/relationships/tags" Target="../tags/tag359.xml"/><Relationship Id="rId49" Type="http://schemas.openxmlformats.org/officeDocument/2006/relationships/tags" Target="../tags/tag372.xml"/><Relationship Id="rId57" Type="http://schemas.openxmlformats.org/officeDocument/2006/relationships/tags" Target="../tags/tag380.xml"/><Relationship Id="rId106" Type="http://schemas.openxmlformats.org/officeDocument/2006/relationships/tags" Target="../tags/tag429.xml"/><Relationship Id="rId114" Type="http://schemas.openxmlformats.org/officeDocument/2006/relationships/tags" Target="../tags/tag437.xml"/><Relationship Id="rId119" Type="http://schemas.openxmlformats.org/officeDocument/2006/relationships/tags" Target="../tags/tag442.xml"/><Relationship Id="rId127" Type="http://schemas.openxmlformats.org/officeDocument/2006/relationships/tags" Target="../tags/tag450.xml"/><Relationship Id="rId10" Type="http://schemas.openxmlformats.org/officeDocument/2006/relationships/tags" Target="../tags/tag333.xml"/><Relationship Id="rId31" Type="http://schemas.openxmlformats.org/officeDocument/2006/relationships/tags" Target="../tags/tag354.xml"/><Relationship Id="rId44" Type="http://schemas.openxmlformats.org/officeDocument/2006/relationships/tags" Target="../tags/tag367.xml"/><Relationship Id="rId52" Type="http://schemas.openxmlformats.org/officeDocument/2006/relationships/tags" Target="../tags/tag375.xml"/><Relationship Id="rId60" Type="http://schemas.openxmlformats.org/officeDocument/2006/relationships/tags" Target="../tags/tag383.xml"/><Relationship Id="rId65" Type="http://schemas.openxmlformats.org/officeDocument/2006/relationships/tags" Target="../tags/tag388.xml"/><Relationship Id="rId73" Type="http://schemas.openxmlformats.org/officeDocument/2006/relationships/tags" Target="../tags/tag396.xml"/><Relationship Id="rId78" Type="http://schemas.openxmlformats.org/officeDocument/2006/relationships/tags" Target="../tags/tag401.xml"/><Relationship Id="rId81" Type="http://schemas.openxmlformats.org/officeDocument/2006/relationships/tags" Target="../tags/tag404.xml"/><Relationship Id="rId86" Type="http://schemas.openxmlformats.org/officeDocument/2006/relationships/tags" Target="../tags/tag409.xml"/><Relationship Id="rId94" Type="http://schemas.openxmlformats.org/officeDocument/2006/relationships/tags" Target="../tags/tag417.xml"/><Relationship Id="rId99" Type="http://schemas.openxmlformats.org/officeDocument/2006/relationships/tags" Target="../tags/tag422.xml"/><Relationship Id="rId101" Type="http://schemas.openxmlformats.org/officeDocument/2006/relationships/tags" Target="../tags/tag424.xml"/><Relationship Id="rId122" Type="http://schemas.openxmlformats.org/officeDocument/2006/relationships/tags" Target="../tags/tag445.xml"/><Relationship Id="rId130" Type="http://schemas.openxmlformats.org/officeDocument/2006/relationships/tags" Target="../tags/tag453.xml"/><Relationship Id="rId135" Type="http://schemas.openxmlformats.org/officeDocument/2006/relationships/image" Target="../media/image96.png"/><Relationship Id="rId4" Type="http://schemas.openxmlformats.org/officeDocument/2006/relationships/tags" Target="../tags/tag327.xml"/><Relationship Id="rId9" Type="http://schemas.openxmlformats.org/officeDocument/2006/relationships/tags" Target="../tags/tag332.xml"/><Relationship Id="rId13" Type="http://schemas.openxmlformats.org/officeDocument/2006/relationships/tags" Target="../tags/tag336.xml"/><Relationship Id="rId18" Type="http://schemas.openxmlformats.org/officeDocument/2006/relationships/tags" Target="../tags/tag341.xml"/><Relationship Id="rId39" Type="http://schemas.openxmlformats.org/officeDocument/2006/relationships/tags" Target="../tags/tag362.xml"/><Relationship Id="rId109" Type="http://schemas.openxmlformats.org/officeDocument/2006/relationships/tags" Target="../tags/tag432.xml"/><Relationship Id="rId34" Type="http://schemas.openxmlformats.org/officeDocument/2006/relationships/tags" Target="../tags/tag357.xml"/><Relationship Id="rId50" Type="http://schemas.openxmlformats.org/officeDocument/2006/relationships/tags" Target="../tags/tag373.xml"/><Relationship Id="rId55" Type="http://schemas.openxmlformats.org/officeDocument/2006/relationships/tags" Target="../tags/tag378.xml"/><Relationship Id="rId76" Type="http://schemas.openxmlformats.org/officeDocument/2006/relationships/tags" Target="../tags/tag399.xml"/><Relationship Id="rId97" Type="http://schemas.openxmlformats.org/officeDocument/2006/relationships/tags" Target="../tags/tag420.xml"/><Relationship Id="rId104" Type="http://schemas.openxmlformats.org/officeDocument/2006/relationships/tags" Target="../tags/tag427.xml"/><Relationship Id="rId120" Type="http://schemas.openxmlformats.org/officeDocument/2006/relationships/tags" Target="../tags/tag443.xml"/><Relationship Id="rId125" Type="http://schemas.openxmlformats.org/officeDocument/2006/relationships/tags" Target="../tags/tag448.xml"/><Relationship Id="rId141" Type="http://schemas.openxmlformats.org/officeDocument/2006/relationships/image" Target="../media/image15.png"/><Relationship Id="rId7" Type="http://schemas.openxmlformats.org/officeDocument/2006/relationships/tags" Target="../tags/tag330.xml"/><Relationship Id="rId71" Type="http://schemas.openxmlformats.org/officeDocument/2006/relationships/tags" Target="../tags/tag394.xml"/><Relationship Id="rId92" Type="http://schemas.openxmlformats.org/officeDocument/2006/relationships/tags" Target="../tags/tag415.xml"/><Relationship Id="rId2" Type="http://schemas.openxmlformats.org/officeDocument/2006/relationships/tags" Target="../tags/tag325.xml"/><Relationship Id="rId29" Type="http://schemas.openxmlformats.org/officeDocument/2006/relationships/tags" Target="../tags/tag352.xml"/><Relationship Id="rId24" Type="http://schemas.openxmlformats.org/officeDocument/2006/relationships/tags" Target="../tags/tag347.xml"/><Relationship Id="rId40" Type="http://schemas.openxmlformats.org/officeDocument/2006/relationships/tags" Target="../tags/tag363.xml"/><Relationship Id="rId45" Type="http://schemas.openxmlformats.org/officeDocument/2006/relationships/tags" Target="../tags/tag368.xml"/><Relationship Id="rId66" Type="http://schemas.openxmlformats.org/officeDocument/2006/relationships/tags" Target="../tags/tag389.xml"/><Relationship Id="rId87" Type="http://schemas.openxmlformats.org/officeDocument/2006/relationships/tags" Target="../tags/tag410.xml"/><Relationship Id="rId110" Type="http://schemas.openxmlformats.org/officeDocument/2006/relationships/tags" Target="../tags/tag433.xml"/><Relationship Id="rId115" Type="http://schemas.openxmlformats.org/officeDocument/2006/relationships/tags" Target="../tags/tag438.xml"/><Relationship Id="rId131" Type="http://schemas.openxmlformats.org/officeDocument/2006/relationships/slideLayout" Target="../slideLayouts/slideLayout2.xml"/><Relationship Id="rId136" Type="http://schemas.openxmlformats.org/officeDocument/2006/relationships/image" Target="../media/image97.png"/><Relationship Id="rId61" Type="http://schemas.openxmlformats.org/officeDocument/2006/relationships/tags" Target="../tags/tag384.xml"/><Relationship Id="rId82" Type="http://schemas.openxmlformats.org/officeDocument/2006/relationships/tags" Target="../tags/tag405.xml"/><Relationship Id="rId19" Type="http://schemas.openxmlformats.org/officeDocument/2006/relationships/tags" Target="../tags/tag342.xml"/><Relationship Id="rId14" Type="http://schemas.openxmlformats.org/officeDocument/2006/relationships/tags" Target="../tags/tag337.xml"/><Relationship Id="rId30" Type="http://schemas.openxmlformats.org/officeDocument/2006/relationships/tags" Target="../tags/tag353.xml"/><Relationship Id="rId35" Type="http://schemas.openxmlformats.org/officeDocument/2006/relationships/tags" Target="../tags/tag358.xml"/><Relationship Id="rId56" Type="http://schemas.openxmlformats.org/officeDocument/2006/relationships/tags" Target="../tags/tag379.xml"/><Relationship Id="rId77" Type="http://schemas.openxmlformats.org/officeDocument/2006/relationships/tags" Target="../tags/tag400.xml"/><Relationship Id="rId100" Type="http://schemas.openxmlformats.org/officeDocument/2006/relationships/tags" Target="../tags/tag423.xml"/><Relationship Id="rId105" Type="http://schemas.openxmlformats.org/officeDocument/2006/relationships/tags" Target="../tags/tag428.xml"/><Relationship Id="rId126" Type="http://schemas.openxmlformats.org/officeDocument/2006/relationships/tags" Target="../tags/tag449.xml"/></Relationships>
</file>

<file path=ppt/slides/_rels/slide25.xml.rels><?xml version="1.0" encoding="UTF-8" standalone="yes"?>
<Relationships xmlns="http://schemas.openxmlformats.org/package/2006/relationships"><Relationship Id="rId3" Type="http://schemas.openxmlformats.org/officeDocument/2006/relationships/image" Target="../media/image70.png"/><Relationship Id="rId7" Type="http://schemas.openxmlformats.org/officeDocument/2006/relationships/image" Target="../media/image103.png"/><Relationship Id="rId2" Type="http://schemas.openxmlformats.org/officeDocument/2006/relationships/image" Target="../media/image69.jpeg"/><Relationship Id="rId1" Type="http://schemas.openxmlformats.org/officeDocument/2006/relationships/slideLayout" Target="../slideLayouts/slideLayout7.xml"/><Relationship Id="rId6" Type="http://schemas.openxmlformats.org/officeDocument/2006/relationships/image" Target="../media/image102.jpeg"/><Relationship Id="rId5" Type="http://schemas.openxmlformats.org/officeDocument/2006/relationships/image" Target="../media/image72.png"/><Relationship Id="rId4" Type="http://schemas.openxmlformats.org/officeDocument/2006/relationships/image" Target="../media/image71.jpeg"/></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8" Type="http://schemas.openxmlformats.org/officeDocument/2006/relationships/tags" Target="../tags/tag11.xml"/><Relationship Id="rId13" Type="http://schemas.openxmlformats.org/officeDocument/2006/relationships/tags" Target="../tags/tag16.xml"/><Relationship Id="rId18" Type="http://schemas.openxmlformats.org/officeDocument/2006/relationships/tags" Target="../tags/tag21.xml"/><Relationship Id="rId26" Type="http://schemas.openxmlformats.org/officeDocument/2006/relationships/tags" Target="../tags/tag29.xml"/><Relationship Id="rId51" Type="http://schemas.openxmlformats.org/officeDocument/2006/relationships/image" Target="../media/image14.png"/><Relationship Id="rId3" Type="http://schemas.openxmlformats.org/officeDocument/2006/relationships/tags" Target="../tags/tag6.xml"/><Relationship Id="rId21" Type="http://schemas.openxmlformats.org/officeDocument/2006/relationships/tags" Target="../tags/tag24.xml"/><Relationship Id="rId50" Type="http://schemas.openxmlformats.org/officeDocument/2006/relationships/image" Target="../media/image13.png"/><Relationship Id="rId7" Type="http://schemas.openxmlformats.org/officeDocument/2006/relationships/tags" Target="../tags/tag10.xml"/><Relationship Id="rId12" Type="http://schemas.openxmlformats.org/officeDocument/2006/relationships/tags" Target="../tags/tag15.xml"/><Relationship Id="rId17" Type="http://schemas.openxmlformats.org/officeDocument/2006/relationships/tags" Target="../tags/tag20.xml"/><Relationship Id="rId25" Type="http://schemas.openxmlformats.org/officeDocument/2006/relationships/tags" Target="../tags/tag28.xml"/><Relationship Id="rId2" Type="http://schemas.openxmlformats.org/officeDocument/2006/relationships/tags" Target="../tags/tag5.xml"/><Relationship Id="rId16" Type="http://schemas.openxmlformats.org/officeDocument/2006/relationships/tags" Target="../tags/tag19.xml"/><Relationship Id="rId20" Type="http://schemas.openxmlformats.org/officeDocument/2006/relationships/tags" Target="../tags/tag23.xml"/><Relationship Id="rId29" Type="http://schemas.openxmlformats.org/officeDocument/2006/relationships/tags" Target="../tags/tag32.xml"/><Relationship Id="rId1" Type="http://schemas.openxmlformats.org/officeDocument/2006/relationships/tags" Target="../tags/tag4.xml"/><Relationship Id="rId6" Type="http://schemas.openxmlformats.org/officeDocument/2006/relationships/tags" Target="../tags/tag9.xml"/><Relationship Id="rId11" Type="http://schemas.openxmlformats.org/officeDocument/2006/relationships/tags" Target="../tags/tag14.xml"/><Relationship Id="rId24" Type="http://schemas.openxmlformats.org/officeDocument/2006/relationships/tags" Target="../tags/tag27.xml"/><Relationship Id="rId32" Type="http://schemas.openxmlformats.org/officeDocument/2006/relationships/image" Target="../media/image11.png"/><Relationship Id="rId53" Type="http://schemas.openxmlformats.org/officeDocument/2006/relationships/image" Target="../media/image20.svg"/><Relationship Id="rId5" Type="http://schemas.openxmlformats.org/officeDocument/2006/relationships/tags" Target="../tags/tag8.xml"/><Relationship Id="rId15" Type="http://schemas.openxmlformats.org/officeDocument/2006/relationships/tags" Target="../tags/tag18.xml"/><Relationship Id="rId23" Type="http://schemas.openxmlformats.org/officeDocument/2006/relationships/tags" Target="../tags/tag26.xml"/><Relationship Id="rId28" Type="http://schemas.openxmlformats.org/officeDocument/2006/relationships/tags" Target="../tags/tag31.xml"/><Relationship Id="rId49" Type="http://schemas.openxmlformats.org/officeDocument/2006/relationships/image" Target="../media/image12.png"/><Relationship Id="rId10" Type="http://schemas.openxmlformats.org/officeDocument/2006/relationships/tags" Target="../tags/tag13.xml"/><Relationship Id="rId19" Type="http://schemas.openxmlformats.org/officeDocument/2006/relationships/tags" Target="../tags/tag22.xml"/><Relationship Id="rId31" Type="http://schemas.openxmlformats.org/officeDocument/2006/relationships/slideLayout" Target="../slideLayouts/slideLayout7.xml"/><Relationship Id="rId4" Type="http://schemas.openxmlformats.org/officeDocument/2006/relationships/tags" Target="../tags/tag7.xml"/><Relationship Id="rId9" Type="http://schemas.openxmlformats.org/officeDocument/2006/relationships/tags" Target="../tags/tag12.xml"/><Relationship Id="rId14" Type="http://schemas.openxmlformats.org/officeDocument/2006/relationships/tags" Target="../tags/tag17.xml"/><Relationship Id="rId22" Type="http://schemas.openxmlformats.org/officeDocument/2006/relationships/tags" Target="../tags/tag25.xml"/><Relationship Id="rId27" Type="http://schemas.openxmlformats.org/officeDocument/2006/relationships/tags" Target="../tags/tag30.xml"/><Relationship Id="rId30" Type="http://schemas.openxmlformats.org/officeDocument/2006/relationships/tags" Target="../tags/tag33.xml"/><Relationship Id="rId48" Type="http://schemas.openxmlformats.org/officeDocument/2006/relationships/image" Target="../media/image40.svg"/></Relationships>
</file>

<file path=ppt/slides/_rels/slide7.xml.rels><?xml version="1.0" encoding="UTF-8" standalone="yes"?>
<Relationships xmlns="http://schemas.openxmlformats.org/package/2006/relationships"><Relationship Id="rId8" Type="http://schemas.openxmlformats.org/officeDocument/2006/relationships/tags" Target="../tags/tag41.xml"/><Relationship Id="rId13" Type="http://schemas.openxmlformats.org/officeDocument/2006/relationships/tags" Target="../tags/tag46.xml"/><Relationship Id="rId18" Type="http://schemas.openxmlformats.org/officeDocument/2006/relationships/tags" Target="../tags/tag51.xml"/><Relationship Id="rId26" Type="http://schemas.openxmlformats.org/officeDocument/2006/relationships/tags" Target="../tags/tag59.xml"/><Relationship Id="rId51" Type="http://schemas.openxmlformats.org/officeDocument/2006/relationships/image" Target="../media/image14.png"/><Relationship Id="rId3" Type="http://schemas.openxmlformats.org/officeDocument/2006/relationships/tags" Target="../tags/tag36.xml"/><Relationship Id="rId21" Type="http://schemas.openxmlformats.org/officeDocument/2006/relationships/tags" Target="../tags/tag54.xml"/><Relationship Id="rId50" Type="http://schemas.openxmlformats.org/officeDocument/2006/relationships/image" Target="../media/image13.png"/><Relationship Id="rId7" Type="http://schemas.openxmlformats.org/officeDocument/2006/relationships/tags" Target="../tags/tag40.xml"/><Relationship Id="rId12" Type="http://schemas.openxmlformats.org/officeDocument/2006/relationships/tags" Target="../tags/tag45.xml"/><Relationship Id="rId17" Type="http://schemas.openxmlformats.org/officeDocument/2006/relationships/tags" Target="../tags/tag50.xml"/><Relationship Id="rId25" Type="http://schemas.openxmlformats.org/officeDocument/2006/relationships/tags" Target="../tags/tag58.xml"/><Relationship Id="rId2" Type="http://schemas.openxmlformats.org/officeDocument/2006/relationships/tags" Target="../tags/tag35.xml"/><Relationship Id="rId16" Type="http://schemas.openxmlformats.org/officeDocument/2006/relationships/tags" Target="../tags/tag49.xml"/><Relationship Id="rId20" Type="http://schemas.openxmlformats.org/officeDocument/2006/relationships/tags" Target="../tags/tag53.xml"/><Relationship Id="rId29" Type="http://schemas.openxmlformats.org/officeDocument/2006/relationships/tags" Target="../tags/tag62.xml"/><Relationship Id="rId54" Type="http://schemas.openxmlformats.org/officeDocument/2006/relationships/image" Target="../media/image40.svg"/><Relationship Id="rId1" Type="http://schemas.openxmlformats.org/officeDocument/2006/relationships/tags" Target="../tags/tag34.xml"/><Relationship Id="rId6" Type="http://schemas.openxmlformats.org/officeDocument/2006/relationships/tags" Target="../tags/tag39.xml"/><Relationship Id="rId11" Type="http://schemas.openxmlformats.org/officeDocument/2006/relationships/tags" Target="../tags/tag44.xml"/><Relationship Id="rId24" Type="http://schemas.openxmlformats.org/officeDocument/2006/relationships/tags" Target="../tags/tag57.xml"/><Relationship Id="rId32" Type="http://schemas.openxmlformats.org/officeDocument/2006/relationships/image" Target="../media/image11.png"/><Relationship Id="rId53" Type="http://schemas.openxmlformats.org/officeDocument/2006/relationships/image" Target="../media/image20.svg"/><Relationship Id="rId5" Type="http://schemas.openxmlformats.org/officeDocument/2006/relationships/tags" Target="../tags/tag38.xml"/><Relationship Id="rId15" Type="http://schemas.openxmlformats.org/officeDocument/2006/relationships/tags" Target="../tags/tag48.xml"/><Relationship Id="rId23" Type="http://schemas.openxmlformats.org/officeDocument/2006/relationships/tags" Target="../tags/tag56.xml"/><Relationship Id="rId28" Type="http://schemas.openxmlformats.org/officeDocument/2006/relationships/tags" Target="../tags/tag61.xml"/><Relationship Id="rId49" Type="http://schemas.openxmlformats.org/officeDocument/2006/relationships/image" Target="../media/image12.png"/><Relationship Id="rId10" Type="http://schemas.openxmlformats.org/officeDocument/2006/relationships/tags" Target="../tags/tag43.xml"/><Relationship Id="rId19" Type="http://schemas.openxmlformats.org/officeDocument/2006/relationships/tags" Target="../tags/tag52.xml"/><Relationship Id="rId31" Type="http://schemas.openxmlformats.org/officeDocument/2006/relationships/slideLayout" Target="../slideLayouts/slideLayout7.xml"/><Relationship Id="rId4" Type="http://schemas.openxmlformats.org/officeDocument/2006/relationships/tags" Target="../tags/tag37.xml"/><Relationship Id="rId9" Type="http://schemas.openxmlformats.org/officeDocument/2006/relationships/tags" Target="../tags/tag42.xml"/><Relationship Id="rId14" Type="http://schemas.openxmlformats.org/officeDocument/2006/relationships/tags" Target="../tags/tag47.xml"/><Relationship Id="rId22" Type="http://schemas.openxmlformats.org/officeDocument/2006/relationships/tags" Target="../tags/tag55.xml"/><Relationship Id="rId27" Type="http://schemas.openxmlformats.org/officeDocument/2006/relationships/tags" Target="../tags/tag60.xml"/><Relationship Id="rId30" Type="http://schemas.openxmlformats.org/officeDocument/2006/relationships/tags" Target="../tags/tag63.xml"/><Relationship Id="rId48" Type="http://schemas.openxmlformats.org/officeDocument/2006/relationships/image" Target="../media/image42.svg"/></Relationships>
</file>

<file path=ppt/slides/_rels/slide8.xml.rels><?xml version="1.0" encoding="UTF-8" standalone="yes"?>
<Relationships xmlns="http://schemas.openxmlformats.org/package/2006/relationships"><Relationship Id="rId8" Type="http://schemas.openxmlformats.org/officeDocument/2006/relationships/tags" Target="../tags/tag71.xml"/><Relationship Id="rId13" Type="http://schemas.openxmlformats.org/officeDocument/2006/relationships/tags" Target="../tags/tag76.xml"/><Relationship Id="rId3" Type="http://schemas.openxmlformats.org/officeDocument/2006/relationships/tags" Target="../tags/tag66.xml"/><Relationship Id="rId7" Type="http://schemas.openxmlformats.org/officeDocument/2006/relationships/tags" Target="../tags/tag70.xml"/><Relationship Id="rId12" Type="http://schemas.openxmlformats.org/officeDocument/2006/relationships/tags" Target="../tags/tag75.xml"/><Relationship Id="rId2" Type="http://schemas.openxmlformats.org/officeDocument/2006/relationships/tags" Target="../tags/tag65.xml"/><Relationship Id="rId1" Type="http://schemas.openxmlformats.org/officeDocument/2006/relationships/tags" Target="../tags/tag64.xml"/><Relationship Id="rId6" Type="http://schemas.openxmlformats.org/officeDocument/2006/relationships/tags" Target="../tags/tag69.xml"/><Relationship Id="rId11" Type="http://schemas.openxmlformats.org/officeDocument/2006/relationships/tags" Target="../tags/tag74.xml"/><Relationship Id="rId5" Type="http://schemas.openxmlformats.org/officeDocument/2006/relationships/tags" Target="../tags/tag68.xml"/><Relationship Id="rId15" Type="http://schemas.openxmlformats.org/officeDocument/2006/relationships/slideLayout" Target="../slideLayouts/slideLayout7.xml"/><Relationship Id="rId10" Type="http://schemas.openxmlformats.org/officeDocument/2006/relationships/tags" Target="../tags/tag73.xml"/><Relationship Id="rId4" Type="http://schemas.openxmlformats.org/officeDocument/2006/relationships/tags" Target="../tags/tag67.xml"/><Relationship Id="rId9" Type="http://schemas.openxmlformats.org/officeDocument/2006/relationships/tags" Target="../tags/tag72.xml"/><Relationship Id="rId14" Type="http://schemas.openxmlformats.org/officeDocument/2006/relationships/tags" Target="../tags/tag77.xml"/></Relationships>
</file>

<file path=ppt/slides/_rels/slide9.xml.rels><?xml version="1.0" encoding="UTF-8" standalone="yes"?>
<Relationships xmlns="http://schemas.openxmlformats.org/package/2006/relationships"><Relationship Id="rId8" Type="http://schemas.openxmlformats.org/officeDocument/2006/relationships/tags" Target="../tags/tag85.xml"/><Relationship Id="rId13" Type="http://schemas.openxmlformats.org/officeDocument/2006/relationships/tags" Target="../tags/tag90.xml"/><Relationship Id="rId18" Type="http://schemas.openxmlformats.org/officeDocument/2006/relationships/tags" Target="../tags/tag95.xml"/><Relationship Id="rId26" Type="http://schemas.openxmlformats.org/officeDocument/2006/relationships/tags" Target="../tags/tag103.xml"/><Relationship Id="rId51" Type="http://schemas.openxmlformats.org/officeDocument/2006/relationships/image" Target="../media/image14.png"/><Relationship Id="rId3" Type="http://schemas.openxmlformats.org/officeDocument/2006/relationships/tags" Target="../tags/tag80.xml"/><Relationship Id="rId21" Type="http://schemas.openxmlformats.org/officeDocument/2006/relationships/tags" Target="../tags/tag98.xml"/><Relationship Id="rId50" Type="http://schemas.openxmlformats.org/officeDocument/2006/relationships/image" Target="../media/image13.png"/><Relationship Id="rId7" Type="http://schemas.openxmlformats.org/officeDocument/2006/relationships/tags" Target="../tags/tag84.xml"/><Relationship Id="rId12" Type="http://schemas.openxmlformats.org/officeDocument/2006/relationships/tags" Target="../tags/tag89.xml"/><Relationship Id="rId17" Type="http://schemas.openxmlformats.org/officeDocument/2006/relationships/tags" Target="../tags/tag94.xml"/><Relationship Id="rId25" Type="http://schemas.openxmlformats.org/officeDocument/2006/relationships/tags" Target="../tags/tag102.xml"/><Relationship Id="rId2" Type="http://schemas.openxmlformats.org/officeDocument/2006/relationships/tags" Target="../tags/tag79.xml"/><Relationship Id="rId16" Type="http://schemas.openxmlformats.org/officeDocument/2006/relationships/tags" Target="../tags/tag93.xml"/><Relationship Id="rId20" Type="http://schemas.openxmlformats.org/officeDocument/2006/relationships/tags" Target="../tags/tag97.xml"/><Relationship Id="rId29" Type="http://schemas.openxmlformats.org/officeDocument/2006/relationships/tags" Target="../tags/tag106.xml"/><Relationship Id="rId54" Type="http://schemas.openxmlformats.org/officeDocument/2006/relationships/image" Target="../media/image40.svg"/><Relationship Id="rId1" Type="http://schemas.openxmlformats.org/officeDocument/2006/relationships/tags" Target="../tags/tag78.xml"/><Relationship Id="rId6" Type="http://schemas.openxmlformats.org/officeDocument/2006/relationships/tags" Target="../tags/tag83.xml"/><Relationship Id="rId11" Type="http://schemas.openxmlformats.org/officeDocument/2006/relationships/tags" Target="../tags/tag88.xml"/><Relationship Id="rId24" Type="http://schemas.openxmlformats.org/officeDocument/2006/relationships/tags" Target="../tags/tag101.xml"/><Relationship Id="rId32" Type="http://schemas.openxmlformats.org/officeDocument/2006/relationships/image" Target="../media/image11.png"/><Relationship Id="rId53" Type="http://schemas.openxmlformats.org/officeDocument/2006/relationships/image" Target="../media/image20.svg"/><Relationship Id="rId5" Type="http://schemas.openxmlformats.org/officeDocument/2006/relationships/tags" Target="../tags/tag82.xml"/><Relationship Id="rId15" Type="http://schemas.openxmlformats.org/officeDocument/2006/relationships/tags" Target="../tags/tag92.xml"/><Relationship Id="rId23" Type="http://schemas.openxmlformats.org/officeDocument/2006/relationships/tags" Target="../tags/tag100.xml"/><Relationship Id="rId28" Type="http://schemas.openxmlformats.org/officeDocument/2006/relationships/tags" Target="../tags/tag105.xml"/><Relationship Id="rId49" Type="http://schemas.openxmlformats.org/officeDocument/2006/relationships/image" Target="../media/image12.png"/><Relationship Id="rId10" Type="http://schemas.openxmlformats.org/officeDocument/2006/relationships/tags" Target="../tags/tag87.xml"/><Relationship Id="rId19" Type="http://schemas.openxmlformats.org/officeDocument/2006/relationships/tags" Target="../tags/tag96.xml"/><Relationship Id="rId31" Type="http://schemas.openxmlformats.org/officeDocument/2006/relationships/slideLayout" Target="../slideLayouts/slideLayout7.xml"/><Relationship Id="rId4" Type="http://schemas.openxmlformats.org/officeDocument/2006/relationships/tags" Target="../tags/tag81.xml"/><Relationship Id="rId9" Type="http://schemas.openxmlformats.org/officeDocument/2006/relationships/tags" Target="../tags/tag86.xml"/><Relationship Id="rId14" Type="http://schemas.openxmlformats.org/officeDocument/2006/relationships/tags" Target="../tags/tag91.xml"/><Relationship Id="rId22" Type="http://schemas.openxmlformats.org/officeDocument/2006/relationships/tags" Target="../tags/tag99.xml"/><Relationship Id="rId27" Type="http://schemas.openxmlformats.org/officeDocument/2006/relationships/tags" Target="../tags/tag104.xml"/><Relationship Id="rId30" Type="http://schemas.openxmlformats.org/officeDocument/2006/relationships/tags" Target="../tags/tag107.xml"/><Relationship Id="rId48" Type="http://schemas.openxmlformats.org/officeDocument/2006/relationships/image" Target="../media/image42.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a:xfrm>
            <a:off x="11552819" y="5901563"/>
            <a:ext cx="551167" cy="365125"/>
          </a:xfrm>
        </p:spPr>
        <p:txBody>
          <a:bodyPr/>
          <a:lstStyle/>
          <a:p>
            <a:pPr algn="l" defTabSz="1016264" fontAlgn="base">
              <a:spcBef>
                <a:spcPct val="0"/>
              </a:spcBef>
              <a:spcAft>
                <a:spcPct val="0"/>
              </a:spcAft>
              <a:defRPr/>
            </a:pPr>
            <a:fld id="{4898AEC0-503E-4FA4-859C-D0F72D6E3F79}" type="slidenum">
              <a:rPr lang="en-US" sz="1334" kern="0" noProof="1">
                <a:solidFill>
                  <a:srgbClr val="999FA6"/>
                </a:solidFill>
                <a:latin typeface="Bosch Office Sans"/>
              </a:rPr>
              <a:pPr algn="l" defTabSz="1016264" fontAlgn="base">
                <a:spcBef>
                  <a:spcPct val="0"/>
                </a:spcBef>
                <a:spcAft>
                  <a:spcPct val="0"/>
                </a:spcAft>
                <a:defRPr/>
              </a:pPr>
              <a:t>1</a:t>
            </a:fld>
            <a:endParaRPr lang="en-US" sz="1334" kern="0" noProof="1">
              <a:solidFill>
                <a:srgbClr val="999FA6"/>
              </a:solidFill>
              <a:latin typeface="Bosch Office Sans"/>
            </a:endParaRPr>
          </a:p>
        </p:txBody>
      </p:sp>
      <p:sp>
        <p:nvSpPr>
          <p:cNvPr id="3" name="Rectangle 2"/>
          <p:cNvSpPr/>
          <p:nvPr/>
        </p:nvSpPr>
        <p:spPr>
          <a:xfrm>
            <a:off x="7592776" y="4900777"/>
            <a:ext cx="4509554" cy="874002"/>
          </a:xfrm>
          <a:prstGeom prst="rect">
            <a:avLst/>
          </a:prstGeom>
          <a:solidFill>
            <a:srgbClr val="1399A0"/>
          </a:solidFill>
          <a:ln w="9525" cap="flat" cmpd="sng" algn="ctr">
            <a:solidFill>
              <a:srgbClr val="1399A0"/>
            </a:solidFill>
            <a:prstDash val="solid"/>
            <a:round/>
            <a:headEnd type="none" w="med" len="med"/>
            <a:tailEnd type="none" w="med" len="med"/>
          </a:ln>
          <a:effectLst/>
        </p:spPr>
        <p:txBody>
          <a:bodyPr rtlCol="0" anchor="ctr"/>
          <a:lstStyle/>
          <a:p>
            <a:pPr algn="ctr" defTabSz="1016264">
              <a:defRPr/>
            </a:pPr>
            <a:endParaRPr lang="en-US" sz="2001" kern="0" dirty="0">
              <a:solidFill>
                <a:srgbClr val="000000"/>
              </a:solidFill>
              <a:latin typeface="Bosch Office Sans"/>
            </a:endParaRPr>
          </a:p>
        </p:txBody>
      </p:sp>
      <p:sp>
        <p:nvSpPr>
          <p:cNvPr id="5" name="Text Placeholder 17"/>
          <p:cNvSpPr txBox="1">
            <a:spLocks/>
          </p:cNvSpPr>
          <p:nvPr/>
        </p:nvSpPr>
        <p:spPr>
          <a:xfrm>
            <a:off x="373118" y="6492418"/>
            <a:ext cx="12577834" cy="432111"/>
          </a:xfrm>
          <a:prstGeom prst="rect">
            <a:avLst/>
          </a:prstGeom>
        </p:spPr>
        <p:txBody>
          <a:bodyPr vert="horz" lIns="0" tIns="0" rIns="0" bIns="0" rtlCol="0">
            <a:noAutofit/>
          </a:bodyPr>
          <a:lstStyle>
            <a:lvl1pPr marL="0" indent="0" algn="l" defTabSz="914333" rtl="0" eaLnBrk="1" latinLnBrk="0" hangingPunct="1">
              <a:lnSpc>
                <a:spcPct val="89000"/>
              </a:lnSpc>
              <a:spcBef>
                <a:spcPts val="0"/>
              </a:spcBef>
              <a:buFont typeface="Wingdings 3" panose="05040102010807070707" pitchFamily="18" charset="2"/>
              <a:buNone/>
              <a:defRPr sz="2800" kern="0" baseline="0">
                <a:solidFill>
                  <a:schemeClr val="tx1"/>
                </a:solidFill>
                <a:latin typeface="+mn-lt"/>
                <a:ea typeface="+mn-ea"/>
                <a:cs typeface="+mn-cs"/>
              </a:defRPr>
            </a:lvl1pPr>
            <a:lvl2pPr marL="233983" indent="0" algn="l" defTabSz="914333" rtl="0" eaLnBrk="1" latinLnBrk="0" hangingPunct="1">
              <a:lnSpc>
                <a:spcPct val="103000"/>
              </a:lnSpc>
              <a:spcBef>
                <a:spcPts val="500"/>
              </a:spcBef>
              <a:buFont typeface="Wingdings 3" panose="05040102010807070707" pitchFamily="18" charset="2"/>
              <a:buNone/>
              <a:defRPr sz="2800" kern="1200">
                <a:solidFill>
                  <a:schemeClr val="tx1"/>
                </a:solidFill>
                <a:latin typeface="+mn-lt"/>
                <a:ea typeface="+mn-ea"/>
                <a:cs typeface="+mn-cs"/>
              </a:defRPr>
            </a:lvl2pPr>
            <a:lvl3pPr marL="525562" indent="0" algn="l" defTabSz="914333" rtl="0" eaLnBrk="1" latinLnBrk="0" hangingPunct="1">
              <a:lnSpc>
                <a:spcPct val="102000"/>
              </a:lnSpc>
              <a:spcBef>
                <a:spcPts val="500"/>
              </a:spcBef>
              <a:buFont typeface="Bosch Office Sans" pitchFamily="2" charset="0"/>
              <a:buNone/>
              <a:defRPr sz="2800" kern="1200">
                <a:solidFill>
                  <a:schemeClr val="tx1"/>
                </a:solidFill>
                <a:latin typeface="+mn-lt"/>
                <a:ea typeface="+mn-ea"/>
                <a:cs typeface="+mn-cs"/>
              </a:defRPr>
            </a:lvl3pPr>
            <a:lvl4pPr marL="748745" indent="0" algn="l" defTabSz="914333" rtl="0" eaLnBrk="1" latinLnBrk="0" hangingPunct="1">
              <a:lnSpc>
                <a:spcPct val="103000"/>
              </a:lnSpc>
              <a:spcBef>
                <a:spcPts val="500"/>
              </a:spcBef>
              <a:buFont typeface="Bosch Office Sans" pitchFamily="2" charset="0"/>
              <a:buNone/>
              <a:defRPr sz="2800" kern="1200">
                <a:solidFill>
                  <a:schemeClr val="tx1"/>
                </a:solidFill>
                <a:latin typeface="+mn-lt"/>
                <a:ea typeface="+mn-ea"/>
                <a:cs typeface="+mn-cs"/>
              </a:defRPr>
            </a:lvl4pPr>
            <a:lvl5pPr marL="748745" indent="0" algn="l" defTabSz="914333" rtl="0" eaLnBrk="1" latinLnBrk="0" hangingPunct="1">
              <a:lnSpc>
                <a:spcPct val="103000"/>
              </a:lnSpc>
              <a:spcBef>
                <a:spcPts val="500"/>
              </a:spcBef>
              <a:buFont typeface="Bosch Office Sans" pitchFamily="2" charset="0"/>
              <a:buNone/>
              <a:defRPr sz="2800" kern="1200">
                <a:solidFill>
                  <a:schemeClr val="tx1"/>
                </a:solidFill>
                <a:latin typeface="+mn-lt"/>
                <a:ea typeface="+mn-ea"/>
                <a:cs typeface="+mn-cs"/>
              </a:defRPr>
            </a:lvl5pPr>
            <a:lvl6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6pPr>
            <a:lvl7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7pPr>
            <a:lvl8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8pPr>
            <a:lvl9pPr marL="932331" indent="-183586" algn="l" defTabSz="914333" rtl="0" eaLnBrk="1" latinLnBrk="0" hangingPunct="1">
              <a:lnSpc>
                <a:spcPct val="103000"/>
              </a:lnSpc>
              <a:spcBef>
                <a:spcPts val="500"/>
              </a:spcBef>
              <a:buFont typeface="Bosch Office Sans" pitchFamily="2" charset="0"/>
              <a:buChar char="‒"/>
              <a:defRPr sz="1300" kern="1200" baseline="0">
                <a:solidFill>
                  <a:schemeClr val="tx1"/>
                </a:solidFill>
                <a:latin typeface="+mn-lt"/>
                <a:ea typeface="+mn-ea"/>
                <a:cs typeface="+mn-cs"/>
              </a:defRPr>
            </a:lvl9pPr>
          </a:lstStyle>
          <a:p>
            <a:pPr algn="ctr" defTabSz="1016190">
              <a:defRPr/>
            </a:pPr>
            <a:r>
              <a:rPr lang="en-US" sz="1600" dirty="0">
                <a:latin typeface="Bosch Office Sans"/>
              </a:rPr>
              <a:t>Next generation E/E architectures drive the availability of integrated cloud </a:t>
            </a:r>
            <a:r>
              <a:rPr lang="en-US" sz="1600" dirty="0" smtClean="0">
                <a:latin typeface="Bosch Office Sans"/>
              </a:rPr>
              <a:t>technologies in </a:t>
            </a:r>
            <a:r>
              <a:rPr lang="en-US" sz="1600" dirty="0">
                <a:latin typeface="Bosch Office Sans"/>
              </a:rPr>
              <a:t>vehicles. </a:t>
            </a:r>
          </a:p>
        </p:txBody>
      </p:sp>
      <p:sp>
        <p:nvSpPr>
          <p:cNvPr id="6" name="Textfeld 61"/>
          <p:cNvSpPr txBox="1"/>
          <p:nvPr/>
        </p:nvSpPr>
        <p:spPr>
          <a:xfrm>
            <a:off x="1508384" y="1116522"/>
            <a:ext cx="5011003" cy="332704"/>
          </a:xfrm>
          <a:prstGeom prst="rect">
            <a:avLst/>
          </a:prstGeom>
          <a:noFill/>
        </p:spPr>
        <p:txBody>
          <a:bodyPr wrap="square" lIns="0" tIns="0" rIns="0" bIns="0" rtlCol="0">
            <a:noAutofit/>
          </a:bodyPr>
          <a:lstStyle/>
          <a:p>
            <a:pPr defTabSz="1016264">
              <a:lnSpc>
                <a:spcPts val="2556"/>
              </a:lnSpc>
              <a:spcBef>
                <a:spcPts val="556"/>
              </a:spcBef>
              <a:defRPr/>
            </a:pPr>
            <a:r>
              <a:rPr lang="en-US" sz="1778" kern="0" dirty="0">
                <a:solidFill>
                  <a:srgbClr val="000000"/>
                </a:solidFill>
                <a:latin typeface="Bosch Office Sans" pitchFamily="34" charset="0"/>
              </a:rPr>
              <a:t>From… </a:t>
            </a:r>
          </a:p>
        </p:txBody>
      </p:sp>
      <p:sp>
        <p:nvSpPr>
          <p:cNvPr id="7" name="Textfeld 62"/>
          <p:cNvSpPr txBox="1"/>
          <p:nvPr/>
        </p:nvSpPr>
        <p:spPr>
          <a:xfrm>
            <a:off x="7659685" y="1125287"/>
            <a:ext cx="4651450" cy="332706"/>
          </a:xfrm>
          <a:prstGeom prst="rect">
            <a:avLst/>
          </a:prstGeom>
          <a:noFill/>
        </p:spPr>
        <p:txBody>
          <a:bodyPr wrap="square" lIns="0" tIns="0" rIns="0" bIns="0" rtlCol="0">
            <a:noAutofit/>
          </a:bodyPr>
          <a:lstStyle/>
          <a:p>
            <a:pPr defTabSz="1016264">
              <a:lnSpc>
                <a:spcPts val="2556"/>
              </a:lnSpc>
              <a:spcBef>
                <a:spcPts val="556"/>
              </a:spcBef>
              <a:defRPr/>
            </a:pPr>
            <a:r>
              <a:rPr lang="en-US" sz="1778" kern="0" dirty="0">
                <a:solidFill>
                  <a:srgbClr val="000000"/>
                </a:solidFill>
                <a:latin typeface="Bosch Office Sans" pitchFamily="34" charset="0"/>
              </a:rPr>
              <a:t>To… </a:t>
            </a:r>
          </a:p>
        </p:txBody>
      </p:sp>
      <p:sp>
        <p:nvSpPr>
          <p:cNvPr id="8" name="Pfeil nach oben 64"/>
          <p:cNvSpPr/>
          <p:nvPr/>
        </p:nvSpPr>
        <p:spPr>
          <a:xfrm>
            <a:off x="5451605" y="2514288"/>
            <a:ext cx="453688" cy="2000515"/>
          </a:xfrm>
          <a:prstGeom prst="upArrow">
            <a:avLst/>
          </a:prstGeom>
          <a:solidFill>
            <a:srgbClr val="005458"/>
          </a:solidFill>
          <a:ln w="9525" cap="flat" cmpd="sng" algn="ctr">
            <a:noFill/>
            <a:prstDash val="solid"/>
            <a:round/>
            <a:headEnd type="none" w="med" len="med"/>
            <a:tailEnd type="none" w="med" len="med"/>
          </a:ln>
          <a:effectLst/>
        </p:spPr>
        <p:txBody>
          <a:bodyPr vert="vert270" rtlCol="0" anchor="ctr"/>
          <a:lstStyle/>
          <a:p>
            <a:pPr marL="199372" algn="ctr" defTabSz="1016264">
              <a:defRPr/>
            </a:pPr>
            <a:r>
              <a:rPr lang="en-US" sz="1111" dirty="0">
                <a:solidFill>
                  <a:prstClr val="white"/>
                </a:solidFill>
                <a:latin typeface="Bosch Office Sans"/>
              </a:rPr>
              <a:t>E/E evolution</a:t>
            </a:r>
          </a:p>
        </p:txBody>
      </p:sp>
      <p:sp>
        <p:nvSpPr>
          <p:cNvPr id="9" name="Pfeil nach oben 66"/>
          <p:cNvSpPr/>
          <p:nvPr/>
        </p:nvSpPr>
        <p:spPr>
          <a:xfrm>
            <a:off x="7139088" y="2514288"/>
            <a:ext cx="453688" cy="2000515"/>
          </a:xfrm>
          <a:prstGeom prst="upArrow">
            <a:avLst/>
          </a:prstGeom>
          <a:solidFill>
            <a:srgbClr val="005458"/>
          </a:solidFill>
          <a:ln w="9525" cap="flat" cmpd="sng" algn="ctr">
            <a:noFill/>
            <a:prstDash val="solid"/>
            <a:round/>
            <a:headEnd type="none" w="med" len="med"/>
            <a:tailEnd type="none" w="med" len="med"/>
          </a:ln>
          <a:effectLst/>
        </p:spPr>
        <p:txBody>
          <a:bodyPr vert="vert" rtlCol="0" anchor="ctr"/>
          <a:lstStyle/>
          <a:p>
            <a:pPr marL="199372" algn="ctr" defTabSz="1016264">
              <a:defRPr/>
            </a:pPr>
            <a:r>
              <a:rPr lang="en-GB" sz="1111" dirty="0">
                <a:solidFill>
                  <a:prstClr val="white"/>
                </a:solidFill>
                <a:latin typeface="Bosch Office Sans"/>
              </a:rPr>
              <a:t>SW revolution</a:t>
            </a:r>
          </a:p>
        </p:txBody>
      </p:sp>
      <p:sp>
        <p:nvSpPr>
          <p:cNvPr id="10" name="Textfeld 67"/>
          <p:cNvSpPr txBox="1"/>
          <p:nvPr/>
        </p:nvSpPr>
        <p:spPr>
          <a:xfrm>
            <a:off x="5820165" y="3133035"/>
            <a:ext cx="1398444" cy="880155"/>
          </a:xfrm>
          <a:prstGeom prst="rect">
            <a:avLst/>
          </a:prstGeom>
          <a:noFill/>
        </p:spPr>
        <p:txBody>
          <a:bodyPr wrap="square" lIns="0" tIns="0" rIns="0" bIns="0" rtlCol="0">
            <a:noAutofit/>
          </a:bodyPr>
          <a:lstStyle/>
          <a:p>
            <a:pPr algn="ctr" defTabSz="1016264">
              <a:lnSpc>
                <a:spcPts val="2556"/>
              </a:lnSpc>
              <a:spcBef>
                <a:spcPts val="556"/>
              </a:spcBef>
              <a:defRPr/>
            </a:pPr>
            <a:r>
              <a:rPr lang="en-US" sz="2001" kern="0" dirty="0">
                <a:solidFill>
                  <a:srgbClr val="000000"/>
                </a:solidFill>
                <a:latin typeface="Bosch Office Sans" pitchFamily="34" charset="0"/>
              </a:rPr>
              <a:t>Technology path</a:t>
            </a:r>
          </a:p>
        </p:txBody>
      </p:sp>
      <p:sp>
        <p:nvSpPr>
          <p:cNvPr id="11" name="Textfeld 68"/>
          <p:cNvSpPr txBox="1"/>
          <p:nvPr/>
        </p:nvSpPr>
        <p:spPr>
          <a:xfrm>
            <a:off x="2231087" y="5882450"/>
            <a:ext cx="3369227" cy="183110"/>
          </a:xfrm>
          <a:prstGeom prst="rect">
            <a:avLst/>
          </a:prstGeom>
          <a:noFill/>
        </p:spPr>
        <p:txBody>
          <a:bodyPr wrap="square" lIns="0" tIns="0" rIns="0" bIns="0" rtlCol="0">
            <a:noAutofit/>
          </a:bodyPr>
          <a:lstStyle/>
          <a:p>
            <a:pPr defTabSz="1016264">
              <a:spcBef>
                <a:spcPts val="556"/>
              </a:spcBef>
              <a:defRPr/>
            </a:pPr>
            <a:r>
              <a:rPr lang="en-US" sz="778" kern="0" dirty="0">
                <a:latin typeface="Bosch Office Sans" pitchFamily="34" charset="0"/>
              </a:rPr>
              <a:t> = “State of the art” c</a:t>
            </a:r>
            <a:r>
              <a:rPr lang="en-US" sz="778" kern="0" dirty="0" err="1">
                <a:latin typeface="Bosch Office Sans" pitchFamily="34" charset="0"/>
              </a:rPr>
              <a:t>ontainer</a:t>
            </a:r>
            <a:r>
              <a:rPr lang="en-US" sz="778" kern="0" dirty="0">
                <a:latin typeface="Bosch Office Sans" pitchFamily="34" charset="0"/>
              </a:rPr>
              <a:t> technology</a:t>
            </a:r>
          </a:p>
          <a:p>
            <a:pPr defTabSz="1016264">
              <a:spcBef>
                <a:spcPts val="556"/>
              </a:spcBef>
              <a:defRPr/>
            </a:pPr>
            <a:r>
              <a:rPr lang="en-US" sz="778" kern="0" dirty="0">
                <a:latin typeface="Bosch Office Sans" pitchFamily="34" charset="0"/>
              </a:rPr>
              <a:t> = “State of the art” container o</a:t>
            </a:r>
            <a:r>
              <a:rPr lang="en-US" sz="778" kern="0" dirty="0" err="1">
                <a:latin typeface="Bosch Office Sans" pitchFamily="34" charset="0"/>
              </a:rPr>
              <a:t>rchestration</a:t>
            </a:r>
            <a:endParaRPr lang="en-US" sz="778" kern="0" dirty="0">
              <a:latin typeface="Bosch Office Sans" pitchFamily="34" charset="0"/>
            </a:endParaRPr>
          </a:p>
        </p:txBody>
      </p:sp>
      <p:pic>
        <p:nvPicPr>
          <p:cNvPr id="12" name="Grafik 70"/>
          <p:cNvPicPr>
            <a:picLocks noChangeAspect="1"/>
          </p:cNvPicPr>
          <p:nvPr/>
        </p:nvPicPr>
        <p:blipFill>
          <a:blip r:embed="rId2"/>
          <a:stretch>
            <a:fillRect/>
          </a:stretch>
        </p:blipFill>
        <p:spPr>
          <a:xfrm>
            <a:off x="7988428" y="1884578"/>
            <a:ext cx="3728661" cy="2635503"/>
          </a:xfrm>
          <a:prstGeom prst="rect">
            <a:avLst/>
          </a:prstGeom>
        </p:spPr>
      </p:pic>
      <p:sp>
        <p:nvSpPr>
          <p:cNvPr id="13" name="Textfeld 71"/>
          <p:cNvSpPr txBox="1"/>
          <p:nvPr/>
        </p:nvSpPr>
        <p:spPr>
          <a:xfrm>
            <a:off x="7823054" y="4986598"/>
            <a:ext cx="4182818" cy="826253"/>
          </a:xfrm>
          <a:prstGeom prst="rect">
            <a:avLst/>
          </a:prstGeom>
          <a:noFill/>
          <a:ln w="9525" cap="flat" cmpd="sng" algn="ctr">
            <a:noFill/>
            <a:prstDash val="solid"/>
            <a:round/>
            <a:headEnd type="none" w="med" len="med"/>
            <a:tailEnd type="none" w="med" len="med"/>
          </a:ln>
        </p:spPr>
        <p:txBody>
          <a:bodyPr wrap="square" lIns="0" tIns="0" rIns="0" bIns="0" rtlCol="0">
            <a:normAutofit/>
          </a:bodyPr>
          <a:lstStyle/>
          <a:p>
            <a:pPr marL="317583" indent="-317583" defTabSz="1016264">
              <a:spcBef>
                <a:spcPts val="556"/>
              </a:spcBef>
              <a:buClr>
                <a:prstClr val="white"/>
              </a:buClr>
              <a:buFont typeface="Bosch Office Sans" pitchFamily="2" charset="0"/>
              <a:buChar char="✓"/>
              <a:defRPr/>
            </a:pPr>
            <a:r>
              <a:rPr lang="en-US" sz="1167" kern="0" dirty="0">
                <a:solidFill>
                  <a:srgbClr val="FFFF00"/>
                </a:solidFill>
                <a:latin typeface="Bosch Office Sans" pitchFamily="34" charset="0"/>
              </a:rPr>
              <a:t>Common continuous development and deployment  framework for cloud and edge </a:t>
            </a:r>
          </a:p>
          <a:p>
            <a:pPr marL="317583" indent="-317583" defTabSz="1016264">
              <a:spcBef>
                <a:spcPts val="556"/>
              </a:spcBef>
              <a:buClr>
                <a:prstClr val="white"/>
              </a:buClr>
              <a:buFont typeface="Bosch Office Sans" pitchFamily="2" charset="0"/>
              <a:buChar char="✓"/>
              <a:defRPr/>
            </a:pPr>
            <a:r>
              <a:rPr lang="en-US" sz="1167" kern="0" dirty="0" smtClean="0">
                <a:solidFill>
                  <a:srgbClr val="FFFFFF"/>
                </a:solidFill>
                <a:latin typeface="Bosch Office Sans" pitchFamily="34" charset="0"/>
              </a:rPr>
              <a:t>Managing </a:t>
            </a:r>
            <a:r>
              <a:rPr lang="en-US" sz="1167" kern="0" dirty="0">
                <a:solidFill>
                  <a:srgbClr val="FFFFFF"/>
                </a:solidFill>
                <a:latin typeface="Bosch Office Sans" pitchFamily="34" charset="0"/>
              </a:rPr>
              <a:t>the complexity of distributed systems</a:t>
            </a:r>
          </a:p>
          <a:p>
            <a:pPr marL="317583" indent="-317583" defTabSz="1016264">
              <a:spcBef>
                <a:spcPts val="556"/>
              </a:spcBef>
              <a:buClr>
                <a:srgbClr val="92D050"/>
              </a:buClr>
              <a:buFont typeface="Bosch Office Sans" pitchFamily="2" charset="0"/>
              <a:buChar char="✓"/>
              <a:defRPr/>
            </a:pPr>
            <a:endParaRPr lang="en-US" sz="1167" kern="0" dirty="0">
              <a:solidFill>
                <a:srgbClr val="000000"/>
              </a:solidFill>
              <a:latin typeface="Bosch Office Sans" pitchFamily="34" charset="0"/>
            </a:endParaRPr>
          </a:p>
        </p:txBody>
      </p:sp>
      <p:grpSp>
        <p:nvGrpSpPr>
          <p:cNvPr id="14" name="Shape2_20200311_133018"/>
          <p:cNvGrpSpPr/>
          <p:nvPr/>
        </p:nvGrpSpPr>
        <p:grpSpPr>
          <a:xfrm>
            <a:off x="939439" y="1847866"/>
            <a:ext cx="4143278" cy="2962485"/>
            <a:chOff x="-101600" y="2120912"/>
            <a:chExt cx="3626892" cy="2593264"/>
          </a:xfrm>
        </p:grpSpPr>
        <p:pic>
          <p:nvPicPr>
            <p:cNvPr id="15" name="Grafik 16"/>
            <p:cNvPicPr>
              <a:picLocks noChangeAspect="1"/>
            </p:cNvPicPr>
            <p:nvPr/>
          </p:nvPicPr>
          <p:blipFill rotWithShape="1">
            <a:blip r:embed="rId3"/>
            <a:srcRect t="3414" r="19019" b="17361"/>
            <a:stretch/>
          </p:blipFill>
          <p:spPr>
            <a:xfrm>
              <a:off x="-101600" y="2523728"/>
              <a:ext cx="3601720" cy="2190448"/>
            </a:xfrm>
            <a:prstGeom prst="rect">
              <a:avLst/>
            </a:prstGeom>
          </p:spPr>
        </p:pic>
        <p:cxnSp>
          <p:nvCxnSpPr>
            <p:cNvPr id="16" name="Gerader Verbinder 18"/>
            <p:cNvCxnSpPr/>
            <p:nvPr/>
          </p:nvCxnSpPr>
          <p:spPr>
            <a:xfrm flipV="1">
              <a:off x="3309915" y="2120912"/>
              <a:ext cx="215377" cy="272726"/>
            </a:xfrm>
            <a:prstGeom prst="line">
              <a:avLst/>
            </a:prstGeom>
            <a:noFill/>
            <a:ln w="6350" cap="flat" cmpd="sng" algn="ctr">
              <a:solidFill>
                <a:srgbClr val="424C58"/>
              </a:solidFill>
              <a:prstDash val="dash"/>
              <a:miter lim="800000"/>
            </a:ln>
            <a:effectLst/>
          </p:spPr>
        </p:cxnSp>
      </p:grpSp>
      <p:sp>
        <p:nvSpPr>
          <p:cNvPr id="17" name="Rectangle 114"/>
          <p:cNvSpPr/>
          <p:nvPr/>
        </p:nvSpPr>
        <p:spPr>
          <a:xfrm>
            <a:off x="1390683" y="1457795"/>
            <a:ext cx="4509554" cy="343311"/>
          </a:xfrm>
          <a:prstGeom prst="rect">
            <a:avLst/>
          </a:prstGeom>
          <a:solidFill>
            <a:srgbClr val="005458"/>
          </a:solidFill>
          <a:ln w="9525" cap="flat" cmpd="sng" algn="ctr">
            <a:noFill/>
            <a:prstDash val="solid"/>
          </a:ln>
          <a:effectLst/>
        </p:spPr>
        <p:txBody>
          <a:bodyPr lIns="203252" rtlCol="0" anchor="ctr"/>
          <a:lstStyle/>
          <a:p>
            <a:pPr defTabSz="1016264">
              <a:lnSpc>
                <a:spcPts val="2556"/>
              </a:lnSpc>
              <a:spcBef>
                <a:spcPts val="556"/>
              </a:spcBef>
              <a:defRPr/>
            </a:pPr>
            <a:r>
              <a:rPr lang="en-US" sz="1556" kern="0" dirty="0">
                <a:solidFill>
                  <a:prstClr val="white"/>
                </a:solidFill>
                <a:latin typeface="Bosch Office Sans" pitchFamily="34" charset="0"/>
              </a:rPr>
              <a:t>“Vehicle E/E architecture with cloud extension”</a:t>
            </a:r>
          </a:p>
        </p:txBody>
      </p:sp>
      <p:sp>
        <p:nvSpPr>
          <p:cNvPr id="18" name="Rectangle 114"/>
          <p:cNvSpPr/>
          <p:nvPr/>
        </p:nvSpPr>
        <p:spPr>
          <a:xfrm>
            <a:off x="7659686" y="1448716"/>
            <a:ext cx="4509554" cy="343311"/>
          </a:xfrm>
          <a:prstGeom prst="rect">
            <a:avLst/>
          </a:prstGeom>
          <a:solidFill>
            <a:srgbClr val="005458"/>
          </a:solidFill>
          <a:ln w="9525" cap="flat" cmpd="sng" algn="ctr">
            <a:noFill/>
            <a:prstDash val="solid"/>
          </a:ln>
          <a:effectLst/>
        </p:spPr>
        <p:txBody>
          <a:bodyPr lIns="203252" rtlCol="0" anchor="ctr"/>
          <a:lstStyle/>
          <a:p>
            <a:pPr defTabSz="1016264">
              <a:lnSpc>
                <a:spcPts val="2556"/>
              </a:lnSpc>
              <a:spcBef>
                <a:spcPts val="556"/>
              </a:spcBef>
              <a:defRPr/>
            </a:pPr>
            <a:r>
              <a:rPr lang="en-US" sz="1556" kern="0" dirty="0">
                <a:solidFill>
                  <a:prstClr val="white"/>
                </a:solidFill>
                <a:latin typeface="Bosch Office Sans" pitchFamily="34" charset="0"/>
              </a:rPr>
              <a:t>“Integrated cloud and edge technologies”</a:t>
            </a:r>
          </a:p>
        </p:txBody>
      </p:sp>
      <p:pic>
        <p:nvPicPr>
          <p:cNvPr id="19" name="Grafik 21"/>
          <p:cNvPicPr>
            <a:picLocks noChangeAspect="1"/>
          </p:cNvPicPr>
          <p:nvPr/>
        </p:nvPicPr>
        <p:blipFill rotWithShape="1">
          <a:blip r:embed="rId4">
            <a:clrChange>
              <a:clrFrom>
                <a:srgbClr val="FFFFFF"/>
              </a:clrFrom>
              <a:clrTo>
                <a:srgbClr val="FFFFFF">
                  <a:alpha val="0"/>
                </a:srgbClr>
              </a:clrTo>
            </a:clrChange>
          </a:blip>
          <a:srcRect l="5977" t="6148" r="5840" b="6482"/>
          <a:stretch/>
        </p:blipFill>
        <p:spPr>
          <a:xfrm>
            <a:off x="1954009" y="5793945"/>
            <a:ext cx="261636" cy="220821"/>
          </a:xfrm>
          <a:prstGeom prst="rect">
            <a:avLst/>
          </a:prstGeom>
          <a:ln w="28575">
            <a:noFill/>
          </a:ln>
        </p:spPr>
      </p:pic>
      <p:pic>
        <p:nvPicPr>
          <p:cNvPr id="20" name="Grafik 22"/>
          <p:cNvPicPr>
            <a:picLocks noChangeAspect="1"/>
          </p:cNvPicPr>
          <p:nvPr/>
        </p:nvPicPr>
        <p:blipFill>
          <a:blip r:embed="rId5">
            <a:clrChange>
              <a:clrFrom>
                <a:srgbClr val="FFFFFF"/>
              </a:clrFrom>
              <a:clrTo>
                <a:srgbClr val="FFFFFF">
                  <a:alpha val="0"/>
                </a:srgbClr>
              </a:clrTo>
            </a:clrChange>
          </a:blip>
          <a:stretch>
            <a:fillRect/>
          </a:stretch>
        </p:blipFill>
        <p:spPr>
          <a:xfrm>
            <a:off x="1890059" y="6029662"/>
            <a:ext cx="381894" cy="193978"/>
          </a:xfrm>
          <a:prstGeom prst="rect">
            <a:avLst/>
          </a:prstGeom>
        </p:spPr>
      </p:pic>
      <p:sp>
        <p:nvSpPr>
          <p:cNvPr id="21" name="Textfeld 2"/>
          <p:cNvSpPr txBox="1"/>
          <p:nvPr/>
        </p:nvSpPr>
        <p:spPr>
          <a:xfrm>
            <a:off x="4378603" y="4501705"/>
            <a:ext cx="760638" cy="205745"/>
          </a:xfrm>
          <a:prstGeom prst="rect">
            <a:avLst/>
          </a:prstGeom>
          <a:noFill/>
        </p:spPr>
        <p:txBody>
          <a:bodyPr wrap="square" lIns="0" tIns="0" rIns="0" bIns="0" rtlCol="0">
            <a:noAutofit/>
          </a:bodyPr>
          <a:lstStyle/>
          <a:p>
            <a:pPr defTabSz="1016264">
              <a:lnSpc>
                <a:spcPts val="2556"/>
              </a:lnSpc>
              <a:spcBef>
                <a:spcPts val="556"/>
              </a:spcBef>
              <a:defRPr/>
            </a:pPr>
            <a:r>
              <a:rPr lang="en-US" sz="778" kern="0" dirty="0">
                <a:solidFill>
                  <a:srgbClr val="B2B3B5"/>
                </a:solidFill>
                <a:latin typeface="Bosch Office Sans" pitchFamily="34" charset="0"/>
              </a:rPr>
              <a:t>Source: M/NE</a:t>
            </a:r>
          </a:p>
        </p:txBody>
      </p:sp>
      <p:sp>
        <p:nvSpPr>
          <p:cNvPr id="22" name="Rectangle 1"/>
          <p:cNvSpPr/>
          <p:nvPr/>
        </p:nvSpPr>
        <p:spPr>
          <a:xfrm>
            <a:off x="1090982" y="4894677"/>
            <a:ext cx="4517890" cy="714594"/>
          </a:xfrm>
          <a:prstGeom prst="rect">
            <a:avLst/>
          </a:prstGeom>
          <a:solidFill>
            <a:srgbClr val="1399A0"/>
          </a:solidFill>
          <a:ln w="9525" cap="flat" cmpd="sng" algn="ctr">
            <a:solidFill>
              <a:srgbClr val="1399A0"/>
            </a:solidFill>
            <a:prstDash val="solid"/>
            <a:round/>
            <a:headEnd type="none" w="med" len="med"/>
            <a:tailEnd type="none" w="med" len="med"/>
          </a:ln>
          <a:effectLst/>
        </p:spPr>
        <p:txBody>
          <a:bodyPr rtlCol="0" anchor="ctr"/>
          <a:lstStyle/>
          <a:p>
            <a:pPr algn="ctr" defTabSz="1016264">
              <a:defRPr/>
            </a:pPr>
            <a:endParaRPr lang="en-US" sz="2001" kern="0" dirty="0">
              <a:solidFill>
                <a:srgbClr val="000000"/>
              </a:solidFill>
              <a:latin typeface="Bosch Office Sans"/>
            </a:endParaRPr>
          </a:p>
        </p:txBody>
      </p:sp>
      <p:sp>
        <p:nvSpPr>
          <p:cNvPr id="23" name="Textfeld 26"/>
          <p:cNvSpPr txBox="1"/>
          <p:nvPr/>
        </p:nvSpPr>
        <p:spPr>
          <a:xfrm>
            <a:off x="1217974" y="4986598"/>
            <a:ext cx="3809742" cy="761944"/>
          </a:xfrm>
          <a:prstGeom prst="rect">
            <a:avLst/>
          </a:prstGeom>
          <a:noFill/>
          <a:ln w="9525" cap="flat" cmpd="sng" algn="ctr">
            <a:noFill/>
            <a:prstDash val="solid"/>
            <a:round/>
            <a:headEnd type="none" w="med" len="med"/>
            <a:tailEnd type="none" w="med" len="med"/>
          </a:ln>
        </p:spPr>
        <p:txBody>
          <a:bodyPr wrap="square" lIns="0" tIns="0" rIns="0" bIns="0" rtlCol="0">
            <a:normAutofit/>
          </a:bodyPr>
          <a:lstStyle/>
          <a:p>
            <a:pPr marL="317583" indent="-317583" defTabSz="1016264">
              <a:spcBef>
                <a:spcPts val="556"/>
              </a:spcBef>
              <a:buClr>
                <a:prstClr val="white"/>
              </a:buClr>
              <a:buFont typeface="Bosch Office Sans" pitchFamily="2" charset="0"/>
              <a:buChar char="✓"/>
              <a:defRPr/>
            </a:pPr>
            <a:r>
              <a:rPr lang="en-US" sz="1167" kern="0" dirty="0">
                <a:solidFill>
                  <a:srgbClr val="FFFFFF"/>
                </a:solidFill>
                <a:latin typeface="Bosch Office Sans" pitchFamily="34" charset="0"/>
              </a:rPr>
              <a:t>Evolution in E/E architecture: From decentral embedded control units to centralized vehicle compute platforms</a:t>
            </a:r>
            <a:endParaRPr lang="en-US" sz="1167" kern="0" dirty="0">
              <a:solidFill>
                <a:srgbClr val="000000"/>
              </a:solidFill>
              <a:latin typeface="Bosch Office Sans" pitchFamily="34" charset="0"/>
            </a:endParaRPr>
          </a:p>
        </p:txBody>
      </p:sp>
      <p:sp>
        <p:nvSpPr>
          <p:cNvPr id="25" name="Text Placeholder 17"/>
          <p:cNvSpPr txBox="1">
            <a:spLocks/>
          </p:cNvSpPr>
          <p:nvPr/>
        </p:nvSpPr>
        <p:spPr>
          <a:xfrm>
            <a:off x="261125" y="151880"/>
            <a:ext cx="11908115" cy="432111"/>
          </a:xfrm>
          <a:prstGeom prst="rect">
            <a:avLst/>
          </a:prstGeom>
        </p:spPr>
        <p:txBody>
          <a:bodyPr vert="horz" lIns="0" tIns="0" rIns="0" bIns="0" rtlCol="0">
            <a:noAutofit/>
          </a:bodyPr>
          <a:lstStyle>
            <a:lvl1pPr marL="0" indent="0" algn="l" defTabSz="914333" rtl="0" eaLnBrk="1" latinLnBrk="0" hangingPunct="1">
              <a:lnSpc>
                <a:spcPct val="89000"/>
              </a:lnSpc>
              <a:spcBef>
                <a:spcPts val="0"/>
              </a:spcBef>
              <a:buFont typeface="Wingdings 3" panose="05040102010807070707" pitchFamily="18" charset="2"/>
              <a:buNone/>
              <a:defRPr sz="2800" kern="0" baseline="0">
                <a:solidFill>
                  <a:schemeClr val="tx1"/>
                </a:solidFill>
                <a:latin typeface="+mn-lt"/>
                <a:ea typeface="+mn-ea"/>
                <a:cs typeface="+mn-cs"/>
              </a:defRPr>
            </a:lvl1pPr>
            <a:lvl2pPr marL="233983" indent="0" algn="l" defTabSz="914333" rtl="0" eaLnBrk="1" latinLnBrk="0" hangingPunct="1">
              <a:lnSpc>
                <a:spcPct val="103000"/>
              </a:lnSpc>
              <a:spcBef>
                <a:spcPts val="500"/>
              </a:spcBef>
              <a:buFont typeface="Wingdings 3" panose="05040102010807070707" pitchFamily="18" charset="2"/>
              <a:buNone/>
              <a:defRPr sz="2800" kern="1200">
                <a:solidFill>
                  <a:schemeClr val="tx1"/>
                </a:solidFill>
                <a:latin typeface="+mn-lt"/>
                <a:ea typeface="+mn-ea"/>
                <a:cs typeface="+mn-cs"/>
              </a:defRPr>
            </a:lvl2pPr>
            <a:lvl3pPr marL="525562" indent="0" algn="l" defTabSz="914333" rtl="0" eaLnBrk="1" latinLnBrk="0" hangingPunct="1">
              <a:lnSpc>
                <a:spcPct val="102000"/>
              </a:lnSpc>
              <a:spcBef>
                <a:spcPts val="500"/>
              </a:spcBef>
              <a:buFont typeface="Bosch Office Sans" pitchFamily="2" charset="0"/>
              <a:buNone/>
              <a:defRPr sz="2800" kern="1200">
                <a:solidFill>
                  <a:schemeClr val="tx1"/>
                </a:solidFill>
                <a:latin typeface="+mn-lt"/>
                <a:ea typeface="+mn-ea"/>
                <a:cs typeface="+mn-cs"/>
              </a:defRPr>
            </a:lvl3pPr>
            <a:lvl4pPr marL="748745" indent="0" algn="l" defTabSz="914333" rtl="0" eaLnBrk="1" latinLnBrk="0" hangingPunct="1">
              <a:lnSpc>
                <a:spcPct val="103000"/>
              </a:lnSpc>
              <a:spcBef>
                <a:spcPts val="500"/>
              </a:spcBef>
              <a:buFont typeface="Bosch Office Sans" pitchFamily="2" charset="0"/>
              <a:buNone/>
              <a:defRPr sz="2800" kern="1200">
                <a:solidFill>
                  <a:schemeClr val="tx1"/>
                </a:solidFill>
                <a:latin typeface="+mn-lt"/>
                <a:ea typeface="+mn-ea"/>
                <a:cs typeface="+mn-cs"/>
              </a:defRPr>
            </a:lvl4pPr>
            <a:lvl5pPr marL="748745" indent="0" algn="l" defTabSz="914333" rtl="0" eaLnBrk="1" latinLnBrk="0" hangingPunct="1">
              <a:lnSpc>
                <a:spcPct val="103000"/>
              </a:lnSpc>
              <a:spcBef>
                <a:spcPts val="500"/>
              </a:spcBef>
              <a:buFont typeface="Bosch Office Sans" pitchFamily="2" charset="0"/>
              <a:buNone/>
              <a:defRPr sz="2800" kern="1200">
                <a:solidFill>
                  <a:schemeClr val="tx1"/>
                </a:solidFill>
                <a:latin typeface="+mn-lt"/>
                <a:ea typeface="+mn-ea"/>
                <a:cs typeface="+mn-cs"/>
              </a:defRPr>
            </a:lvl5pPr>
            <a:lvl6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6pPr>
            <a:lvl7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7pPr>
            <a:lvl8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8pPr>
            <a:lvl9pPr marL="932331" indent="-183586" algn="l" defTabSz="914333" rtl="0" eaLnBrk="1" latinLnBrk="0" hangingPunct="1">
              <a:lnSpc>
                <a:spcPct val="103000"/>
              </a:lnSpc>
              <a:spcBef>
                <a:spcPts val="500"/>
              </a:spcBef>
              <a:buFont typeface="Bosch Office Sans" pitchFamily="2" charset="0"/>
              <a:buChar char="‒"/>
              <a:defRPr sz="1300" kern="1200" baseline="0">
                <a:solidFill>
                  <a:schemeClr val="tx1"/>
                </a:solidFill>
                <a:latin typeface="+mn-lt"/>
                <a:ea typeface="+mn-ea"/>
                <a:cs typeface="+mn-cs"/>
              </a:defRPr>
            </a:lvl9pPr>
          </a:lstStyle>
          <a:p>
            <a:r>
              <a:rPr lang="en-US" sz="3112" dirty="0"/>
              <a:t>Future business opportunities</a:t>
            </a:r>
            <a:r>
              <a:rPr lang="de-DE" sz="3112" dirty="0">
                <a:solidFill>
                  <a:srgbClr val="08427E"/>
                </a:solidFill>
              </a:rPr>
              <a:t/>
            </a:r>
            <a:br>
              <a:rPr lang="de-DE" sz="3112" dirty="0">
                <a:solidFill>
                  <a:srgbClr val="08427E"/>
                </a:solidFill>
              </a:rPr>
            </a:br>
            <a:r>
              <a:rPr lang="de-DE" sz="3112" dirty="0" smtClean="0">
                <a:solidFill>
                  <a:srgbClr val="08427E"/>
                </a:solidFill>
              </a:rPr>
              <a:t>SW@Bosch - </a:t>
            </a:r>
            <a:r>
              <a:rPr lang="en-US" sz="3112" dirty="0" smtClean="0">
                <a:solidFill>
                  <a:srgbClr val="08427E"/>
                </a:solidFill>
              </a:rPr>
              <a:t>SW Defined Car</a:t>
            </a:r>
            <a:endParaRPr lang="en-US" sz="3112" dirty="0">
              <a:solidFill>
                <a:srgbClr val="08427E"/>
              </a:solidFill>
            </a:endParaRPr>
          </a:p>
        </p:txBody>
      </p:sp>
    </p:spTree>
    <p:extLst>
      <p:ext uri="{BB962C8B-B14F-4D97-AF65-F5344CB8AC3E}">
        <p14:creationId xmlns:p14="http://schemas.microsoft.com/office/powerpoint/2010/main" val="47814739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Title 2"/>
          <p:cNvSpPr txBox="1">
            <a:spLocks/>
          </p:cNvSpPr>
          <p:nvPr/>
        </p:nvSpPr>
        <p:spPr>
          <a:xfrm>
            <a:off x="0" y="516170"/>
            <a:ext cx="11616432" cy="432111"/>
          </a:xfrm>
          <a:prstGeom prst="rect">
            <a:avLst/>
          </a:prstGeom>
        </p:spPr>
        <p:txBody>
          <a:bodyPr>
            <a:normAutofit fontScale="975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fontAlgn="base">
              <a:spcAft>
                <a:spcPct val="0"/>
              </a:spcAft>
            </a:pPr>
            <a:r>
              <a:rPr lang="en-US" sz="2667" dirty="0" smtClean="0">
                <a:ln w="0"/>
                <a:blipFill dpi="0" rotWithShape="1">
                  <a:blip r:embed="rId2">
                    <a:extLst>
                      <a:ext uri="{28A0092B-C50C-407E-A947-70E740481C1C}">
                        <a14:useLocalDpi xmlns:a14="http://schemas.microsoft.com/office/drawing/2010/main" val="0"/>
                      </a:ext>
                    </a:extLst>
                  </a:blip>
                  <a:srcRect/>
                  <a:stretch>
                    <a:fillRect/>
                  </a:stretch>
                </a:blipFill>
                <a:latin typeface="Bosch Office Sans" pitchFamily="34" charset="0"/>
                <a:ea typeface="+mn-ea"/>
                <a:cs typeface="+mn-cs"/>
              </a:rPr>
              <a:t>AI augmented Defect Prediction</a:t>
            </a:r>
            <a:endParaRPr lang="en-US" sz="2667" dirty="0">
              <a:ln w="0"/>
              <a:blipFill dpi="0" rotWithShape="1">
                <a:blip r:embed="rId2">
                  <a:extLst>
                    <a:ext uri="{28A0092B-C50C-407E-A947-70E740481C1C}">
                      <a14:useLocalDpi xmlns:a14="http://schemas.microsoft.com/office/drawing/2010/main" val="0"/>
                    </a:ext>
                  </a:extLst>
                </a:blip>
                <a:srcRect/>
                <a:stretch>
                  <a:fillRect/>
                </a:stretch>
              </a:blipFill>
              <a:latin typeface="Bosch Office Sans" pitchFamily="34" charset="0"/>
              <a:ea typeface="+mn-ea"/>
              <a:cs typeface="+mn-cs"/>
            </a:endParaRPr>
          </a:p>
        </p:txBody>
      </p:sp>
      <p:sp>
        <p:nvSpPr>
          <p:cNvPr id="56" name="TextBox 55"/>
          <p:cNvSpPr txBox="1"/>
          <p:nvPr/>
        </p:nvSpPr>
        <p:spPr>
          <a:xfrm>
            <a:off x="5290051" y="612116"/>
            <a:ext cx="1688884" cy="215444"/>
          </a:xfrm>
          <a:prstGeom prst="rect">
            <a:avLst/>
          </a:prstGeom>
          <a:noFill/>
          <a:ln w="12700" cmpd="sng">
            <a:solidFill>
              <a:srgbClr val="002060"/>
            </a:solidFill>
          </a:ln>
        </p:spPr>
        <p:txBody>
          <a:bodyPr wrap="square" lIns="0" tIns="0" rIns="0" bIns="0"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dirty="0" smtClean="0">
                <a:ln>
                  <a:noFill/>
                </a:ln>
                <a:solidFill>
                  <a:srgbClr val="000000"/>
                </a:solidFill>
                <a:effectLst/>
                <a:uLnTx/>
                <a:uFillTx/>
                <a:latin typeface="Bosch Office Sans" pitchFamily="34" charset="0"/>
                <a:ea typeface="+mn-ea"/>
                <a:cs typeface="+mn-cs"/>
              </a:rPr>
              <a:t>Defect Management</a:t>
            </a:r>
            <a:endParaRPr kumimoji="0" lang="en-US" sz="1400" b="0" i="0" u="none" strike="noStrike" kern="1200" cap="none" spc="0" normalizeH="0" baseline="0" noProof="0" dirty="0">
              <a:ln>
                <a:noFill/>
              </a:ln>
              <a:solidFill>
                <a:srgbClr val="000000"/>
              </a:solidFill>
              <a:effectLst/>
              <a:uLnTx/>
              <a:uFillTx/>
              <a:latin typeface="Bosch Office Sans" pitchFamily="34" charset="0"/>
              <a:ea typeface="+mn-ea"/>
              <a:cs typeface="+mn-cs"/>
            </a:endParaRPr>
          </a:p>
        </p:txBody>
      </p:sp>
      <p:sp>
        <p:nvSpPr>
          <p:cNvPr id="57" name="TextBox 56">
            <a:hlinkClick r:id="" action="ppaction://noaction"/>
          </p:cNvPr>
          <p:cNvSpPr txBox="1"/>
          <p:nvPr/>
        </p:nvSpPr>
        <p:spPr>
          <a:xfrm>
            <a:off x="2538128" y="1640386"/>
            <a:ext cx="1688884" cy="215444"/>
          </a:xfrm>
          <a:prstGeom prst="rect">
            <a:avLst/>
          </a:prstGeom>
          <a:noFill/>
          <a:ln w="12700" cmpd="sng">
            <a:solidFill>
              <a:srgbClr val="002060"/>
            </a:solidFill>
          </a:ln>
        </p:spPr>
        <p:txBody>
          <a:bodyPr wrap="square" lIns="0" tIns="0" rIns="0" bIns="0" rtlCol="0">
            <a:spAutoFit/>
          </a:bodyPr>
          <a:lstStyle>
            <a:defPPr>
              <a:defRPr lang="de-DE"/>
            </a:defPPr>
            <a:lvl1pPr algn="ctr">
              <a:defRPr sz="1400"/>
            </a:lvl1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Bosch Office Sans" pitchFamily="34" charset="0"/>
                <a:ea typeface="+mn-ea"/>
                <a:cs typeface="+mn-cs"/>
              </a:rPr>
              <a:t>Defect Localization</a:t>
            </a:r>
          </a:p>
        </p:txBody>
      </p:sp>
      <p:sp>
        <p:nvSpPr>
          <p:cNvPr id="58" name="TextBox 57">
            <a:hlinkClick r:id="rId3" action="ppaction://hlinksldjump"/>
          </p:cNvPr>
          <p:cNvSpPr txBox="1"/>
          <p:nvPr/>
        </p:nvSpPr>
        <p:spPr>
          <a:xfrm>
            <a:off x="5470326" y="1605678"/>
            <a:ext cx="1395772" cy="215444"/>
          </a:xfrm>
          <a:prstGeom prst="rect">
            <a:avLst/>
          </a:prstGeom>
          <a:noFill/>
          <a:ln w="12700" cmpd="sng">
            <a:solidFill>
              <a:srgbClr val="002060"/>
            </a:solidFill>
          </a:ln>
        </p:spPr>
        <p:txBody>
          <a:bodyPr wrap="square" lIns="0" tIns="0" rIns="0" bIns="0"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dirty="0" smtClean="0">
                <a:ln>
                  <a:noFill/>
                </a:ln>
                <a:solidFill>
                  <a:srgbClr val="000000"/>
                </a:solidFill>
                <a:effectLst/>
                <a:uLnTx/>
                <a:uFillTx/>
                <a:latin typeface="Bosch Office Sans" pitchFamily="34" charset="0"/>
                <a:ea typeface="+mn-ea"/>
                <a:cs typeface="+mn-cs"/>
              </a:rPr>
              <a:t>Defect Prediction</a:t>
            </a:r>
            <a:endParaRPr kumimoji="0" lang="en-US" sz="1400" b="0" i="0" u="none" strike="noStrike" kern="1200" cap="none" spc="0" normalizeH="0" baseline="0" noProof="0" dirty="0">
              <a:ln>
                <a:noFill/>
              </a:ln>
              <a:solidFill>
                <a:srgbClr val="000000"/>
              </a:solidFill>
              <a:effectLst/>
              <a:uLnTx/>
              <a:uFillTx/>
              <a:latin typeface="Bosch Office Sans" pitchFamily="34" charset="0"/>
              <a:ea typeface="+mn-ea"/>
              <a:cs typeface="+mn-cs"/>
            </a:endParaRPr>
          </a:p>
        </p:txBody>
      </p:sp>
      <p:sp>
        <p:nvSpPr>
          <p:cNvPr id="59" name="TextBox 58"/>
          <p:cNvSpPr txBox="1"/>
          <p:nvPr/>
        </p:nvSpPr>
        <p:spPr>
          <a:xfrm>
            <a:off x="7631791" y="1605676"/>
            <a:ext cx="1895188" cy="215444"/>
          </a:xfrm>
          <a:prstGeom prst="rect">
            <a:avLst/>
          </a:prstGeom>
          <a:noFill/>
          <a:ln w="12700" cmpd="sng">
            <a:solidFill>
              <a:srgbClr val="002060"/>
            </a:solidFill>
          </a:ln>
        </p:spPr>
        <p:txBody>
          <a:bodyPr wrap="square" lIns="0" tIns="0" rIns="0" bIns="0"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dirty="0" smtClean="0">
                <a:ln>
                  <a:noFill/>
                </a:ln>
                <a:solidFill>
                  <a:srgbClr val="B2B3B5">
                    <a:lumMod val="75000"/>
                  </a:srgbClr>
                </a:solidFill>
                <a:effectLst/>
                <a:uLnTx/>
                <a:uFillTx/>
                <a:latin typeface="Bosch Office Sans" pitchFamily="34" charset="0"/>
                <a:ea typeface="+mn-ea"/>
                <a:cs typeface="+mn-cs"/>
              </a:rPr>
              <a:t>Defect Prioritization</a:t>
            </a:r>
            <a:endParaRPr kumimoji="0" lang="en-US" sz="1400" b="0" i="0" u="none" strike="noStrike" kern="1200" cap="none" spc="0" normalizeH="0" baseline="0" noProof="0" dirty="0">
              <a:ln>
                <a:noFill/>
              </a:ln>
              <a:solidFill>
                <a:srgbClr val="B2B3B5">
                  <a:lumMod val="75000"/>
                </a:srgbClr>
              </a:solidFill>
              <a:effectLst/>
              <a:uLnTx/>
              <a:uFillTx/>
              <a:latin typeface="Bosch Office Sans" pitchFamily="34" charset="0"/>
              <a:ea typeface="+mn-ea"/>
              <a:cs typeface="+mn-cs"/>
            </a:endParaRPr>
          </a:p>
        </p:txBody>
      </p:sp>
      <p:cxnSp>
        <p:nvCxnSpPr>
          <p:cNvPr id="60" name="Elbow Connector 59"/>
          <p:cNvCxnSpPr>
            <a:endCxn id="58" idx="0"/>
          </p:cNvCxnSpPr>
          <p:nvPr/>
        </p:nvCxnSpPr>
        <p:spPr>
          <a:xfrm rot="16200000" flipH="1">
            <a:off x="5777800" y="1215266"/>
            <a:ext cx="780822" cy="2"/>
          </a:xfrm>
          <a:prstGeom prst="bentConnector3">
            <a:avLst/>
          </a:prstGeom>
          <a:ln w="25400"/>
        </p:spPr>
        <p:style>
          <a:lnRef idx="1">
            <a:schemeClr val="accent1"/>
          </a:lnRef>
          <a:fillRef idx="0">
            <a:schemeClr val="accent1"/>
          </a:fillRef>
          <a:effectRef idx="0">
            <a:schemeClr val="accent1"/>
          </a:effectRef>
          <a:fontRef idx="minor">
            <a:schemeClr val="tx1"/>
          </a:fontRef>
        </p:style>
      </p:cxnSp>
      <p:cxnSp>
        <p:nvCxnSpPr>
          <p:cNvPr id="61" name="Elbow Connector 60"/>
          <p:cNvCxnSpPr/>
          <p:nvPr/>
        </p:nvCxnSpPr>
        <p:spPr>
          <a:xfrm rot="16200000" flipH="1">
            <a:off x="6983388" y="9679"/>
            <a:ext cx="780820" cy="2411175"/>
          </a:xfrm>
          <a:prstGeom prst="bentConnector3">
            <a:avLst>
              <a:gd name="adj1" fmla="val 52149"/>
            </a:avLst>
          </a:prstGeom>
          <a:ln w="25400"/>
        </p:spPr>
        <p:style>
          <a:lnRef idx="1">
            <a:schemeClr val="accent1"/>
          </a:lnRef>
          <a:fillRef idx="0">
            <a:schemeClr val="accent1"/>
          </a:fillRef>
          <a:effectRef idx="0">
            <a:schemeClr val="accent1"/>
          </a:effectRef>
          <a:fontRef idx="minor">
            <a:schemeClr val="tx1"/>
          </a:fontRef>
        </p:style>
      </p:cxnSp>
      <p:cxnSp>
        <p:nvCxnSpPr>
          <p:cNvPr id="62" name="Elbow Connector 61"/>
          <p:cNvCxnSpPr/>
          <p:nvPr/>
        </p:nvCxnSpPr>
        <p:spPr>
          <a:xfrm rot="5400000">
            <a:off x="4367626" y="-160198"/>
            <a:ext cx="815530" cy="2785640"/>
          </a:xfrm>
          <a:prstGeom prst="bentConnector3">
            <a:avLst>
              <a:gd name="adj1" fmla="val 50000"/>
            </a:avLst>
          </a:prstGeom>
          <a:ln w="25400"/>
        </p:spPr>
        <p:style>
          <a:lnRef idx="1">
            <a:schemeClr val="accent1"/>
          </a:lnRef>
          <a:fillRef idx="0">
            <a:schemeClr val="accent1"/>
          </a:fillRef>
          <a:effectRef idx="0">
            <a:schemeClr val="accent1"/>
          </a:effectRef>
          <a:fontRef idx="minor">
            <a:schemeClr val="tx1"/>
          </a:fontRef>
        </p:style>
      </p:cxnSp>
      <p:sp>
        <p:nvSpPr>
          <p:cNvPr id="63" name="TextBox 62"/>
          <p:cNvSpPr txBox="1"/>
          <p:nvPr/>
        </p:nvSpPr>
        <p:spPr>
          <a:xfrm>
            <a:off x="934006" y="1964531"/>
            <a:ext cx="1395772" cy="215444"/>
          </a:xfrm>
          <a:prstGeom prst="rect">
            <a:avLst/>
          </a:prstGeom>
          <a:noFill/>
          <a:ln w="12700" cmpd="sng">
            <a:solidFill>
              <a:srgbClr val="002060"/>
            </a:solidFill>
          </a:ln>
        </p:spPr>
        <p:txBody>
          <a:bodyPr wrap="square" lIns="0" tIns="0" rIns="0" bIns="0"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dirty="0" smtClean="0">
                <a:ln>
                  <a:noFill/>
                </a:ln>
                <a:solidFill>
                  <a:srgbClr val="B2B3B5">
                    <a:lumMod val="75000"/>
                  </a:srgbClr>
                </a:solidFill>
                <a:effectLst/>
                <a:uLnTx/>
                <a:uFillTx/>
                <a:latin typeface="Bosch Office Sans" pitchFamily="34" charset="0"/>
                <a:ea typeface="+mn-ea"/>
                <a:cs typeface="+mn-cs"/>
              </a:rPr>
              <a:t>Defect Similarity</a:t>
            </a:r>
            <a:endParaRPr kumimoji="0" lang="en-US" sz="1400" b="0" i="0" u="none" strike="noStrike" kern="1200" cap="none" spc="0" normalizeH="0" baseline="0" noProof="0" dirty="0">
              <a:ln>
                <a:noFill/>
              </a:ln>
              <a:solidFill>
                <a:srgbClr val="B2B3B5">
                  <a:lumMod val="75000"/>
                </a:srgbClr>
              </a:solidFill>
              <a:effectLst/>
              <a:uLnTx/>
              <a:uFillTx/>
              <a:latin typeface="Bosch Office Sans" pitchFamily="34" charset="0"/>
              <a:ea typeface="+mn-ea"/>
              <a:cs typeface="+mn-cs"/>
            </a:endParaRPr>
          </a:p>
        </p:txBody>
      </p:sp>
      <p:sp>
        <p:nvSpPr>
          <p:cNvPr id="64" name="Rounded Rectangle 63"/>
          <p:cNvSpPr/>
          <p:nvPr/>
        </p:nvSpPr>
        <p:spPr>
          <a:xfrm>
            <a:off x="4544558" y="4040020"/>
            <a:ext cx="1802273" cy="43719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dirty="0" smtClean="0">
                <a:ln>
                  <a:noFill/>
                </a:ln>
                <a:solidFill>
                  <a:srgbClr val="002060"/>
                </a:solidFill>
                <a:effectLst/>
                <a:uLnTx/>
                <a:uFillTx/>
                <a:latin typeface="Bosch Office Sans"/>
                <a:ea typeface="+mn-ea"/>
                <a:cs typeface="+mn-cs"/>
              </a:rPr>
              <a:t>Predicted Defective Source Code</a:t>
            </a:r>
            <a:endParaRPr kumimoji="0" lang="en-US" sz="1400" b="0" i="0" u="none" strike="noStrike" kern="1200" cap="none" spc="0" normalizeH="0" baseline="0" noProof="0" dirty="0">
              <a:ln>
                <a:noFill/>
              </a:ln>
              <a:solidFill>
                <a:srgbClr val="002060"/>
              </a:solidFill>
              <a:effectLst/>
              <a:uLnTx/>
              <a:uFillTx/>
              <a:latin typeface="Bosch Office Sans"/>
              <a:ea typeface="+mn-ea"/>
              <a:cs typeface="+mn-cs"/>
            </a:endParaRPr>
          </a:p>
        </p:txBody>
      </p:sp>
      <p:sp>
        <p:nvSpPr>
          <p:cNvPr id="65" name="TextBox 64"/>
          <p:cNvSpPr txBox="1"/>
          <p:nvPr/>
        </p:nvSpPr>
        <p:spPr>
          <a:xfrm>
            <a:off x="4544559" y="2331493"/>
            <a:ext cx="1395772" cy="215444"/>
          </a:xfrm>
          <a:prstGeom prst="rect">
            <a:avLst/>
          </a:prstGeom>
          <a:noFill/>
          <a:ln w="12700" cmpd="sng">
            <a:solidFill>
              <a:srgbClr val="0070C0"/>
            </a:solidFill>
          </a:ln>
        </p:spPr>
        <p:txBody>
          <a:bodyPr wrap="square" lIns="0" tIns="0" rIns="0" bIns="0"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dirty="0" smtClean="0">
                <a:ln>
                  <a:noFill/>
                </a:ln>
                <a:solidFill>
                  <a:srgbClr val="000000"/>
                </a:solidFill>
                <a:effectLst/>
                <a:uLnTx/>
                <a:uFillTx/>
                <a:latin typeface="Bosch Office Sans" pitchFamily="34" charset="0"/>
                <a:ea typeface="+mn-ea"/>
                <a:cs typeface="+mn-cs"/>
              </a:rPr>
              <a:t>Source Code</a:t>
            </a:r>
            <a:endParaRPr kumimoji="0" lang="en-US" sz="1400" b="0" i="0" u="none" strike="noStrike" kern="1200" cap="none" spc="0" normalizeH="0" baseline="0" noProof="0" dirty="0">
              <a:ln>
                <a:noFill/>
              </a:ln>
              <a:solidFill>
                <a:srgbClr val="000000"/>
              </a:solidFill>
              <a:effectLst/>
              <a:uLnTx/>
              <a:uFillTx/>
              <a:latin typeface="Bosch Office Sans" pitchFamily="34" charset="0"/>
              <a:ea typeface="+mn-ea"/>
              <a:cs typeface="+mn-cs"/>
            </a:endParaRPr>
          </a:p>
        </p:txBody>
      </p:sp>
      <p:sp>
        <p:nvSpPr>
          <p:cNvPr id="66" name="TextBox 65"/>
          <p:cNvSpPr txBox="1"/>
          <p:nvPr/>
        </p:nvSpPr>
        <p:spPr>
          <a:xfrm>
            <a:off x="9928620" y="1986713"/>
            <a:ext cx="1395772" cy="215444"/>
          </a:xfrm>
          <a:prstGeom prst="rect">
            <a:avLst/>
          </a:prstGeom>
          <a:noFill/>
          <a:ln w="12700" cmpd="sng">
            <a:solidFill>
              <a:srgbClr val="002060"/>
            </a:solidFill>
          </a:ln>
        </p:spPr>
        <p:txBody>
          <a:bodyPr wrap="square" lIns="0" tIns="0" rIns="0" bIns="0"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dirty="0" smtClean="0">
                <a:ln>
                  <a:noFill/>
                </a:ln>
                <a:solidFill>
                  <a:srgbClr val="B2B3B5">
                    <a:lumMod val="75000"/>
                  </a:srgbClr>
                </a:solidFill>
                <a:effectLst/>
                <a:uLnTx/>
                <a:uFillTx/>
                <a:latin typeface="Bosch Office Sans" pitchFamily="34" charset="0"/>
                <a:ea typeface="+mn-ea"/>
                <a:cs typeface="+mn-cs"/>
              </a:rPr>
              <a:t>Defect Severity</a:t>
            </a:r>
            <a:endParaRPr kumimoji="0" lang="en-US" sz="1400" b="0" i="0" u="none" strike="noStrike" kern="1200" cap="none" spc="0" normalizeH="0" baseline="0" noProof="0" dirty="0">
              <a:ln>
                <a:noFill/>
              </a:ln>
              <a:solidFill>
                <a:srgbClr val="B2B3B5">
                  <a:lumMod val="75000"/>
                </a:srgbClr>
              </a:solidFill>
              <a:effectLst/>
              <a:uLnTx/>
              <a:uFillTx/>
              <a:latin typeface="Bosch Office Sans" pitchFamily="34" charset="0"/>
              <a:ea typeface="+mn-ea"/>
              <a:cs typeface="+mn-cs"/>
            </a:endParaRPr>
          </a:p>
        </p:txBody>
      </p:sp>
      <p:cxnSp>
        <p:nvCxnSpPr>
          <p:cNvPr id="67" name="Elbow Connector 66"/>
          <p:cNvCxnSpPr>
            <a:stCxn id="59" idx="3"/>
            <a:endCxn id="66" idx="0"/>
          </p:cNvCxnSpPr>
          <p:nvPr/>
        </p:nvCxnSpPr>
        <p:spPr>
          <a:xfrm>
            <a:off x="9526979" y="1713398"/>
            <a:ext cx="1099527" cy="273315"/>
          </a:xfrm>
          <a:prstGeom prst="bentConnector2">
            <a:avLst/>
          </a:prstGeom>
          <a:ln w="25400"/>
        </p:spPr>
        <p:style>
          <a:lnRef idx="1">
            <a:schemeClr val="accent1"/>
          </a:lnRef>
          <a:fillRef idx="0">
            <a:schemeClr val="accent1"/>
          </a:fillRef>
          <a:effectRef idx="0">
            <a:schemeClr val="accent1"/>
          </a:effectRef>
          <a:fontRef idx="minor">
            <a:schemeClr val="tx1"/>
          </a:fontRef>
        </p:style>
      </p:cxnSp>
      <p:sp>
        <p:nvSpPr>
          <p:cNvPr id="68" name="Rounded Rectangle 67"/>
          <p:cNvSpPr/>
          <p:nvPr/>
        </p:nvSpPr>
        <p:spPr>
          <a:xfrm>
            <a:off x="5509209" y="2978461"/>
            <a:ext cx="1638894" cy="418237"/>
          </a:xfrm>
          <a:prstGeom prst="roundRect">
            <a:avLst/>
          </a:prstGeom>
          <a:solidFill>
            <a:schemeClr val="accent2">
              <a:lumMod val="7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FFFFFF"/>
                </a:solidFill>
                <a:effectLst/>
                <a:uLnTx/>
                <a:uFillTx/>
                <a:latin typeface="Bosch Office Sans"/>
                <a:ea typeface="+mn-ea"/>
                <a:cs typeface="+mn-cs"/>
              </a:rPr>
              <a:t>Code Knowledge Graph</a:t>
            </a:r>
          </a:p>
        </p:txBody>
      </p:sp>
      <p:cxnSp>
        <p:nvCxnSpPr>
          <p:cNvPr id="69" name="Elbow Connector 68"/>
          <p:cNvCxnSpPr>
            <a:stCxn id="65" idx="3"/>
            <a:endCxn id="68" idx="0"/>
          </p:cNvCxnSpPr>
          <p:nvPr/>
        </p:nvCxnSpPr>
        <p:spPr>
          <a:xfrm>
            <a:off x="5940331" y="2439215"/>
            <a:ext cx="388325" cy="539246"/>
          </a:xfrm>
          <a:prstGeom prst="bentConnector2">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70" name="Elbow Connector 69"/>
          <p:cNvCxnSpPr>
            <a:stCxn id="68" idx="2"/>
            <a:endCxn id="64" idx="0"/>
          </p:cNvCxnSpPr>
          <p:nvPr/>
        </p:nvCxnSpPr>
        <p:spPr>
          <a:xfrm rot="5400000">
            <a:off x="5565515" y="3276879"/>
            <a:ext cx="643322" cy="882961"/>
          </a:xfrm>
          <a:prstGeom prst="bentConnector3">
            <a:avLst>
              <a:gd name="adj1" fmla="val 50000"/>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71" name="Rounded Rectangle 70"/>
          <p:cNvSpPr/>
          <p:nvPr/>
        </p:nvSpPr>
        <p:spPr>
          <a:xfrm>
            <a:off x="1290171" y="3003966"/>
            <a:ext cx="1802273" cy="403511"/>
          </a:xfrm>
          <a:prstGeom prst="roundRect">
            <a:avLst/>
          </a:prstGeom>
          <a:solidFill>
            <a:schemeClr val="accent2">
              <a:lumMod val="7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dirty="0" smtClean="0">
                <a:ln>
                  <a:noFill/>
                </a:ln>
                <a:solidFill>
                  <a:srgbClr val="FFFFFF"/>
                </a:solidFill>
                <a:effectLst/>
                <a:uLnTx/>
                <a:uFillTx/>
                <a:latin typeface="Bosch Office Sans"/>
                <a:ea typeface="+mn-ea"/>
                <a:cs typeface="+mn-cs"/>
              </a:rPr>
              <a:t>ML Based Representation</a:t>
            </a:r>
            <a:endParaRPr kumimoji="0" lang="en-US" sz="1400" b="0" i="0" u="none" strike="noStrike" kern="1200" cap="none" spc="0" normalizeH="0" baseline="0" noProof="0" dirty="0">
              <a:ln>
                <a:noFill/>
              </a:ln>
              <a:solidFill>
                <a:srgbClr val="FFFFFF"/>
              </a:solidFill>
              <a:effectLst/>
              <a:uLnTx/>
              <a:uFillTx/>
              <a:latin typeface="Bosch Office Sans"/>
              <a:ea typeface="+mn-ea"/>
              <a:cs typeface="+mn-cs"/>
            </a:endParaRPr>
          </a:p>
        </p:txBody>
      </p:sp>
      <p:sp>
        <p:nvSpPr>
          <p:cNvPr id="72" name="Rounded Rectangle 71"/>
          <p:cNvSpPr/>
          <p:nvPr/>
        </p:nvSpPr>
        <p:spPr>
          <a:xfrm>
            <a:off x="1290170" y="3713608"/>
            <a:ext cx="1802273" cy="43719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dirty="0" smtClean="0">
                <a:ln>
                  <a:noFill/>
                </a:ln>
                <a:solidFill>
                  <a:srgbClr val="002060"/>
                </a:solidFill>
                <a:effectLst/>
                <a:uLnTx/>
                <a:uFillTx/>
                <a:latin typeface="Bosch Office Sans"/>
                <a:ea typeface="+mn-ea"/>
                <a:cs typeface="+mn-cs"/>
              </a:rPr>
              <a:t>Localized Defect in Source Code</a:t>
            </a:r>
            <a:endParaRPr kumimoji="0" lang="en-US" sz="1400" b="0" i="0" u="none" strike="noStrike" kern="1200" cap="none" spc="0" normalizeH="0" baseline="0" noProof="0" dirty="0">
              <a:ln>
                <a:noFill/>
              </a:ln>
              <a:solidFill>
                <a:srgbClr val="002060"/>
              </a:solidFill>
              <a:effectLst/>
              <a:uLnTx/>
              <a:uFillTx/>
              <a:latin typeface="Bosch Office Sans"/>
              <a:ea typeface="+mn-ea"/>
              <a:cs typeface="+mn-cs"/>
            </a:endParaRPr>
          </a:p>
        </p:txBody>
      </p:sp>
      <p:cxnSp>
        <p:nvCxnSpPr>
          <p:cNvPr id="73" name="Elbow Connector 72"/>
          <p:cNvCxnSpPr>
            <a:stCxn id="57" idx="2"/>
          </p:cNvCxnSpPr>
          <p:nvPr/>
        </p:nvCxnSpPr>
        <p:spPr>
          <a:xfrm rot="5400000">
            <a:off x="3143172" y="2093642"/>
            <a:ext cx="477210" cy="1586"/>
          </a:xfrm>
          <a:prstGeom prst="bentConnector3">
            <a:avLst/>
          </a:prstGeom>
          <a:ln w="25400"/>
        </p:spPr>
        <p:style>
          <a:lnRef idx="1">
            <a:schemeClr val="accent1"/>
          </a:lnRef>
          <a:fillRef idx="0">
            <a:schemeClr val="accent1"/>
          </a:fillRef>
          <a:effectRef idx="0">
            <a:schemeClr val="accent1"/>
          </a:effectRef>
          <a:fontRef idx="minor">
            <a:schemeClr val="tx1"/>
          </a:fontRef>
        </p:style>
      </p:cxnSp>
      <p:cxnSp>
        <p:nvCxnSpPr>
          <p:cNvPr id="74" name="Elbow Connector 73"/>
          <p:cNvCxnSpPr>
            <a:stCxn id="86" idx="1"/>
            <a:endCxn id="71" idx="0"/>
          </p:cNvCxnSpPr>
          <p:nvPr/>
        </p:nvCxnSpPr>
        <p:spPr>
          <a:xfrm rot="10800000" flipV="1">
            <a:off x="2191308" y="2441872"/>
            <a:ext cx="343666" cy="562094"/>
          </a:xfrm>
          <a:prstGeom prst="bentConnector2">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75" name="Elbow Connector 74"/>
          <p:cNvCxnSpPr>
            <a:stCxn id="57" idx="1"/>
            <a:endCxn id="63" idx="0"/>
          </p:cNvCxnSpPr>
          <p:nvPr/>
        </p:nvCxnSpPr>
        <p:spPr>
          <a:xfrm rot="10800000" flipV="1">
            <a:off x="1631892" y="1748107"/>
            <a:ext cx="906236" cy="216423"/>
          </a:xfrm>
          <a:prstGeom prst="bentConnector2">
            <a:avLst/>
          </a:prstGeom>
          <a:ln w="25400"/>
        </p:spPr>
        <p:style>
          <a:lnRef idx="1">
            <a:schemeClr val="accent1"/>
          </a:lnRef>
          <a:fillRef idx="0">
            <a:schemeClr val="accent1"/>
          </a:fillRef>
          <a:effectRef idx="0">
            <a:schemeClr val="accent1"/>
          </a:effectRef>
          <a:fontRef idx="minor">
            <a:schemeClr val="tx1"/>
          </a:fontRef>
        </p:style>
      </p:cxnSp>
      <p:cxnSp>
        <p:nvCxnSpPr>
          <p:cNvPr id="76" name="Elbow Connector 75"/>
          <p:cNvCxnSpPr>
            <a:stCxn id="71" idx="2"/>
            <a:endCxn id="72" idx="0"/>
          </p:cNvCxnSpPr>
          <p:nvPr/>
        </p:nvCxnSpPr>
        <p:spPr>
          <a:xfrm rot="5400000">
            <a:off x="2038243" y="3560542"/>
            <a:ext cx="306131" cy="1"/>
          </a:xfrm>
          <a:prstGeom prst="bentConnector3">
            <a:avLst>
              <a:gd name="adj1" fmla="val 50000"/>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78" name="TextBox 77"/>
          <p:cNvSpPr txBox="1"/>
          <p:nvPr/>
        </p:nvSpPr>
        <p:spPr>
          <a:xfrm>
            <a:off x="321423" y="2339361"/>
            <a:ext cx="1470712" cy="215444"/>
          </a:xfrm>
          <a:prstGeom prst="rect">
            <a:avLst/>
          </a:prstGeom>
          <a:noFill/>
          <a:ln w="12700" cmpd="sng">
            <a:solidFill>
              <a:srgbClr val="0070C0"/>
            </a:solidFill>
          </a:ln>
        </p:spPr>
        <p:txBody>
          <a:bodyPr wrap="square" lIns="0" tIns="0" rIns="0" bIns="0" rtlCol="0">
            <a:spAutoFit/>
          </a:bodyPr>
          <a:lstStyle>
            <a:defPPr>
              <a:defRPr lang="en-US"/>
            </a:defPPr>
            <a:lvl1pPr marR="0" lvl="0" indent="0" algn="ctr" defTabSz="914400" fontAlgn="base">
              <a:lnSpc>
                <a:spcPct val="100000"/>
              </a:lnSpc>
              <a:spcBef>
                <a:spcPct val="0"/>
              </a:spcBef>
              <a:spcAft>
                <a:spcPct val="0"/>
              </a:spcAft>
              <a:buClrTx/>
              <a:buSzTx/>
              <a:buFontTx/>
              <a:buNone/>
              <a:tabLst/>
              <a:defRPr kumimoji="0" sz="1400" b="0" i="0" u="none" strike="noStrike" cap="none" spc="0" normalizeH="0" baseline="0">
                <a:ln>
                  <a:noFill/>
                </a:ln>
                <a:solidFill>
                  <a:srgbClr val="000000"/>
                </a:solidFill>
                <a:effectLst/>
                <a:uLnTx/>
                <a:uFillTx/>
                <a:latin typeface="Bosch Office Sans" pitchFamily="34" charset="0"/>
              </a:defRPr>
            </a:lvl1pPr>
          </a:lstStyle>
          <a:p>
            <a:r>
              <a:rPr lang="en-US" dirty="0"/>
              <a:t>SW Requirements</a:t>
            </a:r>
          </a:p>
        </p:txBody>
      </p:sp>
      <p:sp>
        <p:nvSpPr>
          <p:cNvPr id="79" name="TextBox 78"/>
          <p:cNvSpPr txBox="1"/>
          <p:nvPr/>
        </p:nvSpPr>
        <p:spPr>
          <a:xfrm>
            <a:off x="11321628" y="2331492"/>
            <a:ext cx="1060335" cy="215444"/>
          </a:xfrm>
          <a:prstGeom prst="rect">
            <a:avLst/>
          </a:prstGeom>
          <a:noFill/>
          <a:ln w="12700" cmpd="sng">
            <a:solidFill>
              <a:srgbClr val="0070C0"/>
            </a:solidFill>
          </a:ln>
        </p:spPr>
        <p:txBody>
          <a:bodyPr wrap="square" lIns="0" tIns="0" rIns="0" bIns="0" rtlCol="0">
            <a:spAutoFit/>
          </a:bodyPr>
          <a:lstStyle>
            <a:defPPr>
              <a:defRPr lang="en-US"/>
            </a:defPPr>
            <a:lvl1pPr marR="0" lvl="0" indent="0" algn="ctr" defTabSz="914400" fontAlgn="base">
              <a:lnSpc>
                <a:spcPct val="100000"/>
              </a:lnSpc>
              <a:spcBef>
                <a:spcPct val="0"/>
              </a:spcBef>
              <a:spcAft>
                <a:spcPct val="0"/>
              </a:spcAft>
              <a:buClrTx/>
              <a:buSzTx/>
              <a:buFontTx/>
              <a:buNone/>
              <a:tabLst/>
              <a:defRPr kumimoji="0" sz="1400" b="0" i="0" u="none" strike="noStrike" cap="none" spc="0" normalizeH="0" baseline="0">
                <a:ln>
                  <a:noFill/>
                </a:ln>
                <a:solidFill>
                  <a:srgbClr val="B2B3B5">
                    <a:lumMod val="75000"/>
                  </a:srgbClr>
                </a:solidFill>
                <a:effectLst/>
                <a:uLnTx/>
                <a:uFillTx/>
                <a:latin typeface="Bosch Office Sans" pitchFamily="34" charset="0"/>
              </a:defRPr>
            </a:lvl1pPr>
          </a:lstStyle>
          <a:p>
            <a:r>
              <a:rPr lang="en-US" dirty="0"/>
              <a:t>Test Cases</a:t>
            </a:r>
          </a:p>
        </p:txBody>
      </p:sp>
      <p:cxnSp>
        <p:nvCxnSpPr>
          <p:cNvPr id="80" name="Elbow Connector 79"/>
          <p:cNvCxnSpPr>
            <a:stCxn id="64" idx="2"/>
            <a:endCxn id="77" idx="1"/>
          </p:cNvCxnSpPr>
          <p:nvPr/>
        </p:nvCxnSpPr>
        <p:spPr>
          <a:xfrm rot="16200000" flipH="1">
            <a:off x="5493298" y="4429609"/>
            <a:ext cx="1586594" cy="1681800"/>
          </a:xfrm>
          <a:prstGeom prst="bentConnector2">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81" name="TextBox 80"/>
          <p:cNvSpPr txBox="1"/>
          <p:nvPr/>
        </p:nvSpPr>
        <p:spPr>
          <a:xfrm>
            <a:off x="7351563" y="2339362"/>
            <a:ext cx="1611542" cy="215444"/>
          </a:xfrm>
          <a:prstGeom prst="rect">
            <a:avLst/>
          </a:prstGeom>
          <a:noFill/>
          <a:ln w="12700" cmpd="sng">
            <a:solidFill>
              <a:srgbClr val="0070C0"/>
            </a:solidFill>
          </a:ln>
        </p:spPr>
        <p:txBody>
          <a:bodyPr wrap="square" lIns="0" tIns="0" rIns="0" bIns="0" rtlCol="0">
            <a:spAutoFit/>
          </a:bodyPr>
          <a:lstStyle>
            <a:defPPr>
              <a:defRPr lang="de-DE"/>
            </a:defPPr>
            <a:lvl1pPr algn="ctr">
              <a:defRPr sz="1400">
                <a:solidFill>
                  <a:schemeClr val="accent3">
                    <a:lumMod val="75000"/>
                  </a:schemeClr>
                </a:solidFill>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B2B3B5">
                    <a:lumMod val="75000"/>
                  </a:srgbClr>
                </a:solidFill>
                <a:effectLst/>
                <a:uLnTx/>
                <a:uFillTx/>
                <a:latin typeface="Bosch Office Sans" pitchFamily="34" charset="0"/>
                <a:ea typeface="+mn-ea"/>
                <a:cs typeface="+mn-cs"/>
              </a:rPr>
              <a:t>Defect Descriptions</a:t>
            </a:r>
          </a:p>
        </p:txBody>
      </p:sp>
      <p:sp>
        <p:nvSpPr>
          <p:cNvPr id="82" name="Rounded Rectangle 81"/>
          <p:cNvSpPr/>
          <p:nvPr/>
        </p:nvSpPr>
        <p:spPr>
          <a:xfrm>
            <a:off x="3343458" y="2998626"/>
            <a:ext cx="1802273" cy="403511"/>
          </a:xfrm>
          <a:prstGeom prst="roundRect">
            <a:avLst/>
          </a:prstGeom>
          <a:solidFill>
            <a:schemeClr val="accent2">
              <a:lumMod val="7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dirty="0" smtClean="0">
                <a:ln>
                  <a:noFill/>
                </a:ln>
                <a:solidFill>
                  <a:srgbClr val="FFFFFF"/>
                </a:solidFill>
                <a:effectLst/>
                <a:uLnTx/>
                <a:uFillTx/>
                <a:latin typeface="Bosch Office Sans"/>
                <a:ea typeface="+mn-ea"/>
                <a:cs typeface="+mn-cs"/>
              </a:rPr>
              <a:t>Static &amp; Semantic Feature Extraction</a:t>
            </a:r>
            <a:endParaRPr kumimoji="0" lang="en-US" sz="1400" b="0" i="0" u="none" strike="noStrike" kern="1200" cap="none" spc="0" normalizeH="0" baseline="0" noProof="0" dirty="0">
              <a:ln>
                <a:noFill/>
              </a:ln>
              <a:solidFill>
                <a:srgbClr val="FFFFFF"/>
              </a:solidFill>
              <a:effectLst/>
              <a:uLnTx/>
              <a:uFillTx/>
              <a:latin typeface="Bosch Office Sans"/>
              <a:ea typeface="+mn-ea"/>
              <a:cs typeface="+mn-cs"/>
            </a:endParaRPr>
          </a:p>
        </p:txBody>
      </p:sp>
      <p:sp>
        <p:nvSpPr>
          <p:cNvPr id="83" name="Rounded Rectangle 82"/>
          <p:cNvSpPr/>
          <p:nvPr/>
        </p:nvSpPr>
        <p:spPr>
          <a:xfrm>
            <a:off x="7414495" y="2981821"/>
            <a:ext cx="1489482" cy="403511"/>
          </a:xfrm>
          <a:prstGeom prst="roundRect">
            <a:avLst/>
          </a:prstGeom>
          <a:solidFill>
            <a:schemeClr val="accent2">
              <a:lumMod val="7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dirty="0" smtClean="0">
                <a:ln>
                  <a:noFill/>
                </a:ln>
                <a:solidFill>
                  <a:srgbClr val="FFFFFF"/>
                </a:solidFill>
                <a:effectLst/>
                <a:uLnTx/>
                <a:uFillTx/>
                <a:latin typeface="Bosch Office Sans"/>
                <a:ea typeface="+mn-ea"/>
                <a:cs typeface="+mn-cs"/>
              </a:rPr>
              <a:t>Knowledge Graph</a:t>
            </a:r>
            <a:endParaRPr kumimoji="0" lang="en-US" sz="1400" b="0" i="0" u="none" strike="noStrike" kern="1200" cap="none" spc="0" normalizeH="0" baseline="0" noProof="0" dirty="0">
              <a:ln>
                <a:noFill/>
              </a:ln>
              <a:solidFill>
                <a:srgbClr val="FFFFFF"/>
              </a:solidFill>
              <a:effectLst/>
              <a:uLnTx/>
              <a:uFillTx/>
              <a:latin typeface="Bosch Office Sans"/>
              <a:ea typeface="+mn-ea"/>
              <a:cs typeface="+mn-cs"/>
            </a:endParaRPr>
          </a:p>
        </p:txBody>
      </p:sp>
      <p:cxnSp>
        <p:nvCxnSpPr>
          <p:cNvPr id="84" name="Elbow Connector 83"/>
          <p:cNvCxnSpPr>
            <a:stCxn id="65" idx="1"/>
            <a:endCxn id="82" idx="0"/>
          </p:cNvCxnSpPr>
          <p:nvPr/>
        </p:nvCxnSpPr>
        <p:spPr>
          <a:xfrm rot="10800000" flipV="1">
            <a:off x="4244595" y="2439214"/>
            <a:ext cx="299964" cy="559411"/>
          </a:xfrm>
          <a:prstGeom prst="bentConnector2">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85" name="Elbow Connector 84"/>
          <p:cNvCxnSpPr>
            <a:stCxn id="82" idx="2"/>
            <a:endCxn id="64" idx="0"/>
          </p:cNvCxnSpPr>
          <p:nvPr/>
        </p:nvCxnSpPr>
        <p:spPr>
          <a:xfrm rot="16200000" flipH="1">
            <a:off x="4526204" y="3120528"/>
            <a:ext cx="637883" cy="1201100"/>
          </a:xfrm>
          <a:prstGeom prst="bentConnector3">
            <a:avLst>
              <a:gd name="adj1" fmla="val 50000"/>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86" name="TextBox 85"/>
          <p:cNvSpPr txBox="1"/>
          <p:nvPr/>
        </p:nvSpPr>
        <p:spPr>
          <a:xfrm>
            <a:off x="2534974" y="2334150"/>
            <a:ext cx="1362249" cy="215444"/>
          </a:xfrm>
          <a:prstGeom prst="rect">
            <a:avLst/>
          </a:prstGeom>
          <a:noFill/>
          <a:ln w="12700" cmpd="sng">
            <a:solidFill>
              <a:srgbClr val="0070C0"/>
            </a:solidFill>
          </a:ln>
        </p:spPr>
        <p:txBody>
          <a:bodyPr wrap="square" lIns="0" tIns="0" rIns="0" bIns="0"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dirty="0" smtClean="0">
                <a:ln>
                  <a:noFill/>
                </a:ln>
                <a:solidFill>
                  <a:srgbClr val="000000"/>
                </a:solidFill>
                <a:effectLst/>
                <a:uLnTx/>
                <a:uFillTx/>
                <a:latin typeface="Bosch Office Sans" pitchFamily="34" charset="0"/>
                <a:ea typeface="+mn-ea"/>
                <a:cs typeface="+mn-cs"/>
              </a:rPr>
              <a:t>Bug/Log Reports</a:t>
            </a:r>
            <a:endParaRPr kumimoji="0" lang="en-US" sz="1400" b="0" i="0" u="none" strike="noStrike" kern="1200" cap="none" spc="0" normalizeH="0" baseline="0" noProof="0" dirty="0">
              <a:ln>
                <a:noFill/>
              </a:ln>
              <a:solidFill>
                <a:srgbClr val="000000"/>
              </a:solidFill>
              <a:effectLst/>
              <a:uLnTx/>
              <a:uFillTx/>
              <a:latin typeface="Bosch Office Sans" pitchFamily="34" charset="0"/>
              <a:ea typeface="+mn-ea"/>
              <a:cs typeface="+mn-cs"/>
            </a:endParaRPr>
          </a:p>
        </p:txBody>
      </p:sp>
      <p:cxnSp>
        <p:nvCxnSpPr>
          <p:cNvPr id="87" name="Straight Arrow Connector 86"/>
          <p:cNvCxnSpPr>
            <a:stCxn id="81" idx="2"/>
            <a:endCxn id="83" idx="0"/>
          </p:cNvCxnSpPr>
          <p:nvPr/>
        </p:nvCxnSpPr>
        <p:spPr>
          <a:xfrm>
            <a:off x="8157334" y="2554806"/>
            <a:ext cx="1902" cy="427015"/>
          </a:xfrm>
          <a:prstGeom prst="straightConnector1">
            <a:avLst/>
          </a:prstGeom>
          <a:ln w="25400"/>
        </p:spPr>
        <p:style>
          <a:lnRef idx="1">
            <a:schemeClr val="accent1"/>
          </a:lnRef>
          <a:fillRef idx="0">
            <a:schemeClr val="accent1"/>
          </a:fillRef>
          <a:effectRef idx="0">
            <a:schemeClr val="accent1"/>
          </a:effectRef>
          <a:fontRef idx="minor">
            <a:schemeClr val="tx1"/>
          </a:fontRef>
        </p:style>
      </p:cxnSp>
      <p:cxnSp>
        <p:nvCxnSpPr>
          <p:cNvPr id="88" name="Elbow Connector 87"/>
          <p:cNvCxnSpPr>
            <a:stCxn id="58" idx="2"/>
            <a:endCxn id="65" idx="0"/>
          </p:cNvCxnSpPr>
          <p:nvPr/>
        </p:nvCxnSpPr>
        <p:spPr>
          <a:xfrm rot="5400000">
            <a:off x="5450144" y="1613424"/>
            <a:ext cx="510371" cy="925767"/>
          </a:xfrm>
          <a:prstGeom prst="bentConnector3">
            <a:avLst>
              <a:gd name="adj1" fmla="val 50000"/>
            </a:avLst>
          </a:prstGeom>
          <a:ln w="25400"/>
        </p:spPr>
        <p:style>
          <a:lnRef idx="1">
            <a:schemeClr val="accent1"/>
          </a:lnRef>
          <a:fillRef idx="0">
            <a:schemeClr val="accent1"/>
          </a:fillRef>
          <a:effectRef idx="0">
            <a:schemeClr val="accent1"/>
          </a:effectRef>
          <a:fontRef idx="minor">
            <a:schemeClr val="tx1"/>
          </a:fontRef>
        </p:style>
      </p:cxnSp>
      <p:cxnSp>
        <p:nvCxnSpPr>
          <p:cNvPr id="89" name="Elbow Connector 88"/>
          <p:cNvCxnSpPr>
            <a:stCxn id="58" idx="2"/>
            <a:endCxn id="81" idx="0"/>
          </p:cNvCxnSpPr>
          <p:nvPr/>
        </p:nvCxnSpPr>
        <p:spPr>
          <a:xfrm rot="16200000" flipH="1">
            <a:off x="6903653" y="1085681"/>
            <a:ext cx="518240" cy="1989122"/>
          </a:xfrm>
          <a:prstGeom prst="bentConnector3">
            <a:avLst/>
          </a:prstGeom>
          <a:ln w="25400"/>
        </p:spPr>
        <p:style>
          <a:lnRef idx="1">
            <a:schemeClr val="accent1"/>
          </a:lnRef>
          <a:fillRef idx="0">
            <a:schemeClr val="accent1"/>
          </a:fillRef>
          <a:effectRef idx="0">
            <a:schemeClr val="accent1"/>
          </a:effectRef>
          <a:fontRef idx="minor">
            <a:schemeClr val="tx1"/>
          </a:fontRef>
        </p:style>
      </p:cxnSp>
      <p:cxnSp>
        <p:nvCxnSpPr>
          <p:cNvPr id="90" name="Elbow Connector 89"/>
          <p:cNvCxnSpPr>
            <a:stCxn id="86" idx="3"/>
            <a:endCxn id="82" idx="0"/>
          </p:cNvCxnSpPr>
          <p:nvPr/>
        </p:nvCxnSpPr>
        <p:spPr>
          <a:xfrm>
            <a:off x="3897223" y="2441872"/>
            <a:ext cx="347372" cy="556754"/>
          </a:xfrm>
          <a:prstGeom prst="bentConnector2">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91" name="Elbow Connector 90"/>
          <p:cNvCxnSpPr>
            <a:stCxn id="65" idx="0"/>
          </p:cNvCxnSpPr>
          <p:nvPr/>
        </p:nvCxnSpPr>
        <p:spPr>
          <a:xfrm rot="16200000" flipV="1">
            <a:off x="3681966" y="771014"/>
            <a:ext cx="231952" cy="2889006"/>
          </a:xfrm>
          <a:prstGeom prst="bentConnector2">
            <a:avLst/>
          </a:prstGeom>
          <a:ln w="25400"/>
        </p:spPr>
        <p:style>
          <a:lnRef idx="1">
            <a:schemeClr val="accent1"/>
          </a:lnRef>
          <a:fillRef idx="0">
            <a:schemeClr val="accent1"/>
          </a:fillRef>
          <a:effectRef idx="0">
            <a:schemeClr val="accent1"/>
          </a:effectRef>
          <a:fontRef idx="minor">
            <a:schemeClr val="tx1"/>
          </a:fontRef>
        </p:style>
      </p:cxnSp>
      <p:sp>
        <p:nvSpPr>
          <p:cNvPr id="92" name="TextBox 91"/>
          <p:cNvSpPr txBox="1"/>
          <p:nvPr/>
        </p:nvSpPr>
        <p:spPr>
          <a:xfrm>
            <a:off x="9438641" y="2339362"/>
            <a:ext cx="1611542" cy="215444"/>
          </a:xfrm>
          <a:prstGeom prst="rect">
            <a:avLst/>
          </a:prstGeom>
          <a:noFill/>
          <a:ln w="12700" cmpd="sng">
            <a:solidFill>
              <a:srgbClr val="0070C0"/>
            </a:solidFill>
          </a:ln>
        </p:spPr>
        <p:txBody>
          <a:bodyPr wrap="square" lIns="0" tIns="0" rIns="0" bIns="0" rtlCol="0">
            <a:spAutoFit/>
          </a:bodyPr>
          <a:lstStyle>
            <a:defPPr>
              <a:defRPr lang="de-DE"/>
            </a:defPPr>
            <a:lvl1pPr algn="ctr">
              <a:defRPr sz="1400">
                <a:solidFill>
                  <a:schemeClr val="accent3">
                    <a:lumMod val="75000"/>
                  </a:schemeClr>
                </a:solidFill>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dirty="0" smtClean="0">
                <a:ln>
                  <a:noFill/>
                </a:ln>
                <a:solidFill>
                  <a:srgbClr val="B2B3B5">
                    <a:lumMod val="75000"/>
                  </a:srgbClr>
                </a:solidFill>
                <a:effectLst/>
                <a:uLnTx/>
                <a:uFillTx/>
                <a:latin typeface="Bosch Office Sans" pitchFamily="34" charset="0"/>
                <a:ea typeface="+mn-ea"/>
                <a:cs typeface="+mn-cs"/>
              </a:rPr>
              <a:t>Configuration Files</a:t>
            </a:r>
            <a:endParaRPr kumimoji="0" lang="en-US" sz="1400" b="0" i="0" u="none" strike="noStrike" kern="1200" cap="none" spc="0" normalizeH="0" baseline="0" noProof="0" dirty="0">
              <a:ln>
                <a:noFill/>
              </a:ln>
              <a:solidFill>
                <a:srgbClr val="B2B3B5">
                  <a:lumMod val="75000"/>
                </a:srgbClr>
              </a:solidFill>
              <a:effectLst/>
              <a:uLnTx/>
              <a:uFillTx/>
              <a:latin typeface="Bosch Office Sans" pitchFamily="34" charset="0"/>
              <a:ea typeface="+mn-ea"/>
              <a:cs typeface="+mn-cs"/>
            </a:endParaRPr>
          </a:p>
        </p:txBody>
      </p:sp>
      <p:cxnSp>
        <p:nvCxnSpPr>
          <p:cNvPr id="93" name="Straight Connector 92"/>
          <p:cNvCxnSpPr>
            <a:endCxn id="66" idx="1"/>
          </p:cNvCxnSpPr>
          <p:nvPr/>
        </p:nvCxnSpPr>
        <p:spPr>
          <a:xfrm>
            <a:off x="8028632" y="2094435"/>
            <a:ext cx="1899988"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94" name="Straight Connector 93"/>
          <p:cNvCxnSpPr>
            <a:stCxn id="92" idx="1"/>
            <a:endCxn id="81" idx="3"/>
          </p:cNvCxnSpPr>
          <p:nvPr/>
        </p:nvCxnSpPr>
        <p:spPr>
          <a:xfrm flipH="1">
            <a:off x="8963105" y="2447084"/>
            <a:ext cx="475536"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95" name="Rounded Rectangle 94"/>
          <p:cNvSpPr/>
          <p:nvPr/>
        </p:nvSpPr>
        <p:spPr>
          <a:xfrm>
            <a:off x="3509638" y="4695677"/>
            <a:ext cx="1335507" cy="517954"/>
          </a:xfrm>
          <a:prstGeom prst="roundRect">
            <a:avLst/>
          </a:prstGeom>
          <a:noFill/>
          <a:ln w="9525" cap="flat" cmpd="sng" algn="ctr">
            <a:solidFill>
              <a:srgbClr val="3F136C"/>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r>
              <a:rPr kumimoji="0" lang="en-US" sz="1100" b="0" i="0" u="none" strike="noStrike" kern="0" cap="none" spc="0" normalizeH="0" baseline="0" noProof="0" dirty="0" smtClean="0">
                <a:ln>
                  <a:noFill/>
                </a:ln>
                <a:solidFill>
                  <a:srgbClr val="000000"/>
                </a:solidFill>
                <a:effectLst/>
                <a:uLnTx/>
                <a:uFillTx/>
                <a:latin typeface="Bosch Office Sans"/>
                <a:ea typeface="+mn-ea"/>
                <a:cs typeface="+mn-cs"/>
              </a:rPr>
              <a:t>File Level Source Code</a:t>
            </a:r>
            <a:r>
              <a:rPr kumimoji="0" lang="en-US" sz="1100" b="0" i="0" u="none" strike="noStrike" kern="0" cap="none" spc="0" normalizeH="0" noProof="0" dirty="0" smtClean="0">
                <a:ln>
                  <a:noFill/>
                </a:ln>
                <a:solidFill>
                  <a:srgbClr val="000000"/>
                </a:solidFill>
                <a:effectLst/>
                <a:uLnTx/>
                <a:uFillTx/>
                <a:latin typeface="Bosch Office Sans"/>
                <a:ea typeface="+mn-ea"/>
                <a:cs typeface="+mn-cs"/>
              </a:rPr>
              <a:t> Features</a:t>
            </a:r>
            <a:endParaRPr kumimoji="0" lang="en-US" sz="1100" b="0" i="0" u="none" strike="noStrike" kern="0" cap="none" spc="0" normalizeH="0" baseline="0" noProof="0" dirty="0" smtClean="0">
              <a:ln>
                <a:noFill/>
              </a:ln>
              <a:solidFill>
                <a:srgbClr val="000000"/>
              </a:solidFill>
              <a:effectLst/>
              <a:uLnTx/>
              <a:uFillTx/>
              <a:latin typeface="Bosch Office Sans"/>
              <a:ea typeface="+mn-ea"/>
              <a:cs typeface="+mn-cs"/>
            </a:endParaRPr>
          </a:p>
        </p:txBody>
      </p:sp>
      <p:sp>
        <p:nvSpPr>
          <p:cNvPr id="96" name="Rounded Rectangle 95"/>
          <p:cNvSpPr/>
          <p:nvPr/>
        </p:nvSpPr>
        <p:spPr>
          <a:xfrm>
            <a:off x="5940331" y="4656621"/>
            <a:ext cx="1542023" cy="517954"/>
          </a:xfrm>
          <a:prstGeom prst="roundRect">
            <a:avLst/>
          </a:prstGeom>
          <a:noFill/>
          <a:ln w="9525" cap="flat" cmpd="sng" algn="ctr">
            <a:solidFill>
              <a:srgbClr val="3F136C"/>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r>
              <a:rPr kumimoji="0" lang="en-US" sz="1100" b="0" i="0" u="none" strike="noStrike" kern="0" cap="none" spc="0" normalizeH="0" baseline="0" noProof="0" dirty="0" smtClean="0">
                <a:ln>
                  <a:noFill/>
                </a:ln>
                <a:solidFill>
                  <a:srgbClr val="000000"/>
                </a:solidFill>
                <a:effectLst/>
                <a:uLnTx/>
                <a:uFillTx/>
                <a:latin typeface="Bosch Office Sans"/>
                <a:ea typeface="+mn-ea"/>
                <a:cs typeface="+mn-cs"/>
              </a:rPr>
              <a:t>Method Level Source Code</a:t>
            </a:r>
            <a:r>
              <a:rPr kumimoji="0" lang="en-US" sz="1100" b="0" i="0" u="none" strike="noStrike" kern="0" cap="none" spc="0" normalizeH="0" noProof="0" dirty="0" smtClean="0">
                <a:ln>
                  <a:noFill/>
                </a:ln>
                <a:solidFill>
                  <a:srgbClr val="000000"/>
                </a:solidFill>
                <a:effectLst/>
                <a:uLnTx/>
                <a:uFillTx/>
                <a:latin typeface="Bosch Office Sans"/>
                <a:ea typeface="+mn-ea"/>
                <a:cs typeface="+mn-cs"/>
              </a:rPr>
              <a:t> Features</a:t>
            </a:r>
            <a:endParaRPr kumimoji="0" lang="en-US" sz="1100" b="0" i="0" u="none" strike="noStrike" kern="0" cap="none" spc="0" normalizeH="0" baseline="0" noProof="0" dirty="0" smtClean="0">
              <a:ln>
                <a:noFill/>
              </a:ln>
              <a:solidFill>
                <a:srgbClr val="000000"/>
              </a:solidFill>
              <a:effectLst/>
              <a:uLnTx/>
              <a:uFillTx/>
              <a:latin typeface="Bosch Office Sans"/>
              <a:ea typeface="+mn-ea"/>
              <a:cs typeface="+mn-cs"/>
            </a:endParaRPr>
          </a:p>
        </p:txBody>
      </p:sp>
      <p:cxnSp>
        <p:nvCxnSpPr>
          <p:cNvPr id="97" name="Elbow Connector 96"/>
          <p:cNvCxnSpPr>
            <a:endCxn id="95" idx="0"/>
          </p:cNvCxnSpPr>
          <p:nvPr/>
        </p:nvCxnSpPr>
        <p:spPr>
          <a:xfrm rot="10800000" flipV="1">
            <a:off x="4177393" y="4477081"/>
            <a:ext cx="1112659" cy="218596"/>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98" name="Elbow Connector 97"/>
          <p:cNvCxnSpPr>
            <a:endCxn id="96" idx="0"/>
          </p:cNvCxnSpPr>
          <p:nvPr/>
        </p:nvCxnSpPr>
        <p:spPr>
          <a:xfrm>
            <a:off x="5290051" y="4477081"/>
            <a:ext cx="1421292" cy="179540"/>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99" name="Rounded Rectangle 98"/>
          <p:cNvSpPr/>
          <p:nvPr/>
        </p:nvSpPr>
        <p:spPr>
          <a:xfrm>
            <a:off x="7748707" y="3947652"/>
            <a:ext cx="1586595" cy="55467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base">
              <a:spcBef>
                <a:spcPct val="0"/>
              </a:spcBef>
              <a:spcAft>
                <a:spcPct val="0"/>
              </a:spcAft>
            </a:pPr>
            <a:r>
              <a:rPr lang="en-US" sz="1400" dirty="0" smtClean="0">
                <a:solidFill>
                  <a:srgbClr val="002060"/>
                </a:solidFill>
                <a:latin typeface="Bosch Office Sans"/>
              </a:rPr>
              <a:t>CICD Test Metric Features</a:t>
            </a:r>
            <a:endParaRPr lang="en-US" sz="1400" dirty="0">
              <a:solidFill>
                <a:srgbClr val="002060"/>
              </a:solidFill>
              <a:latin typeface="Bosch Office Sans"/>
            </a:endParaRPr>
          </a:p>
        </p:txBody>
      </p:sp>
      <p:sp>
        <p:nvSpPr>
          <p:cNvPr id="100" name="Rounded Rectangle 99"/>
          <p:cNvSpPr/>
          <p:nvPr/>
        </p:nvSpPr>
        <p:spPr>
          <a:xfrm>
            <a:off x="10345894" y="3959127"/>
            <a:ext cx="1680021" cy="51795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base">
              <a:spcBef>
                <a:spcPct val="0"/>
              </a:spcBef>
              <a:spcAft>
                <a:spcPct val="0"/>
              </a:spcAft>
            </a:pPr>
            <a:r>
              <a:rPr lang="en-US" sz="1400" dirty="0">
                <a:solidFill>
                  <a:srgbClr val="002060"/>
                </a:solidFill>
                <a:latin typeface="Bosch Office Sans"/>
              </a:rPr>
              <a:t>Software Code Change Commits</a:t>
            </a:r>
          </a:p>
        </p:txBody>
      </p:sp>
      <p:cxnSp>
        <p:nvCxnSpPr>
          <p:cNvPr id="101" name="Elbow Connector 100"/>
          <p:cNvCxnSpPr>
            <a:stCxn id="92" idx="2"/>
            <a:endCxn id="100" idx="0"/>
          </p:cNvCxnSpPr>
          <p:nvPr/>
        </p:nvCxnSpPr>
        <p:spPr>
          <a:xfrm rot="16200000" flipH="1">
            <a:off x="10012998" y="2786219"/>
            <a:ext cx="1404321" cy="941493"/>
          </a:xfrm>
          <a:prstGeom prst="bentConnector3">
            <a:avLst/>
          </a:prstGeom>
          <a:ln w="25400"/>
        </p:spPr>
        <p:style>
          <a:lnRef idx="1">
            <a:schemeClr val="accent1"/>
          </a:lnRef>
          <a:fillRef idx="0">
            <a:schemeClr val="accent1"/>
          </a:fillRef>
          <a:effectRef idx="0">
            <a:schemeClr val="accent1"/>
          </a:effectRef>
          <a:fontRef idx="minor">
            <a:schemeClr val="tx1"/>
          </a:fontRef>
        </p:style>
      </p:cxnSp>
      <p:sp>
        <p:nvSpPr>
          <p:cNvPr id="102" name="Rounded Rectangle 101"/>
          <p:cNvSpPr/>
          <p:nvPr/>
        </p:nvSpPr>
        <p:spPr>
          <a:xfrm>
            <a:off x="9259238" y="2942887"/>
            <a:ext cx="1489482" cy="403511"/>
          </a:xfrm>
          <a:prstGeom prst="roundRect">
            <a:avLst/>
          </a:prstGeom>
          <a:solidFill>
            <a:schemeClr val="accent2">
              <a:lumMod val="7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sz="1400" noProof="0" dirty="0" smtClean="0">
                <a:solidFill>
                  <a:srgbClr val="FFFFFF"/>
                </a:solidFill>
                <a:latin typeface="Bosch Office Sans"/>
              </a:rPr>
              <a:t>Statistical Technique</a:t>
            </a:r>
            <a:endParaRPr kumimoji="0" lang="en-US" sz="1400" b="0" i="0" u="none" strike="noStrike" kern="1200" cap="none" spc="0" normalizeH="0" baseline="0" noProof="0" dirty="0">
              <a:ln>
                <a:noFill/>
              </a:ln>
              <a:solidFill>
                <a:srgbClr val="FFFFFF"/>
              </a:solidFill>
              <a:effectLst/>
              <a:uLnTx/>
              <a:uFillTx/>
              <a:latin typeface="Bosch Office Sans"/>
              <a:ea typeface="+mn-ea"/>
              <a:cs typeface="+mn-cs"/>
            </a:endParaRPr>
          </a:p>
        </p:txBody>
      </p:sp>
      <p:cxnSp>
        <p:nvCxnSpPr>
          <p:cNvPr id="103" name="Elbow Connector 102"/>
          <p:cNvCxnSpPr/>
          <p:nvPr/>
        </p:nvCxnSpPr>
        <p:spPr>
          <a:xfrm rot="16200000" flipH="1">
            <a:off x="7942513" y="5063939"/>
            <a:ext cx="1561479" cy="387763"/>
          </a:xfrm>
          <a:prstGeom prst="bentConnector4">
            <a:avLst>
              <a:gd name="adj1" fmla="val 42349"/>
              <a:gd name="adj2" fmla="val 1520"/>
            </a:avLst>
          </a:prstGeom>
          <a:ln w="25400"/>
        </p:spPr>
        <p:style>
          <a:lnRef idx="1">
            <a:schemeClr val="accent1"/>
          </a:lnRef>
          <a:fillRef idx="0">
            <a:schemeClr val="accent1"/>
          </a:fillRef>
          <a:effectRef idx="0">
            <a:schemeClr val="accent1"/>
          </a:effectRef>
          <a:fontRef idx="minor">
            <a:schemeClr val="tx1"/>
          </a:fontRef>
        </p:style>
      </p:cxnSp>
      <p:cxnSp>
        <p:nvCxnSpPr>
          <p:cNvPr id="104" name="Elbow Connector 103"/>
          <p:cNvCxnSpPr>
            <a:stCxn id="100" idx="2"/>
            <a:endCxn id="77" idx="3"/>
          </p:cNvCxnSpPr>
          <p:nvPr/>
        </p:nvCxnSpPr>
        <p:spPr>
          <a:xfrm rot="5400000">
            <a:off x="9264475" y="4142375"/>
            <a:ext cx="1586725" cy="2256137"/>
          </a:xfrm>
          <a:prstGeom prst="bentConnector2">
            <a:avLst/>
          </a:prstGeom>
          <a:ln w="25400"/>
        </p:spPr>
        <p:style>
          <a:lnRef idx="1">
            <a:schemeClr val="accent1"/>
          </a:lnRef>
          <a:fillRef idx="0">
            <a:schemeClr val="accent1"/>
          </a:fillRef>
          <a:effectRef idx="0">
            <a:schemeClr val="accent1"/>
          </a:effectRef>
          <a:fontRef idx="minor">
            <a:schemeClr val="tx1"/>
          </a:fontRef>
        </p:style>
      </p:cxnSp>
      <p:cxnSp>
        <p:nvCxnSpPr>
          <p:cNvPr id="105" name="Straight Connector 104"/>
          <p:cNvCxnSpPr>
            <a:stCxn id="79" idx="1"/>
            <a:endCxn id="92" idx="3"/>
          </p:cNvCxnSpPr>
          <p:nvPr/>
        </p:nvCxnSpPr>
        <p:spPr>
          <a:xfrm flipH="1">
            <a:off x="11050183" y="2439214"/>
            <a:ext cx="271445" cy="787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06" name="Straight Connector 105"/>
          <p:cNvCxnSpPr>
            <a:stCxn id="78" idx="3"/>
          </p:cNvCxnSpPr>
          <p:nvPr/>
        </p:nvCxnSpPr>
        <p:spPr>
          <a:xfrm flipV="1">
            <a:off x="1792135" y="2439214"/>
            <a:ext cx="561304" cy="7869"/>
          </a:xfrm>
          <a:prstGeom prst="line">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77" name="Rounded Rectangle 76"/>
          <p:cNvSpPr/>
          <p:nvPr/>
        </p:nvSpPr>
        <p:spPr>
          <a:xfrm>
            <a:off x="7127495" y="5845210"/>
            <a:ext cx="1802273" cy="43719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dirty="0" smtClean="0">
                <a:ln>
                  <a:noFill/>
                </a:ln>
                <a:solidFill>
                  <a:srgbClr val="002060"/>
                </a:solidFill>
                <a:effectLst/>
                <a:uLnTx/>
                <a:uFillTx/>
                <a:latin typeface="Bosch Office Sans"/>
                <a:ea typeface="+mn-ea"/>
                <a:cs typeface="+mn-cs"/>
              </a:rPr>
              <a:t>Test Prioritization</a:t>
            </a:r>
            <a:endParaRPr kumimoji="0" lang="en-US" sz="1400" b="0" i="0" u="none" strike="noStrike" kern="1200" cap="none" spc="0" normalizeH="0" baseline="0" noProof="0" dirty="0">
              <a:ln>
                <a:noFill/>
              </a:ln>
              <a:solidFill>
                <a:srgbClr val="002060"/>
              </a:solidFill>
              <a:effectLst/>
              <a:uLnTx/>
              <a:uFillTx/>
              <a:latin typeface="Bosch Office Sans"/>
              <a:ea typeface="+mn-ea"/>
              <a:cs typeface="+mn-cs"/>
            </a:endParaRPr>
          </a:p>
        </p:txBody>
      </p:sp>
      <p:sp>
        <p:nvSpPr>
          <p:cNvPr id="113" name="Text Placeholder 2"/>
          <p:cNvSpPr txBox="1">
            <a:spLocks/>
          </p:cNvSpPr>
          <p:nvPr/>
        </p:nvSpPr>
        <p:spPr>
          <a:xfrm>
            <a:off x="64001" y="118910"/>
            <a:ext cx="10452100" cy="388800"/>
          </a:xfrm>
          <a:prstGeom prst="rect">
            <a:avLst/>
          </a:prstGeom>
        </p:spPr>
        <p:txBody>
          <a:bodyPr vert="horz" lIns="0" tIns="0" rIns="0" bIns="0" rtlCol="0">
            <a:noAutofit/>
          </a:bodyPr>
          <a:lstStyle>
            <a:lvl1pPr marL="251982" indent="-251982" algn="l" defTabSz="914333" rtl="0" eaLnBrk="1" latinLnBrk="0" hangingPunct="1">
              <a:lnSpc>
                <a:spcPct val="89000"/>
              </a:lnSpc>
              <a:spcBef>
                <a:spcPts val="500"/>
              </a:spcBef>
              <a:buFont typeface="Wingdings 3" panose="05040102010807070707" pitchFamily="18" charset="2"/>
              <a:buNone/>
              <a:defRPr lang="de-DE" sz="2800" kern="0" baseline="0">
                <a:solidFill>
                  <a:schemeClr val="tx1"/>
                </a:solidFill>
                <a:latin typeface="+mn-lt"/>
                <a:ea typeface="+mn-ea"/>
                <a:cs typeface="+mn-cs"/>
              </a:defRPr>
            </a:lvl1pPr>
            <a:lvl2pPr marL="507563" indent="-273580" algn="l" defTabSz="914333" rtl="0" eaLnBrk="1" latinLnBrk="0" hangingPunct="1">
              <a:lnSpc>
                <a:spcPct val="103000"/>
              </a:lnSpc>
              <a:spcBef>
                <a:spcPts val="500"/>
              </a:spcBef>
              <a:buFont typeface="Wingdings 3" panose="05040102010807070707" pitchFamily="18" charset="2"/>
              <a:buChar char=""/>
              <a:defRPr sz="1600" kern="1200">
                <a:solidFill>
                  <a:schemeClr val="tx1"/>
                </a:solidFill>
                <a:latin typeface="+mn-lt"/>
                <a:ea typeface="+mn-ea"/>
                <a:cs typeface="+mn-cs"/>
              </a:defRPr>
            </a:lvl2pPr>
            <a:lvl3pPr marL="730746" indent="-205185" algn="l" defTabSz="914333" rtl="0" eaLnBrk="1" latinLnBrk="0" hangingPunct="1">
              <a:lnSpc>
                <a:spcPct val="102000"/>
              </a:lnSpc>
              <a:spcBef>
                <a:spcPts val="500"/>
              </a:spcBef>
              <a:buFont typeface="Bosch Office Sans" pitchFamily="2" charset="0"/>
              <a:buChar char="‒"/>
              <a:defRPr sz="1400" kern="1200">
                <a:solidFill>
                  <a:schemeClr val="tx1"/>
                </a:solidFill>
                <a:latin typeface="+mn-lt"/>
                <a:ea typeface="+mn-ea"/>
                <a:cs typeface="+mn-cs"/>
              </a:defRPr>
            </a:lvl3pPr>
            <a:lvl4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4pPr>
            <a:lvl5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5pPr>
            <a:lvl6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6pPr>
            <a:lvl7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7pPr>
            <a:lvl8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8pPr>
            <a:lvl9pPr marL="932331" indent="-183586" algn="l" defTabSz="914333" rtl="0" eaLnBrk="1" latinLnBrk="0" hangingPunct="1">
              <a:lnSpc>
                <a:spcPct val="103000"/>
              </a:lnSpc>
              <a:spcBef>
                <a:spcPts val="500"/>
              </a:spcBef>
              <a:buFont typeface="Bosch Office Sans" pitchFamily="2" charset="0"/>
              <a:buChar char="‒"/>
              <a:defRPr sz="1300" kern="1200" baseline="0">
                <a:solidFill>
                  <a:schemeClr val="tx1"/>
                </a:solidFill>
                <a:latin typeface="+mn-lt"/>
                <a:ea typeface="+mn-ea"/>
                <a:cs typeface="+mn-cs"/>
              </a:defRPr>
            </a:lvl9pPr>
          </a:lstStyle>
          <a:p>
            <a:pPr marL="251982" marR="0" lvl="0" indent="-251982" algn="l" defTabSz="914333" rtl="0" eaLnBrk="1" fontAlgn="auto" latinLnBrk="0" hangingPunct="1">
              <a:lnSpc>
                <a:spcPct val="89000"/>
              </a:lnSpc>
              <a:spcBef>
                <a:spcPts val="500"/>
              </a:spcBef>
              <a:spcAft>
                <a:spcPts val="0"/>
              </a:spcAft>
              <a:buClrTx/>
              <a:buSzTx/>
              <a:buFont typeface="Wingdings 3" panose="05040102010807070707" pitchFamily="18" charset="2"/>
              <a:buNone/>
              <a:tabLst/>
              <a:defRPr/>
            </a:pPr>
            <a:r>
              <a:rPr kumimoji="0" lang="en-GB" sz="2800" b="1" i="0" u="none" strike="noStrike" kern="0" cap="none" spc="0" normalizeH="0" baseline="0" noProof="0" dirty="0" smtClean="0">
                <a:ln>
                  <a:noFill/>
                </a:ln>
                <a:gradFill>
                  <a:gsLst>
                    <a:gs pos="0">
                      <a:srgbClr val="A80163"/>
                    </a:gs>
                    <a:gs pos="16000">
                      <a:srgbClr val="3F136C"/>
                    </a:gs>
                    <a:gs pos="48000">
                      <a:srgbClr val="0E78C5"/>
                    </a:gs>
                    <a:gs pos="31000">
                      <a:srgbClr val="08427E"/>
                    </a:gs>
                    <a:gs pos="97000">
                      <a:srgbClr val="0A5139"/>
                    </a:gs>
                    <a:gs pos="77922">
                      <a:srgbClr val="67B419"/>
                    </a:gs>
                    <a:gs pos="63000">
                      <a:srgbClr val="1399A0"/>
                    </a:gs>
                  </a:gsLst>
                  <a:lin ang="0" scaled="0"/>
                </a:gradFill>
                <a:effectLst/>
                <a:uLnTx/>
                <a:uFillTx/>
                <a:latin typeface="Bosch Office Sans" pitchFamily="2" charset="0"/>
                <a:ea typeface="+mn-ea"/>
                <a:cs typeface="+mn-cs"/>
              </a:rPr>
              <a:t>Autonomous 1.0</a:t>
            </a:r>
            <a:endParaRPr kumimoji="0" lang="en-GB" sz="2800" b="0" i="0" u="none" strike="noStrike" kern="0" cap="none" spc="0" normalizeH="0" baseline="0" noProof="0" dirty="0">
              <a:ln>
                <a:noFill/>
              </a:ln>
              <a:solidFill>
                <a:srgbClr val="000000"/>
              </a:solidFill>
              <a:effectLst/>
              <a:uLnTx/>
              <a:uFillTx/>
              <a:latin typeface="Bosch Office Sans"/>
              <a:ea typeface="+mn-ea"/>
              <a:cs typeface="+mn-cs"/>
            </a:endParaRPr>
          </a:p>
        </p:txBody>
      </p:sp>
    </p:spTree>
    <p:extLst>
      <p:ext uri="{BB962C8B-B14F-4D97-AF65-F5344CB8AC3E}">
        <p14:creationId xmlns:p14="http://schemas.microsoft.com/office/powerpoint/2010/main" val="268750242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ight Arrow 16"/>
          <p:cNvSpPr/>
          <p:nvPr/>
        </p:nvSpPr>
        <p:spPr>
          <a:xfrm rot="10800000">
            <a:off x="2248879" y="3495503"/>
            <a:ext cx="399133" cy="240778"/>
          </a:xfrm>
          <a:prstGeom prst="leftRightArrow">
            <a:avLst/>
          </a:prstGeom>
          <a:solidFill>
            <a:schemeClr val="accent1">
              <a:lumMod val="60000"/>
              <a:lumOff val="40000"/>
            </a:schemeClr>
          </a:solid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 name="Right Arrow 16"/>
          <p:cNvSpPr/>
          <p:nvPr/>
        </p:nvSpPr>
        <p:spPr>
          <a:xfrm rot="10800000">
            <a:off x="4185960" y="3413112"/>
            <a:ext cx="399133" cy="240778"/>
          </a:xfrm>
          <a:prstGeom prst="leftRightArrow">
            <a:avLst/>
          </a:prstGeom>
          <a:solidFill>
            <a:srgbClr val="92D050"/>
          </a:solid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5" name="Right Arrow 16"/>
          <p:cNvSpPr/>
          <p:nvPr/>
        </p:nvSpPr>
        <p:spPr>
          <a:xfrm rot="16200000">
            <a:off x="3189583" y="2549787"/>
            <a:ext cx="481557" cy="199568"/>
          </a:xfrm>
          <a:prstGeom prst="leftRightArrow">
            <a:avLst/>
          </a:prstGeom>
          <a:solidFill>
            <a:srgbClr val="FFC000"/>
          </a:solid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6" name="Right Arrow 16"/>
          <p:cNvSpPr/>
          <p:nvPr/>
        </p:nvSpPr>
        <p:spPr>
          <a:xfrm rot="16200000">
            <a:off x="3189583" y="4334698"/>
            <a:ext cx="481557" cy="199568"/>
          </a:xfrm>
          <a:prstGeom prst="leftRightArrow">
            <a:avLst/>
          </a:prstGeom>
          <a:solidFill>
            <a:srgbClr val="00CCFF"/>
          </a:solid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grpSp>
        <p:nvGrpSpPr>
          <p:cNvPr id="7" name="Group 6"/>
          <p:cNvGrpSpPr/>
          <p:nvPr/>
        </p:nvGrpSpPr>
        <p:grpSpPr>
          <a:xfrm>
            <a:off x="580943" y="3134335"/>
            <a:ext cx="1596530" cy="963113"/>
            <a:chOff x="2275382" y="2600815"/>
            <a:chExt cx="1236760" cy="842444"/>
          </a:xfrm>
        </p:grpSpPr>
        <p:sp>
          <p:nvSpPr>
            <p:cNvPr id="8" name="Rounded Rectangle 7"/>
            <p:cNvSpPr/>
            <p:nvPr/>
          </p:nvSpPr>
          <p:spPr>
            <a:xfrm>
              <a:off x="2275382" y="2641238"/>
              <a:ext cx="1236757" cy="802021"/>
            </a:xfrm>
            <a:prstGeom prst="roundRect">
              <a:avLst>
                <a:gd name="adj" fmla="val 9984"/>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1" dirty="0"/>
            </a:p>
          </p:txBody>
        </p:sp>
        <p:sp>
          <p:nvSpPr>
            <p:cNvPr id="9" name="Rounded Rectangle 8"/>
            <p:cNvSpPr/>
            <p:nvPr/>
          </p:nvSpPr>
          <p:spPr>
            <a:xfrm>
              <a:off x="2275384" y="2600815"/>
              <a:ext cx="1236758" cy="802021"/>
            </a:xfrm>
            <a:prstGeom prst="roundRect">
              <a:avLst>
                <a:gd name="adj" fmla="val 9984"/>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1" dirty="0"/>
            </a:p>
          </p:txBody>
        </p:sp>
        <p:sp>
          <p:nvSpPr>
            <p:cNvPr id="10" name="Text Placeholder 3"/>
            <p:cNvSpPr txBox="1">
              <a:spLocks/>
            </p:cNvSpPr>
            <p:nvPr/>
          </p:nvSpPr>
          <p:spPr>
            <a:xfrm>
              <a:off x="2515757" y="2963125"/>
              <a:ext cx="746340" cy="170197"/>
            </a:xfrm>
            <a:prstGeom prst="rect">
              <a:avLst/>
            </a:prstGeom>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spcBef>
                  <a:spcPct val="20000"/>
                </a:spcBef>
                <a:defRPr/>
              </a:pPr>
              <a:r>
                <a:rPr lang="en-US" sz="1334" b="1" dirty="0">
                  <a:solidFill>
                    <a:schemeClr val="bg1"/>
                  </a:solidFill>
                </a:rPr>
                <a:t>NLP Technique</a:t>
              </a:r>
            </a:p>
          </p:txBody>
        </p:sp>
      </p:grpSp>
      <p:grpSp>
        <p:nvGrpSpPr>
          <p:cNvPr id="11" name="Group 10"/>
          <p:cNvGrpSpPr/>
          <p:nvPr/>
        </p:nvGrpSpPr>
        <p:grpSpPr>
          <a:xfrm>
            <a:off x="4731713" y="3075051"/>
            <a:ext cx="1596530" cy="963113"/>
            <a:chOff x="5631861" y="2600815"/>
            <a:chExt cx="1236757" cy="842444"/>
          </a:xfrm>
          <a:solidFill>
            <a:srgbClr val="92D050"/>
          </a:solidFill>
        </p:grpSpPr>
        <p:sp>
          <p:nvSpPr>
            <p:cNvPr id="12" name="Rounded Rectangle 11"/>
            <p:cNvSpPr/>
            <p:nvPr/>
          </p:nvSpPr>
          <p:spPr>
            <a:xfrm>
              <a:off x="5631861" y="2641238"/>
              <a:ext cx="1236757" cy="802021"/>
            </a:xfrm>
            <a:prstGeom prst="roundRect">
              <a:avLst>
                <a:gd name="adj" fmla="val 998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1" dirty="0"/>
            </a:p>
          </p:txBody>
        </p:sp>
        <p:sp>
          <p:nvSpPr>
            <p:cNvPr id="13" name="Rounded Rectangle 12"/>
            <p:cNvSpPr/>
            <p:nvPr/>
          </p:nvSpPr>
          <p:spPr>
            <a:xfrm>
              <a:off x="5631861" y="2600815"/>
              <a:ext cx="1236757" cy="802021"/>
            </a:xfrm>
            <a:prstGeom prst="roundRect">
              <a:avLst>
                <a:gd name="adj" fmla="val 998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1" dirty="0"/>
            </a:p>
          </p:txBody>
        </p:sp>
        <p:sp>
          <p:nvSpPr>
            <p:cNvPr id="14" name="Text Placeholder 3"/>
            <p:cNvSpPr txBox="1">
              <a:spLocks/>
            </p:cNvSpPr>
            <p:nvPr/>
          </p:nvSpPr>
          <p:spPr>
            <a:xfrm>
              <a:off x="6013054" y="2951278"/>
              <a:ext cx="423324" cy="170197"/>
            </a:xfrm>
            <a:prstGeom prst="rect">
              <a:avLst/>
            </a:prstGeom>
            <a:grpFill/>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016264">
                <a:spcBef>
                  <a:spcPct val="20000"/>
                </a:spcBef>
                <a:defRPr/>
              </a:pPr>
              <a:r>
                <a:rPr lang="en-US" sz="1334" b="1" dirty="0">
                  <a:solidFill>
                    <a:schemeClr val="bg1"/>
                  </a:solidFill>
                </a:rPr>
                <a:t>Artifacts</a:t>
              </a:r>
            </a:p>
          </p:txBody>
        </p:sp>
      </p:grpSp>
      <p:grpSp>
        <p:nvGrpSpPr>
          <p:cNvPr id="15" name="Group 14"/>
          <p:cNvGrpSpPr/>
          <p:nvPr/>
        </p:nvGrpSpPr>
        <p:grpSpPr>
          <a:xfrm>
            <a:off x="2552753" y="1399050"/>
            <a:ext cx="1596530" cy="963113"/>
            <a:chOff x="3962238" y="1160497"/>
            <a:chExt cx="1236757" cy="842444"/>
          </a:xfrm>
          <a:solidFill>
            <a:srgbClr val="FFC000"/>
          </a:solidFill>
        </p:grpSpPr>
        <p:grpSp>
          <p:nvGrpSpPr>
            <p:cNvPr id="16" name="Group 15"/>
            <p:cNvGrpSpPr/>
            <p:nvPr/>
          </p:nvGrpSpPr>
          <p:grpSpPr>
            <a:xfrm>
              <a:off x="3962238" y="1160497"/>
              <a:ext cx="1236757" cy="842444"/>
              <a:chOff x="3810000" y="1123451"/>
              <a:chExt cx="1524000" cy="1038105"/>
            </a:xfrm>
            <a:grpFill/>
          </p:grpSpPr>
          <p:sp>
            <p:nvSpPr>
              <p:cNvPr id="18" name="Rounded Rectangle 17"/>
              <p:cNvSpPr/>
              <p:nvPr/>
            </p:nvSpPr>
            <p:spPr>
              <a:xfrm>
                <a:off x="3810000" y="1173262"/>
                <a:ext cx="1524000" cy="988294"/>
              </a:xfrm>
              <a:prstGeom prst="roundRect">
                <a:avLst>
                  <a:gd name="adj" fmla="val 998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1" dirty="0"/>
              </a:p>
            </p:txBody>
          </p:sp>
          <p:sp>
            <p:nvSpPr>
              <p:cNvPr id="19" name="Rounded Rectangle 18"/>
              <p:cNvSpPr/>
              <p:nvPr/>
            </p:nvSpPr>
            <p:spPr>
              <a:xfrm>
                <a:off x="3810000" y="1123451"/>
                <a:ext cx="1524000" cy="988294"/>
              </a:xfrm>
              <a:prstGeom prst="roundRect">
                <a:avLst>
                  <a:gd name="adj" fmla="val 998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1" dirty="0"/>
              </a:p>
            </p:txBody>
          </p:sp>
        </p:grpSp>
        <p:sp>
          <p:nvSpPr>
            <p:cNvPr id="17" name="Text Placeholder 3"/>
            <p:cNvSpPr txBox="1">
              <a:spLocks/>
            </p:cNvSpPr>
            <p:nvPr/>
          </p:nvSpPr>
          <p:spPr>
            <a:xfrm>
              <a:off x="4188066" y="1508942"/>
              <a:ext cx="715944" cy="170197"/>
            </a:xfrm>
            <a:prstGeom prst="rect">
              <a:avLst/>
            </a:prstGeom>
            <a:grpFill/>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016264">
                <a:spcBef>
                  <a:spcPct val="20000"/>
                </a:spcBef>
                <a:defRPr/>
              </a:pPr>
              <a:r>
                <a:rPr lang="en-US" sz="1334" b="1" dirty="0">
                  <a:solidFill>
                    <a:schemeClr val="bg1"/>
                  </a:solidFill>
                </a:rPr>
                <a:t>Daily Changes</a:t>
              </a:r>
            </a:p>
          </p:txBody>
        </p:sp>
      </p:grpSp>
      <p:grpSp>
        <p:nvGrpSpPr>
          <p:cNvPr id="20" name="Group 19"/>
          <p:cNvGrpSpPr/>
          <p:nvPr/>
        </p:nvGrpSpPr>
        <p:grpSpPr>
          <a:xfrm>
            <a:off x="2620626" y="4830009"/>
            <a:ext cx="1596530" cy="963113"/>
            <a:chOff x="3962238" y="4073542"/>
            <a:chExt cx="1236757" cy="840543"/>
          </a:xfrm>
          <a:solidFill>
            <a:srgbClr val="00CCFF"/>
          </a:solidFill>
        </p:grpSpPr>
        <p:grpSp>
          <p:nvGrpSpPr>
            <p:cNvPr id="21" name="Group 20"/>
            <p:cNvGrpSpPr/>
            <p:nvPr/>
          </p:nvGrpSpPr>
          <p:grpSpPr>
            <a:xfrm>
              <a:off x="3962238" y="4073542"/>
              <a:ext cx="1236757" cy="840543"/>
              <a:chOff x="3810000" y="1075982"/>
              <a:chExt cx="1524000" cy="1035763"/>
            </a:xfrm>
            <a:grpFill/>
          </p:grpSpPr>
          <p:sp>
            <p:nvSpPr>
              <p:cNvPr id="23" name="Rounded Rectangle 22"/>
              <p:cNvSpPr/>
              <p:nvPr/>
            </p:nvSpPr>
            <p:spPr>
              <a:xfrm>
                <a:off x="3810000" y="1075982"/>
                <a:ext cx="1524000" cy="988294"/>
              </a:xfrm>
              <a:prstGeom prst="roundRect">
                <a:avLst>
                  <a:gd name="adj" fmla="val 998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1" dirty="0"/>
              </a:p>
            </p:txBody>
          </p:sp>
          <p:sp>
            <p:nvSpPr>
              <p:cNvPr id="24" name="Rounded Rectangle 23"/>
              <p:cNvSpPr/>
              <p:nvPr/>
            </p:nvSpPr>
            <p:spPr>
              <a:xfrm>
                <a:off x="3810000" y="1123451"/>
                <a:ext cx="1524000" cy="988294"/>
              </a:xfrm>
              <a:prstGeom prst="roundRect">
                <a:avLst>
                  <a:gd name="adj" fmla="val 998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1" dirty="0"/>
              </a:p>
            </p:txBody>
          </p:sp>
        </p:grpSp>
        <p:sp>
          <p:nvSpPr>
            <p:cNvPr id="22" name="Text Placeholder 3"/>
            <p:cNvSpPr txBox="1">
              <a:spLocks/>
            </p:cNvSpPr>
            <p:nvPr/>
          </p:nvSpPr>
          <p:spPr>
            <a:xfrm>
              <a:off x="4092334" y="4401799"/>
              <a:ext cx="990071" cy="169813"/>
            </a:xfrm>
            <a:prstGeom prst="rect">
              <a:avLst/>
            </a:prstGeom>
            <a:grpFill/>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016264">
                <a:spcBef>
                  <a:spcPct val="20000"/>
                </a:spcBef>
                <a:defRPr/>
              </a:pPr>
              <a:r>
                <a:rPr lang="en-US" sz="1334" b="1" dirty="0">
                  <a:solidFill>
                    <a:schemeClr val="bg1"/>
                  </a:solidFill>
                </a:rPr>
                <a:t>Jenkins Automation</a:t>
              </a:r>
            </a:p>
          </p:txBody>
        </p:sp>
      </p:grpSp>
      <p:sp>
        <p:nvSpPr>
          <p:cNvPr id="25" name="TextBox 24"/>
          <p:cNvSpPr txBox="1"/>
          <p:nvPr/>
        </p:nvSpPr>
        <p:spPr>
          <a:xfrm>
            <a:off x="4242226" y="1129946"/>
            <a:ext cx="1842865" cy="913583"/>
          </a:xfrm>
          <a:prstGeom prst="rect">
            <a:avLst/>
          </a:prstGeom>
          <a:noFill/>
        </p:spPr>
        <p:txBody>
          <a:bodyPr wrap="square" rtlCol="0">
            <a:spAutoFit/>
          </a:bodyPr>
          <a:lstStyle/>
          <a:p>
            <a:pPr rtl="1"/>
            <a:r>
              <a:rPr lang="en-US" sz="1334" b="1" dirty="0">
                <a:solidFill>
                  <a:srgbClr val="FFC000"/>
                </a:solidFill>
              </a:rPr>
              <a:t>Daily Changes</a:t>
            </a:r>
            <a:endParaRPr lang="en-US" sz="1334" dirty="0">
              <a:solidFill>
                <a:srgbClr val="FFC000"/>
              </a:solidFill>
            </a:endParaRPr>
          </a:p>
          <a:p>
            <a:pPr rtl="1"/>
            <a:r>
              <a:rPr lang="en-US" sz="1334" dirty="0">
                <a:solidFill>
                  <a:schemeClr val="tx1">
                    <a:lumMod val="65000"/>
                    <a:lumOff val="35000"/>
                  </a:schemeClr>
                </a:solidFill>
              </a:rPr>
              <a:t>Identify Daily Source Changes in GIT using </a:t>
            </a:r>
            <a:r>
              <a:rPr lang="en-US" sz="1334" b="1" dirty="0"/>
              <a:t>Clang</a:t>
            </a:r>
            <a:r>
              <a:rPr lang="en-US" sz="1334" dirty="0">
                <a:solidFill>
                  <a:schemeClr val="tx1">
                    <a:lumMod val="65000"/>
                    <a:lumOff val="35000"/>
                  </a:schemeClr>
                </a:solidFill>
              </a:rPr>
              <a:t> parser</a:t>
            </a:r>
          </a:p>
        </p:txBody>
      </p:sp>
      <p:sp>
        <p:nvSpPr>
          <p:cNvPr id="26" name="TextBox 25"/>
          <p:cNvSpPr txBox="1"/>
          <p:nvPr/>
        </p:nvSpPr>
        <p:spPr>
          <a:xfrm>
            <a:off x="4470809" y="4072083"/>
            <a:ext cx="2118338" cy="1015663"/>
          </a:xfrm>
          <a:prstGeom prst="rect">
            <a:avLst/>
          </a:prstGeom>
          <a:noFill/>
        </p:spPr>
        <p:txBody>
          <a:bodyPr wrap="square" rtlCol="0">
            <a:spAutoFit/>
          </a:bodyPr>
          <a:lstStyle/>
          <a:p>
            <a:pPr rtl="1"/>
            <a:r>
              <a:rPr lang="en-US" sz="1200" b="1" dirty="0">
                <a:solidFill>
                  <a:srgbClr val="92D050"/>
                </a:solidFill>
              </a:rPr>
              <a:t>Artifacts</a:t>
            </a:r>
            <a:endParaRPr lang="en-US" sz="1200" dirty="0">
              <a:solidFill>
                <a:srgbClr val="92D050"/>
              </a:solidFill>
            </a:endParaRPr>
          </a:p>
          <a:p>
            <a:pPr rtl="1"/>
            <a:r>
              <a:rPr lang="en-US" sz="1200" dirty="0">
                <a:solidFill>
                  <a:schemeClr val="tx1">
                    <a:lumMod val="65000"/>
                    <a:lumOff val="35000"/>
                  </a:schemeClr>
                </a:solidFill>
              </a:rPr>
              <a:t>With the generated </a:t>
            </a:r>
            <a:r>
              <a:rPr lang="en-US" sz="1200" b="1" dirty="0"/>
              <a:t>Tags</a:t>
            </a:r>
            <a:r>
              <a:rPr lang="en-US" sz="1200" dirty="0">
                <a:solidFill>
                  <a:schemeClr val="tx1">
                    <a:lumMod val="65000"/>
                    <a:lumOff val="35000"/>
                  </a:schemeClr>
                </a:solidFill>
              </a:rPr>
              <a:t> python Scripts to identify Test cases with its Test case IDs </a:t>
            </a:r>
            <a:r>
              <a:rPr lang="en-US" sz="1200" dirty="0" smtClean="0">
                <a:solidFill>
                  <a:schemeClr val="tx1">
                    <a:lumMod val="65000"/>
                    <a:lumOff val="35000"/>
                  </a:schemeClr>
                </a:solidFill>
              </a:rPr>
              <a:t>as Artifacts</a:t>
            </a:r>
            <a:endParaRPr lang="en-US" sz="1200" b="1" dirty="0"/>
          </a:p>
        </p:txBody>
      </p:sp>
      <p:sp>
        <p:nvSpPr>
          <p:cNvPr id="27" name="TextBox 26"/>
          <p:cNvSpPr txBox="1"/>
          <p:nvPr/>
        </p:nvSpPr>
        <p:spPr>
          <a:xfrm>
            <a:off x="-153585" y="2280231"/>
            <a:ext cx="2281107" cy="830997"/>
          </a:xfrm>
          <a:prstGeom prst="rect">
            <a:avLst/>
          </a:prstGeom>
          <a:noFill/>
        </p:spPr>
        <p:txBody>
          <a:bodyPr wrap="square" rtlCol="0">
            <a:spAutoFit/>
          </a:bodyPr>
          <a:lstStyle/>
          <a:p>
            <a:pPr algn="r" rtl="1"/>
            <a:r>
              <a:rPr lang="en-US" sz="1200" b="1" dirty="0">
                <a:solidFill>
                  <a:schemeClr val="accent1"/>
                </a:solidFill>
              </a:rPr>
              <a:t>NLP Technique</a:t>
            </a:r>
            <a:endParaRPr lang="en-US" sz="1200" dirty="0">
              <a:solidFill>
                <a:schemeClr val="accent1"/>
              </a:solidFill>
            </a:endParaRPr>
          </a:p>
          <a:p>
            <a:pPr algn="r" rtl="1"/>
            <a:r>
              <a:rPr lang="en-GB" sz="1200" b="1" dirty="0"/>
              <a:t>Encoder and Decoder Model  </a:t>
            </a:r>
            <a:r>
              <a:rPr lang="en-GB" sz="1200" dirty="0"/>
              <a:t>u</a:t>
            </a:r>
            <a:r>
              <a:rPr lang="en-US" sz="1200" dirty="0">
                <a:solidFill>
                  <a:schemeClr val="tx1">
                    <a:lumMod val="65000"/>
                    <a:lumOff val="35000"/>
                  </a:schemeClr>
                </a:solidFill>
              </a:rPr>
              <a:t>sing </a:t>
            </a:r>
            <a:r>
              <a:rPr lang="en-GB" sz="1200" dirty="0"/>
              <a:t>LSTM</a:t>
            </a:r>
            <a:r>
              <a:rPr lang="en-GB" sz="1200" b="1" dirty="0"/>
              <a:t> </a:t>
            </a:r>
            <a:r>
              <a:rPr lang="en-US" sz="1200" dirty="0">
                <a:solidFill>
                  <a:schemeClr val="tx1">
                    <a:lumMod val="65000"/>
                    <a:lumOff val="35000"/>
                  </a:schemeClr>
                </a:solidFill>
              </a:rPr>
              <a:t>will generate tags for APIs and Test Cases</a:t>
            </a:r>
            <a:r>
              <a:rPr lang="en-GB" sz="1200" b="1" dirty="0"/>
              <a:t> </a:t>
            </a:r>
          </a:p>
        </p:txBody>
      </p:sp>
      <p:sp>
        <p:nvSpPr>
          <p:cNvPr id="28" name="TextBox 27"/>
          <p:cNvSpPr txBox="1"/>
          <p:nvPr/>
        </p:nvSpPr>
        <p:spPr>
          <a:xfrm>
            <a:off x="459953" y="5144962"/>
            <a:ext cx="2172414" cy="830997"/>
          </a:xfrm>
          <a:prstGeom prst="rect">
            <a:avLst/>
          </a:prstGeom>
          <a:noFill/>
        </p:spPr>
        <p:txBody>
          <a:bodyPr wrap="square" rtlCol="0">
            <a:spAutoFit/>
          </a:bodyPr>
          <a:lstStyle/>
          <a:p>
            <a:pPr rtl="1"/>
            <a:r>
              <a:rPr lang="en-US" sz="1200" b="1" dirty="0">
                <a:solidFill>
                  <a:srgbClr val="00CCFF"/>
                </a:solidFill>
              </a:rPr>
              <a:t>Jenkins Test  Automation</a:t>
            </a:r>
            <a:endParaRPr lang="en-US" sz="1200" dirty="0">
              <a:solidFill>
                <a:srgbClr val="00CCFF"/>
              </a:solidFill>
            </a:endParaRPr>
          </a:p>
          <a:p>
            <a:pPr rtl="1"/>
            <a:r>
              <a:rPr lang="en-US" sz="1200" dirty="0">
                <a:solidFill>
                  <a:schemeClr val="tx1">
                    <a:lumMod val="65000"/>
                    <a:lumOff val="35000"/>
                  </a:schemeClr>
                </a:solidFill>
              </a:rPr>
              <a:t>Generated Artifacts will be tested in appropriate </a:t>
            </a:r>
            <a:r>
              <a:rPr lang="en-US" sz="1200" b="1" dirty="0"/>
              <a:t>Jenkin Slave Machines</a:t>
            </a:r>
          </a:p>
        </p:txBody>
      </p:sp>
      <p:sp>
        <p:nvSpPr>
          <p:cNvPr id="29" name="Oval 28"/>
          <p:cNvSpPr/>
          <p:nvPr/>
        </p:nvSpPr>
        <p:spPr>
          <a:xfrm>
            <a:off x="2889491" y="3019755"/>
            <a:ext cx="1117071" cy="977190"/>
          </a:xfrm>
          <a:prstGeom prst="ellipse">
            <a:avLst/>
          </a:prstGeom>
          <a:ln w="171450">
            <a:solidFill>
              <a:schemeClr val="bg2">
                <a:lumMod val="75000"/>
              </a:schemeClr>
            </a:solidFill>
          </a:ln>
        </p:spPr>
        <p:style>
          <a:lnRef idx="2">
            <a:schemeClr val="accent6"/>
          </a:lnRef>
          <a:fillRef idx="1">
            <a:schemeClr val="lt1"/>
          </a:fillRef>
          <a:effectRef idx="0">
            <a:schemeClr val="accent6"/>
          </a:effectRef>
          <a:fontRef idx="minor">
            <a:schemeClr val="dk1"/>
          </a:fontRef>
        </p:style>
        <p:txBody>
          <a:bodyPr rot="0" spcFirstLastPara="0" vert="horz" wrap="square" lIns="101626" tIns="50813" rIns="101626" bIns="50813" numCol="1" spcCol="0" rtlCol="0" fromWordArt="0" anchor="ctr" anchorCtr="0" forceAA="0" compatLnSpc="1">
            <a:prstTxWarp prst="textNoShape">
              <a:avLst/>
            </a:prstTxWarp>
            <a:noAutofit/>
          </a:bodyPr>
          <a:lstStyle/>
          <a:p>
            <a:endParaRPr lang="en-US" sz="2001"/>
          </a:p>
        </p:txBody>
      </p:sp>
      <p:sp>
        <p:nvSpPr>
          <p:cNvPr id="30" name="Title 2"/>
          <p:cNvSpPr txBox="1">
            <a:spLocks/>
          </p:cNvSpPr>
          <p:nvPr/>
        </p:nvSpPr>
        <p:spPr>
          <a:xfrm>
            <a:off x="100154" y="494375"/>
            <a:ext cx="11616432" cy="432111"/>
          </a:xfrm>
          <a:prstGeom prst="rect">
            <a:avLst/>
          </a:prstGeom>
        </p:spPr>
        <p:txBody>
          <a:bodyPr vert="horz" lIns="0" tIns="0" rIns="0" bIns="0" rtlCol="0" anchor="t" anchorCtr="0">
            <a:noAutofit/>
          </a:bodyPr>
          <a:lstStyle>
            <a:lvl1pPr algn="l" defTabSz="914333" rtl="0" eaLnBrk="1" latinLnBrk="0" hangingPunct="1">
              <a:lnSpc>
                <a:spcPct val="89000"/>
              </a:lnSpc>
              <a:spcBef>
                <a:spcPct val="0"/>
              </a:spcBef>
              <a:buNone/>
              <a:defRPr sz="2800" kern="1200">
                <a:solidFill>
                  <a:schemeClr val="accent1"/>
                </a:solidFill>
                <a:latin typeface="+mj-lt"/>
                <a:ea typeface="+mj-ea"/>
                <a:cs typeface="+mj-cs"/>
              </a:defRPr>
            </a:lvl1pPr>
          </a:lstStyle>
          <a:p>
            <a:pPr fontAlgn="base">
              <a:spcAft>
                <a:spcPct val="0"/>
              </a:spcAft>
            </a:pPr>
            <a:r>
              <a:rPr lang="en-US" sz="2667" dirty="0" smtClean="0">
                <a:ln w="0"/>
                <a:blipFill dpi="0" rotWithShape="1">
                  <a:blip r:embed="rId2">
                    <a:extLst>
                      <a:ext uri="{28A0092B-C50C-407E-A947-70E740481C1C}">
                        <a14:useLocalDpi xmlns:a14="http://schemas.microsoft.com/office/drawing/2010/main" val="0"/>
                      </a:ext>
                    </a:extLst>
                  </a:blip>
                  <a:srcRect/>
                  <a:stretch>
                    <a:fillRect/>
                  </a:stretch>
                </a:blipFill>
                <a:latin typeface="Bosch Office Sans" pitchFamily="34" charset="0"/>
                <a:ea typeface="+mn-ea"/>
                <a:cs typeface="+mn-cs"/>
              </a:rPr>
              <a:t>Machine based Reviews &amp; Analysis</a:t>
            </a:r>
            <a:endParaRPr lang="en-US" sz="2667" dirty="0">
              <a:ln w="0"/>
              <a:blipFill dpi="0" rotWithShape="1">
                <a:blip r:embed="rId2">
                  <a:extLst>
                    <a:ext uri="{28A0092B-C50C-407E-A947-70E740481C1C}">
                      <a14:useLocalDpi xmlns:a14="http://schemas.microsoft.com/office/drawing/2010/main" val="0"/>
                    </a:ext>
                  </a:extLst>
                </a:blip>
                <a:srcRect/>
                <a:stretch>
                  <a:fillRect/>
                </a:stretch>
              </a:blipFill>
              <a:latin typeface="Bosch Office Sans" pitchFamily="34" charset="0"/>
              <a:ea typeface="+mn-ea"/>
              <a:cs typeface="+mn-cs"/>
            </a:endParaRPr>
          </a:p>
        </p:txBody>
      </p:sp>
      <p:sp>
        <p:nvSpPr>
          <p:cNvPr id="31" name="Rectangle 30"/>
          <p:cNvSpPr/>
          <p:nvPr/>
        </p:nvSpPr>
        <p:spPr>
          <a:xfrm>
            <a:off x="0" y="926486"/>
            <a:ext cx="6508899" cy="5252933"/>
          </a:xfrm>
          <a:prstGeom prst="rect">
            <a:avLst/>
          </a:prstGeom>
          <a:noFill/>
          <a:ln w="9525" cap="flat" cmpd="sng" algn="ctr">
            <a:solidFill>
              <a:srgbClr val="3F136C"/>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GB"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pic>
        <p:nvPicPr>
          <p:cNvPr id="32" name="Picture 3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97668" y="2043529"/>
            <a:ext cx="4463429" cy="3072952"/>
          </a:xfrm>
          <a:prstGeom prst="rect">
            <a:avLst/>
          </a:prstGeom>
        </p:spPr>
      </p:pic>
      <p:sp>
        <p:nvSpPr>
          <p:cNvPr id="33" name="Rectangle 32"/>
          <p:cNvSpPr/>
          <p:nvPr/>
        </p:nvSpPr>
        <p:spPr>
          <a:xfrm>
            <a:off x="6560802" y="926485"/>
            <a:ext cx="5528529" cy="5252933"/>
          </a:xfrm>
          <a:prstGeom prst="rect">
            <a:avLst/>
          </a:prstGeom>
          <a:noFill/>
          <a:ln w="9525" cap="flat" cmpd="sng" algn="ctr">
            <a:solidFill>
              <a:srgbClr val="3F136C"/>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GB"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sp>
        <p:nvSpPr>
          <p:cNvPr id="34" name="TextBox 33"/>
          <p:cNvSpPr txBox="1"/>
          <p:nvPr/>
        </p:nvSpPr>
        <p:spPr>
          <a:xfrm>
            <a:off x="6694785" y="996170"/>
            <a:ext cx="2810577" cy="379409"/>
          </a:xfrm>
          <a:prstGeom prst="rect">
            <a:avLst/>
          </a:prstGeom>
          <a:noFill/>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kumimoji="0" lang="en-GB" sz="1800" b="1" i="0" u="none" strike="noStrike" kern="0" cap="none" spc="0" normalizeH="0" baseline="0" noProof="0" dirty="0" smtClean="0">
                <a:ln>
                  <a:noFill/>
                </a:ln>
                <a:solidFill>
                  <a:srgbClr val="000000"/>
                </a:solidFill>
                <a:effectLst/>
                <a:uLnTx/>
                <a:uFillTx/>
              </a:rPr>
              <a:t>Deepcode.AI</a:t>
            </a:r>
          </a:p>
        </p:txBody>
      </p:sp>
      <p:sp>
        <p:nvSpPr>
          <p:cNvPr id="35" name="Text Placeholder 2"/>
          <p:cNvSpPr txBox="1">
            <a:spLocks/>
          </p:cNvSpPr>
          <p:nvPr/>
        </p:nvSpPr>
        <p:spPr>
          <a:xfrm>
            <a:off x="64001" y="118910"/>
            <a:ext cx="10452100" cy="388800"/>
          </a:xfrm>
          <a:prstGeom prst="rect">
            <a:avLst/>
          </a:prstGeom>
        </p:spPr>
        <p:txBody>
          <a:bodyPr vert="horz" lIns="0" tIns="0" rIns="0" bIns="0" rtlCol="0">
            <a:noAutofit/>
          </a:bodyPr>
          <a:lstStyle>
            <a:lvl1pPr marL="251982" indent="-251982" algn="l" defTabSz="914333" rtl="0" eaLnBrk="1" latinLnBrk="0" hangingPunct="1">
              <a:lnSpc>
                <a:spcPct val="89000"/>
              </a:lnSpc>
              <a:spcBef>
                <a:spcPts val="500"/>
              </a:spcBef>
              <a:buFont typeface="Wingdings 3" panose="05040102010807070707" pitchFamily="18" charset="2"/>
              <a:buNone/>
              <a:defRPr lang="de-DE" sz="2800" kern="0" baseline="0">
                <a:solidFill>
                  <a:schemeClr val="tx1"/>
                </a:solidFill>
                <a:latin typeface="+mn-lt"/>
                <a:ea typeface="+mn-ea"/>
                <a:cs typeface="+mn-cs"/>
              </a:defRPr>
            </a:lvl1pPr>
            <a:lvl2pPr marL="507563" indent="-273580" algn="l" defTabSz="914333" rtl="0" eaLnBrk="1" latinLnBrk="0" hangingPunct="1">
              <a:lnSpc>
                <a:spcPct val="103000"/>
              </a:lnSpc>
              <a:spcBef>
                <a:spcPts val="500"/>
              </a:spcBef>
              <a:buFont typeface="Wingdings 3" panose="05040102010807070707" pitchFamily="18" charset="2"/>
              <a:buChar char=""/>
              <a:defRPr sz="1600" kern="1200">
                <a:solidFill>
                  <a:schemeClr val="tx1"/>
                </a:solidFill>
                <a:latin typeface="+mn-lt"/>
                <a:ea typeface="+mn-ea"/>
                <a:cs typeface="+mn-cs"/>
              </a:defRPr>
            </a:lvl2pPr>
            <a:lvl3pPr marL="730746" indent="-205185" algn="l" defTabSz="914333" rtl="0" eaLnBrk="1" latinLnBrk="0" hangingPunct="1">
              <a:lnSpc>
                <a:spcPct val="102000"/>
              </a:lnSpc>
              <a:spcBef>
                <a:spcPts val="500"/>
              </a:spcBef>
              <a:buFont typeface="Bosch Office Sans" pitchFamily="2" charset="0"/>
              <a:buChar char="‒"/>
              <a:defRPr sz="1400" kern="1200">
                <a:solidFill>
                  <a:schemeClr val="tx1"/>
                </a:solidFill>
                <a:latin typeface="+mn-lt"/>
                <a:ea typeface="+mn-ea"/>
                <a:cs typeface="+mn-cs"/>
              </a:defRPr>
            </a:lvl3pPr>
            <a:lvl4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4pPr>
            <a:lvl5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5pPr>
            <a:lvl6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6pPr>
            <a:lvl7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7pPr>
            <a:lvl8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8pPr>
            <a:lvl9pPr marL="932331" indent="-183586" algn="l" defTabSz="914333" rtl="0" eaLnBrk="1" latinLnBrk="0" hangingPunct="1">
              <a:lnSpc>
                <a:spcPct val="103000"/>
              </a:lnSpc>
              <a:spcBef>
                <a:spcPts val="500"/>
              </a:spcBef>
              <a:buFont typeface="Bosch Office Sans" pitchFamily="2" charset="0"/>
              <a:buChar char="‒"/>
              <a:defRPr sz="1300" kern="1200" baseline="0">
                <a:solidFill>
                  <a:schemeClr val="tx1"/>
                </a:solidFill>
                <a:latin typeface="+mn-lt"/>
                <a:ea typeface="+mn-ea"/>
                <a:cs typeface="+mn-cs"/>
              </a:defRPr>
            </a:lvl9pPr>
          </a:lstStyle>
          <a:p>
            <a:pPr marL="251982" marR="0" lvl="0" indent="-251982" algn="l" defTabSz="914333" rtl="0" eaLnBrk="1" fontAlgn="auto" latinLnBrk="0" hangingPunct="1">
              <a:lnSpc>
                <a:spcPct val="89000"/>
              </a:lnSpc>
              <a:spcBef>
                <a:spcPts val="500"/>
              </a:spcBef>
              <a:spcAft>
                <a:spcPts val="0"/>
              </a:spcAft>
              <a:buClrTx/>
              <a:buSzTx/>
              <a:buFont typeface="Wingdings 3" panose="05040102010807070707" pitchFamily="18" charset="2"/>
              <a:buNone/>
              <a:tabLst/>
              <a:defRPr/>
            </a:pPr>
            <a:r>
              <a:rPr kumimoji="0" lang="en-GB" sz="2800" b="1" i="0" u="none" strike="noStrike" kern="0" cap="none" spc="0" normalizeH="0" baseline="0" noProof="0" dirty="0" smtClean="0">
                <a:ln>
                  <a:noFill/>
                </a:ln>
                <a:gradFill>
                  <a:gsLst>
                    <a:gs pos="0">
                      <a:srgbClr val="A80163"/>
                    </a:gs>
                    <a:gs pos="16000">
                      <a:srgbClr val="3F136C"/>
                    </a:gs>
                    <a:gs pos="48000">
                      <a:srgbClr val="0E78C5"/>
                    </a:gs>
                    <a:gs pos="31000">
                      <a:srgbClr val="08427E"/>
                    </a:gs>
                    <a:gs pos="97000">
                      <a:srgbClr val="0A5139"/>
                    </a:gs>
                    <a:gs pos="77922">
                      <a:srgbClr val="67B419"/>
                    </a:gs>
                    <a:gs pos="63000">
                      <a:srgbClr val="1399A0"/>
                    </a:gs>
                  </a:gsLst>
                  <a:lin ang="0" scaled="0"/>
                </a:gradFill>
                <a:effectLst/>
                <a:uLnTx/>
                <a:uFillTx/>
                <a:latin typeface="Bosch Office Sans" pitchFamily="2" charset="0"/>
                <a:ea typeface="+mn-ea"/>
                <a:cs typeface="+mn-cs"/>
              </a:rPr>
              <a:t>Autonomous 1.0</a:t>
            </a:r>
            <a:endParaRPr kumimoji="0" lang="en-GB" sz="2800" b="0" i="0" u="none" strike="noStrike" kern="0" cap="none" spc="0" normalizeH="0" baseline="0" noProof="0" dirty="0">
              <a:ln>
                <a:noFill/>
              </a:ln>
              <a:solidFill>
                <a:srgbClr val="000000"/>
              </a:solidFill>
              <a:effectLst/>
              <a:uLnTx/>
              <a:uFillTx/>
              <a:latin typeface="Bosch Office Sans"/>
              <a:ea typeface="+mn-ea"/>
              <a:cs typeface="+mn-cs"/>
            </a:endParaRPr>
          </a:p>
        </p:txBody>
      </p:sp>
    </p:spTree>
    <p:extLst>
      <p:ext uri="{BB962C8B-B14F-4D97-AF65-F5344CB8AC3E}">
        <p14:creationId xmlns:p14="http://schemas.microsoft.com/office/powerpoint/2010/main" val="2754133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outHorizontal)">
                                      <p:cBhvr>
                                        <p:cTn id="7" dur="500"/>
                                        <p:tgtEl>
                                          <p:spTgt spid="5"/>
                                        </p:tgtEl>
                                      </p:cBhvr>
                                    </p:animEffect>
                                  </p:childTnLst>
                                </p:cTn>
                              </p:par>
                            </p:childTnLst>
                          </p:cTn>
                        </p:par>
                        <p:par>
                          <p:cTn id="8" fill="hold">
                            <p:stCondLst>
                              <p:cond delay="500"/>
                            </p:stCondLst>
                            <p:childTnLst>
                              <p:par>
                                <p:cTn id="9" presetID="53" presetClass="entr" presetSubtype="0" fill="hold" nodeType="after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p:cTn id="11" dur="500" fill="hold"/>
                                        <p:tgtEl>
                                          <p:spTgt spid="15"/>
                                        </p:tgtEl>
                                        <p:attrNameLst>
                                          <p:attrName>ppt_w</p:attrName>
                                        </p:attrNameLst>
                                      </p:cBhvr>
                                      <p:tavLst>
                                        <p:tav tm="0">
                                          <p:val>
                                            <p:fltVal val="0"/>
                                          </p:val>
                                        </p:tav>
                                        <p:tav tm="100000">
                                          <p:val>
                                            <p:strVal val="#ppt_w"/>
                                          </p:val>
                                        </p:tav>
                                      </p:tavLst>
                                    </p:anim>
                                    <p:anim calcmode="lin" valueType="num">
                                      <p:cBhvr>
                                        <p:cTn id="12" dur="500" fill="hold"/>
                                        <p:tgtEl>
                                          <p:spTgt spid="15"/>
                                        </p:tgtEl>
                                        <p:attrNameLst>
                                          <p:attrName>ppt_h</p:attrName>
                                        </p:attrNameLst>
                                      </p:cBhvr>
                                      <p:tavLst>
                                        <p:tav tm="0">
                                          <p:val>
                                            <p:fltVal val="0"/>
                                          </p:val>
                                        </p:tav>
                                        <p:tav tm="100000">
                                          <p:val>
                                            <p:strVal val="#ppt_h"/>
                                          </p:val>
                                        </p:tav>
                                      </p:tavLst>
                                    </p:anim>
                                    <p:animEffect transition="in" filter="fade">
                                      <p:cBhvr>
                                        <p:cTn id="13" dur="500"/>
                                        <p:tgtEl>
                                          <p:spTgt spid="15"/>
                                        </p:tgtEl>
                                      </p:cBhvr>
                                    </p:animEffect>
                                  </p:childTnLst>
                                </p:cTn>
                              </p:par>
                            </p:childTnLst>
                          </p:cTn>
                        </p:par>
                        <p:par>
                          <p:cTn id="14" fill="hold">
                            <p:stCondLst>
                              <p:cond delay="1000"/>
                            </p:stCondLst>
                            <p:childTnLst>
                              <p:par>
                                <p:cTn id="15" presetID="22" presetClass="entr" presetSubtype="2" fill="hold" grpId="0" nodeType="afterEffect">
                                  <p:stCondLst>
                                    <p:cond delay="0"/>
                                  </p:stCondLst>
                                  <p:childTnLst>
                                    <p:set>
                                      <p:cBhvr>
                                        <p:cTn id="16" dur="1" fill="hold">
                                          <p:stCondLst>
                                            <p:cond delay="0"/>
                                          </p:stCondLst>
                                        </p:cTn>
                                        <p:tgtEl>
                                          <p:spTgt spid="25"/>
                                        </p:tgtEl>
                                        <p:attrNameLst>
                                          <p:attrName>style.visibility</p:attrName>
                                        </p:attrNameLst>
                                      </p:cBhvr>
                                      <p:to>
                                        <p:strVal val="visible"/>
                                      </p:to>
                                    </p:set>
                                    <p:animEffect transition="in" filter="wipe(right)">
                                      <p:cBhvr>
                                        <p:cTn id="17" dur="500"/>
                                        <p:tgtEl>
                                          <p:spTgt spid="25"/>
                                        </p:tgtEl>
                                      </p:cBhvr>
                                    </p:animEffect>
                                  </p:childTnLst>
                                </p:cTn>
                              </p:par>
                            </p:childTnLst>
                          </p:cTn>
                        </p:par>
                        <p:par>
                          <p:cTn id="18" fill="hold">
                            <p:stCondLst>
                              <p:cond delay="1500"/>
                            </p:stCondLst>
                            <p:childTnLst>
                              <p:par>
                                <p:cTn id="19" presetID="16" presetClass="entr" presetSubtype="37" fill="hold" nodeType="after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barn(outVertical)">
                                      <p:cBhvr>
                                        <p:cTn id="21" dur="500"/>
                                        <p:tgtEl>
                                          <p:spTgt spid="3"/>
                                        </p:tgtEl>
                                      </p:cBhvr>
                                    </p:animEffect>
                                  </p:childTnLst>
                                </p:cTn>
                              </p:par>
                            </p:childTnLst>
                          </p:cTn>
                        </p:par>
                        <p:par>
                          <p:cTn id="22" fill="hold">
                            <p:stCondLst>
                              <p:cond delay="2000"/>
                            </p:stCondLst>
                            <p:childTnLst>
                              <p:par>
                                <p:cTn id="23" presetID="53" presetClass="entr" presetSubtype="0" fill="hold" nodeType="after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p:cTn id="25" dur="500" fill="hold"/>
                                        <p:tgtEl>
                                          <p:spTgt spid="7"/>
                                        </p:tgtEl>
                                        <p:attrNameLst>
                                          <p:attrName>ppt_w</p:attrName>
                                        </p:attrNameLst>
                                      </p:cBhvr>
                                      <p:tavLst>
                                        <p:tav tm="0">
                                          <p:val>
                                            <p:fltVal val="0"/>
                                          </p:val>
                                        </p:tav>
                                        <p:tav tm="100000">
                                          <p:val>
                                            <p:strVal val="#ppt_w"/>
                                          </p:val>
                                        </p:tav>
                                      </p:tavLst>
                                    </p:anim>
                                    <p:anim calcmode="lin" valueType="num">
                                      <p:cBhvr>
                                        <p:cTn id="26" dur="500" fill="hold"/>
                                        <p:tgtEl>
                                          <p:spTgt spid="7"/>
                                        </p:tgtEl>
                                        <p:attrNameLst>
                                          <p:attrName>ppt_h</p:attrName>
                                        </p:attrNameLst>
                                      </p:cBhvr>
                                      <p:tavLst>
                                        <p:tav tm="0">
                                          <p:val>
                                            <p:fltVal val="0"/>
                                          </p:val>
                                        </p:tav>
                                        <p:tav tm="100000">
                                          <p:val>
                                            <p:strVal val="#ppt_h"/>
                                          </p:val>
                                        </p:tav>
                                      </p:tavLst>
                                    </p:anim>
                                    <p:animEffect transition="in" filter="fade">
                                      <p:cBhvr>
                                        <p:cTn id="27" dur="500"/>
                                        <p:tgtEl>
                                          <p:spTgt spid="7"/>
                                        </p:tgtEl>
                                      </p:cBhvr>
                                    </p:animEffect>
                                  </p:childTnLst>
                                </p:cTn>
                              </p:par>
                            </p:childTnLst>
                          </p:cTn>
                        </p:par>
                        <p:par>
                          <p:cTn id="28" fill="hold">
                            <p:stCondLst>
                              <p:cond delay="2500"/>
                            </p:stCondLst>
                            <p:childTnLst>
                              <p:par>
                                <p:cTn id="29" presetID="22" presetClass="entr" presetSubtype="2" fill="hold" grpId="0" nodeType="afterEffect">
                                  <p:stCondLst>
                                    <p:cond delay="0"/>
                                  </p:stCondLst>
                                  <p:childTnLst>
                                    <p:set>
                                      <p:cBhvr>
                                        <p:cTn id="30" dur="1" fill="hold">
                                          <p:stCondLst>
                                            <p:cond delay="0"/>
                                          </p:stCondLst>
                                        </p:cTn>
                                        <p:tgtEl>
                                          <p:spTgt spid="27"/>
                                        </p:tgtEl>
                                        <p:attrNameLst>
                                          <p:attrName>style.visibility</p:attrName>
                                        </p:attrNameLst>
                                      </p:cBhvr>
                                      <p:to>
                                        <p:strVal val="visible"/>
                                      </p:to>
                                    </p:set>
                                    <p:animEffect transition="in" filter="wipe(right)">
                                      <p:cBhvr>
                                        <p:cTn id="31" dur="500"/>
                                        <p:tgtEl>
                                          <p:spTgt spid="27"/>
                                        </p:tgtEl>
                                      </p:cBhvr>
                                    </p:animEffect>
                                  </p:childTnLst>
                                </p:cTn>
                              </p:par>
                            </p:childTnLst>
                          </p:cTn>
                        </p:par>
                        <p:par>
                          <p:cTn id="32" fill="hold">
                            <p:stCondLst>
                              <p:cond delay="3000"/>
                            </p:stCondLst>
                            <p:childTnLst>
                              <p:par>
                                <p:cTn id="33" presetID="16" presetClass="entr" presetSubtype="37" fill="hold" nodeType="afterEffect">
                                  <p:stCondLst>
                                    <p:cond delay="0"/>
                                  </p:stCondLst>
                                  <p:childTnLst>
                                    <p:set>
                                      <p:cBhvr>
                                        <p:cTn id="34" dur="1" fill="hold">
                                          <p:stCondLst>
                                            <p:cond delay="0"/>
                                          </p:stCondLst>
                                        </p:cTn>
                                        <p:tgtEl>
                                          <p:spTgt spid="4"/>
                                        </p:tgtEl>
                                        <p:attrNameLst>
                                          <p:attrName>style.visibility</p:attrName>
                                        </p:attrNameLst>
                                      </p:cBhvr>
                                      <p:to>
                                        <p:strVal val="visible"/>
                                      </p:to>
                                    </p:set>
                                    <p:animEffect transition="in" filter="barn(outVertical)">
                                      <p:cBhvr>
                                        <p:cTn id="35" dur="500"/>
                                        <p:tgtEl>
                                          <p:spTgt spid="4"/>
                                        </p:tgtEl>
                                      </p:cBhvr>
                                    </p:animEffect>
                                  </p:childTnLst>
                                </p:cTn>
                              </p:par>
                            </p:childTnLst>
                          </p:cTn>
                        </p:par>
                        <p:par>
                          <p:cTn id="36" fill="hold">
                            <p:stCondLst>
                              <p:cond delay="3500"/>
                            </p:stCondLst>
                            <p:childTnLst>
                              <p:par>
                                <p:cTn id="37" presetID="53" presetClass="entr" presetSubtype="0" fill="hold" nodeType="afterEffect">
                                  <p:stCondLst>
                                    <p:cond delay="0"/>
                                  </p:stCondLst>
                                  <p:childTnLst>
                                    <p:set>
                                      <p:cBhvr>
                                        <p:cTn id="38" dur="1" fill="hold">
                                          <p:stCondLst>
                                            <p:cond delay="0"/>
                                          </p:stCondLst>
                                        </p:cTn>
                                        <p:tgtEl>
                                          <p:spTgt spid="11"/>
                                        </p:tgtEl>
                                        <p:attrNameLst>
                                          <p:attrName>style.visibility</p:attrName>
                                        </p:attrNameLst>
                                      </p:cBhvr>
                                      <p:to>
                                        <p:strVal val="visible"/>
                                      </p:to>
                                    </p:set>
                                    <p:anim calcmode="lin" valueType="num">
                                      <p:cBhvr>
                                        <p:cTn id="39" dur="500" fill="hold"/>
                                        <p:tgtEl>
                                          <p:spTgt spid="11"/>
                                        </p:tgtEl>
                                        <p:attrNameLst>
                                          <p:attrName>ppt_w</p:attrName>
                                        </p:attrNameLst>
                                      </p:cBhvr>
                                      <p:tavLst>
                                        <p:tav tm="0">
                                          <p:val>
                                            <p:fltVal val="0"/>
                                          </p:val>
                                        </p:tav>
                                        <p:tav tm="100000">
                                          <p:val>
                                            <p:strVal val="#ppt_w"/>
                                          </p:val>
                                        </p:tav>
                                      </p:tavLst>
                                    </p:anim>
                                    <p:anim calcmode="lin" valueType="num">
                                      <p:cBhvr>
                                        <p:cTn id="40" dur="500" fill="hold"/>
                                        <p:tgtEl>
                                          <p:spTgt spid="11"/>
                                        </p:tgtEl>
                                        <p:attrNameLst>
                                          <p:attrName>ppt_h</p:attrName>
                                        </p:attrNameLst>
                                      </p:cBhvr>
                                      <p:tavLst>
                                        <p:tav tm="0">
                                          <p:val>
                                            <p:fltVal val="0"/>
                                          </p:val>
                                        </p:tav>
                                        <p:tav tm="100000">
                                          <p:val>
                                            <p:strVal val="#ppt_h"/>
                                          </p:val>
                                        </p:tav>
                                      </p:tavLst>
                                    </p:anim>
                                    <p:animEffect transition="in" filter="fade">
                                      <p:cBhvr>
                                        <p:cTn id="41" dur="500"/>
                                        <p:tgtEl>
                                          <p:spTgt spid="11"/>
                                        </p:tgtEl>
                                      </p:cBhvr>
                                    </p:animEffect>
                                  </p:childTnLst>
                                </p:cTn>
                              </p:par>
                            </p:childTnLst>
                          </p:cTn>
                        </p:par>
                        <p:par>
                          <p:cTn id="42" fill="hold">
                            <p:stCondLst>
                              <p:cond delay="4000"/>
                            </p:stCondLst>
                            <p:childTnLst>
                              <p:par>
                                <p:cTn id="43" presetID="22" presetClass="entr" presetSubtype="8" fill="hold" grpId="0" nodeType="afterEffect">
                                  <p:stCondLst>
                                    <p:cond delay="0"/>
                                  </p:stCondLst>
                                  <p:childTnLst>
                                    <p:set>
                                      <p:cBhvr>
                                        <p:cTn id="44" dur="1" fill="hold">
                                          <p:stCondLst>
                                            <p:cond delay="0"/>
                                          </p:stCondLst>
                                        </p:cTn>
                                        <p:tgtEl>
                                          <p:spTgt spid="26"/>
                                        </p:tgtEl>
                                        <p:attrNameLst>
                                          <p:attrName>style.visibility</p:attrName>
                                        </p:attrNameLst>
                                      </p:cBhvr>
                                      <p:to>
                                        <p:strVal val="visible"/>
                                      </p:to>
                                    </p:set>
                                    <p:animEffect transition="in" filter="wipe(left)">
                                      <p:cBhvr>
                                        <p:cTn id="45" dur="500"/>
                                        <p:tgtEl>
                                          <p:spTgt spid="26"/>
                                        </p:tgtEl>
                                      </p:cBhvr>
                                    </p:animEffect>
                                  </p:childTnLst>
                                </p:cTn>
                              </p:par>
                            </p:childTnLst>
                          </p:cTn>
                        </p:par>
                        <p:par>
                          <p:cTn id="46" fill="hold">
                            <p:stCondLst>
                              <p:cond delay="4500"/>
                            </p:stCondLst>
                            <p:childTnLst>
                              <p:par>
                                <p:cTn id="47" presetID="16" presetClass="entr" presetSubtype="42" fill="hold" nodeType="afterEffect">
                                  <p:stCondLst>
                                    <p:cond delay="0"/>
                                  </p:stCondLst>
                                  <p:childTnLst>
                                    <p:set>
                                      <p:cBhvr>
                                        <p:cTn id="48" dur="1" fill="hold">
                                          <p:stCondLst>
                                            <p:cond delay="0"/>
                                          </p:stCondLst>
                                        </p:cTn>
                                        <p:tgtEl>
                                          <p:spTgt spid="6"/>
                                        </p:tgtEl>
                                        <p:attrNameLst>
                                          <p:attrName>style.visibility</p:attrName>
                                        </p:attrNameLst>
                                      </p:cBhvr>
                                      <p:to>
                                        <p:strVal val="visible"/>
                                      </p:to>
                                    </p:set>
                                    <p:animEffect transition="in" filter="barn(outHorizontal)">
                                      <p:cBhvr>
                                        <p:cTn id="49" dur="500"/>
                                        <p:tgtEl>
                                          <p:spTgt spid="6"/>
                                        </p:tgtEl>
                                      </p:cBhvr>
                                    </p:animEffect>
                                  </p:childTnLst>
                                </p:cTn>
                              </p:par>
                            </p:childTnLst>
                          </p:cTn>
                        </p:par>
                        <p:par>
                          <p:cTn id="50" fill="hold">
                            <p:stCondLst>
                              <p:cond delay="5000"/>
                            </p:stCondLst>
                            <p:childTnLst>
                              <p:par>
                                <p:cTn id="51" presetID="53" presetClass="entr" presetSubtype="0" fill="hold" nodeType="afterEffect">
                                  <p:stCondLst>
                                    <p:cond delay="0"/>
                                  </p:stCondLst>
                                  <p:childTnLst>
                                    <p:set>
                                      <p:cBhvr>
                                        <p:cTn id="52" dur="1" fill="hold">
                                          <p:stCondLst>
                                            <p:cond delay="0"/>
                                          </p:stCondLst>
                                        </p:cTn>
                                        <p:tgtEl>
                                          <p:spTgt spid="20"/>
                                        </p:tgtEl>
                                        <p:attrNameLst>
                                          <p:attrName>style.visibility</p:attrName>
                                        </p:attrNameLst>
                                      </p:cBhvr>
                                      <p:to>
                                        <p:strVal val="visible"/>
                                      </p:to>
                                    </p:set>
                                    <p:anim calcmode="lin" valueType="num">
                                      <p:cBhvr>
                                        <p:cTn id="53" dur="500" fill="hold"/>
                                        <p:tgtEl>
                                          <p:spTgt spid="20"/>
                                        </p:tgtEl>
                                        <p:attrNameLst>
                                          <p:attrName>ppt_w</p:attrName>
                                        </p:attrNameLst>
                                      </p:cBhvr>
                                      <p:tavLst>
                                        <p:tav tm="0">
                                          <p:val>
                                            <p:fltVal val="0"/>
                                          </p:val>
                                        </p:tav>
                                        <p:tav tm="100000">
                                          <p:val>
                                            <p:strVal val="#ppt_w"/>
                                          </p:val>
                                        </p:tav>
                                      </p:tavLst>
                                    </p:anim>
                                    <p:anim calcmode="lin" valueType="num">
                                      <p:cBhvr>
                                        <p:cTn id="54" dur="500" fill="hold"/>
                                        <p:tgtEl>
                                          <p:spTgt spid="20"/>
                                        </p:tgtEl>
                                        <p:attrNameLst>
                                          <p:attrName>ppt_h</p:attrName>
                                        </p:attrNameLst>
                                      </p:cBhvr>
                                      <p:tavLst>
                                        <p:tav tm="0">
                                          <p:val>
                                            <p:fltVal val="0"/>
                                          </p:val>
                                        </p:tav>
                                        <p:tav tm="100000">
                                          <p:val>
                                            <p:strVal val="#ppt_h"/>
                                          </p:val>
                                        </p:tav>
                                      </p:tavLst>
                                    </p:anim>
                                    <p:animEffect transition="in" filter="fade">
                                      <p:cBhvr>
                                        <p:cTn id="55" dur="500"/>
                                        <p:tgtEl>
                                          <p:spTgt spid="20"/>
                                        </p:tgtEl>
                                      </p:cBhvr>
                                    </p:animEffect>
                                  </p:childTnLst>
                                </p:cTn>
                              </p:par>
                            </p:childTnLst>
                          </p:cTn>
                        </p:par>
                        <p:par>
                          <p:cTn id="56" fill="hold">
                            <p:stCondLst>
                              <p:cond delay="5500"/>
                            </p:stCondLst>
                            <p:childTnLst>
                              <p:par>
                                <p:cTn id="57" presetID="22" presetClass="entr" presetSubtype="8" fill="hold" grpId="0" nodeType="afterEffect">
                                  <p:stCondLst>
                                    <p:cond delay="0"/>
                                  </p:stCondLst>
                                  <p:childTnLst>
                                    <p:set>
                                      <p:cBhvr>
                                        <p:cTn id="58" dur="1" fill="hold">
                                          <p:stCondLst>
                                            <p:cond delay="0"/>
                                          </p:stCondLst>
                                        </p:cTn>
                                        <p:tgtEl>
                                          <p:spTgt spid="28"/>
                                        </p:tgtEl>
                                        <p:attrNameLst>
                                          <p:attrName>style.visibility</p:attrName>
                                        </p:attrNameLst>
                                      </p:cBhvr>
                                      <p:to>
                                        <p:strVal val="visible"/>
                                      </p:to>
                                    </p:set>
                                    <p:animEffect transition="in" filter="wipe(left)">
                                      <p:cBhvr>
                                        <p:cTn id="59"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6" grpId="0"/>
      <p:bldP spid="27" grpId="0"/>
      <p:bldP spid="2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89661" y="1002557"/>
            <a:ext cx="2092156" cy="5344536"/>
          </a:xfrm>
          <a:prstGeom prst="rect">
            <a:avLst/>
          </a:prstGeom>
          <a:solidFill>
            <a:schemeClr val="bg1">
              <a:lumMod val="85000"/>
              <a:alpha val="25000"/>
            </a:schemeClr>
          </a:solid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 name="Rectangle 3"/>
          <p:cNvSpPr/>
          <p:nvPr/>
        </p:nvSpPr>
        <p:spPr>
          <a:xfrm>
            <a:off x="2518886" y="1002556"/>
            <a:ext cx="2225827" cy="5344537"/>
          </a:xfrm>
          <a:prstGeom prst="rect">
            <a:avLst/>
          </a:prstGeom>
          <a:solidFill>
            <a:schemeClr val="bg1">
              <a:lumMod val="85000"/>
              <a:alpha val="25000"/>
            </a:schemeClr>
          </a:solid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prstClr val="black"/>
                </a:solidFill>
                <a:effectLst/>
                <a:uLnTx/>
                <a:uFillTx/>
                <a:latin typeface="Calibri" panose="020F0502020204030204"/>
                <a:ea typeface="+mn-ea"/>
                <a:cs typeface="+mn-cs"/>
              </a:rPr>
              <a:t>Hardware</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Rectangle 4"/>
          <p:cNvSpPr/>
          <p:nvPr/>
        </p:nvSpPr>
        <p:spPr>
          <a:xfrm>
            <a:off x="4937896" y="1002556"/>
            <a:ext cx="2250135" cy="5344536"/>
          </a:xfrm>
          <a:prstGeom prst="rect">
            <a:avLst/>
          </a:prstGeom>
          <a:solidFill>
            <a:schemeClr val="bg1">
              <a:lumMod val="85000"/>
              <a:alpha val="25000"/>
            </a:schemeClr>
          </a:solid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prstClr val="black"/>
                </a:solidFill>
                <a:effectLst/>
                <a:uLnTx/>
                <a:uFillTx/>
                <a:latin typeface="Calibri" panose="020F0502020204030204"/>
                <a:ea typeface="+mn-ea"/>
                <a:cs typeface="+mn-cs"/>
              </a:rPr>
              <a:t>Unit under Test</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Rectangle 5"/>
          <p:cNvSpPr/>
          <p:nvPr/>
        </p:nvSpPr>
        <p:spPr>
          <a:xfrm>
            <a:off x="534651" y="3438070"/>
            <a:ext cx="1453983" cy="6201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smtClean="0">
                <a:ln>
                  <a:noFill/>
                </a:ln>
                <a:solidFill>
                  <a:prstClr val="white"/>
                </a:solidFill>
                <a:effectLst/>
                <a:uLnTx/>
                <a:uFillTx/>
                <a:latin typeface="Calibri" panose="020F0502020204030204"/>
                <a:ea typeface="+mn-ea"/>
                <a:cs typeface="+mn-cs"/>
              </a:rPr>
              <a:t>GTS</a:t>
            </a:r>
            <a:endPar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7" name="Rectangle 6"/>
          <p:cNvSpPr/>
          <p:nvPr/>
        </p:nvSpPr>
        <p:spPr>
          <a:xfrm>
            <a:off x="534651" y="2587942"/>
            <a:ext cx="1453983" cy="6201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smtClean="0">
                <a:ln>
                  <a:noFill/>
                </a:ln>
                <a:solidFill>
                  <a:prstClr val="white"/>
                </a:solidFill>
                <a:effectLst/>
                <a:uLnTx/>
                <a:uFillTx/>
                <a:latin typeface="Calibri" panose="020F0502020204030204"/>
                <a:ea typeface="+mn-ea"/>
                <a:cs typeface="+mn-cs"/>
              </a:rPr>
              <a:t>WIN</a:t>
            </a:r>
            <a:endPar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 name="Rectangle 7"/>
          <p:cNvSpPr/>
          <p:nvPr/>
        </p:nvSpPr>
        <p:spPr>
          <a:xfrm>
            <a:off x="534651" y="4275319"/>
            <a:ext cx="1453983" cy="620110"/>
          </a:xfrm>
          <a:prstGeom prst="rect">
            <a:avLst/>
          </a:prstGeom>
          <a:solidFill>
            <a:srgbClr val="FFC00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smtClean="0">
                <a:ln>
                  <a:noFill/>
                </a:ln>
                <a:solidFill>
                  <a:prstClr val="white"/>
                </a:solidFill>
                <a:effectLst/>
                <a:uLnTx/>
                <a:uFillTx/>
                <a:latin typeface="Calibri" panose="020F0502020204030204"/>
                <a:ea typeface="+mn-ea"/>
                <a:cs typeface="+mn-cs"/>
              </a:rPr>
              <a:t>MQTT Read</a:t>
            </a:r>
            <a:endPar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Rectangle 8"/>
          <p:cNvSpPr/>
          <p:nvPr/>
        </p:nvSpPr>
        <p:spPr>
          <a:xfrm>
            <a:off x="534651" y="5112569"/>
            <a:ext cx="1453983" cy="620110"/>
          </a:xfrm>
          <a:prstGeom prst="rect">
            <a:avLst/>
          </a:prstGeom>
          <a:solidFill>
            <a:schemeClr val="accent4">
              <a:lumMod val="75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smtClean="0">
                <a:ln>
                  <a:noFill/>
                </a:ln>
                <a:solidFill>
                  <a:prstClr val="white"/>
                </a:solidFill>
                <a:effectLst/>
                <a:uLnTx/>
                <a:uFillTx/>
                <a:latin typeface="Calibri" panose="020F0502020204030204"/>
                <a:ea typeface="+mn-ea"/>
                <a:cs typeface="+mn-cs"/>
              </a:rPr>
              <a:t>Selenium/Robot </a:t>
            </a:r>
            <a:r>
              <a:rPr kumimoji="0" lang="en-GB" sz="1800" b="0" i="0" u="none" strike="noStrike" kern="1200" cap="none" spc="0" normalizeH="0" baseline="0" noProof="0" dirty="0" smtClean="0">
                <a:ln>
                  <a:noFill/>
                </a:ln>
                <a:solidFill>
                  <a:prstClr val="white"/>
                </a:solidFill>
                <a:effectLst/>
                <a:uLnTx/>
                <a:uFillTx/>
                <a:latin typeface="Calibri" panose="020F0502020204030204"/>
                <a:ea typeface="+mn-ea"/>
                <a:cs typeface="+mn-cs"/>
              </a:rPr>
              <a:t>Interface</a:t>
            </a:r>
            <a:endPar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p:cNvSpPr/>
          <p:nvPr/>
        </p:nvSpPr>
        <p:spPr>
          <a:xfrm>
            <a:off x="2738867" y="3441496"/>
            <a:ext cx="1807782" cy="6201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smtClean="0">
                <a:ln>
                  <a:noFill/>
                </a:ln>
                <a:solidFill>
                  <a:prstClr val="white"/>
                </a:solidFill>
                <a:effectLst/>
                <a:uLnTx/>
                <a:uFillTx/>
                <a:latin typeface="Calibri" panose="020F0502020204030204"/>
                <a:ea typeface="+mn-ea"/>
                <a:cs typeface="+mn-cs"/>
              </a:rPr>
              <a:t>Frame grabber / Camera</a:t>
            </a:r>
            <a:endPar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Rectangle 10"/>
          <p:cNvSpPr/>
          <p:nvPr/>
        </p:nvSpPr>
        <p:spPr>
          <a:xfrm>
            <a:off x="2738867" y="4253166"/>
            <a:ext cx="1807782" cy="6201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smtClean="0">
                <a:ln>
                  <a:noFill/>
                </a:ln>
                <a:solidFill>
                  <a:prstClr val="white"/>
                </a:solidFill>
                <a:effectLst/>
                <a:uLnTx/>
                <a:uFillTx/>
                <a:latin typeface="Calibri" panose="020F0502020204030204"/>
                <a:ea typeface="+mn-ea"/>
                <a:cs typeface="+mn-cs"/>
              </a:rPr>
              <a:t>Frame grabber / Camera</a:t>
            </a:r>
            <a:endPar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Rectangle 11"/>
          <p:cNvSpPr/>
          <p:nvPr/>
        </p:nvSpPr>
        <p:spPr>
          <a:xfrm>
            <a:off x="2738867" y="2587942"/>
            <a:ext cx="1807782" cy="6201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smtClean="0">
                <a:ln>
                  <a:noFill/>
                </a:ln>
                <a:solidFill>
                  <a:prstClr val="white"/>
                </a:solidFill>
                <a:effectLst/>
                <a:uLnTx/>
                <a:uFillTx/>
                <a:latin typeface="Calibri" panose="020F0502020204030204"/>
                <a:ea typeface="+mn-ea"/>
                <a:cs typeface="+mn-cs"/>
              </a:rPr>
              <a:t>CCB2</a:t>
            </a:r>
            <a:endPar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 name="Rectangle 12"/>
          <p:cNvSpPr/>
          <p:nvPr/>
        </p:nvSpPr>
        <p:spPr>
          <a:xfrm>
            <a:off x="5082823" y="3441496"/>
            <a:ext cx="1807782" cy="6201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smtClean="0">
                <a:ln>
                  <a:noFill/>
                </a:ln>
                <a:solidFill>
                  <a:prstClr val="white"/>
                </a:solidFill>
                <a:effectLst/>
                <a:uLnTx/>
                <a:uFillTx/>
                <a:latin typeface="Calibri" panose="020F0502020204030204"/>
                <a:ea typeface="+mn-ea"/>
                <a:cs typeface="+mn-cs"/>
              </a:rPr>
              <a:t>HMI Console</a:t>
            </a:r>
            <a:endPar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 name="Rectangle 13"/>
          <p:cNvSpPr/>
          <p:nvPr/>
        </p:nvSpPr>
        <p:spPr>
          <a:xfrm>
            <a:off x="5082823" y="4229256"/>
            <a:ext cx="1807782" cy="6201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smtClean="0">
                <a:ln>
                  <a:noFill/>
                </a:ln>
                <a:solidFill>
                  <a:prstClr val="white"/>
                </a:solidFill>
                <a:effectLst/>
                <a:uLnTx/>
                <a:uFillTx/>
                <a:latin typeface="Calibri" panose="020F0502020204030204"/>
                <a:ea typeface="+mn-ea"/>
                <a:cs typeface="+mn-cs"/>
              </a:rPr>
              <a:t>Mobile</a:t>
            </a:r>
            <a:endPar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15" name="Straight Arrow Connector 14"/>
          <p:cNvCxnSpPr>
            <a:stCxn id="13" idx="1"/>
            <a:endCxn id="10" idx="3"/>
          </p:cNvCxnSpPr>
          <p:nvPr/>
        </p:nvCxnSpPr>
        <p:spPr>
          <a:xfrm flipH="1">
            <a:off x="4546649" y="3751551"/>
            <a:ext cx="536174" cy="0"/>
          </a:xfrm>
          <a:prstGeom prst="straightConnector1">
            <a:avLst/>
          </a:prstGeom>
          <a:ln>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14" idx="1"/>
            <a:endCxn id="11" idx="3"/>
          </p:cNvCxnSpPr>
          <p:nvPr/>
        </p:nvCxnSpPr>
        <p:spPr>
          <a:xfrm flipH="1">
            <a:off x="4546649" y="4539311"/>
            <a:ext cx="536174" cy="23910"/>
          </a:xfrm>
          <a:prstGeom prst="straightConnector1">
            <a:avLst/>
          </a:prstGeom>
          <a:ln>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7" name="Elbow Connector 16"/>
          <p:cNvCxnSpPr>
            <a:stCxn id="6" idx="3"/>
            <a:endCxn id="10" idx="1"/>
          </p:cNvCxnSpPr>
          <p:nvPr/>
        </p:nvCxnSpPr>
        <p:spPr>
          <a:xfrm>
            <a:off x="1988634" y="3748125"/>
            <a:ext cx="750233" cy="3426"/>
          </a:xfrm>
          <a:prstGeom prst="bentConnector3">
            <a:avLst/>
          </a:prstGeom>
          <a:ln>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8" name="Elbow Connector 17"/>
          <p:cNvCxnSpPr>
            <a:stCxn id="6" idx="3"/>
            <a:endCxn id="11" idx="1"/>
          </p:cNvCxnSpPr>
          <p:nvPr/>
        </p:nvCxnSpPr>
        <p:spPr>
          <a:xfrm>
            <a:off x="1988634" y="3748125"/>
            <a:ext cx="750233" cy="815096"/>
          </a:xfrm>
          <a:prstGeom prst="bentConnector3">
            <a:avLst>
              <a:gd name="adj1" fmla="val 70600"/>
            </a:avLst>
          </a:prstGeom>
          <a:ln>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9" name="Elbow Connector 18"/>
          <p:cNvCxnSpPr>
            <a:stCxn id="7" idx="3"/>
            <a:endCxn id="12" idx="1"/>
          </p:cNvCxnSpPr>
          <p:nvPr/>
        </p:nvCxnSpPr>
        <p:spPr>
          <a:xfrm>
            <a:off x="1988634" y="2897997"/>
            <a:ext cx="750233" cy="12700"/>
          </a:xfrm>
          <a:prstGeom prst="bentConnector3">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Elbow Connector 19"/>
          <p:cNvCxnSpPr>
            <a:stCxn id="12" idx="3"/>
            <a:endCxn id="13" idx="0"/>
          </p:cNvCxnSpPr>
          <p:nvPr/>
        </p:nvCxnSpPr>
        <p:spPr>
          <a:xfrm>
            <a:off x="4546649" y="2897997"/>
            <a:ext cx="1440065" cy="543499"/>
          </a:xfrm>
          <a:prstGeom prst="bentConnector2">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2738867" y="5144325"/>
            <a:ext cx="1807782" cy="620110"/>
          </a:xfrm>
          <a:prstGeom prst="rect">
            <a:avLst/>
          </a:prstGeom>
          <a:solidFill>
            <a:schemeClr val="accent4">
              <a:lumMod val="75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smtClean="0">
                <a:ln>
                  <a:noFill/>
                </a:ln>
                <a:solidFill>
                  <a:prstClr val="white"/>
                </a:solidFill>
                <a:effectLst/>
                <a:uLnTx/>
                <a:uFillTx/>
                <a:latin typeface="Calibri" panose="020F0502020204030204"/>
                <a:ea typeface="+mn-ea"/>
                <a:cs typeface="+mn-cs"/>
              </a:rPr>
              <a:t>Actual Cloud / Debug server</a:t>
            </a:r>
            <a:endPar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22" name="Elbow Connector 21"/>
          <p:cNvCxnSpPr>
            <a:stCxn id="8" idx="3"/>
            <a:endCxn id="21" idx="1"/>
          </p:cNvCxnSpPr>
          <p:nvPr/>
        </p:nvCxnSpPr>
        <p:spPr>
          <a:xfrm>
            <a:off x="1988634" y="4585374"/>
            <a:ext cx="750233" cy="869006"/>
          </a:xfrm>
          <a:prstGeom prst="bentConnector3">
            <a:avLst>
              <a:gd name="adj1" fmla="val 50000"/>
            </a:avLst>
          </a:prstGeom>
          <a:ln>
            <a:solidFill>
              <a:schemeClr val="accent4">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3" name="Elbow Connector 22"/>
          <p:cNvCxnSpPr>
            <a:stCxn id="9" idx="2"/>
            <a:endCxn id="14" idx="2"/>
          </p:cNvCxnSpPr>
          <p:nvPr/>
        </p:nvCxnSpPr>
        <p:spPr>
          <a:xfrm rot="5400000" flipH="1" flipV="1">
            <a:off x="3182521" y="2928487"/>
            <a:ext cx="883313" cy="4725071"/>
          </a:xfrm>
          <a:prstGeom prst="bentConnector3">
            <a:avLst>
              <a:gd name="adj1" fmla="val -25880"/>
            </a:avLst>
          </a:prstGeom>
          <a:ln>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4" name="Elbow Connector 23"/>
          <p:cNvCxnSpPr>
            <a:endCxn id="7" idx="1"/>
          </p:cNvCxnSpPr>
          <p:nvPr/>
        </p:nvCxnSpPr>
        <p:spPr>
          <a:xfrm rot="5400000" flipH="1" flipV="1">
            <a:off x="-355835" y="3431463"/>
            <a:ext cx="1423952" cy="35702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Elbow Connector 24"/>
          <p:cNvCxnSpPr>
            <a:endCxn id="6" idx="1"/>
          </p:cNvCxnSpPr>
          <p:nvPr/>
        </p:nvCxnSpPr>
        <p:spPr>
          <a:xfrm rot="5400000" flipH="1" flipV="1">
            <a:off x="69230" y="3856527"/>
            <a:ext cx="573823" cy="35702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Elbow Connector 25"/>
          <p:cNvCxnSpPr>
            <a:endCxn id="8" idx="1"/>
          </p:cNvCxnSpPr>
          <p:nvPr/>
        </p:nvCxnSpPr>
        <p:spPr>
          <a:xfrm rot="16200000" flipH="1">
            <a:off x="92544" y="4143266"/>
            <a:ext cx="527195" cy="357020"/>
          </a:xfrm>
          <a:prstGeom prst="bentConnector2">
            <a:avLst/>
          </a:prstGeom>
          <a:ln>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7" name="Elbow Connector 26"/>
          <p:cNvCxnSpPr>
            <a:endCxn id="9" idx="1"/>
          </p:cNvCxnSpPr>
          <p:nvPr/>
        </p:nvCxnSpPr>
        <p:spPr>
          <a:xfrm rot="16200000" flipH="1">
            <a:off x="-155287" y="4732686"/>
            <a:ext cx="1022856" cy="357020"/>
          </a:xfrm>
          <a:prstGeom prst="bentConnector2">
            <a:avLst/>
          </a:prstGeom>
          <a:ln>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534651" y="1776272"/>
            <a:ext cx="1453983" cy="6201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smtClean="0">
                <a:ln>
                  <a:noFill/>
                </a:ln>
                <a:solidFill>
                  <a:prstClr val="white"/>
                </a:solidFill>
                <a:effectLst/>
                <a:uLnTx/>
                <a:uFillTx/>
                <a:latin typeface="Calibri" panose="020F0502020204030204"/>
                <a:ea typeface="+mn-ea"/>
                <a:cs typeface="+mn-cs"/>
              </a:rPr>
              <a:t>Touch Interface</a:t>
            </a:r>
            <a:endPar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29" name="Elbow Connector 28"/>
          <p:cNvCxnSpPr/>
          <p:nvPr/>
        </p:nvCxnSpPr>
        <p:spPr>
          <a:xfrm rot="5400000" flipH="1" flipV="1">
            <a:off x="-775275" y="3044241"/>
            <a:ext cx="2257679" cy="34185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2712069" y="1776272"/>
            <a:ext cx="1834580" cy="6201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rPr>
              <a:t>Touch Arm 1</a:t>
            </a:r>
          </a:p>
        </p:txBody>
      </p:sp>
      <p:cxnSp>
        <p:nvCxnSpPr>
          <p:cNvPr id="31" name="Elbow Connector 30"/>
          <p:cNvCxnSpPr>
            <a:stCxn id="28" idx="3"/>
            <a:endCxn id="30" idx="1"/>
          </p:cNvCxnSpPr>
          <p:nvPr/>
        </p:nvCxnSpPr>
        <p:spPr>
          <a:xfrm>
            <a:off x="1988634" y="2086327"/>
            <a:ext cx="723435" cy="12700"/>
          </a:xfrm>
          <a:prstGeom prst="bentConnector3">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2" name="Curved Connector 31"/>
          <p:cNvCxnSpPr>
            <a:stCxn id="30" idx="3"/>
          </p:cNvCxnSpPr>
          <p:nvPr/>
        </p:nvCxnSpPr>
        <p:spPr>
          <a:xfrm>
            <a:off x="4546649" y="2086327"/>
            <a:ext cx="1440064" cy="1351743"/>
          </a:xfrm>
          <a:prstGeom prst="curvedConnector3">
            <a:avLst>
              <a:gd name="adj1" fmla="val 120552"/>
            </a:avLst>
          </a:prstGeom>
          <a:ln>
            <a:solidFill>
              <a:schemeClr val="accent1"/>
            </a:solidFill>
            <a:prstDash val="lgDash"/>
          </a:ln>
        </p:spPr>
        <p:style>
          <a:lnRef idx="1">
            <a:schemeClr val="accent1"/>
          </a:lnRef>
          <a:fillRef idx="0">
            <a:schemeClr val="accent1"/>
          </a:fillRef>
          <a:effectRef idx="0">
            <a:schemeClr val="accent1"/>
          </a:effectRef>
          <a:fontRef idx="minor">
            <a:schemeClr val="tx1"/>
          </a:fontRef>
        </p:style>
      </p:cxnSp>
      <p:cxnSp>
        <p:nvCxnSpPr>
          <p:cNvPr id="33" name="Curved Connector 32"/>
          <p:cNvCxnSpPr>
            <a:stCxn id="34" idx="3"/>
            <a:endCxn id="14" idx="3"/>
          </p:cNvCxnSpPr>
          <p:nvPr/>
        </p:nvCxnSpPr>
        <p:spPr>
          <a:xfrm>
            <a:off x="4546649" y="1312612"/>
            <a:ext cx="2343956" cy="3226699"/>
          </a:xfrm>
          <a:prstGeom prst="curvedConnector3">
            <a:avLst>
              <a:gd name="adj1" fmla="val 108789"/>
            </a:avLst>
          </a:prstGeom>
          <a:ln>
            <a:solidFill>
              <a:schemeClr val="accent2"/>
            </a:solidFill>
            <a:prstDash val="lgDash"/>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2712069" y="1002557"/>
            <a:ext cx="1834580" cy="620110"/>
          </a:xfrm>
          <a:prstGeom prst="rect">
            <a:avLst/>
          </a:prstGeom>
          <a:solidFill>
            <a:schemeClr val="accent4">
              <a:lumMod val="75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rPr>
              <a:t>Touch Arm 2</a:t>
            </a:r>
          </a:p>
        </p:txBody>
      </p:sp>
      <p:cxnSp>
        <p:nvCxnSpPr>
          <p:cNvPr id="35" name="Elbow Connector 34"/>
          <p:cNvCxnSpPr>
            <a:stCxn id="28" idx="3"/>
            <a:endCxn id="34" idx="1"/>
          </p:cNvCxnSpPr>
          <p:nvPr/>
        </p:nvCxnSpPr>
        <p:spPr>
          <a:xfrm flipV="1">
            <a:off x="1988634" y="1312612"/>
            <a:ext cx="723435" cy="773715"/>
          </a:xfrm>
          <a:prstGeom prst="bentConnector3">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36" name="Rounded Rectangle 35"/>
          <p:cNvSpPr/>
          <p:nvPr>
            <p:custDataLst>
              <p:tags r:id="rId1"/>
            </p:custDataLst>
          </p:nvPr>
        </p:nvSpPr>
        <p:spPr bwMode="auto">
          <a:xfrm>
            <a:off x="7799634" y="1470326"/>
            <a:ext cx="1427887" cy="887230"/>
          </a:xfrm>
          <a:prstGeom prst="roundRect">
            <a:avLst/>
          </a:prstGeom>
          <a:solidFill>
            <a:schemeClr val="accent3"/>
          </a:solidFill>
          <a:ln>
            <a:solidFill>
              <a:srgbClr val="153B6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016190">
              <a:defRPr/>
            </a:pPr>
            <a:r>
              <a:rPr lang="en-US" sz="1556" b="1" dirty="0">
                <a:solidFill>
                  <a:prstClr val="white"/>
                </a:solidFill>
                <a:latin typeface="Calibri" panose="020F0502020204030204" pitchFamily="34" charset="0"/>
              </a:rPr>
              <a:t>Skill API's End Point</a:t>
            </a:r>
          </a:p>
        </p:txBody>
      </p:sp>
      <p:sp>
        <p:nvSpPr>
          <p:cNvPr id="37" name="Rounded Rectangle 36"/>
          <p:cNvSpPr/>
          <p:nvPr>
            <p:custDataLst>
              <p:tags r:id="rId2"/>
            </p:custDataLst>
          </p:nvPr>
        </p:nvSpPr>
        <p:spPr bwMode="auto">
          <a:xfrm>
            <a:off x="9976489" y="1451522"/>
            <a:ext cx="1942868" cy="934029"/>
          </a:xfrm>
          <a:prstGeom prst="roundRect">
            <a:avLst/>
          </a:prstGeom>
          <a:solidFill>
            <a:schemeClr val="accent3"/>
          </a:solidFill>
          <a:ln>
            <a:solidFill>
              <a:srgbClr val="153B6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016190">
              <a:defRPr/>
            </a:pPr>
            <a:r>
              <a:rPr lang="en-US" sz="1556" dirty="0">
                <a:solidFill>
                  <a:prstClr val="white"/>
                </a:solidFill>
                <a:latin typeface="Calibri" panose="020F0502020204030204" pitchFamily="34" charset="0"/>
              </a:rPr>
              <a:t>Transform Text to Speech</a:t>
            </a:r>
          </a:p>
        </p:txBody>
      </p:sp>
      <p:sp>
        <p:nvSpPr>
          <p:cNvPr id="38" name="Rounded Rectangle 37"/>
          <p:cNvSpPr/>
          <p:nvPr>
            <p:custDataLst>
              <p:tags r:id="rId3"/>
            </p:custDataLst>
          </p:nvPr>
        </p:nvSpPr>
        <p:spPr bwMode="auto">
          <a:xfrm>
            <a:off x="10071900" y="3028691"/>
            <a:ext cx="1942869" cy="934029"/>
          </a:xfrm>
          <a:prstGeom prst="roundRect">
            <a:avLst/>
          </a:prstGeom>
          <a:solidFill>
            <a:schemeClr val="accent3"/>
          </a:solidFill>
          <a:ln>
            <a:solidFill>
              <a:srgbClr val="153B6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016190">
              <a:defRPr/>
            </a:pPr>
            <a:r>
              <a:rPr lang="en-US" sz="1556" dirty="0">
                <a:solidFill>
                  <a:prstClr val="white"/>
                </a:solidFill>
                <a:latin typeface="Calibri" panose="020F0502020204030204" pitchFamily="34" charset="0"/>
              </a:rPr>
              <a:t>Virtual Device </a:t>
            </a:r>
          </a:p>
          <a:p>
            <a:pPr algn="ctr" defTabSz="1016190">
              <a:defRPr/>
            </a:pPr>
            <a:r>
              <a:rPr lang="en-US" sz="1556" dirty="0">
                <a:solidFill>
                  <a:prstClr val="white"/>
                </a:solidFill>
                <a:latin typeface="Calibri" panose="020F0502020204030204" pitchFamily="34" charset="0"/>
              </a:rPr>
              <a:t>(Alexa or Google Home)</a:t>
            </a:r>
          </a:p>
        </p:txBody>
      </p:sp>
      <p:sp>
        <p:nvSpPr>
          <p:cNvPr id="39" name="Rounded Rectangle 38"/>
          <p:cNvSpPr/>
          <p:nvPr>
            <p:custDataLst>
              <p:tags r:id="rId4"/>
            </p:custDataLst>
          </p:nvPr>
        </p:nvSpPr>
        <p:spPr bwMode="auto">
          <a:xfrm>
            <a:off x="10040721" y="4602569"/>
            <a:ext cx="1942868" cy="934029"/>
          </a:xfrm>
          <a:prstGeom prst="roundRect">
            <a:avLst/>
          </a:prstGeom>
          <a:solidFill>
            <a:schemeClr val="accent3"/>
          </a:solidFill>
          <a:ln>
            <a:solidFill>
              <a:srgbClr val="153B6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016190">
              <a:defRPr/>
            </a:pPr>
            <a:r>
              <a:rPr lang="en-US" sz="1556" dirty="0">
                <a:solidFill>
                  <a:prstClr val="white"/>
                </a:solidFill>
                <a:latin typeface="Calibri" panose="020F0502020204030204" pitchFamily="34" charset="0"/>
              </a:rPr>
              <a:t>Speech to Text</a:t>
            </a:r>
          </a:p>
        </p:txBody>
      </p:sp>
      <p:sp>
        <p:nvSpPr>
          <p:cNvPr id="40" name="Rounded Rectangle 39"/>
          <p:cNvSpPr/>
          <p:nvPr>
            <p:custDataLst>
              <p:tags r:id="rId5"/>
            </p:custDataLst>
          </p:nvPr>
        </p:nvSpPr>
        <p:spPr bwMode="auto">
          <a:xfrm>
            <a:off x="7620347" y="4621390"/>
            <a:ext cx="1942868" cy="934029"/>
          </a:xfrm>
          <a:prstGeom prst="roundRect">
            <a:avLst/>
          </a:prstGeom>
          <a:solidFill>
            <a:schemeClr val="accent3"/>
          </a:solidFill>
          <a:ln>
            <a:solidFill>
              <a:srgbClr val="153B6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016190">
              <a:defRPr/>
            </a:pPr>
            <a:r>
              <a:rPr lang="en-US" sz="1556" dirty="0">
                <a:solidFill>
                  <a:prstClr val="white"/>
                </a:solidFill>
                <a:latin typeface="Calibri" panose="020F0502020204030204" pitchFamily="34" charset="0"/>
              </a:rPr>
              <a:t>Output Validation</a:t>
            </a:r>
          </a:p>
        </p:txBody>
      </p:sp>
      <p:pic>
        <p:nvPicPr>
          <p:cNvPr id="41" name="Picture 40"/>
          <p:cNvPicPr>
            <a:picLocks noChangeAspect="1"/>
          </p:cNvPicPr>
          <p:nvPr>
            <p:custDataLst>
              <p:tags r:id="rId6"/>
            </p:custDataLst>
          </p:nvPr>
        </p:nvPicPr>
        <p:blipFill>
          <a:blip r:embed="rId21" cstate="print">
            <a:extLst>
              <a:ext uri="{28A0092B-C50C-407E-A947-70E740481C1C}">
                <a14:useLocalDpi xmlns:a14="http://schemas.microsoft.com/office/drawing/2010/main" val="0"/>
              </a:ext>
            </a:extLst>
          </a:blip>
          <a:stretch>
            <a:fillRect/>
          </a:stretch>
        </p:blipFill>
        <p:spPr>
          <a:xfrm>
            <a:off x="7585012" y="2791427"/>
            <a:ext cx="1125743" cy="1125743"/>
          </a:xfrm>
          <a:prstGeom prst="rect">
            <a:avLst/>
          </a:prstGeom>
        </p:spPr>
      </p:pic>
      <p:pic>
        <p:nvPicPr>
          <p:cNvPr id="42" name="Picture 41"/>
          <p:cNvPicPr>
            <a:picLocks noChangeAspect="1"/>
          </p:cNvPicPr>
          <p:nvPr>
            <p:custDataLst>
              <p:tags r:id="rId7"/>
            </p:custDataLst>
          </p:nvPr>
        </p:nvPicPr>
        <p:blipFill>
          <a:blip r:embed="rId22" cstate="print">
            <a:extLst>
              <a:ext uri="{28A0092B-C50C-407E-A947-70E740481C1C}">
                <a14:useLocalDpi xmlns:a14="http://schemas.microsoft.com/office/drawing/2010/main" val="0"/>
              </a:ext>
            </a:extLst>
          </a:blip>
          <a:stretch>
            <a:fillRect/>
          </a:stretch>
        </p:blipFill>
        <p:spPr>
          <a:xfrm>
            <a:off x="8513578" y="2779146"/>
            <a:ext cx="986790" cy="986790"/>
          </a:xfrm>
          <a:prstGeom prst="rect">
            <a:avLst/>
          </a:prstGeom>
        </p:spPr>
      </p:pic>
      <p:cxnSp>
        <p:nvCxnSpPr>
          <p:cNvPr id="43" name="Straight Arrow Connector 42"/>
          <p:cNvCxnSpPr>
            <a:stCxn id="36" idx="3"/>
          </p:cNvCxnSpPr>
          <p:nvPr>
            <p:custDataLst>
              <p:tags r:id="rId8"/>
            </p:custDataLst>
          </p:nvPr>
        </p:nvCxnSpPr>
        <p:spPr>
          <a:xfrm>
            <a:off x="9227521" y="1913941"/>
            <a:ext cx="754538" cy="198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endCxn id="38" idx="0"/>
          </p:cNvCxnSpPr>
          <p:nvPr>
            <p:custDataLst>
              <p:tags r:id="rId9"/>
            </p:custDataLst>
          </p:nvPr>
        </p:nvCxnSpPr>
        <p:spPr>
          <a:xfrm>
            <a:off x="10863562" y="2390942"/>
            <a:ext cx="179773" cy="6377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38" idx="2"/>
          </p:cNvCxnSpPr>
          <p:nvPr>
            <p:custDataLst>
              <p:tags r:id="rId10"/>
            </p:custDataLst>
          </p:nvPr>
        </p:nvCxnSpPr>
        <p:spPr>
          <a:xfrm flipH="1">
            <a:off x="10863563" y="3962720"/>
            <a:ext cx="179772" cy="6334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39" idx="1"/>
            <a:endCxn id="40" idx="3"/>
          </p:cNvCxnSpPr>
          <p:nvPr>
            <p:custDataLst>
              <p:tags r:id="rId11"/>
            </p:custDataLst>
          </p:nvPr>
        </p:nvCxnSpPr>
        <p:spPr>
          <a:xfrm flipH="1">
            <a:off x="9563215" y="5069584"/>
            <a:ext cx="477506" cy="188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TextBox 162"/>
          <p:cNvSpPr txBox="1">
            <a:spLocks noChangeArrowheads="1"/>
          </p:cNvSpPr>
          <p:nvPr>
            <p:custDataLst>
              <p:tags r:id="rId12"/>
            </p:custDataLst>
          </p:nvPr>
        </p:nvSpPr>
        <p:spPr bwMode="auto">
          <a:xfrm>
            <a:off x="11012155" y="2562701"/>
            <a:ext cx="955839" cy="451534"/>
          </a:xfrm>
          <a:prstGeom prst="rect">
            <a:avLst/>
          </a:prstGeom>
          <a:noFill/>
          <a:ln w="9525">
            <a:noFill/>
            <a:miter lim="800000"/>
            <a:headEnd/>
            <a:tailEnd/>
          </a:ln>
        </p:spPr>
        <p:txBody>
          <a:bodyPr wrap="square">
            <a:spAutoFit/>
          </a:bodyPr>
          <a:lstStyle/>
          <a:p>
            <a:pPr defTabSz="1016190"/>
            <a:r>
              <a:rPr lang="en-US" sz="1167" b="1" dirty="0">
                <a:solidFill>
                  <a:srgbClr val="000000"/>
                </a:solidFill>
                <a:latin typeface="Calibri" panose="020F0502020204030204" pitchFamily="34" charset="0"/>
              </a:rPr>
              <a:t>Skill Directives</a:t>
            </a:r>
          </a:p>
        </p:txBody>
      </p:sp>
      <p:sp>
        <p:nvSpPr>
          <p:cNvPr id="48" name="TextBox 162_"/>
          <p:cNvSpPr txBox="1">
            <a:spLocks noChangeArrowheads="1"/>
          </p:cNvSpPr>
          <p:nvPr>
            <p:custDataLst>
              <p:tags r:id="rId13"/>
            </p:custDataLst>
          </p:nvPr>
        </p:nvSpPr>
        <p:spPr bwMode="auto">
          <a:xfrm>
            <a:off x="9526553" y="4140523"/>
            <a:ext cx="1156682" cy="451534"/>
          </a:xfrm>
          <a:prstGeom prst="rect">
            <a:avLst/>
          </a:prstGeom>
          <a:noFill/>
          <a:ln w="9525">
            <a:noFill/>
            <a:miter lim="800000"/>
            <a:headEnd/>
            <a:tailEnd/>
          </a:ln>
        </p:spPr>
        <p:txBody>
          <a:bodyPr wrap="square">
            <a:spAutoFit/>
          </a:bodyPr>
          <a:lstStyle/>
          <a:p>
            <a:pPr defTabSz="1016190"/>
            <a:r>
              <a:rPr lang="en-US" sz="1167" b="1" dirty="0">
                <a:solidFill>
                  <a:srgbClr val="000000"/>
                </a:solidFill>
                <a:latin typeface="Calibri" panose="020F0502020204030204" pitchFamily="34" charset="0"/>
              </a:rPr>
              <a:t>Discover Response</a:t>
            </a:r>
          </a:p>
        </p:txBody>
      </p:sp>
      <p:sp>
        <p:nvSpPr>
          <p:cNvPr id="49" name="TextBox 120__"/>
          <p:cNvSpPr txBox="1">
            <a:spLocks noChangeArrowheads="1"/>
          </p:cNvSpPr>
          <p:nvPr>
            <p:custDataLst>
              <p:tags r:id="rId14"/>
            </p:custDataLst>
          </p:nvPr>
        </p:nvSpPr>
        <p:spPr bwMode="auto">
          <a:xfrm>
            <a:off x="7955359" y="4221507"/>
            <a:ext cx="1378537" cy="275208"/>
          </a:xfrm>
          <a:prstGeom prst="rect">
            <a:avLst/>
          </a:prstGeom>
          <a:noFill/>
          <a:ln w="9525" cap="flat" cmpd="sng" algn="ctr">
            <a:noFill/>
            <a:prstDash val="solid"/>
          </a:ln>
          <a:effectLst/>
        </p:spPr>
        <p:txBody>
          <a:bodyPr rtlCol="0" anchor="ctr"/>
          <a:lstStyle>
            <a:defPPr>
              <a:defRPr lang="en-US"/>
            </a:defPPr>
            <a:lvl1pPr marR="0" indent="0" algn="ctr" fontAlgn="auto">
              <a:lnSpc>
                <a:spcPct val="100000"/>
              </a:lnSpc>
              <a:spcBef>
                <a:spcPts val="0"/>
              </a:spcBef>
              <a:spcAft>
                <a:spcPts val="0"/>
              </a:spcAft>
              <a:buClrTx/>
              <a:buSzTx/>
              <a:tabLst/>
              <a:defRPr sz="1050" b="1">
                <a:solidFill>
                  <a:srgbClr val="A80163"/>
                </a:solidFill>
                <a:ea typeface="+mj-ea"/>
                <a:cs typeface="+mj-cs"/>
              </a:defRPr>
            </a:lvl1pPr>
          </a:lstStyle>
          <a:p>
            <a:pPr defTabSz="1016190"/>
            <a:r>
              <a:rPr lang="en-US" sz="1167" dirty="0">
                <a:latin typeface="Bosch Office Sans" panose="020B0604020202020204" pitchFamily="34" charset="0"/>
              </a:rPr>
              <a:t>Virtual Devices</a:t>
            </a:r>
          </a:p>
        </p:txBody>
      </p:sp>
      <p:sp>
        <p:nvSpPr>
          <p:cNvPr id="50" name="Oval 49"/>
          <p:cNvSpPr/>
          <p:nvPr>
            <p:custDataLst>
              <p:tags r:id="rId15"/>
            </p:custDataLst>
          </p:nvPr>
        </p:nvSpPr>
        <p:spPr>
          <a:xfrm>
            <a:off x="7587062" y="2464798"/>
            <a:ext cx="2062399" cy="1689578"/>
          </a:xfrm>
          <a:prstGeom prst="ellipse">
            <a:avLst/>
          </a:prstGeom>
          <a:noFill/>
          <a:ln w="9525" cap="flat" cmpd="sng" algn="ctr">
            <a:solidFill>
              <a:srgbClr val="3F136C"/>
            </a:solidFill>
            <a:prstDash val="dash"/>
          </a:ln>
          <a:effectLst/>
        </p:spPr>
        <p:txBody>
          <a:bodyPr rtlCol="0" anchor="ctr"/>
          <a:lstStyle/>
          <a:p>
            <a:pPr algn="ctr" defTabSz="1016190"/>
            <a:endParaRPr lang="en-US" sz="2001" kern="0" dirty="0">
              <a:solidFill>
                <a:srgbClr val="000000"/>
              </a:solidFill>
              <a:latin typeface="Bosch Office Sans"/>
            </a:endParaRPr>
          </a:p>
        </p:txBody>
      </p:sp>
      <p:sp>
        <p:nvSpPr>
          <p:cNvPr id="51" name="Rectangle 50"/>
          <p:cNvSpPr/>
          <p:nvPr/>
        </p:nvSpPr>
        <p:spPr>
          <a:xfrm>
            <a:off x="7188031" y="1002556"/>
            <a:ext cx="4998439" cy="5344536"/>
          </a:xfrm>
          <a:prstGeom prst="rect">
            <a:avLst/>
          </a:prstGeom>
          <a:noFill/>
          <a:ln w="9525" cap="flat" cmpd="sng" algn="ctr">
            <a:solidFill>
              <a:srgbClr val="3F136C"/>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GB"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sp>
        <p:nvSpPr>
          <p:cNvPr id="52" name="Rectangle 51"/>
          <p:cNvSpPr/>
          <p:nvPr/>
        </p:nvSpPr>
        <p:spPr>
          <a:xfrm>
            <a:off x="100154" y="1002556"/>
            <a:ext cx="7087877" cy="5344536"/>
          </a:xfrm>
          <a:prstGeom prst="rect">
            <a:avLst/>
          </a:prstGeom>
          <a:noFill/>
          <a:ln w="9525" cap="flat" cmpd="sng" algn="ctr">
            <a:solidFill>
              <a:srgbClr val="3F136C"/>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GB"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pic>
        <p:nvPicPr>
          <p:cNvPr id="53" name="Picture 52"/>
          <p:cNvPicPr>
            <a:picLocks noChangeAspect="1"/>
          </p:cNvPicPr>
          <p:nvPr>
            <p:custDataLst>
              <p:tags r:id="rId16"/>
            </p:custDataLst>
          </p:nvPr>
        </p:nvPicPr>
        <p:blipFill>
          <a:blip r:embed="rId23" cstate="print">
            <a:extLst>
              <a:ext uri="{28A0092B-C50C-407E-A947-70E740481C1C}">
                <a14:useLocalDpi xmlns:a14="http://schemas.microsoft.com/office/drawing/2010/main" val="0"/>
              </a:ext>
            </a:extLst>
          </a:blip>
          <a:stretch>
            <a:fillRect/>
          </a:stretch>
        </p:blipFill>
        <p:spPr>
          <a:xfrm>
            <a:off x="7464133" y="5856597"/>
            <a:ext cx="683750" cy="423609"/>
          </a:xfrm>
          <a:prstGeom prst="rect">
            <a:avLst/>
          </a:prstGeom>
        </p:spPr>
      </p:pic>
      <p:pic>
        <p:nvPicPr>
          <p:cNvPr id="54" name="Picture 53"/>
          <p:cNvPicPr>
            <a:picLocks noChangeAspect="1"/>
          </p:cNvPicPr>
          <p:nvPr>
            <p:custDataLst>
              <p:tags r:id="rId17"/>
            </p:custDataLst>
          </p:nvPr>
        </p:nvPicPr>
        <p:blipFill>
          <a:blip r:embed="rId24">
            <a:extLst>
              <a:ext uri="{28A0092B-C50C-407E-A947-70E740481C1C}">
                <a14:useLocalDpi xmlns:a14="http://schemas.microsoft.com/office/drawing/2010/main" val="0"/>
              </a:ext>
            </a:extLst>
          </a:blip>
          <a:stretch>
            <a:fillRect/>
          </a:stretch>
        </p:blipFill>
        <p:spPr>
          <a:xfrm>
            <a:off x="8322940" y="5743496"/>
            <a:ext cx="537682" cy="601088"/>
          </a:xfrm>
          <a:prstGeom prst="rect">
            <a:avLst/>
          </a:prstGeom>
        </p:spPr>
      </p:pic>
      <p:pic>
        <p:nvPicPr>
          <p:cNvPr id="55" name="Picture 54"/>
          <p:cNvPicPr>
            <a:picLocks noChangeAspect="1"/>
          </p:cNvPicPr>
          <p:nvPr>
            <p:custDataLst>
              <p:tags r:id="rId18"/>
            </p:custDataLst>
          </p:nvPr>
        </p:nvPicPr>
        <p:blipFill>
          <a:blip r:embed="rId25" cstate="print">
            <a:extLst>
              <a:ext uri="{28A0092B-C50C-407E-A947-70E740481C1C}">
                <a14:useLocalDpi xmlns:a14="http://schemas.microsoft.com/office/drawing/2010/main" val="0"/>
              </a:ext>
            </a:extLst>
          </a:blip>
          <a:stretch>
            <a:fillRect/>
          </a:stretch>
        </p:blipFill>
        <p:spPr>
          <a:xfrm>
            <a:off x="10677320" y="5974453"/>
            <a:ext cx="1290674" cy="309471"/>
          </a:xfrm>
          <a:prstGeom prst="rect">
            <a:avLst/>
          </a:prstGeom>
        </p:spPr>
      </p:pic>
      <p:pic>
        <p:nvPicPr>
          <p:cNvPr id="56" name="Picture 55"/>
          <p:cNvPicPr>
            <a:picLocks noChangeAspect="1"/>
          </p:cNvPicPr>
          <p:nvPr>
            <p:custDataLst>
              <p:tags r:id="rId19"/>
            </p:custDataLst>
          </p:nvPr>
        </p:nvPicPr>
        <p:blipFill>
          <a:blip r:embed="rId26">
            <a:extLst>
              <a:ext uri="{28A0092B-C50C-407E-A947-70E740481C1C}">
                <a14:useLocalDpi xmlns:a14="http://schemas.microsoft.com/office/drawing/2010/main" val="0"/>
              </a:ext>
            </a:extLst>
          </a:blip>
          <a:stretch>
            <a:fillRect/>
          </a:stretch>
        </p:blipFill>
        <p:spPr>
          <a:xfrm>
            <a:off x="9194907" y="5823851"/>
            <a:ext cx="1231799" cy="453997"/>
          </a:xfrm>
          <a:prstGeom prst="rect">
            <a:avLst/>
          </a:prstGeom>
        </p:spPr>
      </p:pic>
      <p:sp>
        <p:nvSpPr>
          <p:cNvPr id="57" name="Title 2"/>
          <p:cNvSpPr txBox="1">
            <a:spLocks/>
          </p:cNvSpPr>
          <p:nvPr/>
        </p:nvSpPr>
        <p:spPr>
          <a:xfrm>
            <a:off x="100154" y="494375"/>
            <a:ext cx="11616432" cy="432111"/>
          </a:xfrm>
          <a:prstGeom prst="rect">
            <a:avLst/>
          </a:prstGeom>
        </p:spPr>
        <p:txBody>
          <a:bodyPr vert="horz" lIns="0" tIns="0" rIns="0" bIns="0" rtlCol="0" anchor="t" anchorCtr="0">
            <a:noAutofit/>
          </a:bodyPr>
          <a:lstStyle>
            <a:lvl1pPr algn="l" defTabSz="914333" rtl="0" eaLnBrk="1" latinLnBrk="0" hangingPunct="1">
              <a:lnSpc>
                <a:spcPct val="89000"/>
              </a:lnSpc>
              <a:spcBef>
                <a:spcPct val="0"/>
              </a:spcBef>
              <a:buNone/>
              <a:defRPr sz="2800" kern="1200">
                <a:solidFill>
                  <a:schemeClr val="accent1"/>
                </a:solidFill>
                <a:latin typeface="+mj-lt"/>
                <a:ea typeface="+mj-ea"/>
                <a:cs typeface="+mj-cs"/>
              </a:defRPr>
            </a:lvl1pPr>
          </a:lstStyle>
          <a:p>
            <a:pPr fontAlgn="base">
              <a:spcAft>
                <a:spcPct val="0"/>
              </a:spcAft>
            </a:pPr>
            <a:r>
              <a:rPr lang="en-US" sz="2667" dirty="0" smtClean="0">
                <a:ln w="0"/>
                <a:blipFill dpi="0" rotWithShape="1">
                  <a:blip r:embed="rId27">
                    <a:extLst>
                      <a:ext uri="{28A0092B-C50C-407E-A947-70E740481C1C}">
                        <a14:useLocalDpi xmlns:a14="http://schemas.microsoft.com/office/drawing/2010/main" val="0"/>
                      </a:ext>
                    </a:extLst>
                  </a:blip>
                  <a:srcRect/>
                  <a:stretch>
                    <a:fillRect/>
                  </a:stretch>
                </a:blipFill>
                <a:latin typeface="Bosch Office Sans" pitchFamily="34" charset="0"/>
                <a:ea typeface="+mn-ea"/>
                <a:cs typeface="+mn-cs"/>
              </a:rPr>
              <a:t>Integration via Virtual Nodes</a:t>
            </a:r>
            <a:endParaRPr lang="en-US" sz="2667" dirty="0">
              <a:ln w="0"/>
              <a:blipFill dpi="0" rotWithShape="1">
                <a:blip r:embed="rId27">
                  <a:extLst>
                    <a:ext uri="{28A0092B-C50C-407E-A947-70E740481C1C}">
                      <a14:useLocalDpi xmlns:a14="http://schemas.microsoft.com/office/drawing/2010/main" val="0"/>
                    </a:ext>
                  </a:extLst>
                </a:blip>
                <a:srcRect/>
                <a:stretch>
                  <a:fillRect/>
                </a:stretch>
              </a:blipFill>
              <a:latin typeface="Bosch Office Sans" pitchFamily="34" charset="0"/>
              <a:ea typeface="+mn-ea"/>
              <a:cs typeface="+mn-cs"/>
            </a:endParaRPr>
          </a:p>
        </p:txBody>
      </p:sp>
      <p:sp>
        <p:nvSpPr>
          <p:cNvPr id="58" name="Text Placeholder 2"/>
          <p:cNvSpPr txBox="1">
            <a:spLocks/>
          </p:cNvSpPr>
          <p:nvPr/>
        </p:nvSpPr>
        <p:spPr>
          <a:xfrm>
            <a:off x="64001" y="118910"/>
            <a:ext cx="10452100" cy="388800"/>
          </a:xfrm>
          <a:prstGeom prst="rect">
            <a:avLst/>
          </a:prstGeom>
        </p:spPr>
        <p:txBody>
          <a:bodyPr vert="horz" lIns="0" tIns="0" rIns="0" bIns="0" rtlCol="0">
            <a:noAutofit/>
          </a:bodyPr>
          <a:lstStyle>
            <a:lvl1pPr marL="251982" indent="-251982" algn="l" defTabSz="914333" rtl="0" eaLnBrk="1" latinLnBrk="0" hangingPunct="1">
              <a:lnSpc>
                <a:spcPct val="89000"/>
              </a:lnSpc>
              <a:spcBef>
                <a:spcPts val="500"/>
              </a:spcBef>
              <a:buFont typeface="Wingdings 3" panose="05040102010807070707" pitchFamily="18" charset="2"/>
              <a:buNone/>
              <a:defRPr lang="de-DE" sz="2800" kern="0" baseline="0">
                <a:solidFill>
                  <a:schemeClr val="tx1"/>
                </a:solidFill>
                <a:latin typeface="+mn-lt"/>
                <a:ea typeface="+mn-ea"/>
                <a:cs typeface="+mn-cs"/>
              </a:defRPr>
            </a:lvl1pPr>
            <a:lvl2pPr marL="507563" indent="-273580" algn="l" defTabSz="914333" rtl="0" eaLnBrk="1" latinLnBrk="0" hangingPunct="1">
              <a:lnSpc>
                <a:spcPct val="103000"/>
              </a:lnSpc>
              <a:spcBef>
                <a:spcPts val="500"/>
              </a:spcBef>
              <a:buFont typeface="Wingdings 3" panose="05040102010807070707" pitchFamily="18" charset="2"/>
              <a:buChar char=""/>
              <a:defRPr sz="1600" kern="1200">
                <a:solidFill>
                  <a:schemeClr val="tx1"/>
                </a:solidFill>
                <a:latin typeface="+mn-lt"/>
                <a:ea typeface="+mn-ea"/>
                <a:cs typeface="+mn-cs"/>
              </a:defRPr>
            </a:lvl2pPr>
            <a:lvl3pPr marL="730746" indent="-205185" algn="l" defTabSz="914333" rtl="0" eaLnBrk="1" latinLnBrk="0" hangingPunct="1">
              <a:lnSpc>
                <a:spcPct val="102000"/>
              </a:lnSpc>
              <a:spcBef>
                <a:spcPts val="500"/>
              </a:spcBef>
              <a:buFont typeface="Bosch Office Sans" pitchFamily="2" charset="0"/>
              <a:buChar char="‒"/>
              <a:defRPr sz="1400" kern="1200">
                <a:solidFill>
                  <a:schemeClr val="tx1"/>
                </a:solidFill>
                <a:latin typeface="+mn-lt"/>
                <a:ea typeface="+mn-ea"/>
                <a:cs typeface="+mn-cs"/>
              </a:defRPr>
            </a:lvl3pPr>
            <a:lvl4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4pPr>
            <a:lvl5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5pPr>
            <a:lvl6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6pPr>
            <a:lvl7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7pPr>
            <a:lvl8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8pPr>
            <a:lvl9pPr marL="932331" indent="-183586" algn="l" defTabSz="914333" rtl="0" eaLnBrk="1" latinLnBrk="0" hangingPunct="1">
              <a:lnSpc>
                <a:spcPct val="103000"/>
              </a:lnSpc>
              <a:spcBef>
                <a:spcPts val="500"/>
              </a:spcBef>
              <a:buFont typeface="Bosch Office Sans" pitchFamily="2" charset="0"/>
              <a:buChar char="‒"/>
              <a:defRPr sz="1300" kern="1200" baseline="0">
                <a:solidFill>
                  <a:schemeClr val="tx1"/>
                </a:solidFill>
                <a:latin typeface="+mn-lt"/>
                <a:ea typeface="+mn-ea"/>
                <a:cs typeface="+mn-cs"/>
              </a:defRPr>
            </a:lvl9pPr>
          </a:lstStyle>
          <a:p>
            <a:pPr marL="251982" marR="0" lvl="0" indent="-251982" algn="l" defTabSz="914333" rtl="0" eaLnBrk="1" fontAlgn="auto" latinLnBrk="0" hangingPunct="1">
              <a:lnSpc>
                <a:spcPct val="89000"/>
              </a:lnSpc>
              <a:spcBef>
                <a:spcPts val="500"/>
              </a:spcBef>
              <a:spcAft>
                <a:spcPts val="0"/>
              </a:spcAft>
              <a:buClrTx/>
              <a:buSzTx/>
              <a:buFont typeface="Wingdings 3" panose="05040102010807070707" pitchFamily="18" charset="2"/>
              <a:buNone/>
              <a:tabLst/>
              <a:defRPr/>
            </a:pPr>
            <a:r>
              <a:rPr kumimoji="0" lang="en-GB" sz="2800" b="1" i="0" u="none" strike="noStrike" kern="0" cap="none" spc="0" normalizeH="0" baseline="0" noProof="0" dirty="0" smtClean="0">
                <a:ln>
                  <a:noFill/>
                </a:ln>
                <a:gradFill>
                  <a:gsLst>
                    <a:gs pos="0">
                      <a:srgbClr val="A80163"/>
                    </a:gs>
                    <a:gs pos="16000">
                      <a:srgbClr val="3F136C"/>
                    </a:gs>
                    <a:gs pos="48000">
                      <a:srgbClr val="0E78C5"/>
                    </a:gs>
                    <a:gs pos="31000">
                      <a:srgbClr val="08427E"/>
                    </a:gs>
                    <a:gs pos="97000">
                      <a:srgbClr val="0A5139"/>
                    </a:gs>
                    <a:gs pos="77922">
                      <a:srgbClr val="67B419"/>
                    </a:gs>
                    <a:gs pos="63000">
                      <a:srgbClr val="1399A0"/>
                    </a:gs>
                  </a:gsLst>
                  <a:lin ang="0" scaled="0"/>
                </a:gradFill>
                <a:effectLst/>
                <a:uLnTx/>
                <a:uFillTx/>
                <a:latin typeface="Bosch Office Sans" pitchFamily="2" charset="0"/>
                <a:ea typeface="+mn-ea"/>
                <a:cs typeface="+mn-cs"/>
              </a:rPr>
              <a:t>Autonomous 1.0</a:t>
            </a:r>
            <a:endParaRPr kumimoji="0" lang="en-GB" sz="2800" b="0" i="0" u="none" strike="noStrike" kern="0" cap="none" spc="0" normalizeH="0" baseline="0" noProof="0" dirty="0">
              <a:ln>
                <a:noFill/>
              </a:ln>
              <a:solidFill>
                <a:srgbClr val="000000"/>
              </a:solidFill>
              <a:effectLst/>
              <a:uLnTx/>
              <a:uFillTx/>
              <a:latin typeface="Bosch Office Sans"/>
              <a:ea typeface="+mn-ea"/>
              <a:cs typeface="+mn-cs"/>
            </a:endParaRPr>
          </a:p>
        </p:txBody>
      </p:sp>
    </p:spTree>
    <p:extLst>
      <p:ext uri="{BB962C8B-B14F-4D97-AF65-F5344CB8AC3E}">
        <p14:creationId xmlns:p14="http://schemas.microsoft.com/office/powerpoint/2010/main" val="82760895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17999" y="1850507"/>
            <a:ext cx="9124219" cy="40681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285750" indent="-285750">
              <a:buFont typeface="Wingdings" panose="05000000000000000000" pitchFamily="2" charset="2"/>
              <a:buChar char="Ø"/>
            </a:pPr>
            <a:r>
              <a:rPr lang="en-IN" sz="2000" dirty="0">
                <a:solidFill>
                  <a:schemeClr val="tx1"/>
                </a:solidFill>
              </a:rPr>
              <a:t>People Management</a:t>
            </a:r>
          </a:p>
          <a:p>
            <a:pPr marL="742950" lvl="1" indent="-285750">
              <a:buFont typeface="Wingdings" panose="05000000000000000000" pitchFamily="2" charset="2"/>
              <a:buChar char="Ø"/>
            </a:pPr>
            <a:r>
              <a:rPr lang="en-IN" sz="2000" dirty="0">
                <a:solidFill>
                  <a:schemeClr val="tx1"/>
                </a:solidFill>
              </a:rPr>
              <a:t>Leading a group of dotted line reports</a:t>
            </a:r>
          </a:p>
          <a:p>
            <a:pPr marL="742950" lvl="1" indent="-285750">
              <a:buFont typeface="Wingdings" panose="05000000000000000000" pitchFamily="2" charset="2"/>
              <a:buChar char="Ø"/>
            </a:pPr>
            <a:r>
              <a:rPr lang="en-IN" sz="2000" dirty="0">
                <a:solidFill>
                  <a:schemeClr val="tx1"/>
                </a:solidFill>
              </a:rPr>
              <a:t>Alignment of Priorities &amp; Timelines</a:t>
            </a:r>
          </a:p>
          <a:p>
            <a:pPr marL="742950" lvl="1" indent="-285750">
              <a:buFont typeface="Wingdings" panose="05000000000000000000" pitchFamily="2" charset="2"/>
              <a:buChar char="Ø"/>
            </a:pPr>
            <a:r>
              <a:rPr lang="en-IN" sz="2000" dirty="0">
                <a:solidFill>
                  <a:schemeClr val="tx1"/>
                </a:solidFill>
              </a:rPr>
              <a:t>Constantly driving Interest &amp; Motivation</a:t>
            </a:r>
          </a:p>
          <a:p>
            <a:pPr marL="742950" lvl="1" indent="-285750">
              <a:buFont typeface="Wingdings" panose="05000000000000000000" pitchFamily="2" charset="2"/>
              <a:buChar char="Ø"/>
            </a:pPr>
            <a:endParaRPr lang="en-IN" sz="2000" dirty="0">
              <a:solidFill>
                <a:schemeClr val="tx1"/>
              </a:solidFill>
            </a:endParaRPr>
          </a:p>
          <a:p>
            <a:pPr marL="285750" indent="-285750">
              <a:buFont typeface="Wingdings" panose="05000000000000000000" pitchFamily="2" charset="2"/>
              <a:buChar char="Ø"/>
            </a:pPr>
            <a:r>
              <a:rPr lang="en-IN" sz="2000" dirty="0">
                <a:solidFill>
                  <a:schemeClr val="tx1"/>
                </a:solidFill>
              </a:rPr>
              <a:t>Divisional Alignment</a:t>
            </a:r>
          </a:p>
          <a:p>
            <a:pPr marL="742950" lvl="1" indent="-285750">
              <a:buFont typeface="Wingdings" panose="05000000000000000000" pitchFamily="2" charset="2"/>
              <a:buChar char="Ø"/>
            </a:pPr>
            <a:r>
              <a:rPr lang="en-IN" sz="2000" dirty="0">
                <a:solidFill>
                  <a:schemeClr val="tx1"/>
                </a:solidFill>
              </a:rPr>
              <a:t>Scattered Vs. Centralised</a:t>
            </a:r>
          </a:p>
          <a:p>
            <a:pPr marL="742950" lvl="1" indent="-285750">
              <a:buFont typeface="Wingdings" panose="05000000000000000000" pitchFamily="2" charset="2"/>
              <a:buChar char="Ø"/>
            </a:pPr>
            <a:r>
              <a:rPr lang="en-IN" sz="2000" dirty="0">
                <a:solidFill>
                  <a:schemeClr val="tx1"/>
                </a:solidFill>
              </a:rPr>
              <a:t>Socialising the ‘Standardisation’</a:t>
            </a:r>
          </a:p>
          <a:p>
            <a:pPr marL="742950" lvl="1" indent="-285750">
              <a:buFont typeface="Wingdings" panose="05000000000000000000" pitchFamily="2" charset="2"/>
              <a:buChar char="Ø"/>
            </a:pPr>
            <a:r>
              <a:rPr lang="en-IN" sz="2000" dirty="0">
                <a:solidFill>
                  <a:schemeClr val="tx1"/>
                </a:solidFill>
              </a:rPr>
              <a:t>Delivery commitment &amp; Management </a:t>
            </a:r>
          </a:p>
          <a:p>
            <a:pPr marL="285750" indent="-285750">
              <a:buFont typeface="Wingdings" panose="05000000000000000000" pitchFamily="2" charset="2"/>
              <a:buChar char="Ø"/>
            </a:pPr>
            <a:endParaRPr lang="en-IN" sz="2000" dirty="0">
              <a:solidFill>
                <a:schemeClr val="tx1"/>
              </a:solidFill>
            </a:endParaRPr>
          </a:p>
          <a:p>
            <a:pPr marL="285750" indent="-285750">
              <a:buFont typeface="Wingdings" panose="05000000000000000000" pitchFamily="2" charset="2"/>
              <a:buChar char="Ø"/>
            </a:pPr>
            <a:r>
              <a:rPr lang="en-IN" sz="2000" dirty="0" smtClean="0">
                <a:solidFill>
                  <a:schemeClr val="tx1"/>
                </a:solidFill>
              </a:rPr>
              <a:t>Change Management</a:t>
            </a:r>
          </a:p>
          <a:p>
            <a:pPr marL="742950" lvl="1" indent="-285750">
              <a:buFont typeface="Wingdings" panose="05000000000000000000" pitchFamily="2" charset="2"/>
              <a:buChar char="Ø"/>
            </a:pPr>
            <a:r>
              <a:rPr lang="en-IN" sz="2000" dirty="0" smtClean="0">
                <a:solidFill>
                  <a:schemeClr val="tx1"/>
                </a:solidFill>
              </a:rPr>
              <a:t>Handling ways of working</a:t>
            </a:r>
          </a:p>
          <a:p>
            <a:pPr marL="742950" lvl="1" indent="-285750">
              <a:buFont typeface="Wingdings" panose="05000000000000000000" pitchFamily="2" charset="2"/>
              <a:buChar char="Ø"/>
            </a:pPr>
            <a:r>
              <a:rPr lang="en-IN" sz="2000" dirty="0" smtClean="0">
                <a:solidFill>
                  <a:schemeClr val="tx1"/>
                </a:solidFill>
              </a:rPr>
              <a:t>Deploying the change</a:t>
            </a:r>
          </a:p>
          <a:p>
            <a:pPr marL="742950" lvl="1" indent="-285750">
              <a:buFont typeface="Wingdings" panose="05000000000000000000" pitchFamily="2" charset="2"/>
              <a:buChar char="Ø"/>
            </a:pPr>
            <a:endParaRPr lang="en-IN" sz="2000" dirty="0">
              <a:solidFill>
                <a:schemeClr val="tx1"/>
              </a:solidFill>
            </a:endParaRPr>
          </a:p>
          <a:p>
            <a:pPr marL="285750" lvl="1" indent="-285750">
              <a:buFont typeface="Wingdings" panose="05000000000000000000" pitchFamily="2" charset="2"/>
              <a:buChar char="Ø"/>
            </a:pPr>
            <a:r>
              <a:rPr lang="en-IN" sz="2000" dirty="0">
                <a:solidFill>
                  <a:schemeClr val="tx1"/>
                </a:solidFill>
              </a:rPr>
              <a:t>Budget Control &amp; Funding Sources</a:t>
            </a:r>
          </a:p>
          <a:p>
            <a:pPr marL="742950" lvl="1" indent="-285750">
              <a:buFont typeface="Wingdings" panose="05000000000000000000" pitchFamily="2" charset="2"/>
              <a:buChar char="Ø"/>
            </a:pPr>
            <a:endParaRPr lang="en-IN" sz="2000" dirty="0" smtClean="0">
              <a:solidFill>
                <a:schemeClr val="tx1"/>
              </a:solidFill>
            </a:endParaRPr>
          </a:p>
          <a:p>
            <a:pPr lvl="1"/>
            <a:endParaRPr lang="en-IN" sz="2000" dirty="0">
              <a:solidFill>
                <a:schemeClr val="tx1"/>
              </a:solidFill>
            </a:endParaRPr>
          </a:p>
          <a:p>
            <a:pPr marL="285750" indent="-285750">
              <a:buFont typeface="Wingdings" panose="05000000000000000000" pitchFamily="2" charset="2"/>
              <a:buChar char="Ø"/>
            </a:pPr>
            <a:endParaRPr lang="en-IN" sz="2000" dirty="0">
              <a:solidFill>
                <a:schemeClr val="tx1"/>
              </a:solidFill>
            </a:endParaRPr>
          </a:p>
        </p:txBody>
      </p:sp>
      <p:sp>
        <p:nvSpPr>
          <p:cNvPr id="7" name="TextBox 6"/>
          <p:cNvSpPr txBox="1"/>
          <p:nvPr/>
        </p:nvSpPr>
        <p:spPr>
          <a:xfrm>
            <a:off x="7145079" y="1701209"/>
            <a:ext cx="4357835" cy="1754326"/>
          </a:xfrm>
          <a:prstGeom prst="rect">
            <a:avLst/>
          </a:prstGeom>
          <a:noFill/>
        </p:spPr>
        <p:txBody>
          <a:bodyPr wrap="square" rtlCol="0">
            <a:spAutoFit/>
          </a:bodyPr>
          <a:lstStyle/>
          <a:p>
            <a:endParaRPr lang="en-GB" dirty="0" smtClean="0"/>
          </a:p>
          <a:p>
            <a:endParaRPr lang="en-GB" dirty="0"/>
          </a:p>
          <a:p>
            <a:endParaRPr lang="en-GB" dirty="0" smtClean="0"/>
          </a:p>
          <a:p>
            <a:endParaRPr lang="en-GB" dirty="0"/>
          </a:p>
          <a:p>
            <a:endParaRPr lang="en-GB" dirty="0" smtClean="0"/>
          </a:p>
          <a:p>
            <a:endParaRPr lang="en-GB" dirty="0"/>
          </a:p>
        </p:txBody>
      </p:sp>
      <p:sp>
        <p:nvSpPr>
          <p:cNvPr id="9" name="Text Placeholder 2"/>
          <p:cNvSpPr txBox="1">
            <a:spLocks/>
          </p:cNvSpPr>
          <p:nvPr/>
        </p:nvSpPr>
        <p:spPr>
          <a:xfrm>
            <a:off x="135724" y="223605"/>
            <a:ext cx="10452100" cy="388800"/>
          </a:xfrm>
          <a:prstGeom prst="rect">
            <a:avLst/>
          </a:prstGeom>
        </p:spPr>
        <p:txBody>
          <a:bodyPr vert="horz" lIns="0" tIns="0" rIns="0" bIns="0" rtlCol="0">
            <a:noAutofit/>
          </a:bodyPr>
          <a:lstStyle>
            <a:lvl1pPr marL="251982" indent="-251982" algn="l" defTabSz="914333" rtl="0" eaLnBrk="1" latinLnBrk="0" hangingPunct="1">
              <a:lnSpc>
                <a:spcPct val="89000"/>
              </a:lnSpc>
              <a:spcBef>
                <a:spcPts val="500"/>
              </a:spcBef>
              <a:buFont typeface="Wingdings 3" panose="05040102010807070707" pitchFamily="18" charset="2"/>
              <a:buNone/>
              <a:defRPr lang="de-DE" sz="2800" kern="0" baseline="0">
                <a:solidFill>
                  <a:schemeClr val="tx1"/>
                </a:solidFill>
                <a:latin typeface="+mn-lt"/>
                <a:ea typeface="+mn-ea"/>
                <a:cs typeface="+mn-cs"/>
              </a:defRPr>
            </a:lvl1pPr>
            <a:lvl2pPr marL="507563" indent="-273580" algn="l" defTabSz="914333" rtl="0" eaLnBrk="1" latinLnBrk="0" hangingPunct="1">
              <a:lnSpc>
                <a:spcPct val="103000"/>
              </a:lnSpc>
              <a:spcBef>
                <a:spcPts val="500"/>
              </a:spcBef>
              <a:buFont typeface="Wingdings 3" panose="05040102010807070707" pitchFamily="18" charset="2"/>
              <a:buChar char=""/>
              <a:defRPr sz="1600" kern="1200">
                <a:solidFill>
                  <a:schemeClr val="tx1"/>
                </a:solidFill>
                <a:latin typeface="+mn-lt"/>
                <a:ea typeface="+mn-ea"/>
                <a:cs typeface="+mn-cs"/>
              </a:defRPr>
            </a:lvl2pPr>
            <a:lvl3pPr marL="730746" indent="-205185" algn="l" defTabSz="914333" rtl="0" eaLnBrk="1" latinLnBrk="0" hangingPunct="1">
              <a:lnSpc>
                <a:spcPct val="102000"/>
              </a:lnSpc>
              <a:spcBef>
                <a:spcPts val="500"/>
              </a:spcBef>
              <a:buFont typeface="Bosch Office Sans" pitchFamily="2" charset="0"/>
              <a:buChar char="‒"/>
              <a:defRPr sz="1400" kern="1200">
                <a:solidFill>
                  <a:schemeClr val="tx1"/>
                </a:solidFill>
                <a:latin typeface="+mn-lt"/>
                <a:ea typeface="+mn-ea"/>
                <a:cs typeface="+mn-cs"/>
              </a:defRPr>
            </a:lvl3pPr>
            <a:lvl4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4pPr>
            <a:lvl5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5pPr>
            <a:lvl6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6pPr>
            <a:lvl7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7pPr>
            <a:lvl8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8pPr>
            <a:lvl9pPr marL="932331" indent="-183586" algn="l" defTabSz="914333" rtl="0" eaLnBrk="1" latinLnBrk="0" hangingPunct="1">
              <a:lnSpc>
                <a:spcPct val="103000"/>
              </a:lnSpc>
              <a:spcBef>
                <a:spcPts val="500"/>
              </a:spcBef>
              <a:buFont typeface="Bosch Office Sans" pitchFamily="2" charset="0"/>
              <a:buChar char="‒"/>
              <a:defRPr sz="1300" kern="1200" baseline="0">
                <a:solidFill>
                  <a:schemeClr val="tx1"/>
                </a:solidFill>
                <a:latin typeface="+mn-lt"/>
                <a:ea typeface="+mn-ea"/>
                <a:cs typeface="+mn-cs"/>
              </a:defRPr>
            </a:lvl9pPr>
          </a:lstStyle>
          <a:p>
            <a:pPr marL="251982" marR="0" lvl="0" indent="-251982" algn="l" defTabSz="914333" rtl="0" eaLnBrk="1" fontAlgn="auto" latinLnBrk="0" hangingPunct="1">
              <a:lnSpc>
                <a:spcPct val="89000"/>
              </a:lnSpc>
              <a:spcBef>
                <a:spcPts val="500"/>
              </a:spcBef>
              <a:spcAft>
                <a:spcPts val="0"/>
              </a:spcAft>
              <a:buClrTx/>
              <a:buSzTx/>
              <a:buFont typeface="Wingdings 3" panose="05040102010807070707" pitchFamily="18" charset="2"/>
              <a:buNone/>
              <a:tabLst/>
              <a:defRPr/>
            </a:pPr>
            <a:r>
              <a:rPr kumimoji="0" lang="en-GB" sz="2800" b="1" i="0" u="none" strike="noStrike" kern="0" cap="none" spc="0" normalizeH="0" baseline="0" noProof="0" dirty="0" smtClean="0">
                <a:ln>
                  <a:noFill/>
                </a:ln>
                <a:gradFill>
                  <a:gsLst>
                    <a:gs pos="0">
                      <a:srgbClr val="A80163"/>
                    </a:gs>
                    <a:gs pos="16000">
                      <a:srgbClr val="3F136C"/>
                    </a:gs>
                    <a:gs pos="48000">
                      <a:srgbClr val="0E78C5"/>
                    </a:gs>
                    <a:gs pos="31000">
                      <a:srgbClr val="08427E"/>
                    </a:gs>
                    <a:gs pos="97000">
                      <a:srgbClr val="0A5139"/>
                    </a:gs>
                    <a:gs pos="77922">
                      <a:srgbClr val="67B419"/>
                    </a:gs>
                    <a:gs pos="63000">
                      <a:srgbClr val="1399A0"/>
                    </a:gs>
                  </a:gsLst>
                  <a:lin ang="0" scaled="0"/>
                </a:gradFill>
                <a:effectLst/>
                <a:uLnTx/>
                <a:uFillTx/>
                <a:latin typeface="Bosch Office Sans" pitchFamily="2" charset="0"/>
                <a:ea typeface="+mn-ea"/>
                <a:cs typeface="+mn-cs"/>
              </a:rPr>
              <a:t>Autonomous 1.0 : Challenges</a:t>
            </a:r>
            <a:endParaRPr kumimoji="0" lang="en-GB" sz="2800" b="0" i="0" u="none" strike="noStrike" kern="0" cap="none" spc="0" normalizeH="0" baseline="0" noProof="0" dirty="0">
              <a:ln>
                <a:noFill/>
              </a:ln>
              <a:solidFill>
                <a:srgbClr val="000000"/>
              </a:solidFill>
              <a:effectLst/>
              <a:uLnTx/>
              <a:uFillTx/>
              <a:latin typeface="Bosch Office Sans"/>
              <a:ea typeface="+mn-ea"/>
              <a:cs typeface="+mn-cs"/>
            </a:endParaRPr>
          </a:p>
        </p:txBody>
      </p:sp>
    </p:spTree>
    <p:extLst>
      <p:ext uri="{BB962C8B-B14F-4D97-AF65-F5344CB8AC3E}">
        <p14:creationId xmlns:p14="http://schemas.microsoft.com/office/powerpoint/2010/main" val="388213022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custDataLst>
              <p:tags r:id="rId1"/>
            </p:custDataLst>
          </p:nvPr>
        </p:nvSpPr>
        <p:spPr>
          <a:xfrm>
            <a:off x="9004282" y="6413662"/>
            <a:ext cx="1498744" cy="245328"/>
          </a:xfrm>
          <a:prstGeom prst="rect">
            <a:avLst/>
          </a:prstGeom>
          <a:noFill/>
        </p:spPr>
        <p:txBody>
          <a:bodyPr wrap="square" lIns="0" tIns="0" rIns="0" bIns="0" rtlCol="0">
            <a:noAutofit/>
          </a:bodyPr>
          <a:lstStyle/>
          <a:p>
            <a:pPr defTabSz="1016264">
              <a:lnSpc>
                <a:spcPct val="107000"/>
              </a:lnSpc>
              <a:spcBef>
                <a:spcPts val="556"/>
              </a:spcBef>
              <a:defRPr/>
            </a:pPr>
            <a:endParaRPr lang="en-US" sz="2001" kern="0" dirty="0" err="1">
              <a:solidFill>
                <a:srgbClr val="000000"/>
              </a:solidFill>
              <a:latin typeface="Bosch Office Sans" pitchFamily="34" charset="0"/>
            </a:endParaRPr>
          </a:p>
        </p:txBody>
      </p:sp>
      <p:pic>
        <p:nvPicPr>
          <p:cNvPr id="3" name="Graphic 101__" descr="Marker">
            <a:extLst>
              <a:ext uri="{FF2B5EF4-FFF2-40B4-BE49-F238E27FC236}">
                <a16:creationId xmlns:a16="http://schemas.microsoft.com/office/drawing/2014/main" id="{57E3C63F-9926-43AC-8E93-61FDE5AE3AF6}"/>
              </a:ext>
            </a:extLst>
          </p:cNvPr>
          <p:cNvPicPr>
            <a:picLocks noChangeAspect="1"/>
          </p:cNvPicPr>
          <p:nvPr>
            <p:custDataLst>
              <p:tags r:id="rId2"/>
            </p:custDataLst>
          </p:nvPr>
        </p:nvPicPr>
        <p:blipFill>
          <a:blip r:embed="rId32" cstate="hqprint">
            <a:extLst>
              <a:ext uri="{28A0092B-C50C-407E-A947-70E740481C1C}">
                <a14:useLocalDpi xmlns:a14="http://schemas.microsoft.com/office/drawing/2010/main" val="0"/>
              </a:ext>
              <a:ext uri="{96DAC541-7B7A-43D3-8B79-37D633B846F1}">
                <asvg:svgBlip xmlns:asvg="http://schemas.microsoft.com/office/drawing/2016/SVG/main" xmlns="" r:embed="rId48"/>
              </a:ext>
            </a:extLst>
          </a:blip>
          <a:stretch>
            <a:fillRect/>
          </a:stretch>
        </p:blipFill>
        <p:spPr>
          <a:xfrm>
            <a:off x="8305039" y="6441078"/>
            <a:ext cx="301702" cy="301702"/>
          </a:xfrm>
          <a:prstGeom prst="rect">
            <a:avLst/>
          </a:prstGeom>
        </p:spPr>
      </p:pic>
      <p:sp>
        <p:nvSpPr>
          <p:cNvPr id="4" name="TextBox 3"/>
          <p:cNvSpPr txBox="1"/>
          <p:nvPr>
            <p:custDataLst>
              <p:tags r:id="rId3"/>
            </p:custDataLst>
          </p:nvPr>
        </p:nvSpPr>
        <p:spPr>
          <a:xfrm>
            <a:off x="8530404" y="6511635"/>
            <a:ext cx="1452009" cy="250893"/>
          </a:xfrm>
          <a:prstGeom prst="rect">
            <a:avLst/>
          </a:prstGeom>
          <a:noFill/>
        </p:spPr>
        <p:txBody>
          <a:bodyPr wrap="square" lIns="0" tIns="0" rIns="0" bIns="0" rtlCol="0">
            <a:noAutofit/>
          </a:bodyPr>
          <a:lstStyle/>
          <a:p>
            <a:pPr defTabSz="1016264">
              <a:lnSpc>
                <a:spcPct val="107000"/>
              </a:lnSpc>
              <a:spcBef>
                <a:spcPts val="556"/>
              </a:spcBef>
              <a:defRPr/>
            </a:pPr>
            <a:r>
              <a:rPr lang="en-US" sz="1111" kern="0" dirty="0">
                <a:solidFill>
                  <a:srgbClr val="000000"/>
                </a:solidFill>
                <a:latin typeface="Bosch Office Sans" pitchFamily="34" charset="0"/>
              </a:rPr>
              <a:t>As of </a:t>
            </a:r>
            <a:r>
              <a:rPr lang="en-US" sz="1000" kern="0" dirty="0">
                <a:solidFill>
                  <a:srgbClr val="000000"/>
                </a:solidFill>
                <a:latin typeface="Bosch Office Sans" pitchFamily="34" charset="0"/>
              </a:rPr>
              <a:t>Today</a:t>
            </a:r>
            <a:endParaRPr lang="en-US" sz="1111" kern="0" dirty="0">
              <a:solidFill>
                <a:srgbClr val="000000"/>
              </a:solidFill>
              <a:latin typeface="Bosch Office Sans" pitchFamily="34" charset="0"/>
            </a:endParaRPr>
          </a:p>
        </p:txBody>
      </p:sp>
      <p:sp>
        <p:nvSpPr>
          <p:cNvPr id="5" name="TextBox 4"/>
          <p:cNvSpPr txBox="1"/>
          <p:nvPr>
            <p:custDataLst>
              <p:tags r:id="rId4"/>
            </p:custDataLst>
          </p:nvPr>
        </p:nvSpPr>
        <p:spPr>
          <a:xfrm>
            <a:off x="9537403" y="6521276"/>
            <a:ext cx="867897" cy="195391"/>
          </a:xfrm>
          <a:prstGeom prst="rect">
            <a:avLst/>
          </a:prstGeom>
          <a:noFill/>
        </p:spPr>
        <p:txBody>
          <a:bodyPr wrap="square" lIns="0" tIns="0" rIns="0" bIns="0" rtlCol="0">
            <a:noAutofit/>
          </a:bodyPr>
          <a:lstStyle/>
          <a:p>
            <a:pPr defTabSz="1016264">
              <a:lnSpc>
                <a:spcPct val="107000"/>
              </a:lnSpc>
              <a:spcBef>
                <a:spcPts val="556"/>
              </a:spcBef>
              <a:defRPr/>
            </a:pPr>
            <a:r>
              <a:rPr lang="en-US" sz="1000" kern="0" dirty="0">
                <a:solidFill>
                  <a:srgbClr val="000000"/>
                </a:solidFill>
                <a:latin typeface="Bosch Office Sans" pitchFamily="34" charset="0"/>
              </a:rPr>
              <a:t>Achieved</a:t>
            </a:r>
          </a:p>
        </p:txBody>
      </p:sp>
      <p:pic>
        <p:nvPicPr>
          <p:cNvPr id="6" name="Picture 5"/>
          <p:cNvPicPr>
            <a:picLocks noChangeAspect="1"/>
          </p:cNvPicPr>
          <p:nvPr/>
        </p:nvPicPr>
        <p:blipFill>
          <a:blip r:embed="rId49">
            <a:clrChange>
              <a:clrFrom>
                <a:srgbClr val="FFFFFF"/>
              </a:clrFrom>
              <a:clrTo>
                <a:srgbClr val="FFFFFF">
                  <a:alpha val="0"/>
                </a:srgbClr>
              </a:clrTo>
            </a:clrChange>
          </a:blip>
          <a:stretch>
            <a:fillRect/>
          </a:stretch>
        </p:blipFill>
        <p:spPr>
          <a:xfrm flipH="1">
            <a:off x="10173242" y="6482636"/>
            <a:ext cx="213909" cy="213909"/>
          </a:xfrm>
          <a:prstGeom prst="rect">
            <a:avLst/>
          </a:prstGeom>
        </p:spPr>
      </p:pic>
      <p:sp>
        <p:nvSpPr>
          <p:cNvPr id="7" name="TextBox 6"/>
          <p:cNvSpPr txBox="1"/>
          <p:nvPr>
            <p:custDataLst>
              <p:tags r:id="rId5"/>
            </p:custDataLst>
          </p:nvPr>
        </p:nvSpPr>
        <p:spPr>
          <a:xfrm>
            <a:off x="10405300" y="6490339"/>
            <a:ext cx="867897" cy="195391"/>
          </a:xfrm>
          <a:prstGeom prst="rect">
            <a:avLst/>
          </a:prstGeom>
          <a:noFill/>
        </p:spPr>
        <p:txBody>
          <a:bodyPr wrap="square" lIns="0" tIns="0" rIns="0" bIns="0" rtlCol="0">
            <a:noAutofit/>
          </a:bodyPr>
          <a:lstStyle/>
          <a:p>
            <a:pPr defTabSz="1016264">
              <a:lnSpc>
                <a:spcPct val="107000"/>
              </a:lnSpc>
              <a:spcBef>
                <a:spcPts val="556"/>
              </a:spcBef>
              <a:defRPr/>
            </a:pPr>
            <a:r>
              <a:rPr lang="en-US" sz="1000" kern="0" dirty="0">
                <a:solidFill>
                  <a:srgbClr val="000000"/>
                </a:solidFill>
                <a:latin typeface="Bosch Office Sans" pitchFamily="34" charset="0"/>
              </a:rPr>
              <a:t>Working On</a:t>
            </a:r>
          </a:p>
        </p:txBody>
      </p:sp>
      <p:pic>
        <p:nvPicPr>
          <p:cNvPr id="8" name="Picture 7"/>
          <p:cNvPicPr>
            <a:picLocks noChangeAspect="1"/>
          </p:cNvPicPr>
          <p:nvPr/>
        </p:nvPicPr>
        <p:blipFill>
          <a:blip r:embed="rId50">
            <a:clrChange>
              <a:clrFrom>
                <a:srgbClr val="FFFFFF"/>
              </a:clrFrom>
              <a:clrTo>
                <a:srgbClr val="FFFFFF">
                  <a:alpha val="0"/>
                </a:srgbClr>
              </a:clrTo>
            </a:clrChange>
          </a:blip>
          <a:stretch>
            <a:fillRect/>
          </a:stretch>
        </p:blipFill>
        <p:spPr>
          <a:xfrm>
            <a:off x="9286497" y="6441361"/>
            <a:ext cx="286692" cy="286692"/>
          </a:xfrm>
          <a:prstGeom prst="rect">
            <a:avLst/>
          </a:prstGeom>
        </p:spPr>
      </p:pic>
      <p:sp>
        <p:nvSpPr>
          <p:cNvPr id="55" name="Text Placeholder 2"/>
          <p:cNvSpPr txBox="1">
            <a:spLocks/>
          </p:cNvSpPr>
          <p:nvPr/>
        </p:nvSpPr>
        <p:spPr>
          <a:xfrm>
            <a:off x="135724" y="223605"/>
            <a:ext cx="10452100" cy="388800"/>
          </a:xfrm>
          <a:prstGeom prst="rect">
            <a:avLst/>
          </a:prstGeom>
        </p:spPr>
        <p:txBody>
          <a:bodyPr vert="horz" lIns="0" tIns="0" rIns="0" bIns="0" rtlCol="0">
            <a:noAutofit/>
          </a:bodyPr>
          <a:lstStyle>
            <a:lvl1pPr marL="251982" indent="-251982" algn="l" defTabSz="914333" rtl="0" eaLnBrk="1" latinLnBrk="0" hangingPunct="1">
              <a:lnSpc>
                <a:spcPct val="89000"/>
              </a:lnSpc>
              <a:spcBef>
                <a:spcPts val="500"/>
              </a:spcBef>
              <a:buFont typeface="Wingdings 3" panose="05040102010807070707" pitchFamily="18" charset="2"/>
              <a:buNone/>
              <a:defRPr lang="de-DE" sz="2800" kern="0" baseline="0">
                <a:solidFill>
                  <a:schemeClr val="tx1"/>
                </a:solidFill>
                <a:latin typeface="+mn-lt"/>
                <a:ea typeface="+mn-ea"/>
                <a:cs typeface="+mn-cs"/>
              </a:defRPr>
            </a:lvl1pPr>
            <a:lvl2pPr marL="507563" indent="-273580" algn="l" defTabSz="914333" rtl="0" eaLnBrk="1" latinLnBrk="0" hangingPunct="1">
              <a:lnSpc>
                <a:spcPct val="103000"/>
              </a:lnSpc>
              <a:spcBef>
                <a:spcPts val="500"/>
              </a:spcBef>
              <a:buFont typeface="Wingdings 3" panose="05040102010807070707" pitchFamily="18" charset="2"/>
              <a:buChar char=""/>
              <a:defRPr sz="1600" kern="1200">
                <a:solidFill>
                  <a:schemeClr val="tx1"/>
                </a:solidFill>
                <a:latin typeface="+mn-lt"/>
                <a:ea typeface="+mn-ea"/>
                <a:cs typeface="+mn-cs"/>
              </a:defRPr>
            </a:lvl2pPr>
            <a:lvl3pPr marL="730746" indent="-205185" algn="l" defTabSz="914333" rtl="0" eaLnBrk="1" latinLnBrk="0" hangingPunct="1">
              <a:lnSpc>
                <a:spcPct val="102000"/>
              </a:lnSpc>
              <a:spcBef>
                <a:spcPts val="500"/>
              </a:spcBef>
              <a:buFont typeface="Bosch Office Sans" pitchFamily="2" charset="0"/>
              <a:buChar char="‒"/>
              <a:defRPr sz="1400" kern="1200">
                <a:solidFill>
                  <a:schemeClr val="tx1"/>
                </a:solidFill>
                <a:latin typeface="+mn-lt"/>
                <a:ea typeface="+mn-ea"/>
                <a:cs typeface="+mn-cs"/>
              </a:defRPr>
            </a:lvl3pPr>
            <a:lvl4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4pPr>
            <a:lvl5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5pPr>
            <a:lvl6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6pPr>
            <a:lvl7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7pPr>
            <a:lvl8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8pPr>
            <a:lvl9pPr marL="932331" indent="-183586" algn="l" defTabSz="914333" rtl="0" eaLnBrk="1" latinLnBrk="0" hangingPunct="1">
              <a:lnSpc>
                <a:spcPct val="103000"/>
              </a:lnSpc>
              <a:spcBef>
                <a:spcPts val="500"/>
              </a:spcBef>
              <a:buFont typeface="Bosch Office Sans" pitchFamily="2" charset="0"/>
              <a:buChar char="‒"/>
              <a:defRPr sz="1300" kern="1200" baseline="0">
                <a:solidFill>
                  <a:schemeClr val="tx1"/>
                </a:solidFill>
                <a:latin typeface="+mn-lt"/>
                <a:ea typeface="+mn-ea"/>
                <a:cs typeface="+mn-cs"/>
              </a:defRPr>
            </a:lvl9pPr>
          </a:lstStyle>
          <a:p>
            <a:pPr marL="251982" marR="0" lvl="0" indent="-251982" algn="l" defTabSz="914333" rtl="0" eaLnBrk="1" fontAlgn="auto" latinLnBrk="0" hangingPunct="1">
              <a:lnSpc>
                <a:spcPct val="89000"/>
              </a:lnSpc>
              <a:spcBef>
                <a:spcPts val="500"/>
              </a:spcBef>
              <a:spcAft>
                <a:spcPts val="0"/>
              </a:spcAft>
              <a:buClrTx/>
              <a:buSzTx/>
              <a:buFont typeface="Wingdings 3" panose="05040102010807070707" pitchFamily="18" charset="2"/>
              <a:buNone/>
              <a:tabLst/>
              <a:defRPr/>
            </a:pPr>
            <a:r>
              <a:rPr kumimoji="0" lang="en-GB" sz="2800" b="1" i="0" u="none" strike="noStrike" kern="0" cap="none" spc="0" normalizeH="0" baseline="0" noProof="0" dirty="0" smtClean="0">
                <a:ln>
                  <a:noFill/>
                </a:ln>
                <a:gradFill>
                  <a:gsLst>
                    <a:gs pos="0">
                      <a:srgbClr val="A80163"/>
                    </a:gs>
                    <a:gs pos="16000">
                      <a:srgbClr val="3F136C"/>
                    </a:gs>
                    <a:gs pos="48000">
                      <a:srgbClr val="0E78C5"/>
                    </a:gs>
                    <a:gs pos="31000">
                      <a:srgbClr val="08427E"/>
                    </a:gs>
                    <a:gs pos="97000">
                      <a:srgbClr val="0A5139"/>
                    </a:gs>
                    <a:gs pos="77922">
                      <a:srgbClr val="67B419"/>
                    </a:gs>
                    <a:gs pos="63000">
                      <a:srgbClr val="1399A0"/>
                    </a:gs>
                  </a:gsLst>
                  <a:lin ang="0" scaled="0"/>
                </a:gradFill>
                <a:effectLst/>
                <a:uLnTx/>
                <a:uFillTx/>
                <a:latin typeface="Bosch Office Sans" pitchFamily="2" charset="0"/>
                <a:ea typeface="+mn-ea"/>
                <a:cs typeface="+mn-cs"/>
              </a:rPr>
              <a:t>Autonomous 1.0 : CANVAS</a:t>
            </a:r>
            <a:endParaRPr kumimoji="0" lang="en-GB" sz="2800" b="0" i="0" u="none" strike="noStrike" kern="0" cap="none" spc="0" normalizeH="0" baseline="0" noProof="0" dirty="0">
              <a:ln>
                <a:noFill/>
              </a:ln>
              <a:solidFill>
                <a:srgbClr val="000000"/>
              </a:solidFill>
              <a:effectLst/>
              <a:uLnTx/>
              <a:uFillTx/>
              <a:latin typeface="Bosch Office Sans"/>
              <a:ea typeface="+mn-ea"/>
              <a:cs typeface="+mn-cs"/>
            </a:endParaRPr>
          </a:p>
        </p:txBody>
      </p:sp>
      <p:graphicFrame>
        <p:nvGraphicFramePr>
          <p:cNvPr id="56" name="Inhaltsplatzhalter 4">
            <a:extLst>
              <a:ext uri="{FF2B5EF4-FFF2-40B4-BE49-F238E27FC236}">
                <a16:creationId xmlns:a16="http://schemas.microsoft.com/office/drawing/2014/main" id="{9EEFB891-72D8-443F-BFD1-C0148A729108}"/>
              </a:ext>
            </a:extLst>
          </p:cNvPr>
          <p:cNvGraphicFramePr>
            <a:graphicFrameLocks noChangeAspect="1"/>
          </p:cNvGraphicFramePr>
          <p:nvPr>
            <p:extLst/>
          </p:nvPr>
        </p:nvGraphicFramePr>
        <p:xfrm>
          <a:off x="592461" y="876372"/>
          <a:ext cx="10680736" cy="5273322"/>
        </p:xfrm>
        <a:graphic>
          <a:graphicData uri="http://schemas.openxmlformats.org/drawingml/2006/table">
            <a:tbl>
              <a:tblPr firstRow="1" bandRow="1"/>
              <a:tblGrid>
                <a:gridCol w="2021006">
                  <a:extLst>
                    <a:ext uri="{9D8B030D-6E8A-4147-A177-3AD203B41FA5}">
                      <a16:colId xmlns:a16="http://schemas.microsoft.com/office/drawing/2014/main" val="20000"/>
                    </a:ext>
                  </a:extLst>
                </a:gridCol>
                <a:gridCol w="802234">
                  <a:extLst>
                    <a:ext uri="{9D8B030D-6E8A-4147-A177-3AD203B41FA5}">
                      <a16:colId xmlns:a16="http://schemas.microsoft.com/office/drawing/2014/main" val="2232185997"/>
                    </a:ext>
                  </a:extLst>
                </a:gridCol>
                <a:gridCol w="802234">
                  <a:extLst>
                    <a:ext uri="{9D8B030D-6E8A-4147-A177-3AD203B41FA5}">
                      <a16:colId xmlns:a16="http://schemas.microsoft.com/office/drawing/2014/main" val="3372542797"/>
                    </a:ext>
                  </a:extLst>
                </a:gridCol>
                <a:gridCol w="692340">
                  <a:extLst>
                    <a:ext uri="{9D8B030D-6E8A-4147-A177-3AD203B41FA5}">
                      <a16:colId xmlns:a16="http://schemas.microsoft.com/office/drawing/2014/main" val="1114448866"/>
                    </a:ext>
                  </a:extLst>
                </a:gridCol>
                <a:gridCol w="890150">
                  <a:extLst>
                    <a:ext uri="{9D8B030D-6E8A-4147-A177-3AD203B41FA5}">
                      <a16:colId xmlns:a16="http://schemas.microsoft.com/office/drawing/2014/main" val="20002"/>
                    </a:ext>
                  </a:extLst>
                </a:gridCol>
                <a:gridCol w="714318">
                  <a:extLst>
                    <a:ext uri="{9D8B030D-6E8A-4147-A177-3AD203B41FA5}">
                      <a16:colId xmlns:a16="http://schemas.microsoft.com/office/drawing/2014/main" val="20003"/>
                    </a:ext>
                  </a:extLst>
                </a:gridCol>
                <a:gridCol w="780254">
                  <a:extLst>
                    <a:ext uri="{9D8B030D-6E8A-4147-A177-3AD203B41FA5}">
                      <a16:colId xmlns:a16="http://schemas.microsoft.com/office/drawing/2014/main" val="20004"/>
                    </a:ext>
                  </a:extLst>
                </a:gridCol>
                <a:gridCol w="857181">
                  <a:extLst>
                    <a:ext uri="{9D8B030D-6E8A-4147-A177-3AD203B41FA5}">
                      <a16:colId xmlns:a16="http://schemas.microsoft.com/office/drawing/2014/main" val="20005"/>
                    </a:ext>
                  </a:extLst>
                </a:gridCol>
                <a:gridCol w="835202">
                  <a:extLst>
                    <a:ext uri="{9D8B030D-6E8A-4147-A177-3AD203B41FA5}">
                      <a16:colId xmlns:a16="http://schemas.microsoft.com/office/drawing/2014/main" val="20011"/>
                    </a:ext>
                  </a:extLst>
                </a:gridCol>
                <a:gridCol w="615412">
                  <a:extLst>
                    <a:ext uri="{9D8B030D-6E8A-4147-A177-3AD203B41FA5}">
                      <a16:colId xmlns:a16="http://schemas.microsoft.com/office/drawing/2014/main" val="20012"/>
                    </a:ext>
                  </a:extLst>
                </a:gridCol>
                <a:gridCol w="714318">
                  <a:extLst>
                    <a:ext uri="{9D8B030D-6E8A-4147-A177-3AD203B41FA5}">
                      <a16:colId xmlns:a16="http://schemas.microsoft.com/office/drawing/2014/main" val="3784120929"/>
                    </a:ext>
                  </a:extLst>
                </a:gridCol>
                <a:gridCol w="956087">
                  <a:extLst>
                    <a:ext uri="{9D8B030D-6E8A-4147-A177-3AD203B41FA5}">
                      <a16:colId xmlns:a16="http://schemas.microsoft.com/office/drawing/2014/main" val="1560682773"/>
                    </a:ext>
                  </a:extLst>
                </a:gridCol>
              </a:tblGrid>
              <a:tr h="431330">
                <a:tc rowSpan="2">
                  <a:txBody>
                    <a:bodyPr/>
                    <a:lstStyle>
                      <a:lvl1pPr marL="0" algn="l" defTabSz="914333" rtl="0" eaLnBrk="1" latinLnBrk="0" hangingPunct="1">
                        <a:defRPr sz="1800" b="1" kern="1200">
                          <a:solidFill>
                            <a:schemeClr val="lt1"/>
                          </a:solidFill>
                          <a:latin typeface="Bosch Office Sans"/>
                        </a:defRPr>
                      </a:lvl1pPr>
                      <a:lvl2pPr marL="457166" algn="l" defTabSz="914333" rtl="0" eaLnBrk="1" latinLnBrk="0" hangingPunct="1">
                        <a:defRPr sz="1800" b="1" kern="1200">
                          <a:solidFill>
                            <a:schemeClr val="lt1"/>
                          </a:solidFill>
                          <a:latin typeface="Bosch Office Sans"/>
                        </a:defRPr>
                      </a:lvl2pPr>
                      <a:lvl3pPr marL="914333" algn="l" defTabSz="914333" rtl="0" eaLnBrk="1" latinLnBrk="0" hangingPunct="1">
                        <a:defRPr sz="1800" b="1" kern="1200">
                          <a:solidFill>
                            <a:schemeClr val="lt1"/>
                          </a:solidFill>
                          <a:latin typeface="Bosch Office Sans"/>
                        </a:defRPr>
                      </a:lvl3pPr>
                      <a:lvl4pPr marL="1371499" algn="l" defTabSz="914333" rtl="0" eaLnBrk="1" latinLnBrk="0" hangingPunct="1">
                        <a:defRPr sz="1800" b="1" kern="1200">
                          <a:solidFill>
                            <a:schemeClr val="lt1"/>
                          </a:solidFill>
                          <a:latin typeface="Bosch Office Sans"/>
                        </a:defRPr>
                      </a:lvl4pPr>
                      <a:lvl5pPr marL="1828665" algn="l" defTabSz="914333" rtl="0" eaLnBrk="1" latinLnBrk="0" hangingPunct="1">
                        <a:defRPr sz="1800" b="1" kern="1200">
                          <a:solidFill>
                            <a:schemeClr val="lt1"/>
                          </a:solidFill>
                          <a:latin typeface="Bosch Office Sans"/>
                        </a:defRPr>
                      </a:lvl5pPr>
                      <a:lvl6pPr marL="2285832" algn="l" defTabSz="914333" rtl="0" eaLnBrk="1" latinLnBrk="0" hangingPunct="1">
                        <a:defRPr sz="1800" b="1" kern="1200">
                          <a:solidFill>
                            <a:schemeClr val="lt1"/>
                          </a:solidFill>
                          <a:latin typeface="Bosch Office Sans"/>
                        </a:defRPr>
                      </a:lvl6pPr>
                      <a:lvl7pPr marL="2742998" algn="l" defTabSz="914333" rtl="0" eaLnBrk="1" latinLnBrk="0" hangingPunct="1">
                        <a:defRPr sz="1800" b="1" kern="1200">
                          <a:solidFill>
                            <a:schemeClr val="lt1"/>
                          </a:solidFill>
                          <a:latin typeface="Bosch Office Sans"/>
                        </a:defRPr>
                      </a:lvl7pPr>
                      <a:lvl8pPr marL="3200165" algn="l" defTabSz="914333" rtl="0" eaLnBrk="1" latinLnBrk="0" hangingPunct="1">
                        <a:defRPr sz="1800" b="1" kern="1200">
                          <a:solidFill>
                            <a:schemeClr val="lt1"/>
                          </a:solidFill>
                          <a:latin typeface="Bosch Office Sans"/>
                        </a:defRPr>
                      </a:lvl8pPr>
                      <a:lvl9pPr marL="3657332" algn="l" defTabSz="914333" rtl="0" eaLnBrk="1" latinLnBrk="0" hangingPunct="1">
                        <a:defRPr sz="1800" b="1" kern="1200">
                          <a:solidFill>
                            <a:schemeClr val="lt1"/>
                          </a:solidFill>
                          <a:latin typeface="Bosch Office Sans"/>
                        </a:defRPr>
                      </a:lvl9pPr>
                    </a:lstStyle>
                    <a:p>
                      <a:endParaRPr lang="de-DE" sz="1300" dirty="0">
                        <a:solidFill>
                          <a:srgbClr val="1399A0"/>
                        </a:solidFill>
                      </a:endParaRPr>
                    </a:p>
                  </a:txBody>
                  <a:tcPr marL="125588" marR="125588" marT="56473" marB="56473" anchor="ctr">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solidFill>
                  </a:tcPr>
                </a:tc>
                <a:tc gridSpan="3">
                  <a:txBody>
                    <a:bodyPr/>
                    <a:lstStyle/>
                    <a:p>
                      <a:pPr marL="0" algn="ctr" defTabSz="914333" rtl="0" eaLnBrk="1" latinLnBrk="0" hangingPunct="1"/>
                      <a:r>
                        <a:rPr lang="de-DE" sz="2000" b="1" kern="1200" dirty="0" smtClean="0">
                          <a:solidFill>
                            <a:schemeClr val="bg1"/>
                          </a:solidFill>
                          <a:latin typeface="Bosch Office Sans"/>
                          <a:ea typeface="+mn-ea"/>
                          <a:cs typeface="+mn-cs"/>
                        </a:rPr>
                        <a:t>2019</a:t>
                      </a:r>
                      <a:endParaRPr lang="de-DE" sz="2000" b="1" kern="1200" dirty="0">
                        <a:solidFill>
                          <a:schemeClr val="bg1"/>
                        </a:solidFill>
                        <a:latin typeface="Bosch Office Sans"/>
                        <a:ea typeface="+mn-ea"/>
                        <a:cs typeface="+mn-cs"/>
                      </a:endParaRPr>
                    </a:p>
                  </a:txBody>
                  <a:tcPr marL="125588" marR="125588" marT="56473" marB="56473" anchor="ctr">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solidFill>
                  </a:tcPr>
                </a:tc>
                <a:tc hMerge="1">
                  <a:txBody>
                    <a:bodyPr/>
                    <a:lstStyle/>
                    <a:p>
                      <a:pPr marL="0" algn="ctr" defTabSz="914333" rtl="0" eaLnBrk="1" latinLnBrk="0" hangingPunct="1"/>
                      <a:endParaRPr lang="de-DE" sz="2000" b="1" kern="1200" dirty="0">
                        <a:solidFill>
                          <a:schemeClr val="bg1"/>
                        </a:solidFill>
                        <a:latin typeface="Bosch Office Sans"/>
                        <a:ea typeface="+mn-ea"/>
                        <a:cs typeface="+mn-cs"/>
                      </a:endParaRPr>
                    </a:p>
                  </a:txBody>
                  <a:tcPr marL="125588" marR="125588" marT="56473" marB="56473" anchor="ctr">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solidFill>
                  </a:tcPr>
                </a:tc>
                <a:tc hMerge="1">
                  <a:txBody>
                    <a:bodyPr/>
                    <a:lstStyle/>
                    <a:p>
                      <a:pPr algn="ctr"/>
                      <a:endParaRPr lang="de-DE" sz="1800" dirty="0">
                        <a:solidFill>
                          <a:schemeClr val="bg1"/>
                        </a:solidFill>
                      </a:endParaRPr>
                    </a:p>
                  </a:txBody>
                  <a:tcPr marL="113000" marR="113000" marT="50813" marB="50813" anchor="ctr">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solidFill>
                  </a:tcPr>
                </a:tc>
                <a:tc gridSpan="4">
                  <a:txBody>
                    <a:bodyPr/>
                    <a:lstStyle>
                      <a:lvl1pPr marL="0" algn="l" defTabSz="914333" rtl="0" eaLnBrk="1" latinLnBrk="0" hangingPunct="1">
                        <a:defRPr sz="1800" b="1" kern="1200">
                          <a:solidFill>
                            <a:schemeClr val="lt1"/>
                          </a:solidFill>
                          <a:latin typeface="Bosch Office Sans"/>
                        </a:defRPr>
                      </a:lvl1pPr>
                      <a:lvl2pPr marL="457166" algn="l" defTabSz="914333" rtl="0" eaLnBrk="1" latinLnBrk="0" hangingPunct="1">
                        <a:defRPr sz="1800" b="1" kern="1200">
                          <a:solidFill>
                            <a:schemeClr val="lt1"/>
                          </a:solidFill>
                          <a:latin typeface="Bosch Office Sans"/>
                        </a:defRPr>
                      </a:lvl2pPr>
                      <a:lvl3pPr marL="914333" algn="l" defTabSz="914333" rtl="0" eaLnBrk="1" latinLnBrk="0" hangingPunct="1">
                        <a:defRPr sz="1800" b="1" kern="1200">
                          <a:solidFill>
                            <a:schemeClr val="lt1"/>
                          </a:solidFill>
                          <a:latin typeface="Bosch Office Sans"/>
                        </a:defRPr>
                      </a:lvl3pPr>
                      <a:lvl4pPr marL="1371499" algn="l" defTabSz="914333" rtl="0" eaLnBrk="1" latinLnBrk="0" hangingPunct="1">
                        <a:defRPr sz="1800" b="1" kern="1200">
                          <a:solidFill>
                            <a:schemeClr val="lt1"/>
                          </a:solidFill>
                          <a:latin typeface="Bosch Office Sans"/>
                        </a:defRPr>
                      </a:lvl4pPr>
                      <a:lvl5pPr marL="1828665" algn="l" defTabSz="914333" rtl="0" eaLnBrk="1" latinLnBrk="0" hangingPunct="1">
                        <a:defRPr sz="1800" b="1" kern="1200">
                          <a:solidFill>
                            <a:schemeClr val="lt1"/>
                          </a:solidFill>
                          <a:latin typeface="Bosch Office Sans"/>
                        </a:defRPr>
                      </a:lvl5pPr>
                      <a:lvl6pPr marL="2285832" algn="l" defTabSz="914333" rtl="0" eaLnBrk="1" latinLnBrk="0" hangingPunct="1">
                        <a:defRPr sz="1800" b="1" kern="1200">
                          <a:solidFill>
                            <a:schemeClr val="lt1"/>
                          </a:solidFill>
                          <a:latin typeface="Bosch Office Sans"/>
                        </a:defRPr>
                      </a:lvl6pPr>
                      <a:lvl7pPr marL="2742998" algn="l" defTabSz="914333" rtl="0" eaLnBrk="1" latinLnBrk="0" hangingPunct="1">
                        <a:defRPr sz="1800" b="1" kern="1200">
                          <a:solidFill>
                            <a:schemeClr val="lt1"/>
                          </a:solidFill>
                          <a:latin typeface="Bosch Office Sans"/>
                        </a:defRPr>
                      </a:lvl7pPr>
                      <a:lvl8pPr marL="3200165" algn="l" defTabSz="914333" rtl="0" eaLnBrk="1" latinLnBrk="0" hangingPunct="1">
                        <a:defRPr sz="1800" b="1" kern="1200">
                          <a:solidFill>
                            <a:schemeClr val="lt1"/>
                          </a:solidFill>
                          <a:latin typeface="Bosch Office Sans"/>
                        </a:defRPr>
                      </a:lvl8pPr>
                      <a:lvl9pPr marL="3657332" algn="l" defTabSz="914333" rtl="0" eaLnBrk="1" latinLnBrk="0" hangingPunct="1">
                        <a:defRPr sz="1800" b="1" kern="1200">
                          <a:solidFill>
                            <a:schemeClr val="lt1"/>
                          </a:solidFill>
                          <a:latin typeface="Bosch Office Sans"/>
                        </a:defRPr>
                      </a:lvl9pPr>
                    </a:lstStyle>
                    <a:p>
                      <a:pPr algn="ctr"/>
                      <a:r>
                        <a:rPr lang="de-DE" sz="2000" dirty="0" smtClean="0">
                          <a:solidFill>
                            <a:schemeClr val="bg1"/>
                          </a:solidFill>
                        </a:rPr>
                        <a:t>2020</a:t>
                      </a:r>
                      <a:endParaRPr lang="de-DE" sz="2000" dirty="0">
                        <a:solidFill>
                          <a:schemeClr val="bg1"/>
                        </a:solidFill>
                      </a:endParaRPr>
                    </a:p>
                  </a:txBody>
                  <a:tcPr marL="125588" marR="125588" marT="56473" marB="56473" anchor="ctr">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solidFill>
                  </a:tcPr>
                </a:tc>
                <a:tc hMerge="1">
                  <a:txBody>
                    <a:bodyPr/>
                    <a:lstStyle/>
                    <a:p>
                      <a:endParaRPr lang="de-DE" sz="1100" dirty="0">
                        <a:solidFill>
                          <a:schemeClr val="bg1"/>
                        </a:solidFill>
                      </a:endParaRPr>
                    </a:p>
                  </a:txBody>
                  <a:tcPr marL="101674" marR="101674" anchor="ctr">
                    <a:lnL w="12700" cmpd="sng">
                      <a:noFill/>
                    </a:lnL>
                    <a:lnR w="6350" cap="flat" cmpd="sng" algn="ctr">
                      <a:noFill/>
                      <a:prstDash val="solid"/>
                      <a:round/>
                      <a:headEnd type="none" w="med" len="med"/>
                      <a:tailEnd type="none" w="med" len="med"/>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08427E"/>
                    </a:solidFill>
                  </a:tcPr>
                </a:tc>
                <a:tc hMerge="1">
                  <a:txBody>
                    <a:bodyPr/>
                    <a:lstStyle/>
                    <a:p>
                      <a:endParaRPr lang="de-DE" sz="1100" dirty="0">
                        <a:solidFill>
                          <a:schemeClr val="bg1"/>
                        </a:solidFill>
                      </a:endParaRPr>
                    </a:p>
                  </a:txBody>
                  <a:tcPr marL="101674" marR="101674" anchor="ctr">
                    <a:lnL w="12700" cmpd="sng">
                      <a:noFill/>
                    </a:lnL>
                    <a:lnR w="6350" cap="flat" cmpd="sng" algn="ctr">
                      <a:noFill/>
                      <a:prstDash val="solid"/>
                      <a:round/>
                      <a:headEnd type="none" w="med" len="med"/>
                      <a:tailEnd type="none" w="med" len="med"/>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08427E"/>
                    </a:solidFill>
                  </a:tcPr>
                </a:tc>
                <a:tc hMerge="1">
                  <a:txBody>
                    <a:bodyPr/>
                    <a:lstStyle/>
                    <a:p>
                      <a:endParaRPr lang="de-DE" sz="1100" dirty="0">
                        <a:solidFill>
                          <a:schemeClr val="bg1"/>
                        </a:solidFill>
                      </a:endParaRPr>
                    </a:p>
                  </a:txBody>
                  <a:tcPr marL="101674" marR="101674" anchor="ctr">
                    <a:lnL w="12700" cmpd="sng">
                      <a:noFill/>
                    </a:lnL>
                    <a:lnR w="6350" cap="flat" cmpd="sng" algn="ctr">
                      <a:noFill/>
                      <a:prstDash val="solid"/>
                      <a:round/>
                      <a:headEnd type="none" w="med" len="med"/>
                      <a:tailEnd type="none" w="med" len="med"/>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08427E"/>
                    </a:solidFill>
                  </a:tcPr>
                </a:tc>
                <a:tc gridSpan="4">
                  <a:txBody>
                    <a:bodyPr/>
                    <a:lstStyle>
                      <a:lvl1pPr marL="0" algn="l" defTabSz="914333" rtl="0" eaLnBrk="1" latinLnBrk="0" hangingPunct="1">
                        <a:defRPr sz="1800" b="1" kern="1200">
                          <a:solidFill>
                            <a:schemeClr val="lt1"/>
                          </a:solidFill>
                          <a:latin typeface="Bosch Office Sans"/>
                        </a:defRPr>
                      </a:lvl1pPr>
                      <a:lvl2pPr marL="457166" algn="l" defTabSz="914333" rtl="0" eaLnBrk="1" latinLnBrk="0" hangingPunct="1">
                        <a:defRPr sz="1800" b="1" kern="1200">
                          <a:solidFill>
                            <a:schemeClr val="lt1"/>
                          </a:solidFill>
                          <a:latin typeface="Bosch Office Sans"/>
                        </a:defRPr>
                      </a:lvl2pPr>
                      <a:lvl3pPr marL="914333" algn="l" defTabSz="914333" rtl="0" eaLnBrk="1" latinLnBrk="0" hangingPunct="1">
                        <a:defRPr sz="1800" b="1" kern="1200">
                          <a:solidFill>
                            <a:schemeClr val="lt1"/>
                          </a:solidFill>
                          <a:latin typeface="Bosch Office Sans"/>
                        </a:defRPr>
                      </a:lvl3pPr>
                      <a:lvl4pPr marL="1371499" algn="l" defTabSz="914333" rtl="0" eaLnBrk="1" latinLnBrk="0" hangingPunct="1">
                        <a:defRPr sz="1800" b="1" kern="1200">
                          <a:solidFill>
                            <a:schemeClr val="lt1"/>
                          </a:solidFill>
                          <a:latin typeface="Bosch Office Sans"/>
                        </a:defRPr>
                      </a:lvl4pPr>
                      <a:lvl5pPr marL="1828665" algn="l" defTabSz="914333" rtl="0" eaLnBrk="1" latinLnBrk="0" hangingPunct="1">
                        <a:defRPr sz="1800" b="1" kern="1200">
                          <a:solidFill>
                            <a:schemeClr val="lt1"/>
                          </a:solidFill>
                          <a:latin typeface="Bosch Office Sans"/>
                        </a:defRPr>
                      </a:lvl5pPr>
                      <a:lvl6pPr marL="2285832" algn="l" defTabSz="914333" rtl="0" eaLnBrk="1" latinLnBrk="0" hangingPunct="1">
                        <a:defRPr sz="1800" b="1" kern="1200">
                          <a:solidFill>
                            <a:schemeClr val="lt1"/>
                          </a:solidFill>
                          <a:latin typeface="Bosch Office Sans"/>
                        </a:defRPr>
                      </a:lvl6pPr>
                      <a:lvl7pPr marL="2742998" algn="l" defTabSz="914333" rtl="0" eaLnBrk="1" latinLnBrk="0" hangingPunct="1">
                        <a:defRPr sz="1800" b="1" kern="1200">
                          <a:solidFill>
                            <a:schemeClr val="lt1"/>
                          </a:solidFill>
                          <a:latin typeface="Bosch Office Sans"/>
                        </a:defRPr>
                      </a:lvl7pPr>
                      <a:lvl8pPr marL="3200165" algn="l" defTabSz="914333" rtl="0" eaLnBrk="1" latinLnBrk="0" hangingPunct="1">
                        <a:defRPr sz="1800" b="1" kern="1200">
                          <a:solidFill>
                            <a:schemeClr val="lt1"/>
                          </a:solidFill>
                          <a:latin typeface="Bosch Office Sans"/>
                        </a:defRPr>
                      </a:lvl8pPr>
                      <a:lvl9pPr marL="3657332" algn="l" defTabSz="914333" rtl="0" eaLnBrk="1" latinLnBrk="0" hangingPunct="1">
                        <a:defRPr sz="1800" b="1" kern="1200">
                          <a:solidFill>
                            <a:schemeClr val="lt1"/>
                          </a:solidFill>
                          <a:latin typeface="Bosch Office Sans"/>
                        </a:defRPr>
                      </a:lvl9pPr>
                    </a:lstStyle>
                    <a:p>
                      <a:pPr algn="ctr"/>
                      <a:r>
                        <a:rPr lang="de-DE" sz="2000" dirty="0" smtClean="0">
                          <a:solidFill>
                            <a:schemeClr val="bg1"/>
                          </a:solidFill>
                        </a:rPr>
                        <a:t>2021</a:t>
                      </a:r>
                      <a:endParaRPr lang="de-DE" sz="2000" dirty="0">
                        <a:solidFill>
                          <a:schemeClr val="bg1"/>
                        </a:solidFill>
                      </a:endParaRPr>
                    </a:p>
                  </a:txBody>
                  <a:tcPr marL="125588" marR="125588" marT="56473" marB="56473" anchor="ctr">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solidFill>
                  </a:tcPr>
                </a:tc>
                <a:tc hMerge="1">
                  <a:txBody>
                    <a:bodyPr/>
                    <a:lstStyle/>
                    <a:p>
                      <a:endParaRPr lang="de-DE" sz="1100" dirty="0">
                        <a:solidFill>
                          <a:schemeClr val="bg1"/>
                        </a:solidFill>
                      </a:endParaRPr>
                    </a:p>
                  </a:txBody>
                  <a:tcPr marL="101674" marR="101674" anchor="ctr">
                    <a:lnL w="12700" cmpd="sng">
                      <a:noFill/>
                    </a:lnL>
                    <a:lnR w="6350" cap="flat" cmpd="sng" algn="ctr">
                      <a:noFill/>
                      <a:prstDash val="solid"/>
                      <a:round/>
                      <a:headEnd type="none" w="med" len="med"/>
                      <a:tailEnd type="none" w="med" len="med"/>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08427E"/>
                    </a:solidFill>
                  </a:tcPr>
                </a:tc>
                <a:tc hMerge="1">
                  <a:txBody>
                    <a:bodyPr/>
                    <a:lstStyle/>
                    <a:p>
                      <a:pPr algn="ctr"/>
                      <a:endParaRPr lang="de-DE" sz="1200" dirty="0">
                        <a:solidFill>
                          <a:schemeClr val="bg1"/>
                        </a:solidFill>
                      </a:endParaRPr>
                    </a:p>
                  </a:txBody>
                  <a:tcPr marL="113000" marR="113000" marT="50813" marB="50813"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hMerge="1">
                  <a:txBody>
                    <a:bodyPr/>
                    <a:lstStyle/>
                    <a:p>
                      <a:pPr algn="ctr"/>
                      <a:endParaRPr lang="de-DE" sz="1200" dirty="0">
                        <a:solidFill>
                          <a:schemeClr val="bg1"/>
                        </a:solidFill>
                      </a:endParaRPr>
                    </a:p>
                  </a:txBody>
                  <a:tcPr marL="113000" marR="113000" marT="50813" marB="50813"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464100">
                <a:tc vMerge="1">
                  <a:txBody>
                    <a:bodyPr/>
                    <a:lstStyle/>
                    <a:p>
                      <a:pPr>
                        <a:lnSpc>
                          <a:spcPts val="1300"/>
                        </a:lnSpc>
                      </a:pPr>
                      <a:endParaRPr lang="de-DE" sz="1000" b="0" dirty="0">
                        <a:solidFill>
                          <a:schemeClr val="tx1"/>
                        </a:solidFill>
                      </a:endParaRPr>
                    </a:p>
                  </a:txBody>
                  <a:tcPr marL="101674" marR="101674">
                    <a:lnL w="12700" cmpd="sng">
                      <a:noFill/>
                    </a:lnL>
                    <a:lnR w="6350" cap="flat" cmpd="sng" algn="ctr">
                      <a:solidFill>
                        <a:srgbClr val="FFFFFF">
                          <a:lumMod val="65000"/>
                        </a:srgb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de-DE" sz="1200" dirty="0" smtClean="0">
                          <a:solidFill>
                            <a:schemeClr val="accent1"/>
                          </a:solidFill>
                        </a:rPr>
                        <a:t>Q2</a:t>
                      </a:r>
                      <a:endParaRPr lang="de-DE" sz="1200" dirty="0">
                        <a:solidFill>
                          <a:schemeClr val="accent1"/>
                        </a:solidFill>
                      </a:endParaRPr>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p>
                      <a:pPr algn="ctr"/>
                      <a:r>
                        <a:rPr lang="de-DE" sz="1200" dirty="0" smtClean="0">
                          <a:solidFill>
                            <a:schemeClr val="accent1"/>
                          </a:solidFill>
                        </a:rPr>
                        <a:t>Q3</a:t>
                      </a:r>
                      <a:endParaRPr lang="de-DE" sz="1200" dirty="0">
                        <a:solidFill>
                          <a:schemeClr val="accent1"/>
                        </a:solidFill>
                      </a:endParaRPr>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p>
                      <a:pPr algn="ctr"/>
                      <a:r>
                        <a:rPr lang="de-DE" sz="1200" dirty="0" smtClean="0">
                          <a:solidFill>
                            <a:schemeClr val="accent1"/>
                          </a:solidFill>
                        </a:rPr>
                        <a:t>Q4</a:t>
                      </a:r>
                      <a:endParaRPr lang="de-DE" sz="1200" dirty="0">
                        <a:solidFill>
                          <a:schemeClr val="accent1"/>
                        </a:solidFill>
                      </a:endParaRPr>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pPr algn="ctr"/>
                      <a:r>
                        <a:rPr lang="de-DE" sz="1200" dirty="0" smtClean="0">
                          <a:solidFill>
                            <a:schemeClr val="dk1"/>
                          </a:solidFill>
                        </a:rPr>
                        <a:t>Q1</a:t>
                      </a:r>
                      <a:endParaRPr lang="de-DE" sz="1200" dirty="0">
                        <a:solidFill>
                          <a:schemeClr val="accent1"/>
                        </a:solidFill>
                      </a:endParaRPr>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pPr algn="ctr"/>
                      <a:r>
                        <a:rPr lang="de-DE" sz="1200" dirty="0" smtClean="0">
                          <a:solidFill>
                            <a:schemeClr val="accent1"/>
                          </a:solidFill>
                        </a:rPr>
                        <a:t>Q2</a:t>
                      </a:r>
                      <a:endParaRPr lang="de-DE" sz="1200" dirty="0">
                        <a:solidFill>
                          <a:schemeClr val="accent1"/>
                        </a:solidFill>
                      </a:endParaRPr>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pPr algn="ctr"/>
                      <a:r>
                        <a:rPr lang="de-DE" sz="1200" dirty="0" smtClean="0"/>
                        <a:t>Q3</a:t>
                      </a:r>
                      <a:endParaRPr lang="de-DE" sz="1200" dirty="0">
                        <a:solidFill>
                          <a:schemeClr val="accent1"/>
                        </a:solidFill>
                      </a:endParaRPr>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pPr algn="ctr"/>
                      <a:r>
                        <a:rPr lang="de-DE" sz="1200" dirty="0" smtClean="0"/>
                        <a:t>Q4</a:t>
                      </a:r>
                      <a:endParaRPr lang="de-DE" sz="1200" dirty="0">
                        <a:solidFill>
                          <a:schemeClr val="accent1"/>
                        </a:solidFill>
                      </a:endParaRPr>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pPr algn="ctr"/>
                      <a:r>
                        <a:rPr lang="de-DE" sz="1200" dirty="0" smtClean="0">
                          <a:solidFill>
                            <a:schemeClr val="accent1"/>
                          </a:solidFill>
                        </a:rPr>
                        <a:t>Q1</a:t>
                      </a:r>
                      <a:endParaRPr lang="de-DE" sz="1200" dirty="0">
                        <a:solidFill>
                          <a:schemeClr val="accent1"/>
                        </a:solidFill>
                      </a:endParaRPr>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pPr algn="ctr"/>
                      <a:r>
                        <a:rPr lang="de-DE" sz="1200" dirty="0" smtClean="0">
                          <a:solidFill>
                            <a:schemeClr val="accent1"/>
                          </a:solidFill>
                        </a:rPr>
                        <a:t>Q2</a:t>
                      </a:r>
                      <a:endParaRPr lang="de-DE" sz="1200" dirty="0">
                        <a:solidFill>
                          <a:schemeClr val="accent1"/>
                        </a:solidFill>
                      </a:endParaRPr>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pPr algn="ctr"/>
                      <a:r>
                        <a:rPr lang="de-DE" sz="1200" dirty="0" smtClean="0">
                          <a:solidFill>
                            <a:schemeClr val="accent1"/>
                          </a:solidFill>
                        </a:rPr>
                        <a:t>Q3</a:t>
                      </a:r>
                      <a:endParaRPr lang="de-DE" sz="1200" dirty="0">
                        <a:solidFill>
                          <a:schemeClr val="accent1"/>
                        </a:solidFill>
                      </a:endParaRPr>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pPr algn="ctr"/>
                      <a:r>
                        <a:rPr lang="de-DE" sz="1200" dirty="0" smtClean="0">
                          <a:solidFill>
                            <a:schemeClr val="accent1"/>
                          </a:solidFill>
                        </a:rPr>
                        <a:t>Q4</a:t>
                      </a:r>
                      <a:endParaRPr lang="de-DE" sz="1200" dirty="0">
                        <a:solidFill>
                          <a:schemeClr val="accent1"/>
                        </a:solidFill>
                      </a:endParaRPr>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extLst>
                  <a:ext uri="{0D108BD9-81ED-4DB2-BD59-A6C34878D82A}">
                    <a16:rowId xmlns:a16="http://schemas.microsoft.com/office/drawing/2014/main" val="10001"/>
                  </a:ext>
                </a:extLst>
              </a:tr>
              <a:tr h="1075928">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pPr algn="l">
                        <a:lnSpc>
                          <a:spcPts val="1300"/>
                        </a:lnSpc>
                      </a:pPr>
                      <a:r>
                        <a:rPr lang="de-DE" sz="1300" b="0" dirty="0" smtClean="0">
                          <a:solidFill>
                            <a:schemeClr val="tx1"/>
                          </a:solidFill>
                          <a:latin typeface="Arial" panose="020B0604020202020204" pitchFamily="34" charset="0"/>
                          <a:cs typeface="Arial" panose="020B0604020202020204" pitchFamily="34" charset="0"/>
                        </a:rPr>
                        <a:t>Collaboration with Other Initiatives</a:t>
                      </a:r>
                      <a:endParaRPr lang="de-DE" sz="1300" b="0" dirty="0">
                        <a:solidFill>
                          <a:schemeClr val="tx1"/>
                        </a:solidFill>
                        <a:latin typeface="Arial" panose="020B0604020202020204" pitchFamily="34" charset="0"/>
                        <a:cs typeface="Arial" panose="020B0604020202020204" pitchFamily="34" charset="0"/>
                      </a:endParaRPr>
                    </a:p>
                  </a:txBody>
                  <a:tcPr marL="125588" marR="125588" marT="56473" marB="56473" anchor="ctr">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p>
                      <a:endParaRPr lang="de-DE" sz="1300" dirty="0"/>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p>
                      <a:endParaRPr lang="de-DE" sz="1300" dirty="0"/>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p>
                      <a:endParaRPr lang="de-DE" sz="1300" dirty="0"/>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endParaRPr lang="de-DE" sz="1300" dirty="0"/>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endParaRPr lang="de-DE" sz="1300" dirty="0"/>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endParaRPr lang="de-DE" sz="1300" dirty="0"/>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endParaRPr lang="de-DE" sz="1300" dirty="0"/>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endParaRPr lang="de-DE" sz="1300" dirty="0"/>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endParaRPr lang="de-DE" sz="1300" dirty="0"/>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endParaRPr lang="de-DE" sz="1300" dirty="0"/>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endParaRPr lang="de-DE" sz="1300" dirty="0"/>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ysClr val="window" lastClr="FFFFFF"/>
                    </a:solidFill>
                  </a:tcPr>
                </a:tc>
                <a:extLst>
                  <a:ext uri="{0D108BD9-81ED-4DB2-BD59-A6C34878D82A}">
                    <a16:rowId xmlns:a16="http://schemas.microsoft.com/office/drawing/2014/main" val="10002"/>
                  </a:ext>
                </a:extLst>
              </a:tr>
              <a:tr h="967523">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pPr algn="l">
                        <a:lnSpc>
                          <a:spcPts val="1300"/>
                        </a:lnSpc>
                      </a:pPr>
                      <a:r>
                        <a:rPr lang="de-DE" sz="1300" b="0" dirty="0" smtClean="0">
                          <a:solidFill>
                            <a:schemeClr val="dk1"/>
                          </a:solidFill>
                          <a:latin typeface="Bosch Office Sans"/>
                        </a:rPr>
                        <a:t>Light</a:t>
                      </a:r>
                      <a:r>
                        <a:rPr lang="de-DE" sz="1300" b="0" baseline="0" dirty="0" smtClean="0">
                          <a:solidFill>
                            <a:schemeClr val="dk1"/>
                          </a:solidFill>
                          <a:latin typeface="Bosch Office Sans"/>
                        </a:rPr>
                        <a:t> House Projects</a:t>
                      </a:r>
                      <a:endParaRPr lang="de-DE" sz="1300" b="0" dirty="0">
                        <a:solidFill>
                          <a:schemeClr val="tx1"/>
                        </a:solidFill>
                        <a:latin typeface="+mn-lt"/>
                      </a:endParaRPr>
                    </a:p>
                  </a:txBody>
                  <a:tcPr marL="125588" marR="125588" marT="56473" marB="56473" anchor="ctr">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p>
                      <a:endParaRPr lang="de-DE" sz="1300" dirty="0"/>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p>
                      <a:endParaRPr lang="de-DE" sz="1300" dirty="0"/>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p>
                      <a:r>
                        <a:rPr lang="de-DE" sz="800" dirty="0" smtClean="0">
                          <a:latin typeface="Arial" panose="020B0604020202020204" pitchFamily="34" charset="0"/>
                          <a:cs typeface="Arial" panose="020B0604020202020204" pitchFamily="34" charset="0"/>
                        </a:rPr>
                        <a:t>2 Product lines</a:t>
                      </a:r>
                      <a:endParaRPr lang="de-DE" sz="800" dirty="0">
                        <a:latin typeface="Arial" panose="020B0604020202020204" pitchFamily="34" charset="0"/>
                        <a:cs typeface="Arial" panose="020B0604020202020204" pitchFamily="34" charset="0"/>
                      </a:endParaRPr>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endParaRPr lang="de-DE" sz="1300" dirty="0"/>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endParaRPr lang="de-DE" sz="1300"/>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endParaRPr lang="de-DE" sz="1300" dirty="0"/>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endParaRPr lang="de-DE" sz="1300" dirty="0"/>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pPr marL="0" marR="0" lvl="0" indent="0" algn="l" defTabSz="914333" rtl="0" eaLnBrk="1" fontAlgn="auto" latinLnBrk="0" hangingPunct="1">
                        <a:lnSpc>
                          <a:spcPct val="100000"/>
                        </a:lnSpc>
                        <a:spcBef>
                          <a:spcPts val="0"/>
                        </a:spcBef>
                        <a:spcAft>
                          <a:spcPts val="0"/>
                        </a:spcAft>
                        <a:buClrTx/>
                        <a:buSzTx/>
                        <a:buFontTx/>
                        <a:buNone/>
                        <a:tabLst/>
                        <a:defRPr/>
                      </a:pPr>
                      <a:r>
                        <a:rPr lang="de-DE" sz="800" dirty="0" smtClean="0">
                          <a:latin typeface="Arial" panose="020B0604020202020204" pitchFamily="34" charset="0"/>
                          <a:cs typeface="Arial" panose="020B0604020202020204" pitchFamily="34" charset="0"/>
                        </a:rPr>
                        <a:t>2 Product lines</a:t>
                      </a:r>
                    </a:p>
                    <a:p>
                      <a:endParaRPr lang="de-DE" sz="800" dirty="0"/>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endParaRPr lang="de-DE" sz="1300" dirty="0"/>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endParaRPr lang="de-DE" sz="1300"/>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endParaRPr lang="de-DE" sz="1300" dirty="0"/>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extLst>
                  <a:ext uri="{0D108BD9-81ED-4DB2-BD59-A6C34878D82A}">
                    <a16:rowId xmlns:a16="http://schemas.microsoft.com/office/drawing/2014/main" val="10003"/>
                  </a:ext>
                </a:extLst>
              </a:tr>
              <a:tr h="1013385">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pPr algn="l">
                        <a:lnSpc>
                          <a:spcPts val="1300"/>
                        </a:lnSpc>
                      </a:pPr>
                      <a:r>
                        <a:rPr lang="de-DE" sz="1300" dirty="0" smtClean="0"/>
                        <a:t>Solution</a:t>
                      </a:r>
                      <a:r>
                        <a:rPr lang="de-DE" sz="1300" baseline="0" dirty="0" smtClean="0"/>
                        <a:t> Landscape</a:t>
                      </a:r>
                      <a:endParaRPr lang="de-DE" sz="1300" b="0" dirty="0">
                        <a:solidFill>
                          <a:schemeClr val="tx1"/>
                        </a:solidFill>
                        <a:latin typeface="+mn-lt"/>
                      </a:endParaRPr>
                    </a:p>
                  </a:txBody>
                  <a:tcPr marL="125588" marR="125588" marT="56473" marB="56473" anchor="ctr">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p>
                      <a:endParaRPr lang="de-DE" sz="1300" dirty="0"/>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p>
                      <a:endParaRPr lang="de-DE" sz="1300" dirty="0"/>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p>
                      <a:endParaRPr lang="de-DE" sz="800" dirty="0">
                        <a:latin typeface="Arial" panose="020B0604020202020204" pitchFamily="34" charset="0"/>
                        <a:cs typeface="Arial" panose="020B0604020202020204" pitchFamily="34" charset="0"/>
                      </a:endParaRPr>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endParaRPr lang="de-DE" sz="1300" dirty="0"/>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endParaRPr lang="de-DE" sz="1300"/>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endParaRPr lang="de-DE" sz="1300" dirty="0"/>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endParaRPr lang="de-DE" sz="1300" dirty="0"/>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endParaRPr lang="de-DE" sz="1300"/>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endParaRPr lang="de-DE" sz="1300" dirty="0"/>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endParaRPr lang="de-DE" sz="1300" dirty="0"/>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endParaRPr lang="de-DE" sz="1300" dirty="0"/>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ysClr val="window" lastClr="FFFFFF"/>
                    </a:solidFill>
                  </a:tcPr>
                </a:tc>
                <a:extLst>
                  <a:ext uri="{0D108BD9-81ED-4DB2-BD59-A6C34878D82A}">
                    <a16:rowId xmlns:a16="http://schemas.microsoft.com/office/drawing/2014/main" val="10004"/>
                  </a:ext>
                </a:extLst>
              </a:tr>
              <a:tr h="1321056">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pPr algn="l">
                        <a:lnSpc>
                          <a:spcPts val="1300"/>
                        </a:lnSpc>
                      </a:pPr>
                      <a:r>
                        <a:rPr lang="de-DE" sz="1300" dirty="0" smtClean="0"/>
                        <a:t>Vision</a:t>
                      </a:r>
                      <a:endParaRPr lang="de-DE" sz="1300" b="0" dirty="0">
                        <a:solidFill>
                          <a:schemeClr val="tx1"/>
                        </a:solidFill>
                        <a:latin typeface="+mn-lt"/>
                      </a:endParaRPr>
                    </a:p>
                  </a:txBody>
                  <a:tcPr marL="125588" marR="125588" marT="56473" marB="56473" anchor="ctr">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p>
                      <a:endParaRPr lang="de-DE" sz="1300" dirty="0"/>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p>
                      <a:endParaRPr lang="de-DE" sz="1300" dirty="0"/>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p>
                      <a:endParaRPr lang="de-DE" sz="1300" dirty="0"/>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endParaRPr lang="de-DE" sz="1300" dirty="0"/>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endParaRPr lang="de-DE" sz="1300" dirty="0"/>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endParaRPr lang="de-DE" sz="1300" dirty="0"/>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endParaRPr lang="de-DE" sz="1300" dirty="0"/>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endParaRPr lang="de-DE" sz="1300" dirty="0"/>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endParaRPr lang="de-DE" sz="1300" dirty="0"/>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endParaRPr lang="de-DE" sz="1300" dirty="0"/>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endParaRPr lang="de-DE" sz="1300" dirty="0"/>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extLst>
                  <a:ext uri="{0D108BD9-81ED-4DB2-BD59-A6C34878D82A}">
                    <a16:rowId xmlns:a16="http://schemas.microsoft.com/office/drawing/2014/main" val="10006"/>
                  </a:ext>
                </a:extLst>
              </a:tr>
            </a:tbl>
          </a:graphicData>
        </a:graphic>
      </p:graphicFrame>
      <p:sp>
        <p:nvSpPr>
          <p:cNvPr id="57" name="Rechteck 23______"/>
          <p:cNvSpPr/>
          <p:nvPr>
            <p:custDataLst>
              <p:tags r:id="rId6"/>
            </p:custDataLst>
          </p:nvPr>
        </p:nvSpPr>
        <p:spPr>
          <a:xfrm>
            <a:off x="4253016" y="5253873"/>
            <a:ext cx="1121194" cy="307168"/>
          </a:xfrm>
          <a:prstGeom prst="chevron">
            <a:avLst/>
          </a:prstGeom>
          <a:solidFill>
            <a:srgbClr val="A80163"/>
          </a:solidFill>
          <a:ln>
            <a:noFill/>
          </a:ln>
        </p:spPr>
        <p:txBody>
          <a:bodyPr wrap="square" lIns="0" tIns="0" rIns="0" bIns="0" rtlCol="0" anchor="ctr">
            <a:noAutofit/>
          </a:bodyPr>
          <a:lstStyle/>
          <a:p>
            <a:pPr algn="ctr" defTabSz="1016264" fontAlgn="base">
              <a:spcBef>
                <a:spcPct val="0"/>
              </a:spcBef>
              <a:spcAft>
                <a:spcPct val="0"/>
              </a:spcAft>
              <a:defRPr/>
            </a:pPr>
            <a:r>
              <a:rPr lang="en-US" sz="778" b="1" dirty="0" smtClean="0">
                <a:solidFill>
                  <a:srgbClr val="FFFFFF"/>
                </a:solidFill>
                <a:latin typeface="Bosch Office Sans"/>
                <a:cs typeface="Bosch Office Sans"/>
              </a:rPr>
              <a:t>Tool</a:t>
            </a:r>
            <a:endParaRPr sz="778" b="1" dirty="0">
              <a:solidFill>
                <a:srgbClr val="FFFFFF"/>
              </a:solidFill>
              <a:latin typeface="Bosch Office Sans"/>
              <a:cs typeface="Bosch Office Sans"/>
            </a:endParaRPr>
          </a:p>
        </p:txBody>
      </p:sp>
      <p:sp>
        <p:nvSpPr>
          <p:cNvPr id="59" name="Rechteck 23______"/>
          <p:cNvSpPr/>
          <p:nvPr>
            <p:custDataLst>
              <p:tags r:id="rId7"/>
            </p:custDataLst>
          </p:nvPr>
        </p:nvSpPr>
        <p:spPr>
          <a:xfrm>
            <a:off x="4911942" y="5613381"/>
            <a:ext cx="1642917" cy="312987"/>
          </a:xfrm>
          <a:prstGeom prst="chevron">
            <a:avLst/>
          </a:prstGeom>
          <a:solidFill>
            <a:srgbClr val="A80163"/>
          </a:solidFill>
          <a:ln>
            <a:noFill/>
          </a:ln>
        </p:spPr>
        <p:txBody>
          <a:bodyPr wrap="square" lIns="0" tIns="0" rIns="0" bIns="0" rtlCol="0" anchor="ctr">
            <a:noAutofit/>
          </a:bodyPr>
          <a:lstStyle/>
          <a:p>
            <a:pPr algn="ctr" defTabSz="1016264" fontAlgn="base">
              <a:spcBef>
                <a:spcPct val="0"/>
              </a:spcBef>
              <a:spcAft>
                <a:spcPct val="0"/>
              </a:spcAft>
              <a:defRPr/>
            </a:pPr>
            <a:r>
              <a:rPr lang="en-US" sz="778" b="1" dirty="0" smtClean="0">
                <a:solidFill>
                  <a:srgbClr val="FFFFFF"/>
                </a:solidFill>
                <a:latin typeface="Bosch Office Sans"/>
                <a:cs typeface="Bosch Office Sans"/>
              </a:rPr>
              <a:t>Pilot</a:t>
            </a:r>
            <a:endParaRPr sz="778" b="1" dirty="0">
              <a:solidFill>
                <a:srgbClr val="FFFFFF"/>
              </a:solidFill>
              <a:latin typeface="Bosch Office Sans"/>
              <a:cs typeface="Bosch Office Sans"/>
            </a:endParaRPr>
          </a:p>
        </p:txBody>
      </p:sp>
      <p:sp>
        <p:nvSpPr>
          <p:cNvPr id="60" name="Rechteck 36___"/>
          <p:cNvSpPr/>
          <p:nvPr>
            <p:custDataLst>
              <p:tags r:id="rId8"/>
            </p:custDataLst>
          </p:nvPr>
        </p:nvSpPr>
        <p:spPr>
          <a:xfrm>
            <a:off x="4526140" y="4429039"/>
            <a:ext cx="2028719" cy="334908"/>
          </a:xfrm>
          <a:prstGeom prst="chevron">
            <a:avLst/>
          </a:prstGeom>
          <a:solidFill>
            <a:srgbClr val="0E78C5"/>
          </a:solidFill>
          <a:ln>
            <a:noFill/>
          </a:ln>
        </p:spPr>
        <p:txBody>
          <a:bodyPr wrap="square" lIns="0" tIns="0" rIns="0" bIns="0" rtlCol="0" anchor="ctr">
            <a:noAutofit/>
          </a:bodyPr>
          <a:lstStyle/>
          <a:p>
            <a:pPr algn="ctr" defTabSz="1016264" fontAlgn="base">
              <a:spcBef>
                <a:spcPct val="0"/>
              </a:spcBef>
              <a:spcAft>
                <a:spcPct val="0"/>
              </a:spcAft>
              <a:defRPr/>
            </a:pPr>
            <a:r>
              <a:rPr lang="en-US" sz="778" b="1" dirty="0">
                <a:solidFill>
                  <a:srgbClr val="FFFFFF"/>
                </a:solidFill>
                <a:latin typeface="Bosch Office Sans"/>
                <a:cs typeface="Bosch Office Sans"/>
              </a:rPr>
              <a:t>Collection &amp; Evaluation of solutions</a:t>
            </a:r>
          </a:p>
        </p:txBody>
      </p:sp>
      <p:sp>
        <p:nvSpPr>
          <p:cNvPr id="66" name="Rechteck 36___"/>
          <p:cNvSpPr/>
          <p:nvPr>
            <p:custDataLst>
              <p:tags r:id="rId9"/>
            </p:custDataLst>
          </p:nvPr>
        </p:nvSpPr>
        <p:spPr>
          <a:xfrm>
            <a:off x="9665617" y="4294006"/>
            <a:ext cx="1250176" cy="386901"/>
          </a:xfrm>
          <a:prstGeom prst="chevron">
            <a:avLst/>
          </a:prstGeom>
          <a:solidFill>
            <a:srgbClr val="0E78C5"/>
          </a:solidFill>
          <a:ln>
            <a:noFill/>
          </a:ln>
        </p:spPr>
        <p:txBody>
          <a:bodyPr wrap="square" lIns="0" tIns="0" rIns="0" bIns="0" rtlCol="0" anchor="ctr">
            <a:noAutofit/>
          </a:bodyPr>
          <a:lstStyle/>
          <a:p>
            <a:pPr algn="ctr" defTabSz="1016264" fontAlgn="base">
              <a:spcBef>
                <a:spcPct val="0"/>
              </a:spcBef>
              <a:spcAft>
                <a:spcPct val="0"/>
              </a:spcAft>
              <a:defRPr/>
            </a:pPr>
            <a:r>
              <a:rPr lang="en-US" sz="778" b="1" dirty="0" smtClean="0">
                <a:solidFill>
                  <a:srgbClr val="FFFFFF"/>
                </a:solidFill>
                <a:latin typeface="Bosch Office Sans"/>
                <a:cs typeface="Bosch Office Sans"/>
              </a:rPr>
              <a:t>Hosting it on TOP’98</a:t>
            </a:r>
            <a:endParaRPr sz="778" b="1" dirty="0">
              <a:solidFill>
                <a:srgbClr val="FFFFFF"/>
              </a:solidFill>
              <a:latin typeface="Bosch Office Sans"/>
              <a:cs typeface="Bosch Office Sans"/>
            </a:endParaRPr>
          </a:p>
        </p:txBody>
      </p:sp>
      <p:sp>
        <p:nvSpPr>
          <p:cNvPr id="67" name="Rechteck 36"/>
          <p:cNvSpPr/>
          <p:nvPr>
            <p:custDataLst>
              <p:tags r:id="rId10"/>
            </p:custDataLst>
          </p:nvPr>
        </p:nvSpPr>
        <p:spPr>
          <a:xfrm>
            <a:off x="3618222" y="3410048"/>
            <a:ext cx="1326638" cy="355592"/>
          </a:xfrm>
          <a:prstGeom prst="chevron">
            <a:avLst/>
          </a:prstGeom>
          <a:solidFill>
            <a:srgbClr val="1D9DA4"/>
          </a:solidFill>
          <a:ln>
            <a:noFill/>
          </a:ln>
        </p:spPr>
        <p:txBody>
          <a:bodyPr wrap="square" lIns="0" tIns="0" rIns="0" bIns="0" rtlCol="0" anchor="ctr">
            <a:noAutofit/>
          </a:bodyPr>
          <a:lstStyle/>
          <a:p>
            <a:pPr algn="ctr" defTabSz="1016264" fontAlgn="base">
              <a:spcBef>
                <a:spcPct val="0"/>
              </a:spcBef>
              <a:spcAft>
                <a:spcPct val="0"/>
              </a:spcAft>
              <a:defRPr/>
            </a:pPr>
            <a:r>
              <a:rPr lang="en-US" sz="778" b="1" dirty="0" smtClean="0">
                <a:solidFill>
                  <a:srgbClr val="FFFFFF"/>
                </a:solidFill>
                <a:latin typeface="Bosch Office Sans"/>
                <a:cs typeface="Bosch Office Sans"/>
              </a:rPr>
              <a:t>Nomination &amp; Screening</a:t>
            </a:r>
            <a:endParaRPr sz="778" b="1" dirty="0">
              <a:solidFill>
                <a:srgbClr val="FFFFFF"/>
              </a:solidFill>
              <a:latin typeface="Bosch Office Sans"/>
              <a:cs typeface="Bosch Office Sans"/>
            </a:endParaRPr>
          </a:p>
        </p:txBody>
      </p:sp>
      <p:sp>
        <p:nvSpPr>
          <p:cNvPr id="68" name="Rechteck 36"/>
          <p:cNvSpPr/>
          <p:nvPr>
            <p:custDataLst>
              <p:tags r:id="rId11"/>
            </p:custDataLst>
          </p:nvPr>
        </p:nvSpPr>
        <p:spPr>
          <a:xfrm>
            <a:off x="4887887" y="3400763"/>
            <a:ext cx="1160733" cy="354399"/>
          </a:xfrm>
          <a:prstGeom prst="chevron">
            <a:avLst/>
          </a:prstGeom>
          <a:solidFill>
            <a:srgbClr val="1D9DA4"/>
          </a:solidFill>
          <a:ln>
            <a:noFill/>
          </a:ln>
        </p:spPr>
        <p:txBody>
          <a:bodyPr wrap="square" lIns="0" tIns="0" rIns="0" bIns="0" rtlCol="0" anchor="ctr">
            <a:noAutofit/>
          </a:bodyPr>
          <a:lstStyle/>
          <a:p>
            <a:pPr algn="ctr" defTabSz="1016264" fontAlgn="base">
              <a:spcBef>
                <a:spcPct val="0"/>
              </a:spcBef>
              <a:spcAft>
                <a:spcPct val="0"/>
              </a:spcAft>
              <a:defRPr/>
            </a:pPr>
            <a:r>
              <a:rPr lang="en-US" sz="778" b="1" dirty="0" smtClean="0">
                <a:solidFill>
                  <a:srgbClr val="FFFFFF"/>
                </a:solidFill>
                <a:latin typeface="Bosch Office Sans"/>
                <a:cs typeface="Bosch Office Sans"/>
              </a:rPr>
              <a:t>Maturity Evaluation </a:t>
            </a:r>
            <a:endParaRPr sz="778" b="1" dirty="0">
              <a:solidFill>
                <a:srgbClr val="FFFFFF"/>
              </a:solidFill>
              <a:latin typeface="Bosch Office Sans"/>
              <a:cs typeface="Bosch Office Sans"/>
            </a:endParaRPr>
          </a:p>
        </p:txBody>
      </p:sp>
      <p:sp>
        <p:nvSpPr>
          <p:cNvPr id="69" name="Rechteck 36"/>
          <p:cNvSpPr/>
          <p:nvPr>
            <p:custDataLst>
              <p:tags r:id="rId12"/>
            </p:custDataLst>
          </p:nvPr>
        </p:nvSpPr>
        <p:spPr>
          <a:xfrm>
            <a:off x="5292170" y="2930869"/>
            <a:ext cx="2075920" cy="360760"/>
          </a:xfrm>
          <a:prstGeom prst="chevron">
            <a:avLst/>
          </a:prstGeom>
          <a:solidFill>
            <a:srgbClr val="1D9DA4"/>
          </a:solidFill>
          <a:ln>
            <a:noFill/>
          </a:ln>
        </p:spPr>
        <p:txBody>
          <a:bodyPr wrap="square" lIns="0" tIns="0" rIns="0" bIns="0" rtlCol="0" anchor="ctr">
            <a:noAutofit/>
          </a:bodyPr>
          <a:lstStyle/>
          <a:p>
            <a:pPr algn="ctr" defTabSz="1016264" fontAlgn="base">
              <a:spcBef>
                <a:spcPct val="0"/>
              </a:spcBef>
              <a:spcAft>
                <a:spcPct val="0"/>
              </a:spcAft>
              <a:defRPr/>
            </a:pPr>
            <a:r>
              <a:rPr lang="en-US" sz="778" b="1" dirty="0" smtClean="0">
                <a:solidFill>
                  <a:srgbClr val="FFFFFF"/>
                </a:solidFill>
                <a:latin typeface="Bosch Office Sans"/>
                <a:cs typeface="Bosch Office Sans"/>
              </a:rPr>
              <a:t>Implement Solutions </a:t>
            </a:r>
            <a:endParaRPr sz="778" b="1" dirty="0">
              <a:solidFill>
                <a:srgbClr val="FFFFFF"/>
              </a:solidFill>
              <a:latin typeface="Bosch Office Sans"/>
              <a:cs typeface="Bosch Office Sans"/>
            </a:endParaRPr>
          </a:p>
        </p:txBody>
      </p:sp>
      <p:sp>
        <p:nvSpPr>
          <p:cNvPr id="70" name="Rechteck 23______"/>
          <p:cNvSpPr/>
          <p:nvPr>
            <p:custDataLst>
              <p:tags r:id="rId13"/>
            </p:custDataLst>
          </p:nvPr>
        </p:nvSpPr>
        <p:spPr>
          <a:xfrm>
            <a:off x="2600885" y="5570837"/>
            <a:ext cx="967338" cy="355531"/>
          </a:xfrm>
          <a:prstGeom prst="chevron">
            <a:avLst/>
          </a:prstGeom>
          <a:solidFill>
            <a:srgbClr val="A80163"/>
          </a:solidFill>
          <a:ln>
            <a:noFill/>
          </a:ln>
        </p:spPr>
        <p:txBody>
          <a:bodyPr wrap="square" lIns="0" tIns="0" rIns="0" bIns="0" rtlCol="0" anchor="ctr">
            <a:noAutofit/>
          </a:bodyPr>
          <a:lstStyle/>
          <a:p>
            <a:pPr algn="ctr" defTabSz="1016264" fontAlgn="base">
              <a:spcBef>
                <a:spcPct val="0"/>
              </a:spcBef>
              <a:spcAft>
                <a:spcPct val="0"/>
              </a:spcAft>
              <a:defRPr/>
            </a:pPr>
            <a:r>
              <a:rPr lang="en-US" sz="778" b="1" dirty="0" smtClean="0">
                <a:solidFill>
                  <a:srgbClr val="FFFFFF"/>
                </a:solidFill>
                <a:latin typeface="Bosch Office Sans"/>
                <a:cs typeface="Bosch Office Sans"/>
              </a:rPr>
              <a:t>Strategic Vision</a:t>
            </a:r>
            <a:endParaRPr lang="en-US" sz="778" b="1" dirty="0">
              <a:solidFill>
                <a:srgbClr val="FFFFFF"/>
              </a:solidFill>
              <a:latin typeface="Bosch Office Sans"/>
              <a:cs typeface="Bosch Office Sans"/>
            </a:endParaRPr>
          </a:p>
        </p:txBody>
      </p:sp>
      <p:sp>
        <p:nvSpPr>
          <p:cNvPr id="75" name="Rechteck 23______"/>
          <p:cNvSpPr/>
          <p:nvPr>
            <p:custDataLst>
              <p:tags r:id="rId14"/>
            </p:custDataLst>
          </p:nvPr>
        </p:nvSpPr>
        <p:spPr>
          <a:xfrm>
            <a:off x="2857909" y="5090977"/>
            <a:ext cx="1184707" cy="355455"/>
          </a:xfrm>
          <a:prstGeom prst="chevron">
            <a:avLst/>
          </a:prstGeom>
          <a:solidFill>
            <a:srgbClr val="A80163"/>
          </a:solidFill>
          <a:ln>
            <a:noFill/>
          </a:ln>
        </p:spPr>
        <p:txBody>
          <a:bodyPr wrap="square" lIns="0" tIns="0" rIns="0" bIns="0" rtlCol="0" anchor="ctr">
            <a:noAutofit/>
          </a:bodyPr>
          <a:lstStyle/>
          <a:p>
            <a:pPr algn="ctr" defTabSz="1016264" fontAlgn="base">
              <a:spcBef>
                <a:spcPct val="0"/>
              </a:spcBef>
              <a:spcAft>
                <a:spcPct val="0"/>
              </a:spcAft>
              <a:defRPr/>
            </a:pPr>
            <a:r>
              <a:rPr lang="en-US" sz="778" b="1" dirty="0">
                <a:solidFill>
                  <a:srgbClr val="FFFFFF"/>
                </a:solidFill>
                <a:latin typeface="Bosch Office Sans"/>
                <a:cs typeface="Bosch Office Sans"/>
              </a:rPr>
              <a:t>Alignment with GBs &amp; Steering members</a:t>
            </a:r>
            <a:endParaRPr sz="778" b="1" dirty="0">
              <a:solidFill>
                <a:srgbClr val="FFFFFF"/>
              </a:solidFill>
              <a:latin typeface="Bosch Office Sans"/>
              <a:cs typeface="Bosch Office Sans"/>
            </a:endParaRPr>
          </a:p>
        </p:txBody>
      </p:sp>
      <p:sp>
        <p:nvSpPr>
          <p:cNvPr id="76" name="Rechteck 23______"/>
          <p:cNvSpPr/>
          <p:nvPr>
            <p:custDataLst>
              <p:tags r:id="rId15"/>
            </p:custDataLst>
          </p:nvPr>
        </p:nvSpPr>
        <p:spPr>
          <a:xfrm>
            <a:off x="3802123" y="5644520"/>
            <a:ext cx="1046033" cy="282719"/>
          </a:xfrm>
          <a:prstGeom prst="chevron">
            <a:avLst/>
          </a:prstGeom>
          <a:solidFill>
            <a:srgbClr val="A80163"/>
          </a:solidFill>
          <a:ln>
            <a:noFill/>
          </a:ln>
        </p:spPr>
        <p:txBody>
          <a:bodyPr wrap="square" lIns="0" tIns="0" rIns="0" bIns="0" rtlCol="0" anchor="ctr">
            <a:noAutofit/>
          </a:bodyPr>
          <a:lstStyle/>
          <a:p>
            <a:pPr algn="ctr" defTabSz="1016264" fontAlgn="base">
              <a:spcBef>
                <a:spcPct val="0"/>
              </a:spcBef>
              <a:spcAft>
                <a:spcPct val="0"/>
              </a:spcAft>
              <a:defRPr/>
            </a:pPr>
            <a:r>
              <a:rPr lang="en-US" sz="778" b="1" dirty="0">
                <a:solidFill>
                  <a:srgbClr val="FFFFFF"/>
                </a:solidFill>
                <a:latin typeface="Bosch Office Sans"/>
                <a:cs typeface="Bosch Office Sans"/>
              </a:rPr>
              <a:t>How?</a:t>
            </a:r>
          </a:p>
          <a:p>
            <a:pPr algn="ctr" defTabSz="1016264" fontAlgn="base">
              <a:spcBef>
                <a:spcPct val="0"/>
              </a:spcBef>
              <a:spcAft>
                <a:spcPct val="0"/>
              </a:spcAft>
              <a:defRPr/>
            </a:pPr>
            <a:r>
              <a:rPr lang="en-US" sz="778" b="1" dirty="0">
                <a:solidFill>
                  <a:srgbClr val="FFFFFF"/>
                </a:solidFill>
                <a:latin typeface="Bosch Office Sans"/>
                <a:cs typeface="Bosch Office Sans"/>
              </a:rPr>
              <a:t>Maturity Model</a:t>
            </a:r>
            <a:endParaRPr sz="778" b="1" dirty="0">
              <a:solidFill>
                <a:srgbClr val="FFFFFF"/>
              </a:solidFill>
              <a:latin typeface="Bosch Office Sans"/>
              <a:cs typeface="Bosch Office Sans"/>
            </a:endParaRPr>
          </a:p>
        </p:txBody>
      </p:sp>
      <p:sp>
        <p:nvSpPr>
          <p:cNvPr id="77" name="Rechteck 36___"/>
          <p:cNvSpPr/>
          <p:nvPr>
            <p:custDataLst>
              <p:tags r:id="rId16"/>
            </p:custDataLst>
          </p:nvPr>
        </p:nvSpPr>
        <p:spPr>
          <a:xfrm>
            <a:off x="3254133" y="4306886"/>
            <a:ext cx="1240921" cy="225150"/>
          </a:xfrm>
          <a:prstGeom prst="chevron">
            <a:avLst/>
          </a:prstGeom>
          <a:solidFill>
            <a:srgbClr val="0E78C5"/>
          </a:solidFill>
          <a:ln>
            <a:noFill/>
          </a:ln>
        </p:spPr>
        <p:txBody>
          <a:bodyPr wrap="square" lIns="0" tIns="0" rIns="0" bIns="0" rtlCol="0" anchor="ctr">
            <a:noAutofit/>
          </a:bodyPr>
          <a:lstStyle/>
          <a:p>
            <a:pPr algn="ctr" defTabSz="1016264" fontAlgn="base">
              <a:spcBef>
                <a:spcPct val="0"/>
              </a:spcBef>
              <a:spcAft>
                <a:spcPct val="0"/>
              </a:spcAft>
              <a:defRPr/>
            </a:pPr>
            <a:r>
              <a:rPr lang="en-US" sz="778" b="1" dirty="0" smtClean="0">
                <a:solidFill>
                  <a:srgbClr val="FFFFFF"/>
                </a:solidFill>
                <a:latin typeface="Bosch Office Sans"/>
                <a:cs typeface="Bosch Office Sans"/>
              </a:rPr>
              <a:t>Criteria’s </a:t>
            </a:r>
            <a:endParaRPr lang="en-US" sz="778" b="1" dirty="0">
              <a:solidFill>
                <a:srgbClr val="FFFFFF"/>
              </a:solidFill>
              <a:latin typeface="Bosch Office Sans"/>
              <a:cs typeface="Bosch Office Sans"/>
            </a:endParaRPr>
          </a:p>
        </p:txBody>
      </p:sp>
      <p:sp>
        <p:nvSpPr>
          <p:cNvPr id="78" name="Rechteck 23______"/>
          <p:cNvSpPr/>
          <p:nvPr>
            <p:custDataLst>
              <p:tags r:id="rId17"/>
            </p:custDataLst>
          </p:nvPr>
        </p:nvSpPr>
        <p:spPr>
          <a:xfrm>
            <a:off x="3764674" y="3894889"/>
            <a:ext cx="7206322" cy="304473"/>
          </a:xfrm>
          <a:prstGeom prst="chevron">
            <a:avLst/>
          </a:prstGeom>
          <a:solidFill>
            <a:srgbClr val="0E78C5"/>
          </a:solidFill>
          <a:ln>
            <a:noFill/>
          </a:ln>
        </p:spPr>
        <p:txBody>
          <a:bodyPr wrap="square" lIns="0" tIns="0" rIns="0" bIns="0" rtlCol="0" anchor="ctr">
            <a:noAutofit/>
          </a:bodyPr>
          <a:lstStyle/>
          <a:p>
            <a:pPr algn="ctr" defTabSz="1016264" fontAlgn="base">
              <a:spcBef>
                <a:spcPct val="0"/>
              </a:spcBef>
              <a:spcAft>
                <a:spcPct val="0"/>
              </a:spcAft>
              <a:defRPr/>
            </a:pPr>
            <a:r>
              <a:rPr lang="en-US" sz="778" b="1" dirty="0">
                <a:solidFill>
                  <a:srgbClr val="FFFFFF"/>
                </a:solidFill>
                <a:latin typeface="Bosch Office Sans"/>
                <a:cs typeface="Bosch Office Sans"/>
              </a:rPr>
              <a:t>Automation &amp; AI  </a:t>
            </a:r>
            <a:r>
              <a:rPr lang="en-US" sz="778" b="1" dirty="0" smtClean="0">
                <a:solidFill>
                  <a:srgbClr val="FFFFFF"/>
                </a:solidFill>
                <a:latin typeface="Bosch Office Sans"/>
                <a:cs typeface="Bosch Office Sans"/>
              </a:rPr>
              <a:t>Solutions – Automating CI, CT, CD</a:t>
            </a:r>
            <a:endParaRPr sz="778" b="1" dirty="0">
              <a:solidFill>
                <a:srgbClr val="FFFFFF"/>
              </a:solidFill>
              <a:latin typeface="Bosch Office Sans"/>
              <a:cs typeface="Bosch Office Sans"/>
            </a:endParaRPr>
          </a:p>
        </p:txBody>
      </p:sp>
      <p:sp>
        <p:nvSpPr>
          <p:cNvPr id="79" name="Rechteck 36___"/>
          <p:cNvSpPr/>
          <p:nvPr>
            <p:custDataLst>
              <p:tags r:id="rId18"/>
            </p:custDataLst>
          </p:nvPr>
        </p:nvSpPr>
        <p:spPr>
          <a:xfrm>
            <a:off x="3521518" y="4792417"/>
            <a:ext cx="5807041" cy="265976"/>
          </a:xfrm>
          <a:prstGeom prst="chevron">
            <a:avLst/>
          </a:prstGeom>
          <a:solidFill>
            <a:srgbClr val="A80163"/>
          </a:solidFill>
          <a:ln>
            <a:noFill/>
          </a:ln>
        </p:spPr>
        <p:txBody>
          <a:bodyPr wrap="square" lIns="0" tIns="0" rIns="0" bIns="0" rtlCol="0" anchor="ctr">
            <a:noAutofit/>
          </a:bodyPr>
          <a:lstStyle/>
          <a:p>
            <a:pPr algn="ctr" defTabSz="1016264" fontAlgn="base">
              <a:spcBef>
                <a:spcPct val="0"/>
              </a:spcBef>
              <a:spcAft>
                <a:spcPct val="0"/>
              </a:spcAft>
              <a:defRPr/>
            </a:pPr>
            <a:r>
              <a:rPr lang="en-US" sz="778" b="1" dirty="0">
                <a:solidFill>
                  <a:srgbClr val="FFFFFF"/>
                </a:solidFill>
                <a:latin typeface="Bosch Office Sans"/>
                <a:cs typeface="Bosch Office Sans"/>
              </a:rPr>
              <a:t>Assessing the </a:t>
            </a:r>
            <a:r>
              <a:rPr lang="en-US" sz="778" b="1" dirty="0" smtClean="0">
                <a:solidFill>
                  <a:srgbClr val="FFFFFF"/>
                </a:solidFill>
                <a:latin typeface="Bosch Office Sans"/>
                <a:cs typeface="Bosch Office Sans"/>
              </a:rPr>
              <a:t>Gaps – Integrating, Harmonizing solutions</a:t>
            </a:r>
            <a:endParaRPr lang="en-US" sz="778" b="1" dirty="0">
              <a:solidFill>
                <a:srgbClr val="FFFFFF"/>
              </a:solidFill>
              <a:latin typeface="Bosch Office Sans"/>
              <a:cs typeface="Bosch Office Sans"/>
            </a:endParaRPr>
          </a:p>
        </p:txBody>
      </p:sp>
      <p:sp>
        <p:nvSpPr>
          <p:cNvPr id="80" name="Rechteck 44"/>
          <p:cNvSpPr/>
          <p:nvPr>
            <p:custDataLst>
              <p:tags r:id="rId19"/>
            </p:custDataLst>
          </p:nvPr>
        </p:nvSpPr>
        <p:spPr>
          <a:xfrm>
            <a:off x="6630548" y="1839852"/>
            <a:ext cx="944853" cy="279300"/>
          </a:xfrm>
          <a:prstGeom prst="chevron">
            <a:avLst/>
          </a:prstGeom>
          <a:solidFill>
            <a:srgbClr val="3F136C"/>
          </a:solidFill>
          <a:ln>
            <a:noFill/>
          </a:ln>
        </p:spPr>
        <p:txBody>
          <a:bodyPr wrap="square" lIns="0" tIns="0" rIns="0" bIns="0" rtlCol="0" anchor="ctr">
            <a:noAutofit/>
          </a:bodyPr>
          <a:lstStyle/>
          <a:p>
            <a:pPr algn="ctr" defTabSz="1016264">
              <a:defRPr/>
            </a:pPr>
            <a:r>
              <a:rPr lang="en-US" sz="889" b="1" dirty="0">
                <a:solidFill>
                  <a:srgbClr val="FFFFFF"/>
                </a:solidFill>
                <a:latin typeface="Bosch Office Sans"/>
                <a:cs typeface="Bosch Office Sans"/>
              </a:rPr>
              <a:t>Live Data Dashboard</a:t>
            </a:r>
            <a:endParaRPr sz="889" b="1" dirty="0">
              <a:solidFill>
                <a:srgbClr val="FFFFFF"/>
              </a:solidFill>
              <a:latin typeface="Bosch Office Sans"/>
              <a:cs typeface="Bosch Office Sans"/>
            </a:endParaRPr>
          </a:p>
        </p:txBody>
      </p:sp>
      <p:sp>
        <p:nvSpPr>
          <p:cNvPr id="81" name="Rechteck 44"/>
          <p:cNvSpPr/>
          <p:nvPr>
            <p:custDataLst>
              <p:tags r:id="rId20"/>
            </p:custDataLst>
          </p:nvPr>
        </p:nvSpPr>
        <p:spPr>
          <a:xfrm>
            <a:off x="6348727" y="2185280"/>
            <a:ext cx="2326546" cy="272455"/>
          </a:xfrm>
          <a:prstGeom prst="chevron">
            <a:avLst/>
          </a:prstGeom>
          <a:solidFill>
            <a:srgbClr val="3F136C"/>
          </a:solidFill>
          <a:ln>
            <a:noFill/>
          </a:ln>
        </p:spPr>
        <p:txBody>
          <a:bodyPr wrap="square" lIns="0" tIns="0" rIns="0" bIns="0" rtlCol="0" anchor="ctr">
            <a:noAutofit/>
          </a:bodyPr>
          <a:lstStyle/>
          <a:p>
            <a:pPr algn="ctr" defTabSz="1016264">
              <a:defRPr/>
            </a:pPr>
            <a:r>
              <a:rPr lang="en-US" sz="889" b="1" dirty="0">
                <a:solidFill>
                  <a:srgbClr val="FFFFFF"/>
                </a:solidFill>
                <a:latin typeface="Bosch Office Sans"/>
                <a:cs typeface="Bosch Office Sans"/>
              </a:rPr>
              <a:t>#FFF project</a:t>
            </a:r>
            <a:endParaRPr sz="889" b="1" dirty="0">
              <a:solidFill>
                <a:srgbClr val="FFFFFF"/>
              </a:solidFill>
              <a:latin typeface="Bosch Office Sans"/>
              <a:cs typeface="Bosch Office Sans"/>
            </a:endParaRPr>
          </a:p>
        </p:txBody>
      </p:sp>
      <p:sp>
        <p:nvSpPr>
          <p:cNvPr id="82" name="Rechteck 44"/>
          <p:cNvSpPr/>
          <p:nvPr>
            <p:custDataLst>
              <p:tags r:id="rId21"/>
            </p:custDataLst>
          </p:nvPr>
        </p:nvSpPr>
        <p:spPr>
          <a:xfrm>
            <a:off x="7612338" y="1824276"/>
            <a:ext cx="2236028" cy="260041"/>
          </a:xfrm>
          <a:prstGeom prst="chevron">
            <a:avLst/>
          </a:prstGeom>
          <a:solidFill>
            <a:srgbClr val="3F136C"/>
          </a:solidFill>
          <a:ln>
            <a:noFill/>
          </a:ln>
        </p:spPr>
        <p:txBody>
          <a:bodyPr wrap="square" lIns="0" tIns="0" rIns="0" bIns="0" rtlCol="0" anchor="ctr">
            <a:noAutofit/>
          </a:bodyPr>
          <a:lstStyle/>
          <a:p>
            <a:pPr algn="ctr" defTabSz="1016264">
              <a:defRPr/>
            </a:pPr>
            <a:r>
              <a:rPr lang="en-US" sz="889" b="1" dirty="0">
                <a:solidFill>
                  <a:srgbClr val="FFFFFF"/>
                </a:solidFill>
                <a:latin typeface="Bosch Office Sans"/>
                <a:cs typeface="Bosch Office Sans"/>
              </a:rPr>
              <a:t>TOP’99 </a:t>
            </a:r>
            <a:endParaRPr sz="889" b="1" dirty="0">
              <a:solidFill>
                <a:srgbClr val="FFFFFF"/>
              </a:solidFill>
              <a:latin typeface="Bosch Office Sans"/>
              <a:cs typeface="Bosch Office Sans"/>
            </a:endParaRPr>
          </a:p>
        </p:txBody>
      </p:sp>
      <p:sp>
        <p:nvSpPr>
          <p:cNvPr id="83" name="Rechteck 44"/>
          <p:cNvSpPr/>
          <p:nvPr>
            <p:custDataLst>
              <p:tags r:id="rId22"/>
            </p:custDataLst>
          </p:nvPr>
        </p:nvSpPr>
        <p:spPr>
          <a:xfrm>
            <a:off x="5292170" y="2501052"/>
            <a:ext cx="5847463" cy="267478"/>
          </a:xfrm>
          <a:prstGeom prst="chevron">
            <a:avLst/>
          </a:prstGeom>
          <a:solidFill>
            <a:srgbClr val="3F136C"/>
          </a:solidFill>
          <a:ln>
            <a:noFill/>
          </a:ln>
        </p:spPr>
        <p:txBody>
          <a:bodyPr wrap="square" lIns="0" tIns="0" rIns="0" bIns="0" rtlCol="0" anchor="ctr">
            <a:noAutofit/>
          </a:bodyPr>
          <a:lstStyle/>
          <a:p>
            <a:pPr algn="ctr" defTabSz="1016264">
              <a:defRPr/>
            </a:pPr>
            <a:r>
              <a:rPr lang="en-US" sz="889" b="1" dirty="0" smtClean="0">
                <a:solidFill>
                  <a:srgbClr val="FFFFFF"/>
                </a:solidFill>
                <a:latin typeface="Bosch Office Sans"/>
                <a:cs typeface="Bosch Office Sans"/>
              </a:rPr>
              <a:t>TOP’98  </a:t>
            </a:r>
            <a:endParaRPr sz="889" b="1" dirty="0">
              <a:solidFill>
                <a:srgbClr val="FFFFFF"/>
              </a:solidFill>
              <a:latin typeface="Bosch Office Sans"/>
              <a:cs typeface="Bosch Office Sans"/>
            </a:endParaRPr>
          </a:p>
        </p:txBody>
      </p:sp>
      <p:pic>
        <p:nvPicPr>
          <p:cNvPr id="84" name="Graphic 10" descr="Star">
            <a:extLst>
              <a:ext uri="{FF2B5EF4-FFF2-40B4-BE49-F238E27FC236}">
                <a16:creationId xmlns:a16="http://schemas.microsoft.com/office/drawing/2014/main" id="{94BDC41D-71C5-46E0-9A18-3D651A195F06}"/>
              </a:ext>
            </a:extLst>
          </p:cNvPr>
          <p:cNvPicPr>
            <a:picLocks noChangeAspect="1"/>
          </p:cNvPicPr>
          <p:nvPr>
            <p:custDataLst>
              <p:tags r:id="rId23"/>
            </p:custDataLst>
          </p:nvPr>
        </p:nvPicPr>
        <p:blipFill>
          <a:blip r:embed="rId51" cstate="hqprint">
            <a:duotone>
              <a:prstClr val="black"/>
              <a:schemeClr val="accent1">
                <a:tint val="45000"/>
                <a:satMod val="400000"/>
              </a:schemeClr>
            </a:duotone>
            <a:extLst>
              <a:ext uri="{28A0092B-C50C-407E-A947-70E740481C1C}">
                <a14:useLocalDpi xmlns:a14="http://schemas.microsoft.com/office/drawing/2010/main" val="0"/>
              </a:ext>
              <a:ext uri="{96DAC541-7B7A-43D3-8B79-37D633B846F1}">
                <asvg:svgBlip xmlns:asvg="http://schemas.microsoft.com/office/drawing/2016/SVG/main" xmlns="" r:embed="rId53"/>
              </a:ext>
            </a:extLst>
          </a:blip>
          <a:stretch>
            <a:fillRect/>
          </a:stretch>
        </p:blipFill>
        <p:spPr>
          <a:xfrm>
            <a:off x="3412120" y="4100089"/>
            <a:ext cx="320070" cy="320070"/>
          </a:xfrm>
          <a:prstGeom prst="rect">
            <a:avLst/>
          </a:prstGeom>
        </p:spPr>
      </p:pic>
      <p:pic>
        <p:nvPicPr>
          <p:cNvPr id="85" name="Graphic 101_" descr="Marker">
            <a:extLst>
              <a:ext uri="{FF2B5EF4-FFF2-40B4-BE49-F238E27FC236}">
                <a16:creationId xmlns:a16="http://schemas.microsoft.com/office/drawing/2014/main" id="{57E3C63F-9926-43AC-8E93-61FDE5AE3AF6}"/>
              </a:ext>
            </a:extLst>
          </p:cNvPr>
          <p:cNvPicPr>
            <a:picLocks noChangeAspect="1"/>
          </p:cNvPicPr>
          <p:nvPr>
            <p:custDataLst>
              <p:tags r:id="rId24"/>
            </p:custDataLst>
          </p:nvPr>
        </p:nvPicPr>
        <p:blipFill>
          <a:blip r:embed="rId32" cstate="print">
            <a:extLst>
              <a:ext uri="{28A0092B-C50C-407E-A947-70E740481C1C}">
                <a14:useLocalDpi xmlns:a14="http://schemas.microsoft.com/office/drawing/2010/main" val="0"/>
              </a:ext>
              <a:ext uri="{96DAC541-7B7A-43D3-8B79-37D633B846F1}">
                <asvg:svgBlip xmlns:asvg="http://schemas.microsoft.com/office/drawing/2016/SVG/main" xmlns="" r:embed="rId54"/>
              </a:ext>
            </a:extLst>
          </a:blip>
          <a:stretch>
            <a:fillRect/>
          </a:stretch>
        </p:blipFill>
        <p:spPr>
          <a:xfrm>
            <a:off x="9307698" y="1433884"/>
            <a:ext cx="508945" cy="508945"/>
          </a:xfrm>
          <a:prstGeom prst="rect">
            <a:avLst/>
          </a:prstGeom>
        </p:spPr>
      </p:pic>
      <p:sp>
        <p:nvSpPr>
          <p:cNvPr id="86" name="Rechteck 36"/>
          <p:cNvSpPr/>
          <p:nvPr>
            <p:custDataLst>
              <p:tags r:id="rId25"/>
            </p:custDataLst>
          </p:nvPr>
        </p:nvSpPr>
        <p:spPr>
          <a:xfrm>
            <a:off x="6959466" y="3504318"/>
            <a:ext cx="952489" cy="273229"/>
          </a:xfrm>
          <a:prstGeom prst="chevron">
            <a:avLst/>
          </a:prstGeom>
          <a:solidFill>
            <a:srgbClr val="1D9DA4"/>
          </a:solidFill>
          <a:ln>
            <a:noFill/>
          </a:ln>
        </p:spPr>
        <p:txBody>
          <a:bodyPr wrap="square" lIns="0" tIns="0" rIns="0" bIns="0" rtlCol="0" anchor="ctr">
            <a:noAutofit/>
          </a:bodyPr>
          <a:lstStyle/>
          <a:p>
            <a:pPr algn="ctr" defTabSz="1016264" fontAlgn="base">
              <a:spcBef>
                <a:spcPct val="0"/>
              </a:spcBef>
              <a:spcAft>
                <a:spcPct val="0"/>
              </a:spcAft>
              <a:defRPr/>
            </a:pPr>
            <a:r>
              <a:rPr lang="en-US" sz="778" b="1" dirty="0" smtClean="0">
                <a:solidFill>
                  <a:srgbClr val="FFFFFF"/>
                </a:solidFill>
                <a:latin typeface="Bosch Office Sans"/>
                <a:cs typeface="Bosch Office Sans"/>
              </a:rPr>
              <a:t>Measure</a:t>
            </a:r>
            <a:endParaRPr sz="778" b="1" dirty="0">
              <a:solidFill>
                <a:srgbClr val="FFFFFF"/>
              </a:solidFill>
              <a:latin typeface="Bosch Office Sans"/>
              <a:cs typeface="Bosch Office Sans"/>
            </a:endParaRPr>
          </a:p>
        </p:txBody>
      </p:sp>
      <p:cxnSp>
        <p:nvCxnSpPr>
          <p:cNvPr id="87" name="Elbow Connector 86"/>
          <p:cNvCxnSpPr>
            <a:stCxn id="79" idx="1"/>
          </p:cNvCxnSpPr>
          <p:nvPr/>
        </p:nvCxnSpPr>
        <p:spPr>
          <a:xfrm rot="10800000" flipH="1">
            <a:off x="3658712" y="4615515"/>
            <a:ext cx="955767" cy="314096"/>
          </a:xfrm>
          <a:prstGeom prst="bentConnector3">
            <a:avLst>
              <a:gd name="adj1" fmla="val -3827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8" name="Elbow Connector 87"/>
          <p:cNvCxnSpPr>
            <a:stCxn id="70" idx="3"/>
            <a:endCxn id="76" idx="1"/>
          </p:cNvCxnSpPr>
          <p:nvPr/>
        </p:nvCxnSpPr>
        <p:spPr>
          <a:xfrm>
            <a:off x="3568223" y="5748603"/>
            <a:ext cx="375260" cy="3727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pic>
        <p:nvPicPr>
          <p:cNvPr id="89" name="Picture 88"/>
          <p:cNvPicPr>
            <a:picLocks noChangeAspect="1"/>
          </p:cNvPicPr>
          <p:nvPr/>
        </p:nvPicPr>
        <p:blipFill>
          <a:blip r:embed="rId49">
            <a:clrChange>
              <a:clrFrom>
                <a:srgbClr val="FFFFFF"/>
              </a:clrFrom>
              <a:clrTo>
                <a:srgbClr val="FFFFFF">
                  <a:alpha val="0"/>
                </a:srgbClr>
              </a:clrTo>
            </a:clrChange>
          </a:blip>
          <a:stretch>
            <a:fillRect/>
          </a:stretch>
        </p:blipFill>
        <p:spPr>
          <a:xfrm flipH="1">
            <a:off x="7059813" y="3334481"/>
            <a:ext cx="232967" cy="232967"/>
          </a:xfrm>
          <a:prstGeom prst="rect">
            <a:avLst/>
          </a:prstGeom>
        </p:spPr>
      </p:pic>
      <p:pic>
        <p:nvPicPr>
          <p:cNvPr id="90" name="Picture 89"/>
          <p:cNvPicPr>
            <a:picLocks noChangeAspect="1"/>
          </p:cNvPicPr>
          <p:nvPr/>
        </p:nvPicPr>
        <p:blipFill>
          <a:blip r:embed="rId49">
            <a:clrChange>
              <a:clrFrom>
                <a:srgbClr val="FFFFFF"/>
              </a:clrFrom>
              <a:clrTo>
                <a:srgbClr val="FFFFFF">
                  <a:alpha val="0"/>
                </a:srgbClr>
              </a:clrTo>
            </a:clrChange>
          </a:blip>
          <a:stretch>
            <a:fillRect/>
          </a:stretch>
        </p:blipFill>
        <p:spPr>
          <a:xfrm flipH="1">
            <a:off x="5132135" y="2450931"/>
            <a:ext cx="232967" cy="232967"/>
          </a:xfrm>
          <a:prstGeom prst="rect">
            <a:avLst/>
          </a:prstGeom>
        </p:spPr>
      </p:pic>
      <p:sp>
        <p:nvSpPr>
          <p:cNvPr id="91" name="Rechteck 44"/>
          <p:cNvSpPr/>
          <p:nvPr>
            <p:custDataLst>
              <p:tags r:id="rId26"/>
            </p:custDataLst>
          </p:nvPr>
        </p:nvSpPr>
        <p:spPr>
          <a:xfrm>
            <a:off x="9440666" y="2124358"/>
            <a:ext cx="1765915" cy="283765"/>
          </a:xfrm>
          <a:prstGeom prst="chevron">
            <a:avLst/>
          </a:prstGeom>
          <a:solidFill>
            <a:srgbClr val="3F136C"/>
          </a:solidFill>
          <a:ln>
            <a:noFill/>
          </a:ln>
        </p:spPr>
        <p:txBody>
          <a:bodyPr wrap="square" lIns="0" tIns="0" rIns="0" bIns="0" rtlCol="0" anchor="ctr">
            <a:noAutofit/>
          </a:bodyPr>
          <a:lstStyle/>
          <a:p>
            <a:pPr algn="ctr" defTabSz="1016264">
              <a:defRPr/>
            </a:pPr>
            <a:r>
              <a:rPr lang="en-US" sz="889" b="1" dirty="0">
                <a:solidFill>
                  <a:srgbClr val="FFFFFF"/>
                </a:solidFill>
                <a:latin typeface="Bosch Office Sans"/>
                <a:cs typeface="Bosch Office Sans"/>
              </a:rPr>
              <a:t>RB-CoC - IA</a:t>
            </a:r>
            <a:endParaRPr sz="889" b="1" dirty="0">
              <a:solidFill>
                <a:srgbClr val="FFFFFF"/>
              </a:solidFill>
              <a:latin typeface="Bosch Office Sans"/>
              <a:cs typeface="Bosch Office Sans"/>
            </a:endParaRPr>
          </a:p>
        </p:txBody>
      </p:sp>
      <p:sp>
        <p:nvSpPr>
          <p:cNvPr id="92" name="Rechteck 36___"/>
          <p:cNvSpPr/>
          <p:nvPr>
            <p:custDataLst>
              <p:tags r:id="rId27"/>
            </p:custDataLst>
          </p:nvPr>
        </p:nvSpPr>
        <p:spPr>
          <a:xfrm>
            <a:off x="7176298" y="4417573"/>
            <a:ext cx="2360104" cy="305780"/>
          </a:xfrm>
          <a:prstGeom prst="chevron">
            <a:avLst/>
          </a:prstGeom>
          <a:solidFill>
            <a:srgbClr val="0E78C5"/>
          </a:solidFill>
          <a:ln>
            <a:noFill/>
          </a:ln>
        </p:spPr>
        <p:txBody>
          <a:bodyPr wrap="square" lIns="0" tIns="0" rIns="0" bIns="0" rtlCol="0" anchor="ctr">
            <a:noAutofit/>
          </a:bodyPr>
          <a:lstStyle/>
          <a:p>
            <a:pPr algn="ctr" defTabSz="1016264" fontAlgn="base">
              <a:spcBef>
                <a:spcPct val="0"/>
              </a:spcBef>
              <a:spcAft>
                <a:spcPct val="0"/>
              </a:spcAft>
              <a:defRPr/>
            </a:pPr>
            <a:r>
              <a:rPr lang="en-US" sz="778" b="1" dirty="0">
                <a:solidFill>
                  <a:srgbClr val="FFFFFF"/>
                </a:solidFill>
                <a:latin typeface="Bosch Office Sans"/>
                <a:cs typeface="Bosch Office Sans"/>
              </a:rPr>
              <a:t>Solution Repository</a:t>
            </a:r>
            <a:endParaRPr sz="778" b="1" dirty="0">
              <a:solidFill>
                <a:srgbClr val="FFFFFF"/>
              </a:solidFill>
              <a:latin typeface="Bosch Office Sans"/>
              <a:cs typeface="Bosch Office Sans"/>
            </a:endParaRPr>
          </a:p>
        </p:txBody>
      </p:sp>
      <p:cxnSp>
        <p:nvCxnSpPr>
          <p:cNvPr id="93" name="Elbow Connector 92"/>
          <p:cNvCxnSpPr>
            <a:stCxn id="84" idx="1"/>
            <a:endCxn id="60" idx="1"/>
          </p:cNvCxnSpPr>
          <p:nvPr/>
        </p:nvCxnSpPr>
        <p:spPr>
          <a:xfrm rot="10800000" flipH="1" flipV="1">
            <a:off x="3412120" y="4260123"/>
            <a:ext cx="1281474" cy="336369"/>
          </a:xfrm>
          <a:prstGeom prst="bentConnector3">
            <a:avLst>
              <a:gd name="adj1" fmla="val -17839"/>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4" name="Elbow Connector 93"/>
          <p:cNvCxnSpPr/>
          <p:nvPr/>
        </p:nvCxnSpPr>
        <p:spPr>
          <a:xfrm rot="5400000" flipH="1" flipV="1">
            <a:off x="5843364" y="5271264"/>
            <a:ext cx="557632" cy="8081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95" name="Rechteck 36"/>
          <p:cNvSpPr/>
          <p:nvPr>
            <p:custDataLst>
              <p:tags r:id="rId28"/>
            </p:custDataLst>
          </p:nvPr>
        </p:nvSpPr>
        <p:spPr>
          <a:xfrm>
            <a:off x="8077088" y="3437662"/>
            <a:ext cx="1160733" cy="354399"/>
          </a:xfrm>
          <a:prstGeom prst="chevron">
            <a:avLst/>
          </a:prstGeom>
          <a:solidFill>
            <a:srgbClr val="1D9DA4"/>
          </a:solidFill>
          <a:ln>
            <a:noFill/>
          </a:ln>
        </p:spPr>
        <p:txBody>
          <a:bodyPr wrap="square" lIns="0" tIns="0" rIns="0" bIns="0" rtlCol="0" anchor="ctr">
            <a:noAutofit/>
          </a:bodyPr>
          <a:lstStyle/>
          <a:p>
            <a:pPr algn="ctr" defTabSz="1016264" fontAlgn="base">
              <a:spcBef>
                <a:spcPct val="0"/>
              </a:spcBef>
              <a:spcAft>
                <a:spcPct val="0"/>
              </a:spcAft>
              <a:defRPr/>
            </a:pPr>
            <a:r>
              <a:rPr lang="en-US" sz="778" b="1" dirty="0" smtClean="0">
                <a:solidFill>
                  <a:srgbClr val="FFFFFF"/>
                </a:solidFill>
                <a:latin typeface="Bosch Office Sans"/>
                <a:cs typeface="Bosch Office Sans"/>
              </a:rPr>
              <a:t>Maturity Evaluation</a:t>
            </a:r>
            <a:endParaRPr sz="778" b="1" dirty="0">
              <a:solidFill>
                <a:srgbClr val="FFFFFF"/>
              </a:solidFill>
              <a:latin typeface="Bosch Office Sans"/>
              <a:cs typeface="Bosch Office Sans"/>
            </a:endParaRPr>
          </a:p>
        </p:txBody>
      </p:sp>
      <p:sp>
        <p:nvSpPr>
          <p:cNvPr id="96" name="Rechteck 36"/>
          <p:cNvSpPr/>
          <p:nvPr>
            <p:custDataLst>
              <p:tags r:id="rId29"/>
            </p:custDataLst>
          </p:nvPr>
        </p:nvSpPr>
        <p:spPr>
          <a:xfrm>
            <a:off x="8928815" y="2925792"/>
            <a:ext cx="1554418" cy="446180"/>
          </a:xfrm>
          <a:prstGeom prst="chevron">
            <a:avLst/>
          </a:prstGeom>
          <a:solidFill>
            <a:srgbClr val="1D9DA4"/>
          </a:solidFill>
          <a:ln>
            <a:noFill/>
          </a:ln>
        </p:spPr>
        <p:txBody>
          <a:bodyPr wrap="square" lIns="0" tIns="0" rIns="0" bIns="0" rtlCol="0" anchor="ctr">
            <a:noAutofit/>
          </a:bodyPr>
          <a:lstStyle/>
          <a:p>
            <a:pPr algn="ctr" defTabSz="1016264" fontAlgn="base">
              <a:spcBef>
                <a:spcPct val="0"/>
              </a:spcBef>
              <a:spcAft>
                <a:spcPct val="0"/>
              </a:spcAft>
              <a:defRPr/>
            </a:pPr>
            <a:r>
              <a:rPr lang="en-US" sz="778" b="1" dirty="0" smtClean="0">
                <a:solidFill>
                  <a:srgbClr val="FFFFFF"/>
                </a:solidFill>
                <a:latin typeface="Bosch Office Sans"/>
                <a:cs typeface="Bosch Office Sans"/>
              </a:rPr>
              <a:t>Implement Solutions </a:t>
            </a:r>
            <a:endParaRPr sz="778" b="1" dirty="0">
              <a:solidFill>
                <a:srgbClr val="FFFFFF"/>
              </a:solidFill>
              <a:latin typeface="Bosch Office Sans"/>
              <a:cs typeface="Bosch Office Sans"/>
            </a:endParaRPr>
          </a:p>
        </p:txBody>
      </p:sp>
      <p:sp>
        <p:nvSpPr>
          <p:cNvPr id="97" name="Rechteck 36"/>
          <p:cNvSpPr/>
          <p:nvPr>
            <p:custDataLst>
              <p:tags r:id="rId30"/>
            </p:custDataLst>
          </p:nvPr>
        </p:nvSpPr>
        <p:spPr>
          <a:xfrm>
            <a:off x="10160670" y="3410048"/>
            <a:ext cx="801663" cy="393426"/>
          </a:xfrm>
          <a:prstGeom prst="chevron">
            <a:avLst/>
          </a:prstGeom>
          <a:solidFill>
            <a:srgbClr val="1D9DA4"/>
          </a:solidFill>
          <a:ln>
            <a:noFill/>
          </a:ln>
        </p:spPr>
        <p:txBody>
          <a:bodyPr wrap="square" lIns="0" tIns="0" rIns="0" bIns="0" rtlCol="0" anchor="ctr">
            <a:noAutofit/>
          </a:bodyPr>
          <a:lstStyle/>
          <a:p>
            <a:pPr algn="ctr" defTabSz="1016264" fontAlgn="base">
              <a:spcBef>
                <a:spcPct val="0"/>
              </a:spcBef>
              <a:spcAft>
                <a:spcPct val="0"/>
              </a:spcAft>
              <a:defRPr/>
            </a:pPr>
            <a:r>
              <a:rPr lang="en-US" sz="778" b="1" dirty="0" smtClean="0">
                <a:solidFill>
                  <a:srgbClr val="FFFFFF"/>
                </a:solidFill>
                <a:latin typeface="Bosch Office Sans"/>
                <a:cs typeface="Bosch Office Sans"/>
              </a:rPr>
              <a:t>Measure</a:t>
            </a:r>
            <a:endParaRPr sz="778" b="1" dirty="0">
              <a:solidFill>
                <a:srgbClr val="FFFFFF"/>
              </a:solidFill>
              <a:latin typeface="Bosch Office Sans"/>
              <a:cs typeface="Bosch Office Sans"/>
            </a:endParaRPr>
          </a:p>
        </p:txBody>
      </p:sp>
      <p:pic>
        <p:nvPicPr>
          <p:cNvPr id="98" name="Picture 97"/>
          <p:cNvPicPr>
            <a:picLocks noChangeAspect="1"/>
          </p:cNvPicPr>
          <p:nvPr/>
        </p:nvPicPr>
        <p:blipFill>
          <a:blip r:embed="rId50">
            <a:clrChange>
              <a:clrFrom>
                <a:srgbClr val="FFFFFF"/>
              </a:clrFrom>
              <a:clrTo>
                <a:srgbClr val="FFFFFF">
                  <a:alpha val="0"/>
                </a:srgbClr>
              </a:clrTo>
            </a:clrChange>
          </a:blip>
          <a:stretch>
            <a:fillRect/>
          </a:stretch>
        </p:blipFill>
        <p:spPr>
          <a:xfrm>
            <a:off x="3368477" y="5439555"/>
            <a:ext cx="286692" cy="286692"/>
          </a:xfrm>
          <a:prstGeom prst="rect">
            <a:avLst/>
          </a:prstGeom>
        </p:spPr>
      </p:pic>
      <p:pic>
        <p:nvPicPr>
          <p:cNvPr id="99" name="Picture 98"/>
          <p:cNvPicPr>
            <a:picLocks noChangeAspect="1"/>
          </p:cNvPicPr>
          <p:nvPr/>
        </p:nvPicPr>
        <p:blipFill>
          <a:blip r:embed="rId50">
            <a:clrChange>
              <a:clrFrom>
                <a:srgbClr val="FFFFFF"/>
              </a:clrFrom>
              <a:clrTo>
                <a:srgbClr val="FFFFFF">
                  <a:alpha val="0"/>
                </a:srgbClr>
              </a:clrTo>
            </a:clrChange>
          </a:blip>
          <a:stretch>
            <a:fillRect/>
          </a:stretch>
        </p:blipFill>
        <p:spPr>
          <a:xfrm>
            <a:off x="5054754" y="5081743"/>
            <a:ext cx="286692" cy="286692"/>
          </a:xfrm>
          <a:prstGeom prst="rect">
            <a:avLst/>
          </a:prstGeom>
        </p:spPr>
      </p:pic>
      <p:cxnSp>
        <p:nvCxnSpPr>
          <p:cNvPr id="100" name="Elbow Connector 99"/>
          <p:cNvCxnSpPr>
            <a:endCxn id="57" idx="1"/>
          </p:cNvCxnSpPr>
          <p:nvPr/>
        </p:nvCxnSpPr>
        <p:spPr>
          <a:xfrm flipV="1">
            <a:off x="3939221" y="5407457"/>
            <a:ext cx="467379" cy="205924"/>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1" name="Elbow Connector 100"/>
          <p:cNvCxnSpPr>
            <a:stCxn id="60" idx="3"/>
            <a:endCxn id="92" idx="1"/>
          </p:cNvCxnSpPr>
          <p:nvPr/>
        </p:nvCxnSpPr>
        <p:spPr>
          <a:xfrm flipV="1">
            <a:off x="6554859" y="4570463"/>
            <a:ext cx="774329" cy="2603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2" name="Elbow Connector 101"/>
          <p:cNvCxnSpPr>
            <a:endCxn id="92" idx="0"/>
          </p:cNvCxnSpPr>
          <p:nvPr/>
        </p:nvCxnSpPr>
        <p:spPr>
          <a:xfrm rot="5400000">
            <a:off x="8270836" y="4233914"/>
            <a:ext cx="192728" cy="17459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03" name="Rectangle 102"/>
          <p:cNvSpPr/>
          <p:nvPr/>
        </p:nvSpPr>
        <p:spPr>
          <a:xfrm>
            <a:off x="3618222" y="2858117"/>
            <a:ext cx="4331864" cy="972147"/>
          </a:xfrm>
          <a:prstGeom prst="rect">
            <a:avLst/>
          </a:prstGeom>
          <a:noFill/>
          <a:ln>
            <a:solidFill>
              <a:srgbClr val="1D9DA4"/>
            </a:solidFill>
          </a:ln>
        </p:spPr>
        <p:txBody>
          <a:bodyPr wrap="square" lIns="0" tIns="0" rIns="0" bIns="0" rtlCol="0" anchor="ctr">
            <a:noAutofit/>
          </a:bodyPr>
          <a:lstStyle/>
          <a:p>
            <a:pPr algn="ctr" defTabSz="1016264" fontAlgn="base">
              <a:spcBef>
                <a:spcPct val="0"/>
              </a:spcBef>
              <a:spcAft>
                <a:spcPct val="0"/>
              </a:spcAft>
            </a:pPr>
            <a:endParaRPr lang="en-GB" sz="778" b="1">
              <a:solidFill>
                <a:srgbClr val="FFFFFF"/>
              </a:solidFill>
              <a:latin typeface="Bosch Office Sans"/>
              <a:cs typeface="Bosch Office Sans"/>
            </a:endParaRPr>
          </a:p>
        </p:txBody>
      </p:sp>
      <p:sp>
        <p:nvSpPr>
          <p:cNvPr id="104" name="Rectangle 103"/>
          <p:cNvSpPr/>
          <p:nvPr/>
        </p:nvSpPr>
        <p:spPr>
          <a:xfrm>
            <a:off x="8077087" y="2867442"/>
            <a:ext cx="2885245" cy="972147"/>
          </a:xfrm>
          <a:prstGeom prst="rect">
            <a:avLst/>
          </a:prstGeom>
          <a:noFill/>
          <a:ln>
            <a:solidFill>
              <a:srgbClr val="1D9DA4"/>
            </a:solidFill>
          </a:ln>
        </p:spPr>
        <p:txBody>
          <a:bodyPr wrap="square" lIns="0" tIns="0" rIns="0" bIns="0" rtlCol="0" anchor="ctr">
            <a:noAutofit/>
          </a:bodyPr>
          <a:lstStyle/>
          <a:p>
            <a:pPr algn="ctr" defTabSz="1016264" fontAlgn="base">
              <a:spcBef>
                <a:spcPct val="0"/>
              </a:spcBef>
              <a:spcAft>
                <a:spcPct val="0"/>
              </a:spcAft>
            </a:pPr>
            <a:endParaRPr lang="en-GB" sz="778" b="1">
              <a:solidFill>
                <a:srgbClr val="FFFFFF"/>
              </a:solidFill>
              <a:latin typeface="Bosch Office Sans"/>
              <a:cs typeface="Bosch Office Sans"/>
            </a:endParaRPr>
          </a:p>
        </p:txBody>
      </p:sp>
      <p:pic>
        <p:nvPicPr>
          <p:cNvPr id="105" name="Picture 104"/>
          <p:cNvPicPr>
            <a:picLocks noChangeAspect="1"/>
          </p:cNvPicPr>
          <p:nvPr/>
        </p:nvPicPr>
        <p:blipFill>
          <a:blip r:embed="rId50">
            <a:clrChange>
              <a:clrFrom>
                <a:srgbClr val="FFFFFF"/>
              </a:clrFrom>
              <a:clrTo>
                <a:srgbClr val="FFFFFF">
                  <a:alpha val="0"/>
                </a:srgbClr>
              </a:clrTo>
            </a:clrChange>
          </a:blip>
          <a:stretch>
            <a:fillRect/>
          </a:stretch>
        </p:blipFill>
        <p:spPr>
          <a:xfrm>
            <a:off x="5482254" y="5427491"/>
            <a:ext cx="286692" cy="286692"/>
          </a:xfrm>
          <a:prstGeom prst="rect">
            <a:avLst/>
          </a:prstGeom>
        </p:spPr>
      </p:pic>
      <p:pic>
        <p:nvPicPr>
          <p:cNvPr id="106" name="Picture 105"/>
          <p:cNvPicPr>
            <a:picLocks noChangeAspect="1"/>
          </p:cNvPicPr>
          <p:nvPr/>
        </p:nvPicPr>
        <p:blipFill>
          <a:blip r:embed="rId50">
            <a:clrChange>
              <a:clrFrom>
                <a:srgbClr val="FFFFFF"/>
              </a:clrFrom>
              <a:clrTo>
                <a:srgbClr val="FFFFFF">
                  <a:alpha val="0"/>
                </a:srgbClr>
              </a:clrTo>
            </a:clrChange>
          </a:blip>
          <a:stretch>
            <a:fillRect/>
          </a:stretch>
        </p:blipFill>
        <p:spPr>
          <a:xfrm>
            <a:off x="4306141" y="4147721"/>
            <a:ext cx="286692" cy="286692"/>
          </a:xfrm>
          <a:prstGeom prst="rect">
            <a:avLst/>
          </a:prstGeom>
        </p:spPr>
      </p:pic>
      <p:pic>
        <p:nvPicPr>
          <p:cNvPr id="107" name="Picture 106"/>
          <p:cNvPicPr>
            <a:picLocks noChangeAspect="1"/>
          </p:cNvPicPr>
          <p:nvPr/>
        </p:nvPicPr>
        <p:blipFill>
          <a:blip r:embed="rId50">
            <a:clrChange>
              <a:clrFrom>
                <a:srgbClr val="FFFFFF"/>
              </a:clrFrom>
              <a:clrTo>
                <a:srgbClr val="FFFFFF">
                  <a:alpha val="0"/>
                </a:srgbClr>
              </a:clrTo>
            </a:clrChange>
          </a:blip>
          <a:stretch>
            <a:fillRect/>
          </a:stretch>
        </p:blipFill>
        <p:spPr>
          <a:xfrm>
            <a:off x="4904575" y="3233644"/>
            <a:ext cx="286692" cy="286692"/>
          </a:xfrm>
          <a:prstGeom prst="rect">
            <a:avLst/>
          </a:prstGeom>
        </p:spPr>
      </p:pic>
      <p:pic>
        <p:nvPicPr>
          <p:cNvPr id="108" name="Picture 107"/>
          <p:cNvPicPr>
            <a:picLocks noChangeAspect="1"/>
          </p:cNvPicPr>
          <p:nvPr/>
        </p:nvPicPr>
        <p:blipFill>
          <a:blip r:embed="rId50">
            <a:clrChange>
              <a:clrFrom>
                <a:srgbClr val="FFFFFF"/>
              </a:clrFrom>
              <a:clrTo>
                <a:srgbClr val="FFFFFF">
                  <a:alpha val="0"/>
                </a:srgbClr>
              </a:clrTo>
            </a:clrChange>
          </a:blip>
          <a:stretch>
            <a:fillRect/>
          </a:stretch>
        </p:blipFill>
        <p:spPr>
          <a:xfrm>
            <a:off x="6514224" y="2743442"/>
            <a:ext cx="286692" cy="286692"/>
          </a:xfrm>
          <a:prstGeom prst="rect">
            <a:avLst/>
          </a:prstGeom>
        </p:spPr>
      </p:pic>
      <p:pic>
        <p:nvPicPr>
          <p:cNvPr id="109" name="Picture 108"/>
          <p:cNvPicPr>
            <a:picLocks noChangeAspect="1"/>
          </p:cNvPicPr>
          <p:nvPr/>
        </p:nvPicPr>
        <p:blipFill>
          <a:blip r:embed="rId49">
            <a:clrChange>
              <a:clrFrom>
                <a:srgbClr val="FFFFFF"/>
              </a:clrFrom>
              <a:clrTo>
                <a:srgbClr val="FFFFFF">
                  <a:alpha val="0"/>
                </a:srgbClr>
              </a:clrTo>
            </a:clrChange>
          </a:blip>
          <a:stretch>
            <a:fillRect/>
          </a:stretch>
        </p:blipFill>
        <p:spPr>
          <a:xfrm flipH="1">
            <a:off x="5905005" y="4117075"/>
            <a:ext cx="232967" cy="232967"/>
          </a:xfrm>
          <a:prstGeom prst="rect">
            <a:avLst/>
          </a:prstGeom>
        </p:spPr>
      </p:pic>
      <p:sp>
        <p:nvSpPr>
          <p:cNvPr id="17" name="Rectangle 16"/>
          <p:cNvSpPr/>
          <p:nvPr/>
        </p:nvSpPr>
        <p:spPr>
          <a:xfrm>
            <a:off x="566101" y="1775774"/>
            <a:ext cx="10707096" cy="1070002"/>
          </a:xfrm>
          <a:prstGeom prst="rect">
            <a:avLst/>
          </a:prstGeom>
          <a:solidFill>
            <a:schemeClr val="bg1">
              <a:lumMod val="65000"/>
              <a:alpha val="8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8" name="Rectangle 57"/>
          <p:cNvSpPr/>
          <p:nvPr/>
        </p:nvSpPr>
        <p:spPr>
          <a:xfrm>
            <a:off x="579720" y="3882277"/>
            <a:ext cx="10707096" cy="2420308"/>
          </a:xfrm>
          <a:prstGeom prst="rect">
            <a:avLst/>
          </a:prstGeom>
          <a:solidFill>
            <a:schemeClr val="bg1">
              <a:lumMod val="65000"/>
              <a:alpha val="8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92590711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3" name="Picture 14________" descr="ML14B"/>
          <p:cNvPicPr>
            <a:picLocks noChangeAspect="1" noChangeArrowheads="1"/>
          </p:cNvPicPr>
          <p:nvPr>
            <p:custDataLst>
              <p:tags r:id="rId1"/>
            </p:custDataLst>
          </p:nvPr>
        </p:nvPicPr>
        <p:blipFill>
          <a:blip r:embed="rId125" cstate="print">
            <a:clrChange>
              <a:clrFrom>
                <a:srgbClr val="FFFFFB"/>
              </a:clrFrom>
              <a:clrTo>
                <a:srgbClr val="FFFFFB">
                  <a:alpha val="0"/>
                </a:srgbClr>
              </a:clrTo>
            </a:clrChange>
            <a:duotone>
              <a:schemeClr val="accent4">
                <a:shade val="45000"/>
                <a:satMod val="135000"/>
              </a:schemeClr>
              <a:prstClr val="white"/>
            </a:duotone>
          </a:blip>
          <a:srcRect r="8607" b="4151"/>
          <a:stretch>
            <a:fillRect/>
          </a:stretch>
        </p:blipFill>
        <p:spPr bwMode="auto">
          <a:xfrm>
            <a:off x="6610604" y="1515493"/>
            <a:ext cx="332411" cy="421009"/>
          </a:xfrm>
          <a:prstGeom prst="rect">
            <a:avLst/>
          </a:prstGeom>
          <a:noFill/>
          <a:ln>
            <a:noFill/>
          </a:ln>
        </p:spPr>
      </p:pic>
      <p:sp>
        <p:nvSpPr>
          <p:cNvPr id="304" name="Rechteck 8"/>
          <p:cNvSpPr/>
          <p:nvPr>
            <p:custDataLst>
              <p:tags r:id="rId2"/>
            </p:custDataLst>
          </p:nvPr>
        </p:nvSpPr>
        <p:spPr bwMode="auto">
          <a:xfrm>
            <a:off x="380829" y="1818336"/>
            <a:ext cx="8761987" cy="4086094"/>
          </a:xfrm>
          <a:prstGeom prst="rect">
            <a:avLst/>
          </a:prstGeom>
          <a:noFill/>
          <a:ln>
            <a:no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effectLst/>
              <a:latin typeface="+mj-lt"/>
            </a:endParaRPr>
          </a:p>
        </p:txBody>
      </p:sp>
      <p:sp>
        <p:nvSpPr>
          <p:cNvPr id="305" name="Rectangle 14__________"/>
          <p:cNvSpPr>
            <a:spLocks noChangeArrowheads="1"/>
          </p:cNvSpPr>
          <p:nvPr>
            <p:custDataLst>
              <p:tags r:id="rId3"/>
            </p:custDataLst>
          </p:nvPr>
        </p:nvSpPr>
        <p:spPr bwMode="auto">
          <a:xfrm>
            <a:off x="-950" y="1432098"/>
            <a:ext cx="3496868" cy="1419005"/>
          </a:xfrm>
          <a:prstGeom prst="rect">
            <a:avLst/>
          </a:prstGeom>
          <a:solidFill>
            <a:schemeClr val="bg1"/>
          </a:solidFill>
          <a:ln w="6350">
            <a:solidFill>
              <a:schemeClr val="bg1">
                <a:lumMod val="85000"/>
              </a:schemeClr>
            </a:solidFill>
            <a:prstDash val="dash"/>
            <a:miter lim="800000"/>
            <a:headEnd/>
            <a:tailEnd/>
          </a:ln>
        </p:spPr>
        <p:txBody>
          <a:bodyPr vert="vert270" wrap="none" lIns="36000" tIns="36000" rIns="36000" bIns="36000"/>
          <a:lstStyle/>
          <a:p>
            <a:pPr algn="ctr" fontAlgn="auto">
              <a:spcBef>
                <a:spcPts val="0"/>
              </a:spcBef>
              <a:spcAft>
                <a:spcPts val="0"/>
              </a:spcAft>
              <a:defRPr/>
            </a:pPr>
            <a:r>
              <a:rPr lang="en-US" sz="1000" kern="0" dirty="0">
                <a:solidFill>
                  <a:schemeClr val="bg1">
                    <a:lumMod val="50000"/>
                  </a:schemeClr>
                </a:solidFill>
              </a:rPr>
              <a:t>Interfaces</a:t>
            </a:r>
          </a:p>
          <a:p>
            <a:pPr algn="ctr" fontAlgn="auto">
              <a:spcBef>
                <a:spcPts val="0"/>
              </a:spcBef>
              <a:spcAft>
                <a:spcPts val="0"/>
              </a:spcAft>
              <a:defRPr/>
            </a:pPr>
            <a:endParaRPr lang="en-US" sz="1000" b="1" kern="0" dirty="0">
              <a:solidFill>
                <a:sysClr val="windowText" lastClr="000000"/>
              </a:solidFill>
            </a:endParaRPr>
          </a:p>
        </p:txBody>
      </p:sp>
      <p:sp>
        <p:nvSpPr>
          <p:cNvPr id="306" name="Rectangle 14_____"/>
          <p:cNvSpPr>
            <a:spLocks noChangeArrowheads="1"/>
          </p:cNvSpPr>
          <p:nvPr>
            <p:custDataLst>
              <p:tags r:id="rId4"/>
            </p:custDataLst>
          </p:nvPr>
        </p:nvSpPr>
        <p:spPr bwMode="auto">
          <a:xfrm>
            <a:off x="2163522" y="4753721"/>
            <a:ext cx="1694438" cy="167029"/>
          </a:xfrm>
          <a:prstGeom prst="rect">
            <a:avLst/>
          </a:prstGeom>
          <a:solidFill>
            <a:schemeClr val="bg1"/>
          </a:solidFill>
          <a:ln w="12700">
            <a:solidFill>
              <a:schemeClr val="bg1"/>
            </a:solidFill>
            <a:prstDash val="dash"/>
            <a:miter lim="800000"/>
            <a:headEnd/>
            <a:tailEnd/>
          </a:ln>
        </p:spPr>
        <p:txBody>
          <a:bodyPr wrap="none" anchor="b"/>
          <a:lstStyle/>
          <a:p>
            <a:pPr algn="ctr" fontAlgn="auto">
              <a:spcBef>
                <a:spcPts val="0"/>
              </a:spcBef>
              <a:spcAft>
                <a:spcPts val="0"/>
              </a:spcAft>
              <a:defRPr/>
            </a:pPr>
            <a:r>
              <a:rPr lang="en-US" sz="800" kern="0" dirty="0">
                <a:solidFill>
                  <a:schemeClr val="bg1">
                    <a:lumMod val="50000"/>
                  </a:schemeClr>
                </a:solidFill>
              </a:rPr>
              <a:t>Smart Home Controller</a:t>
            </a:r>
          </a:p>
        </p:txBody>
      </p:sp>
      <p:pic>
        <p:nvPicPr>
          <p:cNvPr id="307" name="Grafik 19" descr="iOS.jpg"/>
          <p:cNvPicPr>
            <a:picLocks noChangeAspect="1"/>
          </p:cNvPicPr>
          <p:nvPr>
            <p:custDataLst>
              <p:tags r:id="rId5"/>
            </p:custDataLst>
          </p:nvPr>
        </p:nvPicPr>
        <p:blipFill>
          <a:blip r:embed="rId126" cstate="print"/>
          <a:stretch>
            <a:fillRect/>
          </a:stretch>
        </p:blipFill>
        <p:spPr>
          <a:xfrm>
            <a:off x="2603339" y="1499126"/>
            <a:ext cx="467818" cy="282239"/>
          </a:xfrm>
          <a:prstGeom prst="rect">
            <a:avLst/>
          </a:prstGeom>
          <a:noFill/>
          <a:ln>
            <a:noFill/>
          </a:ln>
        </p:spPr>
      </p:pic>
      <p:sp>
        <p:nvSpPr>
          <p:cNvPr id="308" name="Rectangle 14______"/>
          <p:cNvSpPr>
            <a:spLocks noChangeArrowheads="1"/>
          </p:cNvSpPr>
          <p:nvPr>
            <p:custDataLst>
              <p:tags r:id="rId6"/>
            </p:custDataLst>
          </p:nvPr>
        </p:nvSpPr>
        <p:spPr bwMode="auto">
          <a:xfrm>
            <a:off x="6293788" y="1443179"/>
            <a:ext cx="1980952" cy="4589054"/>
          </a:xfrm>
          <a:prstGeom prst="rect">
            <a:avLst/>
          </a:prstGeom>
          <a:noFill/>
          <a:ln w="6350">
            <a:solidFill>
              <a:schemeClr val="bg1">
                <a:lumMod val="85000"/>
              </a:schemeClr>
            </a:solidFill>
            <a:prstDash val="dash"/>
            <a:miter lim="800000"/>
            <a:headEnd/>
            <a:tailEnd/>
          </a:ln>
        </p:spPr>
        <p:txBody>
          <a:bodyPr wrap="none" anchor="b"/>
          <a:lstStyle/>
          <a:p>
            <a:pPr algn="ctr" fontAlgn="auto">
              <a:spcBef>
                <a:spcPts val="0"/>
              </a:spcBef>
              <a:spcAft>
                <a:spcPts val="0"/>
              </a:spcAft>
              <a:defRPr/>
            </a:pPr>
            <a:r>
              <a:rPr lang="en-US" sz="1000" kern="0" dirty="0">
                <a:solidFill>
                  <a:schemeClr val="bg1">
                    <a:lumMod val="50000"/>
                  </a:schemeClr>
                </a:solidFill>
              </a:rPr>
              <a:t>Backend</a:t>
            </a:r>
          </a:p>
        </p:txBody>
      </p:sp>
      <p:sp>
        <p:nvSpPr>
          <p:cNvPr id="309" name="Rectangle 14_______"/>
          <p:cNvSpPr>
            <a:spLocks noChangeArrowheads="1"/>
          </p:cNvSpPr>
          <p:nvPr>
            <p:custDataLst>
              <p:tags r:id="rId7"/>
            </p:custDataLst>
          </p:nvPr>
        </p:nvSpPr>
        <p:spPr bwMode="auto">
          <a:xfrm>
            <a:off x="4934801" y="1443179"/>
            <a:ext cx="1238627" cy="4589053"/>
          </a:xfrm>
          <a:prstGeom prst="rect">
            <a:avLst/>
          </a:prstGeom>
          <a:solidFill>
            <a:schemeClr val="bg1"/>
          </a:solidFill>
          <a:ln w="6350">
            <a:solidFill>
              <a:schemeClr val="bg1">
                <a:lumMod val="85000"/>
              </a:schemeClr>
            </a:solidFill>
            <a:prstDash val="dash"/>
            <a:miter lim="800000"/>
            <a:headEnd/>
            <a:tailEnd/>
          </a:ln>
        </p:spPr>
        <p:txBody>
          <a:bodyPr wrap="none" anchor="b"/>
          <a:lstStyle/>
          <a:p>
            <a:pPr algn="ctr" fontAlgn="auto">
              <a:spcBef>
                <a:spcPts val="0"/>
              </a:spcBef>
              <a:spcAft>
                <a:spcPts val="0"/>
              </a:spcAft>
              <a:defRPr/>
            </a:pPr>
            <a:r>
              <a:rPr lang="en-US" sz="1000" kern="0" dirty="0">
                <a:solidFill>
                  <a:schemeClr val="bg1">
                    <a:lumMod val="50000"/>
                  </a:schemeClr>
                </a:solidFill>
              </a:rPr>
              <a:t>Internet</a:t>
            </a:r>
          </a:p>
        </p:txBody>
      </p:sp>
      <p:sp>
        <p:nvSpPr>
          <p:cNvPr id="310" name="Wolke 22"/>
          <p:cNvSpPr/>
          <p:nvPr>
            <p:custDataLst>
              <p:tags r:id="rId8"/>
            </p:custDataLst>
          </p:nvPr>
        </p:nvSpPr>
        <p:spPr bwMode="auto">
          <a:xfrm rot="5400000">
            <a:off x="5074325" y="1969319"/>
            <a:ext cx="874509" cy="1009803"/>
          </a:xfrm>
          <a:prstGeom prst="cloud">
            <a:avLst/>
          </a:prstGeom>
          <a:solidFill>
            <a:srgbClr val="B0BBD0">
              <a:alpha val="40000"/>
            </a:srgbClr>
          </a:solidFill>
          <a:ln w="6350" cap="flat" cmpd="sng" algn="ctr">
            <a:solidFill>
              <a:schemeClr val="bg1">
                <a:lumMod val="8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000" b="0" i="0" u="none" strike="noStrike" cap="none" normalizeH="0" baseline="0" dirty="0">
              <a:ln>
                <a:noFill/>
              </a:ln>
              <a:solidFill>
                <a:schemeClr val="tx1"/>
              </a:solidFill>
              <a:effectLst/>
              <a:latin typeface="Bosch Office Sans" pitchFamily="34" charset="0"/>
            </a:endParaRPr>
          </a:p>
        </p:txBody>
      </p:sp>
      <p:cxnSp>
        <p:nvCxnSpPr>
          <p:cNvPr id="311" name="Gewinkelte Verbindung 26"/>
          <p:cNvCxnSpPr/>
          <p:nvPr>
            <p:custDataLst>
              <p:tags r:id="rId9"/>
            </p:custDataLst>
          </p:nvPr>
        </p:nvCxnSpPr>
        <p:spPr bwMode="auto">
          <a:xfrm rot="5400000">
            <a:off x="3084944" y="3898985"/>
            <a:ext cx="1231353" cy="1207556"/>
          </a:xfrm>
          <a:prstGeom prst="bentConnector2">
            <a:avLst/>
          </a:prstGeom>
          <a:solidFill>
            <a:schemeClr val="accent1"/>
          </a:solidFill>
          <a:ln w="12700" cap="flat" cmpd="sng" algn="ctr">
            <a:solidFill>
              <a:srgbClr val="00B050"/>
            </a:solidFill>
            <a:prstDash val="sysDot"/>
            <a:round/>
            <a:headEnd type="none" w="med" len="med"/>
            <a:tailEnd type="none" w="med" len="med"/>
          </a:ln>
          <a:effectLst/>
        </p:spPr>
      </p:cxnSp>
      <p:sp>
        <p:nvSpPr>
          <p:cNvPr id="312" name="Wolke 26"/>
          <p:cNvSpPr/>
          <p:nvPr>
            <p:custDataLst>
              <p:tags r:id="rId10"/>
            </p:custDataLst>
          </p:nvPr>
        </p:nvSpPr>
        <p:spPr bwMode="auto">
          <a:xfrm rot="5400000">
            <a:off x="5080381" y="3391138"/>
            <a:ext cx="918595" cy="1065999"/>
          </a:xfrm>
          <a:prstGeom prst="cloud">
            <a:avLst/>
          </a:prstGeom>
          <a:solidFill>
            <a:srgbClr val="B0BBD0">
              <a:alpha val="40000"/>
            </a:srgbClr>
          </a:solidFill>
          <a:ln w="6350" cap="flat" cmpd="sng" algn="ctr">
            <a:solidFill>
              <a:schemeClr val="bg1">
                <a:lumMod val="8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000" b="0" i="0" u="none" strike="noStrike" cap="none" normalizeH="0" baseline="0" dirty="0">
              <a:ln>
                <a:noFill/>
              </a:ln>
              <a:solidFill>
                <a:schemeClr val="tx1"/>
              </a:solidFill>
              <a:effectLst/>
              <a:latin typeface="Bosch Office Sans" pitchFamily="34" charset="0"/>
            </a:endParaRPr>
          </a:p>
        </p:txBody>
      </p:sp>
      <p:cxnSp>
        <p:nvCxnSpPr>
          <p:cNvPr id="313" name="Gewinkelte Verbindung 42"/>
          <p:cNvCxnSpPr/>
          <p:nvPr>
            <p:custDataLst>
              <p:tags r:id="rId11"/>
            </p:custDataLst>
          </p:nvPr>
        </p:nvCxnSpPr>
        <p:spPr bwMode="auto">
          <a:xfrm rot="10800000" flipV="1">
            <a:off x="4514045" y="2653707"/>
            <a:ext cx="1983430" cy="938279"/>
          </a:xfrm>
          <a:prstGeom prst="bentConnector3">
            <a:avLst>
              <a:gd name="adj1" fmla="val 50000"/>
            </a:avLst>
          </a:prstGeom>
          <a:solidFill>
            <a:schemeClr val="accent1"/>
          </a:solidFill>
          <a:ln w="12700" cap="flat" cmpd="sng" algn="ctr">
            <a:solidFill>
              <a:srgbClr val="0070C0"/>
            </a:solidFill>
            <a:prstDash val="sysDot"/>
            <a:round/>
            <a:headEnd type="none" w="med" len="med"/>
            <a:tailEnd type="none" w="med" len="med"/>
          </a:ln>
          <a:effectLst/>
        </p:spPr>
      </p:cxnSp>
      <p:pic>
        <p:nvPicPr>
          <p:cNvPr id="314" name="Picture 14___" descr="ML14B"/>
          <p:cNvPicPr>
            <a:picLocks noChangeAspect="1" noChangeArrowheads="1"/>
          </p:cNvPicPr>
          <p:nvPr>
            <p:custDataLst>
              <p:tags r:id="rId12"/>
            </p:custDataLst>
          </p:nvPr>
        </p:nvPicPr>
        <p:blipFill>
          <a:blip r:embed="rId125" cstate="print">
            <a:duotone>
              <a:schemeClr val="accent4">
                <a:shade val="45000"/>
                <a:satMod val="135000"/>
              </a:schemeClr>
              <a:prstClr val="white"/>
            </a:duotone>
          </a:blip>
          <a:srcRect r="8607" b="4151"/>
          <a:stretch>
            <a:fillRect/>
          </a:stretch>
        </p:blipFill>
        <p:spPr bwMode="auto">
          <a:xfrm>
            <a:off x="6559476" y="2353852"/>
            <a:ext cx="360000" cy="455951"/>
          </a:xfrm>
          <a:prstGeom prst="rect">
            <a:avLst/>
          </a:prstGeom>
          <a:noFill/>
          <a:ln>
            <a:noFill/>
          </a:ln>
        </p:spPr>
      </p:pic>
      <p:pic>
        <p:nvPicPr>
          <p:cNvPr id="315" name="Picture 2_" descr="C:\Users\tsc2lol\Local Settings\Temporary Internet Files\Content.Outlook\WADBQK7H\sensor.png"/>
          <p:cNvPicPr>
            <a:picLocks noChangeAspect="1" noChangeArrowheads="1"/>
          </p:cNvPicPr>
          <p:nvPr>
            <p:custDataLst>
              <p:tags r:id="rId13"/>
            </p:custDataLst>
          </p:nvPr>
        </p:nvPicPr>
        <p:blipFill>
          <a:blip r:embed="rId127" cstate="print">
            <a:lum bright="10000"/>
          </a:blip>
          <a:srcRect l="28221" t="9501" r="43250" b="-999"/>
          <a:stretch>
            <a:fillRect/>
          </a:stretch>
        </p:blipFill>
        <p:spPr bwMode="auto">
          <a:xfrm>
            <a:off x="929311" y="5426810"/>
            <a:ext cx="250478" cy="451878"/>
          </a:xfrm>
          <a:prstGeom prst="rect">
            <a:avLst/>
          </a:prstGeom>
          <a:noFill/>
        </p:spPr>
      </p:pic>
      <p:pic>
        <p:nvPicPr>
          <p:cNvPr id="316" name="Picture 5______" descr="C:\Users\wa20611\Downloads\padlock-154684_1280.png"/>
          <p:cNvPicPr>
            <a:picLocks noChangeAspect="1" noChangeArrowheads="1"/>
          </p:cNvPicPr>
          <p:nvPr>
            <p:custDataLst>
              <p:tags r:id="rId14"/>
            </p:custDataLst>
          </p:nvPr>
        </p:nvPicPr>
        <p:blipFill>
          <a:blip r:embed="rId128" cstate="print">
            <a:duotone>
              <a:schemeClr val="accent3">
                <a:shade val="45000"/>
                <a:satMod val="135000"/>
              </a:schemeClr>
              <a:prstClr val="white"/>
            </a:duotone>
          </a:blip>
          <a:stretch>
            <a:fillRect/>
          </a:stretch>
        </p:blipFill>
        <p:spPr bwMode="auto">
          <a:xfrm>
            <a:off x="5408842" y="2297921"/>
            <a:ext cx="308835" cy="254635"/>
          </a:xfrm>
          <a:prstGeom prst="rect">
            <a:avLst/>
          </a:prstGeom>
          <a:noFill/>
          <a:ln>
            <a:noFill/>
          </a:ln>
        </p:spPr>
      </p:pic>
      <p:pic>
        <p:nvPicPr>
          <p:cNvPr id="317" name="Picture 5__0" descr="https://lh3.ggpht.com/ZEy6KjtU6qh8DoLhIzkTjamadfh9JYzUjV7eXxI9hTFIzGvDaK91rVxF6j_GRUufOmU%3Dw300"/>
          <p:cNvPicPr>
            <a:picLocks noChangeAspect="1" noChangeArrowheads="1"/>
          </p:cNvPicPr>
          <p:nvPr>
            <p:custDataLst>
              <p:tags r:id="rId15"/>
            </p:custDataLst>
          </p:nvPr>
        </p:nvPicPr>
        <p:blipFill>
          <a:blip r:embed="rId129" cstate="print"/>
          <a:srcRect/>
          <a:stretch>
            <a:fillRect/>
          </a:stretch>
        </p:blipFill>
        <p:spPr bwMode="auto">
          <a:xfrm>
            <a:off x="295866" y="3549205"/>
            <a:ext cx="374718" cy="386818"/>
          </a:xfrm>
          <a:prstGeom prst="rect">
            <a:avLst/>
          </a:prstGeom>
          <a:noFill/>
        </p:spPr>
      </p:pic>
      <p:cxnSp>
        <p:nvCxnSpPr>
          <p:cNvPr id="318" name="Gewinkelte Verbindung 64"/>
          <p:cNvCxnSpPr/>
          <p:nvPr>
            <p:custDataLst>
              <p:tags r:id="rId16"/>
            </p:custDataLst>
          </p:nvPr>
        </p:nvCxnSpPr>
        <p:spPr bwMode="auto">
          <a:xfrm>
            <a:off x="4666985" y="3754473"/>
            <a:ext cx="2063137" cy="332473"/>
          </a:xfrm>
          <a:prstGeom prst="bentConnector3">
            <a:avLst>
              <a:gd name="adj1" fmla="val 50000"/>
            </a:avLst>
          </a:prstGeom>
          <a:solidFill>
            <a:schemeClr val="accent1"/>
          </a:solidFill>
          <a:ln w="12700" cap="flat" cmpd="sng" algn="ctr">
            <a:solidFill>
              <a:schemeClr val="accent4">
                <a:lumMod val="60000"/>
                <a:lumOff val="40000"/>
              </a:schemeClr>
            </a:solidFill>
            <a:prstDash val="sysDot"/>
            <a:round/>
            <a:headEnd type="none" w="med" len="med"/>
            <a:tailEnd type="none" w="med" len="med"/>
          </a:ln>
          <a:effectLst/>
        </p:spPr>
      </p:cxnSp>
      <p:sp>
        <p:nvSpPr>
          <p:cNvPr id="319" name="Textfeld 43"/>
          <p:cNvSpPr txBox="1"/>
          <p:nvPr>
            <p:custDataLst>
              <p:tags r:id="rId17"/>
            </p:custDataLst>
          </p:nvPr>
        </p:nvSpPr>
        <p:spPr>
          <a:xfrm>
            <a:off x="6434602" y="4740282"/>
            <a:ext cx="1297115" cy="226591"/>
          </a:xfrm>
          <a:prstGeom prst="rect">
            <a:avLst/>
          </a:prstGeom>
          <a:noFill/>
        </p:spPr>
        <p:txBody>
          <a:bodyPr wrap="square" lIns="36000" tIns="36000" rIns="36000" bIns="36000" rtlCol="0">
            <a:spAutoFit/>
          </a:bodyPr>
          <a:lstStyle/>
          <a:p>
            <a:endParaRPr lang="en-US" sz="1000" dirty="0"/>
          </a:p>
        </p:txBody>
      </p:sp>
      <p:pic>
        <p:nvPicPr>
          <p:cNvPr id="320" name="Picture 5____" descr="C:\Users\wa20611\Downloads\padlock-154684_1280.png"/>
          <p:cNvPicPr>
            <a:picLocks noChangeAspect="1" noChangeArrowheads="1"/>
          </p:cNvPicPr>
          <p:nvPr>
            <p:custDataLst>
              <p:tags r:id="rId18"/>
            </p:custDataLst>
          </p:nvPr>
        </p:nvPicPr>
        <p:blipFill>
          <a:blip r:embed="rId128" cstate="print">
            <a:duotone>
              <a:schemeClr val="accent3">
                <a:shade val="45000"/>
                <a:satMod val="135000"/>
              </a:schemeClr>
              <a:prstClr val="white"/>
            </a:duotone>
          </a:blip>
          <a:stretch>
            <a:fillRect/>
          </a:stretch>
        </p:blipFill>
        <p:spPr bwMode="auto">
          <a:xfrm>
            <a:off x="5697022" y="3772742"/>
            <a:ext cx="308835" cy="250822"/>
          </a:xfrm>
          <a:prstGeom prst="rect">
            <a:avLst/>
          </a:prstGeom>
          <a:noFill/>
          <a:ln>
            <a:noFill/>
          </a:ln>
        </p:spPr>
      </p:pic>
      <p:pic>
        <p:nvPicPr>
          <p:cNvPr id="321" name="Picture 14________" descr="ML14B"/>
          <p:cNvPicPr>
            <a:picLocks noChangeAspect="1" noChangeArrowheads="1"/>
          </p:cNvPicPr>
          <p:nvPr>
            <p:custDataLst>
              <p:tags r:id="rId19"/>
            </p:custDataLst>
          </p:nvPr>
        </p:nvPicPr>
        <p:blipFill>
          <a:blip r:embed="rId125" cstate="print">
            <a:clrChange>
              <a:clrFrom>
                <a:srgbClr val="FFFFFB"/>
              </a:clrFrom>
              <a:clrTo>
                <a:srgbClr val="FFFFFB">
                  <a:alpha val="0"/>
                </a:srgbClr>
              </a:clrTo>
            </a:clrChange>
            <a:duotone>
              <a:schemeClr val="accent5">
                <a:shade val="45000"/>
                <a:satMod val="135000"/>
              </a:schemeClr>
              <a:prstClr val="white"/>
            </a:duotone>
          </a:blip>
          <a:srcRect r="8607" b="4151"/>
          <a:stretch>
            <a:fillRect/>
          </a:stretch>
        </p:blipFill>
        <p:spPr bwMode="auto">
          <a:xfrm>
            <a:off x="6501267" y="1672948"/>
            <a:ext cx="332411" cy="421009"/>
          </a:xfrm>
          <a:prstGeom prst="rect">
            <a:avLst/>
          </a:prstGeom>
          <a:noFill/>
          <a:ln>
            <a:noFill/>
          </a:ln>
        </p:spPr>
      </p:pic>
      <p:cxnSp>
        <p:nvCxnSpPr>
          <p:cNvPr id="322" name="Gewinkelte Verbindung 42_"/>
          <p:cNvCxnSpPr/>
          <p:nvPr>
            <p:custDataLst>
              <p:tags r:id="rId20"/>
            </p:custDataLst>
          </p:nvPr>
        </p:nvCxnSpPr>
        <p:spPr bwMode="auto">
          <a:xfrm rot="10800000">
            <a:off x="3080257" y="2408974"/>
            <a:ext cx="3418408" cy="191409"/>
          </a:xfrm>
          <a:prstGeom prst="bentConnector3">
            <a:avLst>
              <a:gd name="adj1" fmla="val 53292"/>
            </a:avLst>
          </a:prstGeom>
          <a:solidFill>
            <a:schemeClr val="accent1"/>
          </a:solidFill>
          <a:ln w="12700" cap="flat" cmpd="sng" algn="ctr">
            <a:solidFill>
              <a:srgbClr val="0070C0"/>
            </a:solidFill>
            <a:prstDash val="sysDot"/>
            <a:round/>
            <a:headEnd type="none" w="med" len="med"/>
            <a:tailEnd type="none" w="med" len="med"/>
          </a:ln>
          <a:effectLst/>
        </p:spPr>
      </p:cxnSp>
      <p:cxnSp>
        <p:nvCxnSpPr>
          <p:cNvPr id="323" name="Gewinkelte Verbindung 42__"/>
          <p:cNvCxnSpPr/>
          <p:nvPr>
            <p:custDataLst>
              <p:tags r:id="rId21"/>
            </p:custDataLst>
          </p:nvPr>
        </p:nvCxnSpPr>
        <p:spPr bwMode="auto">
          <a:xfrm rot="10800000" flipV="1">
            <a:off x="7803361" y="1759790"/>
            <a:ext cx="1008000" cy="936000"/>
          </a:xfrm>
          <a:prstGeom prst="bentConnector3">
            <a:avLst>
              <a:gd name="adj1" fmla="val 71156"/>
            </a:avLst>
          </a:prstGeom>
          <a:solidFill>
            <a:schemeClr val="accent1"/>
          </a:solidFill>
          <a:ln w="12700" cap="flat" cmpd="sng" algn="ctr">
            <a:solidFill>
              <a:schemeClr val="accent1">
                <a:lumMod val="60000"/>
                <a:lumOff val="40000"/>
              </a:schemeClr>
            </a:solidFill>
            <a:prstDash val="sysDot"/>
            <a:round/>
            <a:headEnd type="none" w="med" len="med"/>
            <a:tailEnd type="none" w="med" len="med"/>
          </a:ln>
          <a:effectLst/>
        </p:spPr>
      </p:cxnSp>
      <p:cxnSp>
        <p:nvCxnSpPr>
          <p:cNvPr id="324" name="Gewinkelte Verbindung 42____"/>
          <p:cNvCxnSpPr/>
          <p:nvPr>
            <p:custDataLst>
              <p:tags r:id="rId22"/>
            </p:custDataLst>
          </p:nvPr>
        </p:nvCxnSpPr>
        <p:spPr bwMode="auto">
          <a:xfrm rot="10800000" flipV="1">
            <a:off x="2685026" y="1687311"/>
            <a:ext cx="3925579" cy="675918"/>
          </a:xfrm>
          <a:prstGeom prst="bentConnector3">
            <a:avLst>
              <a:gd name="adj1" fmla="val 36113"/>
            </a:avLst>
          </a:prstGeom>
          <a:solidFill>
            <a:schemeClr val="accent1"/>
          </a:solidFill>
          <a:ln w="12700" cap="flat" cmpd="sng" algn="ctr">
            <a:solidFill>
              <a:schemeClr val="accent1">
                <a:lumMod val="60000"/>
                <a:lumOff val="40000"/>
              </a:schemeClr>
            </a:solidFill>
            <a:prstDash val="sysDot"/>
            <a:round/>
            <a:headEnd type="none" w="med" len="med"/>
            <a:tailEnd type="none" w="med" len="med"/>
          </a:ln>
          <a:effectLst/>
        </p:spPr>
      </p:cxnSp>
      <p:grpSp>
        <p:nvGrpSpPr>
          <p:cNvPr id="325" name="Gruppieren 243"/>
          <p:cNvGrpSpPr/>
          <p:nvPr/>
        </p:nvGrpSpPr>
        <p:grpSpPr>
          <a:xfrm>
            <a:off x="6994250" y="1419418"/>
            <a:ext cx="1291745" cy="338554"/>
            <a:chOff x="7366571" y="1452926"/>
            <a:chExt cx="1345251" cy="338554"/>
          </a:xfrm>
        </p:grpSpPr>
        <p:sp>
          <p:nvSpPr>
            <p:cNvPr id="326" name="Textfeld 53"/>
            <p:cNvSpPr txBox="1"/>
            <p:nvPr>
              <p:custDataLst>
                <p:tags r:id="rId122"/>
              </p:custDataLst>
            </p:nvPr>
          </p:nvSpPr>
          <p:spPr>
            <a:xfrm>
              <a:off x="7524455" y="1452926"/>
              <a:ext cx="1187367" cy="338554"/>
            </a:xfrm>
            <a:prstGeom prst="rect">
              <a:avLst/>
            </a:prstGeom>
            <a:noFill/>
          </p:spPr>
          <p:txBody>
            <a:bodyPr wrap="square" rtlCol="0">
              <a:spAutoFit/>
            </a:bodyPr>
            <a:lstStyle/>
            <a:p>
              <a:r>
                <a:rPr lang="en-US" sz="800" dirty="0"/>
                <a:t>Bosch </a:t>
              </a:r>
              <a:r>
                <a:rPr lang="en-US" sz="800" b="1" dirty="0"/>
                <a:t>CIAM</a:t>
              </a:r>
              <a:r>
                <a:rPr lang="en-US" sz="800" dirty="0"/>
                <a:t> </a:t>
              </a:r>
            </a:p>
            <a:p>
              <a:r>
                <a:rPr lang="en-US" sz="800" dirty="0"/>
                <a:t>Service</a:t>
              </a:r>
            </a:p>
          </p:txBody>
        </p:sp>
        <p:pic>
          <p:nvPicPr>
            <p:cNvPr id="327" name="Grafik 59"/>
            <p:cNvPicPr>
              <a:picLocks noChangeAspect="1"/>
            </p:cNvPicPr>
            <p:nvPr>
              <p:custDataLst>
                <p:tags r:id="rId123"/>
              </p:custDataLst>
            </p:nvPr>
          </p:nvPicPr>
          <p:blipFill rotWithShape="1">
            <a:blip r:embed="rId130" cstate="print">
              <a:extLst>
                <a:ext uri="{28A0092B-C50C-407E-A947-70E740481C1C}">
                  <a14:useLocalDpi xmlns:a14="http://schemas.microsoft.com/office/drawing/2010/main" val="0"/>
                </a:ext>
              </a:extLst>
            </a:blip>
            <a:srcRect t="45110" r="88015"/>
            <a:stretch/>
          </p:blipFill>
          <p:spPr>
            <a:xfrm>
              <a:off x="7366571" y="1500315"/>
              <a:ext cx="230043" cy="240247"/>
            </a:xfrm>
            <a:prstGeom prst="rect">
              <a:avLst/>
            </a:prstGeom>
          </p:spPr>
        </p:pic>
      </p:grpSp>
      <p:pic>
        <p:nvPicPr>
          <p:cNvPr id="328" name="Grafik 82"/>
          <p:cNvPicPr>
            <a:picLocks noChangeAspect="1"/>
          </p:cNvPicPr>
          <p:nvPr>
            <p:custDataLst>
              <p:tags r:id="rId23"/>
            </p:custDataLst>
          </p:nvPr>
        </p:nvPicPr>
        <p:blipFill>
          <a:blip r:embed="rId131"/>
          <a:stretch>
            <a:fillRect/>
          </a:stretch>
        </p:blipFill>
        <p:spPr>
          <a:xfrm>
            <a:off x="297553" y="1858566"/>
            <a:ext cx="976450" cy="725127"/>
          </a:xfrm>
          <a:prstGeom prst="rect">
            <a:avLst/>
          </a:prstGeom>
        </p:spPr>
      </p:pic>
      <p:pic>
        <p:nvPicPr>
          <p:cNvPr id="329" name="Grafik 83"/>
          <p:cNvPicPr>
            <a:picLocks noChangeAspect="1"/>
          </p:cNvPicPr>
          <p:nvPr>
            <p:custDataLst>
              <p:tags r:id="rId24"/>
            </p:custDataLst>
          </p:nvPr>
        </p:nvPicPr>
        <p:blipFill>
          <a:blip r:embed="rId132"/>
          <a:stretch>
            <a:fillRect/>
          </a:stretch>
        </p:blipFill>
        <p:spPr>
          <a:xfrm>
            <a:off x="492947" y="2225540"/>
            <a:ext cx="481404" cy="451985"/>
          </a:xfrm>
          <a:prstGeom prst="rect">
            <a:avLst/>
          </a:prstGeom>
        </p:spPr>
      </p:pic>
      <p:pic>
        <p:nvPicPr>
          <p:cNvPr id="330" name="Grafik 84"/>
          <p:cNvPicPr>
            <a:picLocks noChangeAspect="1"/>
          </p:cNvPicPr>
          <p:nvPr>
            <p:custDataLst>
              <p:tags r:id="rId25"/>
            </p:custDataLst>
          </p:nvPr>
        </p:nvPicPr>
        <p:blipFill>
          <a:blip r:embed="rId133"/>
          <a:stretch>
            <a:fillRect/>
          </a:stretch>
        </p:blipFill>
        <p:spPr>
          <a:xfrm>
            <a:off x="153457" y="2411600"/>
            <a:ext cx="349403" cy="229296"/>
          </a:xfrm>
          <a:prstGeom prst="rect">
            <a:avLst/>
          </a:prstGeom>
        </p:spPr>
      </p:pic>
      <p:pic>
        <p:nvPicPr>
          <p:cNvPr id="331" name="Grafik 87"/>
          <p:cNvPicPr>
            <a:picLocks noChangeAspect="1"/>
          </p:cNvPicPr>
          <p:nvPr>
            <p:custDataLst>
              <p:tags r:id="rId26"/>
            </p:custDataLst>
          </p:nvPr>
        </p:nvPicPr>
        <p:blipFill>
          <a:blip r:embed="rId134"/>
          <a:stretch>
            <a:fillRect/>
          </a:stretch>
        </p:blipFill>
        <p:spPr>
          <a:xfrm>
            <a:off x="1150030" y="3023719"/>
            <a:ext cx="440136" cy="616191"/>
          </a:xfrm>
          <a:prstGeom prst="rect">
            <a:avLst/>
          </a:prstGeom>
        </p:spPr>
      </p:pic>
      <p:pic>
        <p:nvPicPr>
          <p:cNvPr id="332" name="Grafik 88"/>
          <p:cNvPicPr>
            <a:picLocks noChangeAspect="1"/>
          </p:cNvPicPr>
          <p:nvPr>
            <p:custDataLst>
              <p:tags r:id="rId27"/>
            </p:custDataLst>
          </p:nvPr>
        </p:nvPicPr>
        <p:blipFill>
          <a:blip r:embed="rId135"/>
          <a:stretch>
            <a:fillRect/>
          </a:stretch>
        </p:blipFill>
        <p:spPr>
          <a:xfrm>
            <a:off x="926493" y="3641760"/>
            <a:ext cx="539342" cy="297261"/>
          </a:xfrm>
          <a:prstGeom prst="rect">
            <a:avLst/>
          </a:prstGeom>
        </p:spPr>
      </p:pic>
      <p:pic>
        <p:nvPicPr>
          <p:cNvPr id="333" name="Grafik 103"/>
          <p:cNvPicPr>
            <a:picLocks noChangeAspect="1"/>
          </p:cNvPicPr>
          <p:nvPr>
            <p:custDataLst>
              <p:tags r:id="rId28"/>
            </p:custDataLst>
          </p:nvPr>
        </p:nvPicPr>
        <p:blipFill>
          <a:blip r:embed="rId136"/>
          <a:stretch>
            <a:fillRect/>
          </a:stretch>
        </p:blipFill>
        <p:spPr>
          <a:xfrm>
            <a:off x="615999" y="4474459"/>
            <a:ext cx="292559" cy="395438"/>
          </a:xfrm>
          <a:prstGeom prst="rect">
            <a:avLst/>
          </a:prstGeom>
        </p:spPr>
      </p:pic>
      <p:pic>
        <p:nvPicPr>
          <p:cNvPr id="334" name="Grafik 104"/>
          <p:cNvPicPr>
            <a:picLocks noChangeAspect="1"/>
          </p:cNvPicPr>
          <p:nvPr>
            <p:custDataLst>
              <p:tags r:id="rId29"/>
            </p:custDataLst>
          </p:nvPr>
        </p:nvPicPr>
        <p:blipFill>
          <a:blip r:embed="rId137"/>
          <a:stretch>
            <a:fillRect/>
          </a:stretch>
        </p:blipFill>
        <p:spPr>
          <a:xfrm>
            <a:off x="463201" y="4876257"/>
            <a:ext cx="264774" cy="400313"/>
          </a:xfrm>
          <a:prstGeom prst="rect">
            <a:avLst/>
          </a:prstGeom>
        </p:spPr>
      </p:pic>
      <p:pic>
        <p:nvPicPr>
          <p:cNvPr id="335" name="Grafik 105"/>
          <p:cNvPicPr>
            <a:picLocks noChangeAspect="1"/>
          </p:cNvPicPr>
          <p:nvPr>
            <p:custDataLst>
              <p:tags r:id="rId30"/>
            </p:custDataLst>
          </p:nvPr>
        </p:nvPicPr>
        <p:blipFill>
          <a:blip r:embed="rId138"/>
          <a:stretch>
            <a:fillRect/>
          </a:stretch>
        </p:blipFill>
        <p:spPr>
          <a:xfrm>
            <a:off x="1046239" y="4383653"/>
            <a:ext cx="277177" cy="515548"/>
          </a:xfrm>
          <a:prstGeom prst="rect">
            <a:avLst/>
          </a:prstGeom>
        </p:spPr>
      </p:pic>
      <p:pic>
        <p:nvPicPr>
          <p:cNvPr id="336" name="Grafik 107"/>
          <p:cNvPicPr>
            <a:picLocks noChangeAspect="1"/>
          </p:cNvPicPr>
          <p:nvPr>
            <p:custDataLst>
              <p:tags r:id="rId31"/>
            </p:custDataLst>
          </p:nvPr>
        </p:nvPicPr>
        <p:blipFill>
          <a:blip r:embed="rId139">
            <a:extLst>
              <a:ext uri="{BEBA8EAE-BF5A-486C-A8C5-ECC9F3942E4B}">
                <a14:imgProps xmlns:a14="http://schemas.microsoft.com/office/drawing/2010/main">
                  <a14:imgLayer r:embed="rId140">
                    <a14:imgEffect>
                      <a14:brightnessContrast bright="7000" contrast="-4000"/>
                    </a14:imgEffect>
                  </a14:imgLayer>
                </a14:imgProps>
              </a:ext>
            </a:extLst>
          </a:blip>
          <a:stretch>
            <a:fillRect/>
          </a:stretch>
        </p:blipFill>
        <p:spPr>
          <a:xfrm>
            <a:off x="535801" y="5438327"/>
            <a:ext cx="333330" cy="347414"/>
          </a:xfrm>
          <a:prstGeom prst="rect">
            <a:avLst/>
          </a:prstGeom>
        </p:spPr>
      </p:pic>
      <p:pic>
        <p:nvPicPr>
          <p:cNvPr id="337" name="Grafik 108"/>
          <p:cNvPicPr>
            <a:picLocks noChangeAspect="1"/>
          </p:cNvPicPr>
          <p:nvPr>
            <p:custDataLst>
              <p:tags r:id="rId32"/>
            </p:custDataLst>
          </p:nvPr>
        </p:nvPicPr>
        <p:blipFill>
          <a:blip r:embed="rId141"/>
          <a:stretch>
            <a:fillRect/>
          </a:stretch>
        </p:blipFill>
        <p:spPr>
          <a:xfrm>
            <a:off x="1390902" y="5483721"/>
            <a:ext cx="290757" cy="395430"/>
          </a:xfrm>
          <a:prstGeom prst="rect">
            <a:avLst/>
          </a:prstGeom>
        </p:spPr>
      </p:pic>
      <p:pic>
        <p:nvPicPr>
          <p:cNvPr id="338" name="Grafik 109"/>
          <p:cNvPicPr>
            <a:picLocks noChangeAspect="1"/>
          </p:cNvPicPr>
          <p:nvPr>
            <p:custDataLst>
              <p:tags r:id="rId33"/>
            </p:custDataLst>
          </p:nvPr>
        </p:nvPicPr>
        <p:blipFill>
          <a:blip r:embed="rId142"/>
          <a:stretch>
            <a:fillRect/>
          </a:stretch>
        </p:blipFill>
        <p:spPr>
          <a:xfrm>
            <a:off x="1487856" y="4551606"/>
            <a:ext cx="413221" cy="304637"/>
          </a:xfrm>
          <a:prstGeom prst="rect">
            <a:avLst/>
          </a:prstGeom>
        </p:spPr>
      </p:pic>
      <p:pic>
        <p:nvPicPr>
          <p:cNvPr id="339" name="Grafik 110"/>
          <p:cNvPicPr>
            <a:picLocks noChangeAspect="1"/>
          </p:cNvPicPr>
          <p:nvPr>
            <p:custDataLst>
              <p:tags r:id="rId34"/>
            </p:custDataLst>
          </p:nvPr>
        </p:nvPicPr>
        <p:blipFill>
          <a:blip r:embed="rId143"/>
          <a:stretch>
            <a:fillRect/>
          </a:stretch>
        </p:blipFill>
        <p:spPr>
          <a:xfrm>
            <a:off x="1530287" y="4982074"/>
            <a:ext cx="352693" cy="399718"/>
          </a:xfrm>
          <a:prstGeom prst="rect">
            <a:avLst/>
          </a:prstGeom>
        </p:spPr>
      </p:pic>
      <p:cxnSp>
        <p:nvCxnSpPr>
          <p:cNvPr id="340" name="Gerader Verbinder 122"/>
          <p:cNvCxnSpPr/>
          <p:nvPr>
            <p:custDataLst>
              <p:tags r:id="rId35"/>
            </p:custDataLst>
          </p:nvPr>
        </p:nvCxnSpPr>
        <p:spPr>
          <a:xfrm flipV="1">
            <a:off x="496106" y="4207508"/>
            <a:ext cx="3693839" cy="3828"/>
          </a:xfrm>
          <a:prstGeom prst="line">
            <a:avLst/>
          </a:prstGeom>
          <a:ln w="12700">
            <a:solidFill>
              <a:srgbClr val="00B050"/>
            </a:solidFill>
            <a:prstDash val="sysDot"/>
          </a:ln>
        </p:spPr>
        <p:style>
          <a:lnRef idx="1">
            <a:schemeClr val="accent1"/>
          </a:lnRef>
          <a:fillRef idx="0">
            <a:schemeClr val="accent1"/>
          </a:fillRef>
          <a:effectRef idx="0">
            <a:schemeClr val="accent1"/>
          </a:effectRef>
          <a:fontRef idx="minor">
            <a:schemeClr val="tx1"/>
          </a:fontRef>
        </p:style>
      </p:cxnSp>
      <p:cxnSp>
        <p:nvCxnSpPr>
          <p:cNvPr id="341" name="Gerader Verbinder 123"/>
          <p:cNvCxnSpPr/>
          <p:nvPr>
            <p:custDataLst>
              <p:tags r:id="rId36"/>
            </p:custDataLst>
          </p:nvPr>
        </p:nvCxnSpPr>
        <p:spPr>
          <a:xfrm flipH="1" flipV="1">
            <a:off x="4197272" y="3965583"/>
            <a:ext cx="129" cy="204869"/>
          </a:xfrm>
          <a:prstGeom prst="line">
            <a:avLst/>
          </a:prstGeom>
          <a:ln w="12700">
            <a:solidFill>
              <a:srgbClr val="00B050"/>
            </a:solidFill>
            <a:prstDash val="sysDot"/>
          </a:ln>
        </p:spPr>
        <p:style>
          <a:lnRef idx="1">
            <a:schemeClr val="accent1"/>
          </a:lnRef>
          <a:fillRef idx="0">
            <a:schemeClr val="accent1"/>
          </a:fillRef>
          <a:effectRef idx="0">
            <a:schemeClr val="accent1"/>
          </a:effectRef>
          <a:fontRef idx="minor">
            <a:schemeClr val="tx1"/>
          </a:fontRef>
        </p:style>
      </p:cxnSp>
      <p:cxnSp>
        <p:nvCxnSpPr>
          <p:cNvPr id="342" name="Gerader Verbinder 130"/>
          <p:cNvCxnSpPr/>
          <p:nvPr>
            <p:custDataLst>
              <p:tags r:id="rId37"/>
            </p:custDataLst>
          </p:nvPr>
        </p:nvCxnSpPr>
        <p:spPr>
          <a:xfrm flipH="1" flipV="1">
            <a:off x="2826892" y="3936872"/>
            <a:ext cx="129" cy="204869"/>
          </a:xfrm>
          <a:prstGeom prst="line">
            <a:avLst/>
          </a:prstGeom>
          <a:ln w="12700">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3" name="Gerader Verbinder 131"/>
          <p:cNvCxnSpPr/>
          <p:nvPr>
            <p:custDataLst>
              <p:tags r:id="rId38"/>
            </p:custDataLst>
          </p:nvPr>
        </p:nvCxnSpPr>
        <p:spPr>
          <a:xfrm flipH="1" flipV="1">
            <a:off x="2015247" y="3971232"/>
            <a:ext cx="129" cy="204869"/>
          </a:xfrm>
          <a:prstGeom prst="line">
            <a:avLst/>
          </a:prstGeom>
          <a:ln w="12700">
            <a:solidFill>
              <a:schemeClr val="accent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4" name="Gerader Verbinder 132"/>
          <p:cNvCxnSpPr/>
          <p:nvPr>
            <p:custDataLst>
              <p:tags r:id="rId39"/>
            </p:custDataLst>
          </p:nvPr>
        </p:nvCxnSpPr>
        <p:spPr>
          <a:xfrm flipH="1" flipV="1">
            <a:off x="1167530" y="3985686"/>
            <a:ext cx="129" cy="204869"/>
          </a:xfrm>
          <a:prstGeom prst="line">
            <a:avLst/>
          </a:prstGeom>
          <a:ln w="12700">
            <a:solidFill>
              <a:srgbClr val="00B050"/>
            </a:solidFill>
            <a:prstDash val="sysDot"/>
          </a:ln>
        </p:spPr>
        <p:style>
          <a:lnRef idx="1">
            <a:schemeClr val="accent1"/>
          </a:lnRef>
          <a:fillRef idx="0">
            <a:schemeClr val="accent1"/>
          </a:fillRef>
          <a:effectRef idx="0">
            <a:schemeClr val="accent1"/>
          </a:effectRef>
          <a:fontRef idx="minor">
            <a:schemeClr val="tx1"/>
          </a:fontRef>
        </p:style>
      </p:cxnSp>
      <p:cxnSp>
        <p:nvCxnSpPr>
          <p:cNvPr id="345" name="Gerader Verbinder 133"/>
          <p:cNvCxnSpPr/>
          <p:nvPr>
            <p:custDataLst>
              <p:tags r:id="rId40"/>
            </p:custDataLst>
          </p:nvPr>
        </p:nvCxnSpPr>
        <p:spPr>
          <a:xfrm flipH="1" flipV="1">
            <a:off x="488370" y="3990338"/>
            <a:ext cx="129" cy="204869"/>
          </a:xfrm>
          <a:prstGeom prst="line">
            <a:avLst/>
          </a:prstGeom>
          <a:ln w="12700">
            <a:solidFill>
              <a:srgbClr val="00B050"/>
            </a:solidFill>
            <a:prstDash val="sysDot"/>
          </a:ln>
        </p:spPr>
        <p:style>
          <a:lnRef idx="1">
            <a:schemeClr val="accent1"/>
          </a:lnRef>
          <a:fillRef idx="0">
            <a:schemeClr val="accent1"/>
          </a:fillRef>
          <a:effectRef idx="0">
            <a:schemeClr val="accent1"/>
          </a:effectRef>
          <a:fontRef idx="minor">
            <a:schemeClr val="tx1"/>
          </a:fontRef>
        </p:style>
      </p:cxnSp>
      <p:sp>
        <p:nvSpPr>
          <p:cNvPr id="346" name="Rectangle 14_________"/>
          <p:cNvSpPr>
            <a:spLocks noChangeArrowheads="1"/>
          </p:cNvSpPr>
          <p:nvPr>
            <p:custDataLst>
              <p:tags r:id="rId41"/>
            </p:custDataLst>
          </p:nvPr>
        </p:nvSpPr>
        <p:spPr bwMode="auto">
          <a:xfrm>
            <a:off x="-951" y="3000379"/>
            <a:ext cx="3503191" cy="3020242"/>
          </a:xfrm>
          <a:prstGeom prst="rect">
            <a:avLst/>
          </a:prstGeom>
          <a:noFill/>
          <a:ln w="6350">
            <a:solidFill>
              <a:schemeClr val="bg1">
                <a:lumMod val="85000"/>
              </a:schemeClr>
            </a:solidFill>
            <a:prstDash val="dash"/>
            <a:miter lim="800000"/>
            <a:headEnd/>
            <a:tailEnd/>
          </a:ln>
        </p:spPr>
        <p:txBody>
          <a:bodyPr vert="vert270" wrap="none" lIns="36000" tIns="36000" rIns="36000" bIns="36000"/>
          <a:lstStyle/>
          <a:p>
            <a:pPr algn="ctr" fontAlgn="auto">
              <a:spcBef>
                <a:spcPts val="0"/>
              </a:spcBef>
              <a:spcAft>
                <a:spcPts val="0"/>
              </a:spcAft>
              <a:defRPr/>
            </a:pPr>
            <a:r>
              <a:rPr lang="en-US" sz="1000" kern="0" dirty="0">
                <a:solidFill>
                  <a:schemeClr val="bg1">
                    <a:lumMod val="50000"/>
                  </a:schemeClr>
                </a:solidFill>
              </a:rPr>
              <a:t>HOME  Eco System</a:t>
            </a:r>
          </a:p>
          <a:p>
            <a:pPr algn="ctr" fontAlgn="auto">
              <a:spcBef>
                <a:spcPts val="0"/>
              </a:spcBef>
              <a:spcAft>
                <a:spcPts val="0"/>
              </a:spcAft>
              <a:defRPr/>
            </a:pPr>
            <a:endParaRPr lang="en-US" sz="1000" b="1" kern="0" dirty="0">
              <a:solidFill>
                <a:sysClr val="windowText" lastClr="000000"/>
              </a:solidFill>
            </a:endParaRPr>
          </a:p>
        </p:txBody>
      </p:sp>
      <p:grpSp>
        <p:nvGrpSpPr>
          <p:cNvPr id="347" name="Gruppieren 29"/>
          <p:cNvGrpSpPr/>
          <p:nvPr/>
        </p:nvGrpSpPr>
        <p:grpSpPr>
          <a:xfrm>
            <a:off x="1899409" y="4831291"/>
            <a:ext cx="955427" cy="801033"/>
            <a:chOff x="2509640" y="4245181"/>
            <a:chExt cx="790940" cy="801033"/>
          </a:xfrm>
        </p:grpSpPr>
        <p:cxnSp>
          <p:nvCxnSpPr>
            <p:cNvPr id="348" name="Gerader Verbinder 144"/>
            <p:cNvCxnSpPr/>
            <p:nvPr>
              <p:custDataLst>
                <p:tags r:id="rId117"/>
              </p:custDataLst>
            </p:nvPr>
          </p:nvCxnSpPr>
          <p:spPr>
            <a:xfrm flipH="1" flipV="1">
              <a:off x="2514595" y="4245181"/>
              <a:ext cx="780008" cy="329743"/>
            </a:xfrm>
            <a:prstGeom prst="line">
              <a:avLst/>
            </a:prstGeom>
            <a:ln>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9" name="Gerader Verbinder 145"/>
            <p:cNvCxnSpPr/>
            <p:nvPr>
              <p:custDataLst>
                <p:tags r:id="rId118"/>
              </p:custDataLst>
            </p:nvPr>
          </p:nvCxnSpPr>
          <p:spPr>
            <a:xfrm flipH="1">
              <a:off x="2512522" y="4568469"/>
              <a:ext cx="788058" cy="46890"/>
            </a:xfrm>
            <a:prstGeom prst="line">
              <a:avLst/>
            </a:prstGeom>
            <a:ln>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0" name="Gerader Verbinder 150"/>
            <p:cNvCxnSpPr/>
            <p:nvPr>
              <p:custDataLst>
                <p:tags r:id="rId119"/>
              </p:custDataLst>
            </p:nvPr>
          </p:nvCxnSpPr>
          <p:spPr>
            <a:xfrm flipH="1" flipV="1">
              <a:off x="2537740" y="4424101"/>
              <a:ext cx="756863" cy="146963"/>
            </a:xfrm>
            <a:prstGeom prst="line">
              <a:avLst/>
            </a:prstGeom>
            <a:ln>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1" name="Gerader Verbinder 154"/>
            <p:cNvCxnSpPr/>
            <p:nvPr>
              <p:custDataLst>
                <p:tags r:id="rId120"/>
              </p:custDataLst>
            </p:nvPr>
          </p:nvCxnSpPr>
          <p:spPr>
            <a:xfrm flipH="1">
              <a:off x="2509640" y="4589589"/>
              <a:ext cx="762256" cy="456625"/>
            </a:xfrm>
            <a:prstGeom prst="line">
              <a:avLst/>
            </a:prstGeom>
            <a:ln>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2" name="Gerader Verbinder 157"/>
            <p:cNvCxnSpPr/>
            <p:nvPr>
              <p:custDataLst>
                <p:tags r:id="rId121"/>
              </p:custDataLst>
            </p:nvPr>
          </p:nvCxnSpPr>
          <p:spPr>
            <a:xfrm flipH="1">
              <a:off x="2535294" y="4589590"/>
              <a:ext cx="736601" cy="232803"/>
            </a:xfrm>
            <a:prstGeom prst="line">
              <a:avLst/>
            </a:prstGeom>
            <a:ln>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grpSp>
      <p:pic>
        <p:nvPicPr>
          <p:cNvPr id="353" name="Picture 5_______" descr="C:\Users\wa20611\Downloads\padlock-154684_1280.png"/>
          <p:cNvPicPr>
            <a:picLocks noChangeAspect="1" noChangeArrowheads="1"/>
          </p:cNvPicPr>
          <p:nvPr>
            <p:custDataLst>
              <p:tags r:id="rId42"/>
            </p:custDataLst>
          </p:nvPr>
        </p:nvPicPr>
        <p:blipFill>
          <a:blip r:embed="rId128" cstate="print">
            <a:duotone>
              <a:schemeClr val="bg2">
                <a:shade val="45000"/>
                <a:satMod val="135000"/>
              </a:schemeClr>
              <a:prstClr val="white"/>
            </a:duotone>
          </a:blip>
          <a:stretch>
            <a:fillRect/>
          </a:stretch>
        </p:blipFill>
        <p:spPr bwMode="auto">
          <a:xfrm>
            <a:off x="2441505" y="5061073"/>
            <a:ext cx="250177" cy="206272"/>
          </a:xfrm>
          <a:prstGeom prst="rect">
            <a:avLst/>
          </a:prstGeom>
          <a:noFill/>
          <a:ln>
            <a:noFill/>
          </a:ln>
        </p:spPr>
      </p:pic>
      <p:cxnSp>
        <p:nvCxnSpPr>
          <p:cNvPr id="354" name="Gewinkelte Verbindung 26__"/>
          <p:cNvCxnSpPr/>
          <p:nvPr>
            <p:custDataLst>
              <p:tags r:id="rId43"/>
            </p:custDataLst>
          </p:nvPr>
        </p:nvCxnSpPr>
        <p:spPr bwMode="auto">
          <a:xfrm rot="5400000">
            <a:off x="3154047" y="3969768"/>
            <a:ext cx="1168297" cy="1208300"/>
          </a:xfrm>
          <a:prstGeom prst="bentConnector2">
            <a:avLst/>
          </a:prstGeom>
          <a:solidFill>
            <a:schemeClr val="accent1"/>
          </a:solidFill>
          <a:ln w="12700" cap="flat" cmpd="sng" algn="ctr">
            <a:solidFill>
              <a:srgbClr val="FFC000"/>
            </a:solidFill>
            <a:prstDash val="sysDot"/>
            <a:round/>
            <a:headEnd type="none" w="med" len="med"/>
            <a:tailEnd type="none" w="med" len="med"/>
          </a:ln>
          <a:effectLst/>
        </p:spPr>
      </p:cxnSp>
      <p:cxnSp>
        <p:nvCxnSpPr>
          <p:cNvPr id="355" name="Gewinkelte Verbindung 26___"/>
          <p:cNvCxnSpPr/>
          <p:nvPr>
            <p:custDataLst>
              <p:tags r:id="rId44"/>
            </p:custDataLst>
          </p:nvPr>
        </p:nvCxnSpPr>
        <p:spPr bwMode="auto">
          <a:xfrm rot="5400000">
            <a:off x="3081036" y="3888665"/>
            <a:ext cx="1168297" cy="1208300"/>
          </a:xfrm>
          <a:prstGeom prst="bentConnector2">
            <a:avLst/>
          </a:prstGeom>
          <a:solidFill>
            <a:schemeClr val="accent1"/>
          </a:solidFill>
          <a:ln w="12700" cap="flat" cmpd="sng" algn="ctr">
            <a:solidFill>
              <a:schemeClr val="accent3">
                <a:lumMod val="60000"/>
                <a:lumOff val="40000"/>
              </a:schemeClr>
            </a:solidFill>
            <a:prstDash val="sysDot"/>
            <a:round/>
            <a:headEnd type="none" w="med" len="med"/>
            <a:tailEnd type="none" w="med" len="med"/>
          </a:ln>
          <a:effectLst/>
        </p:spPr>
      </p:cxnSp>
      <p:pic>
        <p:nvPicPr>
          <p:cNvPr id="356" name="Grafik 169"/>
          <p:cNvPicPr>
            <a:picLocks noChangeAspect="1"/>
          </p:cNvPicPr>
          <p:nvPr>
            <p:custDataLst>
              <p:tags r:id="rId45"/>
            </p:custDataLst>
          </p:nvPr>
        </p:nvPicPr>
        <p:blipFill>
          <a:blip r:embed="rId144"/>
          <a:stretch>
            <a:fillRect/>
          </a:stretch>
        </p:blipFill>
        <p:spPr>
          <a:xfrm>
            <a:off x="1834951" y="3118576"/>
            <a:ext cx="382725" cy="504985"/>
          </a:xfrm>
          <a:prstGeom prst="rect">
            <a:avLst/>
          </a:prstGeom>
        </p:spPr>
      </p:pic>
      <p:grpSp>
        <p:nvGrpSpPr>
          <p:cNvPr id="357" name="Gruppieren 9"/>
          <p:cNvGrpSpPr/>
          <p:nvPr/>
        </p:nvGrpSpPr>
        <p:grpSpPr>
          <a:xfrm>
            <a:off x="8667601" y="1457224"/>
            <a:ext cx="1334354" cy="429550"/>
            <a:chOff x="9112431" y="1409159"/>
            <a:chExt cx="1334354" cy="429550"/>
          </a:xfrm>
        </p:grpSpPr>
        <p:sp>
          <p:nvSpPr>
            <p:cNvPr id="358" name="Rectangle 14________"/>
            <p:cNvSpPr>
              <a:spLocks noChangeArrowheads="1"/>
            </p:cNvSpPr>
            <p:nvPr>
              <p:custDataLst>
                <p:tags r:id="rId115"/>
              </p:custDataLst>
            </p:nvPr>
          </p:nvSpPr>
          <p:spPr bwMode="auto">
            <a:xfrm>
              <a:off x="9112431" y="1409159"/>
              <a:ext cx="1334354" cy="429550"/>
            </a:xfrm>
            <a:prstGeom prst="rect">
              <a:avLst/>
            </a:prstGeom>
            <a:solidFill>
              <a:schemeClr val="bg1"/>
            </a:solidFill>
            <a:ln w="6350">
              <a:solidFill>
                <a:schemeClr val="bg1">
                  <a:lumMod val="85000"/>
                </a:schemeClr>
              </a:solidFill>
              <a:prstDash val="dash"/>
              <a:miter lim="800000"/>
              <a:headEnd/>
              <a:tailEnd/>
            </a:ln>
          </p:spPr>
          <p:txBody>
            <a:bodyPr wrap="none" anchor="b">
              <a:noAutofit/>
            </a:bodyPr>
            <a:lstStyle/>
            <a:p>
              <a:pPr algn="ctr" fontAlgn="auto">
                <a:spcBef>
                  <a:spcPts val="0"/>
                </a:spcBef>
                <a:spcAft>
                  <a:spcPts val="0"/>
                </a:spcAft>
                <a:defRPr/>
              </a:pPr>
              <a:endParaRPr lang="en-US" sz="1000" b="1" kern="0" dirty="0"/>
            </a:p>
          </p:txBody>
        </p:sp>
        <p:pic>
          <p:nvPicPr>
            <p:cNvPr id="359" name="Grafik 175"/>
            <p:cNvPicPr>
              <a:picLocks noChangeAspect="1"/>
            </p:cNvPicPr>
            <p:nvPr>
              <p:custDataLst>
                <p:tags r:id="rId116"/>
              </p:custDataLst>
            </p:nvPr>
          </p:nvPicPr>
          <p:blipFill>
            <a:blip r:embed="rId145"/>
            <a:stretch>
              <a:fillRect/>
            </a:stretch>
          </p:blipFill>
          <p:spPr>
            <a:xfrm>
              <a:off x="9231808" y="1488684"/>
              <a:ext cx="1034781" cy="266087"/>
            </a:xfrm>
            <a:prstGeom prst="rect">
              <a:avLst/>
            </a:prstGeom>
          </p:spPr>
        </p:pic>
      </p:grpSp>
      <p:grpSp>
        <p:nvGrpSpPr>
          <p:cNvPr id="360" name="Gruppieren 223"/>
          <p:cNvGrpSpPr/>
          <p:nvPr/>
        </p:nvGrpSpPr>
        <p:grpSpPr>
          <a:xfrm>
            <a:off x="8658663" y="3264811"/>
            <a:ext cx="1334355" cy="509973"/>
            <a:chOff x="9111934" y="2636170"/>
            <a:chExt cx="1334354" cy="509973"/>
          </a:xfrm>
        </p:grpSpPr>
        <p:sp>
          <p:nvSpPr>
            <p:cNvPr id="361" name="Rectangle 14____________"/>
            <p:cNvSpPr>
              <a:spLocks noChangeArrowheads="1"/>
            </p:cNvSpPr>
            <p:nvPr>
              <p:custDataLst>
                <p:tags r:id="rId112"/>
              </p:custDataLst>
            </p:nvPr>
          </p:nvSpPr>
          <p:spPr bwMode="auto">
            <a:xfrm>
              <a:off x="9111934" y="2636170"/>
              <a:ext cx="1334354" cy="509973"/>
            </a:xfrm>
            <a:prstGeom prst="rect">
              <a:avLst/>
            </a:prstGeom>
            <a:solidFill>
              <a:schemeClr val="bg1"/>
            </a:solidFill>
            <a:ln w="6350">
              <a:solidFill>
                <a:schemeClr val="bg1">
                  <a:lumMod val="85000"/>
                </a:schemeClr>
              </a:solidFill>
              <a:prstDash val="dash"/>
              <a:miter lim="800000"/>
              <a:headEnd/>
              <a:tailEnd/>
            </a:ln>
          </p:spPr>
          <p:txBody>
            <a:bodyPr wrap="none" anchor="b">
              <a:noAutofit/>
            </a:bodyPr>
            <a:lstStyle/>
            <a:p>
              <a:pPr algn="ctr" fontAlgn="auto">
                <a:spcBef>
                  <a:spcPts val="0"/>
                </a:spcBef>
                <a:spcAft>
                  <a:spcPts val="0"/>
                </a:spcAft>
                <a:defRPr/>
              </a:pPr>
              <a:endParaRPr lang="en-US" sz="1000" b="1" kern="0" dirty="0"/>
            </a:p>
          </p:txBody>
        </p:sp>
        <p:pic>
          <p:nvPicPr>
            <p:cNvPr id="362" name="Grafik 176"/>
            <p:cNvPicPr>
              <a:picLocks noChangeAspect="1"/>
            </p:cNvPicPr>
            <p:nvPr>
              <p:custDataLst>
                <p:tags r:id="rId113"/>
              </p:custDataLst>
            </p:nvPr>
          </p:nvPicPr>
          <p:blipFill>
            <a:blip r:embed="rId146"/>
            <a:stretch>
              <a:fillRect/>
            </a:stretch>
          </p:blipFill>
          <p:spPr>
            <a:xfrm>
              <a:off x="9526798" y="2920384"/>
              <a:ext cx="554127" cy="185924"/>
            </a:xfrm>
            <a:prstGeom prst="rect">
              <a:avLst/>
            </a:prstGeom>
          </p:spPr>
        </p:pic>
        <p:pic>
          <p:nvPicPr>
            <p:cNvPr id="363" name="Grafik 177"/>
            <p:cNvPicPr>
              <a:picLocks noChangeAspect="1"/>
            </p:cNvPicPr>
            <p:nvPr>
              <p:custDataLst>
                <p:tags r:id="rId114"/>
              </p:custDataLst>
            </p:nvPr>
          </p:nvPicPr>
          <p:blipFill>
            <a:blip r:embed="rId147"/>
            <a:stretch>
              <a:fillRect/>
            </a:stretch>
          </p:blipFill>
          <p:spPr>
            <a:xfrm>
              <a:off x="9269476" y="2670002"/>
              <a:ext cx="1061879" cy="223890"/>
            </a:xfrm>
            <a:prstGeom prst="rect">
              <a:avLst/>
            </a:prstGeom>
          </p:spPr>
        </p:pic>
      </p:grpSp>
      <p:cxnSp>
        <p:nvCxnSpPr>
          <p:cNvPr id="364" name="Gewinkelte Verbindung 26____"/>
          <p:cNvCxnSpPr/>
          <p:nvPr>
            <p:custDataLst>
              <p:tags r:id="rId46"/>
            </p:custDataLst>
          </p:nvPr>
        </p:nvCxnSpPr>
        <p:spPr bwMode="auto">
          <a:xfrm flipV="1">
            <a:off x="3017973" y="3959233"/>
            <a:ext cx="1252604" cy="1089128"/>
          </a:xfrm>
          <a:prstGeom prst="bentConnector3">
            <a:avLst>
              <a:gd name="adj1" fmla="val 97159"/>
            </a:avLst>
          </a:prstGeom>
          <a:solidFill>
            <a:schemeClr val="accent1"/>
          </a:solidFill>
          <a:ln w="12700" cap="flat" cmpd="sng" algn="ctr">
            <a:solidFill>
              <a:schemeClr val="accent3">
                <a:lumMod val="40000"/>
                <a:lumOff val="60000"/>
              </a:schemeClr>
            </a:solidFill>
            <a:prstDash val="sysDot"/>
            <a:round/>
            <a:headEnd type="none" w="med" len="med"/>
            <a:tailEnd type="none" w="med" len="med"/>
          </a:ln>
          <a:effectLst/>
        </p:spPr>
      </p:cxnSp>
      <p:pic>
        <p:nvPicPr>
          <p:cNvPr id="365" name="Grafik 106"/>
          <p:cNvPicPr>
            <a:picLocks noChangeAspect="1"/>
          </p:cNvPicPr>
          <p:nvPr>
            <p:custDataLst>
              <p:tags r:id="rId47"/>
            </p:custDataLst>
          </p:nvPr>
        </p:nvPicPr>
        <p:blipFill>
          <a:blip r:embed="rId148"/>
          <a:stretch>
            <a:fillRect/>
          </a:stretch>
        </p:blipFill>
        <p:spPr>
          <a:xfrm>
            <a:off x="2780576" y="4901627"/>
            <a:ext cx="474223" cy="448864"/>
          </a:xfrm>
          <a:prstGeom prst="rect">
            <a:avLst/>
          </a:prstGeom>
        </p:spPr>
      </p:pic>
      <p:pic>
        <p:nvPicPr>
          <p:cNvPr id="366" name="Picture 11" descr="C:\Users\imm0007\Downloads\MC900434874.PNG"/>
          <p:cNvPicPr>
            <a:picLocks noChangeAspect="1" noChangeArrowheads="1"/>
          </p:cNvPicPr>
          <p:nvPr>
            <p:custDataLst>
              <p:tags r:id="rId48"/>
            </p:custDataLst>
          </p:nvPr>
        </p:nvPicPr>
        <p:blipFill>
          <a:blip r:embed="rId149" cstate="print"/>
          <a:srcRect/>
          <a:stretch>
            <a:fillRect/>
          </a:stretch>
        </p:blipFill>
        <p:spPr bwMode="auto">
          <a:xfrm>
            <a:off x="8939967" y="3902325"/>
            <a:ext cx="602960" cy="523286"/>
          </a:xfrm>
          <a:prstGeom prst="rect">
            <a:avLst/>
          </a:prstGeom>
          <a:noFill/>
          <a:ln>
            <a:noFill/>
          </a:ln>
        </p:spPr>
      </p:pic>
      <p:pic>
        <p:nvPicPr>
          <p:cNvPr id="367" name="Picture 2___" descr="C:\Users\wa20611\Downloads\certificate-40983_1280.png"/>
          <p:cNvPicPr>
            <a:picLocks noChangeAspect="1" noChangeArrowheads="1"/>
          </p:cNvPicPr>
          <p:nvPr>
            <p:custDataLst>
              <p:tags r:id="rId49"/>
            </p:custDataLst>
          </p:nvPr>
        </p:nvPicPr>
        <p:blipFill>
          <a:blip r:embed="rId150" cstate="print"/>
          <a:srcRect/>
          <a:stretch>
            <a:fillRect/>
          </a:stretch>
        </p:blipFill>
        <p:spPr bwMode="auto">
          <a:xfrm flipH="1">
            <a:off x="3113290" y="2492049"/>
            <a:ext cx="323235" cy="237627"/>
          </a:xfrm>
          <a:prstGeom prst="rect">
            <a:avLst/>
          </a:prstGeom>
          <a:noFill/>
          <a:ln w="38100">
            <a:noFill/>
          </a:ln>
        </p:spPr>
      </p:pic>
      <p:pic>
        <p:nvPicPr>
          <p:cNvPr id="368" name="Picture 4" descr="C:\Users\wa20611\Downloads\icon-803718_640.png"/>
          <p:cNvPicPr>
            <a:picLocks noChangeAspect="1" noChangeArrowheads="1"/>
          </p:cNvPicPr>
          <p:nvPr>
            <p:custDataLst>
              <p:tags r:id="rId50"/>
            </p:custDataLst>
          </p:nvPr>
        </p:nvPicPr>
        <p:blipFill>
          <a:blip r:embed="rId151" cstate="print"/>
          <a:srcRect/>
          <a:stretch>
            <a:fillRect/>
          </a:stretch>
        </p:blipFill>
        <p:spPr bwMode="auto">
          <a:xfrm>
            <a:off x="3377489" y="2653440"/>
            <a:ext cx="129294" cy="129294"/>
          </a:xfrm>
          <a:prstGeom prst="rect">
            <a:avLst/>
          </a:prstGeom>
          <a:noFill/>
          <a:ln w="38100">
            <a:noFill/>
          </a:ln>
        </p:spPr>
      </p:pic>
      <p:pic>
        <p:nvPicPr>
          <p:cNvPr id="369" name="Picture 2_____" descr="C:\Users\wa20611\Downloads\certificate-40983_1280.png"/>
          <p:cNvPicPr>
            <a:picLocks noChangeAspect="1" noChangeArrowheads="1"/>
          </p:cNvPicPr>
          <p:nvPr>
            <p:custDataLst>
              <p:tags r:id="rId51"/>
            </p:custDataLst>
          </p:nvPr>
        </p:nvPicPr>
        <p:blipFill>
          <a:blip r:embed="rId150" cstate="print"/>
          <a:srcRect/>
          <a:stretch>
            <a:fillRect/>
          </a:stretch>
        </p:blipFill>
        <p:spPr bwMode="auto">
          <a:xfrm flipH="1">
            <a:off x="6131441" y="2276100"/>
            <a:ext cx="376053" cy="276456"/>
          </a:xfrm>
          <a:prstGeom prst="rect">
            <a:avLst/>
          </a:prstGeom>
          <a:noFill/>
          <a:ln w="38100">
            <a:noFill/>
          </a:ln>
        </p:spPr>
      </p:pic>
      <p:pic>
        <p:nvPicPr>
          <p:cNvPr id="370" name="Picture 4__" descr="C:\Users\wa20611\Downloads\icon-803718_640.png"/>
          <p:cNvPicPr>
            <a:picLocks noChangeAspect="1" noChangeArrowheads="1"/>
          </p:cNvPicPr>
          <p:nvPr>
            <p:custDataLst>
              <p:tags r:id="rId52"/>
            </p:custDataLst>
          </p:nvPr>
        </p:nvPicPr>
        <p:blipFill>
          <a:blip r:embed="rId151" cstate="print"/>
          <a:srcRect/>
          <a:stretch>
            <a:fillRect/>
          </a:stretch>
        </p:blipFill>
        <p:spPr bwMode="auto">
          <a:xfrm>
            <a:off x="6419240" y="2430916"/>
            <a:ext cx="150421" cy="150421"/>
          </a:xfrm>
          <a:prstGeom prst="rect">
            <a:avLst/>
          </a:prstGeom>
          <a:noFill/>
          <a:ln w="38100">
            <a:noFill/>
          </a:ln>
        </p:spPr>
      </p:pic>
      <p:pic>
        <p:nvPicPr>
          <p:cNvPr id="371" name="Picture 14__________" descr="ML14B"/>
          <p:cNvPicPr>
            <a:picLocks noChangeAspect="1" noChangeArrowheads="1"/>
          </p:cNvPicPr>
          <p:nvPr>
            <p:custDataLst>
              <p:tags r:id="rId53"/>
            </p:custDataLst>
          </p:nvPr>
        </p:nvPicPr>
        <p:blipFill>
          <a:blip r:embed="rId125" cstate="print"/>
          <a:srcRect r="8607" b="4151"/>
          <a:stretch>
            <a:fillRect/>
          </a:stretch>
        </p:blipFill>
        <p:spPr bwMode="auto">
          <a:xfrm>
            <a:off x="9440847" y="4760450"/>
            <a:ext cx="321208" cy="406820"/>
          </a:xfrm>
          <a:prstGeom prst="rect">
            <a:avLst/>
          </a:prstGeom>
          <a:noFill/>
          <a:ln>
            <a:noFill/>
          </a:ln>
        </p:spPr>
      </p:pic>
      <p:pic>
        <p:nvPicPr>
          <p:cNvPr id="372" name="Picture 14___________" descr="ML14B"/>
          <p:cNvPicPr>
            <a:picLocks noChangeAspect="1" noChangeArrowheads="1"/>
          </p:cNvPicPr>
          <p:nvPr>
            <p:custDataLst>
              <p:tags r:id="rId54"/>
            </p:custDataLst>
          </p:nvPr>
        </p:nvPicPr>
        <p:blipFill>
          <a:blip r:embed="rId125" cstate="print"/>
          <a:srcRect r="8607" b="4151"/>
          <a:stretch>
            <a:fillRect/>
          </a:stretch>
        </p:blipFill>
        <p:spPr bwMode="auto">
          <a:xfrm>
            <a:off x="9463562" y="5347659"/>
            <a:ext cx="321208" cy="406820"/>
          </a:xfrm>
          <a:prstGeom prst="rect">
            <a:avLst/>
          </a:prstGeom>
          <a:noFill/>
          <a:ln>
            <a:noFill/>
          </a:ln>
        </p:spPr>
      </p:pic>
      <p:pic>
        <p:nvPicPr>
          <p:cNvPr id="373" name="Grafik 226"/>
          <p:cNvPicPr>
            <a:picLocks noChangeAspect="1"/>
          </p:cNvPicPr>
          <p:nvPr>
            <p:custDataLst>
              <p:tags r:id="rId55"/>
            </p:custDataLst>
          </p:nvPr>
        </p:nvPicPr>
        <p:blipFill>
          <a:blip r:embed="rId152"/>
          <a:stretch>
            <a:fillRect/>
          </a:stretch>
        </p:blipFill>
        <p:spPr>
          <a:xfrm>
            <a:off x="8723306" y="4793835"/>
            <a:ext cx="697222" cy="264211"/>
          </a:xfrm>
          <a:prstGeom prst="rect">
            <a:avLst/>
          </a:prstGeom>
        </p:spPr>
      </p:pic>
      <p:pic>
        <p:nvPicPr>
          <p:cNvPr id="374" name="Grafik 227"/>
          <p:cNvPicPr>
            <a:picLocks noChangeAspect="1"/>
          </p:cNvPicPr>
          <p:nvPr>
            <p:custDataLst>
              <p:tags r:id="rId56"/>
            </p:custDataLst>
          </p:nvPr>
        </p:nvPicPr>
        <p:blipFill>
          <a:blip r:embed="rId153"/>
          <a:stretch>
            <a:fillRect/>
          </a:stretch>
        </p:blipFill>
        <p:spPr>
          <a:xfrm>
            <a:off x="8752992" y="5333550"/>
            <a:ext cx="570575" cy="394547"/>
          </a:xfrm>
          <a:prstGeom prst="rect">
            <a:avLst/>
          </a:prstGeom>
        </p:spPr>
      </p:pic>
      <p:sp>
        <p:nvSpPr>
          <p:cNvPr id="375" name="Rectangle 14_____________"/>
          <p:cNvSpPr>
            <a:spLocks noChangeArrowheads="1"/>
          </p:cNvSpPr>
          <p:nvPr>
            <p:custDataLst>
              <p:tags r:id="rId57"/>
            </p:custDataLst>
          </p:nvPr>
        </p:nvSpPr>
        <p:spPr bwMode="auto">
          <a:xfrm>
            <a:off x="8658664" y="3844862"/>
            <a:ext cx="1334354" cy="732999"/>
          </a:xfrm>
          <a:prstGeom prst="rect">
            <a:avLst/>
          </a:prstGeom>
          <a:noFill/>
          <a:ln w="6350">
            <a:solidFill>
              <a:schemeClr val="bg1">
                <a:lumMod val="85000"/>
              </a:schemeClr>
            </a:solidFill>
            <a:prstDash val="dash"/>
            <a:miter lim="800000"/>
            <a:headEnd/>
            <a:tailEnd/>
          </a:ln>
        </p:spPr>
        <p:txBody>
          <a:bodyPr wrap="none" anchor="b">
            <a:noAutofit/>
          </a:bodyPr>
          <a:lstStyle/>
          <a:p>
            <a:pPr algn="ctr" fontAlgn="auto">
              <a:spcBef>
                <a:spcPts val="0"/>
              </a:spcBef>
              <a:spcAft>
                <a:spcPts val="0"/>
              </a:spcAft>
              <a:defRPr/>
            </a:pPr>
            <a:endParaRPr lang="en-US" sz="1000" b="1" kern="0" dirty="0"/>
          </a:p>
        </p:txBody>
      </p:sp>
      <p:sp>
        <p:nvSpPr>
          <p:cNvPr id="376" name="Rectangle 14______________"/>
          <p:cNvSpPr>
            <a:spLocks noChangeArrowheads="1"/>
          </p:cNvSpPr>
          <p:nvPr>
            <p:custDataLst>
              <p:tags r:id="rId58"/>
            </p:custDataLst>
          </p:nvPr>
        </p:nvSpPr>
        <p:spPr bwMode="auto">
          <a:xfrm>
            <a:off x="8652003" y="4738333"/>
            <a:ext cx="1334354" cy="390634"/>
          </a:xfrm>
          <a:prstGeom prst="rect">
            <a:avLst/>
          </a:prstGeom>
          <a:noFill/>
          <a:ln w="6350">
            <a:solidFill>
              <a:schemeClr val="bg1">
                <a:lumMod val="85000"/>
              </a:schemeClr>
            </a:solidFill>
            <a:prstDash val="dash"/>
            <a:miter lim="800000"/>
            <a:headEnd/>
            <a:tailEnd/>
          </a:ln>
        </p:spPr>
        <p:txBody>
          <a:bodyPr wrap="none" anchor="b">
            <a:noAutofit/>
          </a:bodyPr>
          <a:lstStyle/>
          <a:p>
            <a:pPr algn="ctr" fontAlgn="auto">
              <a:spcBef>
                <a:spcPts val="0"/>
              </a:spcBef>
              <a:spcAft>
                <a:spcPts val="0"/>
              </a:spcAft>
              <a:defRPr/>
            </a:pPr>
            <a:endParaRPr lang="en-US" sz="1000" b="1" kern="0" dirty="0"/>
          </a:p>
        </p:txBody>
      </p:sp>
      <p:cxnSp>
        <p:nvCxnSpPr>
          <p:cNvPr id="377" name="Gewinkelte Verbindung 64_"/>
          <p:cNvCxnSpPr/>
          <p:nvPr>
            <p:custDataLst>
              <p:tags r:id="rId59"/>
            </p:custDataLst>
          </p:nvPr>
        </p:nvCxnSpPr>
        <p:spPr bwMode="auto">
          <a:xfrm>
            <a:off x="4639303" y="3792565"/>
            <a:ext cx="2090819" cy="777332"/>
          </a:xfrm>
          <a:prstGeom prst="bentConnector3">
            <a:avLst>
              <a:gd name="adj1" fmla="val 45356"/>
            </a:avLst>
          </a:prstGeom>
          <a:solidFill>
            <a:schemeClr val="accent1"/>
          </a:solidFill>
          <a:ln w="12700" cap="flat" cmpd="sng" algn="ctr">
            <a:solidFill>
              <a:srgbClr val="FFC000"/>
            </a:solidFill>
            <a:prstDash val="sysDot"/>
            <a:round/>
            <a:headEnd type="none" w="med" len="med"/>
            <a:tailEnd type="none" w="med" len="med"/>
          </a:ln>
          <a:effectLst/>
        </p:spPr>
      </p:cxnSp>
      <p:cxnSp>
        <p:nvCxnSpPr>
          <p:cNvPr id="378" name="Gewinkelte Verbindung 42_____"/>
          <p:cNvCxnSpPr/>
          <p:nvPr>
            <p:custDataLst>
              <p:tags r:id="rId60"/>
            </p:custDataLst>
          </p:nvPr>
        </p:nvCxnSpPr>
        <p:spPr bwMode="auto">
          <a:xfrm rot="10800000">
            <a:off x="4649496" y="3843660"/>
            <a:ext cx="2107272" cy="1438992"/>
          </a:xfrm>
          <a:prstGeom prst="bentConnector3">
            <a:avLst>
              <a:gd name="adj1" fmla="val 60306"/>
            </a:avLst>
          </a:prstGeom>
          <a:solidFill>
            <a:schemeClr val="accent1"/>
          </a:solidFill>
          <a:ln w="12700" cap="flat" cmpd="sng" algn="ctr">
            <a:solidFill>
              <a:srgbClr val="0070C0"/>
            </a:solidFill>
            <a:prstDash val="sysDot"/>
            <a:round/>
            <a:headEnd type="none" w="med" len="med"/>
            <a:tailEnd type="none" w="med" len="med"/>
          </a:ln>
          <a:effectLst/>
        </p:spPr>
      </p:cxnSp>
      <p:cxnSp>
        <p:nvCxnSpPr>
          <p:cNvPr id="379" name="Gewinkelte Verbindung 42______"/>
          <p:cNvCxnSpPr/>
          <p:nvPr>
            <p:custDataLst>
              <p:tags r:id="rId61"/>
            </p:custDataLst>
          </p:nvPr>
        </p:nvCxnSpPr>
        <p:spPr bwMode="auto">
          <a:xfrm rot="10800000" flipV="1">
            <a:off x="7011179" y="4942514"/>
            <a:ext cx="1598615" cy="294675"/>
          </a:xfrm>
          <a:prstGeom prst="bentConnector3">
            <a:avLst>
              <a:gd name="adj1" fmla="val 13535"/>
            </a:avLst>
          </a:prstGeom>
          <a:solidFill>
            <a:schemeClr val="accent1"/>
          </a:solidFill>
          <a:ln w="12700" cap="flat" cmpd="sng" algn="ctr">
            <a:solidFill>
              <a:srgbClr val="0070C0"/>
            </a:solidFill>
            <a:prstDash val="sysDot"/>
            <a:round/>
            <a:headEnd type="none" w="med" len="med"/>
            <a:tailEnd type="none" w="med" len="med"/>
          </a:ln>
          <a:effectLst/>
        </p:spPr>
      </p:cxnSp>
      <p:cxnSp>
        <p:nvCxnSpPr>
          <p:cNvPr id="380" name="Gewinkelte Verbindung 42_______"/>
          <p:cNvCxnSpPr/>
          <p:nvPr>
            <p:custDataLst>
              <p:tags r:id="rId62"/>
            </p:custDataLst>
          </p:nvPr>
        </p:nvCxnSpPr>
        <p:spPr bwMode="auto">
          <a:xfrm rot="10800000">
            <a:off x="7049142" y="5316710"/>
            <a:ext cx="1600415" cy="259819"/>
          </a:xfrm>
          <a:prstGeom prst="bentConnector3">
            <a:avLst>
              <a:gd name="adj1" fmla="val 15618"/>
            </a:avLst>
          </a:prstGeom>
          <a:solidFill>
            <a:schemeClr val="accent1"/>
          </a:solidFill>
          <a:ln w="12700" cap="flat" cmpd="sng" algn="ctr">
            <a:solidFill>
              <a:srgbClr val="0070C0"/>
            </a:solidFill>
            <a:prstDash val="sysDot"/>
            <a:round/>
            <a:headEnd type="none" w="med" len="med"/>
            <a:tailEnd type="none" w="med" len="med"/>
          </a:ln>
          <a:effectLst/>
        </p:spPr>
      </p:cxnSp>
      <p:cxnSp>
        <p:nvCxnSpPr>
          <p:cNvPr id="381" name="Gewinkelte Verbindung 64__"/>
          <p:cNvCxnSpPr/>
          <p:nvPr>
            <p:custDataLst>
              <p:tags r:id="rId63"/>
            </p:custDataLst>
          </p:nvPr>
        </p:nvCxnSpPr>
        <p:spPr bwMode="auto">
          <a:xfrm flipV="1">
            <a:off x="7014517" y="4175971"/>
            <a:ext cx="1647485" cy="388191"/>
          </a:xfrm>
          <a:prstGeom prst="bentConnector3">
            <a:avLst>
              <a:gd name="adj1" fmla="val 86077"/>
            </a:avLst>
          </a:prstGeom>
          <a:solidFill>
            <a:schemeClr val="accent1"/>
          </a:solidFill>
          <a:ln w="12700" cap="flat" cmpd="sng" algn="ctr">
            <a:solidFill>
              <a:srgbClr val="FFC000"/>
            </a:solidFill>
            <a:prstDash val="sysDot"/>
            <a:round/>
            <a:headEnd type="none" w="med" len="med"/>
            <a:tailEnd type="none" w="med" len="med"/>
          </a:ln>
          <a:effectLst/>
        </p:spPr>
      </p:cxnSp>
      <p:sp>
        <p:nvSpPr>
          <p:cNvPr id="382" name="Textfeld 252"/>
          <p:cNvSpPr txBox="1"/>
          <p:nvPr>
            <p:custDataLst>
              <p:tags r:id="rId64"/>
            </p:custDataLst>
          </p:nvPr>
        </p:nvSpPr>
        <p:spPr>
          <a:xfrm>
            <a:off x="9788213" y="4790754"/>
            <a:ext cx="444591" cy="1119081"/>
          </a:xfrm>
          <a:prstGeom prst="rect">
            <a:avLst/>
          </a:prstGeom>
          <a:noFill/>
        </p:spPr>
        <p:txBody>
          <a:bodyPr vert="vert" wrap="none" lIns="0" tIns="0" rIns="0" bIns="0" rtlCol="0">
            <a:noAutofit/>
          </a:bodyPr>
          <a:lstStyle/>
          <a:p>
            <a:pPr marR="0" defTabSz="914400" eaLnBrk="1" fontAlgn="auto" latinLnBrk="0" hangingPunct="1">
              <a:lnSpc>
                <a:spcPts val="1900"/>
              </a:lnSpc>
              <a:spcAft>
                <a:spcPts val="0"/>
              </a:spcAft>
              <a:buClrTx/>
              <a:buSzTx/>
              <a:buFontTx/>
              <a:buNone/>
              <a:tabLst/>
            </a:pPr>
            <a:r>
              <a:rPr kumimoji="0" lang="en-US" sz="900" i="0" u="none" strike="noStrike" kern="0" cap="none" spc="0" normalizeH="0" baseline="0" noProof="0" dirty="0">
                <a:ln>
                  <a:noFill/>
                </a:ln>
                <a:solidFill>
                  <a:schemeClr val="bg1">
                    <a:lumMod val="50000"/>
                  </a:schemeClr>
                </a:solidFill>
                <a:effectLst/>
                <a:uLnTx/>
                <a:uFillTx/>
              </a:rPr>
              <a:t>Push Notification</a:t>
            </a:r>
            <a:r>
              <a:rPr lang="en-US" sz="900" kern="0" dirty="0">
                <a:solidFill>
                  <a:schemeClr val="bg1">
                    <a:lumMod val="50000"/>
                  </a:schemeClr>
                </a:solidFill>
              </a:rPr>
              <a:t>s</a:t>
            </a:r>
            <a:endParaRPr kumimoji="0" lang="en-US" sz="900" i="0" u="none" strike="noStrike" kern="0" cap="none" spc="0" normalizeH="0" baseline="0" noProof="0" dirty="0">
              <a:ln>
                <a:noFill/>
              </a:ln>
              <a:solidFill>
                <a:schemeClr val="bg1">
                  <a:lumMod val="50000"/>
                </a:schemeClr>
              </a:solidFill>
              <a:effectLst/>
              <a:uLnTx/>
              <a:uFillTx/>
            </a:endParaRPr>
          </a:p>
        </p:txBody>
      </p:sp>
      <p:cxnSp>
        <p:nvCxnSpPr>
          <p:cNvPr id="383" name="Gewinkelte Verbindung 64___"/>
          <p:cNvCxnSpPr>
            <a:endCxn id="361" idx="1"/>
          </p:cNvCxnSpPr>
          <p:nvPr>
            <p:custDataLst>
              <p:tags r:id="rId65"/>
            </p:custDataLst>
          </p:nvPr>
        </p:nvCxnSpPr>
        <p:spPr bwMode="auto">
          <a:xfrm flipV="1">
            <a:off x="4675620" y="3519798"/>
            <a:ext cx="3983043" cy="191634"/>
          </a:xfrm>
          <a:prstGeom prst="bentConnector3">
            <a:avLst>
              <a:gd name="adj1" fmla="val 95650"/>
            </a:avLst>
          </a:prstGeom>
          <a:solidFill>
            <a:schemeClr val="accent1"/>
          </a:solidFill>
          <a:ln w="12700" cap="flat" cmpd="sng" algn="ctr">
            <a:solidFill>
              <a:srgbClr val="7030A0"/>
            </a:solidFill>
            <a:prstDash val="sysDot"/>
            <a:round/>
            <a:headEnd type="none" w="med" len="med"/>
            <a:tailEnd type="none" w="med" len="med"/>
          </a:ln>
          <a:effectLst/>
        </p:spPr>
      </p:cxnSp>
      <p:cxnSp>
        <p:nvCxnSpPr>
          <p:cNvPr id="384" name="Gewinkelte Verbindung 42___"/>
          <p:cNvCxnSpPr>
            <a:stCxn id="358" idx="1"/>
            <a:endCxn id="303" idx="3"/>
          </p:cNvCxnSpPr>
          <p:nvPr>
            <p:custDataLst>
              <p:tags r:id="rId66"/>
            </p:custDataLst>
          </p:nvPr>
        </p:nvCxnSpPr>
        <p:spPr bwMode="auto">
          <a:xfrm rot="10800000" flipV="1">
            <a:off x="6943015" y="1671998"/>
            <a:ext cx="1724586" cy="53999"/>
          </a:xfrm>
          <a:prstGeom prst="bentConnector3">
            <a:avLst>
              <a:gd name="adj1" fmla="val 43882"/>
            </a:avLst>
          </a:prstGeom>
          <a:solidFill>
            <a:schemeClr val="accent1"/>
          </a:solidFill>
          <a:ln w="12700" cap="flat" cmpd="sng" algn="ctr">
            <a:solidFill>
              <a:schemeClr val="accent1">
                <a:lumMod val="60000"/>
                <a:lumOff val="40000"/>
              </a:schemeClr>
            </a:solidFill>
            <a:prstDash val="sysDot"/>
            <a:round/>
            <a:headEnd type="none" w="med" len="med"/>
            <a:tailEnd type="none" w="med" len="med"/>
          </a:ln>
          <a:effectLst/>
        </p:spPr>
      </p:cxnSp>
      <p:pic>
        <p:nvPicPr>
          <p:cNvPr id="385" name="Grafik 278"/>
          <p:cNvPicPr>
            <a:picLocks noChangeAspect="1"/>
          </p:cNvPicPr>
          <p:nvPr>
            <p:custDataLst>
              <p:tags r:id="rId67"/>
            </p:custDataLst>
          </p:nvPr>
        </p:nvPicPr>
        <p:blipFill>
          <a:blip r:embed="rId154">
            <a:duotone>
              <a:schemeClr val="accent3">
                <a:shade val="45000"/>
                <a:satMod val="135000"/>
              </a:schemeClr>
              <a:prstClr val="white"/>
            </a:duotone>
          </a:blip>
          <a:stretch>
            <a:fillRect/>
          </a:stretch>
        </p:blipFill>
        <p:spPr>
          <a:xfrm>
            <a:off x="3825279" y="3475513"/>
            <a:ext cx="860947" cy="503274"/>
          </a:xfrm>
          <a:prstGeom prst="rect">
            <a:avLst/>
          </a:prstGeom>
        </p:spPr>
      </p:pic>
      <p:cxnSp>
        <p:nvCxnSpPr>
          <p:cNvPr id="386" name="Gewinkelte Verbindung 26_"/>
          <p:cNvCxnSpPr/>
          <p:nvPr>
            <p:custDataLst>
              <p:tags r:id="rId68"/>
            </p:custDataLst>
          </p:nvPr>
        </p:nvCxnSpPr>
        <p:spPr bwMode="auto">
          <a:xfrm rot="16200000" flipV="1">
            <a:off x="3215466" y="2337968"/>
            <a:ext cx="973481" cy="1204384"/>
          </a:xfrm>
          <a:prstGeom prst="bentConnector2">
            <a:avLst/>
          </a:prstGeom>
          <a:solidFill>
            <a:schemeClr val="accent1"/>
          </a:solidFill>
          <a:ln w="12700" cap="flat" cmpd="sng" algn="ctr">
            <a:solidFill>
              <a:srgbClr val="00B050"/>
            </a:solidFill>
            <a:prstDash val="sysDot"/>
            <a:round/>
            <a:headEnd type="none" w="med" len="med"/>
            <a:tailEnd type="none" w="med" len="med"/>
          </a:ln>
          <a:effectLst/>
        </p:spPr>
      </p:cxnSp>
      <p:sp>
        <p:nvSpPr>
          <p:cNvPr id="387" name="Textfeld 138"/>
          <p:cNvSpPr txBox="1"/>
          <p:nvPr>
            <p:custDataLst>
              <p:tags r:id="rId69"/>
            </p:custDataLst>
          </p:nvPr>
        </p:nvSpPr>
        <p:spPr>
          <a:xfrm>
            <a:off x="4175225" y="3322471"/>
            <a:ext cx="914400" cy="364204"/>
          </a:xfrm>
          <a:prstGeom prst="rect">
            <a:avLst/>
          </a:prstGeom>
          <a:noFill/>
        </p:spPr>
        <p:txBody>
          <a:bodyPr wrap="non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kumimoji="0" lang="en-US" sz="900" i="0" u="none" strike="noStrike" kern="0" cap="none" spc="0" normalizeH="0" baseline="0" noProof="0" dirty="0">
                <a:ln>
                  <a:noFill/>
                </a:ln>
                <a:solidFill>
                  <a:srgbClr val="000000"/>
                </a:solidFill>
                <a:effectLst/>
                <a:uLnTx/>
                <a:uFillTx/>
              </a:rPr>
              <a:t>Wi-Fi</a:t>
            </a:r>
            <a:r>
              <a:rPr lang="en-US" sz="900" kern="0" dirty="0">
                <a:solidFill>
                  <a:srgbClr val="000000"/>
                </a:solidFill>
              </a:rPr>
              <a:t> Router</a:t>
            </a:r>
            <a:endParaRPr kumimoji="0" lang="en-US" sz="900" i="0" u="none" strike="noStrike" kern="0" cap="none" spc="0" normalizeH="0" baseline="0" noProof="0" dirty="0">
              <a:ln>
                <a:noFill/>
              </a:ln>
              <a:solidFill>
                <a:srgbClr val="000000"/>
              </a:solidFill>
              <a:effectLst/>
              <a:uLnTx/>
              <a:uFillTx/>
            </a:endParaRPr>
          </a:p>
        </p:txBody>
      </p:sp>
      <p:pic>
        <p:nvPicPr>
          <p:cNvPr id="388" name="Picture 14_____" descr="ML14B"/>
          <p:cNvPicPr>
            <a:picLocks noChangeAspect="1" noChangeArrowheads="1"/>
          </p:cNvPicPr>
          <p:nvPr>
            <p:custDataLst>
              <p:tags r:id="rId70"/>
            </p:custDataLst>
          </p:nvPr>
        </p:nvPicPr>
        <p:blipFill>
          <a:blip r:embed="rId125" cstate="print">
            <a:duotone>
              <a:schemeClr val="accent6">
                <a:shade val="45000"/>
                <a:satMod val="135000"/>
              </a:schemeClr>
              <a:prstClr val="white"/>
            </a:duotone>
          </a:blip>
          <a:srcRect r="8607" b="4151"/>
          <a:stretch>
            <a:fillRect/>
          </a:stretch>
        </p:blipFill>
        <p:spPr bwMode="auto">
          <a:xfrm>
            <a:off x="6759209" y="4379102"/>
            <a:ext cx="360000" cy="455950"/>
          </a:xfrm>
          <a:prstGeom prst="rect">
            <a:avLst/>
          </a:prstGeom>
          <a:noFill/>
          <a:ln>
            <a:noFill/>
          </a:ln>
        </p:spPr>
      </p:pic>
      <p:pic>
        <p:nvPicPr>
          <p:cNvPr id="389" name="Picture 14____________" descr="ML14B"/>
          <p:cNvPicPr>
            <a:picLocks noChangeAspect="1" noChangeArrowheads="1"/>
          </p:cNvPicPr>
          <p:nvPr>
            <p:custDataLst>
              <p:tags r:id="rId71"/>
            </p:custDataLst>
          </p:nvPr>
        </p:nvPicPr>
        <p:blipFill>
          <a:blip r:embed="rId125" cstate="print">
            <a:duotone>
              <a:schemeClr val="accent6">
                <a:shade val="45000"/>
                <a:satMod val="135000"/>
              </a:schemeClr>
              <a:prstClr val="white"/>
            </a:duotone>
          </a:blip>
          <a:srcRect r="8607" b="4151"/>
          <a:stretch>
            <a:fillRect/>
          </a:stretch>
        </p:blipFill>
        <p:spPr bwMode="auto">
          <a:xfrm>
            <a:off x="6801502" y="5056595"/>
            <a:ext cx="360000" cy="455951"/>
          </a:xfrm>
          <a:prstGeom prst="rect">
            <a:avLst/>
          </a:prstGeom>
          <a:noFill/>
          <a:ln>
            <a:noFill/>
          </a:ln>
        </p:spPr>
      </p:pic>
      <p:grpSp>
        <p:nvGrpSpPr>
          <p:cNvPr id="390" name="Gruppieren 299"/>
          <p:cNvGrpSpPr/>
          <p:nvPr/>
        </p:nvGrpSpPr>
        <p:grpSpPr>
          <a:xfrm>
            <a:off x="2578331" y="1808272"/>
            <a:ext cx="517225" cy="978069"/>
            <a:chOff x="2227921" y="549387"/>
            <a:chExt cx="1415894" cy="2677445"/>
          </a:xfrm>
        </p:grpSpPr>
        <p:pic>
          <p:nvPicPr>
            <p:cNvPr id="391" name="Grafik 14" descr="SmartHomeApp_Phone.png"/>
            <p:cNvPicPr>
              <a:picLocks noChangeAspect="1"/>
            </p:cNvPicPr>
            <p:nvPr>
              <p:custDataLst>
                <p:tags r:id="rId110"/>
              </p:custDataLst>
            </p:nvPr>
          </p:nvPicPr>
          <p:blipFill>
            <a:blip r:embed="rId155" cstate="print"/>
            <a:srcRect l="29208" t="11302" r="27655" b="18057"/>
            <a:stretch>
              <a:fillRect/>
            </a:stretch>
          </p:blipFill>
          <p:spPr>
            <a:xfrm>
              <a:off x="2227921" y="549387"/>
              <a:ext cx="1415894" cy="2677445"/>
            </a:xfrm>
            <a:prstGeom prst="rect">
              <a:avLst/>
            </a:prstGeom>
            <a:noFill/>
            <a:ln>
              <a:noFill/>
            </a:ln>
          </p:spPr>
        </p:pic>
        <p:pic>
          <p:nvPicPr>
            <p:cNvPr id="392" name="Grafik 298"/>
            <p:cNvPicPr>
              <a:picLocks noChangeAspect="1"/>
            </p:cNvPicPr>
            <p:nvPr>
              <p:custDataLst>
                <p:tags r:id="rId111"/>
              </p:custDataLst>
            </p:nvPr>
          </p:nvPicPr>
          <p:blipFill>
            <a:blip r:embed="rId156"/>
            <a:stretch>
              <a:fillRect/>
            </a:stretch>
          </p:blipFill>
          <p:spPr>
            <a:xfrm>
              <a:off x="2328649" y="895007"/>
              <a:ext cx="1207570" cy="2031828"/>
            </a:xfrm>
            <a:prstGeom prst="rect">
              <a:avLst/>
            </a:prstGeom>
          </p:spPr>
        </p:pic>
      </p:grpSp>
      <p:sp>
        <p:nvSpPr>
          <p:cNvPr id="393" name="Rectangle 14_______________"/>
          <p:cNvSpPr>
            <a:spLocks noChangeArrowheads="1"/>
          </p:cNvSpPr>
          <p:nvPr>
            <p:custDataLst>
              <p:tags r:id="rId72"/>
            </p:custDataLst>
          </p:nvPr>
        </p:nvSpPr>
        <p:spPr bwMode="auto">
          <a:xfrm>
            <a:off x="8649557" y="5294355"/>
            <a:ext cx="1334354" cy="462699"/>
          </a:xfrm>
          <a:prstGeom prst="rect">
            <a:avLst/>
          </a:prstGeom>
          <a:noFill/>
          <a:ln w="6350">
            <a:solidFill>
              <a:schemeClr val="bg1">
                <a:lumMod val="85000"/>
              </a:schemeClr>
            </a:solidFill>
            <a:prstDash val="dash"/>
            <a:miter lim="800000"/>
            <a:headEnd/>
            <a:tailEnd/>
          </a:ln>
        </p:spPr>
        <p:txBody>
          <a:bodyPr wrap="none" anchor="b">
            <a:noAutofit/>
          </a:bodyPr>
          <a:lstStyle/>
          <a:p>
            <a:pPr algn="ctr" fontAlgn="auto">
              <a:spcBef>
                <a:spcPts val="0"/>
              </a:spcBef>
              <a:spcAft>
                <a:spcPts val="0"/>
              </a:spcAft>
              <a:defRPr/>
            </a:pPr>
            <a:endParaRPr lang="en-US" sz="1000" b="1" kern="0" dirty="0"/>
          </a:p>
        </p:txBody>
      </p:sp>
      <p:sp>
        <p:nvSpPr>
          <p:cNvPr id="394" name="Textfeld 303"/>
          <p:cNvSpPr txBox="1"/>
          <p:nvPr>
            <p:custDataLst>
              <p:tags r:id="rId73"/>
            </p:custDataLst>
          </p:nvPr>
        </p:nvSpPr>
        <p:spPr>
          <a:xfrm>
            <a:off x="9983911" y="2060946"/>
            <a:ext cx="269833" cy="1145906"/>
          </a:xfrm>
          <a:prstGeom prst="rect">
            <a:avLst/>
          </a:prstGeom>
          <a:noFill/>
        </p:spPr>
        <p:txBody>
          <a:bodyPr vert="vert" wrap="none" lIns="0" tIns="0" rIns="0" bIns="0" rtlCol="0">
            <a:noAutofit/>
          </a:bodyPr>
          <a:lstStyle/>
          <a:p>
            <a:pPr marR="0" algn="just" defTabSz="914400" eaLnBrk="1" fontAlgn="auto" latinLnBrk="0" hangingPunct="1">
              <a:lnSpc>
                <a:spcPts val="1900"/>
              </a:lnSpc>
              <a:spcAft>
                <a:spcPts val="0"/>
              </a:spcAft>
              <a:buClrTx/>
              <a:buSzTx/>
              <a:buFontTx/>
              <a:buNone/>
              <a:tabLst/>
            </a:pPr>
            <a:r>
              <a:rPr kumimoji="0" lang="en-US" sz="900" i="0" u="none" strike="noStrike" kern="0" cap="none" spc="0" normalizeH="0" baseline="0" noProof="0" dirty="0">
                <a:ln>
                  <a:noFill/>
                </a:ln>
                <a:solidFill>
                  <a:schemeClr val="bg1">
                    <a:lumMod val="50000"/>
                  </a:schemeClr>
                </a:solidFill>
                <a:effectLst/>
                <a:uLnTx/>
                <a:uFillTx/>
              </a:rPr>
              <a:t>Cloud Services</a:t>
            </a:r>
          </a:p>
        </p:txBody>
      </p:sp>
      <p:sp>
        <p:nvSpPr>
          <p:cNvPr id="395" name="Textfeld 304"/>
          <p:cNvSpPr txBox="1"/>
          <p:nvPr>
            <p:custDataLst>
              <p:tags r:id="rId74"/>
            </p:custDataLst>
          </p:nvPr>
        </p:nvSpPr>
        <p:spPr>
          <a:xfrm>
            <a:off x="9795445" y="3952473"/>
            <a:ext cx="444591" cy="1119081"/>
          </a:xfrm>
          <a:prstGeom prst="rect">
            <a:avLst/>
          </a:prstGeom>
          <a:noFill/>
        </p:spPr>
        <p:txBody>
          <a:bodyPr vert="vert" wrap="none" lIns="0" tIns="0" rIns="0" bIns="0" rtlCol="0">
            <a:noAutofit/>
          </a:bodyPr>
          <a:lstStyle/>
          <a:p>
            <a:pPr marR="0" defTabSz="914400" eaLnBrk="1" fontAlgn="auto" latinLnBrk="0" hangingPunct="1">
              <a:lnSpc>
                <a:spcPts val="1900"/>
              </a:lnSpc>
              <a:spcAft>
                <a:spcPts val="0"/>
              </a:spcAft>
              <a:buClrTx/>
              <a:buSzTx/>
              <a:buFontTx/>
              <a:buNone/>
              <a:tabLst/>
            </a:pPr>
            <a:r>
              <a:rPr kumimoji="0" lang="en-US" sz="900" i="0" u="none" strike="noStrike" kern="0" cap="none" spc="0" normalizeH="0" baseline="0" noProof="0" dirty="0">
                <a:ln>
                  <a:noFill/>
                </a:ln>
                <a:solidFill>
                  <a:schemeClr val="bg1">
                    <a:lumMod val="50000"/>
                  </a:schemeClr>
                </a:solidFill>
                <a:effectLst/>
                <a:uLnTx/>
                <a:uFillTx/>
              </a:rPr>
              <a:t>Support</a:t>
            </a:r>
          </a:p>
        </p:txBody>
      </p:sp>
      <p:pic>
        <p:nvPicPr>
          <p:cNvPr id="396" name="Grafik 306"/>
          <p:cNvPicPr>
            <a:picLocks noChangeAspect="1"/>
          </p:cNvPicPr>
          <p:nvPr>
            <p:custDataLst>
              <p:tags r:id="rId75"/>
            </p:custDataLst>
          </p:nvPr>
        </p:nvPicPr>
        <p:blipFill>
          <a:blip r:embed="rId157"/>
          <a:stretch>
            <a:fillRect/>
          </a:stretch>
        </p:blipFill>
        <p:spPr>
          <a:xfrm>
            <a:off x="2665257" y="5370141"/>
            <a:ext cx="727261" cy="257049"/>
          </a:xfrm>
          <a:prstGeom prst="rect">
            <a:avLst/>
          </a:prstGeom>
        </p:spPr>
      </p:pic>
      <p:pic>
        <p:nvPicPr>
          <p:cNvPr id="397" name="Grafik 296"/>
          <p:cNvPicPr>
            <a:picLocks noChangeAspect="1"/>
          </p:cNvPicPr>
          <p:nvPr>
            <p:custDataLst>
              <p:tags r:id="rId76"/>
            </p:custDataLst>
          </p:nvPr>
        </p:nvPicPr>
        <p:blipFill>
          <a:blip r:embed="rId158"/>
          <a:stretch>
            <a:fillRect/>
          </a:stretch>
        </p:blipFill>
        <p:spPr>
          <a:xfrm>
            <a:off x="2614834" y="5298378"/>
            <a:ext cx="175451" cy="168140"/>
          </a:xfrm>
          <a:prstGeom prst="rect">
            <a:avLst/>
          </a:prstGeom>
        </p:spPr>
      </p:pic>
      <p:pic>
        <p:nvPicPr>
          <p:cNvPr id="398" name="Picture 2____" descr="C:\Users\wa20611\Downloads\certificate-40983_1280.png"/>
          <p:cNvPicPr>
            <a:picLocks noChangeAspect="1" noChangeArrowheads="1"/>
          </p:cNvPicPr>
          <p:nvPr>
            <p:custDataLst>
              <p:tags r:id="rId77"/>
            </p:custDataLst>
          </p:nvPr>
        </p:nvPicPr>
        <p:blipFill>
          <a:blip r:embed="rId150" cstate="print"/>
          <a:srcRect/>
          <a:stretch>
            <a:fillRect/>
          </a:stretch>
        </p:blipFill>
        <p:spPr bwMode="auto">
          <a:xfrm flipH="1">
            <a:off x="3313640" y="5184439"/>
            <a:ext cx="323235" cy="237627"/>
          </a:xfrm>
          <a:prstGeom prst="rect">
            <a:avLst/>
          </a:prstGeom>
          <a:noFill/>
          <a:ln w="38100">
            <a:noFill/>
          </a:ln>
        </p:spPr>
      </p:pic>
      <p:pic>
        <p:nvPicPr>
          <p:cNvPr id="399" name="Picture 4_" descr="C:\Users\wa20611\Downloads\icon-803718_640.png"/>
          <p:cNvPicPr>
            <a:picLocks noChangeAspect="1" noChangeArrowheads="1"/>
          </p:cNvPicPr>
          <p:nvPr>
            <p:custDataLst>
              <p:tags r:id="rId78"/>
            </p:custDataLst>
          </p:nvPr>
        </p:nvPicPr>
        <p:blipFill>
          <a:blip r:embed="rId151" cstate="print"/>
          <a:srcRect/>
          <a:stretch>
            <a:fillRect/>
          </a:stretch>
        </p:blipFill>
        <p:spPr bwMode="auto">
          <a:xfrm>
            <a:off x="3545471" y="5345830"/>
            <a:ext cx="129294" cy="129294"/>
          </a:xfrm>
          <a:prstGeom prst="rect">
            <a:avLst/>
          </a:prstGeom>
          <a:noFill/>
          <a:ln w="38100">
            <a:noFill/>
          </a:ln>
        </p:spPr>
      </p:pic>
      <p:sp>
        <p:nvSpPr>
          <p:cNvPr id="400" name="Textfeld 307"/>
          <p:cNvSpPr txBox="1"/>
          <p:nvPr>
            <p:custDataLst>
              <p:tags r:id="rId79"/>
            </p:custDataLst>
          </p:nvPr>
        </p:nvSpPr>
        <p:spPr>
          <a:xfrm>
            <a:off x="8893012" y="4358694"/>
            <a:ext cx="916141" cy="211203"/>
          </a:xfrm>
          <a:prstGeom prst="rect">
            <a:avLst/>
          </a:prstGeom>
          <a:noFill/>
        </p:spPr>
        <p:txBody>
          <a:bodyPr wrap="square" lIns="36000" tIns="36000" rIns="36000" bIns="36000" rtlCol="0">
            <a:spAutoFit/>
          </a:bodyPr>
          <a:lstStyle/>
          <a:p>
            <a:r>
              <a:rPr lang="en-US" sz="900" b="1" dirty="0">
                <a:solidFill>
                  <a:schemeClr val="accent4">
                    <a:lumMod val="50000"/>
                  </a:schemeClr>
                </a:solidFill>
              </a:rPr>
              <a:t>HOME</a:t>
            </a:r>
            <a:r>
              <a:rPr lang="en-US" sz="900" dirty="0">
                <a:solidFill>
                  <a:schemeClr val="accent4">
                    <a:lumMod val="50000"/>
                  </a:schemeClr>
                </a:solidFill>
              </a:rPr>
              <a:t>  SSD</a:t>
            </a:r>
          </a:p>
        </p:txBody>
      </p:sp>
      <p:pic>
        <p:nvPicPr>
          <p:cNvPr id="401" name="Picture 14____" descr="ML14B"/>
          <p:cNvPicPr>
            <a:picLocks noChangeAspect="1" noChangeArrowheads="1"/>
          </p:cNvPicPr>
          <p:nvPr>
            <p:custDataLst>
              <p:tags r:id="rId80"/>
            </p:custDataLst>
          </p:nvPr>
        </p:nvPicPr>
        <p:blipFill>
          <a:blip r:embed="rId125" cstate="print">
            <a:duotone>
              <a:schemeClr val="accent4">
                <a:shade val="45000"/>
                <a:satMod val="135000"/>
              </a:schemeClr>
              <a:prstClr val="white"/>
            </a:duotone>
          </a:blip>
          <a:srcRect r="8607" b="4151"/>
          <a:stretch>
            <a:fillRect/>
          </a:stretch>
        </p:blipFill>
        <p:spPr bwMode="auto">
          <a:xfrm>
            <a:off x="6729481" y="3899795"/>
            <a:ext cx="360000" cy="455950"/>
          </a:xfrm>
          <a:prstGeom prst="rect">
            <a:avLst/>
          </a:prstGeom>
          <a:noFill/>
          <a:ln>
            <a:noFill/>
          </a:ln>
        </p:spPr>
      </p:pic>
      <p:pic>
        <p:nvPicPr>
          <p:cNvPr id="402" name="Grafik 57"/>
          <p:cNvPicPr>
            <a:picLocks noChangeAspect="1"/>
          </p:cNvPicPr>
          <p:nvPr>
            <p:custDataLst>
              <p:tags r:id="rId81"/>
            </p:custDataLst>
          </p:nvPr>
        </p:nvPicPr>
        <p:blipFill>
          <a:blip r:embed="rId159" cstate="hqprint">
            <a:extLst>
              <a:ext uri="{28A0092B-C50C-407E-A947-70E740481C1C}">
                <a14:useLocalDpi xmlns:a14="http://schemas.microsoft.com/office/drawing/2010/main" val="0"/>
              </a:ext>
            </a:extLst>
          </a:blip>
          <a:stretch>
            <a:fillRect/>
          </a:stretch>
        </p:blipFill>
        <p:spPr>
          <a:xfrm>
            <a:off x="7099052" y="3974150"/>
            <a:ext cx="663925" cy="237243"/>
          </a:xfrm>
          <a:prstGeom prst="rect">
            <a:avLst/>
          </a:prstGeom>
        </p:spPr>
      </p:pic>
      <p:sp>
        <p:nvSpPr>
          <p:cNvPr id="403" name="Textfeld 207"/>
          <p:cNvSpPr txBox="1"/>
          <p:nvPr>
            <p:custDataLst>
              <p:tags r:id="rId82"/>
            </p:custDataLst>
          </p:nvPr>
        </p:nvSpPr>
        <p:spPr>
          <a:xfrm>
            <a:off x="6403880" y="4610710"/>
            <a:ext cx="916141" cy="318924"/>
          </a:xfrm>
          <a:prstGeom prst="rect">
            <a:avLst/>
          </a:prstGeom>
          <a:noFill/>
        </p:spPr>
        <p:txBody>
          <a:bodyPr wrap="square" lIns="36000" tIns="36000" rIns="36000" bIns="36000" rtlCol="0">
            <a:spAutoFit/>
          </a:bodyPr>
          <a:lstStyle/>
          <a:p>
            <a:r>
              <a:rPr lang="en-US" sz="800" b="1" dirty="0">
                <a:solidFill>
                  <a:schemeClr val="accent4">
                    <a:lumMod val="50000"/>
                  </a:schemeClr>
                </a:solidFill>
              </a:rPr>
              <a:t>HOME</a:t>
            </a:r>
            <a:r>
              <a:rPr lang="en-US" sz="800" dirty="0">
                <a:solidFill>
                  <a:schemeClr val="accent4">
                    <a:lumMod val="50000"/>
                  </a:schemeClr>
                </a:solidFill>
              </a:rPr>
              <a:t> </a:t>
            </a:r>
            <a:br>
              <a:rPr lang="en-US" sz="800" dirty="0">
                <a:solidFill>
                  <a:schemeClr val="accent4">
                    <a:lumMod val="50000"/>
                  </a:schemeClr>
                </a:solidFill>
              </a:rPr>
            </a:br>
            <a:r>
              <a:rPr lang="en-US" sz="800" dirty="0">
                <a:solidFill>
                  <a:schemeClr val="accent4">
                    <a:lumMod val="50000"/>
                  </a:schemeClr>
                </a:solidFill>
              </a:rPr>
              <a:t>Log file Server</a:t>
            </a:r>
          </a:p>
        </p:txBody>
      </p:sp>
      <p:sp>
        <p:nvSpPr>
          <p:cNvPr id="404" name="Textfeld 225"/>
          <p:cNvSpPr txBox="1"/>
          <p:nvPr>
            <p:custDataLst>
              <p:tags r:id="rId83"/>
            </p:custDataLst>
          </p:nvPr>
        </p:nvSpPr>
        <p:spPr>
          <a:xfrm>
            <a:off x="6410833" y="5298056"/>
            <a:ext cx="916141" cy="318924"/>
          </a:xfrm>
          <a:prstGeom prst="rect">
            <a:avLst/>
          </a:prstGeom>
          <a:noFill/>
        </p:spPr>
        <p:txBody>
          <a:bodyPr wrap="square" lIns="36000" tIns="36000" rIns="36000" bIns="36000" rtlCol="0">
            <a:spAutoFit/>
          </a:bodyPr>
          <a:lstStyle/>
          <a:p>
            <a:r>
              <a:rPr lang="en-US" sz="800" b="1" dirty="0">
                <a:solidFill>
                  <a:schemeClr val="accent4">
                    <a:lumMod val="50000"/>
                  </a:schemeClr>
                </a:solidFill>
              </a:rPr>
              <a:t>HOME</a:t>
            </a:r>
            <a:r>
              <a:rPr lang="en-US" sz="800" dirty="0">
                <a:solidFill>
                  <a:schemeClr val="accent4">
                    <a:lumMod val="50000"/>
                  </a:schemeClr>
                </a:solidFill>
              </a:rPr>
              <a:t> </a:t>
            </a:r>
            <a:br>
              <a:rPr lang="en-US" sz="800" dirty="0">
                <a:solidFill>
                  <a:schemeClr val="accent4">
                    <a:lumMod val="50000"/>
                  </a:schemeClr>
                </a:solidFill>
              </a:rPr>
            </a:br>
            <a:r>
              <a:rPr lang="en-US" sz="800" dirty="0">
                <a:solidFill>
                  <a:schemeClr val="accent4">
                    <a:lumMod val="50000"/>
                  </a:schemeClr>
                </a:solidFill>
              </a:rPr>
              <a:t>Push Proxy</a:t>
            </a:r>
          </a:p>
        </p:txBody>
      </p:sp>
      <p:sp>
        <p:nvSpPr>
          <p:cNvPr id="405" name="Rectangle 14___________"/>
          <p:cNvSpPr>
            <a:spLocks noChangeArrowheads="1"/>
          </p:cNvSpPr>
          <p:nvPr>
            <p:custDataLst>
              <p:tags r:id="rId84"/>
            </p:custDataLst>
          </p:nvPr>
        </p:nvSpPr>
        <p:spPr bwMode="auto">
          <a:xfrm>
            <a:off x="352107" y="5012730"/>
            <a:ext cx="1694438" cy="300650"/>
          </a:xfrm>
          <a:prstGeom prst="rect">
            <a:avLst/>
          </a:prstGeom>
          <a:noFill/>
          <a:ln w="12700">
            <a:noFill/>
            <a:prstDash val="dash"/>
            <a:miter lim="800000"/>
            <a:headEnd/>
            <a:tailEnd/>
          </a:ln>
        </p:spPr>
        <p:txBody>
          <a:bodyPr wrap="none" anchor="b"/>
          <a:lstStyle/>
          <a:p>
            <a:pPr algn="ctr" fontAlgn="auto">
              <a:spcBef>
                <a:spcPts val="0"/>
              </a:spcBef>
              <a:spcAft>
                <a:spcPts val="0"/>
              </a:spcAft>
              <a:defRPr/>
            </a:pPr>
            <a:r>
              <a:rPr lang="en-US" sz="800" kern="0" dirty="0">
                <a:solidFill>
                  <a:schemeClr val="bg1">
                    <a:lumMod val="50000"/>
                  </a:schemeClr>
                </a:solidFill>
              </a:rPr>
              <a:t>System </a:t>
            </a:r>
            <a:br>
              <a:rPr lang="en-US" sz="800" kern="0" dirty="0">
                <a:solidFill>
                  <a:schemeClr val="bg1">
                    <a:lumMod val="50000"/>
                  </a:schemeClr>
                </a:solidFill>
              </a:rPr>
            </a:br>
            <a:r>
              <a:rPr lang="en-US" sz="800" kern="0" dirty="0">
                <a:solidFill>
                  <a:schemeClr val="bg1">
                    <a:lumMod val="50000"/>
                  </a:schemeClr>
                </a:solidFill>
              </a:rPr>
              <a:t>Devices</a:t>
            </a:r>
          </a:p>
        </p:txBody>
      </p:sp>
      <p:sp>
        <p:nvSpPr>
          <p:cNvPr id="406" name="Rectangle 14________________"/>
          <p:cNvSpPr>
            <a:spLocks noChangeArrowheads="1"/>
          </p:cNvSpPr>
          <p:nvPr>
            <p:custDataLst>
              <p:tags r:id="rId85"/>
            </p:custDataLst>
          </p:nvPr>
        </p:nvSpPr>
        <p:spPr bwMode="auto">
          <a:xfrm>
            <a:off x="2468907" y="3052968"/>
            <a:ext cx="838534" cy="313123"/>
          </a:xfrm>
          <a:prstGeom prst="rect">
            <a:avLst/>
          </a:prstGeom>
          <a:solidFill>
            <a:schemeClr val="bg1"/>
          </a:solidFill>
          <a:ln w="12700">
            <a:solidFill>
              <a:schemeClr val="bg1"/>
            </a:solidFill>
            <a:prstDash val="dash"/>
            <a:miter lim="800000"/>
            <a:headEnd/>
            <a:tailEnd/>
          </a:ln>
        </p:spPr>
        <p:txBody>
          <a:bodyPr wrap="none" anchor="b"/>
          <a:lstStyle/>
          <a:p>
            <a:pPr algn="ctr" fontAlgn="auto">
              <a:spcBef>
                <a:spcPts val="0"/>
              </a:spcBef>
              <a:spcAft>
                <a:spcPts val="0"/>
              </a:spcAft>
              <a:defRPr/>
            </a:pPr>
            <a:r>
              <a:rPr lang="en-US" sz="800" kern="0" dirty="0">
                <a:solidFill>
                  <a:schemeClr val="bg1">
                    <a:lumMod val="50000"/>
                  </a:schemeClr>
                </a:solidFill>
              </a:rPr>
              <a:t>Smart Home </a:t>
            </a:r>
          </a:p>
          <a:p>
            <a:pPr algn="ctr" fontAlgn="auto">
              <a:spcBef>
                <a:spcPts val="0"/>
              </a:spcBef>
              <a:spcAft>
                <a:spcPts val="0"/>
              </a:spcAft>
              <a:defRPr/>
            </a:pPr>
            <a:r>
              <a:rPr lang="en-US" sz="800" kern="0" dirty="0">
                <a:solidFill>
                  <a:schemeClr val="bg1">
                    <a:lumMod val="50000"/>
                  </a:schemeClr>
                </a:solidFill>
              </a:rPr>
              <a:t>Camera Solutions</a:t>
            </a:r>
          </a:p>
        </p:txBody>
      </p:sp>
      <p:pic>
        <p:nvPicPr>
          <p:cNvPr id="407" name="Grafik 112"/>
          <p:cNvPicPr>
            <a:picLocks noChangeAspect="1"/>
          </p:cNvPicPr>
          <p:nvPr>
            <p:custDataLst>
              <p:tags r:id="rId86"/>
            </p:custDataLst>
          </p:nvPr>
        </p:nvPicPr>
        <p:blipFill>
          <a:blip r:embed="rId160"/>
          <a:stretch>
            <a:fillRect/>
          </a:stretch>
        </p:blipFill>
        <p:spPr>
          <a:xfrm>
            <a:off x="2536259" y="3464723"/>
            <a:ext cx="270858" cy="459739"/>
          </a:xfrm>
          <a:prstGeom prst="rect">
            <a:avLst/>
          </a:prstGeom>
        </p:spPr>
      </p:pic>
      <p:pic>
        <p:nvPicPr>
          <p:cNvPr id="408" name="Grafik 113"/>
          <p:cNvPicPr>
            <a:picLocks noChangeAspect="1"/>
          </p:cNvPicPr>
          <p:nvPr>
            <p:custDataLst>
              <p:tags r:id="rId87"/>
            </p:custDataLst>
          </p:nvPr>
        </p:nvPicPr>
        <p:blipFill>
          <a:blip r:embed="rId161"/>
          <a:stretch>
            <a:fillRect/>
          </a:stretch>
        </p:blipFill>
        <p:spPr>
          <a:xfrm>
            <a:off x="2830466" y="3345769"/>
            <a:ext cx="307197" cy="595616"/>
          </a:xfrm>
          <a:prstGeom prst="rect">
            <a:avLst/>
          </a:prstGeom>
        </p:spPr>
      </p:pic>
      <p:pic>
        <p:nvPicPr>
          <p:cNvPr id="409" name="Grafik 12"/>
          <p:cNvPicPr>
            <a:picLocks noChangeAspect="1"/>
          </p:cNvPicPr>
          <p:nvPr>
            <p:custDataLst>
              <p:tags r:id="rId88"/>
            </p:custDataLst>
          </p:nvPr>
        </p:nvPicPr>
        <p:blipFill>
          <a:blip r:embed="rId162"/>
          <a:stretch>
            <a:fillRect/>
          </a:stretch>
        </p:blipFill>
        <p:spPr>
          <a:xfrm>
            <a:off x="240769" y="3253617"/>
            <a:ext cx="475849" cy="273028"/>
          </a:xfrm>
          <a:prstGeom prst="rect">
            <a:avLst/>
          </a:prstGeom>
        </p:spPr>
      </p:pic>
      <p:cxnSp>
        <p:nvCxnSpPr>
          <p:cNvPr id="410" name="Gerader Verbinder 124"/>
          <p:cNvCxnSpPr/>
          <p:nvPr>
            <p:custDataLst>
              <p:tags r:id="rId89"/>
            </p:custDataLst>
          </p:nvPr>
        </p:nvCxnSpPr>
        <p:spPr>
          <a:xfrm flipH="1" flipV="1">
            <a:off x="2008321" y="4186172"/>
            <a:ext cx="2188951" cy="2652"/>
          </a:xfrm>
          <a:prstGeom prst="line">
            <a:avLst/>
          </a:prstGeom>
          <a:ln w="12700">
            <a:solidFill>
              <a:schemeClr val="accent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1" name="Gerader Verbinder 127"/>
          <p:cNvCxnSpPr/>
          <p:nvPr>
            <p:custDataLst>
              <p:tags r:id="rId90"/>
            </p:custDataLst>
          </p:nvPr>
        </p:nvCxnSpPr>
        <p:spPr>
          <a:xfrm flipH="1" flipV="1">
            <a:off x="2833819" y="4145737"/>
            <a:ext cx="1363456" cy="8446"/>
          </a:xfrm>
          <a:prstGeom prst="line">
            <a:avLst/>
          </a:prstGeom>
          <a:ln w="12700">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2" name="Gerader Verbinder 129"/>
          <p:cNvCxnSpPr/>
          <p:nvPr>
            <p:custDataLst>
              <p:tags r:id="rId91"/>
            </p:custDataLst>
          </p:nvPr>
        </p:nvCxnSpPr>
        <p:spPr>
          <a:xfrm flipH="1" flipV="1">
            <a:off x="4686226" y="3661653"/>
            <a:ext cx="3652035" cy="1483"/>
          </a:xfrm>
          <a:prstGeom prst="line">
            <a:avLst/>
          </a:prstGeom>
          <a:ln w="12700">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3" name="Gerader Verbinder 135"/>
          <p:cNvCxnSpPr/>
          <p:nvPr>
            <p:custDataLst>
              <p:tags r:id="rId92"/>
            </p:custDataLst>
          </p:nvPr>
        </p:nvCxnSpPr>
        <p:spPr>
          <a:xfrm>
            <a:off x="8331334" y="2953186"/>
            <a:ext cx="0" cy="709950"/>
          </a:xfrm>
          <a:prstGeom prst="line">
            <a:avLst/>
          </a:prstGeom>
          <a:ln w="12700">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sp>
        <p:nvSpPr>
          <p:cNvPr id="414" name="Rectangle 14____________0"/>
          <p:cNvSpPr>
            <a:spLocks noChangeArrowheads="1"/>
          </p:cNvSpPr>
          <p:nvPr>
            <p:custDataLst>
              <p:tags r:id="rId93"/>
            </p:custDataLst>
          </p:nvPr>
        </p:nvSpPr>
        <p:spPr bwMode="auto">
          <a:xfrm>
            <a:off x="8658664" y="2682481"/>
            <a:ext cx="1334354" cy="460636"/>
          </a:xfrm>
          <a:prstGeom prst="rect">
            <a:avLst/>
          </a:prstGeom>
          <a:solidFill>
            <a:schemeClr val="bg1"/>
          </a:solidFill>
          <a:ln w="6350">
            <a:solidFill>
              <a:schemeClr val="bg1">
                <a:lumMod val="85000"/>
              </a:schemeClr>
            </a:solidFill>
            <a:prstDash val="dash"/>
            <a:miter lim="800000"/>
            <a:headEnd/>
            <a:tailEnd/>
          </a:ln>
        </p:spPr>
        <p:txBody>
          <a:bodyPr wrap="none" anchor="b">
            <a:noAutofit/>
          </a:bodyPr>
          <a:lstStyle/>
          <a:p>
            <a:pPr algn="ctr" fontAlgn="auto">
              <a:spcBef>
                <a:spcPts val="0"/>
              </a:spcBef>
              <a:spcAft>
                <a:spcPts val="0"/>
              </a:spcAft>
              <a:defRPr/>
            </a:pPr>
            <a:endParaRPr lang="en-US" sz="1000" b="1" kern="0" dirty="0"/>
          </a:p>
        </p:txBody>
      </p:sp>
      <p:pic>
        <p:nvPicPr>
          <p:cNvPr id="415" name="Grafik 238"/>
          <p:cNvPicPr>
            <a:picLocks noChangeAspect="1"/>
          </p:cNvPicPr>
          <p:nvPr>
            <p:custDataLst>
              <p:tags r:id="rId94"/>
            </p:custDataLst>
          </p:nvPr>
        </p:nvPicPr>
        <p:blipFill>
          <a:blip r:embed="rId163"/>
          <a:stretch>
            <a:fillRect/>
          </a:stretch>
        </p:blipFill>
        <p:spPr>
          <a:xfrm flipH="1">
            <a:off x="9587524" y="2707444"/>
            <a:ext cx="357238" cy="334283"/>
          </a:xfrm>
          <a:prstGeom prst="rect">
            <a:avLst/>
          </a:prstGeom>
        </p:spPr>
      </p:pic>
      <p:sp>
        <p:nvSpPr>
          <p:cNvPr id="416" name="Textfeld 240"/>
          <p:cNvSpPr txBox="1"/>
          <p:nvPr>
            <p:custDataLst>
              <p:tags r:id="rId95"/>
            </p:custDataLst>
          </p:nvPr>
        </p:nvSpPr>
        <p:spPr>
          <a:xfrm>
            <a:off x="8740117" y="2836579"/>
            <a:ext cx="914400" cy="386886"/>
          </a:xfrm>
          <a:prstGeom prst="rect">
            <a:avLst/>
          </a:prstGeom>
          <a:noFill/>
        </p:spPr>
        <p:txBody>
          <a:bodyPr wrap="none" lIns="0" tIns="0" rIns="0" bIns="0" rtlCol="0">
            <a:noAutofit/>
          </a:bodyPr>
          <a:lstStyle/>
          <a:p>
            <a:pPr>
              <a:spcBef>
                <a:spcPts val="500"/>
              </a:spcBef>
            </a:pPr>
            <a:r>
              <a:rPr lang="en-US" sz="900" dirty="0"/>
              <a:t>Bosch</a:t>
            </a:r>
            <a:br>
              <a:rPr lang="en-US" sz="900" dirty="0"/>
            </a:br>
            <a:r>
              <a:rPr lang="en-US" sz="900" dirty="0"/>
              <a:t>Cloud-based Services</a:t>
            </a:r>
          </a:p>
          <a:p>
            <a:pPr marR="0" defTabSz="914400" eaLnBrk="1" fontAlgn="auto" latinLnBrk="0" hangingPunct="1">
              <a:spcBef>
                <a:spcPts val="500"/>
              </a:spcBef>
              <a:spcAft>
                <a:spcPts val="0"/>
              </a:spcAft>
              <a:buClrTx/>
              <a:buSzTx/>
              <a:buFontTx/>
              <a:buNone/>
              <a:tabLst/>
            </a:pPr>
            <a:endParaRPr kumimoji="0" lang="en-US" sz="900" i="0" u="none" strike="noStrike" kern="0" cap="none" spc="0" normalizeH="0" baseline="0" noProof="0" dirty="0">
              <a:ln>
                <a:noFill/>
              </a:ln>
              <a:solidFill>
                <a:srgbClr val="000000"/>
              </a:solidFill>
              <a:effectLst/>
              <a:uLnTx/>
              <a:uFillTx/>
            </a:endParaRPr>
          </a:p>
        </p:txBody>
      </p:sp>
      <p:cxnSp>
        <p:nvCxnSpPr>
          <p:cNvPr id="417" name="Gerader Verbinder 148"/>
          <p:cNvCxnSpPr/>
          <p:nvPr>
            <p:custDataLst>
              <p:tags r:id="rId96"/>
            </p:custDataLst>
          </p:nvPr>
        </p:nvCxnSpPr>
        <p:spPr>
          <a:xfrm>
            <a:off x="8338261" y="2953186"/>
            <a:ext cx="320740" cy="2051"/>
          </a:xfrm>
          <a:prstGeom prst="line">
            <a:avLst/>
          </a:prstGeom>
          <a:ln w="12700">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pic>
        <p:nvPicPr>
          <p:cNvPr id="418" name="Grafik 1"/>
          <p:cNvPicPr>
            <a:picLocks noChangeAspect="1"/>
          </p:cNvPicPr>
          <p:nvPr/>
        </p:nvPicPr>
        <p:blipFill>
          <a:blip r:embed="rId164"/>
          <a:stretch>
            <a:fillRect/>
          </a:stretch>
        </p:blipFill>
        <p:spPr>
          <a:xfrm>
            <a:off x="8818510" y="2343790"/>
            <a:ext cx="774070" cy="247203"/>
          </a:xfrm>
          <a:prstGeom prst="rect">
            <a:avLst/>
          </a:prstGeom>
        </p:spPr>
      </p:pic>
      <p:sp>
        <p:nvSpPr>
          <p:cNvPr id="419" name="Rectangle 14____________0"/>
          <p:cNvSpPr>
            <a:spLocks noChangeArrowheads="1"/>
          </p:cNvSpPr>
          <p:nvPr>
            <p:custDataLst>
              <p:tags r:id="rId97"/>
            </p:custDataLst>
          </p:nvPr>
        </p:nvSpPr>
        <p:spPr bwMode="auto">
          <a:xfrm>
            <a:off x="8666762" y="2300641"/>
            <a:ext cx="1334354" cy="331755"/>
          </a:xfrm>
          <a:prstGeom prst="rect">
            <a:avLst/>
          </a:prstGeom>
          <a:noFill/>
          <a:ln w="6350">
            <a:solidFill>
              <a:schemeClr val="bg1">
                <a:lumMod val="85000"/>
              </a:schemeClr>
            </a:solidFill>
            <a:prstDash val="dash"/>
            <a:miter lim="800000"/>
            <a:headEnd/>
            <a:tailEnd/>
          </a:ln>
        </p:spPr>
        <p:txBody>
          <a:bodyPr wrap="none" anchor="b">
            <a:noAutofit/>
          </a:bodyPr>
          <a:lstStyle/>
          <a:p>
            <a:pPr algn="ctr" fontAlgn="auto">
              <a:spcBef>
                <a:spcPts val="0"/>
              </a:spcBef>
              <a:spcAft>
                <a:spcPts val="0"/>
              </a:spcAft>
              <a:defRPr/>
            </a:pPr>
            <a:endParaRPr lang="en-US" sz="1000" b="1" kern="0" dirty="0"/>
          </a:p>
        </p:txBody>
      </p:sp>
      <p:cxnSp>
        <p:nvCxnSpPr>
          <p:cNvPr id="420" name="Gewinkelte Verbindung 42__"/>
          <p:cNvCxnSpPr>
            <a:stCxn id="419" idx="1"/>
          </p:cNvCxnSpPr>
          <p:nvPr>
            <p:custDataLst>
              <p:tags r:id="rId98"/>
            </p:custDataLst>
          </p:nvPr>
        </p:nvCxnSpPr>
        <p:spPr bwMode="auto">
          <a:xfrm rot="10800000" flipV="1">
            <a:off x="7881266" y="2466519"/>
            <a:ext cx="785496" cy="424012"/>
          </a:xfrm>
          <a:prstGeom prst="bentConnector3">
            <a:avLst>
              <a:gd name="adj1" fmla="val 50000"/>
            </a:avLst>
          </a:prstGeom>
          <a:solidFill>
            <a:schemeClr val="accent1"/>
          </a:solidFill>
          <a:ln w="12700" cap="flat" cmpd="sng" algn="ctr">
            <a:solidFill>
              <a:srgbClr val="0070C0"/>
            </a:solidFill>
            <a:prstDash val="sysDot"/>
            <a:round/>
            <a:headEnd type="none" w="med" len="med"/>
            <a:tailEnd type="none" w="med" len="med"/>
          </a:ln>
          <a:effectLst/>
        </p:spPr>
      </p:cxnSp>
      <p:pic>
        <p:nvPicPr>
          <p:cNvPr id="421" name="Grafik 10"/>
          <p:cNvPicPr>
            <a:picLocks noChangeAspect="1"/>
          </p:cNvPicPr>
          <p:nvPr/>
        </p:nvPicPr>
        <p:blipFill>
          <a:blip r:embed="rId165"/>
          <a:stretch>
            <a:fillRect/>
          </a:stretch>
        </p:blipFill>
        <p:spPr>
          <a:xfrm>
            <a:off x="6929881" y="2299291"/>
            <a:ext cx="997795" cy="236619"/>
          </a:xfrm>
          <a:prstGeom prst="rect">
            <a:avLst/>
          </a:prstGeom>
        </p:spPr>
      </p:pic>
      <p:cxnSp>
        <p:nvCxnSpPr>
          <p:cNvPr id="422" name="Gewinkelter Verbinder 232"/>
          <p:cNvCxnSpPr>
            <a:stCxn id="314" idx="3"/>
            <a:endCxn id="424" idx="0"/>
          </p:cNvCxnSpPr>
          <p:nvPr/>
        </p:nvCxnSpPr>
        <p:spPr>
          <a:xfrm>
            <a:off x="6919476" y="2581828"/>
            <a:ext cx="743617" cy="71958"/>
          </a:xfrm>
          <a:prstGeom prst="bentConnector2">
            <a:avLst/>
          </a:prstGeom>
          <a:solidFill>
            <a:schemeClr val="accent1"/>
          </a:solidFill>
          <a:ln w="12700" cap="flat" cmpd="sng" algn="ctr">
            <a:solidFill>
              <a:schemeClr val="accent1">
                <a:lumMod val="60000"/>
                <a:lumOff val="40000"/>
              </a:schemeClr>
            </a:solidFill>
            <a:prstDash val="sysDot"/>
            <a:round/>
            <a:headEnd type="none" w="med" len="med"/>
            <a:tailEnd type="none" w="med" len="med"/>
          </a:ln>
          <a:effectLst/>
        </p:spPr>
      </p:cxnSp>
      <p:cxnSp>
        <p:nvCxnSpPr>
          <p:cNvPr id="423" name="Gewinkelte Verbindung 42"/>
          <p:cNvCxnSpPr/>
          <p:nvPr>
            <p:custDataLst>
              <p:tags r:id="rId99"/>
            </p:custDataLst>
          </p:nvPr>
        </p:nvCxnSpPr>
        <p:spPr bwMode="auto">
          <a:xfrm rot="10800000" flipV="1">
            <a:off x="4686226" y="2991707"/>
            <a:ext cx="2910296" cy="631854"/>
          </a:xfrm>
          <a:prstGeom prst="bentConnector3">
            <a:avLst>
              <a:gd name="adj1" fmla="val 50000"/>
            </a:avLst>
          </a:prstGeom>
          <a:solidFill>
            <a:schemeClr val="accent1"/>
          </a:solidFill>
          <a:ln w="12700" cap="flat" cmpd="sng" algn="ctr">
            <a:solidFill>
              <a:srgbClr val="0070C0"/>
            </a:solidFill>
            <a:prstDash val="sysDot"/>
            <a:round/>
            <a:headEnd type="none" w="med" len="med"/>
            <a:tailEnd type="none" w="med" len="med"/>
          </a:ln>
          <a:effectLst/>
        </p:spPr>
      </p:cxnSp>
      <p:pic>
        <p:nvPicPr>
          <p:cNvPr id="424" name="Picture 14______" descr="ML14B"/>
          <p:cNvPicPr>
            <a:picLocks noChangeAspect="1" noChangeArrowheads="1"/>
          </p:cNvPicPr>
          <p:nvPr>
            <p:custDataLst>
              <p:tags r:id="rId100"/>
            </p:custDataLst>
          </p:nvPr>
        </p:nvPicPr>
        <p:blipFill>
          <a:blip r:embed="rId125" cstate="print">
            <a:clrChange>
              <a:clrFrom>
                <a:srgbClr val="FFFFFF"/>
              </a:clrFrom>
              <a:clrTo>
                <a:srgbClr val="FFFFFF">
                  <a:alpha val="0"/>
                </a:srgbClr>
              </a:clrTo>
            </a:clrChange>
            <a:duotone>
              <a:schemeClr val="accent6">
                <a:shade val="45000"/>
                <a:satMod val="135000"/>
              </a:schemeClr>
              <a:prstClr val="white"/>
            </a:duotone>
          </a:blip>
          <a:srcRect r="8607" b="4151"/>
          <a:stretch>
            <a:fillRect/>
          </a:stretch>
        </p:blipFill>
        <p:spPr bwMode="auto">
          <a:xfrm>
            <a:off x="7483093" y="2653786"/>
            <a:ext cx="360000" cy="455951"/>
          </a:xfrm>
          <a:prstGeom prst="rect">
            <a:avLst/>
          </a:prstGeom>
          <a:noFill/>
          <a:ln>
            <a:noFill/>
          </a:ln>
        </p:spPr>
      </p:pic>
      <p:sp>
        <p:nvSpPr>
          <p:cNvPr id="425" name="Textfeld 47"/>
          <p:cNvSpPr txBox="1"/>
          <p:nvPr>
            <p:custDataLst>
              <p:tags r:id="rId101"/>
            </p:custDataLst>
          </p:nvPr>
        </p:nvSpPr>
        <p:spPr>
          <a:xfrm>
            <a:off x="7329796" y="2889983"/>
            <a:ext cx="970642" cy="338554"/>
          </a:xfrm>
          <a:prstGeom prst="rect">
            <a:avLst/>
          </a:prstGeom>
          <a:noFill/>
        </p:spPr>
        <p:txBody>
          <a:bodyPr wrap="square" rtlCol="0">
            <a:spAutoFit/>
          </a:bodyPr>
          <a:lstStyle/>
          <a:p>
            <a:pPr algn="r"/>
            <a:r>
              <a:rPr lang="en-US" sz="800" b="1" dirty="0">
                <a:solidFill>
                  <a:schemeClr val="accent4">
                    <a:lumMod val="50000"/>
                  </a:schemeClr>
                </a:solidFill>
              </a:rPr>
              <a:t>HOME</a:t>
            </a:r>
            <a:r>
              <a:rPr lang="en-US" sz="800" dirty="0">
                <a:solidFill>
                  <a:schemeClr val="accent4">
                    <a:lumMod val="50000"/>
                  </a:schemeClr>
                </a:solidFill>
              </a:rPr>
              <a:t> </a:t>
            </a:r>
            <a:br>
              <a:rPr lang="en-US" sz="800" dirty="0">
                <a:solidFill>
                  <a:schemeClr val="accent4">
                    <a:lumMod val="50000"/>
                  </a:schemeClr>
                </a:solidFill>
              </a:rPr>
            </a:br>
            <a:r>
              <a:rPr lang="en-US" sz="800" dirty="0">
                <a:solidFill>
                  <a:schemeClr val="accent4">
                    <a:lumMod val="50000"/>
                  </a:schemeClr>
                </a:solidFill>
              </a:rPr>
              <a:t>API Gateway</a:t>
            </a:r>
          </a:p>
        </p:txBody>
      </p:sp>
      <p:pic>
        <p:nvPicPr>
          <p:cNvPr id="426" name="Grafik 233"/>
          <p:cNvPicPr>
            <a:picLocks noChangeAspect="1"/>
          </p:cNvPicPr>
          <p:nvPr/>
        </p:nvPicPr>
        <p:blipFill rotWithShape="1">
          <a:blip r:embed="rId166" cstate="print">
            <a:extLst>
              <a:ext uri="{28A0092B-C50C-407E-A947-70E740481C1C}">
                <a14:useLocalDpi xmlns:a14="http://schemas.microsoft.com/office/drawing/2010/main" val="0"/>
              </a:ext>
            </a:extLst>
          </a:blip>
          <a:srcRect l="36164" t="16984" r="31006" b="22031"/>
          <a:stretch/>
        </p:blipFill>
        <p:spPr>
          <a:xfrm>
            <a:off x="1866891" y="2110980"/>
            <a:ext cx="483349" cy="505062"/>
          </a:xfrm>
          <a:prstGeom prst="rect">
            <a:avLst/>
          </a:prstGeom>
        </p:spPr>
      </p:pic>
      <p:pic>
        <p:nvPicPr>
          <p:cNvPr id="427" name="Grafik 230"/>
          <p:cNvPicPr>
            <a:picLocks noChangeAspect="1"/>
          </p:cNvPicPr>
          <p:nvPr/>
        </p:nvPicPr>
        <p:blipFill rotWithShape="1">
          <a:blip r:embed="rId167" cstate="print">
            <a:clrChange>
              <a:clrFrom>
                <a:srgbClr val="FFFDFF"/>
              </a:clrFrom>
              <a:clrTo>
                <a:srgbClr val="FFFDFF">
                  <a:alpha val="0"/>
                </a:srgbClr>
              </a:clrTo>
            </a:clrChange>
            <a:extLst>
              <a:ext uri="{28A0092B-C50C-407E-A947-70E740481C1C}">
                <a14:useLocalDpi xmlns:a14="http://schemas.microsoft.com/office/drawing/2010/main" val="0"/>
              </a:ext>
            </a:extLst>
          </a:blip>
          <a:srcRect l="26965" t="7971" r="26313"/>
          <a:stretch/>
        </p:blipFill>
        <p:spPr>
          <a:xfrm>
            <a:off x="1422455" y="2186460"/>
            <a:ext cx="555231" cy="502589"/>
          </a:xfrm>
          <a:prstGeom prst="rect">
            <a:avLst/>
          </a:prstGeom>
        </p:spPr>
      </p:pic>
      <p:cxnSp>
        <p:nvCxnSpPr>
          <p:cNvPr id="428" name="Gewinkelter Verbinder 237"/>
          <p:cNvCxnSpPr/>
          <p:nvPr/>
        </p:nvCxnSpPr>
        <p:spPr>
          <a:xfrm rot="16200000" flipH="1">
            <a:off x="2632170" y="1811078"/>
            <a:ext cx="713463" cy="2457036"/>
          </a:xfrm>
          <a:prstGeom prst="bentConnector3">
            <a:avLst>
              <a:gd name="adj1" fmla="val 27818"/>
            </a:avLst>
          </a:prstGeom>
          <a:ln w="12700">
            <a:solidFill>
              <a:schemeClr val="accent1">
                <a:lumMod val="40000"/>
                <a:lumOff val="6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9" name="Gewinkelter Verbinder 155"/>
          <p:cNvCxnSpPr>
            <a:stCxn id="329" idx="2"/>
            <a:endCxn id="387" idx="0"/>
          </p:cNvCxnSpPr>
          <p:nvPr/>
        </p:nvCxnSpPr>
        <p:spPr>
          <a:xfrm rot="16200000" flipH="1">
            <a:off x="2360564" y="1050610"/>
            <a:ext cx="644946" cy="3898776"/>
          </a:xfrm>
          <a:prstGeom prst="bentConnector3">
            <a:avLst>
              <a:gd name="adj1" fmla="val 50000"/>
            </a:avLst>
          </a:prstGeom>
          <a:ln w="12700">
            <a:solidFill>
              <a:schemeClr val="accent1">
                <a:lumMod val="40000"/>
                <a:lumOff val="60000"/>
              </a:schemeClr>
            </a:solidFill>
            <a:prstDash val="sysDot"/>
          </a:ln>
        </p:spPr>
        <p:style>
          <a:lnRef idx="1">
            <a:schemeClr val="accent1"/>
          </a:lnRef>
          <a:fillRef idx="0">
            <a:schemeClr val="accent1"/>
          </a:fillRef>
          <a:effectRef idx="0">
            <a:schemeClr val="accent1"/>
          </a:effectRef>
          <a:fontRef idx="minor">
            <a:schemeClr val="tx1"/>
          </a:fontRef>
        </p:style>
      </p:cxnSp>
      <p:grpSp>
        <p:nvGrpSpPr>
          <p:cNvPr id="430" name="Gruppieren 36"/>
          <p:cNvGrpSpPr/>
          <p:nvPr/>
        </p:nvGrpSpPr>
        <p:grpSpPr>
          <a:xfrm>
            <a:off x="8666762" y="1926329"/>
            <a:ext cx="1334354" cy="327441"/>
            <a:chOff x="7435487" y="329368"/>
            <a:chExt cx="1334354" cy="327441"/>
          </a:xfrm>
        </p:grpSpPr>
        <p:sp>
          <p:nvSpPr>
            <p:cNvPr id="431" name="Rectangle 14________"/>
            <p:cNvSpPr>
              <a:spLocks noChangeArrowheads="1"/>
            </p:cNvSpPr>
            <p:nvPr>
              <p:custDataLst>
                <p:tags r:id="rId109"/>
              </p:custDataLst>
            </p:nvPr>
          </p:nvSpPr>
          <p:spPr bwMode="auto">
            <a:xfrm>
              <a:off x="7435487" y="329368"/>
              <a:ext cx="1334354" cy="327441"/>
            </a:xfrm>
            <a:prstGeom prst="rect">
              <a:avLst/>
            </a:prstGeom>
            <a:solidFill>
              <a:schemeClr val="bg1"/>
            </a:solidFill>
            <a:ln w="6350">
              <a:solidFill>
                <a:schemeClr val="bg1">
                  <a:lumMod val="85000"/>
                </a:schemeClr>
              </a:solidFill>
              <a:prstDash val="dash"/>
              <a:miter lim="800000"/>
              <a:headEnd/>
              <a:tailEnd/>
            </a:ln>
          </p:spPr>
          <p:txBody>
            <a:bodyPr wrap="none" anchor="b">
              <a:noAutofit/>
            </a:bodyPr>
            <a:lstStyle/>
            <a:p>
              <a:pPr algn="ctr" fontAlgn="auto">
                <a:spcBef>
                  <a:spcPts val="0"/>
                </a:spcBef>
                <a:spcAft>
                  <a:spcPts val="0"/>
                </a:spcAft>
                <a:defRPr/>
              </a:pPr>
              <a:endParaRPr lang="en-US" sz="1000" b="1" kern="0" dirty="0"/>
            </a:p>
          </p:txBody>
        </p:sp>
        <p:pic>
          <p:nvPicPr>
            <p:cNvPr id="432" name="Grafik 35"/>
            <p:cNvPicPr>
              <a:picLocks noChangeAspect="1"/>
            </p:cNvPicPr>
            <p:nvPr/>
          </p:nvPicPr>
          <p:blipFill rotWithShape="1">
            <a:blip r:embed="rId168" cstate="print">
              <a:extLst>
                <a:ext uri="{28A0092B-C50C-407E-A947-70E740481C1C}">
                  <a14:useLocalDpi xmlns:a14="http://schemas.microsoft.com/office/drawing/2010/main" val="0"/>
                </a:ext>
              </a:extLst>
            </a:blip>
            <a:srcRect t="46455" b="32136"/>
            <a:stretch/>
          </p:blipFill>
          <p:spPr>
            <a:xfrm>
              <a:off x="7460346" y="419515"/>
              <a:ext cx="1255534" cy="191923"/>
            </a:xfrm>
            <a:prstGeom prst="rect">
              <a:avLst/>
            </a:prstGeom>
          </p:spPr>
        </p:pic>
      </p:grpSp>
      <p:cxnSp>
        <p:nvCxnSpPr>
          <p:cNvPr id="433" name="Gewinkelte Verbindung 42__"/>
          <p:cNvCxnSpPr>
            <a:stCxn id="431" idx="1"/>
          </p:cNvCxnSpPr>
          <p:nvPr>
            <p:custDataLst>
              <p:tags r:id="rId102"/>
            </p:custDataLst>
          </p:nvPr>
        </p:nvCxnSpPr>
        <p:spPr bwMode="auto">
          <a:xfrm rot="10800000" flipV="1">
            <a:off x="7877558" y="2090049"/>
            <a:ext cx="789205" cy="705385"/>
          </a:xfrm>
          <a:prstGeom prst="bentConnector3">
            <a:avLst>
              <a:gd name="adj1" fmla="val 61586"/>
            </a:avLst>
          </a:prstGeom>
          <a:solidFill>
            <a:schemeClr val="accent1"/>
          </a:solidFill>
          <a:ln w="12700" cap="flat" cmpd="sng" algn="ctr">
            <a:solidFill>
              <a:schemeClr val="accent1">
                <a:lumMod val="60000"/>
                <a:lumOff val="40000"/>
              </a:schemeClr>
            </a:solidFill>
            <a:prstDash val="sysDot"/>
            <a:round/>
            <a:headEnd type="none" w="med" len="med"/>
            <a:tailEnd type="none" w="med" len="med"/>
          </a:ln>
          <a:effectLst/>
        </p:spPr>
      </p:cxnSp>
      <p:pic>
        <p:nvPicPr>
          <p:cNvPr id="434" name="Grafik 60"/>
          <p:cNvPicPr>
            <a:picLocks noChangeAspect="1"/>
          </p:cNvPicPr>
          <p:nvPr/>
        </p:nvPicPr>
        <p:blipFill rotWithShape="1">
          <a:blip r:embed="rId169" cstate="print">
            <a:clrChange>
              <a:clrFrom>
                <a:srgbClr val="FFFFFF"/>
              </a:clrFrom>
              <a:clrTo>
                <a:srgbClr val="FFFFFF">
                  <a:alpha val="0"/>
                </a:srgbClr>
              </a:clrTo>
            </a:clrChange>
            <a:extLst>
              <a:ext uri="{28A0092B-C50C-407E-A947-70E740481C1C}">
                <a14:useLocalDpi xmlns:a14="http://schemas.microsoft.com/office/drawing/2010/main" val="0"/>
              </a:ext>
            </a:extLst>
          </a:blip>
          <a:srcRect l="15715" t="21601" r="15492" b="26933"/>
          <a:stretch/>
        </p:blipFill>
        <p:spPr>
          <a:xfrm>
            <a:off x="1800739" y="3582586"/>
            <a:ext cx="446918" cy="334355"/>
          </a:xfrm>
          <a:prstGeom prst="rect">
            <a:avLst/>
          </a:prstGeom>
        </p:spPr>
      </p:pic>
      <p:pic>
        <p:nvPicPr>
          <p:cNvPr id="435" name="Grafik 61"/>
          <p:cNvPicPr>
            <a:picLocks noChangeAspect="1"/>
          </p:cNvPicPr>
          <p:nvPr/>
        </p:nvPicPr>
        <p:blipFill>
          <a:blip r:embed="rId170" cstate="print">
            <a:extLst>
              <a:ext uri="{28A0092B-C50C-407E-A947-70E740481C1C}">
                <a14:useLocalDpi xmlns:a14="http://schemas.microsoft.com/office/drawing/2010/main" val="0"/>
              </a:ext>
            </a:extLst>
          </a:blip>
          <a:stretch>
            <a:fillRect/>
          </a:stretch>
        </p:blipFill>
        <p:spPr>
          <a:xfrm>
            <a:off x="6865387" y="1847162"/>
            <a:ext cx="854387" cy="246348"/>
          </a:xfrm>
          <a:prstGeom prst="rect">
            <a:avLst/>
          </a:prstGeom>
        </p:spPr>
      </p:pic>
      <p:cxnSp>
        <p:nvCxnSpPr>
          <p:cNvPr id="436" name="Gewinkelte Verbindung 42___"/>
          <p:cNvCxnSpPr>
            <a:endCxn id="303" idx="3"/>
          </p:cNvCxnSpPr>
          <p:nvPr>
            <p:custDataLst>
              <p:tags r:id="rId103"/>
            </p:custDataLst>
          </p:nvPr>
        </p:nvCxnSpPr>
        <p:spPr bwMode="auto">
          <a:xfrm rot="10800000">
            <a:off x="6943016" y="1767710"/>
            <a:ext cx="1723749" cy="252000"/>
          </a:xfrm>
          <a:prstGeom prst="bentConnector3">
            <a:avLst>
              <a:gd name="adj1" fmla="val 43471"/>
            </a:avLst>
          </a:prstGeom>
          <a:solidFill>
            <a:schemeClr val="accent1"/>
          </a:solidFill>
          <a:ln w="12700" cap="flat" cmpd="sng" algn="ctr">
            <a:solidFill>
              <a:schemeClr val="accent1">
                <a:lumMod val="60000"/>
                <a:lumOff val="40000"/>
              </a:schemeClr>
            </a:solidFill>
            <a:prstDash val="sysDot"/>
            <a:round/>
            <a:headEnd type="none" w="med" len="med"/>
            <a:tailEnd type="none" w="med" len="med"/>
          </a:ln>
          <a:effectLst/>
        </p:spPr>
      </p:cxnSp>
      <p:cxnSp>
        <p:nvCxnSpPr>
          <p:cNvPr id="437" name="Gewinkelte Verbindung 42"/>
          <p:cNvCxnSpPr>
            <a:stCxn id="321" idx="1"/>
          </p:cNvCxnSpPr>
          <p:nvPr>
            <p:custDataLst>
              <p:tags r:id="rId104"/>
            </p:custDataLst>
          </p:nvPr>
        </p:nvCxnSpPr>
        <p:spPr bwMode="auto">
          <a:xfrm rot="10800000" flipV="1">
            <a:off x="4845267" y="1883452"/>
            <a:ext cx="1656000" cy="1662009"/>
          </a:xfrm>
          <a:prstGeom prst="bentConnector3">
            <a:avLst>
              <a:gd name="adj1" fmla="val 68450"/>
            </a:avLst>
          </a:prstGeom>
          <a:solidFill>
            <a:schemeClr val="accent1"/>
          </a:solidFill>
          <a:ln w="12700" cap="flat" cmpd="sng" algn="ctr">
            <a:solidFill>
              <a:srgbClr val="0070C0"/>
            </a:solidFill>
            <a:prstDash val="sysDot"/>
            <a:round/>
            <a:headEnd type="none" w="med" len="med"/>
            <a:tailEnd type="none" w="med" len="med"/>
          </a:ln>
          <a:effectLst/>
        </p:spPr>
      </p:cxnSp>
      <p:sp>
        <p:nvSpPr>
          <p:cNvPr id="444" name="Rectangle 443"/>
          <p:cNvSpPr/>
          <p:nvPr/>
        </p:nvSpPr>
        <p:spPr>
          <a:xfrm>
            <a:off x="10235464" y="1627694"/>
            <a:ext cx="2044375" cy="892552"/>
          </a:xfrm>
          <a:prstGeom prst="rect">
            <a:avLst/>
          </a:prstGeom>
        </p:spPr>
        <p:txBody>
          <a:bodyPr wrap="square">
            <a:spAutoFit/>
          </a:bodyPr>
          <a:lstStyle/>
          <a:p>
            <a:pPr lvl="1"/>
            <a:r>
              <a:rPr lang="en-US" sz="1000" b="1" kern="0" dirty="0">
                <a:solidFill>
                  <a:srgbClr val="00B050"/>
                </a:solidFill>
                <a:latin typeface="Bosch Office Sans"/>
              </a:rPr>
              <a:t>USECASE 1</a:t>
            </a:r>
          </a:p>
          <a:p>
            <a:pPr defTabSz="1016264">
              <a:defRPr/>
            </a:pPr>
            <a:r>
              <a:rPr lang="en-US" sz="1050" b="1" kern="0" dirty="0">
                <a:solidFill>
                  <a:prstClr val="black"/>
                </a:solidFill>
                <a:latin typeface="Bosch Office Sans"/>
              </a:rPr>
              <a:t>Lead time reduced </a:t>
            </a:r>
            <a:r>
              <a:rPr lang="en-US" sz="1050" kern="0" dirty="0">
                <a:solidFill>
                  <a:prstClr val="black"/>
                </a:solidFill>
                <a:latin typeface="Bosch Office Sans"/>
              </a:rPr>
              <a:t>to 28 days </a:t>
            </a:r>
            <a:r>
              <a:rPr lang="en-US" sz="1050" kern="0" dirty="0" smtClean="0">
                <a:solidFill>
                  <a:prstClr val="black"/>
                </a:solidFill>
                <a:latin typeface="Bosch Office Sans"/>
              </a:rPr>
              <a:t>from 73 days in </a:t>
            </a:r>
            <a:r>
              <a:rPr lang="en-US" sz="1050" kern="0" dirty="0">
                <a:solidFill>
                  <a:prstClr val="black"/>
                </a:solidFill>
                <a:latin typeface="Bosch Office Sans"/>
              </a:rPr>
              <a:t>Phase 1</a:t>
            </a:r>
          </a:p>
          <a:p>
            <a:pPr defTabSz="1016264">
              <a:defRPr/>
            </a:pPr>
            <a:r>
              <a:rPr lang="en-US" sz="1050" kern="0" dirty="0" smtClean="0">
                <a:solidFill>
                  <a:prstClr val="black"/>
                </a:solidFill>
                <a:latin typeface="Bosch Office Sans"/>
              </a:rPr>
              <a:t>Efficiency </a:t>
            </a:r>
            <a:r>
              <a:rPr lang="en-US" sz="1050" kern="0" dirty="0">
                <a:solidFill>
                  <a:prstClr val="black"/>
                </a:solidFill>
                <a:latin typeface="Bosch Office Sans"/>
              </a:rPr>
              <a:t>enhancement using </a:t>
            </a:r>
            <a:r>
              <a:rPr lang="en-US" sz="1050" b="1" kern="0" dirty="0">
                <a:solidFill>
                  <a:prstClr val="black"/>
                </a:solidFill>
                <a:latin typeface="Bosch Office Sans"/>
              </a:rPr>
              <a:t>MQTT Simulation </a:t>
            </a:r>
            <a:r>
              <a:rPr lang="en-US" sz="1050" kern="0" dirty="0">
                <a:solidFill>
                  <a:prstClr val="black"/>
                </a:solidFill>
                <a:latin typeface="Bosch Office Sans"/>
              </a:rPr>
              <a:t>– </a:t>
            </a:r>
            <a:r>
              <a:rPr lang="en-US" sz="1050" kern="0" dirty="0" smtClean="0">
                <a:solidFill>
                  <a:prstClr val="black"/>
                </a:solidFill>
                <a:latin typeface="Bosch Office Sans"/>
              </a:rPr>
              <a:t>18% </a:t>
            </a:r>
            <a:endParaRPr lang="en-US" sz="1050" kern="0" dirty="0">
              <a:solidFill>
                <a:prstClr val="black"/>
              </a:solidFill>
              <a:latin typeface="Bosch Office Sans"/>
            </a:endParaRPr>
          </a:p>
        </p:txBody>
      </p:sp>
      <p:sp>
        <p:nvSpPr>
          <p:cNvPr id="447" name="Title 2"/>
          <p:cNvSpPr txBox="1">
            <a:spLocks/>
          </p:cNvSpPr>
          <p:nvPr/>
        </p:nvSpPr>
        <p:spPr>
          <a:xfrm>
            <a:off x="135724" y="770650"/>
            <a:ext cx="11616432" cy="432111"/>
          </a:xfrm>
          <a:prstGeom prst="rect">
            <a:avLst/>
          </a:prstGeom>
        </p:spPr>
        <p:txBody>
          <a:bodyPr vert="horz" lIns="0" tIns="0" rIns="0" bIns="0" rtlCol="0" anchor="t" anchorCtr="0">
            <a:noAutofit/>
          </a:bodyPr>
          <a:lstStyle>
            <a:lvl1pPr algn="l" defTabSz="914333" rtl="0" eaLnBrk="1" latinLnBrk="0" hangingPunct="1">
              <a:lnSpc>
                <a:spcPct val="89000"/>
              </a:lnSpc>
              <a:spcBef>
                <a:spcPct val="0"/>
              </a:spcBef>
              <a:buNone/>
              <a:defRPr sz="2800" kern="1200">
                <a:solidFill>
                  <a:schemeClr val="accent1"/>
                </a:solidFill>
                <a:latin typeface="+mj-lt"/>
                <a:ea typeface="+mj-ea"/>
                <a:cs typeface="+mj-cs"/>
              </a:defRPr>
            </a:lvl1pPr>
          </a:lstStyle>
          <a:p>
            <a:pPr fontAlgn="base">
              <a:spcAft>
                <a:spcPct val="0"/>
              </a:spcAft>
            </a:pPr>
            <a:r>
              <a:rPr lang="en-US" sz="2667" dirty="0" smtClean="0">
                <a:ln w="0"/>
                <a:blipFill dpi="0" rotWithShape="1">
                  <a:blip r:embed="rId171">
                    <a:extLst>
                      <a:ext uri="{28A0092B-C50C-407E-A947-70E740481C1C}">
                        <a14:useLocalDpi xmlns:a14="http://schemas.microsoft.com/office/drawing/2010/main" val="0"/>
                      </a:ext>
                    </a:extLst>
                  </a:blip>
                  <a:srcRect/>
                  <a:stretch>
                    <a:fillRect/>
                  </a:stretch>
                </a:blipFill>
                <a:latin typeface="Bosch Office Sans" pitchFamily="34" charset="0"/>
                <a:ea typeface="+mn-ea"/>
                <a:cs typeface="+mn-cs"/>
              </a:rPr>
              <a:t>BSH’s CX Pipeline</a:t>
            </a:r>
            <a:endParaRPr lang="en-US" sz="2667" dirty="0">
              <a:ln w="0"/>
              <a:blipFill dpi="0" rotWithShape="1">
                <a:blip r:embed="rId171">
                  <a:extLst>
                    <a:ext uri="{28A0092B-C50C-407E-A947-70E740481C1C}">
                      <a14:useLocalDpi xmlns:a14="http://schemas.microsoft.com/office/drawing/2010/main" val="0"/>
                    </a:ext>
                  </a:extLst>
                </a:blip>
                <a:srcRect/>
                <a:stretch>
                  <a:fillRect/>
                </a:stretch>
              </a:blipFill>
              <a:latin typeface="Bosch Office Sans" pitchFamily="34" charset="0"/>
              <a:ea typeface="+mn-ea"/>
              <a:cs typeface="+mn-cs"/>
            </a:endParaRPr>
          </a:p>
        </p:txBody>
      </p:sp>
      <p:sp>
        <p:nvSpPr>
          <p:cNvPr id="450" name="Rectangle 449"/>
          <p:cNvSpPr/>
          <p:nvPr/>
        </p:nvSpPr>
        <p:spPr>
          <a:xfrm>
            <a:off x="19287" y="1412681"/>
            <a:ext cx="10253744" cy="4704935"/>
          </a:xfrm>
          <a:prstGeom prst="rect">
            <a:avLst/>
          </a:prstGeom>
          <a:solidFill>
            <a:schemeClr val="bg1">
              <a:lumMod val="85000"/>
              <a:alpha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8" name="Abgerundetes Rechteck 206"/>
          <p:cNvSpPr/>
          <p:nvPr>
            <p:custDataLst>
              <p:tags r:id="rId105"/>
            </p:custDataLst>
          </p:nvPr>
        </p:nvSpPr>
        <p:spPr>
          <a:xfrm rot="20961354" flipH="1">
            <a:off x="3982736" y="748792"/>
            <a:ext cx="2240825" cy="800295"/>
          </a:xfrm>
          <a:prstGeom prst="roundRect">
            <a:avLst/>
          </a:prstGeom>
          <a:solidFill>
            <a:schemeClr val="bg1"/>
          </a:solidFill>
          <a:ln w="28575" cap="flat" cmpd="sng" algn="ctr">
            <a:solidFill>
              <a:srgbClr val="92D050"/>
            </a:solidFill>
            <a:prstDash val="solid"/>
          </a:ln>
          <a:effectLst/>
        </p:spPr>
        <p:txBody>
          <a:bodyPr rtlCol="0" anchor="ctr"/>
          <a:lstStyle/>
          <a:p>
            <a:pPr algn="ctr" defTabSz="1016264">
              <a:defRPr/>
            </a:pPr>
            <a:r>
              <a:rPr lang="en-US" sz="1223" b="1" kern="0" dirty="0">
                <a:solidFill>
                  <a:srgbClr val="00B050"/>
                </a:solidFill>
                <a:latin typeface="Bosch Office Sans"/>
              </a:rPr>
              <a:t>USECASE 1</a:t>
            </a:r>
          </a:p>
          <a:p>
            <a:pPr algn="ctr" defTabSz="1016264">
              <a:defRPr/>
            </a:pPr>
            <a:r>
              <a:rPr lang="en-US" sz="1223" kern="0" dirty="0" smtClean="0">
                <a:solidFill>
                  <a:prstClr val="black"/>
                </a:solidFill>
                <a:latin typeface="Bosch Office Sans"/>
              </a:rPr>
              <a:t>Long Release cycles</a:t>
            </a:r>
            <a:endParaRPr lang="en-US" sz="1223" kern="0" dirty="0">
              <a:solidFill>
                <a:prstClr val="black"/>
              </a:solidFill>
              <a:latin typeface="Bosch Office Sans"/>
            </a:endParaRPr>
          </a:p>
        </p:txBody>
      </p:sp>
      <p:sp>
        <p:nvSpPr>
          <p:cNvPr id="451" name="Abgerundetes Rechteck 206"/>
          <p:cNvSpPr/>
          <p:nvPr>
            <p:custDataLst>
              <p:tags r:id="rId106"/>
            </p:custDataLst>
          </p:nvPr>
        </p:nvSpPr>
        <p:spPr>
          <a:xfrm rot="20757157" flipH="1">
            <a:off x="7895838" y="452154"/>
            <a:ext cx="2240825" cy="800295"/>
          </a:xfrm>
          <a:prstGeom prst="roundRect">
            <a:avLst/>
          </a:prstGeom>
          <a:solidFill>
            <a:schemeClr val="bg1"/>
          </a:solidFill>
          <a:ln w="28575" cap="flat" cmpd="sng" algn="ctr">
            <a:solidFill>
              <a:srgbClr val="92D050"/>
            </a:solidFill>
            <a:prstDash val="solid"/>
          </a:ln>
          <a:effectLst/>
        </p:spPr>
        <p:txBody>
          <a:bodyPr rtlCol="0" anchor="ctr"/>
          <a:lstStyle/>
          <a:p>
            <a:pPr algn="ctr" defTabSz="1016264">
              <a:defRPr/>
            </a:pPr>
            <a:r>
              <a:rPr lang="en-US" sz="1223" b="1" kern="0" dirty="0" smtClean="0">
                <a:solidFill>
                  <a:srgbClr val="00B050"/>
                </a:solidFill>
                <a:latin typeface="Bosch Office Sans"/>
              </a:rPr>
              <a:t>USECASE 3</a:t>
            </a:r>
          </a:p>
          <a:p>
            <a:pPr algn="ctr" defTabSz="1016264">
              <a:defRPr/>
            </a:pPr>
            <a:r>
              <a:rPr lang="en-US" sz="1223" kern="0" dirty="0" smtClean="0">
                <a:solidFill>
                  <a:prstClr val="black"/>
                </a:solidFill>
                <a:latin typeface="Bosch Office Sans"/>
              </a:rPr>
              <a:t>Support tickets increasing drastically.</a:t>
            </a:r>
            <a:endParaRPr lang="en-US" sz="1223" kern="0" dirty="0">
              <a:solidFill>
                <a:prstClr val="black"/>
              </a:solidFill>
              <a:latin typeface="Bosch Office Sans"/>
            </a:endParaRPr>
          </a:p>
        </p:txBody>
      </p:sp>
      <p:sp>
        <p:nvSpPr>
          <p:cNvPr id="440" name="Abgerundetes Rechteck 204"/>
          <p:cNvSpPr/>
          <p:nvPr>
            <p:custDataLst>
              <p:tags r:id="rId107"/>
            </p:custDataLst>
          </p:nvPr>
        </p:nvSpPr>
        <p:spPr>
          <a:xfrm rot="20811896" flipH="1">
            <a:off x="5904091" y="553254"/>
            <a:ext cx="2231205" cy="720265"/>
          </a:xfrm>
          <a:prstGeom prst="roundRect">
            <a:avLst/>
          </a:prstGeom>
          <a:solidFill>
            <a:schemeClr val="bg1"/>
          </a:solidFill>
          <a:ln w="28575" cap="flat" cmpd="sng" algn="ctr">
            <a:solidFill>
              <a:srgbClr val="FFC000"/>
            </a:solidFill>
            <a:prstDash val="solid"/>
          </a:ln>
          <a:effectLst/>
        </p:spPr>
        <p:txBody>
          <a:bodyPr rtlCol="0" anchor="ctr"/>
          <a:lstStyle/>
          <a:p>
            <a:pPr algn="ctr" defTabSz="1016264">
              <a:defRPr/>
            </a:pPr>
            <a:r>
              <a:rPr lang="en-US" sz="1223" b="1" kern="0" dirty="0">
                <a:solidFill>
                  <a:srgbClr val="00B050"/>
                </a:solidFill>
                <a:latin typeface="Bosch Office Sans"/>
              </a:rPr>
              <a:t>USECASE 2</a:t>
            </a:r>
          </a:p>
          <a:p>
            <a:pPr algn="ctr" defTabSz="1016264">
              <a:defRPr/>
            </a:pPr>
            <a:r>
              <a:rPr lang="en-US" sz="1223" kern="0" dirty="0" smtClean="0">
                <a:solidFill>
                  <a:prstClr val="black"/>
                </a:solidFill>
                <a:latin typeface="Bosch Office Sans"/>
              </a:rPr>
              <a:t>Delay in releasing Third party interfaces – Alexa, GH</a:t>
            </a:r>
            <a:endParaRPr lang="en-US" sz="1223" kern="0" dirty="0">
              <a:solidFill>
                <a:prstClr val="black"/>
              </a:solidFill>
              <a:latin typeface="Bosch Office Sans"/>
            </a:endParaRPr>
          </a:p>
        </p:txBody>
      </p:sp>
      <p:sp>
        <p:nvSpPr>
          <p:cNvPr id="452" name="Rectangle 451"/>
          <p:cNvSpPr/>
          <p:nvPr/>
        </p:nvSpPr>
        <p:spPr>
          <a:xfrm>
            <a:off x="10268897" y="2677211"/>
            <a:ext cx="2010942" cy="892552"/>
          </a:xfrm>
          <a:prstGeom prst="rect">
            <a:avLst/>
          </a:prstGeom>
        </p:spPr>
        <p:txBody>
          <a:bodyPr wrap="square">
            <a:spAutoFit/>
          </a:bodyPr>
          <a:lstStyle/>
          <a:p>
            <a:pPr lvl="1"/>
            <a:r>
              <a:rPr lang="en-US" sz="1000" b="1" kern="0" dirty="0">
                <a:solidFill>
                  <a:srgbClr val="00B050"/>
                </a:solidFill>
                <a:latin typeface="Bosch Office Sans"/>
              </a:rPr>
              <a:t>USECASE </a:t>
            </a:r>
            <a:r>
              <a:rPr lang="en-US" sz="1000" b="1" kern="0" dirty="0" smtClean="0">
                <a:solidFill>
                  <a:srgbClr val="00B050"/>
                </a:solidFill>
                <a:latin typeface="Bosch Office Sans"/>
              </a:rPr>
              <a:t>2</a:t>
            </a:r>
            <a:endParaRPr lang="en-US" sz="1000" b="1" kern="0" dirty="0">
              <a:solidFill>
                <a:srgbClr val="00B050"/>
              </a:solidFill>
              <a:latin typeface="Bosch Office Sans"/>
            </a:endParaRPr>
          </a:p>
          <a:p>
            <a:pPr defTabSz="1016264">
              <a:defRPr/>
            </a:pPr>
            <a:r>
              <a:rPr lang="en-US" sz="1050" kern="0" dirty="0" smtClean="0">
                <a:solidFill>
                  <a:prstClr val="black"/>
                </a:solidFill>
                <a:latin typeface="Bosch Office Sans"/>
              </a:rPr>
              <a:t>Automation of </a:t>
            </a:r>
            <a:r>
              <a:rPr lang="en-US" sz="1050" b="1" kern="0" dirty="0" smtClean="0">
                <a:solidFill>
                  <a:prstClr val="black"/>
                </a:solidFill>
                <a:latin typeface="Bosch Office Sans"/>
              </a:rPr>
              <a:t>Voice enabled devices </a:t>
            </a:r>
            <a:r>
              <a:rPr lang="en-US" sz="1050" kern="0" dirty="0" smtClean="0">
                <a:solidFill>
                  <a:prstClr val="black"/>
                </a:solidFill>
                <a:latin typeface="Bosch Office Sans"/>
              </a:rPr>
              <a:t>implemented.</a:t>
            </a:r>
          </a:p>
          <a:p>
            <a:pPr defTabSz="1016264">
              <a:defRPr/>
            </a:pPr>
            <a:r>
              <a:rPr lang="en-US" sz="1050" kern="0" dirty="0" smtClean="0">
                <a:solidFill>
                  <a:prstClr val="black"/>
                </a:solidFill>
                <a:latin typeface="Bosch Office Sans"/>
              </a:rPr>
              <a:t>Reduced delay in feature release.</a:t>
            </a:r>
            <a:endParaRPr lang="en-US" sz="1050" kern="0" dirty="0">
              <a:solidFill>
                <a:prstClr val="black"/>
              </a:solidFill>
              <a:latin typeface="Bosch Office Sans"/>
            </a:endParaRPr>
          </a:p>
        </p:txBody>
      </p:sp>
      <p:sp>
        <p:nvSpPr>
          <p:cNvPr id="453" name="Rectangle 452"/>
          <p:cNvSpPr/>
          <p:nvPr/>
        </p:nvSpPr>
        <p:spPr>
          <a:xfrm>
            <a:off x="9856910" y="3763473"/>
            <a:ext cx="2329917" cy="931024"/>
          </a:xfrm>
          <a:prstGeom prst="rect">
            <a:avLst/>
          </a:prstGeom>
        </p:spPr>
        <p:txBody>
          <a:bodyPr wrap="square">
            <a:spAutoFit/>
          </a:bodyPr>
          <a:lstStyle/>
          <a:p>
            <a:pPr lvl="1"/>
            <a:r>
              <a:rPr lang="en-US" sz="1050" b="1" kern="0" dirty="0">
                <a:solidFill>
                  <a:srgbClr val="00B050"/>
                </a:solidFill>
                <a:latin typeface="Bosch Office Sans"/>
              </a:rPr>
              <a:t>USECASE </a:t>
            </a:r>
            <a:r>
              <a:rPr lang="en-US" sz="1050" b="1" kern="0" dirty="0" smtClean="0">
                <a:solidFill>
                  <a:srgbClr val="00B050"/>
                </a:solidFill>
                <a:latin typeface="Bosch Office Sans"/>
              </a:rPr>
              <a:t>3</a:t>
            </a:r>
            <a:endParaRPr lang="en-US" sz="1100" kern="0" dirty="0">
              <a:solidFill>
                <a:prstClr val="black"/>
              </a:solidFill>
              <a:latin typeface="Bosch Office Sans"/>
            </a:endParaRPr>
          </a:p>
          <a:p>
            <a:pPr lvl="1"/>
            <a:r>
              <a:rPr lang="en-US" sz="1100" b="1" kern="0" dirty="0" smtClean="0">
                <a:solidFill>
                  <a:prstClr val="black"/>
                </a:solidFill>
                <a:latin typeface="Bosch Office Sans"/>
              </a:rPr>
              <a:t>Defect Prediction </a:t>
            </a:r>
            <a:r>
              <a:rPr lang="en-US" sz="1100" kern="0" dirty="0" smtClean="0">
                <a:solidFill>
                  <a:prstClr val="black"/>
                </a:solidFill>
                <a:latin typeface="Bosch Office Sans"/>
              </a:rPr>
              <a:t>: Input data from Market Study, Crowd Data, Support Tickets.</a:t>
            </a:r>
            <a:endParaRPr lang="en-US" sz="1050" kern="0" dirty="0">
              <a:solidFill>
                <a:srgbClr val="00B050"/>
              </a:solidFill>
              <a:latin typeface="Bosch Office Sans"/>
            </a:endParaRPr>
          </a:p>
        </p:txBody>
      </p:sp>
      <p:sp>
        <p:nvSpPr>
          <p:cNvPr id="455" name="Rectangle 454"/>
          <p:cNvSpPr/>
          <p:nvPr/>
        </p:nvSpPr>
        <p:spPr>
          <a:xfrm>
            <a:off x="8847063" y="6131697"/>
            <a:ext cx="3348994" cy="246221"/>
          </a:xfrm>
          <a:prstGeom prst="rect">
            <a:avLst/>
          </a:prstGeom>
        </p:spPr>
        <p:txBody>
          <a:bodyPr wrap="none">
            <a:spAutoFit/>
          </a:bodyPr>
          <a:lstStyle/>
          <a:p>
            <a:pPr lvl="1"/>
            <a:r>
              <a:rPr lang="en-GB" sz="1000" b="1" i="1" dirty="0" smtClean="0">
                <a:solidFill>
                  <a:srgbClr val="C00000"/>
                </a:solidFill>
              </a:rPr>
              <a:t>Enabled </a:t>
            </a:r>
            <a:r>
              <a:rPr lang="en-GB" sz="1000" b="1" i="1" dirty="0">
                <a:solidFill>
                  <a:srgbClr val="C00000"/>
                </a:solidFill>
              </a:rPr>
              <a:t>Fast Go-To </a:t>
            </a:r>
            <a:r>
              <a:rPr lang="en-GB" sz="1000" b="1" i="1" dirty="0" smtClean="0">
                <a:solidFill>
                  <a:srgbClr val="C00000"/>
                </a:solidFill>
              </a:rPr>
              <a:t>Market : Huge Market demand</a:t>
            </a:r>
            <a:endParaRPr lang="en-GB" sz="1000" b="1" i="1" dirty="0">
              <a:solidFill>
                <a:srgbClr val="C00000"/>
              </a:solidFill>
            </a:endParaRPr>
          </a:p>
        </p:txBody>
      </p:sp>
      <p:sp>
        <p:nvSpPr>
          <p:cNvPr id="456" name="Text Placeholder 2"/>
          <p:cNvSpPr txBox="1">
            <a:spLocks/>
          </p:cNvSpPr>
          <p:nvPr/>
        </p:nvSpPr>
        <p:spPr>
          <a:xfrm>
            <a:off x="35834" y="138348"/>
            <a:ext cx="10452100" cy="388800"/>
          </a:xfrm>
          <a:prstGeom prst="rect">
            <a:avLst/>
          </a:prstGeom>
        </p:spPr>
        <p:txBody>
          <a:bodyPr vert="horz" lIns="0" tIns="0" rIns="0" bIns="0" rtlCol="0">
            <a:noAutofit/>
          </a:bodyPr>
          <a:lstStyle>
            <a:lvl1pPr marL="251982" indent="-251982" algn="l" defTabSz="914333" rtl="0" eaLnBrk="1" latinLnBrk="0" hangingPunct="1">
              <a:lnSpc>
                <a:spcPct val="89000"/>
              </a:lnSpc>
              <a:spcBef>
                <a:spcPts val="500"/>
              </a:spcBef>
              <a:buFont typeface="Wingdings 3" panose="05040102010807070707" pitchFamily="18" charset="2"/>
              <a:buNone/>
              <a:defRPr lang="de-DE" sz="2800" kern="0" baseline="0">
                <a:solidFill>
                  <a:schemeClr val="tx1"/>
                </a:solidFill>
                <a:latin typeface="+mn-lt"/>
                <a:ea typeface="+mn-ea"/>
                <a:cs typeface="+mn-cs"/>
              </a:defRPr>
            </a:lvl1pPr>
            <a:lvl2pPr marL="507563" indent="-273580" algn="l" defTabSz="914333" rtl="0" eaLnBrk="1" latinLnBrk="0" hangingPunct="1">
              <a:lnSpc>
                <a:spcPct val="103000"/>
              </a:lnSpc>
              <a:spcBef>
                <a:spcPts val="500"/>
              </a:spcBef>
              <a:buFont typeface="Wingdings 3" panose="05040102010807070707" pitchFamily="18" charset="2"/>
              <a:buChar char=""/>
              <a:defRPr sz="1600" kern="1200">
                <a:solidFill>
                  <a:schemeClr val="tx1"/>
                </a:solidFill>
                <a:latin typeface="+mn-lt"/>
                <a:ea typeface="+mn-ea"/>
                <a:cs typeface="+mn-cs"/>
              </a:defRPr>
            </a:lvl2pPr>
            <a:lvl3pPr marL="730746" indent="-205185" algn="l" defTabSz="914333" rtl="0" eaLnBrk="1" latinLnBrk="0" hangingPunct="1">
              <a:lnSpc>
                <a:spcPct val="102000"/>
              </a:lnSpc>
              <a:spcBef>
                <a:spcPts val="500"/>
              </a:spcBef>
              <a:buFont typeface="Bosch Office Sans" pitchFamily="2" charset="0"/>
              <a:buChar char="‒"/>
              <a:defRPr sz="1400" kern="1200">
                <a:solidFill>
                  <a:schemeClr val="tx1"/>
                </a:solidFill>
                <a:latin typeface="+mn-lt"/>
                <a:ea typeface="+mn-ea"/>
                <a:cs typeface="+mn-cs"/>
              </a:defRPr>
            </a:lvl3pPr>
            <a:lvl4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4pPr>
            <a:lvl5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5pPr>
            <a:lvl6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6pPr>
            <a:lvl7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7pPr>
            <a:lvl8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8pPr>
            <a:lvl9pPr marL="932331" indent="-183586" algn="l" defTabSz="914333" rtl="0" eaLnBrk="1" latinLnBrk="0" hangingPunct="1">
              <a:lnSpc>
                <a:spcPct val="103000"/>
              </a:lnSpc>
              <a:spcBef>
                <a:spcPts val="500"/>
              </a:spcBef>
              <a:buFont typeface="Bosch Office Sans" pitchFamily="2" charset="0"/>
              <a:buChar char="‒"/>
              <a:defRPr sz="1300" kern="1200" baseline="0">
                <a:solidFill>
                  <a:schemeClr val="tx1"/>
                </a:solidFill>
                <a:latin typeface="+mn-lt"/>
                <a:ea typeface="+mn-ea"/>
                <a:cs typeface="+mn-cs"/>
              </a:defRPr>
            </a:lvl9pPr>
          </a:lstStyle>
          <a:p>
            <a:pPr marL="251982" marR="0" lvl="0" indent="-251982" algn="l" defTabSz="914333" rtl="0" eaLnBrk="1" fontAlgn="auto" latinLnBrk="0" hangingPunct="1">
              <a:lnSpc>
                <a:spcPct val="89000"/>
              </a:lnSpc>
              <a:spcBef>
                <a:spcPts val="500"/>
              </a:spcBef>
              <a:spcAft>
                <a:spcPts val="0"/>
              </a:spcAft>
              <a:buClrTx/>
              <a:buSzTx/>
              <a:buFont typeface="Wingdings 3" panose="05040102010807070707" pitchFamily="18" charset="2"/>
              <a:buNone/>
              <a:tabLst/>
              <a:defRPr/>
            </a:pPr>
            <a:r>
              <a:rPr kumimoji="0" lang="en-GB" sz="2800" b="1" i="0" u="none" strike="noStrike" kern="0" cap="none" spc="0" normalizeH="0" baseline="0" noProof="0" dirty="0" smtClean="0">
                <a:ln>
                  <a:noFill/>
                </a:ln>
                <a:gradFill>
                  <a:gsLst>
                    <a:gs pos="0">
                      <a:srgbClr val="A80163"/>
                    </a:gs>
                    <a:gs pos="16000">
                      <a:srgbClr val="3F136C"/>
                    </a:gs>
                    <a:gs pos="48000">
                      <a:srgbClr val="0E78C5"/>
                    </a:gs>
                    <a:gs pos="31000">
                      <a:srgbClr val="08427E"/>
                    </a:gs>
                    <a:gs pos="97000">
                      <a:srgbClr val="0A5139"/>
                    </a:gs>
                    <a:gs pos="77922">
                      <a:srgbClr val="67B419"/>
                    </a:gs>
                    <a:gs pos="63000">
                      <a:srgbClr val="1399A0"/>
                    </a:gs>
                  </a:gsLst>
                  <a:lin ang="0" scaled="0"/>
                </a:gradFill>
                <a:effectLst/>
                <a:uLnTx/>
                <a:uFillTx/>
                <a:latin typeface="Bosch Office Sans" pitchFamily="2" charset="0"/>
                <a:ea typeface="+mn-ea"/>
                <a:cs typeface="+mn-cs"/>
              </a:rPr>
              <a:t>Autonomous 1.0 : Light House Project</a:t>
            </a:r>
            <a:endParaRPr kumimoji="0" lang="en-GB" sz="2800" b="0" i="0" u="none" strike="noStrike" kern="0" cap="none" spc="0" normalizeH="0" baseline="0" noProof="0" dirty="0">
              <a:ln>
                <a:noFill/>
              </a:ln>
              <a:solidFill>
                <a:srgbClr val="000000"/>
              </a:solidFill>
              <a:effectLst/>
              <a:uLnTx/>
              <a:uFillTx/>
              <a:latin typeface="Bosch Office Sans"/>
              <a:ea typeface="+mn-ea"/>
              <a:cs typeface="+mn-cs"/>
            </a:endParaRPr>
          </a:p>
        </p:txBody>
      </p:sp>
      <p:sp>
        <p:nvSpPr>
          <p:cNvPr id="457" name="Abgerundetes Rechteck 206"/>
          <p:cNvSpPr/>
          <p:nvPr>
            <p:custDataLst>
              <p:tags r:id="rId108"/>
            </p:custDataLst>
          </p:nvPr>
        </p:nvSpPr>
        <p:spPr>
          <a:xfrm rot="20757157" flipH="1">
            <a:off x="9639021" y="553333"/>
            <a:ext cx="2240825" cy="800295"/>
          </a:xfrm>
          <a:prstGeom prst="roundRect">
            <a:avLst/>
          </a:prstGeom>
          <a:solidFill>
            <a:schemeClr val="bg1"/>
          </a:solidFill>
          <a:ln w="28575" cap="flat" cmpd="sng" algn="ctr">
            <a:solidFill>
              <a:srgbClr val="92D050"/>
            </a:solidFill>
            <a:prstDash val="solid"/>
          </a:ln>
          <a:effectLst/>
        </p:spPr>
        <p:txBody>
          <a:bodyPr rtlCol="0" anchor="ctr"/>
          <a:lstStyle/>
          <a:p>
            <a:pPr algn="ctr" defTabSz="1016264">
              <a:defRPr/>
            </a:pPr>
            <a:r>
              <a:rPr lang="en-US" sz="1223" b="1" kern="0" dirty="0" smtClean="0">
                <a:solidFill>
                  <a:srgbClr val="00B050"/>
                </a:solidFill>
                <a:latin typeface="Bosch Office Sans"/>
              </a:rPr>
              <a:t>USECASE 4</a:t>
            </a:r>
          </a:p>
          <a:p>
            <a:pPr algn="ctr" defTabSz="1016264">
              <a:defRPr/>
            </a:pPr>
            <a:r>
              <a:rPr lang="en-US" sz="1223" kern="0" dirty="0" smtClean="0">
                <a:solidFill>
                  <a:prstClr val="black"/>
                </a:solidFill>
                <a:latin typeface="Bosch Office Sans"/>
              </a:rPr>
              <a:t>Delayed Feedback </a:t>
            </a:r>
            <a:r>
              <a:rPr lang="en-US" sz="1223" kern="0" dirty="0">
                <a:solidFill>
                  <a:prstClr val="black"/>
                </a:solidFill>
                <a:latin typeface="Bosch Office Sans"/>
              </a:rPr>
              <a:t/>
            </a:r>
            <a:br>
              <a:rPr lang="en-US" sz="1223" kern="0" dirty="0">
                <a:solidFill>
                  <a:prstClr val="black"/>
                </a:solidFill>
                <a:latin typeface="Bosch Office Sans"/>
              </a:rPr>
            </a:br>
            <a:r>
              <a:rPr lang="en-US" sz="1223" kern="0" dirty="0">
                <a:solidFill>
                  <a:prstClr val="black"/>
                </a:solidFill>
                <a:latin typeface="Bosch Office Sans"/>
              </a:rPr>
              <a:t>for SW Developer </a:t>
            </a:r>
            <a:br>
              <a:rPr lang="en-US" sz="1223" kern="0" dirty="0">
                <a:solidFill>
                  <a:prstClr val="black"/>
                </a:solidFill>
                <a:latin typeface="Bosch Office Sans"/>
              </a:rPr>
            </a:br>
            <a:endParaRPr lang="en-US" sz="1223" kern="0" dirty="0">
              <a:solidFill>
                <a:prstClr val="black"/>
              </a:solidFill>
              <a:latin typeface="Bosch Office Sans"/>
            </a:endParaRPr>
          </a:p>
        </p:txBody>
      </p:sp>
      <p:sp>
        <p:nvSpPr>
          <p:cNvPr id="459" name="Rectangle 458"/>
          <p:cNvSpPr/>
          <p:nvPr/>
        </p:nvSpPr>
        <p:spPr>
          <a:xfrm>
            <a:off x="9861564" y="4705657"/>
            <a:ext cx="2329917" cy="1054135"/>
          </a:xfrm>
          <a:prstGeom prst="rect">
            <a:avLst/>
          </a:prstGeom>
        </p:spPr>
        <p:txBody>
          <a:bodyPr wrap="square">
            <a:spAutoFit/>
          </a:bodyPr>
          <a:lstStyle/>
          <a:p>
            <a:pPr lvl="1"/>
            <a:r>
              <a:rPr lang="en-US" sz="1000" b="1" kern="0" dirty="0">
                <a:solidFill>
                  <a:srgbClr val="00B050"/>
                </a:solidFill>
                <a:latin typeface="Bosch Office Sans"/>
              </a:rPr>
              <a:t>USECASE </a:t>
            </a:r>
            <a:r>
              <a:rPr lang="en-US" sz="1000" b="1" kern="0" dirty="0" smtClean="0">
                <a:solidFill>
                  <a:srgbClr val="00B050"/>
                </a:solidFill>
                <a:latin typeface="Bosch Office Sans"/>
              </a:rPr>
              <a:t>4</a:t>
            </a:r>
            <a:endParaRPr lang="en-US" sz="1050" kern="0" dirty="0">
              <a:solidFill>
                <a:prstClr val="black"/>
              </a:solidFill>
              <a:latin typeface="Bosch Office Sans"/>
            </a:endParaRPr>
          </a:p>
          <a:p>
            <a:pPr lvl="1"/>
            <a:r>
              <a:rPr lang="en-US" sz="1050" b="1" kern="0" dirty="0" smtClean="0">
                <a:solidFill>
                  <a:prstClr val="black"/>
                </a:solidFill>
                <a:latin typeface="Bosch Office Sans"/>
              </a:rPr>
              <a:t>Code Impact analysis &amp; Code reviews.</a:t>
            </a:r>
          </a:p>
          <a:p>
            <a:pPr lvl="1"/>
            <a:r>
              <a:rPr lang="en-US" sz="1050" kern="0" dirty="0" smtClean="0">
                <a:solidFill>
                  <a:prstClr val="black"/>
                </a:solidFill>
                <a:latin typeface="Bosch Office Sans"/>
              </a:rPr>
              <a:t>Developer’s effort saving : 24 PYO (4000 </a:t>
            </a:r>
            <a:r>
              <a:rPr lang="en-US" sz="1050" kern="0" dirty="0" err="1" smtClean="0">
                <a:solidFill>
                  <a:prstClr val="black"/>
                </a:solidFill>
                <a:latin typeface="Bosch Office Sans"/>
              </a:rPr>
              <a:t>hrs</a:t>
            </a:r>
            <a:r>
              <a:rPr lang="en-US" sz="1050" kern="0" dirty="0" smtClean="0">
                <a:solidFill>
                  <a:prstClr val="black"/>
                </a:solidFill>
                <a:latin typeface="Bosch Office Sans"/>
              </a:rPr>
              <a:t> – extrapolating to year)</a:t>
            </a:r>
            <a:endParaRPr lang="en-US" sz="1000" kern="0" dirty="0">
              <a:solidFill>
                <a:srgbClr val="00B050"/>
              </a:solidFill>
              <a:latin typeface="Bosch Office Sans"/>
            </a:endParaRPr>
          </a:p>
        </p:txBody>
      </p:sp>
    </p:spTree>
    <p:extLst>
      <p:ext uri="{BB962C8B-B14F-4D97-AF65-F5344CB8AC3E}">
        <p14:creationId xmlns:p14="http://schemas.microsoft.com/office/powerpoint/2010/main" val="229536103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ounded Rectangle 10"/>
          <p:cNvSpPr/>
          <p:nvPr/>
        </p:nvSpPr>
        <p:spPr>
          <a:xfrm>
            <a:off x="737285" y="1818640"/>
            <a:ext cx="2897632" cy="421132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285750" indent="-285750">
              <a:buFont typeface="Wingdings" panose="05000000000000000000" pitchFamily="2" charset="2"/>
              <a:buChar char="Ø"/>
            </a:pPr>
            <a:r>
              <a:rPr lang="en-GB" dirty="0">
                <a:solidFill>
                  <a:schemeClr val="tx1"/>
                </a:solidFill>
              </a:rPr>
              <a:t>Multi-function team (Dev, Test, </a:t>
            </a:r>
            <a:r>
              <a:rPr lang="en-GB" dirty="0" smtClean="0">
                <a:solidFill>
                  <a:schemeClr val="tx1"/>
                </a:solidFill>
              </a:rPr>
              <a:t>Integration, Quality)</a:t>
            </a:r>
            <a:endParaRPr lang="en-GB" dirty="0">
              <a:solidFill>
                <a:schemeClr val="tx1"/>
              </a:solidFill>
            </a:endParaRPr>
          </a:p>
          <a:p>
            <a:pPr marL="285750" indent="-285750">
              <a:buFont typeface="Wingdings" panose="05000000000000000000" pitchFamily="2" charset="2"/>
              <a:buChar char="Ø"/>
            </a:pPr>
            <a:endParaRPr lang="en-GB" dirty="0">
              <a:solidFill>
                <a:schemeClr val="tx1"/>
              </a:solidFill>
            </a:endParaRPr>
          </a:p>
          <a:p>
            <a:pPr marL="285750" indent="-285750">
              <a:buFont typeface="Wingdings" panose="05000000000000000000" pitchFamily="2" charset="2"/>
              <a:buChar char="Ø"/>
            </a:pPr>
            <a:r>
              <a:rPr lang="en-GB" dirty="0">
                <a:solidFill>
                  <a:schemeClr val="tx1"/>
                </a:solidFill>
              </a:rPr>
              <a:t>Cutting across Divisions </a:t>
            </a:r>
            <a:r>
              <a:rPr lang="en-GB" dirty="0" smtClean="0">
                <a:solidFill>
                  <a:schemeClr val="tx1"/>
                </a:solidFill>
              </a:rPr>
              <a:t>(CC, PS, TT, BSH, AE)</a:t>
            </a:r>
            <a:endParaRPr lang="en-GB" dirty="0">
              <a:solidFill>
                <a:schemeClr val="tx1"/>
              </a:solidFill>
            </a:endParaRPr>
          </a:p>
          <a:p>
            <a:pPr marL="285750" indent="-285750">
              <a:buFont typeface="Wingdings" panose="05000000000000000000" pitchFamily="2" charset="2"/>
              <a:buChar char="Ø"/>
            </a:pPr>
            <a:endParaRPr lang="en-GB" dirty="0">
              <a:solidFill>
                <a:schemeClr val="tx1"/>
              </a:solidFill>
            </a:endParaRPr>
          </a:p>
          <a:p>
            <a:pPr marL="285750" indent="-285750">
              <a:buFont typeface="Wingdings" panose="05000000000000000000" pitchFamily="2" charset="2"/>
              <a:buChar char="Ø"/>
            </a:pPr>
            <a:r>
              <a:rPr lang="en-GB" dirty="0" smtClean="0">
                <a:solidFill>
                  <a:schemeClr val="tx1"/>
                </a:solidFill>
              </a:rPr>
              <a:t>Joint hands with similar initiatives with Win-Win approach</a:t>
            </a:r>
            <a:endParaRPr lang="en-GB" dirty="0">
              <a:solidFill>
                <a:schemeClr val="tx1"/>
              </a:solidFill>
            </a:endParaRPr>
          </a:p>
        </p:txBody>
      </p:sp>
      <p:sp>
        <p:nvSpPr>
          <p:cNvPr id="12" name="Rectangle 11"/>
          <p:cNvSpPr/>
          <p:nvPr/>
        </p:nvSpPr>
        <p:spPr>
          <a:xfrm>
            <a:off x="1239697" y="1337812"/>
            <a:ext cx="1892808" cy="3474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GB" dirty="0">
                <a:solidFill>
                  <a:schemeClr val="tx1"/>
                </a:solidFill>
              </a:rPr>
              <a:t>Collaboration</a:t>
            </a:r>
          </a:p>
        </p:txBody>
      </p:sp>
      <p:sp>
        <p:nvSpPr>
          <p:cNvPr id="13" name="Rectangle 12"/>
          <p:cNvSpPr/>
          <p:nvPr/>
        </p:nvSpPr>
        <p:spPr>
          <a:xfrm>
            <a:off x="5091495" y="1329330"/>
            <a:ext cx="1892808" cy="3474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GB" dirty="0">
                <a:solidFill>
                  <a:schemeClr val="tx1"/>
                </a:solidFill>
              </a:rPr>
              <a:t>Co-Creation</a:t>
            </a:r>
          </a:p>
        </p:txBody>
      </p:sp>
      <p:sp>
        <p:nvSpPr>
          <p:cNvPr id="14" name="Rounded Rectangle 13"/>
          <p:cNvSpPr/>
          <p:nvPr/>
        </p:nvSpPr>
        <p:spPr>
          <a:xfrm>
            <a:off x="4632960" y="1818640"/>
            <a:ext cx="2969768" cy="421132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285750" indent="-285750">
              <a:buFont typeface="Wingdings" panose="05000000000000000000" pitchFamily="2" charset="2"/>
              <a:buChar char="Ø"/>
            </a:pPr>
            <a:r>
              <a:rPr lang="en-GB" dirty="0">
                <a:solidFill>
                  <a:schemeClr val="tx1"/>
                </a:solidFill>
              </a:rPr>
              <a:t>Helped engineer </a:t>
            </a:r>
            <a:r>
              <a:rPr lang="en-GB" dirty="0" smtClean="0">
                <a:solidFill>
                  <a:schemeClr val="tx1"/>
                </a:solidFill>
              </a:rPr>
              <a:t>domain </a:t>
            </a:r>
            <a:r>
              <a:rPr lang="en-GB" dirty="0">
                <a:solidFill>
                  <a:schemeClr val="tx1"/>
                </a:solidFill>
              </a:rPr>
              <a:t>agnostic </a:t>
            </a:r>
            <a:r>
              <a:rPr lang="en-GB" dirty="0" smtClean="0">
                <a:solidFill>
                  <a:schemeClr val="tx1"/>
                </a:solidFill>
              </a:rPr>
              <a:t>cutting edge solutions</a:t>
            </a:r>
            <a:endParaRPr lang="en-GB" dirty="0">
              <a:solidFill>
                <a:schemeClr val="tx1"/>
              </a:solidFill>
            </a:endParaRPr>
          </a:p>
          <a:p>
            <a:pPr marL="285750" indent="-285750">
              <a:buFont typeface="Wingdings" panose="05000000000000000000" pitchFamily="2" charset="2"/>
              <a:buChar char="Ø"/>
            </a:pPr>
            <a:endParaRPr lang="en-GB" dirty="0">
              <a:solidFill>
                <a:schemeClr val="tx1"/>
              </a:solidFill>
            </a:endParaRPr>
          </a:p>
          <a:p>
            <a:pPr marL="285750" indent="-285750">
              <a:buFont typeface="Wingdings" panose="05000000000000000000" pitchFamily="2" charset="2"/>
              <a:buChar char="Ø"/>
            </a:pPr>
            <a:r>
              <a:rPr lang="en-GB" dirty="0">
                <a:solidFill>
                  <a:schemeClr val="tx1"/>
                </a:solidFill>
              </a:rPr>
              <a:t>Enabled Proof of Scaling</a:t>
            </a:r>
          </a:p>
          <a:p>
            <a:pPr marL="285750" indent="-285750">
              <a:buFont typeface="Wingdings" panose="05000000000000000000" pitchFamily="2" charset="2"/>
              <a:buChar char="Ø"/>
            </a:pPr>
            <a:endParaRPr lang="en-GB" dirty="0">
              <a:solidFill>
                <a:schemeClr val="tx1"/>
              </a:solidFill>
            </a:endParaRPr>
          </a:p>
          <a:p>
            <a:pPr marL="285750" indent="-285750">
              <a:buFont typeface="Wingdings" panose="05000000000000000000" pitchFamily="2" charset="2"/>
              <a:buChar char="Ø"/>
            </a:pPr>
            <a:r>
              <a:rPr lang="en-GB" dirty="0">
                <a:solidFill>
                  <a:schemeClr val="tx1"/>
                </a:solidFill>
              </a:rPr>
              <a:t>Voluntary contribution helped in X-skilling &amp; controlled spends</a:t>
            </a:r>
          </a:p>
        </p:txBody>
      </p:sp>
      <p:sp>
        <p:nvSpPr>
          <p:cNvPr id="15" name="Rounded Rectangle 14"/>
          <p:cNvSpPr/>
          <p:nvPr/>
        </p:nvSpPr>
        <p:spPr>
          <a:xfrm>
            <a:off x="8483600" y="1818640"/>
            <a:ext cx="2905760" cy="421132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285750" indent="-285750">
              <a:buFont typeface="Wingdings" panose="05000000000000000000" pitchFamily="2" charset="2"/>
              <a:buChar char="Ø"/>
            </a:pPr>
            <a:endParaRPr lang="en-GB" dirty="0" smtClean="0">
              <a:solidFill>
                <a:schemeClr val="tx1"/>
              </a:solidFill>
            </a:endParaRPr>
          </a:p>
          <a:p>
            <a:pPr marL="285750" indent="-285750">
              <a:buFont typeface="Wingdings" panose="05000000000000000000" pitchFamily="2" charset="2"/>
              <a:buChar char="Ø"/>
            </a:pPr>
            <a:endParaRPr lang="en-GB" dirty="0">
              <a:solidFill>
                <a:schemeClr val="tx1"/>
              </a:solidFill>
            </a:endParaRPr>
          </a:p>
          <a:p>
            <a:pPr marL="285750" indent="-285750">
              <a:buFont typeface="Wingdings" panose="05000000000000000000" pitchFamily="2" charset="2"/>
              <a:buChar char="Ø"/>
            </a:pPr>
            <a:endParaRPr lang="en-GB" dirty="0" smtClean="0">
              <a:solidFill>
                <a:schemeClr val="tx1"/>
              </a:solidFill>
            </a:endParaRPr>
          </a:p>
          <a:p>
            <a:pPr marL="285750" indent="-285750">
              <a:buFont typeface="Wingdings" panose="05000000000000000000" pitchFamily="2" charset="2"/>
              <a:buChar char="Ø"/>
            </a:pPr>
            <a:endParaRPr lang="en-GB" dirty="0" smtClean="0">
              <a:solidFill>
                <a:schemeClr val="tx1"/>
              </a:solidFill>
            </a:endParaRPr>
          </a:p>
          <a:p>
            <a:pPr marL="285750" indent="-285750">
              <a:buFont typeface="Wingdings" panose="05000000000000000000" pitchFamily="2" charset="2"/>
              <a:buChar char="Ø"/>
            </a:pPr>
            <a:r>
              <a:rPr lang="en-GB" dirty="0" smtClean="0">
                <a:solidFill>
                  <a:schemeClr val="tx1"/>
                </a:solidFill>
              </a:rPr>
              <a:t>Talent development in Intelligent Automation</a:t>
            </a:r>
          </a:p>
          <a:p>
            <a:pPr marL="285750" indent="-285750">
              <a:buFont typeface="Wingdings" panose="05000000000000000000" pitchFamily="2" charset="2"/>
              <a:buChar char="Ø"/>
            </a:pPr>
            <a:endParaRPr lang="en-GB" dirty="0">
              <a:solidFill>
                <a:schemeClr val="tx1"/>
              </a:solidFill>
            </a:endParaRPr>
          </a:p>
          <a:p>
            <a:pPr marL="285750" indent="-285750">
              <a:buFont typeface="Wingdings" panose="05000000000000000000" pitchFamily="2" charset="2"/>
              <a:buChar char="Ø"/>
            </a:pPr>
            <a:r>
              <a:rPr lang="en-GB" dirty="0" smtClean="0">
                <a:solidFill>
                  <a:schemeClr val="tx1"/>
                </a:solidFill>
              </a:rPr>
              <a:t>Education programs in association with HR team.</a:t>
            </a:r>
          </a:p>
          <a:p>
            <a:pPr marL="285750" indent="-285750">
              <a:buFont typeface="Wingdings" panose="05000000000000000000" pitchFamily="2" charset="2"/>
              <a:buChar char="Ø"/>
            </a:pPr>
            <a:endParaRPr lang="en-GB" dirty="0">
              <a:solidFill>
                <a:schemeClr val="tx1"/>
              </a:solidFill>
            </a:endParaRPr>
          </a:p>
          <a:p>
            <a:pPr marL="285750" indent="-285750">
              <a:buFont typeface="Wingdings" panose="05000000000000000000" pitchFamily="2" charset="2"/>
              <a:buChar char="Ø"/>
            </a:pPr>
            <a:r>
              <a:rPr lang="en-GB" dirty="0" smtClean="0">
                <a:solidFill>
                  <a:schemeClr val="tx1"/>
                </a:solidFill>
              </a:rPr>
              <a:t>Motivated driven by hands-on contribution.</a:t>
            </a:r>
            <a:endParaRPr lang="en-GB" dirty="0">
              <a:solidFill>
                <a:schemeClr val="tx1"/>
              </a:solidFill>
            </a:endParaRPr>
          </a:p>
          <a:p>
            <a:pPr algn="ctr"/>
            <a:endParaRPr lang="en-GB" dirty="0">
              <a:solidFill>
                <a:schemeClr val="tx1"/>
              </a:solidFill>
            </a:endParaRPr>
          </a:p>
          <a:p>
            <a:pPr algn="ctr"/>
            <a:endParaRPr lang="en-GB" dirty="0">
              <a:solidFill>
                <a:schemeClr val="tx1"/>
              </a:solidFill>
            </a:endParaRPr>
          </a:p>
          <a:p>
            <a:pPr algn="ctr"/>
            <a:endParaRPr lang="en-GB" dirty="0">
              <a:solidFill>
                <a:schemeClr val="tx1"/>
              </a:solidFill>
            </a:endParaRPr>
          </a:p>
          <a:p>
            <a:pPr algn="ctr"/>
            <a:endParaRPr lang="en-GB" dirty="0">
              <a:solidFill>
                <a:schemeClr val="tx1"/>
              </a:solidFill>
            </a:endParaRPr>
          </a:p>
          <a:p>
            <a:pPr algn="ctr"/>
            <a:endParaRPr lang="en-GB" dirty="0">
              <a:solidFill>
                <a:schemeClr val="tx1"/>
              </a:solidFill>
            </a:endParaRPr>
          </a:p>
          <a:p>
            <a:pPr algn="ctr"/>
            <a:endParaRPr lang="en-GB" dirty="0">
              <a:solidFill>
                <a:schemeClr val="tx1"/>
              </a:solidFill>
            </a:endParaRPr>
          </a:p>
        </p:txBody>
      </p:sp>
      <p:sp>
        <p:nvSpPr>
          <p:cNvPr id="16" name="Rectangle 15"/>
          <p:cNvSpPr/>
          <p:nvPr/>
        </p:nvSpPr>
        <p:spPr>
          <a:xfrm>
            <a:off x="8990076" y="1329330"/>
            <a:ext cx="1892808" cy="3474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GB" dirty="0">
                <a:solidFill>
                  <a:schemeClr val="tx1"/>
                </a:solidFill>
              </a:rPr>
              <a:t>C</a:t>
            </a:r>
            <a:r>
              <a:rPr lang="en-GB" dirty="0" smtClean="0">
                <a:solidFill>
                  <a:schemeClr val="tx1"/>
                </a:solidFill>
              </a:rPr>
              <a:t>ompetency</a:t>
            </a:r>
            <a:endParaRPr lang="en-GB" dirty="0">
              <a:solidFill>
                <a:schemeClr val="tx1"/>
              </a:solidFill>
            </a:endParaRPr>
          </a:p>
        </p:txBody>
      </p:sp>
      <p:sp>
        <p:nvSpPr>
          <p:cNvPr id="17" name="Text Placeholder 2"/>
          <p:cNvSpPr txBox="1">
            <a:spLocks/>
          </p:cNvSpPr>
          <p:nvPr/>
        </p:nvSpPr>
        <p:spPr>
          <a:xfrm>
            <a:off x="156989" y="404358"/>
            <a:ext cx="10452100" cy="388800"/>
          </a:xfrm>
          <a:prstGeom prst="rect">
            <a:avLst/>
          </a:prstGeom>
        </p:spPr>
        <p:txBody>
          <a:bodyPr vert="horz" lIns="0" tIns="0" rIns="0" bIns="0" rtlCol="0">
            <a:noAutofit/>
          </a:bodyPr>
          <a:lstStyle>
            <a:lvl1pPr marL="251982" indent="-251982" algn="l" defTabSz="914333" rtl="0" eaLnBrk="1" latinLnBrk="0" hangingPunct="1">
              <a:lnSpc>
                <a:spcPct val="89000"/>
              </a:lnSpc>
              <a:spcBef>
                <a:spcPts val="500"/>
              </a:spcBef>
              <a:buFont typeface="Wingdings 3" panose="05040102010807070707" pitchFamily="18" charset="2"/>
              <a:buNone/>
              <a:defRPr lang="de-DE" sz="2800" kern="0" baseline="0">
                <a:solidFill>
                  <a:schemeClr val="tx1"/>
                </a:solidFill>
                <a:latin typeface="+mn-lt"/>
                <a:ea typeface="+mn-ea"/>
                <a:cs typeface="+mn-cs"/>
              </a:defRPr>
            </a:lvl1pPr>
            <a:lvl2pPr marL="507563" indent="-273580" algn="l" defTabSz="914333" rtl="0" eaLnBrk="1" latinLnBrk="0" hangingPunct="1">
              <a:lnSpc>
                <a:spcPct val="103000"/>
              </a:lnSpc>
              <a:spcBef>
                <a:spcPts val="500"/>
              </a:spcBef>
              <a:buFont typeface="Wingdings 3" panose="05040102010807070707" pitchFamily="18" charset="2"/>
              <a:buChar char=""/>
              <a:defRPr sz="1600" kern="1200">
                <a:solidFill>
                  <a:schemeClr val="tx1"/>
                </a:solidFill>
                <a:latin typeface="+mn-lt"/>
                <a:ea typeface="+mn-ea"/>
                <a:cs typeface="+mn-cs"/>
              </a:defRPr>
            </a:lvl2pPr>
            <a:lvl3pPr marL="730746" indent="-205185" algn="l" defTabSz="914333" rtl="0" eaLnBrk="1" latinLnBrk="0" hangingPunct="1">
              <a:lnSpc>
                <a:spcPct val="102000"/>
              </a:lnSpc>
              <a:spcBef>
                <a:spcPts val="500"/>
              </a:spcBef>
              <a:buFont typeface="Bosch Office Sans" pitchFamily="2" charset="0"/>
              <a:buChar char="‒"/>
              <a:defRPr sz="1400" kern="1200">
                <a:solidFill>
                  <a:schemeClr val="tx1"/>
                </a:solidFill>
                <a:latin typeface="+mn-lt"/>
                <a:ea typeface="+mn-ea"/>
                <a:cs typeface="+mn-cs"/>
              </a:defRPr>
            </a:lvl3pPr>
            <a:lvl4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4pPr>
            <a:lvl5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5pPr>
            <a:lvl6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6pPr>
            <a:lvl7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7pPr>
            <a:lvl8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8pPr>
            <a:lvl9pPr marL="932331" indent="-183586" algn="l" defTabSz="914333" rtl="0" eaLnBrk="1" latinLnBrk="0" hangingPunct="1">
              <a:lnSpc>
                <a:spcPct val="103000"/>
              </a:lnSpc>
              <a:spcBef>
                <a:spcPts val="500"/>
              </a:spcBef>
              <a:buFont typeface="Bosch Office Sans" pitchFamily="2" charset="0"/>
              <a:buChar char="‒"/>
              <a:defRPr sz="1300" kern="1200" baseline="0">
                <a:solidFill>
                  <a:schemeClr val="tx1"/>
                </a:solidFill>
                <a:latin typeface="+mn-lt"/>
                <a:ea typeface="+mn-ea"/>
                <a:cs typeface="+mn-cs"/>
              </a:defRPr>
            </a:lvl9pPr>
          </a:lstStyle>
          <a:p>
            <a:pPr marL="251982" marR="0" lvl="0" indent="-251982" algn="l" defTabSz="914333" rtl="0" eaLnBrk="1" fontAlgn="auto" latinLnBrk="0" hangingPunct="1">
              <a:lnSpc>
                <a:spcPct val="89000"/>
              </a:lnSpc>
              <a:spcBef>
                <a:spcPts val="500"/>
              </a:spcBef>
              <a:spcAft>
                <a:spcPts val="0"/>
              </a:spcAft>
              <a:buClrTx/>
              <a:buSzTx/>
              <a:buFont typeface="Wingdings 3" panose="05040102010807070707" pitchFamily="18" charset="2"/>
              <a:buNone/>
              <a:tabLst/>
              <a:defRPr/>
            </a:pPr>
            <a:r>
              <a:rPr kumimoji="0" lang="en-GB" sz="2800" b="1" i="0" u="none" strike="noStrike" kern="0" cap="none" spc="0" normalizeH="0" baseline="0" noProof="0" dirty="0" smtClean="0">
                <a:ln>
                  <a:noFill/>
                </a:ln>
                <a:gradFill>
                  <a:gsLst>
                    <a:gs pos="0">
                      <a:srgbClr val="A80163"/>
                    </a:gs>
                    <a:gs pos="16000">
                      <a:srgbClr val="3F136C"/>
                    </a:gs>
                    <a:gs pos="48000">
                      <a:srgbClr val="0E78C5"/>
                    </a:gs>
                    <a:gs pos="31000">
                      <a:srgbClr val="08427E"/>
                    </a:gs>
                    <a:gs pos="97000">
                      <a:srgbClr val="0A5139"/>
                    </a:gs>
                    <a:gs pos="77922">
                      <a:srgbClr val="67B419"/>
                    </a:gs>
                    <a:gs pos="63000">
                      <a:srgbClr val="1399A0"/>
                    </a:gs>
                  </a:gsLst>
                  <a:lin ang="0" scaled="0"/>
                </a:gradFill>
                <a:effectLst/>
                <a:uLnTx/>
                <a:uFillTx/>
                <a:latin typeface="Bosch Office Sans" pitchFamily="2" charset="0"/>
                <a:ea typeface="+mn-ea"/>
                <a:cs typeface="+mn-cs"/>
              </a:rPr>
              <a:t>Autonomous 1.0 : 3C Model</a:t>
            </a:r>
            <a:endParaRPr kumimoji="0" lang="en-GB" sz="2800" b="0" i="0" u="none" strike="noStrike" kern="0" cap="none" spc="0" normalizeH="0" baseline="0" noProof="0" dirty="0">
              <a:ln>
                <a:noFill/>
              </a:ln>
              <a:solidFill>
                <a:srgbClr val="000000"/>
              </a:solidFill>
              <a:effectLst/>
              <a:uLnTx/>
              <a:uFillTx/>
              <a:latin typeface="Bosch Office Sans"/>
              <a:ea typeface="+mn-ea"/>
              <a:cs typeface="+mn-cs"/>
            </a:endParaRPr>
          </a:p>
        </p:txBody>
      </p:sp>
    </p:spTree>
    <p:extLst>
      <p:ext uri="{BB962C8B-B14F-4D97-AF65-F5344CB8AC3E}">
        <p14:creationId xmlns:p14="http://schemas.microsoft.com/office/powerpoint/2010/main" val="5575241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9">
            <a:extLst>
              <a:ext uri="{FF2B5EF4-FFF2-40B4-BE49-F238E27FC236}">
                <a16:creationId xmlns:a16="http://schemas.microsoft.com/office/drawing/2014/main" id="{5197C4D8-A134-410B-A930-0A5E4AA328E5}"/>
              </a:ext>
            </a:extLst>
          </p:cNvPr>
          <p:cNvSpPr/>
          <p:nvPr/>
        </p:nvSpPr>
        <p:spPr>
          <a:xfrm rot="18900000">
            <a:off x="1442085" y="1863093"/>
            <a:ext cx="1968708" cy="1968708"/>
          </a:xfrm>
          <a:prstGeom prst="round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reeform: Shape 10">
            <a:extLst>
              <a:ext uri="{FF2B5EF4-FFF2-40B4-BE49-F238E27FC236}">
                <a16:creationId xmlns:a16="http://schemas.microsoft.com/office/drawing/2014/main" id="{E7AB91FD-4908-40C7-A1A6-94EC0E17D29B}"/>
              </a:ext>
            </a:extLst>
          </p:cNvPr>
          <p:cNvSpPr/>
          <p:nvPr/>
        </p:nvSpPr>
        <p:spPr>
          <a:xfrm rot="18900000">
            <a:off x="684443" y="2300361"/>
            <a:ext cx="1094173" cy="1094171"/>
          </a:xfrm>
          <a:custGeom>
            <a:avLst/>
            <a:gdLst>
              <a:gd name="connsiteX0" fmla="*/ 962827 w 1193109"/>
              <a:gd name="connsiteY0" fmla="*/ 49414 h 1193107"/>
              <a:gd name="connsiteX1" fmla="*/ 998983 w 1193109"/>
              <a:gd name="connsiteY1" fmla="*/ 103040 h 1193107"/>
              <a:gd name="connsiteX2" fmla="*/ 1003283 w 1193109"/>
              <a:gd name="connsiteY2" fmla="*/ 124339 h 1193107"/>
              <a:gd name="connsiteX3" fmla="*/ 1106533 w 1193109"/>
              <a:gd name="connsiteY3" fmla="*/ 227589 h 1193107"/>
              <a:gd name="connsiteX4" fmla="*/ 1072905 w 1193109"/>
              <a:gd name="connsiteY4" fmla="*/ 261218 h 1193107"/>
              <a:gd name="connsiteX5" fmla="*/ 1193109 w 1193109"/>
              <a:gd name="connsiteY5" fmla="*/ 444521 h 1193107"/>
              <a:gd name="connsiteX6" fmla="*/ 1193109 w 1193109"/>
              <a:gd name="connsiteY6" fmla="*/ 1024397 h 1193107"/>
              <a:gd name="connsiteX7" fmla="*/ 1024399 w 1193109"/>
              <a:gd name="connsiteY7" fmla="*/ 1193107 h 1193107"/>
              <a:gd name="connsiteX8" fmla="*/ 444522 w 1193109"/>
              <a:gd name="connsiteY8" fmla="*/ 1193107 h 1193107"/>
              <a:gd name="connsiteX9" fmla="*/ 268593 w 1193109"/>
              <a:gd name="connsiteY9" fmla="*/ 1077740 h 1193107"/>
              <a:gd name="connsiteX10" fmla="*/ 233696 w 1193109"/>
              <a:gd name="connsiteY10" fmla="*/ 1112638 h 1193107"/>
              <a:gd name="connsiteX11" fmla="*/ 124342 w 1193109"/>
              <a:gd name="connsiteY11" fmla="*/ 1003283 h 1193107"/>
              <a:gd name="connsiteX12" fmla="*/ 103040 w 1193109"/>
              <a:gd name="connsiteY12" fmla="*/ 998983 h 1193107"/>
              <a:gd name="connsiteX13" fmla="*/ 0 w 1193109"/>
              <a:gd name="connsiteY13" fmla="*/ 843531 h 1193107"/>
              <a:gd name="connsiteX14" fmla="*/ 0 w 1193109"/>
              <a:gd name="connsiteY14" fmla="*/ 168710 h 1193107"/>
              <a:gd name="connsiteX15" fmla="*/ 168710 w 1193109"/>
              <a:gd name="connsiteY15" fmla="*/ 0 h 1193107"/>
              <a:gd name="connsiteX16" fmla="*/ 843531 w 1193109"/>
              <a:gd name="connsiteY16" fmla="*/ 0 h 1193107"/>
              <a:gd name="connsiteX17" fmla="*/ 962827 w 1193109"/>
              <a:gd name="connsiteY17" fmla="*/ 49414 h 1193107"/>
              <a:gd name="connsiteX0" fmla="*/ 962827 w 1193109"/>
              <a:gd name="connsiteY0" fmla="*/ 49414 h 1193107"/>
              <a:gd name="connsiteX1" fmla="*/ 998983 w 1193109"/>
              <a:gd name="connsiteY1" fmla="*/ 103040 h 1193107"/>
              <a:gd name="connsiteX2" fmla="*/ 1106533 w 1193109"/>
              <a:gd name="connsiteY2" fmla="*/ 227589 h 1193107"/>
              <a:gd name="connsiteX3" fmla="*/ 1072905 w 1193109"/>
              <a:gd name="connsiteY3" fmla="*/ 261218 h 1193107"/>
              <a:gd name="connsiteX4" fmla="*/ 1193109 w 1193109"/>
              <a:gd name="connsiteY4" fmla="*/ 444521 h 1193107"/>
              <a:gd name="connsiteX5" fmla="*/ 1193109 w 1193109"/>
              <a:gd name="connsiteY5" fmla="*/ 1024397 h 1193107"/>
              <a:gd name="connsiteX6" fmla="*/ 1024399 w 1193109"/>
              <a:gd name="connsiteY6" fmla="*/ 1193107 h 1193107"/>
              <a:gd name="connsiteX7" fmla="*/ 444522 w 1193109"/>
              <a:gd name="connsiteY7" fmla="*/ 1193107 h 1193107"/>
              <a:gd name="connsiteX8" fmla="*/ 268593 w 1193109"/>
              <a:gd name="connsiteY8" fmla="*/ 1077740 h 1193107"/>
              <a:gd name="connsiteX9" fmla="*/ 233696 w 1193109"/>
              <a:gd name="connsiteY9" fmla="*/ 1112638 h 1193107"/>
              <a:gd name="connsiteX10" fmla="*/ 124342 w 1193109"/>
              <a:gd name="connsiteY10" fmla="*/ 1003283 h 1193107"/>
              <a:gd name="connsiteX11" fmla="*/ 103040 w 1193109"/>
              <a:gd name="connsiteY11" fmla="*/ 998983 h 1193107"/>
              <a:gd name="connsiteX12" fmla="*/ 0 w 1193109"/>
              <a:gd name="connsiteY12" fmla="*/ 843531 h 1193107"/>
              <a:gd name="connsiteX13" fmla="*/ 0 w 1193109"/>
              <a:gd name="connsiteY13" fmla="*/ 168710 h 1193107"/>
              <a:gd name="connsiteX14" fmla="*/ 168710 w 1193109"/>
              <a:gd name="connsiteY14" fmla="*/ 0 h 1193107"/>
              <a:gd name="connsiteX15" fmla="*/ 843531 w 1193109"/>
              <a:gd name="connsiteY15" fmla="*/ 0 h 1193107"/>
              <a:gd name="connsiteX16" fmla="*/ 962827 w 1193109"/>
              <a:gd name="connsiteY16" fmla="*/ 49414 h 1193107"/>
              <a:gd name="connsiteX0" fmla="*/ 962827 w 1193109"/>
              <a:gd name="connsiteY0" fmla="*/ 49414 h 1193107"/>
              <a:gd name="connsiteX1" fmla="*/ 1106533 w 1193109"/>
              <a:gd name="connsiteY1" fmla="*/ 227589 h 1193107"/>
              <a:gd name="connsiteX2" fmla="*/ 1072905 w 1193109"/>
              <a:gd name="connsiteY2" fmla="*/ 261218 h 1193107"/>
              <a:gd name="connsiteX3" fmla="*/ 1193109 w 1193109"/>
              <a:gd name="connsiteY3" fmla="*/ 444521 h 1193107"/>
              <a:gd name="connsiteX4" fmla="*/ 1193109 w 1193109"/>
              <a:gd name="connsiteY4" fmla="*/ 1024397 h 1193107"/>
              <a:gd name="connsiteX5" fmla="*/ 1024399 w 1193109"/>
              <a:gd name="connsiteY5" fmla="*/ 1193107 h 1193107"/>
              <a:gd name="connsiteX6" fmla="*/ 444522 w 1193109"/>
              <a:gd name="connsiteY6" fmla="*/ 1193107 h 1193107"/>
              <a:gd name="connsiteX7" fmla="*/ 268593 w 1193109"/>
              <a:gd name="connsiteY7" fmla="*/ 1077740 h 1193107"/>
              <a:gd name="connsiteX8" fmla="*/ 233696 w 1193109"/>
              <a:gd name="connsiteY8" fmla="*/ 1112638 h 1193107"/>
              <a:gd name="connsiteX9" fmla="*/ 124342 w 1193109"/>
              <a:gd name="connsiteY9" fmla="*/ 1003283 h 1193107"/>
              <a:gd name="connsiteX10" fmla="*/ 103040 w 1193109"/>
              <a:gd name="connsiteY10" fmla="*/ 998983 h 1193107"/>
              <a:gd name="connsiteX11" fmla="*/ 0 w 1193109"/>
              <a:gd name="connsiteY11" fmla="*/ 843531 h 1193107"/>
              <a:gd name="connsiteX12" fmla="*/ 0 w 1193109"/>
              <a:gd name="connsiteY12" fmla="*/ 168710 h 1193107"/>
              <a:gd name="connsiteX13" fmla="*/ 168710 w 1193109"/>
              <a:gd name="connsiteY13" fmla="*/ 0 h 1193107"/>
              <a:gd name="connsiteX14" fmla="*/ 843531 w 1193109"/>
              <a:gd name="connsiteY14" fmla="*/ 0 h 1193107"/>
              <a:gd name="connsiteX15" fmla="*/ 962827 w 1193109"/>
              <a:gd name="connsiteY15" fmla="*/ 49414 h 1193107"/>
              <a:gd name="connsiteX0" fmla="*/ 962827 w 1193109"/>
              <a:gd name="connsiteY0" fmla="*/ 49414 h 1193107"/>
              <a:gd name="connsiteX1" fmla="*/ 1072905 w 1193109"/>
              <a:gd name="connsiteY1" fmla="*/ 261218 h 1193107"/>
              <a:gd name="connsiteX2" fmla="*/ 1193109 w 1193109"/>
              <a:gd name="connsiteY2" fmla="*/ 444521 h 1193107"/>
              <a:gd name="connsiteX3" fmla="*/ 1193109 w 1193109"/>
              <a:gd name="connsiteY3" fmla="*/ 1024397 h 1193107"/>
              <a:gd name="connsiteX4" fmla="*/ 1024399 w 1193109"/>
              <a:gd name="connsiteY4" fmla="*/ 1193107 h 1193107"/>
              <a:gd name="connsiteX5" fmla="*/ 444522 w 1193109"/>
              <a:gd name="connsiteY5" fmla="*/ 1193107 h 1193107"/>
              <a:gd name="connsiteX6" fmla="*/ 268593 w 1193109"/>
              <a:gd name="connsiteY6" fmla="*/ 1077740 h 1193107"/>
              <a:gd name="connsiteX7" fmla="*/ 233696 w 1193109"/>
              <a:gd name="connsiteY7" fmla="*/ 1112638 h 1193107"/>
              <a:gd name="connsiteX8" fmla="*/ 124342 w 1193109"/>
              <a:gd name="connsiteY8" fmla="*/ 1003283 h 1193107"/>
              <a:gd name="connsiteX9" fmla="*/ 103040 w 1193109"/>
              <a:gd name="connsiteY9" fmla="*/ 998983 h 1193107"/>
              <a:gd name="connsiteX10" fmla="*/ 0 w 1193109"/>
              <a:gd name="connsiteY10" fmla="*/ 843531 h 1193107"/>
              <a:gd name="connsiteX11" fmla="*/ 0 w 1193109"/>
              <a:gd name="connsiteY11" fmla="*/ 168710 h 1193107"/>
              <a:gd name="connsiteX12" fmla="*/ 168710 w 1193109"/>
              <a:gd name="connsiteY12" fmla="*/ 0 h 1193107"/>
              <a:gd name="connsiteX13" fmla="*/ 843531 w 1193109"/>
              <a:gd name="connsiteY13" fmla="*/ 0 h 1193107"/>
              <a:gd name="connsiteX14" fmla="*/ 962827 w 1193109"/>
              <a:gd name="connsiteY14" fmla="*/ 49414 h 1193107"/>
              <a:gd name="connsiteX0" fmla="*/ 962827 w 1193109"/>
              <a:gd name="connsiteY0" fmla="*/ 49414 h 1193107"/>
              <a:gd name="connsiteX1" fmla="*/ 1193109 w 1193109"/>
              <a:gd name="connsiteY1" fmla="*/ 444521 h 1193107"/>
              <a:gd name="connsiteX2" fmla="*/ 1193109 w 1193109"/>
              <a:gd name="connsiteY2" fmla="*/ 1024397 h 1193107"/>
              <a:gd name="connsiteX3" fmla="*/ 1024399 w 1193109"/>
              <a:gd name="connsiteY3" fmla="*/ 1193107 h 1193107"/>
              <a:gd name="connsiteX4" fmla="*/ 444522 w 1193109"/>
              <a:gd name="connsiteY4" fmla="*/ 1193107 h 1193107"/>
              <a:gd name="connsiteX5" fmla="*/ 268593 w 1193109"/>
              <a:gd name="connsiteY5" fmla="*/ 1077740 h 1193107"/>
              <a:gd name="connsiteX6" fmla="*/ 233696 w 1193109"/>
              <a:gd name="connsiteY6" fmla="*/ 1112638 h 1193107"/>
              <a:gd name="connsiteX7" fmla="*/ 124342 w 1193109"/>
              <a:gd name="connsiteY7" fmla="*/ 1003283 h 1193107"/>
              <a:gd name="connsiteX8" fmla="*/ 103040 w 1193109"/>
              <a:gd name="connsiteY8" fmla="*/ 998983 h 1193107"/>
              <a:gd name="connsiteX9" fmla="*/ 0 w 1193109"/>
              <a:gd name="connsiteY9" fmla="*/ 843531 h 1193107"/>
              <a:gd name="connsiteX10" fmla="*/ 0 w 1193109"/>
              <a:gd name="connsiteY10" fmla="*/ 168710 h 1193107"/>
              <a:gd name="connsiteX11" fmla="*/ 168710 w 1193109"/>
              <a:gd name="connsiteY11" fmla="*/ 0 h 1193107"/>
              <a:gd name="connsiteX12" fmla="*/ 843531 w 1193109"/>
              <a:gd name="connsiteY12" fmla="*/ 0 h 1193107"/>
              <a:gd name="connsiteX13" fmla="*/ 962827 w 1193109"/>
              <a:gd name="connsiteY13" fmla="*/ 49414 h 1193107"/>
              <a:gd name="connsiteX0" fmla="*/ 962827 w 1193109"/>
              <a:gd name="connsiteY0" fmla="*/ 49414 h 1193107"/>
              <a:gd name="connsiteX1" fmla="*/ 1193109 w 1193109"/>
              <a:gd name="connsiteY1" fmla="*/ 444521 h 1193107"/>
              <a:gd name="connsiteX2" fmla="*/ 1193109 w 1193109"/>
              <a:gd name="connsiteY2" fmla="*/ 1024397 h 1193107"/>
              <a:gd name="connsiteX3" fmla="*/ 1024399 w 1193109"/>
              <a:gd name="connsiteY3" fmla="*/ 1193107 h 1193107"/>
              <a:gd name="connsiteX4" fmla="*/ 444522 w 1193109"/>
              <a:gd name="connsiteY4" fmla="*/ 1193107 h 1193107"/>
              <a:gd name="connsiteX5" fmla="*/ 268593 w 1193109"/>
              <a:gd name="connsiteY5" fmla="*/ 1077740 h 1193107"/>
              <a:gd name="connsiteX6" fmla="*/ 233696 w 1193109"/>
              <a:gd name="connsiteY6" fmla="*/ 1112638 h 1193107"/>
              <a:gd name="connsiteX7" fmla="*/ 124342 w 1193109"/>
              <a:gd name="connsiteY7" fmla="*/ 1003283 h 1193107"/>
              <a:gd name="connsiteX8" fmla="*/ 103040 w 1193109"/>
              <a:gd name="connsiteY8" fmla="*/ 998983 h 1193107"/>
              <a:gd name="connsiteX9" fmla="*/ 0 w 1193109"/>
              <a:gd name="connsiteY9" fmla="*/ 843531 h 1193107"/>
              <a:gd name="connsiteX10" fmla="*/ 0 w 1193109"/>
              <a:gd name="connsiteY10" fmla="*/ 168710 h 1193107"/>
              <a:gd name="connsiteX11" fmla="*/ 168710 w 1193109"/>
              <a:gd name="connsiteY11" fmla="*/ 0 h 1193107"/>
              <a:gd name="connsiteX12" fmla="*/ 843531 w 1193109"/>
              <a:gd name="connsiteY12" fmla="*/ 0 h 1193107"/>
              <a:gd name="connsiteX13" fmla="*/ 962827 w 1193109"/>
              <a:gd name="connsiteY13" fmla="*/ 49414 h 1193107"/>
              <a:gd name="connsiteX0" fmla="*/ 962827 w 1193109"/>
              <a:gd name="connsiteY0" fmla="*/ 49414 h 1193107"/>
              <a:gd name="connsiteX1" fmla="*/ 1193109 w 1193109"/>
              <a:gd name="connsiteY1" fmla="*/ 444521 h 1193107"/>
              <a:gd name="connsiteX2" fmla="*/ 1193109 w 1193109"/>
              <a:gd name="connsiteY2" fmla="*/ 1024397 h 1193107"/>
              <a:gd name="connsiteX3" fmla="*/ 1024399 w 1193109"/>
              <a:gd name="connsiteY3" fmla="*/ 1193107 h 1193107"/>
              <a:gd name="connsiteX4" fmla="*/ 444522 w 1193109"/>
              <a:gd name="connsiteY4" fmla="*/ 1193107 h 1193107"/>
              <a:gd name="connsiteX5" fmla="*/ 268593 w 1193109"/>
              <a:gd name="connsiteY5" fmla="*/ 1077740 h 1193107"/>
              <a:gd name="connsiteX6" fmla="*/ 233696 w 1193109"/>
              <a:gd name="connsiteY6" fmla="*/ 1112638 h 1193107"/>
              <a:gd name="connsiteX7" fmla="*/ 103040 w 1193109"/>
              <a:gd name="connsiteY7" fmla="*/ 998983 h 1193107"/>
              <a:gd name="connsiteX8" fmla="*/ 0 w 1193109"/>
              <a:gd name="connsiteY8" fmla="*/ 843531 h 1193107"/>
              <a:gd name="connsiteX9" fmla="*/ 0 w 1193109"/>
              <a:gd name="connsiteY9" fmla="*/ 168710 h 1193107"/>
              <a:gd name="connsiteX10" fmla="*/ 168710 w 1193109"/>
              <a:gd name="connsiteY10" fmla="*/ 0 h 1193107"/>
              <a:gd name="connsiteX11" fmla="*/ 843531 w 1193109"/>
              <a:gd name="connsiteY11" fmla="*/ 0 h 1193107"/>
              <a:gd name="connsiteX12" fmla="*/ 962827 w 1193109"/>
              <a:gd name="connsiteY12" fmla="*/ 49414 h 1193107"/>
              <a:gd name="connsiteX0" fmla="*/ 962827 w 1193109"/>
              <a:gd name="connsiteY0" fmla="*/ 49414 h 1193107"/>
              <a:gd name="connsiteX1" fmla="*/ 1193109 w 1193109"/>
              <a:gd name="connsiteY1" fmla="*/ 444521 h 1193107"/>
              <a:gd name="connsiteX2" fmla="*/ 1193109 w 1193109"/>
              <a:gd name="connsiteY2" fmla="*/ 1024397 h 1193107"/>
              <a:gd name="connsiteX3" fmla="*/ 1024399 w 1193109"/>
              <a:gd name="connsiteY3" fmla="*/ 1193107 h 1193107"/>
              <a:gd name="connsiteX4" fmla="*/ 444522 w 1193109"/>
              <a:gd name="connsiteY4" fmla="*/ 1193107 h 1193107"/>
              <a:gd name="connsiteX5" fmla="*/ 268593 w 1193109"/>
              <a:gd name="connsiteY5" fmla="*/ 1077740 h 1193107"/>
              <a:gd name="connsiteX6" fmla="*/ 103040 w 1193109"/>
              <a:gd name="connsiteY6" fmla="*/ 998983 h 1193107"/>
              <a:gd name="connsiteX7" fmla="*/ 0 w 1193109"/>
              <a:gd name="connsiteY7" fmla="*/ 843531 h 1193107"/>
              <a:gd name="connsiteX8" fmla="*/ 0 w 1193109"/>
              <a:gd name="connsiteY8" fmla="*/ 168710 h 1193107"/>
              <a:gd name="connsiteX9" fmla="*/ 168710 w 1193109"/>
              <a:gd name="connsiteY9" fmla="*/ 0 h 1193107"/>
              <a:gd name="connsiteX10" fmla="*/ 843531 w 1193109"/>
              <a:gd name="connsiteY10" fmla="*/ 0 h 1193107"/>
              <a:gd name="connsiteX11" fmla="*/ 962827 w 1193109"/>
              <a:gd name="connsiteY11" fmla="*/ 49414 h 1193107"/>
              <a:gd name="connsiteX0" fmla="*/ 962827 w 1193109"/>
              <a:gd name="connsiteY0" fmla="*/ 49414 h 1193107"/>
              <a:gd name="connsiteX1" fmla="*/ 1193109 w 1193109"/>
              <a:gd name="connsiteY1" fmla="*/ 444521 h 1193107"/>
              <a:gd name="connsiteX2" fmla="*/ 1193109 w 1193109"/>
              <a:gd name="connsiteY2" fmla="*/ 1024397 h 1193107"/>
              <a:gd name="connsiteX3" fmla="*/ 1024399 w 1193109"/>
              <a:gd name="connsiteY3" fmla="*/ 1193107 h 1193107"/>
              <a:gd name="connsiteX4" fmla="*/ 444522 w 1193109"/>
              <a:gd name="connsiteY4" fmla="*/ 1193107 h 1193107"/>
              <a:gd name="connsiteX5" fmla="*/ 103040 w 1193109"/>
              <a:gd name="connsiteY5" fmla="*/ 998983 h 1193107"/>
              <a:gd name="connsiteX6" fmla="*/ 0 w 1193109"/>
              <a:gd name="connsiteY6" fmla="*/ 843531 h 1193107"/>
              <a:gd name="connsiteX7" fmla="*/ 0 w 1193109"/>
              <a:gd name="connsiteY7" fmla="*/ 168710 h 1193107"/>
              <a:gd name="connsiteX8" fmla="*/ 168710 w 1193109"/>
              <a:gd name="connsiteY8" fmla="*/ 0 h 1193107"/>
              <a:gd name="connsiteX9" fmla="*/ 843531 w 1193109"/>
              <a:gd name="connsiteY9" fmla="*/ 0 h 1193107"/>
              <a:gd name="connsiteX10" fmla="*/ 962827 w 1193109"/>
              <a:gd name="connsiteY10" fmla="*/ 49414 h 1193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93109" h="1193107">
                <a:moveTo>
                  <a:pt x="962827" y="49414"/>
                </a:moveTo>
                <a:cubicBezTo>
                  <a:pt x="1021090" y="123501"/>
                  <a:pt x="969512" y="56396"/>
                  <a:pt x="1193109" y="444521"/>
                </a:cubicBezTo>
                <a:lnTo>
                  <a:pt x="1193109" y="1024397"/>
                </a:lnTo>
                <a:cubicBezTo>
                  <a:pt x="1193109" y="1117573"/>
                  <a:pt x="1117575" y="1193107"/>
                  <a:pt x="1024399" y="1193107"/>
                </a:cubicBezTo>
                <a:lnTo>
                  <a:pt x="444522" y="1193107"/>
                </a:lnTo>
                <a:lnTo>
                  <a:pt x="103040" y="998983"/>
                </a:lnTo>
                <a:cubicBezTo>
                  <a:pt x="42488" y="973372"/>
                  <a:pt x="0" y="913413"/>
                  <a:pt x="0" y="843531"/>
                </a:cubicBezTo>
                <a:lnTo>
                  <a:pt x="0" y="168710"/>
                </a:lnTo>
                <a:cubicBezTo>
                  <a:pt x="0" y="75534"/>
                  <a:pt x="75534" y="0"/>
                  <a:pt x="168710" y="0"/>
                </a:cubicBezTo>
                <a:lnTo>
                  <a:pt x="843531" y="0"/>
                </a:lnTo>
                <a:cubicBezTo>
                  <a:pt x="890119" y="0"/>
                  <a:pt x="932297" y="18884"/>
                  <a:pt x="962827" y="49414"/>
                </a:cubicBezTo>
                <a:close/>
              </a:path>
            </a:pathLst>
          </a:cu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Rectangle: Rounded Corners 11">
            <a:extLst>
              <a:ext uri="{FF2B5EF4-FFF2-40B4-BE49-F238E27FC236}">
                <a16:creationId xmlns:a16="http://schemas.microsoft.com/office/drawing/2014/main" id="{DA34A925-0DEE-4214-8452-869CB09DA2DD}"/>
              </a:ext>
            </a:extLst>
          </p:cNvPr>
          <p:cNvSpPr/>
          <p:nvPr/>
        </p:nvSpPr>
        <p:spPr>
          <a:xfrm rot="18900000">
            <a:off x="650091" y="2383296"/>
            <a:ext cx="928303" cy="928303"/>
          </a:xfrm>
          <a:prstGeom prst="round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Rounded Corners 13">
            <a:extLst>
              <a:ext uri="{FF2B5EF4-FFF2-40B4-BE49-F238E27FC236}">
                <a16:creationId xmlns:a16="http://schemas.microsoft.com/office/drawing/2014/main" id="{3D3172D9-4F6F-4CF7-B5E1-5C19839B4937}"/>
              </a:ext>
            </a:extLst>
          </p:cNvPr>
          <p:cNvSpPr/>
          <p:nvPr/>
        </p:nvSpPr>
        <p:spPr>
          <a:xfrm rot="18900000">
            <a:off x="4152457" y="1863092"/>
            <a:ext cx="1968708" cy="1968708"/>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Shape 14">
            <a:extLst>
              <a:ext uri="{FF2B5EF4-FFF2-40B4-BE49-F238E27FC236}">
                <a16:creationId xmlns:a16="http://schemas.microsoft.com/office/drawing/2014/main" id="{B10D820C-83A7-46A0-879D-9955C8F1453F}"/>
              </a:ext>
            </a:extLst>
          </p:cNvPr>
          <p:cNvSpPr/>
          <p:nvPr/>
        </p:nvSpPr>
        <p:spPr>
          <a:xfrm rot="18900000">
            <a:off x="3394815" y="2300360"/>
            <a:ext cx="1094173" cy="1094171"/>
          </a:xfrm>
          <a:custGeom>
            <a:avLst/>
            <a:gdLst>
              <a:gd name="connsiteX0" fmla="*/ 962827 w 1193109"/>
              <a:gd name="connsiteY0" fmla="*/ 49414 h 1193107"/>
              <a:gd name="connsiteX1" fmla="*/ 998983 w 1193109"/>
              <a:gd name="connsiteY1" fmla="*/ 103040 h 1193107"/>
              <a:gd name="connsiteX2" fmla="*/ 1003283 w 1193109"/>
              <a:gd name="connsiteY2" fmla="*/ 124339 h 1193107"/>
              <a:gd name="connsiteX3" fmla="*/ 1106533 w 1193109"/>
              <a:gd name="connsiteY3" fmla="*/ 227589 h 1193107"/>
              <a:gd name="connsiteX4" fmla="*/ 1072905 w 1193109"/>
              <a:gd name="connsiteY4" fmla="*/ 261218 h 1193107"/>
              <a:gd name="connsiteX5" fmla="*/ 1193109 w 1193109"/>
              <a:gd name="connsiteY5" fmla="*/ 444521 h 1193107"/>
              <a:gd name="connsiteX6" fmla="*/ 1193109 w 1193109"/>
              <a:gd name="connsiteY6" fmla="*/ 1024397 h 1193107"/>
              <a:gd name="connsiteX7" fmla="*/ 1024399 w 1193109"/>
              <a:gd name="connsiteY7" fmla="*/ 1193107 h 1193107"/>
              <a:gd name="connsiteX8" fmla="*/ 444522 w 1193109"/>
              <a:gd name="connsiteY8" fmla="*/ 1193107 h 1193107"/>
              <a:gd name="connsiteX9" fmla="*/ 268593 w 1193109"/>
              <a:gd name="connsiteY9" fmla="*/ 1077740 h 1193107"/>
              <a:gd name="connsiteX10" fmla="*/ 233696 w 1193109"/>
              <a:gd name="connsiteY10" fmla="*/ 1112638 h 1193107"/>
              <a:gd name="connsiteX11" fmla="*/ 124342 w 1193109"/>
              <a:gd name="connsiteY11" fmla="*/ 1003283 h 1193107"/>
              <a:gd name="connsiteX12" fmla="*/ 103040 w 1193109"/>
              <a:gd name="connsiteY12" fmla="*/ 998983 h 1193107"/>
              <a:gd name="connsiteX13" fmla="*/ 0 w 1193109"/>
              <a:gd name="connsiteY13" fmla="*/ 843531 h 1193107"/>
              <a:gd name="connsiteX14" fmla="*/ 0 w 1193109"/>
              <a:gd name="connsiteY14" fmla="*/ 168710 h 1193107"/>
              <a:gd name="connsiteX15" fmla="*/ 168710 w 1193109"/>
              <a:gd name="connsiteY15" fmla="*/ 0 h 1193107"/>
              <a:gd name="connsiteX16" fmla="*/ 843531 w 1193109"/>
              <a:gd name="connsiteY16" fmla="*/ 0 h 1193107"/>
              <a:gd name="connsiteX17" fmla="*/ 962827 w 1193109"/>
              <a:gd name="connsiteY17" fmla="*/ 49414 h 1193107"/>
              <a:gd name="connsiteX0" fmla="*/ 962827 w 1193109"/>
              <a:gd name="connsiteY0" fmla="*/ 49414 h 1193107"/>
              <a:gd name="connsiteX1" fmla="*/ 998983 w 1193109"/>
              <a:gd name="connsiteY1" fmla="*/ 103040 h 1193107"/>
              <a:gd name="connsiteX2" fmla="*/ 1106533 w 1193109"/>
              <a:gd name="connsiteY2" fmla="*/ 227589 h 1193107"/>
              <a:gd name="connsiteX3" fmla="*/ 1072905 w 1193109"/>
              <a:gd name="connsiteY3" fmla="*/ 261218 h 1193107"/>
              <a:gd name="connsiteX4" fmla="*/ 1193109 w 1193109"/>
              <a:gd name="connsiteY4" fmla="*/ 444521 h 1193107"/>
              <a:gd name="connsiteX5" fmla="*/ 1193109 w 1193109"/>
              <a:gd name="connsiteY5" fmla="*/ 1024397 h 1193107"/>
              <a:gd name="connsiteX6" fmla="*/ 1024399 w 1193109"/>
              <a:gd name="connsiteY6" fmla="*/ 1193107 h 1193107"/>
              <a:gd name="connsiteX7" fmla="*/ 444522 w 1193109"/>
              <a:gd name="connsiteY7" fmla="*/ 1193107 h 1193107"/>
              <a:gd name="connsiteX8" fmla="*/ 268593 w 1193109"/>
              <a:gd name="connsiteY8" fmla="*/ 1077740 h 1193107"/>
              <a:gd name="connsiteX9" fmla="*/ 233696 w 1193109"/>
              <a:gd name="connsiteY9" fmla="*/ 1112638 h 1193107"/>
              <a:gd name="connsiteX10" fmla="*/ 124342 w 1193109"/>
              <a:gd name="connsiteY10" fmla="*/ 1003283 h 1193107"/>
              <a:gd name="connsiteX11" fmla="*/ 103040 w 1193109"/>
              <a:gd name="connsiteY11" fmla="*/ 998983 h 1193107"/>
              <a:gd name="connsiteX12" fmla="*/ 0 w 1193109"/>
              <a:gd name="connsiteY12" fmla="*/ 843531 h 1193107"/>
              <a:gd name="connsiteX13" fmla="*/ 0 w 1193109"/>
              <a:gd name="connsiteY13" fmla="*/ 168710 h 1193107"/>
              <a:gd name="connsiteX14" fmla="*/ 168710 w 1193109"/>
              <a:gd name="connsiteY14" fmla="*/ 0 h 1193107"/>
              <a:gd name="connsiteX15" fmla="*/ 843531 w 1193109"/>
              <a:gd name="connsiteY15" fmla="*/ 0 h 1193107"/>
              <a:gd name="connsiteX16" fmla="*/ 962827 w 1193109"/>
              <a:gd name="connsiteY16" fmla="*/ 49414 h 1193107"/>
              <a:gd name="connsiteX0" fmla="*/ 962827 w 1193109"/>
              <a:gd name="connsiteY0" fmla="*/ 49414 h 1193107"/>
              <a:gd name="connsiteX1" fmla="*/ 1106533 w 1193109"/>
              <a:gd name="connsiteY1" fmla="*/ 227589 h 1193107"/>
              <a:gd name="connsiteX2" fmla="*/ 1072905 w 1193109"/>
              <a:gd name="connsiteY2" fmla="*/ 261218 h 1193107"/>
              <a:gd name="connsiteX3" fmla="*/ 1193109 w 1193109"/>
              <a:gd name="connsiteY3" fmla="*/ 444521 h 1193107"/>
              <a:gd name="connsiteX4" fmla="*/ 1193109 w 1193109"/>
              <a:gd name="connsiteY4" fmla="*/ 1024397 h 1193107"/>
              <a:gd name="connsiteX5" fmla="*/ 1024399 w 1193109"/>
              <a:gd name="connsiteY5" fmla="*/ 1193107 h 1193107"/>
              <a:gd name="connsiteX6" fmla="*/ 444522 w 1193109"/>
              <a:gd name="connsiteY6" fmla="*/ 1193107 h 1193107"/>
              <a:gd name="connsiteX7" fmla="*/ 268593 w 1193109"/>
              <a:gd name="connsiteY7" fmla="*/ 1077740 h 1193107"/>
              <a:gd name="connsiteX8" fmla="*/ 233696 w 1193109"/>
              <a:gd name="connsiteY8" fmla="*/ 1112638 h 1193107"/>
              <a:gd name="connsiteX9" fmla="*/ 124342 w 1193109"/>
              <a:gd name="connsiteY9" fmla="*/ 1003283 h 1193107"/>
              <a:gd name="connsiteX10" fmla="*/ 103040 w 1193109"/>
              <a:gd name="connsiteY10" fmla="*/ 998983 h 1193107"/>
              <a:gd name="connsiteX11" fmla="*/ 0 w 1193109"/>
              <a:gd name="connsiteY11" fmla="*/ 843531 h 1193107"/>
              <a:gd name="connsiteX12" fmla="*/ 0 w 1193109"/>
              <a:gd name="connsiteY12" fmla="*/ 168710 h 1193107"/>
              <a:gd name="connsiteX13" fmla="*/ 168710 w 1193109"/>
              <a:gd name="connsiteY13" fmla="*/ 0 h 1193107"/>
              <a:gd name="connsiteX14" fmla="*/ 843531 w 1193109"/>
              <a:gd name="connsiteY14" fmla="*/ 0 h 1193107"/>
              <a:gd name="connsiteX15" fmla="*/ 962827 w 1193109"/>
              <a:gd name="connsiteY15" fmla="*/ 49414 h 1193107"/>
              <a:gd name="connsiteX0" fmla="*/ 962827 w 1193109"/>
              <a:gd name="connsiteY0" fmla="*/ 49414 h 1193107"/>
              <a:gd name="connsiteX1" fmla="*/ 1072905 w 1193109"/>
              <a:gd name="connsiteY1" fmla="*/ 261218 h 1193107"/>
              <a:gd name="connsiteX2" fmla="*/ 1193109 w 1193109"/>
              <a:gd name="connsiteY2" fmla="*/ 444521 h 1193107"/>
              <a:gd name="connsiteX3" fmla="*/ 1193109 w 1193109"/>
              <a:gd name="connsiteY3" fmla="*/ 1024397 h 1193107"/>
              <a:gd name="connsiteX4" fmla="*/ 1024399 w 1193109"/>
              <a:gd name="connsiteY4" fmla="*/ 1193107 h 1193107"/>
              <a:gd name="connsiteX5" fmla="*/ 444522 w 1193109"/>
              <a:gd name="connsiteY5" fmla="*/ 1193107 h 1193107"/>
              <a:gd name="connsiteX6" fmla="*/ 268593 w 1193109"/>
              <a:gd name="connsiteY6" fmla="*/ 1077740 h 1193107"/>
              <a:gd name="connsiteX7" fmla="*/ 233696 w 1193109"/>
              <a:gd name="connsiteY7" fmla="*/ 1112638 h 1193107"/>
              <a:gd name="connsiteX8" fmla="*/ 124342 w 1193109"/>
              <a:gd name="connsiteY8" fmla="*/ 1003283 h 1193107"/>
              <a:gd name="connsiteX9" fmla="*/ 103040 w 1193109"/>
              <a:gd name="connsiteY9" fmla="*/ 998983 h 1193107"/>
              <a:gd name="connsiteX10" fmla="*/ 0 w 1193109"/>
              <a:gd name="connsiteY10" fmla="*/ 843531 h 1193107"/>
              <a:gd name="connsiteX11" fmla="*/ 0 w 1193109"/>
              <a:gd name="connsiteY11" fmla="*/ 168710 h 1193107"/>
              <a:gd name="connsiteX12" fmla="*/ 168710 w 1193109"/>
              <a:gd name="connsiteY12" fmla="*/ 0 h 1193107"/>
              <a:gd name="connsiteX13" fmla="*/ 843531 w 1193109"/>
              <a:gd name="connsiteY13" fmla="*/ 0 h 1193107"/>
              <a:gd name="connsiteX14" fmla="*/ 962827 w 1193109"/>
              <a:gd name="connsiteY14" fmla="*/ 49414 h 1193107"/>
              <a:gd name="connsiteX0" fmla="*/ 962827 w 1193109"/>
              <a:gd name="connsiteY0" fmla="*/ 49414 h 1193107"/>
              <a:gd name="connsiteX1" fmla="*/ 1193109 w 1193109"/>
              <a:gd name="connsiteY1" fmla="*/ 444521 h 1193107"/>
              <a:gd name="connsiteX2" fmla="*/ 1193109 w 1193109"/>
              <a:gd name="connsiteY2" fmla="*/ 1024397 h 1193107"/>
              <a:gd name="connsiteX3" fmla="*/ 1024399 w 1193109"/>
              <a:gd name="connsiteY3" fmla="*/ 1193107 h 1193107"/>
              <a:gd name="connsiteX4" fmla="*/ 444522 w 1193109"/>
              <a:gd name="connsiteY4" fmla="*/ 1193107 h 1193107"/>
              <a:gd name="connsiteX5" fmla="*/ 268593 w 1193109"/>
              <a:gd name="connsiteY5" fmla="*/ 1077740 h 1193107"/>
              <a:gd name="connsiteX6" fmla="*/ 233696 w 1193109"/>
              <a:gd name="connsiteY6" fmla="*/ 1112638 h 1193107"/>
              <a:gd name="connsiteX7" fmla="*/ 124342 w 1193109"/>
              <a:gd name="connsiteY7" fmla="*/ 1003283 h 1193107"/>
              <a:gd name="connsiteX8" fmla="*/ 103040 w 1193109"/>
              <a:gd name="connsiteY8" fmla="*/ 998983 h 1193107"/>
              <a:gd name="connsiteX9" fmla="*/ 0 w 1193109"/>
              <a:gd name="connsiteY9" fmla="*/ 843531 h 1193107"/>
              <a:gd name="connsiteX10" fmla="*/ 0 w 1193109"/>
              <a:gd name="connsiteY10" fmla="*/ 168710 h 1193107"/>
              <a:gd name="connsiteX11" fmla="*/ 168710 w 1193109"/>
              <a:gd name="connsiteY11" fmla="*/ 0 h 1193107"/>
              <a:gd name="connsiteX12" fmla="*/ 843531 w 1193109"/>
              <a:gd name="connsiteY12" fmla="*/ 0 h 1193107"/>
              <a:gd name="connsiteX13" fmla="*/ 962827 w 1193109"/>
              <a:gd name="connsiteY13" fmla="*/ 49414 h 1193107"/>
              <a:gd name="connsiteX0" fmla="*/ 962827 w 1193109"/>
              <a:gd name="connsiteY0" fmla="*/ 49414 h 1193107"/>
              <a:gd name="connsiteX1" fmla="*/ 1193109 w 1193109"/>
              <a:gd name="connsiteY1" fmla="*/ 444521 h 1193107"/>
              <a:gd name="connsiteX2" fmla="*/ 1193109 w 1193109"/>
              <a:gd name="connsiteY2" fmla="*/ 1024397 h 1193107"/>
              <a:gd name="connsiteX3" fmla="*/ 1024399 w 1193109"/>
              <a:gd name="connsiteY3" fmla="*/ 1193107 h 1193107"/>
              <a:gd name="connsiteX4" fmla="*/ 444522 w 1193109"/>
              <a:gd name="connsiteY4" fmla="*/ 1193107 h 1193107"/>
              <a:gd name="connsiteX5" fmla="*/ 268593 w 1193109"/>
              <a:gd name="connsiteY5" fmla="*/ 1077740 h 1193107"/>
              <a:gd name="connsiteX6" fmla="*/ 233696 w 1193109"/>
              <a:gd name="connsiteY6" fmla="*/ 1112638 h 1193107"/>
              <a:gd name="connsiteX7" fmla="*/ 124342 w 1193109"/>
              <a:gd name="connsiteY7" fmla="*/ 1003283 h 1193107"/>
              <a:gd name="connsiteX8" fmla="*/ 103040 w 1193109"/>
              <a:gd name="connsiteY8" fmla="*/ 998983 h 1193107"/>
              <a:gd name="connsiteX9" fmla="*/ 0 w 1193109"/>
              <a:gd name="connsiteY9" fmla="*/ 843531 h 1193107"/>
              <a:gd name="connsiteX10" fmla="*/ 0 w 1193109"/>
              <a:gd name="connsiteY10" fmla="*/ 168710 h 1193107"/>
              <a:gd name="connsiteX11" fmla="*/ 168710 w 1193109"/>
              <a:gd name="connsiteY11" fmla="*/ 0 h 1193107"/>
              <a:gd name="connsiteX12" fmla="*/ 843531 w 1193109"/>
              <a:gd name="connsiteY12" fmla="*/ 0 h 1193107"/>
              <a:gd name="connsiteX13" fmla="*/ 962827 w 1193109"/>
              <a:gd name="connsiteY13" fmla="*/ 49414 h 1193107"/>
              <a:gd name="connsiteX0" fmla="*/ 962827 w 1193109"/>
              <a:gd name="connsiteY0" fmla="*/ 49414 h 1193107"/>
              <a:gd name="connsiteX1" fmla="*/ 1193109 w 1193109"/>
              <a:gd name="connsiteY1" fmla="*/ 444521 h 1193107"/>
              <a:gd name="connsiteX2" fmla="*/ 1193109 w 1193109"/>
              <a:gd name="connsiteY2" fmla="*/ 1024397 h 1193107"/>
              <a:gd name="connsiteX3" fmla="*/ 1024399 w 1193109"/>
              <a:gd name="connsiteY3" fmla="*/ 1193107 h 1193107"/>
              <a:gd name="connsiteX4" fmla="*/ 444522 w 1193109"/>
              <a:gd name="connsiteY4" fmla="*/ 1193107 h 1193107"/>
              <a:gd name="connsiteX5" fmla="*/ 268593 w 1193109"/>
              <a:gd name="connsiteY5" fmla="*/ 1077740 h 1193107"/>
              <a:gd name="connsiteX6" fmla="*/ 233696 w 1193109"/>
              <a:gd name="connsiteY6" fmla="*/ 1112638 h 1193107"/>
              <a:gd name="connsiteX7" fmla="*/ 103040 w 1193109"/>
              <a:gd name="connsiteY7" fmla="*/ 998983 h 1193107"/>
              <a:gd name="connsiteX8" fmla="*/ 0 w 1193109"/>
              <a:gd name="connsiteY8" fmla="*/ 843531 h 1193107"/>
              <a:gd name="connsiteX9" fmla="*/ 0 w 1193109"/>
              <a:gd name="connsiteY9" fmla="*/ 168710 h 1193107"/>
              <a:gd name="connsiteX10" fmla="*/ 168710 w 1193109"/>
              <a:gd name="connsiteY10" fmla="*/ 0 h 1193107"/>
              <a:gd name="connsiteX11" fmla="*/ 843531 w 1193109"/>
              <a:gd name="connsiteY11" fmla="*/ 0 h 1193107"/>
              <a:gd name="connsiteX12" fmla="*/ 962827 w 1193109"/>
              <a:gd name="connsiteY12" fmla="*/ 49414 h 1193107"/>
              <a:gd name="connsiteX0" fmla="*/ 962827 w 1193109"/>
              <a:gd name="connsiteY0" fmla="*/ 49414 h 1193107"/>
              <a:gd name="connsiteX1" fmla="*/ 1193109 w 1193109"/>
              <a:gd name="connsiteY1" fmla="*/ 444521 h 1193107"/>
              <a:gd name="connsiteX2" fmla="*/ 1193109 w 1193109"/>
              <a:gd name="connsiteY2" fmla="*/ 1024397 h 1193107"/>
              <a:gd name="connsiteX3" fmla="*/ 1024399 w 1193109"/>
              <a:gd name="connsiteY3" fmla="*/ 1193107 h 1193107"/>
              <a:gd name="connsiteX4" fmla="*/ 444522 w 1193109"/>
              <a:gd name="connsiteY4" fmla="*/ 1193107 h 1193107"/>
              <a:gd name="connsiteX5" fmla="*/ 268593 w 1193109"/>
              <a:gd name="connsiteY5" fmla="*/ 1077740 h 1193107"/>
              <a:gd name="connsiteX6" fmla="*/ 103040 w 1193109"/>
              <a:gd name="connsiteY6" fmla="*/ 998983 h 1193107"/>
              <a:gd name="connsiteX7" fmla="*/ 0 w 1193109"/>
              <a:gd name="connsiteY7" fmla="*/ 843531 h 1193107"/>
              <a:gd name="connsiteX8" fmla="*/ 0 w 1193109"/>
              <a:gd name="connsiteY8" fmla="*/ 168710 h 1193107"/>
              <a:gd name="connsiteX9" fmla="*/ 168710 w 1193109"/>
              <a:gd name="connsiteY9" fmla="*/ 0 h 1193107"/>
              <a:gd name="connsiteX10" fmla="*/ 843531 w 1193109"/>
              <a:gd name="connsiteY10" fmla="*/ 0 h 1193107"/>
              <a:gd name="connsiteX11" fmla="*/ 962827 w 1193109"/>
              <a:gd name="connsiteY11" fmla="*/ 49414 h 1193107"/>
              <a:gd name="connsiteX0" fmla="*/ 962827 w 1193109"/>
              <a:gd name="connsiteY0" fmla="*/ 49414 h 1193107"/>
              <a:gd name="connsiteX1" fmla="*/ 1193109 w 1193109"/>
              <a:gd name="connsiteY1" fmla="*/ 444521 h 1193107"/>
              <a:gd name="connsiteX2" fmla="*/ 1193109 w 1193109"/>
              <a:gd name="connsiteY2" fmla="*/ 1024397 h 1193107"/>
              <a:gd name="connsiteX3" fmla="*/ 1024399 w 1193109"/>
              <a:gd name="connsiteY3" fmla="*/ 1193107 h 1193107"/>
              <a:gd name="connsiteX4" fmla="*/ 444522 w 1193109"/>
              <a:gd name="connsiteY4" fmla="*/ 1193107 h 1193107"/>
              <a:gd name="connsiteX5" fmla="*/ 103040 w 1193109"/>
              <a:gd name="connsiteY5" fmla="*/ 998983 h 1193107"/>
              <a:gd name="connsiteX6" fmla="*/ 0 w 1193109"/>
              <a:gd name="connsiteY6" fmla="*/ 843531 h 1193107"/>
              <a:gd name="connsiteX7" fmla="*/ 0 w 1193109"/>
              <a:gd name="connsiteY7" fmla="*/ 168710 h 1193107"/>
              <a:gd name="connsiteX8" fmla="*/ 168710 w 1193109"/>
              <a:gd name="connsiteY8" fmla="*/ 0 h 1193107"/>
              <a:gd name="connsiteX9" fmla="*/ 843531 w 1193109"/>
              <a:gd name="connsiteY9" fmla="*/ 0 h 1193107"/>
              <a:gd name="connsiteX10" fmla="*/ 962827 w 1193109"/>
              <a:gd name="connsiteY10" fmla="*/ 49414 h 1193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93109" h="1193107">
                <a:moveTo>
                  <a:pt x="962827" y="49414"/>
                </a:moveTo>
                <a:cubicBezTo>
                  <a:pt x="1021090" y="123501"/>
                  <a:pt x="969512" y="56396"/>
                  <a:pt x="1193109" y="444521"/>
                </a:cubicBezTo>
                <a:lnTo>
                  <a:pt x="1193109" y="1024397"/>
                </a:lnTo>
                <a:cubicBezTo>
                  <a:pt x="1193109" y="1117573"/>
                  <a:pt x="1117575" y="1193107"/>
                  <a:pt x="1024399" y="1193107"/>
                </a:cubicBezTo>
                <a:lnTo>
                  <a:pt x="444522" y="1193107"/>
                </a:lnTo>
                <a:lnTo>
                  <a:pt x="103040" y="998983"/>
                </a:lnTo>
                <a:cubicBezTo>
                  <a:pt x="42488" y="973372"/>
                  <a:pt x="0" y="913413"/>
                  <a:pt x="0" y="843531"/>
                </a:cubicBezTo>
                <a:lnTo>
                  <a:pt x="0" y="168710"/>
                </a:lnTo>
                <a:cubicBezTo>
                  <a:pt x="0" y="75534"/>
                  <a:pt x="75534" y="0"/>
                  <a:pt x="168710" y="0"/>
                </a:cubicBezTo>
                <a:lnTo>
                  <a:pt x="843531" y="0"/>
                </a:lnTo>
                <a:cubicBezTo>
                  <a:pt x="890119" y="0"/>
                  <a:pt x="932297" y="18884"/>
                  <a:pt x="962827" y="49414"/>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Rectangle: Rounded Corners 15">
            <a:extLst>
              <a:ext uri="{FF2B5EF4-FFF2-40B4-BE49-F238E27FC236}">
                <a16:creationId xmlns:a16="http://schemas.microsoft.com/office/drawing/2014/main" id="{AD7ABC88-3EB9-403C-A467-1F0172643C65}"/>
              </a:ext>
            </a:extLst>
          </p:cNvPr>
          <p:cNvSpPr/>
          <p:nvPr/>
        </p:nvSpPr>
        <p:spPr>
          <a:xfrm rot="18900000">
            <a:off x="3360463" y="2383295"/>
            <a:ext cx="928303" cy="928303"/>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Rounded Corners 17">
            <a:extLst>
              <a:ext uri="{FF2B5EF4-FFF2-40B4-BE49-F238E27FC236}">
                <a16:creationId xmlns:a16="http://schemas.microsoft.com/office/drawing/2014/main" id="{DAC263A5-28C8-40E9-859A-724FFCEA7FCC}"/>
              </a:ext>
            </a:extLst>
          </p:cNvPr>
          <p:cNvSpPr/>
          <p:nvPr/>
        </p:nvSpPr>
        <p:spPr>
          <a:xfrm rot="18900000">
            <a:off x="6862829" y="1863092"/>
            <a:ext cx="1968708" cy="1968708"/>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18">
            <a:extLst>
              <a:ext uri="{FF2B5EF4-FFF2-40B4-BE49-F238E27FC236}">
                <a16:creationId xmlns:a16="http://schemas.microsoft.com/office/drawing/2014/main" id="{4D5A0F28-21B6-4E3B-86B8-ED414CE4A9BC}"/>
              </a:ext>
            </a:extLst>
          </p:cNvPr>
          <p:cNvSpPr/>
          <p:nvPr/>
        </p:nvSpPr>
        <p:spPr>
          <a:xfrm rot="18900000">
            <a:off x="6105187" y="2300360"/>
            <a:ext cx="1094173" cy="1094171"/>
          </a:xfrm>
          <a:custGeom>
            <a:avLst/>
            <a:gdLst>
              <a:gd name="connsiteX0" fmla="*/ 962827 w 1193109"/>
              <a:gd name="connsiteY0" fmla="*/ 49414 h 1193107"/>
              <a:gd name="connsiteX1" fmla="*/ 998983 w 1193109"/>
              <a:gd name="connsiteY1" fmla="*/ 103040 h 1193107"/>
              <a:gd name="connsiteX2" fmla="*/ 1003283 w 1193109"/>
              <a:gd name="connsiteY2" fmla="*/ 124339 h 1193107"/>
              <a:gd name="connsiteX3" fmla="*/ 1106533 w 1193109"/>
              <a:gd name="connsiteY3" fmla="*/ 227589 h 1193107"/>
              <a:gd name="connsiteX4" fmla="*/ 1072905 w 1193109"/>
              <a:gd name="connsiteY4" fmla="*/ 261218 h 1193107"/>
              <a:gd name="connsiteX5" fmla="*/ 1193109 w 1193109"/>
              <a:gd name="connsiteY5" fmla="*/ 444521 h 1193107"/>
              <a:gd name="connsiteX6" fmla="*/ 1193109 w 1193109"/>
              <a:gd name="connsiteY6" fmla="*/ 1024397 h 1193107"/>
              <a:gd name="connsiteX7" fmla="*/ 1024399 w 1193109"/>
              <a:gd name="connsiteY7" fmla="*/ 1193107 h 1193107"/>
              <a:gd name="connsiteX8" fmla="*/ 444522 w 1193109"/>
              <a:gd name="connsiteY8" fmla="*/ 1193107 h 1193107"/>
              <a:gd name="connsiteX9" fmla="*/ 268593 w 1193109"/>
              <a:gd name="connsiteY9" fmla="*/ 1077740 h 1193107"/>
              <a:gd name="connsiteX10" fmla="*/ 233696 w 1193109"/>
              <a:gd name="connsiteY10" fmla="*/ 1112638 h 1193107"/>
              <a:gd name="connsiteX11" fmla="*/ 124342 w 1193109"/>
              <a:gd name="connsiteY11" fmla="*/ 1003283 h 1193107"/>
              <a:gd name="connsiteX12" fmla="*/ 103040 w 1193109"/>
              <a:gd name="connsiteY12" fmla="*/ 998983 h 1193107"/>
              <a:gd name="connsiteX13" fmla="*/ 0 w 1193109"/>
              <a:gd name="connsiteY13" fmla="*/ 843531 h 1193107"/>
              <a:gd name="connsiteX14" fmla="*/ 0 w 1193109"/>
              <a:gd name="connsiteY14" fmla="*/ 168710 h 1193107"/>
              <a:gd name="connsiteX15" fmla="*/ 168710 w 1193109"/>
              <a:gd name="connsiteY15" fmla="*/ 0 h 1193107"/>
              <a:gd name="connsiteX16" fmla="*/ 843531 w 1193109"/>
              <a:gd name="connsiteY16" fmla="*/ 0 h 1193107"/>
              <a:gd name="connsiteX17" fmla="*/ 962827 w 1193109"/>
              <a:gd name="connsiteY17" fmla="*/ 49414 h 1193107"/>
              <a:gd name="connsiteX0" fmla="*/ 962827 w 1193109"/>
              <a:gd name="connsiteY0" fmla="*/ 49414 h 1193107"/>
              <a:gd name="connsiteX1" fmla="*/ 998983 w 1193109"/>
              <a:gd name="connsiteY1" fmla="*/ 103040 h 1193107"/>
              <a:gd name="connsiteX2" fmla="*/ 1106533 w 1193109"/>
              <a:gd name="connsiteY2" fmla="*/ 227589 h 1193107"/>
              <a:gd name="connsiteX3" fmla="*/ 1072905 w 1193109"/>
              <a:gd name="connsiteY3" fmla="*/ 261218 h 1193107"/>
              <a:gd name="connsiteX4" fmla="*/ 1193109 w 1193109"/>
              <a:gd name="connsiteY4" fmla="*/ 444521 h 1193107"/>
              <a:gd name="connsiteX5" fmla="*/ 1193109 w 1193109"/>
              <a:gd name="connsiteY5" fmla="*/ 1024397 h 1193107"/>
              <a:gd name="connsiteX6" fmla="*/ 1024399 w 1193109"/>
              <a:gd name="connsiteY6" fmla="*/ 1193107 h 1193107"/>
              <a:gd name="connsiteX7" fmla="*/ 444522 w 1193109"/>
              <a:gd name="connsiteY7" fmla="*/ 1193107 h 1193107"/>
              <a:gd name="connsiteX8" fmla="*/ 268593 w 1193109"/>
              <a:gd name="connsiteY8" fmla="*/ 1077740 h 1193107"/>
              <a:gd name="connsiteX9" fmla="*/ 233696 w 1193109"/>
              <a:gd name="connsiteY9" fmla="*/ 1112638 h 1193107"/>
              <a:gd name="connsiteX10" fmla="*/ 124342 w 1193109"/>
              <a:gd name="connsiteY10" fmla="*/ 1003283 h 1193107"/>
              <a:gd name="connsiteX11" fmla="*/ 103040 w 1193109"/>
              <a:gd name="connsiteY11" fmla="*/ 998983 h 1193107"/>
              <a:gd name="connsiteX12" fmla="*/ 0 w 1193109"/>
              <a:gd name="connsiteY12" fmla="*/ 843531 h 1193107"/>
              <a:gd name="connsiteX13" fmla="*/ 0 w 1193109"/>
              <a:gd name="connsiteY13" fmla="*/ 168710 h 1193107"/>
              <a:gd name="connsiteX14" fmla="*/ 168710 w 1193109"/>
              <a:gd name="connsiteY14" fmla="*/ 0 h 1193107"/>
              <a:gd name="connsiteX15" fmla="*/ 843531 w 1193109"/>
              <a:gd name="connsiteY15" fmla="*/ 0 h 1193107"/>
              <a:gd name="connsiteX16" fmla="*/ 962827 w 1193109"/>
              <a:gd name="connsiteY16" fmla="*/ 49414 h 1193107"/>
              <a:gd name="connsiteX0" fmla="*/ 962827 w 1193109"/>
              <a:gd name="connsiteY0" fmla="*/ 49414 h 1193107"/>
              <a:gd name="connsiteX1" fmla="*/ 1106533 w 1193109"/>
              <a:gd name="connsiteY1" fmla="*/ 227589 h 1193107"/>
              <a:gd name="connsiteX2" fmla="*/ 1072905 w 1193109"/>
              <a:gd name="connsiteY2" fmla="*/ 261218 h 1193107"/>
              <a:gd name="connsiteX3" fmla="*/ 1193109 w 1193109"/>
              <a:gd name="connsiteY3" fmla="*/ 444521 h 1193107"/>
              <a:gd name="connsiteX4" fmla="*/ 1193109 w 1193109"/>
              <a:gd name="connsiteY4" fmla="*/ 1024397 h 1193107"/>
              <a:gd name="connsiteX5" fmla="*/ 1024399 w 1193109"/>
              <a:gd name="connsiteY5" fmla="*/ 1193107 h 1193107"/>
              <a:gd name="connsiteX6" fmla="*/ 444522 w 1193109"/>
              <a:gd name="connsiteY6" fmla="*/ 1193107 h 1193107"/>
              <a:gd name="connsiteX7" fmla="*/ 268593 w 1193109"/>
              <a:gd name="connsiteY7" fmla="*/ 1077740 h 1193107"/>
              <a:gd name="connsiteX8" fmla="*/ 233696 w 1193109"/>
              <a:gd name="connsiteY8" fmla="*/ 1112638 h 1193107"/>
              <a:gd name="connsiteX9" fmla="*/ 124342 w 1193109"/>
              <a:gd name="connsiteY9" fmla="*/ 1003283 h 1193107"/>
              <a:gd name="connsiteX10" fmla="*/ 103040 w 1193109"/>
              <a:gd name="connsiteY10" fmla="*/ 998983 h 1193107"/>
              <a:gd name="connsiteX11" fmla="*/ 0 w 1193109"/>
              <a:gd name="connsiteY11" fmla="*/ 843531 h 1193107"/>
              <a:gd name="connsiteX12" fmla="*/ 0 w 1193109"/>
              <a:gd name="connsiteY12" fmla="*/ 168710 h 1193107"/>
              <a:gd name="connsiteX13" fmla="*/ 168710 w 1193109"/>
              <a:gd name="connsiteY13" fmla="*/ 0 h 1193107"/>
              <a:gd name="connsiteX14" fmla="*/ 843531 w 1193109"/>
              <a:gd name="connsiteY14" fmla="*/ 0 h 1193107"/>
              <a:gd name="connsiteX15" fmla="*/ 962827 w 1193109"/>
              <a:gd name="connsiteY15" fmla="*/ 49414 h 1193107"/>
              <a:gd name="connsiteX0" fmla="*/ 962827 w 1193109"/>
              <a:gd name="connsiteY0" fmla="*/ 49414 h 1193107"/>
              <a:gd name="connsiteX1" fmla="*/ 1072905 w 1193109"/>
              <a:gd name="connsiteY1" fmla="*/ 261218 h 1193107"/>
              <a:gd name="connsiteX2" fmla="*/ 1193109 w 1193109"/>
              <a:gd name="connsiteY2" fmla="*/ 444521 h 1193107"/>
              <a:gd name="connsiteX3" fmla="*/ 1193109 w 1193109"/>
              <a:gd name="connsiteY3" fmla="*/ 1024397 h 1193107"/>
              <a:gd name="connsiteX4" fmla="*/ 1024399 w 1193109"/>
              <a:gd name="connsiteY4" fmla="*/ 1193107 h 1193107"/>
              <a:gd name="connsiteX5" fmla="*/ 444522 w 1193109"/>
              <a:gd name="connsiteY5" fmla="*/ 1193107 h 1193107"/>
              <a:gd name="connsiteX6" fmla="*/ 268593 w 1193109"/>
              <a:gd name="connsiteY6" fmla="*/ 1077740 h 1193107"/>
              <a:gd name="connsiteX7" fmla="*/ 233696 w 1193109"/>
              <a:gd name="connsiteY7" fmla="*/ 1112638 h 1193107"/>
              <a:gd name="connsiteX8" fmla="*/ 124342 w 1193109"/>
              <a:gd name="connsiteY8" fmla="*/ 1003283 h 1193107"/>
              <a:gd name="connsiteX9" fmla="*/ 103040 w 1193109"/>
              <a:gd name="connsiteY9" fmla="*/ 998983 h 1193107"/>
              <a:gd name="connsiteX10" fmla="*/ 0 w 1193109"/>
              <a:gd name="connsiteY10" fmla="*/ 843531 h 1193107"/>
              <a:gd name="connsiteX11" fmla="*/ 0 w 1193109"/>
              <a:gd name="connsiteY11" fmla="*/ 168710 h 1193107"/>
              <a:gd name="connsiteX12" fmla="*/ 168710 w 1193109"/>
              <a:gd name="connsiteY12" fmla="*/ 0 h 1193107"/>
              <a:gd name="connsiteX13" fmla="*/ 843531 w 1193109"/>
              <a:gd name="connsiteY13" fmla="*/ 0 h 1193107"/>
              <a:gd name="connsiteX14" fmla="*/ 962827 w 1193109"/>
              <a:gd name="connsiteY14" fmla="*/ 49414 h 1193107"/>
              <a:gd name="connsiteX0" fmla="*/ 962827 w 1193109"/>
              <a:gd name="connsiteY0" fmla="*/ 49414 h 1193107"/>
              <a:gd name="connsiteX1" fmla="*/ 1193109 w 1193109"/>
              <a:gd name="connsiteY1" fmla="*/ 444521 h 1193107"/>
              <a:gd name="connsiteX2" fmla="*/ 1193109 w 1193109"/>
              <a:gd name="connsiteY2" fmla="*/ 1024397 h 1193107"/>
              <a:gd name="connsiteX3" fmla="*/ 1024399 w 1193109"/>
              <a:gd name="connsiteY3" fmla="*/ 1193107 h 1193107"/>
              <a:gd name="connsiteX4" fmla="*/ 444522 w 1193109"/>
              <a:gd name="connsiteY4" fmla="*/ 1193107 h 1193107"/>
              <a:gd name="connsiteX5" fmla="*/ 268593 w 1193109"/>
              <a:gd name="connsiteY5" fmla="*/ 1077740 h 1193107"/>
              <a:gd name="connsiteX6" fmla="*/ 233696 w 1193109"/>
              <a:gd name="connsiteY6" fmla="*/ 1112638 h 1193107"/>
              <a:gd name="connsiteX7" fmla="*/ 124342 w 1193109"/>
              <a:gd name="connsiteY7" fmla="*/ 1003283 h 1193107"/>
              <a:gd name="connsiteX8" fmla="*/ 103040 w 1193109"/>
              <a:gd name="connsiteY8" fmla="*/ 998983 h 1193107"/>
              <a:gd name="connsiteX9" fmla="*/ 0 w 1193109"/>
              <a:gd name="connsiteY9" fmla="*/ 843531 h 1193107"/>
              <a:gd name="connsiteX10" fmla="*/ 0 w 1193109"/>
              <a:gd name="connsiteY10" fmla="*/ 168710 h 1193107"/>
              <a:gd name="connsiteX11" fmla="*/ 168710 w 1193109"/>
              <a:gd name="connsiteY11" fmla="*/ 0 h 1193107"/>
              <a:gd name="connsiteX12" fmla="*/ 843531 w 1193109"/>
              <a:gd name="connsiteY12" fmla="*/ 0 h 1193107"/>
              <a:gd name="connsiteX13" fmla="*/ 962827 w 1193109"/>
              <a:gd name="connsiteY13" fmla="*/ 49414 h 1193107"/>
              <a:gd name="connsiteX0" fmla="*/ 962827 w 1193109"/>
              <a:gd name="connsiteY0" fmla="*/ 49414 h 1193107"/>
              <a:gd name="connsiteX1" fmla="*/ 1193109 w 1193109"/>
              <a:gd name="connsiteY1" fmla="*/ 444521 h 1193107"/>
              <a:gd name="connsiteX2" fmla="*/ 1193109 w 1193109"/>
              <a:gd name="connsiteY2" fmla="*/ 1024397 h 1193107"/>
              <a:gd name="connsiteX3" fmla="*/ 1024399 w 1193109"/>
              <a:gd name="connsiteY3" fmla="*/ 1193107 h 1193107"/>
              <a:gd name="connsiteX4" fmla="*/ 444522 w 1193109"/>
              <a:gd name="connsiteY4" fmla="*/ 1193107 h 1193107"/>
              <a:gd name="connsiteX5" fmla="*/ 268593 w 1193109"/>
              <a:gd name="connsiteY5" fmla="*/ 1077740 h 1193107"/>
              <a:gd name="connsiteX6" fmla="*/ 233696 w 1193109"/>
              <a:gd name="connsiteY6" fmla="*/ 1112638 h 1193107"/>
              <a:gd name="connsiteX7" fmla="*/ 124342 w 1193109"/>
              <a:gd name="connsiteY7" fmla="*/ 1003283 h 1193107"/>
              <a:gd name="connsiteX8" fmla="*/ 103040 w 1193109"/>
              <a:gd name="connsiteY8" fmla="*/ 998983 h 1193107"/>
              <a:gd name="connsiteX9" fmla="*/ 0 w 1193109"/>
              <a:gd name="connsiteY9" fmla="*/ 843531 h 1193107"/>
              <a:gd name="connsiteX10" fmla="*/ 0 w 1193109"/>
              <a:gd name="connsiteY10" fmla="*/ 168710 h 1193107"/>
              <a:gd name="connsiteX11" fmla="*/ 168710 w 1193109"/>
              <a:gd name="connsiteY11" fmla="*/ 0 h 1193107"/>
              <a:gd name="connsiteX12" fmla="*/ 843531 w 1193109"/>
              <a:gd name="connsiteY12" fmla="*/ 0 h 1193107"/>
              <a:gd name="connsiteX13" fmla="*/ 962827 w 1193109"/>
              <a:gd name="connsiteY13" fmla="*/ 49414 h 1193107"/>
              <a:gd name="connsiteX0" fmla="*/ 962827 w 1193109"/>
              <a:gd name="connsiteY0" fmla="*/ 49414 h 1193107"/>
              <a:gd name="connsiteX1" fmla="*/ 1193109 w 1193109"/>
              <a:gd name="connsiteY1" fmla="*/ 444521 h 1193107"/>
              <a:gd name="connsiteX2" fmla="*/ 1193109 w 1193109"/>
              <a:gd name="connsiteY2" fmla="*/ 1024397 h 1193107"/>
              <a:gd name="connsiteX3" fmla="*/ 1024399 w 1193109"/>
              <a:gd name="connsiteY3" fmla="*/ 1193107 h 1193107"/>
              <a:gd name="connsiteX4" fmla="*/ 444522 w 1193109"/>
              <a:gd name="connsiteY4" fmla="*/ 1193107 h 1193107"/>
              <a:gd name="connsiteX5" fmla="*/ 268593 w 1193109"/>
              <a:gd name="connsiteY5" fmla="*/ 1077740 h 1193107"/>
              <a:gd name="connsiteX6" fmla="*/ 233696 w 1193109"/>
              <a:gd name="connsiteY6" fmla="*/ 1112638 h 1193107"/>
              <a:gd name="connsiteX7" fmla="*/ 103040 w 1193109"/>
              <a:gd name="connsiteY7" fmla="*/ 998983 h 1193107"/>
              <a:gd name="connsiteX8" fmla="*/ 0 w 1193109"/>
              <a:gd name="connsiteY8" fmla="*/ 843531 h 1193107"/>
              <a:gd name="connsiteX9" fmla="*/ 0 w 1193109"/>
              <a:gd name="connsiteY9" fmla="*/ 168710 h 1193107"/>
              <a:gd name="connsiteX10" fmla="*/ 168710 w 1193109"/>
              <a:gd name="connsiteY10" fmla="*/ 0 h 1193107"/>
              <a:gd name="connsiteX11" fmla="*/ 843531 w 1193109"/>
              <a:gd name="connsiteY11" fmla="*/ 0 h 1193107"/>
              <a:gd name="connsiteX12" fmla="*/ 962827 w 1193109"/>
              <a:gd name="connsiteY12" fmla="*/ 49414 h 1193107"/>
              <a:gd name="connsiteX0" fmla="*/ 962827 w 1193109"/>
              <a:gd name="connsiteY0" fmla="*/ 49414 h 1193107"/>
              <a:gd name="connsiteX1" fmla="*/ 1193109 w 1193109"/>
              <a:gd name="connsiteY1" fmla="*/ 444521 h 1193107"/>
              <a:gd name="connsiteX2" fmla="*/ 1193109 w 1193109"/>
              <a:gd name="connsiteY2" fmla="*/ 1024397 h 1193107"/>
              <a:gd name="connsiteX3" fmla="*/ 1024399 w 1193109"/>
              <a:gd name="connsiteY3" fmla="*/ 1193107 h 1193107"/>
              <a:gd name="connsiteX4" fmla="*/ 444522 w 1193109"/>
              <a:gd name="connsiteY4" fmla="*/ 1193107 h 1193107"/>
              <a:gd name="connsiteX5" fmla="*/ 268593 w 1193109"/>
              <a:gd name="connsiteY5" fmla="*/ 1077740 h 1193107"/>
              <a:gd name="connsiteX6" fmla="*/ 103040 w 1193109"/>
              <a:gd name="connsiteY6" fmla="*/ 998983 h 1193107"/>
              <a:gd name="connsiteX7" fmla="*/ 0 w 1193109"/>
              <a:gd name="connsiteY7" fmla="*/ 843531 h 1193107"/>
              <a:gd name="connsiteX8" fmla="*/ 0 w 1193109"/>
              <a:gd name="connsiteY8" fmla="*/ 168710 h 1193107"/>
              <a:gd name="connsiteX9" fmla="*/ 168710 w 1193109"/>
              <a:gd name="connsiteY9" fmla="*/ 0 h 1193107"/>
              <a:gd name="connsiteX10" fmla="*/ 843531 w 1193109"/>
              <a:gd name="connsiteY10" fmla="*/ 0 h 1193107"/>
              <a:gd name="connsiteX11" fmla="*/ 962827 w 1193109"/>
              <a:gd name="connsiteY11" fmla="*/ 49414 h 1193107"/>
              <a:gd name="connsiteX0" fmla="*/ 962827 w 1193109"/>
              <a:gd name="connsiteY0" fmla="*/ 49414 h 1193107"/>
              <a:gd name="connsiteX1" fmla="*/ 1193109 w 1193109"/>
              <a:gd name="connsiteY1" fmla="*/ 444521 h 1193107"/>
              <a:gd name="connsiteX2" fmla="*/ 1193109 w 1193109"/>
              <a:gd name="connsiteY2" fmla="*/ 1024397 h 1193107"/>
              <a:gd name="connsiteX3" fmla="*/ 1024399 w 1193109"/>
              <a:gd name="connsiteY3" fmla="*/ 1193107 h 1193107"/>
              <a:gd name="connsiteX4" fmla="*/ 444522 w 1193109"/>
              <a:gd name="connsiteY4" fmla="*/ 1193107 h 1193107"/>
              <a:gd name="connsiteX5" fmla="*/ 103040 w 1193109"/>
              <a:gd name="connsiteY5" fmla="*/ 998983 h 1193107"/>
              <a:gd name="connsiteX6" fmla="*/ 0 w 1193109"/>
              <a:gd name="connsiteY6" fmla="*/ 843531 h 1193107"/>
              <a:gd name="connsiteX7" fmla="*/ 0 w 1193109"/>
              <a:gd name="connsiteY7" fmla="*/ 168710 h 1193107"/>
              <a:gd name="connsiteX8" fmla="*/ 168710 w 1193109"/>
              <a:gd name="connsiteY8" fmla="*/ 0 h 1193107"/>
              <a:gd name="connsiteX9" fmla="*/ 843531 w 1193109"/>
              <a:gd name="connsiteY9" fmla="*/ 0 h 1193107"/>
              <a:gd name="connsiteX10" fmla="*/ 962827 w 1193109"/>
              <a:gd name="connsiteY10" fmla="*/ 49414 h 1193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93109" h="1193107">
                <a:moveTo>
                  <a:pt x="962827" y="49414"/>
                </a:moveTo>
                <a:cubicBezTo>
                  <a:pt x="1021090" y="123501"/>
                  <a:pt x="969512" y="56396"/>
                  <a:pt x="1193109" y="444521"/>
                </a:cubicBezTo>
                <a:lnTo>
                  <a:pt x="1193109" y="1024397"/>
                </a:lnTo>
                <a:cubicBezTo>
                  <a:pt x="1193109" y="1117573"/>
                  <a:pt x="1117575" y="1193107"/>
                  <a:pt x="1024399" y="1193107"/>
                </a:cubicBezTo>
                <a:lnTo>
                  <a:pt x="444522" y="1193107"/>
                </a:lnTo>
                <a:lnTo>
                  <a:pt x="103040" y="998983"/>
                </a:lnTo>
                <a:cubicBezTo>
                  <a:pt x="42488" y="973372"/>
                  <a:pt x="0" y="913413"/>
                  <a:pt x="0" y="843531"/>
                </a:cubicBezTo>
                <a:lnTo>
                  <a:pt x="0" y="168710"/>
                </a:lnTo>
                <a:cubicBezTo>
                  <a:pt x="0" y="75534"/>
                  <a:pt x="75534" y="0"/>
                  <a:pt x="168710" y="0"/>
                </a:cubicBezTo>
                <a:lnTo>
                  <a:pt x="843531" y="0"/>
                </a:lnTo>
                <a:cubicBezTo>
                  <a:pt x="890119" y="0"/>
                  <a:pt x="932297" y="18884"/>
                  <a:pt x="962827" y="49414"/>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Rectangle: Rounded Corners 19">
            <a:extLst>
              <a:ext uri="{FF2B5EF4-FFF2-40B4-BE49-F238E27FC236}">
                <a16:creationId xmlns:a16="http://schemas.microsoft.com/office/drawing/2014/main" id="{7F550BA1-FC88-41F9-A48D-AC49ECA71752}"/>
              </a:ext>
            </a:extLst>
          </p:cNvPr>
          <p:cNvSpPr/>
          <p:nvPr/>
        </p:nvSpPr>
        <p:spPr>
          <a:xfrm rot="18900000">
            <a:off x="6070835" y="2383295"/>
            <a:ext cx="928303" cy="928303"/>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Rounded Corners 21">
            <a:extLst>
              <a:ext uri="{FF2B5EF4-FFF2-40B4-BE49-F238E27FC236}">
                <a16:creationId xmlns:a16="http://schemas.microsoft.com/office/drawing/2014/main" id="{0C465801-D65B-43C2-BF6D-63E1493257BF}"/>
              </a:ext>
            </a:extLst>
          </p:cNvPr>
          <p:cNvSpPr/>
          <p:nvPr/>
        </p:nvSpPr>
        <p:spPr>
          <a:xfrm rot="18900000">
            <a:off x="9573202" y="1863091"/>
            <a:ext cx="1968708" cy="1968708"/>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22">
            <a:extLst>
              <a:ext uri="{FF2B5EF4-FFF2-40B4-BE49-F238E27FC236}">
                <a16:creationId xmlns:a16="http://schemas.microsoft.com/office/drawing/2014/main" id="{EAA10861-F268-4C64-945D-2D226B3C9AA0}"/>
              </a:ext>
            </a:extLst>
          </p:cNvPr>
          <p:cNvSpPr/>
          <p:nvPr/>
        </p:nvSpPr>
        <p:spPr>
          <a:xfrm rot="18900000">
            <a:off x="8815560" y="2300359"/>
            <a:ext cx="1094173" cy="1094171"/>
          </a:xfrm>
          <a:custGeom>
            <a:avLst/>
            <a:gdLst>
              <a:gd name="connsiteX0" fmla="*/ 962827 w 1193109"/>
              <a:gd name="connsiteY0" fmla="*/ 49414 h 1193107"/>
              <a:gd name="connsiteX1" fmla="*/ 998983 w 1193109"/>
              <a:gd name="connsiteY1" fmla="*/ 103040 h 1193107"/>
              <a:gd name="connsiteX2" fmla="*/ 1003283 w 1193109"/>
              <a:gd name="connsiteY2" fmla="*/ 124339 h 1193107"/>
              <a:gd name="connsiteX3" fmla="*/ 1106533 w 1193109"/>
              <a:gd name="connsiteY3" fmla="*/ 227589 h 1193107"/>
              <a:gd name="connsiteX4" fmla="*/ 1072905 w 1193109"/>
              <a:gd name="connsiteY4" fmla="*/ 261218 h 1193107"/>
              <a:gd name="connsiteX5" fmla="*/ 1193109 w 1193109"/>
              <a:gd name="connsiteY5" fmla="*/ 444521 h 1193107"/>
              <a:gd name="connsiteX6" fmla="*/ 1193109 w 1193109"/>
              <a:gd name="connsiteY6" fmla="*/ 1024397 h 1193107"/>
              <a:gd name="connsiteX7" fmla="*/ 1024399 w 1193109"/>
              <a:gd name="connsiteY7" fmla="*/ 1193107 h 1193107"/>
              <a:gd name="connsiteX8" fmla="*/ 444522 w 1193109"/>
              <a:gd name="connsiteY8" fmla="*/ 1193107 h 1193107"/>
              <a:gd name="connsiteX9" fmla="*/ 268593 w 1193109"/>
              <a:gd name="connsiteY9" fmla="*/ 1077740 h 1193107"/>
              <a:gd name="connsiteX10" fmla="*/ 233696 w 1193109"/>
              <a:gd name="connsiteY10" fmla="*/ 1112638 h 1193107"/>
              <a:gd name="connsiteX11" fmla="*/ 124342 w 1193109"/>
              <a:gd name="connsiteY11" fmla="*/ 1003283 h 1193107"/>
              <a:gd name="connsiteX12" fmla="*/ 103040 w 1193109"/>
              <a:gd name="connsiteY12" fmla="*/ 998983 h 1193107"/>
              <a:gd name="connsiteX13" fmla="*/ 0 w 1193109"/>
              <a:gd name="connsiteY13" fmla="*/ 843531 h 1193107"/>
              <a:gd name="connsiteX14" fmla="*/ 0 w 1193109"/>
              <a:gd name="connsiteY14" fmla="*/ 168710 h 1193107"/>
              <a:gd name="connsiteX15" fmla="*/ 168710 w 1193109"/>
              <a:gd name="connsiteY15" fmla="*/ 0 h 1193107"/>
              <a:gd name="connsiteX16" fmla="*/ 843531 w 1193109"/>
              <a:gd name="connsiteY16" fmla="*/ 0 h 1193107"/>
              <a:gd name="connsiteX17" fmla="*/ 962827 w 1193109"/>
              <a:gd name="connsiteY17" fmla="*/ 49414 h 1193107"/>
              <a:gd name="connsiteX0" fmla="*/ 962827 w 1193109"/>
              <a:gd name="connsiteY0" fmla="*/ 49414 h 1193107"/>
              <a:gd name="connsiteX1" fmla="*/ 998983 w 1193109"/>
              <a:gd name="connsiteY1" fmla="*/ 103040 h 1193107"/>
              <a:gd name="connsiteX2" fmla="*/ 1106533 w 1193109"/>
              <a:gd name="connsiteY2" fmla="*/ 227589 h 1193107"/>
              <a:gd name="connsiteX3" fmla="*/ 1072905 w 1193109"/>
              <a:gd name="connsiteY3" fmla="*/ 261218 h 1193107"/>
              <a:gd name="connsiteX4" fmla="*/ 1193109 w 1193109"/>
              <a:gd name="connsiteY4" fmla="*/ 444521 h 1193107"/>
              <a:gd name="connsiteX5" fmla="*/ 1193109 w 1193109"/>
              <a:gd name="connsiteY5" fmla="*/ 1024397 h 1193107"/>
              <a:gd name="connsiteX6" fmla="*/ 1024399 w 1193109"/>
              <a:gd name="connsiteY6" fmla="*/ 1193107 h 1193107"/>
              <a:gd name="connsiteX7" fmla="*/ 444522 w 1193109"/>
              <a:gd name="connsiteY7" fmla="*/ 1193107 h 1193107"/>
              <a:gd name="connsiteX8" fmla="*/ 268593 w 1193109"/>
              <a:gd name="connsiteY8" fmla="*/ 1077740 h 1193107"/>
              <a:gd name="connsiteX9" fmla="*/ 233696 w 1193109"/>
              <a:gd name="connsiteY9" fmla="*/ 1112638 h 1193107"/>
              <a:gd name="connsiteX10" fmla="*/ 124342 w 1193109"/>
              <a:gd name="connsiteY10" fmla="*/ 1003283 h 1193107"/>
              <a:gd name="connsiteX11" fmla="*/ 103040 w 1193109"/>
              <a:gd name="connsiteY11" fmla="*/ 998983 h 1193107"/>
              <a:gd name="connsiteX12" fmla="*/ 0 w 1193109"/>
              <a:gd name="connsiteY12" fmla="*/ 843531 h 1193107"/>
              <a:gd name="connsiteX13" fmla="*/ 0 w 1193109"/>
              <a:gd name="connsiteY13" fmla="*/ 168710 h 1193107"/>
              <a:gd name="connsiteX14" fmla="*/ 168710 w 1193109"/>
              <a:gd name="connsiteY14" fmla="*/ 0 h 1193107"/>
              <a:gd name="connsiteX15" fmla="*/ 843531 w 1193109"/>
              <a:gd name="connsiteY15" fmla="*/ 0 h 1193107"/>
              <a:gd name="connsiteX16" fmla="*/ 962827 w 1193109"/>
              <a:gd name="connsiteY16" fmla="*/ 49414 h 1193107"/>
              <a:gd name="connsiteX0" fmla="*/ 962827 w 1193109"/>
              <a:gd name="connsiteY0" fmla="*/ 49414 h 1193107"/>
              <a:gd name="connsiteX1" fmla="*/ 1106533 w 1193109"/>
              <a:gd name="connsiteY1" fmla="*/ 227589 h 1193107"/>
              <a:gd name="connsiteX2" fmla="*/ 1072905 w 1193109"/>
              <a:gd name="connsiteY2" fmla="*/ 261218 h 1193107"/>
              <a:gd name="connsiteX3" fmla="*/ 1193109 w 1193109"/>
              <a:gd name="connsiteY3" fmla="*/ 444521 h 1193107"/>
              <a:gd name="connsiteX4" fmla="*/ 1193109 w 1193109"/>
              <a:gd name="connsiteY4" fmla="*/ 1024397 h 1193107"/>
              <a:gd name="connsiteX5" fmla="*/ 1024399 w 1193109"/>
              <a:gd name="connsiteY5" fmla="*/ 1193107 h 1193107"/>
              <a:gd name="connsiteX6" fmla="*/ 444522 w 1193109"/>
              <a:gd name="connsiteY6" fmla="*/ 1193107 h 1193107"/>
              <a:gd name="connsiteX7" fmla="*/ 268593 w 1193109"/>
              <a:gd name="connsiteY7" fmla="*/ 1077740 h 1193107"/>
              <a:gd name="connsiteX8" fmla="*/ 233696 w 1193109"/>
              <a:gd name="connsiteY8" fmla="*/ 1112638 h 1193107"/>
              <a:gd name="connsiteX9" fmla="*/ 124342 w 1193109"/>
              <a:gd name="connsiteY9" fmla="*/ 1003283 h 1193107"/>
              <a:gd name="connsiteX10" fmla="*/ 103040 w 1193109"/>
              <a:gd name="connsiteY10" fmla="*/ 998983 h 1193107"/>
              <a:gd name="connsiteX11" fmla="*/ 0 w 1193109"/>
              <a:gd name="connsiteY11" fmla="*/ 843531 h 1193107"/>
              <a:gd name="connsiteX12" fmla="*/ 0 w 1193109"/>
              <a:gd name="connsiteY12" fmla="*/ 168710 h 1193107"/>
              <a:gd name="connsiteX13" fmla="*/ 168710 w 1193109"/>
              <a:gd name="connsiteY13" fmla="*/ 0 h 1193107"/>
              <a:gd name="connsiteX14" fmla="*/ 843531 w 1193109"/>
              <a:gd name="connsiteY14" fmla="*/ 0 h 1193107"/>
              <a:gd name="connsiteX15" fmla="*/ 962827 w 1193109"/>
              <a:gd name="connsiteY15" fmla="*/ 49414 h 1193107"/>
              <a:gd name="connsiteX0" fmla="*/ 962827 w 1193109"/>
              <a:gd name="connsiteY0" fmla="*/ 49414 h 1193107"/>
              <a:gd name="connsiteX1" fmla="*/ 1072905 w 1193109"/>
              <a:gd name="connsiteY1" fmla="*/ 261218 h 1193107"/>
              <a:gd name="connsiteX2" fmla="*/ 1193109 w 1193109"/>
              <a:gd name="connsiteY2" fmla="*/ 444521 h 1193107"/>
              <a:gd name="connsiteX3" fmla="*/ 1193109 w 1193109"/>
              <a:gd name="connsiteY3" fmla="*/ 1024397 h 1193107"/>
              <a:gd name="connsiteX4" fmla="*/ 1024399 w 1193109"/>
              <a:gd name="connsiteY4" fmla="*/ 1193107 h 1193107"/>
              <a:gd name="connsiteX5" fmla="*/ 444522 w 1193109"/>
              <a:gd name="connsiteY5" fmla="*/ 1193107 h 1193107"/>
              <a:gd name="connsiteX6" fmla="*/ 268593 w 1193109"/>
              <a:gd name="connsiteY6" fmla="*/ 1077740 h 1193107"/>
              <a:gd name="connsiteX7" fmla="*/ 233696 w 1193109"/>
              <a:gd name="connsiteY7" fmla="*/ 1112638 h 1193107"/>
              <a:gd name="connsiteX8" fmla="*/ 124342 w 1193109"/>
              <a:gd name="connsiteY8" fmla="*/ 1003283 h 1193107"/>
              <a:gd name="connsiteX9" fmla="*/ 103040 w 1193109"/>
              <a:gd name="connsiteY9" fmla="*/ 998983 h 1193107"/>
              <a:gd name="connsiteX10" fmla="*/ 0 w 1193109"/>
              <a:gd name="connsiteY10" fmla="*/ 843531 h 1193107"/>
              <a:gd name="connsiteX11" fmla="*/ 0 w 1193109"/>
              <a:gd name="connsiteY11" fmla="*/ 168710 h 1193107"/>
              <a:gd name="connsiteX12" fmla="*/ 168710 w 1193109"/>
              <a:gd name="connsiteY12" fmla="*/ 0 h 1193107"/>
              <a:gd name="connsiteX13" fmla="*/ 843531 w 1193109"/>
              <a:gd name="connsiteY13" fmla="*/ 0 h 1193107"/>
              <a:gd name="connsiteX14" fmla="*/ 962827 w 1193109"/>
              <a:gd name="connsiteY14" fmla="*/ 49414 h 1193107"/>
              <a:gd name="connsiteX0" fmla="*/ 962827 w 1193109"/>
              <a:gd name="connsiteY0" fmla="*/ 49414 h 1193107"/>
              <a:gd name="connsiteX1" fmla="*/ 1193109 w 1193109"/>
              <a:gd name="connsiteY1" fmla="*/ 444521 h 1193107"/>
              <a:gd name="connsiteX2" fmla="*/ 1193109 w 1193109"/>
              <a:gd name="connsiteY2" fmla="*/ 1024397 h 1193107"/>
              <a:gd name="connsiteX3" fmla="*/ 1024399 w 1193109"/>
              <a:gd name="connsiteY3" fmla="*/ 1193107 h 1193107"/>
              <a:gd name="connsiteX4" fmla="*/ 444522 w 1193109"/>
              <a:gd name="connsiteY4" fmla="*/ 1193107 h 1193107"/>
              <a:gd name="connsiteX5" fmla="*/ 268593 w 1193109"/>
              <a:gd name="connsiteY5" fmla="*/ 1077740 h 1193107"/>
              <a:gd name="connsiteX6" fmla="*/ 233696 w 1193109"/>
              <a:gd name="connsiteY6" fmla="*/ 1112638 h 1193107"/>
              <a:gd name="connsiteX7" fmla="*/ 124342 w 1193109"/>
              <a:gd name="connsiteY7" fmla="*/ 1003283 h 1193107"/>
              <a:gd name="connsiteX8" fmla="*/ 103040 w 1193109"/>
              <a:gd name="connsiteY8" fmla="*/ 998983 h 1193107"/>
              <a:gd name="connsiteX9" fmla="*/ 0 w 1193109"/>
              <a:gd name="connsiteY9" fmla="*/ 843531 h 1193107"/>
              <a:gd name="connsiteX10" fmla="*/ 0 w 1193109"/>
              <a:gd name="connsiteY10" fmla="*/ 168710 h 1193107"/>
              <a:gd name="connsiteX11" fmla="*/ 168710 w 1193109"/>
              <a:gd name="connsiteY11" fmla="*/ 0 h 1193107"/>
              <a:gd name="connsiteX12" fmla="*/ 843531 w 1193109"/>
              <a:gd name="connsiteY12" fmla="*/ 0 h 1193107"/>
              <a:gd name="connsiteX13" fmla="*/ 962827 w 1193109"/>
              <a:gd name="connsiteY13" fmla="*/ 49414 h 1193107"/>
              <a:gd name="connsiteX0" fmla="*/ 962827 w 1193109"/>
              <a:gd name="connsiteY0" fmla="*/ 49414 h 1193107"/>
              <a:gd name="connsiteX1" fmla="*/ 1193109 w 1193109"/>
              <a:gd name="connsiteY1" fmla="*/ 444521 h 1193107"/>
              <a:gd name="connsiteX2" fmla="*/ 1193109 w 1193109"/>
              <a:gd name="connsiteY2" fmla="*/ 1024397 h 1193107"/>
              <a:gd name="connsiteX3" fmla="*/ 1024399 w 1193109"/>
              <a:gd name="connsiteY3" fmla="*/ 1193107 h 1193107"/>
              <a:gd name="connsiteX4" fmla="*/ 444522 w 1193109"/>
              <a:gd name="connsiteY4" fmla="*/ 1193107 h 1193107"/>
              <a:gd name="connsiteX5" fmla="*/ 268593 w 1193109"/>
              <a:gd name="connsiteY5" fmla="*/ 1077740 h 1193107"/>
              <a:gd name="connsiteX6" fmla="*/ 233696 w 1193109"/>
              <a:gd name="connsiteY6" fmla="*/ 1112638 h 1193107"/>
              <a:gd name="connsiteX7" fmla="*/ 124342 w 1193109"/>
              <a:gd name="connsiteY7" fmla="*/ 1003283 h 1193107"/>
              <a:gd name="connsiteX8" fmla="*/ 103040 w 1193109"/>
              <a:gd name="connsiteY8" fmla="*/ 998983 h 1193107"/>
              <a:gd name="connsiteX9" fmla="*/ 0 w 1193109"/>
              <a:gd name="connsiteY9" fmla="*/ 843531 h 1193107"/>
              <a:gd name="connsiteX10" fmla="*/ 0 w 1193109"/>
              <a:gd name="connsiteY10" fmla="*/ 168710 h 1193107"/>
              <a:gd name="connsiteX11" fmla="*/ 168710 w 1193109"/>
              <a:gd name="connsiteY11" fmla="*/ 0 h 1193107"/>
              <a:gd name="connsiteX12" fmla="*/ 843531 w 1193109"/>
              <a:gd name="connsiteY12" fmla="*/ 0 h 1193107"/>
              <a:gd name="connsiteX13" fmla="*/ 962827 w 1193109"/>
              <a:gd name="connsiteY13" fmla="*/ 49414 h 1193107"/>
              <a:gd name="connsiteX0" fmla="*/ 962827 w 1193109"/>
              <a:gd name="connsiteY0" fmla="*/ 49414 h 1193107"/>
              <a:gd name="connsiteX1" fmla="*/ 1193109 w 1193109"/>
              <a:gd name="connsiteY1" fmla="*/ 444521 h 1193107"/>
              <a:gd name="connsiteX2" fmla="*/ 1193109 w 1193109"/>
              <a:gd name="connsiteY2" fmla="*/ 1024397 h 1193107"/>
              <a:gd name="connsiteX3" fmla="*/ 1024399 w 1193109"/>
              <a:gd name="connsiteY3" fmla="*/ 1193107 h 1193107"/>
              <a:gd name="connsiteX4" fmla="*/ 444522 w 1193109"/>
              <a:gd name="connsiteY4" fmla="*/ 1193107 h 1193107"/>
              <a:gd name="connsiteX5" fmla="*/ 268593 w 1193109"/>
              <a:gd name="connsiteY5" fmla="*/ 1077740 h 1193107"/>
              <a:gd name="connsiteX6" fmla="*/ 233696 w 1193109"/>
              <a:gd name="connsiteY6" fmla="*/ 1112638 h 1193107"/>
              <a:gd name="connsiteX7" fmla="*/ 103040 w 1193109"/>
              <a:gd name="connsiteY7" fmla="*/ 998983 h 1193107"/>
              <a:gd name="connsiteX8" fmla="*/ 0 w 1193109"/>
              <a:gd name="connsiteY8" fmla="*/ 843531 h 1193107"/>
              <a:gd name="connsiteX9" fmla="*/ 0 w 1193109"/>
              <a:gd name="connsiteY9" fmla="*/ 168710 h 1193107"/>
              <a:gd name="connsiteX10" fmla="*/ 168710 w 1193109"/>
              <a:gd name="connsiteY10" fmla="*/ 0 h 1193107"/>
              <a:gd name="connsiteX11" fmla="*/ 843531 w 1193109"/>
              <a:gd name="connsiteY11" fmla="*/ 0 h 1193107"/>
              <a:gd name="connsiteX12" fmla="*/ 962827 w 1193109"/>
              <a:gd name="connsiteY12" fmla="*/ 49414 h 1193107"/>
              <a:gd name="connsiteX0" fmla="*/ 962827 w 1193109"/>
              <a:gd name="connsiteY0" fmla="*/ 49414 h 1193107"/>
              <a:gd name="connsiteX1" fmla="*/ 1193109 w 1193109"/>
              <a:gd name="connsiteY1" fmla="*/ 444521 h 1193107"/>
              <a:gd name="connsiteX2" fmla="*/ 1193109 w 1193109"/>
              <a:gd name="connsiteY2" fmla="*/ 1024397 h 1193107"/>
              <a:gd name="connsiteX3" fmla="*/ 1024399 w 1193109"/>
              <a:gd name="connsiteY3" fmla="*/ 1193107 h 1193107"/>
              <a:gd name="connsiteX4" fmla="*/ 444522 w 1193109"/>
              <a:gd name="connsiteY4" fmla="*/ 1193107 h 1193107"/>
              <a:gd name="connsiteX5" fmla="*/ 268593 w 1193109"/>
              <a:gd name="connsiteY5" fmla="*/ 1077740 h 1193107"/>
              <a:gd name="connsiteX6" fmla="*/ 103040 w 1193109"/>
              <a:gd name="connsiteY6" fmla="*/ 998983 h 1193107"/>
              <a:gd name="connsiteX7" fmla="*/ 0 w 1193109"/>
              <a:gd name="connsiteY7" fmla="*/ 843531 h 1193107"/>
              <a:gd name="connsiteX8" fmla="*/ 0 w 1193109"/>
              <a:gd name="connsiteY8" fmla="*/ 168710 h 1193107"/>
              <a:gd name="connsiteX9" fmla="*/ 168710 w 1193109"/>
              <a:gd name="connsiteY9" fmla="*/ 0 h 1193107"/>
              <a:gd name="connsiteX10" fmla="*/ 843531 w 1193109"/>
              <a:gd name="connsiteY10" fmla="*/ 0 h 1193107"/>
              <a:gd name="connsiteX11" fmla="*/ 962827 w 1193109"/>
              <a:gd name="connsiteY11" fmla="*/ 49414 h 1193107"/>
              <a:gd name="connsiteX0" fmla="*/ 962827 w 1193109"/>
              <a:gd name="connsiteY0" fmla="*/ 49414 h 1193107"/>
              <a:gd name="connsiteX1" fmla="*/ 1193109 w 1193109"/>
              <a:gd name="connsiteY1" fmla="*/ 444521 h 1193107"/>
              <a:gd name="connsiteX2" fmla="*/ 1193109 w 1193109"/>
              <a:gd name="connsiteY2" fmla="*/ 1024397 h 1193107"/>
              <a:gd name="connsiteX3" fmla="*/ 1024399 w 1193109"/>
              <a:gd name="connsiteY3" fmla="*/ 1193107 h 1193107"/>
              <a:gd name="connsiteX4" fmla="*/ 444522 w 1193109"/>
              <a:gd name="connsiteY4" fmla="*/ 1193107 h 1193107"/>
              <a:gd name="connsiteX5" fmla="*/ 103040 w 1193109"/>
              <a:gd name="connsiteY5" fmla="*/ 998983 h 1193107"/>
              <a:gd name="connsiteX6" fmla="*/ 0 w 1193109"/>
              <a:gd name="connsiteY6" fmla="*/ 843531 h 1193107"/>
              <a:gd name="connsiteX7" fmla="*/ 0 w 1193109"/>
              <a:gd name="connsiteY7" fmla="*/ 168710 h 1193107"/>
              <a:gd name="connsiteX8" fmla="*/ 168710 w 1193109"/>
              <a:gd name="connsiteY8" fmla="*/ 0 h 1193107"/>
              <a:gd name="connsiteX9" fmla="*/ 843531 w 1193109"/>
              <a:gd name="connsiteY9" fmla="*/ 0 h 1193107"/>
              <a:gd name="connsiteX10" fmla="*/ 962827 w 1193109"/>
              <a:gd name="connsiteY10" fmla="*/ 49414 h 1193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93109" h="1193107">
                <a:moveTo>
                  <a:pt x="962827" y="49414"/>
                </a:moveTo>
                <a:cubicBezTo>
                  <a:pt x="1021090" y="123501"/>
                  <a:pt x="969512" y="56396"/>
                  <a:pt x="1193109" y="444521"/>
                </a:cubicBezTo>
                <a:lnTo>
                  <a:pt x="1193109" y="1024397"/>
                </a:lnTo>
                <a:cubicBezTo>
                  <a:pt x="1193109" y="1117573"/>
                  <a:pt x="1117575" y="1193107"/>
                  <a:pt x="1024399" y="1193107"/>
                </a:cubicBezTo>
                <a:lnTo>
                  <a:pt x="444522" y="1193107"/>
                </a:lnTo>
                <a:lnTo>
                  <a:pt x="103040" y="998983"/>
                </a:lnTo>
                <a:cubicBezTo>
                  <a:pt x="42488" y="973372"/>
                  <a:pt x="0" y="913413"/>
                  <a:pt x="0" y="843531"/>
                </a:cubicBezTo>
                <a:lnTo>
                  <a:pt x="0" y="168710"/>
                </a:lnTo>
                <a:cubicBezTo>
                  <a:pt x="0" y="75534"/>
                  <a:pt x="75534" y="0"/>
                  <a:pt x="168710" y="0"/>
                </a:cubicBezTo>
                <a:lnTo>
                  <a:pt x="843531" y="0"/>
                </a:lnTo>
                <a:cubicBezTo>
                  <a:pt x="890119" y="0"/>
                  <a:pt x="932297" y="18884"/>
                  <a:pt x="962827" y="49414"/>
                </a:cubicBezTo>
                <a:close/>
              </a:path>
            </a:pathLst>
          </a:cu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Rectangle: Rounded Corners 23">
            <a:extLst>
              <a:ext uri="{FF2B5EF4-FFF2-40B4-BE49-F238E27FC236}">
                <a16:creationId xmlns:a16="http://schemas.microsoft.com/office/drawing/2014/main" id="{DF58FACE-B407-46C8-B427-1767F7ED9C51}"/>
              </a:ext>
            </a:extLst>
          </p:cNvPr>
          <p:cNvSpPr/>
          <p:nvPr/>
        </p:nvSpPr>
        <p:spPr>
          <a:xfrm rot="18900000">
            <a:off x="8781208" y="2383294"/>
            <a:ext cx="928303" cy="928303"/>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FE08CAA1-657E-4B32-8605-D1BFC0CA0B9F}"/>
              </a:ext>
            </a:extLst>
          </p:cNvPr>
          <p:cNvGrpSpPr/>
          <p:nvPr/>
        </p:nvGrpSpPr>
        <p:grpSpPr>
          <a:xfrm>
            <a:off x="1490328" y="4082008"/>
            <a:ext cx="2286120" cy="1474819"/>
            <a:chOff x="332936" y="2258434"/>
            <a:chExt cx="3163526" cy="1474819"/>
          </a:xfrm>
        </p:grpSpPr>
        <p:sp>
          <p:nvSpPr>
            <p:cNvPr id="15" name="TextBox 14">
              <a:extLst>
                <a:ext uri="{FF2B5EF4-FFF2-40B4-BE49-F238E27FC236}">
                  <a16:creationId xmlns:a16="http://schemas.microsoft.com/office/drawing/2014/main" id="{F1EA32A0-F958-4E79-8D93-98F483952B1C}"/>
                </a:ext>
              </a:extLst>
            </p:cNvPr>
            <p:cNvSpPr txBox="1"/>
            <p:nvPr/>
          </p:nvSpPr>
          <p:spPr>
            <a:xfrm>
              <a:off x="332936" y="2258434"/>
              <a:ext cx="2926080" cy="830997"/>
            </a:xfrm>
            <a:prstGeom prst="rect">
              <a:avLst/>
            </a:prstGeom>
            <a:noFill/>
          </p:spPr>
          <p:txBody>
            <a:bodyPr wrap="square" lIns="0" rIns="0" rtlCol="0" anchor="b">
              <a:spAutoFit/>
            </a:bodyPr>
            <a:lstStyle/>
            <a:p>
              <a:pPr algn="ctr"/>
              <a:r>
                <a:rPr lang="en-US" sz="2400" b="1" noProof="1" smtClean="0"/>
                <a:t>Optimized Process Cycle</a:t>
              </a:r>
              <a:endParaRPr lang="en-US" sz="2400" b="1" noProof="1"/>
            </a:p>
          </p:txBody>
        </p:sp>
        <p:sp>
          <p:nvSpPr>
            <p:cNvPr id="16" name="TextBox 15">
              <a:extLst>
                <a:ext uri="{FF2B5EF4-FFF2-40B4-BE49-F238E27FC236}">
                  <a16:creationId xmlns:a16="http://schemas.microsoft.com/office/drawing/2014/main" id="{7B40DC2C-AC46-4677-A78A-513EC157513F}"/>
                </a:ext>
              </a:extLst>
            </p:cNvPr>
            <p:cNvSpPr txBox="1"/>
            <p:nvPr/>
          </p:nvSpPr>
          <p:spPr>
            <a:xfrm>
              <a:off x="332936" y="3086922"/>
              <a:ext cx="3163526" cy="646331"/>
            </a:xfrm>
            <a:prstGeom prst="rect">
              <a:avLst/>
            </a:prstGeom>
            <a:noFill/>
          </p:spPr>
          <p:txBody>
            <a:bodyPr wrap="square" lIns="0" rIns="0" rtlCol="0" anchor="t">
              <a:spAutoFit/>
            </a:bodyPr>
            <a:lstStyle/>
            <a:p>
              <a:r>
                <a:rPr lang="en-US" sz="1200" noProof="1" smtClean="0">
                  <a:solidFill>
                    <a:schemeClr val="tx1">
                      <a:lumMod val="65000"/>
                      <a:lumOff val="35000"/>
                    </a:schemeClr>
                  </a:solidFill>
                </a:rPr>
                <a:t>Imporved Go-To-Market</a:t>
              </a:r>
            </a:p>
            <a:p>
              <a:r>
                <a:rPr lang="en-US" sz="1200" noProof="1" smtClean="0">
                  <a:solidFill>
                    <a:schemeClr val="tx1">
                      <a:lumMod val="65000"/>
                      <a:lumOff val="35000"/>
                    </a:schemeClr>
                  </a:solidFill>
                </a:rPr>
                <a:t>Sspeeding up the entire value chain</a:t>
              </a:r>
            </a:p>
            <a:p>
              <a:r>
                <a:rPr lang="en-US" sz="1200" noProof="1" smtClean="0">
                  <a:solidFill>
                    <a:schemeClr val="tx1">
                      <a:lumMod val="65000"/>
                      <a:lumOff val="35000"/>
                    </a:schemeClr>
                  </a:solidFill>
                </a:rPr>
                <a:t>Reducing waste time.</a:t>
              </a:r>
              <a:endParaRPr lang="en-US" sz="1200" noProof="1">
                <a:solidFill>
                  <a:schemeClr val="tx1">
                    <a:lumMod val="65000"/>
                    <a:lumOff val="35000"/>
                  </a:schemeClr>
                </a:solidFill>
              </a:endParaRPr>
            </a:p>
          </p:txBody>
        </p:sp>
      </p:grpSp>
      <p:grpSp>
        <p:nvGrpSpPr>
          <p:cNvPr id="17" name="Group 16">
            <a:extLst>
              <a:ext uri="{FF2B5EF4-FFF2-40B4-BE49-F238E27FC236}">
                <a16:creationId xmlns:a16="http://schemas.microsoft.com/office/drawing/2014/main" id="{3F1B9053-181C-49D5-888B-8B0BAD3021CA}"/>
              </a:ext>
            </a:extLst>
          </p:cNvPr>
          <p:cNvGrpSpPr/>
          <p:nvPr/>
        </p:nvGrpSpPr>
        <p:grpSpPr>
          <a:xfrm>
            <a:off x="4338345" y="4082008"/>
            <a:ext cx="2114530" cy="1474819"/>
            <a:chOff x="332936" y="2258434"/>
            <a:chExt cx="2926080" cy="1474819"/>
          </a:xfrm>
        </p:grpSpPr>
        <p:sp>
          <p:nvSpPr>
            <p:cNvPr id="18" name="TextBox 17">
              <a:extLst>
                <a:ext uri="{FF2B5EF4-FFF2-40B4-BE49-F238E27FC236}">
                  <a16:creationId xmlns:a16="http://schemas.microsoft.com/office/drawing/2014/main" id="{42625C31-DF80-49F8-BB3B-36F23E852EDD}"/>
                </a:ext>
              </a:extLst>
            </p:cNvPr>
            <p:cNvSpPr txBox="1"/>
            <p:nvPr/>
          </p:nvSpPr>
          <p:spPr>
            <a:xfrm>
              <a:off x="332936" y="2258434"/>
              <a:ext cx="2926080" cy="830997"/>
            </a:xfrm>
            <a:prstGeom prst="rect">
              <a:avLst/>
            </a:prstGeom>
            <a:noFill/>
          </p:spPr>
          <p:txBody>
            <a:bodyPr wrap="square" lIns="0" rIns="0" rtlCol="0" anchor="b">
              <a:spAutoFit/>
            </a:bodyPr>
            <a:lstStyle/>
            <a:p>
              <a:pPr algn="ctr"/>
              <a:r>
                <a:rPr lang="en-US" sz="2400" b="1" noProof="1" smtClean="0"/>
                <a:t>Improved Quality</a:t>
              </a:r>
              <a:endParaRPr lang="en-US" sz="2400" b="1" noProof="1"/>
            </a:p>
          </p:txBody>
        </p:sp>
        <p:sp>
          <p:nvSpPr>
            <p:cNvPr id="19" name="TextBox 18">
              <a:extLst>
                <a:ext uri="{FF2B5EF4-FFF2-40B4-BE49-F238E27FC236}">
                  <a16:creationId xmlns:a16="http://schemas.microsoft.com/office/drawing/2014/main" id="{891FF707-1918-4F2F-9575-CE72DD7D5274}"/>
                </a:ext>
              </a:extLst>
            </p:cNvPr>
            <p:cNvSpPr txBox="1"/>
            <p:nvPr/>
          </p:nvSpPr>
          <p:spPr>
            <a:xfrm>
              <a:off x="332936" y="3086922"/>
              <a:ext cx="2926080" cy="646331"/>
            </a:xfrm>
            <a:prstGeom prst="rect">
              <a:avLst/>
            </a:prstGeom>
            <a:noFill/>
          </p:spPr>
          <p:txBody>
            <a:bodyPr wrap="square" lIns="0" rIns="0" rtlCol="0" anchor="t">
              <a:spAutoFit/>
            </a:bodyPr>
            <a:lstStyle/>
            <a:p>
              <a:pPr algn="just"/>
              <a:r>
                <a:rPr lang="en-US" sz="1200" noProof="1" smtClean="0">
                  <a:solidFill>
                    <a:schemeClr val="tx1">
                      <a:lumMod val="65000"/>
                      <a:lumOff val="35000"/>
                    </a:schemeClr>
                  </a:solidFill>
                </a:rPr>
                <a:t>Built-in quality using Automatic Solutions. </a:t>
              </a:r>
            </a:p>
            <a:p>
              <a:pPr algn="just"/>
              <a:r>
                <a:rPr lang="en-US" sz="1200" noProof="1" smtClean="0">
                  <a:solidFill>
                    <a:schemeClr val="tx1">
                      <a:lumMod val="65000"/>
                      <a:lumOff val="35000"/>
                    </a:schemeClr>
                  </a:solidFill>
                </a:rPr>
                <a:t>Fast feedback loop established. </a:t>
              </a:r>
              <a:endParaRPr lang="en-US" sz="1200" noProof="1">
                <a:solidFill>
                  <a:schemeClr val="tx1">
                    <a:lumMod val="65000"/>
                    <a:lumOff val="35000"/>
                  </a:schemeClr>
                </a:solidFill>
              </a:endParaRPr>
            </a:p>
          </p:txBody>
        </p:sp>
      </p:grpSp>
      <p:grpSp>
        <p:nvGrpSpPr>
          <p:cNvPr id="20" name="Group 19">
            <a:extLst>
              <a:ext uri="{FF2B5EF4-FFF2-40B4-BE49-F238E27FC236}">
                <a16:creationId xmlns:a16="http://schemas.microsoft.com/office/drawing/2014/main" id="{643E8B84-4C18-45C1-A5E3-05EBEAB386DF}"/>
              </a:ext>
            </a:extLst>
          </p:cNvPr>
          <p:cNvGrpSpPr/>
          <p:nvPr/>
        </p:nvGrpSpPr>
        <p:grpSpPr>
          <a:xfrm>
            <a:off x="6577689" y="4157483"/>
            <a:ext cx="2574323" cy="1796450"/>
            <a:chOff x="-39675" y="2521465"/>
            <a:chExt cx="3562341" cy="1796450"/>
          </a:xfrm>
        </p:grpSpPr>
        <p:sp>
          <p:nvSpPr>
            <p:cNvPr id="21" name="TextBox 20">
              <a:extLst>
                <a:ext uri="{FF2B5EF4-FFF2-40B4-BE49-F238E27FC236}">
                  <a16:creationId xmlns:a16="http://schemas.microsoft.com/office/drawing/2014/main" id="{251F5A8B-E434-4D53-B84D-15C126AD5F2C}"/>
                </a:ext>
              </a:extLst>
            </p:cNvPr>
            <p:cNvSpPr txBox="1"/>
            <p:nvPr/>
          </p:nvSpPr>
          <p:spPr>
            <a:xfrm>
              <a:off x="306197" y="2521465"/>
              <a:ext cx="2926080" cy="830997"/>
            </a:xfrm>
            <a:prstGeom prst="rect">
              <a:avLst/>
            </a:prstGeom>
            <a:noFill/>
          </p:spPr>
          <p:txBody>
            <a:bodyPr wrap="square" lIns="0" rIns="0" rtlCol="0" anchor="b">
              <a:spAutoFit/>
            </a:bodyPr>
            <a:lstStyle/>
            <a:p>
              <a:pPr algn="ctr"/>
              <a:r>
                <a:rPr lang="en-US" sz="2400" b="1" noProof="1" smtClean="0"/>
                <a:t>Reduction in Cost</a:t>
              </a:r>
              <a:endParaRPr lang="en-US" sz="2400" b="1" noProof="1"/>
            </a:p>
          </p:txBody>
        </p:sp>
        <p:sp>
          <p:nvSpPr>
            <p:cNvPr id="22" name="TextBox 21">
              <a:extLst>
                <a:ext uri="{FF2B5EF4-FFF2-40B4-BE49-F238E27FC236}">
                  <a16:creationId xmlns:a16="http://schemas.microsoft.com/office/drawing/2014/main" id="{23632B98-48F3-4131-9BEE-55B128A9EB95}"/>
                </a:ext>
              </a:extLst>
            </p:cNvPr>
            <p:cNvSpPr txBox="1"/>
            <p:nvPr/>
          </p:nvSpPr>
          <p:spPr>
            <a:xfrm>
              <a:off x="-39675" y="3302252"/>
              <a:ext cx="3562341" cy="1015663"/>
            </a:xfrm>
            <a:prstGeom prst="rect">
              <a:avLst/>
            </a:prstGeom>
            <a:noFill/>
          </p:spPr>
          <p:txBody>
            <a:bodyPr wrap="square" lIns="0" rIns="0" rtlCol="0" anchor="t">
              <a:spAutoFit/>
            </a:bodyPr>
            <a:lstStyle/>
            <a:p>
              <a:pPr lvl="1"/>
              <a:r>
                <a:rPr lang="en-IN" sz="1200" dirty="0" smtClean="0"/>
                <a:t>Maintenance </a:t>
              </a:r>
              <a:r>
                <a:rPr lang="en-IN" sz="1200" dirty="0"/>
                <a:t>Cost of  ‘current’ redundant </a:t>
              </a:r>
              <a:r>
                <a:rPr lang="en-IN" sz="1200" dirty="0" smtClean="0"/>
                <a:t>Solutions</a:t>
              </a:r>
              <a:endParaRPr lang="en-IN" sz="1200" dirty="0"/>
            </a:p>
            <a:p>
              <a:pPr lvl="1"/>
              <a:r>
                <a:rPr lang="en-IN" sz="1200" dirty="0"/>
                <a:t>Development Cost of  ‘impending’ avoidable </a:t>
              </a:r>
              <a:r>
                <a:rPr lang="en-IN" sz="1200" dirty="0" smtClean="0"/>
                <a:t>Solutions</a:t>
              </a:r>
              <a:endParaRPr lang="en-IN" sz="1200" dirty="0"/>
            </a:p>
            <a:p>
              <a:pPr algn="just"/>
              <a:endParaRPr lang="en-US" sz="1200" noProof="1">
                <a:solidFill>
                  <a:schemeClr val="tx1">
                    <a:lumMod val="65000"/>
                    <a:lumOff val="35000"/>
                  </a:schemeClr>
                </a:solidFill>
              </a:endParaRPr>
            </a:p>
          </p:txBody>
        </p:sp>
      </p:grpSp>
      <p:grpSp>
        <p:nvGrpSpPr>
          <p:cNvPr id="23" name="Group 22">
            <a:extLst>
              <a:ext uri="{FF2B5EF4-FFF2-40B4-BE49-F238E27FC236}">
                <a16:creationId xmlns:a16="http://schemas.microsoft.com/office/drawing/2014/main" id="{C3945BE6-670A-4D57-B5A1-C05399072409}"/>
              </a:ext>
            </a:extLst>
          </p:cNvPr>
          <p:cNvGrpSpPr/>
          <p:nvPr/>
        </p:nvGrpSpPr>
        <p:grpSpPr>
          <a:xfrm>
            <a:off x="9538005" y="4082008"/>
            <a:ext cx="2114530" cy="2213483"/>
            <a:chOff x="332936" y="2258434"/>
            <a:chExt cx="2926080" cy="2213483"/>
          </a:xfrm>
        </p:grpSpPr>
        <p:sp>
          <p:nvSpPr>
            <p:cNvPr id="24" name="TextBox 23">
              <a:extLst>
                <a:ext uri="{FF2B5EF4-FFF2-40B4-BE49-F238E27FC236}">
                  <a16:creationId xmlns:a16="http://schemas.microsoft.com/office/drawing/2014/main" id="{9E92B1B5-76D5-4174-9E33-8CF7028C4CFA}"/>
                </a:ext>
              </a:extLst>
            </p:cNvPr>
            <p:cNvSpPr txBox="1"/>
            <p:nvPr/>
          </p:nvSpPr>
          <p:spPr>
            <a:xfrm>
              <a:off x="332936" y="2258434"/>
              <a:ext cx="2926080" cy="830997"/>
            </a:xfrm>
            <a:prstGeom prst="rect">
              <a:avLst/>
            </a:prstGeom>
            <a:noFill/>
          </p:spPr>
          <p:txBody>
            <a:bodyPr wrap="square" lIns="0" rIns="0" rtlCol="0" anchor="b">
              <a:spAutoFit/>
            </a:bodyPr>
            <a:lstStyle/>
            <a:p>
              <a:pPr algn="ctr"/>
              <a:r>
                <a:rPr lang="en-US" sz="2400" b="1" noProof="1" smtClean="0"/>
                <a:t>Enhanced Competency</a:t>
              </a:r>
              <a:endParaRPr lang="en-US" sz="2400" b="1" noProof="1"/>
            </a:p>
          </p:txBody>
        </p:sp>
        <p:sp>
          <p:nvSpPr>
            <p:cNvPr id="25" name="TextBox 24">
              <a:extLst>
                <a:ext uri="{FF2B5EF4-FFF2-40B4-BE49-F238E27FC236}">
                  <a16:creationId xmlns:a16="http://schemas.microsoft.com/office/drawing/2014/main" id="{870692E7-2AEE-439F-8CC3-F6D8D074146B}"/>
                </a:ext>
              </a:extLst>
            </p:cNvPr>
            <p:cNvSpPr txBox="1"/>
            <p:nvPr/>
          </p:nvSpPr>
          <p:spPr>
            <a:xfrm>
              <a:off x="332936" y="3086922"/>
              <a:ext cx="2926080" cy="1384995"/>
            </a:xfrm>
            <a:prstGeom prst="rect">
              <a:avLst/>
            </a:prstGeom>
            <a:noFill/>
          </p:spPr>
          <p:txBody>
            <a:bodyPr wrap="square" lIns="0" rIns="0" rtlCol="0" anchor="t">
              <a:spAutoFit/>
            </a:bodyPr>
            <a:lstStyle/>
            <a:p>
              <a:pPr algn="just"/>
              <a:r>
                <a:rPr lang="en-US" sz="1200" noProof="1" smtClean="0">
                  <a:solidFill>
                    <a:schemeClr val="tx1">
                      <a:lumMod val="65000"/>
                      <a:lumOff val="35000"/>
                    </a:schemeClr>
                  </a:solidFill>
                </a:rPr>
                <a:t>Bringing cutting-edge technology</a:t>
              </a:r>
            </a:p>
            <a:p>
              <a:r>
                <a:rPr lang="en-US" sz="1200" noProof="1" smtClean="0">
                  <a:solidFill>
                    <a:schemeClr val="tx1">
                      <a:lumMod val="65000"/>
                      <a:lumOff val="35000"/>
                    </a:schemeClr>
                  </a:solidFill>
                </a:rPr>
                <a:t>Enabled platform to collaborate &amp; co-create own problem statements</a:t>
              </a:r>
            </a:p>
            <a:p>
              <a:r>
                <a:rPr lang="en-US" sz="1200" noProof="1" smtClean="0">
                  <a:solidFill>
                    <a:schemeClr val="tx1">
                      <a:lumMod val="65000"/>
                      <a:lumOff val="35000"/>
                    </a:schemeClr>
                  </a:solidFill>
                </a:rPr>
                <a:t>Amalgamation of best practices across divisions.</a:t>
              </a:r>
            </a:p>
            <a:p>
              <a:pPr algn="just"/>
              <a:endParaRPr lang="en-US" sz="1200" noProof="1">
                <a:solidFill>
                  <a:schemeClr val="tx1">
                    <a:lumMod val="65000"/>
                    <a:lumOff val="35000"/>
                  </a:schemeClr>
                </a:solidFill>
              </a:endParaRPr>
            </a:p>
          </p:txBody>
        </p:sp>
      </p:grpSp>
      <p:sp>
        <p:nvSpPr>
          <p:cNvPr id="26" name="Graphic 56" descr="Badge 1">
            <a:extLst>
              <a:ext uri="{FF2B5EF4-FFF2-40B4-BE49-F238E27FC236}">
                <a16:creationId xmlns:a16="http://schemas.microsoft.com/office/drawing/2014/main" id="{7405AE28-4F1F-490E-B4BB-153A930D01C3}"/>
              </a:ext>
            </a:extLst>
          </p:cNvPr>
          <p:cNvSpPr/>
          <p:nvPr/>
        </p:nvSpPr>
        <p:spPr>
          <a:xfrm>
            <a:off x="894486" y="2627651"/>
            <a:ext cx="439349" cy="439349"/>
          </a:xfrm>
          <a:custGeom>
            <a:avLst/>
            <a:gdLst>
              <a:gd name="connsiteX0" fmla="*/ 219675 w 439349"/>
              <a:gd name="connsiteY0" fmla="*/ 0 h 439349"/>
              <a:gd name="connsiteX1" fmla="*/ 0 w 439349"/>
              <a:gd name="connsiteY1" fmla="*/ 219675 h 439349"/>
              <a:gd name="connsiteX2" fmla="*/ 219675 w 439349"/>
              <a:gd name="connsiteY2" fmla="*/ 439350 h 439349"/>
              <a:gd name="connsiteX3" fmla="*/ 439350 w 439349"/>
              <a:gd name="connsiteY3" fmla="*/ 219675 h 439349"/>
              <a:gd name="connsiteX4" fmla="*/ 439350 w 439349"/>
              <a:gd name="connsiteY4" fmla="*/ 219652 h 439349"/>
              <a:gd name="connsiteX5" fmla="*/ 219848 w 439349"/>
              <a:gd name="connsiteY5" fmla="*/ 0 h 439349"/>
              <a:gd name="connsiteX6" fmla="*/ 219675 w 439349"/>
              <a:gd name="connsiteY6" fmla="*/ 0 h 439349"/>
              <a:gd name="connsiteX7" fmla="*/ 243772 w 439349"/>
              <a:gd name="connsiteY7" fmla="*/ 312921 h 439349"/>
              <a:gd name="connsiteX8" fmla="*/ 210357 w 439349"/>
              <a:gd name="connsiteY8" fmla="*/ 312921 h 439349"/>
              <a:gd name="connsiteX9" fmla="*/ 210357 w 439349"/>
              <a:gd name="connsiteY9" fmla="*/ 153331 h 439349"/>
              <a:gd name="connsiteX10" fmla="*/ 201420 w 439349"/>
              <a:gd name="connsiteY10" fmla="*/ 158901 h 439349"/>
              <a:gd name="connsiteX11" fmla="*/ 191726 w 439349"/>
              <a:gd name="connsiteY11" fmla="*/ 163702 h 439349"/>
              <a:gd name="connsiteX12" fmla="*/ 180395 w 439349"/>
              <a:gd name="connsiteY12" fmla="*/ 167641 h 439349"/>
              <a:gd name="connsiteX13" fmla="*/ 167334 w 439349"/>
              <a:gd name="connsiteY13" fmla="*/ 171192 h 439349"/>
              <a:gd name="connsiteX14" fmla="*/ 167334 w 439349"/>
              <a:gd name="connsiteY14" fmla="*/ 144499 h 439349"/>
              <a:gd name="connsiteX15" fmla="*/ 176068 w 439349"/>
              <a:gd name="connsiteY15" fmla="*/ 141809 h 439349"/>
              <a:gd name="connsiteX16" fmla="*/ 183854 w 439349"/>
              <a:gd name="connsiteY16" fmla="*/ 139120 h 439349"/>
              <a:gd name="connsiteX17" fmla="*/ 191535 w 439349"/>
              <a:gd name="connsiteY17" fmla="*/ 135950 h 439349"/>
              <a:gd name="connsiteX18" fmla="*/ 199216 w 439349"/>
              <a:gd name="connsiteY18" fmla="*/ 132780 h 439349"/>
              <a:gd name="connsiteX19" fmla="*/ 206603 w 439349"/>
              <a:gd name="connsiteY19" fmla="*/ 128940 h 439349"/>
              <a:gd name="connsiteX20" fmla="*/ 214006 w 439349"/>
              <a:gd name="connsiteY20" fmla="*/ 124891 h 439349"/>
              <a:gd name="connsiteX21" fmla="*/ 221971 w 439349"/>
              <a:gd name="connsiteY21" fmla="*/ 120263 h 439349"/>
              <a:gd name="connsiteX22" fmla="*/ 229947 w 439349"/>
              <a:gd name="connsiteY22" fmla="*/ 115636 h 439349"/>
              <a:gd name="connsiteX23" fmla="*/ 243772 w 439349"/>
              <a:gd name="connsiteY23" fmla="*/ 115636 h 4393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439349" h="439349">
                <a:moveTo>
                  <a:pt x="219675" y="0"/>
                </a:moveTo>
                <a:cubicBezTo>
                  <a:pt x="98352" y="0"/>
                  <a:pt x="0" y="98352"/>
                  <a:pt x="0" y="219675"/>
                </a:cubicBezTo>
                <a:cubicBezTo>
                  <a:pt x="0" y="340998"/>
                  <a:pt x="98352" y="439350"/>
                  <a:pt x="219675" y="439350"/>
                </a:cubicBezTo>
                <a:cubicBezTo>
                  <a:pt x="340998" y="439350"/>
                  <a:pt x="439350" y="340998"/>
                  <a:pt x="439350" y="219675"/>
                </a:cubicBezTo>
                <a:cubicBezTo>
                  <a:pt x="439350" y="219667"/>
                  <a:pt x="439350" y="219659"/>
                  <a:pt x="439350" y="219652"/>
                </a:cubicBezTo>
                <a:cubicBezTo>
                  <a:pt x="439391" y="98383"/>
                  <a:pt x="341117" y="42"/>
                  <a:pt x="219848" y="0"/>
                </a:cubicBezTo>
                <a:cubicBezTo>
                  <a:pt x="219791" y="0"/>
                  <a:pt x="219733" y="0"/>
                  <a:pt x="219675" y="0"/>
                </a:cubicBezTo>
                <a:close/>
                <a:moveTo>
                  <a:pt x="243772" y="312921"/>
                </a:moveTo>
                <a:lnTo>
                  <a:pt x="210357" y="312921"/>
                </a:lnTo>
                <a:lnTo>
                  <a:pt x="210357" y="153331"/>
                </a:lnTo>
                <a:cubicBezTo>
                  <a:pt x="207534" y="155259"/>
                  <a:pt x="204555" y="157116"/>
                  <a:pt x="201420" y="158901"/>
                </a:cubicBezTo>
                <a:cubicBezTo>
                  <a:pt x="198287" y="160693"/>
                  <a:pt x="195050" y="162295"/>
                  <a:pt x="191726" y="163702"/>
                </a:cubicBezTo>
                <a:cubicBezTo>
                  <a:pt x="188132" y="165113"/>
                  <a:pt x="184355" y="166426"/>
                  <a:pt x="180395" y="167641"/>
                </a:cubicBezTo>
                <a:cubicBezTo>
                  <a:pt x="176435" y="168856"/>
                  <a:pt x="172081" y="170040"/>
                  <a:pt x="167334" y="171192"/>
                </a:cubicBezTo>
                <a:lnTo>
                  <a:pt x="167334" y="144499"/>
                </a:lnTo>
                <a:cubicBezTo>
                  <a:pt x="170535" y="143601"/>
                  <a:pt x="173447" y="142704"/>
                  <a:pt x="176068" y="141809"/>
                </a:cubicBezTo>
                <a:cubicBezTo>
                  <a:pt x="178690" y="140914"/>
                  <a:pt x="181286" y="140018"/>
                  <a:pt x="183854" y="139120"/>
                </a:cubicBezTo>
                <a:cubicBezTo>
                  <a:pt x="186405" y="138096"/>
                  <a:pt x="188973" y="137043"/>
                  <a:pt x="191535" y="135950"/>
                </a:cubicBezTo>
                <a:cubicBezTo>
                  <a:pt x="194098" y="134857"/>
                  <a:pt x="196654" y="133810"/>
                  <a:pt x="199216" y="132780"/>
                </a:cubicBezTo>
                <a:cubicBezTo>
                  <a:pt x="201646" y="131500"/>
                  <a:pt x="204108" y="130220"/>
                  <a:pt x="206603" y="128940"/>
                </a:cubicBezTo>
                <a:cubicBezTo>
                  <a:pt x="209097" y="127660"/>
                  <a:pt x="211566" y="126309"/>
                  <a:pt x="214006" y="124891"/>
                </a:cubicBezTo>
                <a:cubicBezTo>
                  <a:pt x="216706" y="123487"/>
                  <a:pt x="219361" y="121945"/>
                  <a:pt x="221971" y="120263"/>
                </a:cubicBezTo>
                <a:cubicBezTo>
                  <a:pt x="224582" y="118582"/>
                  <a:pt x="227241" y="117040"/>
                  <a:pt x="229947" y="115636"/>
                </a:cubicBezTo>
                <a:lnTo>
                  <a:pt x="243772" y="115636"/>
                </a:lnTo>
                <a:close/>
              </a:path>
            </a:pathLst>
          </a:custGeom>
          <a:solidFill>
            <a:srgbClr val="F9D1CB"/>
          </a:solidFill>
          <a:ln w="5755" cap="flat">
            <a:noFill/>
            <a:prstDash val="solid"/>
            <a:miter/>
          </a:ln>
          <a:effectLst>
            <a:outerShdw blurRad="50800" dist="38100" dir="2700000" algn="tl" rotWithShape="0">
              <a:prstClr val="black">
                <a:alpha val="40000"/>
              </a:prstClr>
            </a:outerShdw>
          </a:effectLst>
        </p:spPr>
        <p:txBody>
          <a:bodyPr rtlCol="0" anchor="ctr"/>
          <a:lstStyle/>
          <a:p>
            <a:endParaRPr lang="en-US"/>
          </a:p>
        </p:txBody>
      </p:sp>
      <p:sp>
        <p:nvSpPr>
          <p:cNvPr id="27" name="Graphic 52" descr="Badge">
            <a:extLst>
              <a:ext uri="{FF2B5EF4-FFF2-40B4-BE49-F238E27FC236}">
                <a16:creationId xmlns:a16="http://schemas.microsoft.com/office/drawing/2014/main" id="{4E7F4A86-754C-4727-B393-CFD42ED6E7A0}"/>
              </a:ext>
            </a:extLst>
          </p:cNvPr>
          <p:cNvSpPr/>
          <p:nvPr/>
        </p:nvSpPr>
        <p:spPr>
          <a:xfrm>
            <a:off x="3604858" y="2627650"/>
            <a:ext cx="439349" cy="439349"/>
          </a:xfrm>
          <a:custGeom>
            <a:avLst/>
            <a:gdLst>
              <a:gd name="connsiteX0" fmla="*/ 219675 w 439349"/>
              <a:gd name="connsiteY0" fmla="*/ 0 h 439349"/>
              <a:gd name="connsiteX1" fmla="*/ 0 w 439349"/>
              <a:gd name="connsiteY1" fmla="*/ 219675 h 439349"/>
              <a:gd name="connsiteX2" fmla="*/ 219675 w 439349"/>
              <a:gd name="connsiteY2" fmla="*/ 439350 h 439349"/>
              <a:gd name="connsiteX3" fmla="*/ 439350 w 439349"/>
              <a:gd name="connsiteY3" fmla="*/ 219675 h 439349"/>
              <a:gd name="connsiteX4" fmla="*/ 439350 w 439349"/>
              <a:gd name="connsiteY4" fmla="*/ 219658 h 439349"/>
              <a:gd name="connsiteX5" fmla="*/ 219843 w 439349"/>
              <a:gd name="connsiteY5" fmla="*/ 0 h 439349"/>
              <a:gd name="connsiteX6" fmla="*/ 219675 w 439349"/>
              <a:gd name="connsiteY6" fmla="*/ 0 h 439349"/>
              <a:gd name="connsiteX7" fmla="*/ 282479 w 439349"/>
              <a:gd name="connsiteY7" fmla="*/ 318178 h 439349"/>
              <a:gd name="connsiteX8" fmla="*/ 156877 w 439349"/>
              <a:gd name="connsiteY8" fmla="*/ 318178 h 439349"/>
              <a:gd name="connsiteX9" fmla="*/ 156877 w 439349"/>
              <a:gd name="connsiteY9" fmla="*/ 299744 h 439349"/>
              <a:gd name="connsiteX10" fmla="*/ 161099 w 439349"/>
              <a:gd name="connsiteY10" fmla="*/ 277186 h 439349"/>
              <a:gd name="connsiteX11" fmla="*/ 172714 w 439349"/>
              <a:gd name="connsiteY11" fmla="*/ 258677 h 439349"/>
              <a:gd name="connsiteX12" fmla="*/ 189910 w 439349"/>
              <a:gd name="connsiteY12" fmla="*/ 242933 h 439349"/>
              <a:gd name="connsiteX13" fmla="*/ 211033 w 439349"/>
              <a:gd name="connsiteY13" fmla="*/ 228721 h 439349"/>
              <a:gd name="connsiteX14" fmla="*/ 228964 w 439349"/>
              <a:gd name="connsiteY14" fmla="*/ 215852 h 439349"/>
              <a:gd name="connsiteX15" fmla="*/ 240122 w 439349"/>
              <a:gd name="connsiteY15" fmla="*/ 203601 h 439349"/>
              <a:gd name="connsiteX16" fmla="*/ 245796 w 439349"/>
              <a:gd name="connsiteY16" fmla="*/ 191211 h 439349"/>
              <a:gd name="connsiteX17" fmla="*/ 247329 w 439349"/>
              <a:gd name="connsiteY17" fmla="*/ 177381 h 439349"/>
              <a:gd name="connsiteX18" fmla="*/ 245408 w 439349"/>
              <a:gd name="connsiteY18" fmla="*/ 165478 h 439349"/>
              <a:gd name="connsiteX19" fmla="*/ 239740 w 439349"/>
              <a:gd name="connsiteY19" fmla="*/ 155396 h 439349"/>
              <a:gd name="connsiteX20" fmla="*/ 230138 w 439349"/>
              <a:gd name="connsiteY20" fmla="*/ 148455 h 439349"/>
              <a:gd name="connsiteX21" fmla="*/ 216604 w 439349"/>
              <a:gd name="connsiteY21" fmla="*/ 145864 h 439349"/>
              <a:gd name="connsiteX22" fmla="*/ 190482 w 439349"/>
              <a:gd name="connsiteY22" fmla="*/ 152012 h 439349"/>
              <a:gd name="connsiteX23" fmla="*/ 167248 w 439349"/>
              <a:gd name="connsiteY23" fmla="*/ 168526 h 439349"/>
              <a:gd name="connsiteX24" fmla="*/ 167248 w 439349"/>
              <a:gd name="connsiteY24" fmla="*/ 138564 h 439349"/>
              <a:gd name="connsiteX25" fmla="*/ 190575 w 439349"/>
              <a:gd name="connsiteY25" fmla="*/ 125122 h 439349"/>
              <a:gd name="connsiteX26" fmla="*/ 219496 w 439349"/>
              <a:gd name="connsiteY26" fmla="*/ 121073 h 439349"/>
              <a:gd name="connsiteX27" fmla="*/ 242539 w 439349"/>
              <a:gd name="connsiteY27" fmla="*/ 124544 h 439349"/>
              <a:gd name="connsiteX28" fmla="*/ 261361 w 439349"/>
              <a:gd name="connsiteY28" fmla="*/ 134625 h 439349"/>
              <a:gd name="connsiteX29" fmla="*/ 274040 w 439349"/>
              <a:gd name="connsiteY29" fmla="*/ 151139 h 439349"/>
              <a:gd name="connsiteX30" fmla="*/ 278667 w 439349"/>
              <a:gd name="connsiteY30" fmla="*/ 173697 h 439349"/>
              <a:gd name="connsiteX31" fmla="*/ 276255 w 439349"/>
              <a:gd name="connsiteY31" fmla="*/ 194433 h 439349"/>
              <a:gd name="connsiteX32" fmla="*/ 268342 w 439349"/>
              <a:gd name="connsiteY32" fmla="*/ 212358 h 439349"/>
              <a:gd name="connsiteX33" fmla="*/ 254044 w 439349"/>
              <a:gd name="connsiteY33" fmla="*/ 228687 h 439349"/>
              <a:gd name="connsiteX34" fmla="*/ 232533 w 439349"/>
              <a:gd name="connsiteY34" fmla="*/ 244622 h 439349"/>
              <a:gd name="connsiteX35" fmla="*/ 214093 w 439349"/>
              <a:gd name="connsiteY35" fmla="*/ 256722 h 439349"/>
              <a:gd name="connsiteX36" fmla="*/ 200356 w 439349"/>
              <a:gd name="connsiteY36" fmla="*/ 267764 h 439349"/>
              <a:gd name="connsiteX37" fmla="*/ 191819 w 439349"/>
              <a:gd name="connsiteY37" fmla="*/ 279095 h 439349"/>
              <a:gd name="connsiteX38" fmla="*/ 188927 w 439349"/>
              <a:gd name="connsiteY38" fmla="*/ 292063 h 439349"/>
              <a:gd name="connsiteX39" fmla="*/ 282456 w 439349"/>
              <a:gd name="connsiteY39" fmla="*/ 292063 h 4393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439349" h="439349">
                <a:moveTo>
                  <a:pt x="219675" y="0"/>
                </a:moveTo>
                <a:cubicBezTo>
                  <a:pt x="98352" y="0"/>
                  <a:pt x="0" y="98352"/>
                  <a:pt x="0" y="219675"/>
                </a:cubicBezTo>
                <a:cubicBezTo>
                  <a:pt x="0" y="340998"/>
                  <a:pt x="98352" y="439350"/>
                  <a:pt x="219675" y="439350"/>
                </a:cubicBezTo>
                <a:cubicBezTo>
                  <a:pt x="340998" y="439350"/>
                  <a:pt x="439350" y="340998"/>
                  <a:pt x="439350" y="219675"/>
                </a:cubicBezTo>
                <a:cubicBezTo>
                  <a:pt x="439350" y="219669"/>
                  <a:pt x="439350" y="219663"/>
                  <a:pt x="439350" y="219658"/>
                </a:cubicBezTo>
                <a:cubicBezTo>
                  <a:pt x="439391" y="98385"/>
                  <a:pt x="341115" y="42"/>
                  <a:pt x="219843" y="0"/>
                </a:cubicBezTo>
                <a:cubicBezTo>
                  <a:pt x="219787" y="0"/>
                  <a:pt x="219731" y="0"/>
                  <a:pt x="219675" y="0"/>
                </a:cubicBezTo>
                <a:close/>
                <a:moveTo>
                  <a:pt x="282479" y="318178"/>
                </a:moveTo>
                <a:lnTo>
                  <a:pt x="156877" y="318178"/>
                </a:lnTo>
                <a:lnTo>
                  <a:pt x="156877" y="299744"/>
                </a:lnTo>
                <a:cubicBezTo>
                  <a:pt x="156762" y="292019"/>
                  <a:pt x="158198" y="284348"/>
                  <a:pt x="161099" y="277186"/>
                </a:cubicBezTo>
                <a:cubicBezTo>
                  <a:pt x="163943" y="270428"/>
                  <a:pt x="167865" y="264177"/>
                  <a:pt x="172714" y="258677"/>
                </a:cubicBezTo>
                <a:cubicBezTo>
                  <a:pt x="177874" y="252837"/>
                  <a:pt x="183638" y="247560"/>
                  <a:pt x="189910" y="242933"/>
                </a:cubicBezTo>
                <a:cubicBezTo>
                  <a:pt x="196442" y="238070"/>
                  <a:pt x="203483" y="233333"/>
                  <a:pt x="211033" y="228721"/>
                </a:cubicBezTo>
                <a:cubicBezTo>
                  <a:pt x="217356" y="224935"/>
                  <a:pt x="223354" y="220630"/>
                  <a:pt x="228964" y="215852"/>
                </a:cubicBezTo>
                <a:cubicBezTo>
                  <a:pt x="233183" y="212252"/>
                  <a:pt x="236931" y="208136"/>
                  <a:pt x="240122" y="203601"/>
                </a:cubicBezTo>
                <a:cubicBezTo>
                  <a:pt x="242748" y="199849"/>
                  <a:pt x="244670" y="195651"/>
                  <a:pt x="245796" y="191211"/>
                </a:cubicBezTo>
                <a:cubicBezTo>
                  <a:pt x="246851" y="186678"/>
                  <a:pt x="247366" y="182036"/>
                  <a:pt x="247329" y="177381"/>
                </a:cubicBezTo>
                <a:cubicBezTo>
                  <a:pt x="247336" y="173336"/>
                  <a:pt x="246687" y="169316"/>
                  <a:pt x="245408" y="165478"/>
                </a:cubicBezTo>
                <a:cubicBezTo>
                  <a:pt x="244204" y="161775"/>
                  <a:pt x="242277" y="158349"/>
                  <a:pt x="239740" y="155396"/>
                </a:cubicBezTo>
                <a:cubicBezTo>
                  <a:pt x="237096" y="152396"/>
                  <a:pt x="233816" y="150025"/>
                  <a:pt x="230138" y="148455"/>
                </a:cubicBezTo>
                <a:cubicBezTo>
                  <a:pt x="225858" y="146653"/>
                  <a:pt x="221247" y="145770"/>
                  <a:pt x="216604" y="145864"/>
                </a:cubicBezTo>
                <a:cubicBezTo>
                  <a:pt x="207534" y="145830"/>
                  <a:pt x="198584" y="147936"/>
                  <a:pt x="190482" y="152012"/>
                </a:cubicBezTo>
                <a:cubicBezTo>
                  <a:pt x="181962" y="156336"/>
                  <a:pt x="174132" y="161901"/>
                  <a:pt x="167248" y="168526"/>
                </a:cubicBezTo>
                <a:lnTo>
                  <a:pt x="167248" y="138564"/>
                </a:lnTo>
                <a:cubicBezTo>
                  <a:pt x="173900" y="132368"/>
                  <a:pt x="181878" y="127770"/>
                  <a:pt x="190575" y="125122"/>
                </a:cubicBezTo>
                <a:cubicBezTo>
                  <a:pt x="199960" y="122339"/>
                  <a:pt x="209708" y="120974"/>
                  <a:pt x="219496" y="121073"/>
                </a:cubicBezTo>
                <a:cubicBezTo>
                  <a:pt x="227311" y="121019"/>
                  <a:pt x="235087" y="122190"/>
                  <a:pt x="242539" y="124544"/>
                </a:cubicBezTo>
                <a:cubicBezTo>
                  <a:pt x="249397" y="126677"/>
                  <a:pt x="255785" y="130099"/>
                  <a:pt x="261361" y="134625"/>
                </a:cubicBezTo>
                <a:cubicBezTo>
                  <a:pt x="266782" y="139099"/>
                  <a:pt x="271118" y="144746"/>
                  <a:pt x="274040" y="151139"/>
                </a:cubicBezTo>
                <a:cubicBezTo>
                  <a:pt x="277221" y="158227"/>
                  <a:pt x="278801" y="165929"/>
                  <a:pt x="278667" y="173697"/>
                </a:cubicBezTo>
                <a:cubicBezTo>
                  <a:pt x="278735" y="180683"/>
                  <a:pt x="277924" y="187649"/>
                  <a:pt x="276255" y="194433"/>
                </a:cubicBezTo>
                <a:cubicBezTo>
                  <a:pt x="274619" y="200802"/>
                  <a:pt x="271947" y="206858"/>
                  <a:pt x="268342" y="212358"/>
                </a:cubicBezTo>
                <a:cubicBezTo>
                  <a:pt x="264325" y="218413"/>
                  <a:pt x="259516" y="223905"/>
                  <a:pt x="254044" y="228687"/>
                </a:cubicBezTo>
                <a:cubicBezTo>
                  <a:pt x="247308" y="234561"/>
                  <a:pt x="240115" y="239889"/>
                  <a:pt x="232533" y="244622"/>
                </a:cubicBezTo>
                <a:cubicBezTo>
                  <a:pt x="225615" y="248979"/>
                  <a:pt x="219468" y="253013"/>
                  <a:pt x="214093" y="256722"/>
                </a:cubicBezTo>
                <a:cubicBezTo>
                  <a:pt x="209224" y="260027"/>
                  <a:pt x="204630" y="263720"/>
                  <a:pt x="200356" y="267764"/>
                </a:cubicBezTo>
                <a:cubicBezTo>
                  <a:pt x="196880" y="271022"/>
                  <a:pt x="193992" y="274855"/>
                  <a:pt x="191819" y="279095"/>
                </a:cubicBezTo>
                <a:cubicBezTo>
                  <a:pt x="189864" y="283136"/>
                  <a:pt x="188874" y="287575"/>
                  <a:pt x="188927" y="292063"/>
                </a:cubicBezTo>
                <a:lnTo>
                  <a:pt x="282456" y="292063"/>
                </a:lnTo>
                <a:close/>
              </a:path>
            </a:pathLst>
          </a:custGeom>
          <a:solidFill>
            <a:srgbClr val="FDE9D2"/>
          </a:solidFill>
          <a:ln w="5755" cap="flat">
            <a:noFill/>
            <a:prstDash val="solid"/>
            <a:miter/>
          </a:ln>
          <a:effectLst>
            <a:outerShdw blurRad="50800" dist="38100" dir="2700000" algn="tl" rotWithShape="0">
              <a:prstClr val="black">
                <a:alpha val="40000"/>
              </a:prstClr>
            </a:outerShdw>
          </a:effectLst>
        </p:spPr>
        <p:txBody>
          <a:bodyPr rtlCol="0" anchor="ctr"/>
          <a:lstStyle/>
          <a:p>
            <a:endParaRPr lang="en-US"/>
          </a:p>
        </p:txBody>
      </p:sp>
      <p:sp>
        <p:nvSpPr>
          <p:cNvPr id="28" name="Graphic 54" descr="Badge 3">
            <a:extLst>
              <a:ext uri="{FF2B5EF4-FFF2-40B4-BE49-F238E27FC236}">
                <a16:creationId xmlns:a16="http://schemas.microsoft.com/office/drawing/2014/main" id="{D4A64E9F-1F88-4A4D-8376-ED7ED85E718E}"/>
              </a:ext>
            </a:extLst>
          </p:cNvPr>
          <p:cNvSpPr/>
          <p:nvPr/>
        </p:nvSpPr>
        <p:spPr>
          <a:xfrm>
            <a:off x="6315219" y="2627650"/>
            <a:ext cx="439361" cy="439361"/>
          </a:xfrm>
          <a:custGeom>
            <a:avLst/>
            <a:gdLst>
              <a:gd name="connsiteX0" fmla="*/ 219686 w 439361"/>
              <a:gd name="connsiteY0" fmla="*/ 0 h 439361"/>
              <a:gd name="connsiteX1" fmla="*/ 0 w 439361"/>
              <a:gd name="connsiteY1" fmla="*/ 219675 h 439361"/>
              <a:gd name="connsiteX2" fmla="*/ 219675 w 439361"/>
              <a:gd name="connsiteY2" fmla="*/ 439361 h 439361"/>
              <a:gd name="connsiteX3" fmla="*/ 439361 w 439361"/>
              <a:gd name="connsiteY3" fmla="*/ 219686 h 439361"/>
              <a:gd name="connsiteX4" fmla="*/ 439361 w 439361"/>
              <a:gd name="connsiteY4" fmla="*/ 219663 h 439361"/>
              <a:gd name="connsiteX5" fmla="*/ 219860 w 439361"/>
              <a:gd name="connsiteY5" fmla="*/ 0 h 439361"/>
              <a:gd name="connsiteX6" fmla="*/ 219686 w 439361"/>
              <a:gd name="connsiteY6" fmla="*/ 0 h 439361"/>
              <a:gd name="connsiteX7" fmla="*/ 277805 w 439361"/>
              <a:gd name="connsiteY7" fmla="*/ 286499 h 439361"/>
              <a:gd name="connsiteX8" fmla="*/ 261378 w 439361"/>
              <a:gd name="connsiteY8" fmla="*/ 304551 h 439361"/>
              <a:gd name="connsiteX9" fmla="*/ 237282 w 439361"/>
              <a:gd name="connsiteY9" fmla="*/ 315593 h 439361"/>
              <a:gd name="connsiteX10" fmla="*/ 208361 w 439361"/>
              <a:gd name="connsiteY10" fmla="*/ 319341 h 439361"/>
              <a:gd name="connsiteX11" fmla="*/ 178978 w 439361"/>
              <a:gd name="connsiteY11" fmla="*/ 316744 h 439361"/>
              <a:gd name="connsiteX12" fmla="*/ 155743 w 439361"/>
              <a:gd name="connsiteY12" fmla="*/ 308970 h 439361"/>
              <a:gd name="connsiteX13" fmla="*/ 155743 w 439361"/>
              <a:gd name="connsiteY13" fmla="*/ 279373 h 439361"/>
              <a:gd name="connsiteX14" fmla="*/ 181193 w 439361"/>
              <a:gd name="connsiteY14" fmla="*/ 291091 h 439361"/>
              <a:gd name="connsiteX15" fmla="*/ 209321 w 439361"/>
              <a:gd name="connsiteY15" fmla="*/ 294932 h 439361"/>
              <a:gd name="connsiteX16" fmla="*/ 222960 w 439361"/>
              <a:gd name="connsiteY16" fmla="*/ 293584 h 439361"/>
              <a:gd name="connsiteX17" fmla="*/ 236507 w 439361"/>
              <a:gd name="connsiteY17" fmla="*/ 288691 h 439361"/>
              <a:gd name="connsiteX18" fmla="*/ 246878 w 439361"/>
              <a:gd name="connsiteY18" fmla="*/ 278991 h 439361"/>
              <a:gd name="connsiteX19" fmla="*/ 250996 w 439361"/>
              <a:gd name="connsiteY19" fmla="*/ 263438 h 439361"/>
              <a:gd name="connsiteX20" fmla="*/ 247068 w 439361"/>
              <a:gd name="connsiteY20" fmla="*/ 247398 h 439361"/>
              <a:gd name="connsiteX21" fmla="*/ 236119 w 439361"/>
              <a:gd name="connsiteY21" fmla="*/ 236646 h 439361"/>
              <a:gd name="connsiteX22" fmla="*/ 219605 w 439361"/>
              <a:gd name="connsiteY22" fmla="*/ 230595 h 439361"/>
              <a:gd name="connsiteX23" fmla="*/ 198950 w 439361"/>
              <a:gd name="connsiteY23" fmla="*/ 228675 h 439361"/>
              <a:gd name="connsiteX24" fmla="*/ 181101 w 439361"/>
              <a:gd name="connsiteY24" fmla="*/ 228675 h 439361"/>
              <a:gd name="connsiteX25" fmla="*/ 181101 w 439361"/>
              <a:gd name="connsiteY25" fmla="*/ 204093 h 439361"/>
              <a:gd name="connsiteX26" fmla="*/ 198002 w 439361"/>
              <a:gd name="connsiteY26" fmla="*/ 204093 h 439361"/>
              <a:gd name="connsiteX27" fmla="*/ 216349 w 439361"/>
              <a:gd name="connsiteY27" fmla="*/ 202357 h 439361"/>
              <a:gd name="connsiteX28" fmla="*/ 230751 w 439361"/>
              <a:gd name="connsiteY28" fmla="*/ 196695 h 439361"/>
              <a:gd name="connsiteX29" fmla="*/ 240162 w 439361"/>
              <a:gd name="connsiteY29" fmla="*/ 186607 h 439361"/>
              <a:gd name="connsiteX30" fmla="*/ 243523 w 439361"/>
              <a:gd name="connsiteY30" fmla="*/ 171632 h 439361"/>
              <a:gd name="connsiteX31" fmla="*/ 240359 w 439361"/>
              <a:gd name="connsiteY31" fmla="*/ 158091 h 439361"/>
              <a:gd name="connsiteX32" fmla="*/ 232261 w 439361"/>
              <a:gd name="connsiteY32" fmla="*/ 149832 h 439361"/>
              <a:gd name="connsiteX33" fmla="*/ 221595 w 439361"/>
              <a:gd name="connsiteY33" fmla="*/ 145702 h 439361"/>
              <a:gd name="connsiteX34" fmla="*/ 210461 w 439361"/>
              <a:gd name="connsiteY34" fmla="*/ 144545 h 439361"/>
              <a:gd name="connsiteX35" fmla="*/ 186642 w 439361"/>
              <a:gd name="connsiteY35" fmla="*/ 148016 h 439361"/>
              <a:gd name="connsiteX36" fmla="*/ 163980 w 439361"/>
              <a:gd name="connsiteY36" fmla="*/ 158381 h 439361"/>
              <a:gd name="connsiteX37" fmla="*/ 163980 w 439361"/>
              <a:gd name="connsiteY37" fmla="*/ 131132 h 439361"/>
              <a:gd name="connsiteX38" fmla="*/ 186798 w 439361"/>
              <a:gd name="connsiteY38" fmla="*/ 122774 h 439361"/>
              <a:gd name="connsiteX39" fmla="*/ 213197 w 439361"/>
              <a:gd name="connsiteY39" fmla="*/ 119992 h 439361"/>
              <a:gd name="connsiteX40" fmla="*/ 236732 w 439361"/>
              <a:gd name="connsiteY40" fmla="*/ 122774 h 439361"/>
              <a:gd name="connsiteX41" fmla="*/ 256977 w 439361"/>
              <a:gd name="connsiteY41" fmla="*/ 131323 h 439361"/>
              <a:gd name="connsiteX42" fmla="*/ 271096 w 439361"/>
              <a:gd name="connsiteY42" fmla="*/ 145916 h 439361"/>
              <a:gd name="connsiteX43" fmla="*/ 276371 w 439361"/>
              <a:gd name="connsiteY43" fmla="*/ 166849 h 439361"/>
              <a:gd name="connsiteX44" fmla="*/ 265335 w 439361"/>
              <a:gd name="connsiteY44" fmla="*/ 198349 h 439361"/>
              <a:gd name="connsiteX45" fmla="*/ 235084 w 439361"/>
              <a:gd name="connsiteY45" fmla="*/ 215053 h 439361"/>
              <a:gd name="connsiteX46" fmla="*/ 253327 w 439361"/>
              <a:gd name="connsiteY46" fmla="*/ 219681 h 439361"/>
              <a:gd name="connsiteX47" fmla="*/ 268984 w 439361"/>
              <a:gd name="connsiteY47" fmla="*/ 229381 h 439361"/>
              <a:gd name="connsiteX48" fmla="*/ 279830 w 439361"/>
              <a:gd name="connsiteY48" fmla="*/ 243592 h 439361"/>
              <a:gd name="connsiteX49" fmla="*/ 283879 w 439361"/>
              <a:gd name="connsiteY49" fmla="*/ 261552 h 439361"/>
              <a:gd name="connsiteX50" fmla="*/ 277805 w 439361"/>
              <a:gd name="connsiteY50" fmla="*/ 286499 h 4393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439361" h="439361">
                <a:moveTo>
                  <a:pt x="219686" y="0"/>
                </a:moveTo>
                <a:cubicBezTo>
                  <a:pt x="98360" y="-3"/>
                  <a:pt x="3" y="98349"/>
                  <a:pt x="0" y="219675"/>
                </a:cubicBezTo>
                <a:cubicBezTo>
                  <a:pt x="-3" y="341001"/>
                  <a:pt x="98348" y="439358"/>
                  <a:pt x="219675" y="439361"/>
                </a:cubicBezTo>
                <a:cubicBezTo>
                  <a:pt x="341001" y="439364"/>
                  <a:pt x="439358" y="341013"/>
                  <a:pt x="439361" y="219686"/>
                </a:cubicBezTo>
                <a:cubicBezTo>
                  <a:pt x="439361" y="219679"/>
                  <a:pt x="439361" y="219671"/>
                  <a:pt x="439361" y="219663"/>
                </a:cubicBezTo>
                <a:cubicBezTo>
                  <a:pt x="439406" y="98391"/>
                  <a:pt x="341132" y="45"/>
                  <a:pt x="219860" y="0"/>
                </a:cubicBezTo>
                <a:cubicBezTo>
                  <a:pt x="219802" y="0"/>
                  <a:pt x="219744" y="0"/>
                  <a:pt x="219686" y="0"/>
                </a:cubicBezTo>
                <a:close/>
                <a:moveTo>
                  <a:pt x="277805" y="286499"/>
                </a:moveTo>
                <a:cubicBezTo>
                  <a:pt x="273764" y="293680"/>
                  <a:pt x="268148" y="299852"/>
                  <a:pt x="261378" y="304551"/>
                </a:cubicBezTo>
                <a:cubicBezTo>
                  <a:pt x="254052" y="309609"/>
                  <a:pt x="245896" y="313345"/>
                  <a:pt x="237282" y="315593"/>
                </a:cubicBezTo>
                <a:cubicBezTo>
                  <a:pt x="227852" y="318128"/>
                  <a:pt x="218125" y="319388"/>
                  <a:pt x="208361" y="319341"/>
                </a:cubicBezTo>
                <a:cubicBezTo>
                  <a:pt x="198508" y="319375"/>
                  <a:pt x="188673" y="318506"/>
                  <a:pt x="178978" y="316744"/>
                </a:cubicBezTo>
                <a:cubicBezTo>
                  <a:pt x="170861" y="315436"/>
                  <a:pt x="163013" y="312810"/>
                  <a:pt x="155743" y="308970"/>
                </a:cubicBezTo>
                <a:lnTo>
                  <a:pt x="155743" y="279373"/>
                </a:lnTo>
                <a:cubicBezTo>
                  <a:pt x="163462" y="284761"/>
                  <a:pt x="172080" y="288730"/>
                  <a:pt x="181193" y="291091"/>
                </a:cubicBezTo>
                <a:cubicBezTo>
                  <a:pt x="190360" y="293602"/>
                  <a:pt x="199817" y="294894"/>
                  <a:pt x="209321" y="294932"/>
                </a:cubicBezTo>
                <a:cubicBezTo>
                  <a:pt x="213899" y="294900"/>
                  <a:pt x="218465" y="294449"/>
                  <a:pt x="222960" y="293584"/>
                </a:cubicBezTo>
                <a:cubicBezTo>
                  <a:pt x="227719" y="292729"/>
                  <a:pt x="232300" y="291075"/>
                  <a:pt x="236507" y="288691"/>
                </a:cubicBezTo>
                <a:cubicBezTo>
                  <a:pt x="240674" y="286313"/>
                  <a:pt x="244226" y="282991"/>
                  <a:pt x="246878" y="278991"/>
                </a:cubicBezTo>
                <a:cubicBezTo>
                  <a:pt x="249777" y="274336"/>
                  <a:pt x="251211" y="268917"/>
                  <a:pt x="250996" y="263438"/>
                </a:cubicBezTo>
                <a:cubicBezTo>
                  <a:pt x="251165" y="257834"/>
                  <a:pt x="249808" y="252290"/>
                  <a:pt x="247068" y="247398"/>
                </a:cubicBezTo>
                <a:cubicBezTo>
                  <a:pt x="244394" y="242939"/>
                  <a:pt x="240626" y="239238"/>
                  <a:pt x="236119" y="236646"/>
                </a:cubicBezTo>
                <a:cubicBezTo>
                  <a:pt x="230989" y="233725"/>
                  <a:pt x="225408" y="231680"/>
                  <a:pt x="219605" y="230595"/>
                </a:cubicBezTo>
                <a:cubicBezTo>
                  <a:pt x="212801" y="229272"/>
                  <a:pt x="205882" y="228629"/>
                  <a:pt x="198950" y="228675"/>
                </a:cubicBezTo>
                <a:lnTo>
                  <a:pt x="181101" y="228675"/>
                </a:lnTo>
                <a:lnTo>
                  <a:pt x="181101" y="204093"/>
                </a:lnTo>
                <a:lnTo>
                  <a:pt x="198002" y="204093"/>
                </a:lnTo>
                <a:cubicBezTo>
                  <a:pt x="204161" y="204138"/>
                  <a:pt x="210308" y="203556"/>
                  <a:pt x="216349" y="202357"/>
                </a:cubicBezTo>
                <a:cubicBezTo>
                  <a:pt x="221462" y="201389"/>
                  <a:pt x="226348" y="199468"/>
                  <a:pt x="230751" y="196695"/>
                </a:cubicBezTo>
                <a:cubicBezTo>
                  <a:pt x="234686" y="194176"/>
                  <a:pt x="237923" y="190707"/>
                  <a:pt x="240162" y="186607"/>
                </a:cubicBezTo>
                <a:cubicBezTo>
                  <a:pt x="242526" y="181978"/>
                  <a:pt x="243682" y="176827"/>
                  <a:pt x="243523" y="171632"/>
                </a:cubicBezTo>
                <a:cubicBezTo>
                  <a:pt x="243715" y="166915"/>
                  <a:pt x="242622" y="162235"/>
                  <a:pt x="240359" y="158091"/>
                </a:cubicBezTo>
                <a:cubicBezTo>
                  <a:pt x="238381" y="154713"/>
                  <a:pt x="235600" y="151876"/>
                  <a:pt x="232261" y="149832"/>
                </a:cubicBezTo>
                <a:cubicBezTo>
                  <a:pt x="228976" y="147840"/>
                  <a:pt x="225365" y="146442"/>
                  <a:pt x="221595" y="145702"/>
                </a:cubicBezTo>
                <a:cubicBezTo>
                  <a:pt x="217931" y="144950"/>
                  <a:pt x="214201" y="144562"/>
                  <a:pt x="210461" y="144545"/>
                </a:cubicBezTo>
                <a:cubicBezTo>
                  <a:pt x="202401" y="144620"/>
                  <a:pt x="194388" y="145787"/>
                  <a:pt x="186642" y="148016"/>
                </a:cubicBezTo>
                <a:cubicBezTo>
                  <a:pt x="178571" y="150205"/>
                  <a:pt x="170915" y="153707"/>
                  <a:pt x="163980" y="158381"/>
                </a:cubicBezTo>
                <a:lnTo>
                  <a:pt x="163980" y="131132"/>
                </a:lnTo>
                <a:cubicBezTo>
                  <a:pt x="171170" y="127321"/>
                  <a:pt x="178847" y="124509"/>
                  <a:pt x="186798" y="122774"/>
                </a:cubicBezTo>
                <a:cubicBezTo>
                  <a:pt x="195468" y="120877"/>
                  <a:pt x="204322" y="119944"/>
                  <a:pt x="213197" y="119992"/>
                </a:cubicBezTo>
                <a:cubicBezTo>
                  <a:pt x="221125" y="119977"/>
                  <a:pt x="229026" y="120911"/>
                  <a:pt x="236732" y="122774"/>
                </a:cubicBezTo>
                <a:cubicBezTo>
                  <a:pt x="243916" y="124455"/>
                  <a:pt x="250762" y="127345"/>
                  <a:pt x="256977" y="131323"/>
                </a:cubicBezTo>
                <a:cubicBezTo>
                  <a:pt x="262742" y="135038"/>
                  <a:pt x="267573" y="140031"/>
                  <a:pt x="271096" y="145916"/>
                </a:cubicBezTo>
                <a:cubicBezTo>
                  <a:pt x="274735" y="152280"/>
                  <a:pt x="276559" y="159520"/>
                  <a:pt x="276371" y="166849"/>
                </a:cubicBezTo>
                <a:cubicBezTo>
                  <a:pt x="276829" y="178369"/>
                  <a:pt x="272883" y="189633"/>
                  <a:pt x="265335" y="198349"/>
                </a:cubicBezTo>
                <a:cubicBezTo>
                  <a:pt x="257251" y="206950"/>
                  <a:pt x="246669" y="212794"/>
                  <a:pt x="235084" y="215053"/>
                </a:cubicBezTo>
                <a:cubicBezTo>
                  <a:pt x="241357" y="215702"/>
                  <a:pt x="247503" y="217261"/>
                  <a:pt x="253327" y="219681"/>
                </a:cubicBezTo>
                <a:cubicBezTo>
                  <a:pt x="259051" y="222017"/>
                  <a:pt x="264344" y="225295"/>
                  <a:pt x="268984" y="229381"/>
                </a:cubicBezTo>
                <a:cubicBezTo>
                  <a:pt x="273489" y="233368"/>
                  <a:pt x="277173" y="238195"/>
                  <a:pt x="279830" y="243592"/>
                </a:cubicBezTo>
                <a:cubicBezTo>
                  <a:pt x="282558" y="249182"/>
                  <a:pt x="283945" y="255332"/>
                  <a:pt x="283879" y="261552"/>
                </a:cubicBezTo>
                <a:cubicBezTo>
                  <a:pt x="284060" y="270255"/>
                  <a:pt x="281967" y="278853"/>
                  <a:pt x="277805" y="286499"/>
                </a:cubicBezTo>
                <a:close/>
              </a:path>
            </a:pathLst>
          </a:custGeom>
          <a:solidFill>
            <a:srgbClr val="DBF3FC"/>
          </a:solidFill>
          <a:ln w="5755" cap="flat">
            <a:noFill/>
            <a:prstDash val="solid"/>
            <a:miter/>
          </a:ln>
          <a:effectLst>
            <a:outerShdw blurRad="50800" dist="38100" dir="2700000" algn="tl" rotWithShape="0">
              <a:prstClr val="black">
                <a:alpha val="40000"/>
              </a:prstClr>
            </a:outerShdw>
          </a:effectLst>
        </p:spPr>
        <p:txBody>
          <a:bodyPr rtlCol="0" anchor="ctr"/>
          <a:lstStyle/>
          <a:p>
            <a:endParaRPr lang="en-US"/>
          </a:p>
        </p:txBody>
      </p:sp>
      <p:grpSp>
        <p:nvGrpSpPr>
          <p:cNvPr id="29" name="Graphic 58" descr="Badge 4">
            <a:extLst>
              <a:ext uri="{FF2B5EF4-FFF2-40B4-BE49-F238E27FC236}">
                <a16:creationId xmlns:a16="http://schemas.microsoft.com/office/drawing/2014/main" id="{DCF52DCA-252E-4703-AF8B-74A58758D146}"/>
              </a:ext>
            </a:extLst>
          </p:cNvPr>
          <p:cNvGrpSpPr/>
          <p:nvPr/>
        </p:nvGrpSpPr>
        <p:grpSpPr>
          <a:xfrm>
            <a:off x="8967722" y="2569808"/>
            <a:ext cx="555275" cy="555275"/>
            <a:chOff x="8967722" y="2569808"/>
            <a:chExt cx="555275" cy="555275"/>
          </a:xfrm>
          <a:effectLst>
            <a:outerShdw blurRad="50800" dist="38100" dir="2700000" algn="tl" rotWithShape="0">
              <a:prstClr val="black">
                <a:alpha val="40000"/>
              </a:prstClr>
            </a:outerShdw>
          </a:effectLst>
        </p:grpSpPr>
        <p:sp>
          <p:nvSpPr>
            <p:cNvPr id="30" name="Freeform: Shape 63">
              <a:extLst>
                <a:ext uri="{FF2B5EF4-FFF2-40B4-BE49-F238E27FC236}">
                  <a16:creationId xmlns:a16="http://schemas.microsoft.com/office/drawing/2014/main" id="{8AF4CD48-1384-4722-AB7D-5F89D37C267E}"/>
                </a:ext>
              </a:extLst>
            </p:cNvPr>
            <p:cNvSpPr/>
            <p:nvPr/>
          </p:nvSpPr>
          <p:spPr>
            <a:xfrm>
              <a:off x="9195112" y="2786226"/>
              <a:ext cx="57615" cy="84095"/>
            </a:xfrm>
            <a:custGeom>
              <a:avLst/>
              <a:gdLst>
                <a:gd name="connsiteX0" fmla="*/ 26890 w 57615"/>
                <a:gd name="connsiteY0" fmla="*/ 49651 h 84095"/>
                <a:gd name="connsiteX1" fmla="*/ 13639 w 57615"/>
                <a:gd name="connsiteY1" fmla="*/ 67582 h 84095"/>
                <a:gd name="connsiteX2" fmla="*/ 0 w 57615"/>
                <a:gd name="connsiteY2" fmla="*/ 84095 h 84095"/>
                <a:gd name="connsiteX3" fmla="*/ 57616 w 57615"/>
                <a:gd name="connsiteY3" fmla="*/ 84095 h 84095"/>
                <a:gd name="connsiteX4" fmla="*/ 57616 w 57615"/>
                <a:gd name="connsiteY4" fmla="*/ 0 h 84095"/>
                <a:gd name="connsiteX5" fmla="*/ 41102 w 57615"/>
                <a:gd name="connsiteY5" fmla="*/ 27943 h 84095"/>
                <a:gd name="connsiteX6" fmla="*/ 26890 w 57615"/>
                <a:gd name="connsiteY6" fmla="*/ 49651 h 84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615" h="84095">
                  <a:moveTo>
                    <a:pt x="26890" y="49651"/>
                  </a:moveTo>
                  <a:cubicBezTo>
                    <a:pt x="22402" y="56117"/>
                    <a:pt x="17985" y="62094"/>
                    <a:pt x="13639" y="67582"/>
                  </a:cubicBezTo>
                  <a:cubicBezTo>
                    <a:pt x="9293" y="73069"/>
                    <a:pt x="4747" y="78573"/>
                    <a:pt x="0" y="84095"/>
                  </a:cubicBezTo>
                  <a:lnTo>
                    <a:pt x="57616" y="84095"/>
                  </a:lnTo>
                  <a:lnTo>
                    <a:pt x="57616" y="0"/>
                  </a:lnTo>
                  <a:cubicBezTo>
                    <a:pt x="51593" y="10627"/>
                    <a:pt x="46088" y="19942"/>
                    <a:pt x="41102" y="27943"/>
                  </a:cubicBezTo>
                  <a:cubicBezTo>
                    <a:pt x="36116" y="35944"/>
                    <a:pt x="31379" y="43180"/>
                    <a:pt x="26890" y="49651"/>
                  </a:cubicBezTo>
                  <a:close/>
                </a:path>
              </a:pathLst>
            </a:custGeom>
            <a:solidFill>
              <a:srgbClr val="ECF1E1"/>
            </a:solidFill>
            <a:ln w="5755" cap="flat">
              <a:noFill/>
              <a:prstDash val="solid"/>
              <a:miter/>
            </a:ln>
          </p:spPr>
          <p:txBody>
            <a:bodyPr rtlCol="0" anchor="ctr"/>
            <a:lstStyle/>
            <a:p>
              <a:endParaRPr lang="en-US"/>
            </a:p>
          </p:txBody>
        </p:sp>
        <p:sp>
          <p:nvSpPr>
            <p:cNvPr id="31" name="Freeform: Shape 64">
              <a:extLst>
                <a:ext uri="{FF2B5EF4-FFF2-40B4-BE49-F238E27FC236}">
                  <a16:creationId xmlns:a16="http://schemas.microsoft.com/office/drawing/2014/main" id="{4EA3C437-5948-4FDB-87E4-9E6704B606B8}"/>
                </a:ext>
              </a:extLst>
            </p:cNvPr>
            <p:cNvSpPr/>
            <p:nvPr/>
          </p:nvSpPr>
          <p:spPr>
            <a:xfrm>
              <a:off x="9025592" y="2627649"/>
              <a:ext cx="439361" cy="439361"/>
            </a:xfrm>
            <a:custGeom>
              <a:avLst/>
              <a:gdLst>
                <a:gd name="connsiteX0" fmla="*/ 219686 w 439361"/>
                <a:gd name="connsiteY0" fmla="*/ 0 h 439361"/>
                <a:gd name="connsiteX1" fmla="*/ 0 w 439361"/>
                <a:gd name="connsiteY1" fmla="*/ 219675 h 439361"/>
                <a:gd name="connsiteX2" fmla="*/ 219675 w 439361"/>
                <a:gd name="connsiteY2" fmla="*/ 439361 h 439361"/>
                <a:gd name="connsiteX3" fmla="*/ 439361 w 439361"/>
                <a:gd name="connsiteY3" fmla="*/ 219686 h 439361"/>
                <a:gd name="connsiteX4" fmla="*/ 439361 w 439361"/>
                <a:gd name="connsiteY4" fmla="*/ 219681 h 439361"/>
                <a:gd name="connsiteX5" fmla="*/ 219877 w 439361"/>
                <a:gd name="connsiteY5" fmla="*/ 0 h 439361"/>
                <a:gd name="connsiteX6" fmla="*/ 219686 w 439361"/>
                <a:gd name="connsiteY6" fmla="*/ 0 h 439361"/>
                <a:gd name="connsiteX7" fmla="*/ 286672 w 439361"/>
                <a:gd name="connsiteY7" fmla="*/ 270540 h 439361"/>
                <a:gd name="connsiteX8" fmla="*/ 260360 w 439361"/>
                <a:gd name="connsiteY8" fmla="*/ 270540 h 439361"/>
                <a:gd name="connsiteX9" fmla="*/ 260360 w 439361"/>
                <a:gd name="connsiteY9" fmla="*/ 311833 h 439361"/>
                <a:gd name="connsiteX10" fmla="*/ 227136 w 439361"/>
                <a:gd name="connsiteY10" fmla="*/ 311833 h 439361"/>
                <a:gd name="connsiteX11" fmla="*/ 227136 w 439361"/>
                <a:gd name="connsiteY11" fmla="*/ 270540 h 439361"/>
                <a:gd name="connsiteX12" fmla="*/ 136679 w 439361"/>
                <a:gd name="connsiteY12" fmla="*/ 270540 h 439361"/>
                <a:gd name="connsiteX13" fmla="*/ 136679 w 439361"/>
                <a:gd name="connsiteY13" fmla="*/ 244234 h 439361"/>
                <a:gd name="connsiteX14" fmla="*/ 162991 w 439361"/>
                <a:gd name="connsiteY14" fmla="*/ 213503 h 439361"/>
                <a:gd name="connsiteX15" fmla="*/ 187191 w 439361"/>
                <a:gd name="connsiteY15" fmla="*/ 180759 h 439361"/>
                <a:gd name="connsiteX16" fmla="*/ 208228 w 439361"/>
                <a:gd name="connsiteY16" fmla="*/ 147726 h 439361"/>
                <a:gd name="connsiteX17" fmla="*/ 225407 w 439361"/>
                <a:gd name="connsiteY17" fmla="*/ 115943 h 439361"/>
                <a:gd name="connsiteX18" fmla="*/ 260360 w 439361"/>
                <a:gd name="connsiteY18" fmla="*/ 115943 h 439361"/>
                <a:gd name="connsiteX19" fmla="*/ 260360 w 439361"/>
                <a:gd name="connsiteY19" fmla="*/ 242696 h 439361"/>
                <a:gd name="connsiteX20" fmla="*/ 286672 w 439361"/>
                <a:gd name="connsiteY20" fmla="*/ 242696 h 4393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39361" h="439361">
                  <a:moveTo>
                    <a:pt x="219686" y="0"/>
                  </a:moveTo>
                  <a:cubicBezTo>
                    <a:pt x="98360" y="-3"/>
                    <a:pt x="3" y="98348"/>
                    <a:pt x="0" y="219675"/>
                  </a:cubicBezTo>
                  <a:cubicBezTo>
                    <a:pt x="-3" y="341001"/>
                    <a:pt x="98348" y="439358"/>
                    <a:pt x="219675" y="439361"/>
                  </a:cubicBezTo>
                  <a:cubicBezTo>
                    <a:pt x="341001" y="439364"/>
                    <a:pt x="439358" y="341013"/>
                    <a:pt x="439361" y="219686"/>
                  </a:cubicBezTo>
                  <a:cubicBezTo>
                    <a:pt x="439361" y="219685"/>
                    <a:pt x="439361" y="219682"/>
                    <a:pt x="439361" y="219681"/>
                  </a:cubicBezTo>
                  <a:cubicBezTo>
                    <a:pt x="439416" y="98409"/>
                    <a:pt x="341149" y="54"/>
                    <a:pt x="219877" y="0"/>
                  </a:cubicBezTo>
                  <a:cubicBezTo>
                    <a:pt x="219814" y="0"/>
                    <a:pt x="219750" y="0"/>
                    <a:pt x="219686" y="0"/>
                  </a:cubicBezTo>
                  <a:close/>
                  <a:moveTo>
                    <a:pt x="286672" y="270540"/>
                  </a:moveTo>
                  <a:lnTo>
                    <a:pt x="260360" y="270540"/>
                  </a:lnTo>
                  <a:lnTo>
                    <a:pt x="260360" y="311833"/>
                  </a:lnTo>
                  <a:lnTo>
                    <a:pt x="227136" y="311833"/>
                  </a:lnTo>
                  <a:lnTo>
                    <a:pt x="227136" y="270540"/>
                  </a:lnTo>
                  <a:lnTo>
                    <a:pt x="136679" y="270540"/>
                  </a:lnTo>
                  <a:lnTo>
                    <a:pt x="136679" y="244234"/>
                  </a:lnTo>
                  <a:cubicBezTo>
                    <a:pt x="145640" y="234501"/>
                    <a:pt x="154411" y="224258"/>
                    <a:pt x="162991" y="213503"/>
                  </a:cubicBezTo>
                  <a:cubicBezTo>
                    <a:pt x="171570" y="202749"/>
                    <a:pt x="179637" y="191834"/>
                    <a:pt x="187191" y="180759"/>
                  </a:cubicBezTo>
                  <a:cubicBezTo>
                    <a:pt x="194745" y="169685"/>
                    <a:pt x="201757" y="158674"/>
                    <a:pt x="208228" y="147726"/>
                  </a:cubicBezTo>
                  <a:cubicBezTo>
                    <a:pt x="214699" y="136779"/>
                    <a:pt x="220425" y="126185"/>
                    <a:pt x="225407" y="115943"/>
                  </a:cubicBezTo>
                  <a:lnTo>
                    <a:pt x="260360" y="115943"/>
                  </a:lnTo>
                  <a:lnTo>
                    <a:pt x="260360" y="242696"/>
                  </a:lnTo>
                  <a:lnTo>
                    <a:pt x="286672" y="242696"/>
                  </a:lnTo>
                  <a:close/>
                </a:path>
              </a:pathLst>
            </a:custGeom>
            <a:solidFill>
              <a:srgbClr val="ECF1E1"/>
            </a:solidFill>
            <a:ln w="5755" cap="flat">
              <a:noFill/>
              <a:prstDash val="solid"/>
              <a:miter/>
            </a:ln>
          </p:spPr>
          <p:txBody>
            <a:bodyPr rtlCol="0" anchor="ctr"/>
            <a:lstStyle/>
            <a:p>
              <a:endParaRPr lang="en-US"/>
            </a:p>
          </p:txBody>
        </p:sp>
      </p:grpSp>
      <p:sp>
        <p:nvSpPr>
          <p:cNvPr id="32" name="Graphic 27" descr="Kiosk">
            <a:extLst>
              <a:ext uri="{FF2B5EF4-FFF2-40B4-BE49-F238E27FC236}">
                <a16:creationId xmlns:a16="http://schemas.microsoft.com/office/drawing/2014/main" id="{D793814E-CF79-49F6-99F2-753373E12326}"/>
              </a:ext>
            </a:extLst>
          </p:cNvPr>
          <p:cNvSpPr/>
          <p:nvPr/>
        </p:nvSpPr>
        <p:spPr>
          <a:xfrm>
            <a:off x="10198845" y="2358290"/>
            <a:ext cx="844147" cy="855871"/>
          </a:xfrm>
          <a:custGeom>
            <a:avLst/>
            <a:gdLst>
              <a:gd name="connsiteX0" fmla="*/ 844148 w 844147"/>
              <a:gd name="connsiteY0" fmla="*/ 211037 h 855871"/>
              <a:gd name="connsiteX1" fmla="*/ 844148 w 844147"/>
              <a:gd name="connsiteY1" fmla="*/ 172112 h 855871"/>
              <a:gd name="connsiteX2" fmla="*/ 840982 w 844147"/>
              <a:gd name="connsiteY2" fmla="*/ 156871 h 855871"/>
              <a:gd name="connsiteX3" fmla="*/ 772043 w 844147"/>
              <a:gd name="connsiteY3" fmla="*/ 0 h 855871"/>
              <a:gd name="connsiteX4" fmla="*/ 72104 w 844147"/>
              <a:gd name="connsiteY4" fmla="*/ 0 h 855871"/>
              <a:gd name="connsiteX5" fmla="*/ 3166 w 844147"/>
              <a:gd name="connsiteY5" fmla="*/ 156871 h 855871"/>
              <a:gd name="connsiteX6" fmla="*/ 0 w 844147"/>
              <a:gd name="connsiteY6" fmla="*/ 172112 h 855871"/>
              <a:gd name="connsiteX7" fmla="*/ 0 w 844147"/>
              <a:gd name="connsiteY7" fmla="*/ 211037 h 855871"/>
              <a:gd name="connsiteX8" fmla="*/ 46897 w 844147"/>
              <a:gd name="connsiteY8" fmla="*/ 257934 h 855871"/>
              <a:gd name="connsiteX9" fmla="*/ 46897 w 844147"/>
              <a:gd name="connsiteY9" fmla="*/ 539316 h 855871"/>
              <a:gd name="connsiteX10" fmla="*/ 0 w 844147"/>
              <a:gd name="connsiteY10" fmla="*/ 539316 h 855871"/>
              <a:gd name="connsiteX11" fmla="*/ 0 w 844147"/>
              <a:gd name="connsiteY11" fmla="*/ 609662 h 855871"/>
              <a:gd name="connsiteX12" fmla="*/ 46897 w 844147"/>
              <a:gd name="connsiteY12" fmla="*/ 609662 h 855871"/>
              <a:gd name="connsiteX13" fmla="*/ 46897 w 844147"/>
              <a:gd name="connsiteY13" fmla="*/ 855872 h 855871"/>
              <a:gd name="connsiteX14" fmla="*/ 797251 w 844147"/>
              <a:gd name="connsiteY14" fmla="*/ 855872 h 855871"/>
              <a:gd name="connsiteX15" fmla="*/ 797251 w 844147"/>
              <a:gd name="connsiteY15" fmla="*/ 609662 h 855871"/>
              <a:gd name="connsiteX16" fmla="*/ 844148 w 844147"/>
              <a:gd name="connsiteY16" fmla="*/ 609662 h 855871"/>
              <a:gd name="connsiteX17" fmla="*/ 844148 w 844147"/>
              <a:gd name="connsiteY17" fmla="*/ 539316 h 855871"/>
              <a:gd name="connsiteX18" fmla="*/ 797251 w 844147"/>
              <a:gd name="connsiteY18" fmla="*/ 539316 h 855871"/>
              <a:gd name="connsiteX19" fmla="*/ 797251 w 844147"/>
              <a:gd name="connsiteY19" fmla="*/ 257934 h 855871"/>
              <a:gd name="connsiteX20" fmla="*/ 844148 w 844147"/>
              <a:gd name="connsiteY20" fmla="*/ 211037 h 855871"/>
              <a:gd name="connsiteX21" fmla="*/ 705801 w 844147"/>
              <a:gd name="connsiteY21" fmla="*/ 70346 h 855871"/>
              <a:gd name="connsiteX22" fmla="*/ 750354 w 844147"/>
              <a:gd name="connsiteY22" fmla="*/ 164140 h 855871"/>
              <a:gd name="connsiteX23" fmla="*/ 750354 w 844147"/>
              <a:gd name="connsiteY23" fmla="*/ 211037 h 855871"/>
              <a:gd name="connsiteX24" fmla="*/ 703456 w 844147"/>
              <a:gd name="connsiteY24" fmla="*/ 257934 h 855871"/>
              <a:gd name="connsiteX25" fmla="*/ 656559 w 844147"/>
              <a:gd name="connsiteY25" fmla="*/ 211037 h 855871"/>
              <a:gd name="connsiteX26" fmla="*/ 656559 w 844147"/>
              <a:gd name="connsiteY26" fmla="*/ 164140 h 855871"/>
              <a:gd name="connsiteX27" fmla="*/ 612007 w 844147"/>
              <a:gd name="connsiteY27" fmla="*/ 70346 h 855871"/>
              <a:gd name="connsiteX28" fmla="*/ 534627 w 844147"/>
              <a:gd name="connsiteY28" fmla="*/ 70346 h 855871"/>
              <a:gd name="connsiteX29" fmla="*/ 562765 w 844147"/>
              <a:gd name="connsiteY29" fmla="*/ 164140 h 855871"/>
              <a:gd name="connsiteX30" fmla="*/ 562765 w 844147"/>
              <a:gd name="connsiteY30" fmla="*/ 211037 h 855871"/>
              <a:gd name="connsiteX31" fmla="*/ 515868 w 844147"/>
              <a:gd name="connsiteY31" fmla="*/ 257934 h 855871"/>
              <a:gd name="connsiteX32" fmla="*/ 468971 w 844147"/>
              <a:gd name="connsiteY32" fmla="*/ 211037 h 855871"/>
              <a:gd name="connsiteX33" fmla="*/ 468971 w 844147"/>
              <a:gd name="connsiteY33" fmla="*/ 164140 h 855871"/>
              <a:gd name="connsiteX34" fmla="*/ 452557 w 844147"/>
              <a:gd name="connsiteY34" fmla="*/ 70346 h 855871"/>
              <a:gd name="connsiteX35" fmla="*/ 281383 w 844147"/>
              <a:gd name="connsiteY35" fmla="*/ 164140 h 855871"/>
              <a:gd name="connsiteX36" fmla="*/ 309521 w 844147"/>
              <a:gd name="connsiteY36" fmla="*/ 70346 h 855871"/>
              <a:gd name="connsiteX37" fmla="*/ 391591 w 844147"/>
              <a:gd name="connsiteY37" fmla="*/ 70346 h 855871"/>
              <a:gd name="connsiteX38" fmla="*/ 375177 w 844147"/>
              <a:gd name="connsiteY38" fmla="*/ 164140 h 855871"/>
              <a:gd name="connsiteX39" fmla="*/ 375177 w 844147"/>
              <a:gd name="connsiteY39" fmla="*/ 211037 h 855871"/>
              <a:gd name="connsiteX40" fmla="*/ 328280 w 844147"/>
              <a:gd name="connsiteY40" fmla="*/ 257934 h 855871"/>
              <a:gd name="connsiteX41" fmla="*/ 281383 w 844147"/>
              <a:gd name="connsiteY41" fmla="*/ 211037 h 855871"/>
              <a:gd name="connsiteX42" fmla="*/ 93794 w 844147"/>
              <a:gd name="connsiteY42" fmla="*/ 164140 h 855871"/>
              <a:gd name="connsiteX43" fmla="*/ 138347 w 844147"/>
              <a:gd name="connsiteY43" fmla="*/ 70346 h 855871"/>
              <a:gd name="connsiteX44" fmla="*/ 232141 w 844147"/>
              <a:gd name="connsiteY44" fmla="*/ 70346 h 855871"/>
              <a:gd name="connsiteX45" fmla="*/ 187589 w 844147"/>
              <a:gd name="connsiteY45" fmla="*/ 164140 h 855871"/>
              <a:gd name="connsiteX46" fmla="*/ 187589 w 844147"/>
              <a:gd name="connsiteY46" fmla="*/ 211037 h 855871"/>
              <a:gd name="connsiteX47" fmla="*/ 140691 w 844147"/>
              <a:gd name="connsiteY47" fmla="*/ 257934 h 855871"/>
              <a:gd name="connsiteX48" fmla="*/ 93794 w 844147"/>
              <a:gd name="connsiteY48" fmla="*/ 211037 h 855871"/>
              <a:gd name="connsiteX49" fmla="*/ 117243 w 844147"/>
              <a:gd name="connsiteY49" fmla="*/ 539316 h 855871"/>
              <a:gd name="connsiteX50" fmla="*/ 117243 w 844147"/>
              <a:gd name="connsiteY50" fmla="*/ 340004 h 855871"/>
              <a:gd name="connsiteX51" fmla="*/ 726905 w 844147"/>
              <a:gd name="connsiteY51" fmla="*/ 340004 h 855871"/>
              <a:gd name="connsiteX52" fmla="*/ 726905 w 844147"/>
              <a:gd name="connsiteY52" fmla="*/ 539316 h 855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844147" h="855871">
                <a:moveTo>
                  <a:pt x="844148" y="211037"/>
                </a:moveTo>
                <a:lnTo>
                  <a:pt x="844148" y="172112"/>
                </a:lnTo>
                <a:cubicBezTo>
                  <a:pt x="844163" y="166867"/>
                  <a:pt x="843084" y="161677"/>
                  <a:pt x="840982" y="156871"/>
                </a:cubicBezTo>
                <a:lnTo>
                  <a:pt x="772043" y="0"/>
                </a:lnTo>
                <a:lnTo>
                  <a:pt x="72104" y="0"/>
                </a:lnTo>
                <a:lnTo>
                  <a:pt x="3166" y="156871"/>
                </a:lnTo>
                <a:cubicBezTo>
                  <a:pt x="1064" y="161677"/>
                  <a:pt x="-15" y="166867"/>
                  <a:pt x="0" y="172112"/>
                </a:cubicBezTo>
                <a:lnTo>
                  <a:pt x="0" y="211037"/>
                </a:lnTo>
                <a:cubicBezTo>
                  <a:pt x="0" y="236937"/>
                  <a:pt x="20997" y="257934"/>
                  <a:pt x="46897" y="257934"/>
                </a:cubicBezTo>
                <a:lnTo>
                  <a:pt x="46897" y="539316"/>
                </a:lnTo>
                <a:lnTo>
                  <a:pt x="0" y="539316"/>
                </a:lnTo>
                <a:lnTo>
                  <a:pt x="0" y="609662"/>
                </a:lnTo>
                <a:lnTo>
                  <a:pt x="46897" y="609662"/>
                </a:lnTo>
                <a:lnTo>
                  <a:pt x="46897" y="855872"/>
                </a:lnTo>
                <a:lnTo>
                  <a:pt x="797251" y="855872"/>
                </a:lnTo>
                <a:lnTo>
                  <a:pt x="797251" y="609662"/>
                </a:lnTo>
                <a:lnTo>
                  <a:pt x="844148" y="609662"/>
                </a:lnTo>
                <a:lnTo>
                  <a:pt x="844148" y="539316"/>
                </a:lnTo>
                <a:lnTo>
                  <a:pt x="797251" y="539316"/>
                </a:lnTo>
                <a:lnTo>
                  <a:pt x="797251" y="257934"/>
                </a:lnTo>
                <a:cubicBezTo>
                  <a:pt x="823151" y="257934"/>
                  <a:pt x="844148" y="236937"/>
                  <a:pt x="844148" y="211037"/>
                </a:cubicBezTo>
                <a:close/>
                <a:moveTo>
                  <a:pt x="705801" y="70346"/>
                </a:moveTo>
                <a:lnTo>
                  <a:pt x="750354" y="164140"/>
                </a:lnTo>
                <a:lnTo>
                  <a:pt x="750354" y="211037"/>
                </a:lnTo>
                <a:cubicBezTo>
                  <a:pt x="750354" y="236937"/>
                  <a:pt x="729357" y="257934"/>
                  <a:pt x="703456" y="257934"/>
                </a:cubicBezTo>
                <a:cubicBezTo>
                  <a:pt x="677556" y="257934"/>
                  <a:pt x="656559" y="236937"/>
                  <a:pt x="656559" y="211037"/>
                </a:cubicBezTo>
                <a:lnTo>
                  <a:pt x="656559" y="164140"/>
                </a:lnTo>
                <a:lnTo>
                  <a:pt x="612007" y="70346"/>
                </a:lnTo>
                <a:close/>
                <a:moveTo>
                  <a:pt x="534627" y="70346"/>
                </a:moveTo>
                <a:lnTo>
                  <a:pt x="562765" y="164140"/>
                </a:lnTo>
                <a:lnTo>
                  <a:pt x="562765" y="211037"/>
                </a:lnTo>
                <a:cubicBezTo>
                  <a:pt x="562765" y="236937"/>
                  <a:pt x="541768" y="257934"/>
                  <a:pt x="515868" y="257934"/>
                </a:cubicBezTo>
                <a:cubicBezTo>
                  <a:pt x="489968" y="257934"/>
                  <a:pt x="468971" y="236937"/>
                  <a:pt x="468971" y="211037"/>
                </a:cubicBezTo>
                <a:lnTo>
                  <a:pt x="468971" y="164140"/>
                </a:lnTo>
                <a:lnTo>
                  <a:pt x="452557" y="70346"/>
                </a:lnTo>
                <a:close/>
                <a:moveTo>
                  <a:pt x="281383" y="164140"/>
                </a:moveTo>
                <a:lnTo>
                  <a:pt x="309521" y="70346"/>
                </a:lnTo>
                <a:lnTo>
                  <a:pt x="391591" y="70346"/>
                </a:lnTo>
                <a:lnTo>
                  <a:pt x="375177" y="164140"/>
                </a:lnTo>
                <a:lnTo>
                  <a:pt x="375177" y="211037"/>
                </a:lnTo>
                <a:cubicBezTo>
                  <a:pt x="375177" y="236937"/>
                  <a:pt x="354180" y="257934"/>
                  <a:pt x="328280" y="257934"/>
                </a:cubicBezTo>
                <a:cubicBezTo>
                  <a:pt x="302380" y="257934"/>
                  <a:pt x="281383" y="236937"/>
                  <a:pt x="281383" y="211037"/>
                </a:cubicBezTo>
                <a:close/>
                <a:moveTo>
                  <a:pt x="93794" y="164140"/>
                </a:moveTo>
                <a:lnTo>
                  <a:pt x="138347" y="70346"/>
                </a:lnTo>
                <a:lnTo>
                  <a:pt x="232141" y="70346"/>
                </a:lnTo>
                <a:lnTo>
                  <a:pt x="187589" y="164140"/>
                </a:lnTo>
                <a:lnTo>
                  <a:pt x="187589" y="211037"/>
                </a:lnTo>
                <a:cubicBezTo>
                  <a:pt x="187589" y="236937"/>
                  <a:pt x="166592" y="257934"/>
                  <a:pt x="140691" y="257934"/>
                </a:cubicBezTo>
                <a:cubicBezTo>
                  <a:pt x="114791" y="257934"/>
                  <a:pt x="93794" y="236937"/>
                  <a:pt x="93794" y="211037"/>
                </a:cubicBezTo>
                <a:close/>
                <a:moveTo>
                  <a:pt x="117243" y="539316"/>
                </a:moveTo>
                <a:lnTo>
                  <a:pt x="117243" y="340004"/>
                </a:lnTo>
                <a:lnTo>
                  <a:pt x="726905" y="340004"/>
                </a:lnTo>
                <a:lnTo>
                  <a:pt x="726905" y="539316"/>
                </a:lnTo>
                <a:close/>
              </a:path>
            </a:pathLst>
          </a:custGeom>
          <a:solidFill>
            <a:schemeClr val="tx1">
              <a:alpha val="50000"/>
            </a:schemeClr>
          </a:solidFill>
          <a:ln w="11708" cap="flat">
            <a:noFill/>
            <a:prstDash val="solid"/>
            <a:miter/>
          </a:ln>
        </p:spPr>
        <p:txBody>
          <a:bodyPr rtlCol="0" anchor="ctr"/>
          <a:lstStyle/>
          <a:p>
            <a:endParaRPr lang="en-US"/>
          </a:p>
        </p:txBody>
      </p:sp>
      <p:sp>
        <p:nvSpPr>
          <p:cNvPr id="33" name="Graphic 31" descr="Tag">
            <a:extLst>
              <a:ext uri="{FF2B5EF4-FFF2-40B4-BE49-F238E27FC236}">
                <a16:creationId xmlns:a16="http://schemas.microsoft.com/office/drawing/2014/main" id="{BF88DDB0-D606-43AA-B039-60AE626E8120}"/>
              </a:ext>
            </a:extLst>
          </p:cNvPr>
          <p:cNvSpPr/>
          <p:nvPr/>
        </p:nvSpPr>
        <p:spPr>
          <a:xfrm>
            <a:off x="4802661" y="2413645"/>
            <a:ext cx="824366" cy="871113"/>
          </a:xfrm>
          <a:custGeom>
            <a:avLst/>
            <a:gdLst>
              <a:gd name="connsiteX0" fmla="*/ 234485 w 824366"/>
              <a:gd name="connsiteY0" fmla="*/ 328280 h 871113"/>
              <a:gd name="connsiteX1" fmla="*/ 187588 w 824366"/>
              <a:gd name="connsiteY1" fmla="*/ 281383 h 871113"/>
              <a:gd name="connsiteX2" fmla="*/ 209864 w 824366"/>
              <a:gd name="connsiteY2" fmla="*/ 241520 h 871113"/>
              <a:gd name="connsiteX3" fmla="*/ 211037 w 824366"/>
              <a:gd name="connsiteY3" fmla="*/ 269658 h 871113"/>
              <a:gd name="connsiteX4" fmla="*/ 234485 w 824366"/>
              <a:gd name="connsiteY4" fmla="*/ 293107 h 871113"/>
              <a:gd name="connsiteX5" fmla="*/ 257934 w 824366"/>
              <a:gd name="connsiteY5" fmla="*/ 269658 h 871113"/>
              <a:gd name="connsiteX6" fmla="*/ 256762 w 824366"/>
              <a:gd name="connsiteY6" fmla="*/ 240348 h 871113"/>
              <a:gd name="connsiteX7" fmla="*/ 281383 w 824366"/>
              <a:gd name="connsiteY7" fmla="*/ 281383 h 871113"/>
              <a:gd name="connsiteX8" fmla="*/ 234485 w 824366"/>
              <a:gd name="connsiteY8" fmla="*/ 328280 h 871113"/>
              <a:gd name="connsiteX9" fmla="*/ 811320 w 824366"/>
              <a:gd name="connsiteY9" fmla="*/ 529937 h 871113"/>
              <a:gd name="connsiteX10" fmla="*/ 483040 w 824366"/>
              <a:gd name="connsiteY10" fmla="*/ 201657 h 871113"/>
              <a:gd name="connsiteX11" fmla="*/ 450212 w 824366"/>
              <a:gd name="connsiteY11" fmla="*/ 187588 h 871113"/>
              <a:gd name="connsiteX12" fmla="*/ 248555 w 824366"/>
              <a:gd name="connsiteY12" fmla="*/ 187588 h 871113"/>
              <a:gd name="connsiteX13" fmla="*/ 168830 w 824366"/>
              <a:gd name="connsiteY13" fmla="*/ 117243 h 871113"/>
              <a:gd name="connsiteX14" fmla="*/ 127795 w 824366"/>
              <a:gd name="connsiteY14" fmla="*/ 110208 h 871113"/>
              <a:gd name="connsiteX15" fmla="*/ 46897 w 824366"/>
              <a:gd name="connsiteY15" fmla="*/ 23449 h 871113"/>
              <a:gd name="connsiteX16" fmla="*/ 23449 w 824366"/>
              <a:gd name="connsiteY16" fmla="*/ 0 h 871113"/>
              <a:gd name="connsiteX17" fmla="*/ 0 w 824366"/>
              <a:gd name="connsiteY17" fmla="*/ 23449 h 871113"/>
              <a:gd name="connsiteX18" fmla="*/ 120760 w 824366"/>
              <a:gd name="connsiteY18" fmla="*/ 157105 h 871113"/>
              <a:gd name="connsiteX19" fmla="*/ 160623 w 824366"/>
              <a:gd name="connsiteY19" fmla="*/ 164140 h 871113"/>
              <a:gd name="connsiteX20" fmla="*/ 201657 w 824366"/>
              <a:gd name="connsiteY20" fmla="*/ 194623 h 871113"/>
              <a:gd name="connsiteX21" fmla="*/ 141864 w 824366"/>
              <a:gd name="connsiteY21" fmla="*/ 282555 h 871113"/>
              <a:gd name="connsiteX22" fmla="*/ 141864 w 824366"/>
              <a:gd name="connsiteY22" fmla="*/ 497109 h 871113"/>
              <a:gd name="connsiteX23" fmla="*/ 155933 w 824366"/>
              <a:gd name="connsiteY23" fmla="*/ 529937 h 871113"/>
              <a:gd name="connsiteX24" fmla="*/ 484212 w 824366"/>
              <a:gd name="connsiteY24" fmla="*/ 858217 h 871113"/>
              <a:gd name="connsiteX25" fmla="*/ 515868 w 824366"/>
              <a:gd name="connsiteY25" fmla="*/ 871113 h 871113"/>
              <a:gd name="connsiteX26" fmla="*/ 548696 w 824366"/>
              <a:gd name="connsiteY26" fmla="*/ 857044 h 871113"/>
              <a:gd name="connsiteX27" fmla="*/ 810147 w 824366"/>
              <a:gd name="connsiteY27" fmla="*/ 595593 h 871113"/>
              <a:gd name="connsiteX28" fmla="*/ 811320 w 824366"/>
              <a:gd name="connsiteY28" fmla="*/ 529937 h 871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824366" h="871113">
                <a:moveTo>
                  <a:pt x="234485" y="328280"/>
                </a:moveTo>
                <a:cubicBezTo>
                  <a:pt x="208692" y="328280"/>
                  <a:pt x="187588" y="307176"/>
                  <a:pt x="187588" y="281383"/>
                </a:cubicBezTo>
                <a:cubicBezTo>
                  <a:pt x="187588" y="264969"/>
                  <a:pt x="196968" y="249727"/>
                  <a:pt x="209864" y="241520"/>
                </a:cubicBezTo>
                <a:cubicBezTo>
                  <a:pt x="209864" y="249727"/>
                  <a:pt x="211037" y="259106"/>
                  <a:pt x="211037" y="269658"/>
                </a:cubicBezTo>
                <a:cubicBezTo>
                  <a:pt x="211037" y="282555"/>
                  <a:pt x="221589" y="293107"/>
                  <a:pt x="234485" y="293107"/>
                </a:cubicBezTo>
                <a:cubicBezTo>
                  <a:pt x="247382" y="293107"/>
                  <a:pt x="257934" y="282555"/>
                  <a:pt x="257934" y="269658"/>
                </a:cubicBezTo>
                <a:cubicBezTo>
                  <a:pt x="257934" y="259106"/>
                  <a:pt x="257934" y="249727"/>
                  <a:pt x="256762" y="240348"/>
                </a:cubicBezTo>
                <a:cubicBezTo>
                  <a:pt x="270831" y="248555"/>
                  <a:pt x="281383" y="263796"/>
                  <a:pt x="281383" y="281383"/>
                </a:cubicBezTo>
                <a:cubicBezTo>
                  <a:pt x="281383" y="307176"/>
                  <a:pt x="260279" y="328280"/>
                  <a:pt x="234485" y="328280"/>
                </a:cubicBezTo>
                <a:close/>
                <a:moveTo>
                  <a:pt x="811320" y="529937"/>
                </a:moveTo>
                <a:lnTo>
                  <a:pt x="483040" y="201657"/>
                </a:lnTo>
                <a:cubicBezTo>
                  <a:pt x="473661" y="192278"/>
                  <a:pt x="461936" y="187588"/>
                  <a:pt x="450212" y="187588"/>
                </a:cubicBezTo>
                <a:lnTo>
                  <a:pt x="248555" y="187588"/>
                </a:lnTo>
                <a:cubicBezTo>
                  <a:pt x="235658" y="146553"/>
                  <a:pt x="211037" y="125450"/>
                  <a:pt x="168830" y="117243"/>
                </a:cubicBezTo>
                <a:cubicBezTo>
                  <a:pt x="153588" y="114898"/>
                  <a:pt x="140691" y="112553"/>
                  <a:pt x="127795" y="110208"/>
                </a:cubicBezTo>
                <a:cubicBezTo>
                  <a:pt x="60966" y="100829"/>
                  <a:pt x="46897" y="98484"/>
                  <a:pt x="46897" y="23449"/>
                </a:cubicBezTo>
                <a:cubicBezTo>
                  <a:pt x="46897" y="10552"/>
                  <a:pt x="36345" y="0"/>
                  <a:pt x="23449" y="0"/>
                </a:cubicBezTo>
                <a:cubicBezTo>
                  <a:pt x="10552" y="0"/>
                  <a:pt x="0" y="10552"/>
                  <a:pt x="0" y="23449"/>
                </a:cubicBezTo>
                <a:cubicBezTo>
                  <a:pt x="0" y="133657"/>
                  <a:pt x="43380" y="145381"/>
                  <a:pt x="120760" y="157105"/>
                </a:cubicBezTo>
                <a:cubicBezTo>
                  <a:pt x="132484" y="159450"/>
                  <a:pt x="145381" y="160623"/>
                  <a:pt x="160623" y="164140"/>
                </a:cubicBezTo>
                <a:cubicBezTo>
                  <a:pt x="175864" y="167657"/>
                  <a:pt x="192278" y="170002"/>
                  <a:pt x="201657" y="194623"/>
                </a:cubicBezTo>
                <a:cubicBezTo>
                  <a:pt x="166485" y="208692"/>
                  <a:pt x="141864" y="242692"/>
                  <a:pt x="141864" y="282555"/>
                </a:cubicBezTo>
                <a:lnTo>
                  <a:pt x="141864" y="497109"/>
                </a:lnTo>
                <a:cubicBezTo>
                  <a:pt x="141864" y="510006"/>
                  <a:pt x="146553" y="521730"/>
                  <a:pt x="155933" y="529937"/>
                </a:cubicBezTo>
                <a:lnTo>
                  <a:pt x="484212" y="858217"/>
                </a:lnTo>
                <a:cubicBezTo>
                  <a:pt x="492419" y="867596"/>
                  <a:pt x="504144" y="871113"/>
                  <a:pt x="515868" y="871113"/>
                </a:cubicBezTo>
                <a:cubicBezTo>
                  <a:pt x="527592" y="871113"/>
                  <a:pt x="539316" y="866424"/>
                  <a:pt x="548696" y="857044"/>
                </a:cubicBezTo>
                <a:lnTo>
                  <a:pt x="810147" y="595593"/>
                </a:lnTo>
                <a:cubicBezTo>
                  <a:pt x="828906" y="578007"/>
                  <a:pt x="828906" y="547523"/>
                  <a:pt x="811320" y="529937"/>
                </a:cubicBezTo>
                <a:close/>
              </a:path>
            </a:pathLst>
          </a:custGeom>
          <a:solidFill>
            <a:schemeClr val="tx1">
              <a:alpha val="50000"/>
            </a:schemeClr>
          </a:solidFill>
          <a:ln w="11708" cap="flat">
            <a:noFill/>
            <a:prstDash val="solid"/>
            <a:miter/>
          </a:ln>
        </p:spPr>
        <p:txBody>
          <a:bodyPr rtlCol="0" anchor="ctr"/>
          <a:lstStyle/>
          <a:p>
            <a:endParaRPr lang="en-US"/>
          </a:p>
        </p:txBody>
      </p:sp>
      <p:sp>
        <p:nvSpPr>
          <p:cNvPr id="34" name="Graphic 25" descr="Coins">
            <a:extLst>
              <a:ext uri="{FF2B5EF4-FFF2-40B4-BE49-F238E27FC236}">
                <a16:creationId xmlns:a16="http://schemas.microsoft.com/office/drawing/2014/main" id="{800F5BB2-B235-41B3-A764-B3B1E7794B2C}"/>
              </a:ext>
            </a:extLst>
          </p:cNvPr>
          <p:cNvSpPr/>
          <p:nvPr/>
        </p:nvSpPr>
        <p:spPr>
          <a:xfrm>
            <a:off x="7457795" y="2425370"/>
            <a:ext cx="984901" cy="844147"/>
          </a:xfrm>
          <a:custGeom>
            <a:avLst/>
            <a:gdLst>
              <a:gd name="connsiteX0" fmla="*/ 915666 w 984901"/>
              <a:gd name="connsiteY0" fmla="*/ 703456 h 844147"/>
              <a:gd name="connsiteX1" fmla="*/ 868768 w 984901"/>
              <a:gd name="connsiteY1" fmla="*/ 743319 h 844147"/>
              <a:gd name="connsiteX2" fmla="*/ 868768 w 984901"/>
              <a:gd name="connsiteY2" fmla="*/ 701111 h 844147"/>
              <a:gd name="connsiteX3" fmla="*/ 915666 w 984901"/>
              <a:gd name="connsiteY3" fmla="*/ 682353 h 844147"/>
              <a:gd name="connsiteX4" fmla="*/ 915666 w 984901"/>
              <a:gd name="connsiteY4" fmla="*/ 703456 h 844147"/>
              <a:gd name="connsiteX5" fmla="*/ 821871 w 984901"/>
              <a:gd name="connsiteY5" fmla="*/ 626076 h 844147"/>
              <a:gd name="connsiteX6" fmla="*/ 821871 w 984901"/>
              <a:gd name="connsiteY6" fmla="*/ 583869 h 844147"/>
              <a:gd name="connsiteX7" fmla="*/ 868768 w 984901"/>
              <a:gd name="connsiteY7" fmla="*/ 565110 h 844147"/>
              <a:gd name="connsiteX8" fmla="*/ 868768 w 984901"/>
              <a:gd name="connsiteY8" fmla="*/ 586214 h 844147"/>
              <a:gd name="connsiteX9" fmla="*/ 821871 w 984901"/>
              <a:gd name="connsiteY9" fmla="*/ 626076 h 844147"/>
              <a:gd name="connsiteX10" fmla="*/ 821871 w 984901"/>
              <a:gd name="connsiteY10" fmla="*/ 757388 h 844147"/>
              <a:gd name="connsiteX11" fmla="*/ 774974 w 984901"/>
              <a:gd name="connsiteY11" fmla="*/ 765595 h 844147"/>
              <a:gd name="connsiteX12" fmla="*/ 774974 w 984901"/>
              <a:gd name="connsiteY12" fmla="*/ 719870 h 844147"/>
              <a:gd name="connsiteX13" fmla="*/ 821871 w 984901"/>
              <a:gd name="connsiteY13" fmla="*/ 712836 h 844147"/>
              <a:gd name="connsiteX14" fmla="*/ 821871 w 984901"/>
              <a:gd name="connsiteY14" fmla="*/ 757388 h 844147"/>
              <a:gd name="connsiteX15" fmla="*/ 728077 w 984901"/>
              <a:gd name="connsiteY15" fmla="*/ 602628 h 844147"/>
              <a:gd name="connsiteX16" fmla="*/ 774974 w 984901"/>
              <a:gd name="connsiteY16" fmla="*/ 595593 h 844147"/>
              <a:gd name="connsiteX17" fmla="*/ 774974 w 984901"/>
              <a:gd name="connsiteY17" fmla="*/ 640145 h 844147"/>
              <a:gd name="connsiteX18" fmla="*/ 728077 w 984901"/>
              <a:gd name="connsiteY18" fmla="*/ 648352 h 844147"/>
              <a:gd name="connsiteX19" fmla="*/ 728077 w 984901"/>
              <a:gd name="connsiteY19" fmla="*/ 602628 h 844147"/>
              <a:gd name="connsiteX20" fmla="*/ 728077 w 984901"/>
              <a:gd name="connsiteY20" fmla="*/ 771457 h 844147"/>
              <a:gd name="connsiteX21" fmla="*/ 681180 w 984901"/>
              <a:gd name="connsiteY21" fmla="*/ 773802 h 844147"/>
              <a:gd name="connsiteX22" fmla="*/ 681180 w 984901"/>
              <a:gd name="connsiteY22" fmla="*/ 726905 h 844147"/>
              <a:gd name="connsiteX23" fmla="*/ 728077 w 984901"/>
              <a:gd name="connsiteY23" fmla="*/ 724560 h 844147"/>
              <a:gd name="connsiteX24" fmla="*/ 728077 w 984901"/>
              <a:gd name="connsiteY24" fmla="*/ 771457 h 844147"/>
              <a:gd name="connsiteX25" fmla="*/ 634283 w 984901"/>
              <a:gd name="connsiteY25" fmla="*/ 656559 h 844147"/>
              <a:gd name="connsiteX26" fmla="*/ 634283 w 984901"/>
              <a:gd name="connsiteY26" fmla="*/ 609662 h 844147"/>
              <a:gd name="connsiteX27" fmla="*/ 681180 w 984901"/>
              <a:gd name="connsiteY27" fmla="*/ 607317 h 844147"/>
              <a:gd name="connsiteX28" fmla="*/ 681180 w 984901"/>
              <a:gd name="connsiteY28" fmla="*/ 654214 h 844147"/>
              <a:gd name="connsiteX29" fmla="*/ 634283 w 984901"/>
              <a:gd name="connsiteY29" fmla="*/ 656559 h 844147"/>
              <a:gd name="connsiteX30" fmla="*/ 634283 w 984901"/>
              <a:gd name="connsiteY30" fmla="*/ 773802 h 844147"/>
              <a:gd name="connsiteX31" fmla="*/ 587386 w 984901"/>
              <a:gd name="connsiteY31" fmla="*/ 771457 h 844147"/>
              <a:gd name="connsiteX32" fmla="*/ 587386 w 984901"/>
              <a:gd name="connsiteY32" fmla="*/ 726905 h 844147"/>
              <a:gd name="connsiteX33" fmla="*/ 610835 w 984901"/>
              <a:gd name="connsiteY33" fmla="*/ 726905 h 844147"/>
              <a:gd name="connsiteX34" fmla="*/ 634283 w 984901"/>
              <a:gd name="connsiteY34" fmla="*/ 726905 h 844147"/>
              <a:gd name="connsiteX35" fmla="*/ 634283 w 984901"/>
              <a:gd name="connsiteY35" fmla="*/ 773802 h 844147"/>
              <a:gd name="connsiteX36" fmla="*/ 540489 w 984901"/>
              <a:gd name="connsiteY36" fmla="*/ 607317 h 844147"/>
              <a:gd name="connsiteX37" fmla="*/ 587386 w 984901"/>
              <a:gd name="connsiteY37" fmla="*/ 609662 h 844147"/>
              <a:gd name="connsiteX38" fmla="*/ 587386 w 984901"/>
              <a:gd name="connsiteY38" fmla="*/ 656559 h 844147"/>
              <a:gd name="connsiteX39" fmla="*/ 540489 w 984901"/>
              <a:gd name="connsiteY39" fmla="*/ 654214 h 844147"/>
              <a:gd name="connsiteX40" fmla="*/ 540489 w 984901"/>
              <a:gd name="connsiteY40" fmla="*/ 607317 h 844147"/>
              <a:gd name="connsiteX41" fmla="*/ 540489 w 984901"/>
              <a:gd name="connsiteY41" fmla="*/ 765595 h 844147"/>
              <a:gd name="connsiteX42" fmla="*/ 493592 w 984901"/>
              <a:gd name="connsiteY42" fmla="*/ 757388 h 844147"/>
              <a:gd name="connsiteX43" fmla="*/ 493592 w 984901"/>
              <a:gd name="connsiteY43" fmla="*/ 719870 h 844147"/>
              <a:gd name="connsiteX44" fmla="*/ 540489 w 984901"/>
              <a:gd name="connsiteY44" fmla="*/ 724560 h 844147"/>
              <a:gd name="connsiteX45" fmla="*/ 540489 w 984901"/>
              <a:gd name="connsiteY45" fmla="*/ 765595 h 844147"/>
              <a:gd name="connsiteX46" fmla="*/ 446695 w 984901"/>
              <a:gd name="connsiteY46" fmla="*/ 640145 h 844147"/>
              <a:gd name="connsiteX47" fmla="*/ 446695 w 984901"/>
              <a:gd name="connsiteY47" fmla="*/ 594421 h 844147"/>
              <a:gd name="connsiteX48" fmla="*/ 493592 w 984901"/>
              <a:gd name="connsiteY48" fmla="*/ 601455 h 844147"/>
              <a:gd name="connsiteX49" fmla="*/ 493592 w 984901"/>
              <a:gd name="connsiteY49" fmla="*/ 648352 h 844147"/>
              <a:gd name="connsiteX50" fmla="*/ 446695 w 984901"/>
              <a:gd name="connsiteY50" fmla="*/ 640145 h 844147"/>
              <a:gd name="connsiteX51" fmla="*/ 446695 w 984901"/>
              <a:gd name="connsiteY51" fmla="*/ 743319 h 844147"/>
              <a:gd name="connsiteX52" fmla="*/ 399798 w 984901"/>
              <a:gd name="connsiteY52" fmla="*/ 703456 h 844147"/>
              <a:gd name="connsiteX53" fmla="*/ 399798 w 984901"/>
              <a:gd name="connsiteY53" fmla="*/ 701111 h 844147"/>
              <a:gd name="connsiteX54" fmla="*/ 400970 w 984901"/>
              <a:gd name="connsiteY54" fmla="*/ 701111 h 844147"/>
              <a:gd name="connsiteX55" fmla="*/ 410350 w 984901"/>
              <a:gd name="connsiteY55" fmla="*/ 703456 h 844147"/>
              <a:gd name="connsiteX56" fmla="*/ 446695 w 984901"/>
              <a:gd name="connsiteY56" fmla="*/ 711663 h 844147"/>
              <a:gd name="connsiteX57" fmla="*/ 446695 w 984901"/>
              <a:gd name="connsiteY57" fmla="*/ 743319 h 844147"/>
              <a:gd name="connsiteX58" fmla="*/ 259106 w 984901"/>
              <a:gd name="connsiteY58" fmla="*/ 583869 h 844147"/>
              <a:gd name="connsiteX59" fmla="*/ 282555 w 984901"/>
              <a:gd name="connsiteY59" fmla="*/ 585041 h 844147"/>
              <a:gd name="connsiteX60" fmla="*/ 282555 w 984901"/>
              <a:gd name="connsiteY60" fmla="*/ 586214 h 844147"/>
              <a:gd name="connsiteX61" fmla="*/ 294279 w 984901"/>
              <a:gd name="connsiteY61" fmla="*/ 631938 h 844147"/>
              <a:gd name="connsiteX62" fmla="*/ 259106 w 984901"/>
              <a:gd name="connsiteY62" fmla="*/ 629593 h 844147"/>
              <a:gd name="connsiteX63" fmla="*/ 259106 w 984901"/>
              <a:gd name="connsiteY63" fmla="*/ 583869 h 844147"/>
              <a:gd name="connsiteX64" fmla="*/ 212209 w 984901"/>
              <a:gd name="connsiteY64" fmla="*/ 443177 h 844147"/>
              <a:gd name="connsiteX65" fmla="*/ 259106 w 984901"/>
              <a:gd name="connsiteY65" fmla="*/ 450212 h 844147"/>
              <a:gd name="connsiteX66" fmla="*/ 259106 w 984901"/>
              <a:gd name="connsiteY66" fmla="*/ 497109 h 844147"/>
              <a:gd name="connsiteX67" fmla="*/ 212209 w 984901"/>
              <a:gd name="connsiteY67" fmla="*/ 488902 h 844147"/>
              <a:gd name="connsiteX68" fmla="*/ 212209 w 984901"/>
              <a:gd name="connsiteY68" fmla="*/ 443177 h 844147"/>
              <a:gd name="connsiteX69" fmla="*/ 212209 w 984901"/>
              <a:gd name="connsiteY69" fmla="*/ 624904 h 844147"/>
              <a:gd name="connsiteX70" fmla="*/ 165312 w 984901"/>
              <a:gd name="connsiteY70" fmla="*/ 616697 h 844147"/>
              <a:gd name="connsiteX71" fmla="*/ 165312 w 984901"/>
              <a:gd name="connsiteY71" fmla="*/ 570972 h 844147"/>
              <a:gd name="connsiteX72" fmla="*/ 212209 w 984901"/>
              <a:gd name="connsiteY72" fmla="*/ 578007 h 844147"/>
              <a:gd name="connsiteX73" fmla="*/ 212209 w 984901"/>
              <a:gd name="connsiteY73" fmla="*/ 624904 h 844147"/>
              <a:gd name="connsiteX74" fmla="*/ 118415 w 984901"/>
              <a:gd name="connsiteY74" fmla="*/ 433798 h 844147"/>
              <a:gd name="connsiteX75" fmla="*/ 118415 w 984901"/>
              <a:gd name="connsiteY75" fmla="*/ 412694 h 844147"/>
              <a:gd name="connsiteX76" fmla="*/ 165312 w 984901"/>
              <a:gd name="connsiteY76" fmla="*/ 430281 h 844147"/>
              <a:gd name="connsiteX77" fmla="*/ 165312 w 984901"/>
              <a:gd name="connsiteY77" fmla="*/ 473661 h 844147"/>
              <a:gd name="connsiteX78" fmla="*/ 118415 w 984901"/>
              <a:gd name="connsiteY78" fmla="*/ 433798 h 844147"/>
              <a:gd name="connsiteX79" fmla="*/ 118415 w 984901"/>
              <a:gd name="connsiteY79" fmla="*/ 602628 h 844147"/>
              <a:gd name="connsiteX80" fmla="*/ 71518 w 984901"/>
              <a:gd name="connsiteY80" fmla="*/ 562765 h 844147"/>
              <a:gd name="connsiteX81" fmla="*/ 71518 w 984901"/>
              <a:gd name="connsiteY81" fmla="*/ 541661 h 844147"/>
              <a:gd name="connsiteX82" fmla="*/ 118415 w 984901"/>
              <a:gd name="connsiteY82" fmla="*/ 559248 h 844147"/>
              <a:gd name="connsiteX83" fmla="*/ 118415 w 984901"/>
              <a:gd name="connsiteY83" fmla="*/ 602628 h 844147"/>
              <a:gd name="connsiteX84" fmla="*/ 71518 w 984901"/>
              <a:gd name="connsiteY84" fmla="*/ 236830 h 844147"/>
              <a:gd name="connsiteX85" fmla="*/ 118415 w 984901"/>
              <a:gd name="connsiteY85" fmla="*/ 254417 h 844147"/>
              <a:gd name="connsiteX86" fmla="*/ 118415 w 984901"/>
              <a:gd name="connsiteY86" fmla="*/ 297797 h 844147"/>
              <a:gd name="connsiteX87" fmla="*/ 71518 w 984901"/>
              <a:gd name="connsiteY87" fmla="*/ 257934 h 844147"/>
              <a:gd name="connsiteX88" fmla="*/ 71518 w 984901"/>
              <a:gd name="connsiteY88" fmla="*/ 236830 h 844147"/>
              <a:gd name="connsiteX89" fmla="*/ 212209 w 984901"/>
              <a:gd name="connsiteY89" fmla="*/ 274348 h 844147"/>
              <a:gd name="connsiteX90" fmla="*/ 212209 w 984901"/>
              <a:gd name="connsiteY90" fmla="*/ 321245 h 844147"/>
              <a:gd name="connsiteX91" fmla="*/ 165312 w 984901"/>
              <a:gd name="connsiteY91" fmla="*/ 313038 h 844147"/>
              <a:gd name="connsiteX92" fmla="*/ 165312 w 984901"/>
              <a:gd name="connsiteY92" fmla="*/ 267313 h 844147"/>
              <a:gd name="connsiteX93" fmla="*/ 212209 w 984901"/>
              <a:gd name="connsiteY93" fmla="*/ 274348 h 844147"/>
              <a:gd name="connsiteX94" fmla="*/ 329452 w 984901"/>
              <a:gd name="connsiteY94" fmla="*/ 70346 h 844147"/>
              <a:gd name="connsiteX95" fmla="*/ 587386 w 984901"/>
              <a:gd name="connsiteY95" fmla="*/ 140691 h 844147"/>
              <a:gd name="connsiteX96" fmla="*/ 329452 w 984901"/>
              <a:gd name="connsiteY96" fmla="*/ 211037 h 844147"/>
              <a:gd name="connsiteX97" fmla="*/ 71518 w 984901"/>
              <a:gd name="connsiteY97" fmla="*/ 140691 h 844147"/>
              <a:gd name="connsiteX98" fmla="*/ 329452 w 984901"/>
              <a:gd name="connsiteY98" fmla="*/ 70346 h 844147"/>
              <a:gd name="connsiteX99" fmla="*/ 399798 w 984901"/>
              <a:gd name="connsiteY99" fmla="*/ 626076 h 844147"/>
              <a:gd name="connsiteX100" fmla="*/ 352901 w 984901"/>
              <a:gd name="connsiteY100" fmla="*/ 586214 h 844147"/>
              <a:gd name="connsiteX101" fmla="*/ 352901 w 984901"/>
              <a:gd name="connsiteY101" fmla="*/ 565110 h 844147"/>
              <a:gd name="connsiteX102" fmla="*/ 399798 w 984901"/>
              <a:gd name="connsiteY102" fmla="*/ 582696 h 844147"/>
              <a:gd name="connsiteX103" fmla="*/ 399798 w 984901"/>
              <a:gd name="connsiteY103" fmla="*/ 626076 h 844147"/>
              <a:gd name="connsiteX104" fmla="*/ 540489 w 984901"/>
              <a:gd name="connsiteY104" fmla="*/ 297797 h 844147"/>
              <a:gd name="connsiteX105" fmla="*/ 540489 w 984901"/>
              <a:gd name="connsiteY105" fmla="*/ 255589 h 844147"/>
              <a:gd name="connsiteX106" fmla="*/ 587386 w 984901"/>
              <a:gd name="connsiteY106" fmla="*/ 236830 h 844147"/>
              <a:gd name="connsiteX107" fmla="*/ 587386 w 984901"/>
              <a:gd name="connsiteY107" fmla="*/ 257934 h 844147"/>
              <a:gd name="connsiteX108" fmla="*/ 540489 w 984901"/>
              <a:gd name="connsiteY108" fmla="*/ 297797 h 844147"/>
              <a:gd name="connsiteX109" fmla="*/ 446695 w 984901"/>
              <a:gd name="connsiteY109" fmla="*/ 320073 h 844147"/>
              <a:gd name="connsiteX110" fmla="*/ 446695 w 984901"/>
              <a:gd name="connsiteY110" fmla="*/ 274348 h 844147"/>
              <a:gd name="connsiteX111" fmla="*/ 493592 w 984901"/>
              <a:gd name="connsiteY111" fmla="*/ 267313 h 844147"/>
              <a:gd name="connsiteX112" fmla="*/ 493592 w 984901"/>
              <a:gd name="connsiteY112" fmla="*/ 311866 h 844147"/>
              <a:gd name="connsiteX113" fmla="*/ 446695 w 984901"/>
              <a:gd name="connsiteY113" fmla="*/ 320073 h 844147"/>
              <a:gd name="connsiteX114" fmla="*/ 352901 w 984901"/>
              <a:gd name="connsiteY114" fmla="*/ 328280 h 844147"/>
              <a:gd name="connsiteX115" fmla="*/ 352901 w 984901"/>
              <a:gd name="connsiteY115" fmla="*/ 281383 h 844147"/>
              <a:gd name="connsiteX116" fmla="*/ 399798 w 984901"/>
              <a:gd name="connsiteY116" fmla="*/ 279038 h 844147"/>
              <a:gd name="connsiteX117" fmla="*/ 399798 w 984901"/>
              <a:gd name="connsiteY117" fmla="*/ 325935 h 844147"/>
              <a:gd name="connsiteX118" fmla="*/ 352901 w 984901"/>
              <a:gd name="connsiteY118" fmla="*/ 328280 h 844147"/>
              <a:gd name="connsiteX119" fmla="*/ 259106 w 984901"/>
              <a:gd name="connsiteY119" fmla="*/ 325935 h 844147"/>
              <a:gd name="connsiteX120" fmla="*/ 259106 w 984901"/>
              <a:gd name="connsiteY120" fmla="*/ 279038 h 844147"/>
              <a:gd name="connsiteX121" fmla="*/ 306003 w 984901"/>
              <a:gd name="connsiteY121" fmla="*/ 281383 h 844147"/>
              <a:gd name="connsiteX122" fmla="*/ 306003 w 984901"/>
              <a:gd name="connsiteY122" fmla="*/ 328280 h 844147"/>
              <a:gd name="connsiteX123" fmla="*/ 259106 w 984901"/>
              <a:gd name="connsiteY123" fmla="*/ 325935 h 844147"/>
              <a:gd name="connsiteX124" fmla="*/ 868768 w 984901"/>
              <a:gd name="connsiteY124" fmla="*/ 468971 h 844147"/>
              <a:gd name="connsiteX125" fmla="*/ 610835 w 984901"/>
              <a:gd name="connsiteY125" fmla="*/ 539316 h 844147"/>
              <a:gd name="connsiteX126" fmla="*/ 352901 w 984901"/>
              <a:gd name="connsiteY126" fmla="*/ 468971 h 844147"/>
              <a:gd name="connsiteX127" fmla="*/ 610835 w 984901"/>
              <a:gd name="connsiteY127" fmla="*/ 398625 h 844147"/>
              <a:gd name="connsiteX128" fmla="*/ 868768 w 984901"/>
              <a:gd name="connsiteY128" fmla="*/ 468971 h 844147"/>
              <a:gd name="connsiteX129" fmla="*/ 939114 w 984901"/>
              <a:gd name="connsiteY129" fmla="*/ 504144 h 844147"/>
              <a:gd name="connsiteX130" fmla="*/ 939114 w 984901"/>
              <a:gd name="connsiteY130" fmla="*/ 468971 h 844147"/>
              <a:gd name="connsiteX131" fmla="*/ 811320 w 984901"/>
              <a:gd name="connsiteY131" fmla="*/ 351728 h 844147"/>
              <a:gd name="connsiteX132" fmla="*/ 702284 w 984901"/>
              <a:gd name="connsiteY132" fmla="*/ 332969 h 844147"/>
              <a:gd name="connsiteX133" fmla="*/ 703456 w 984901"/>
              <a:gd name="connsiteY133" fmla="*/ 316555 h 844147"/>
              <a:gd name="connsiteX134" fmla="*/ 656559 w 984901"/>
              <a:gd name="connsiteY134" fmla="*/ 234485 h 844147"/>
              <a:gd name="connsiteX135" fmla="*/ 656559 w 984901"/>
              <a:gd name="connsiteY135" fmla="*/ 140691 h 844147"/>
              <a:gd name="connsiteX136" fmla="*/ 528765 w 984901"/>
              <a:gd name="connsiteY136" fmla="*/ 23449 h 844147"/>
              <a:gd name="connsiteX137" fmla="*/ 328280 w 984901"/>
              <a:gd name="connsiteY137" fmla="*/ 0 h 844147"/>
              <a:gd name="connsiteX138" fmla="*/ 0 w 984901"/>
              <a:gd name="connsiteY138" fmla="*/ 140691 h 844147"/>
              <a:gd name="connsiteX139" fmla="*/ 0 w 984901"/>
              <a:gd name="connsiteY139" fmla="*/ 257934 h 844147"/>
              <a:gd name="connsiteX140" fmla="*/ 46897 w 984901"/>
              <a:gd name="connsiteY140" fmla="*/ 340004 h 844147"/>
              <a:gd name="connsiteX141" fmla="*/ 46897 w 984901"/>
              <a:gd name="connsiteY141" fmla="*/ 362280 h 844147"/>
              <a:gd name="connsiteX142" fmla="*/ 0 w 984901"/>
              <a:gd name="connsiteY142" fmla="*/ 445522 h 844147"/>
              <a:gd name="connsiteX143" fmla="*/ 0 w 984901"/>
              <a:gd name="connsiteY143" fmla="*/ 562765 h 844147"/>
              <a:gd name="connsiteX144" fmla="*/ 127795 w 984901"/>
              <a:gd name="connsiteY144" fmla="*/ 680008 h 844147"/>
              <a:gd name="connsiteX145" fmla="*/ 328280 w 984901"/>
              <a:gd name="connsiteY145" fmla="*/ 703456 h 844147"/>
              <a:gd name="connsiteX146" fmla="*/ 456074 w 984901"/>
              <a:gd name="connsiteY146" fmla="*/ 820699 h 844147"/>
              <a:gd name="connsiteX147" fmla="*/ 656559 w 984901"/>
              <a:gd name="connsiteY147" fmla="*/ 844148 h 844147"/>
              <a:gd name="connsiteX148" fmla="*/ 984839 w 984901"/>
              <a:gd name="connsiteY148" fmla="*/ 703456 h 844147"/>
              <a:gd name="connsiteX149" fmla="*/ 984839 w 984901"/>
              <a:gd name="connsiteY149" fmla="*/ 586214 h 844147"/>
              <a:gd name="connsiteX150" fmla="*/ 939114 w 984901"/>
              <a:gd name="connsiteY150" fmla="*/ 504144 h 8441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Lst>
            <a:rect l="l" t="t" r="r" b="b"/>
            <a:pathLst>
              <a:path w="984901" h="844147">
                <a:moveTo>
                  <a:pt x="915666" y="703456"/>
                </a:moveTo>
                <a:cubicBezTo>
                  <a:pt x="915666" y="718698"/>
                  <a:pt x="898079" y="732767"/>
                  <a:pt x="868768" y="743319"/>
                </a:cubicBezTo>
                <a:lnTo>
                  <a:pt x="868768" y="701111"/>
                </a:lnTo>
                <a:cubicBezTo>
                  <a:pt x="885182" y="696422"/>
                  <a:pt x="901596" y="689387"/>
                  <a:pt x="915666" y="682353"/>
                </a:cubicBezTo>
                <a:lnTo>
                  <a:pt x="915666" y="703456"/>
                </a:lnTo>
                <a:close/>
                <a:moveTo>
                  <a:pt x="821871" y="626076"/>
                </a:moveTo>
                <a:lnTo>
                  <a:pt x="821871" y="583869"/>
                </a:lnTo>
                <a:cubicBezTo>
                  <a:pt x="838285" y="579179"/>
                  <a:pt x="854699" y="572144"/>
                  <a:pt x="868768" y="565110"/>
                </a:cubicBezTo>
                <a:lnTo>
                  <a:pt x="868768" y="586214"/>
                </a:lnTo>
                <a:cubicBezTo>
                  <a:pt x="868768" y="601455"/>
                  <a:pt x="851182" y="615524"/>
                  <a:pt x="821871" y="626076"/>
                </a:cubicBezTo>
                <a:close/>
                <a:moveTo>
                  <a:pt x="821871" y="757388"/>
                </a:moveTo>
                <a:cubicBezTo>
                  <a:pt x="807802" y="760905"/>
                  <a:pt x="791388" y="763250"/>
                  <a:pt x="774974" y="765595"/>
                </a:cubicBezTo>
                <a:lnTo>
                  <a:pt x="774974" y="719870"/>
                </a:lnTo>
                <a:cubicBezTo>
                  <a:pt x="790216" y="717525"/>
                  <a:pt x="806630" y="715181"/>
                  <a:pt x="821871" y="712836"/>
                </a:cubicBezTo>
                <a:lnTo>
                  <a:pt x="821871" y="757388"/>
                </a:lnTo>
                <a:close/>
                <a:moveTo>
                  <a:pt x="728077" y="602628"/>
                </a:moveTo>
                <a:cubicBezTo>
                  <a:pt x="743319" y="600283"/>
                  <a:pt x="759733" y="597938"/>
                  <a:pt x="774974" y="595593"/>
                </a:cubicBezTo>
                <a:lnTo>
                  <a:pt x="774974" y="640145"/>
                </a:lnTo>
                <a:cubicBezTo>
                  <a:pt x="760905" y="643663"/>
                  <a:pt x="744491" y="646007"/>
                  <a:pt x="728077" y="648352"/>
                </a:cubicBezTo>
                <a:lnTo>
                  <a:pt x="728077" y="602628"/>
                </a:lnTo>
                <a:close/>
                <a:moveTo>
                  <a:pt x="728077" y="771457"/>
                </a:moveTo>
                <a:cubicBezTo>
                  <a:pt x="712836" y="772629"/>
                  <a:pt x="697594" y="773802"/>
                  <a:pt x="681180" y="773802"/>
                </a:cubicBezTo>
                <a:lnTo>
                  <a:pt x="681180" y="726905"/>
                </a:lnTo>
                <a:cubicBezTo>
                  <a:pt x="695249" y="726905"/>
                  <a:pt x="711663" y="725732"/>
                  <a:pt x="728077" y="724560"/>
                </a:cubicBezTo>
                <a:lnTo>
                  <a:pt x="728077" y="771457"/>
                </a:lnTo>
                <a:close/>
                <a:moveTo>
                  <a:pt x="634283" y="656559"/>
                </a:moveTo>
                <a:lnTo>
                  <a:pt x="634283" y="609662"/>
                </a:lnTo>
                <a:cubicBezTo>
                  <a:pt x="648352" y="609662"/>
                  <a:pt x="664766" y="608490"/>
                  <a:pt x="681180" y="607317"/>
                </a:cubicBezTo>
                <a:lnTo>
                  <a:pt x="681180" y="654214"/>
                </a:lnTo>
                <a:cubicBezTo>
                  <a:pt x="665939" y="655387"/>
                  <a:pt x="650697" y="655387"/>
                  <a:pt x="634283" y="656559"/>
                </a:cubicBezTo>
                <a:close/>
                <a:moveTo>
                  <a:pt x="634283" y="773802"/>
                </a:moveTo>
                <a:cubicBezTo>
                  <a:pt x="617869" y="773802"/>
                  <a:pt x="602628" y="772629"/>
                  <a:pt x="587386" y="771457"/>
                </a:cubicBezTo>
                <a:lnTo>
                  <a:pt x="587386" y="726905"/>
                </a:lnTo>
                <a:cubicBezTo>
                  <a:pt x="595593" y="726905"/>
                  <a:pt x="602628" y="726905"/>
                  <a:pt x="610835" y="726905"/>
                </a:cubicBezTo>
                <a:cubicBezTo>
                  <a:pt x="617869" y="726905"/>
                  <a:pt x="626076" y="726905"/>
                  <a:pt x="634283" y="726905"/>
                </a:cubicBezTo>
                <a:lnTo>
                  <a:pt x="634283" y="773802"/>
                </a:lnTo>
                <a:close/>
                <a:moveTo>
                  <a:pt x="540489" y="607317"/>
                </a:moveTo>
                <a:cubicBezTo>
                  <a:pt x="555730" y="608490"/>
                  <a:pt x="570972" y="609662"/>
                  <a:pt x="587386" y="609662"/>
                </a:cubicBezTo>
                <a:lnTo>
                  <a:pt x="587386" y="656559"/>
                </a:lnTo>
                <a:cubicBezTo>
                  <a:pt x="570972" y="656559"/>
                  <a:pt x="555730" y="655387"/>
                  <a:pt x="540489" y="654214"/>
                </a:cubicBezTo>
                <a:lnTo>
                  <a:pt x="540489" y="607317"/>
                </a:lnTo>
                <a:close/>
                <a:moveTo>
                  <a:pt x="540489" y="765595"/>
                </a:moveTo>
                <a:cubicBezTo>
                  <a:pt x="524075" y="763250"/>
                  <a:pt x="507661" y="760905"/>
                  <a:pt x="493592" y="757388"/>
                </a:cubicBezTo>
                <a:lnTo>
                  <a:pt x="493592" y="719870"/>
                </a:lnTo>
                <a:cubicBezTo>
                  <a:pt x="508833" y="722215"/>
                  <a:pt x="524075" y="723388"/>
                  <a:pt x="540489" y="724560"/>
                </a:cubicBezTo>
                <a:lnTo>
                  <a:pt x="540489" y="765595"/>
                </a:lnTo>
                <a:close/>
                <a:moveTo>
                  <a:pt x="446695" y="640145"/>
                </a:moveTo>
                <a:lnTo>
                  <a:pt x="446695" y="594421"/>
                </a:lnTo>
                <a:cubicBezTo>
                  <a:pt x="461936" y="596765"/>
                  <a:pt x="477178" y="600283"/>
                  <a:pt x="493592" y="601455"/>
                </a:cubicBezTo>
                <a:lnTo>
                  <a:pt x="493592" y="648352"/>
                </a:lnTo>
                <a:cubicBezTo>
                  <a:pt x="477178" y="646007"/>
                  <a:pt x="460764" y="643663"/>
                  <a:pt x="446695" y="640145"/>
                </a:cubicBezTo>
                <a:close/>
                <a:moveTo>
                  <a:pt x="446695" y="743319"/>
                </a:moveTo>
                <a:cubicBezTo>
                  <a:pt x="417384" y="731595"/>
                  <a:pt x="399798" y="717525"/>
                  <a:pt x="399798" y="703456"/>
                </a:cubicBezTo>
                <a:lnTo>
                  <a:pt x="399798" y="701111"/>
                </a:lnTo>
                <a:cubicBezTo>
                  <a:pt x="399798" y="701111"/>
                  <a:pt x="399798" y="701111"/>
                  <a:pt x="400970" y="701111"/>
                </a:cubicBezTo>
                <a:cubicBezTo>
                  <a:pt x="404487" y="702284"/>
                  <a:pt x="406832" y="703456"/>
                  <a:pt x="410350" y="703456"/>
                </a:cubicBezTo>
                <a:cubicBezTo>
                  <a:pt x="422074" y="706974"/>
                  <a:pt x="433798" y="709318"/>
                  <a:pt x="446695" y="711663"/>
                </a:cubicBezTo>
                <a:lnTo>
                  <a:pt x="446695" y="743319"/>
                </a:lnTo>
                <a:close/>
                <a:moveTo>
                  <a:pt x="259106" y="583869"/>
                </a:moveTo>
                <a:cubicBezTo>
                  <a:pt x="267313" y="583869"/>
                  <a:pt x="274348" y="585041"/>
                  <a:pt x="282555" y="585041"/>
                </a:cubicBezTo>
                <a:lnTo>
                  <a:pt x="282555" y="586214"/>
                </a:lnTo>
                <a:cubicBezTo>
                  <a:pt x="282555" y="602628"/>
                  <a:pt x="286072" y="619042"/>
                  <a:pt x="294279" y="631938"/>
                </a:cubicBezTo>
                <a:cubicBezTo>
                  <a:pt x="282555" y="631938"/>
                  <a:pt x="270831" y="630766"/>
                  <a:pt x="259106" y="629593"/>
                </a:cubicBezTo>
                <a:lnTo>
                  <a:pt x="259106" y="583869"/>
                </a:lnTo>
                <a:close/>
                <a:moveTo>
                  <a:pt x="212209" y="443177"/>
                </a:moveTo>
                <a:cubicBezTo>
                  <a:pt x="227451" y="445522"/>
                  <a:pt x="242692" y="449040"/>
                  <a:pt x="259106" y="450212"/>
                </a:cubicBezTo>
                <a:lnTo>
                  <a:pt x="259106" y="497109"/>
                </a:lnTo>
                <a:cubicBezTo>
                  <a:pt x="242692" y="494764"/>
                  <a:pt x="226278" y="492419"/>
                  <a:pt x="212209" y="488902"/>
                </a:cubicBezTo>
                <a:lnTo>
                  <a:pt x="212209" y="443177"/>
                </a:lnTo>
                <a:close/>
                <a:moveTo>
                  <a:pt x="212209" y="624904"/>
                </a:moveTo>
                <a:cubicBezTo>
                  <a:pt x="195795" y="622559"/>
                  <a:pt x="179381" y="620214"/>
                  <a:pt x="165312" y="616697"/>
                </a:cubicBezTo>
                <a:lnTo>
                  <a:pt x="165312" y="570972"/>
                </a:lnTo>
                <a:cubicBezTo>
                  <a:pt x="180554" y="573317"/>
                  <a:pt x="195795" y="576834"/>
                  <a:pt x="212209" y="578007"/>
                </a:cubicBezTo>
                <a:lnTo>
                  <a:pt x="212209" y="624904"/>
                </a:lnTo>
                <a:close/>
                <a:moveTo>
                  <a:pt x="118415" y="433798"/>
                </a:moveTo>
                <a:lnTo>
                  <a:pt x="118415" y="412694"/>
                </a:lnTo>
                <a:cubicBezTo>
                  <a:pt x="132484" y="419729"/>
                  <a:pt x="147726" y="425591"/>
                  <a:pt x="165312" y="430281"/>
                </a:cubicBezTo>
                <a:lnTo>
                  <a:pt x="165312" y="473661"/>
                </a:lnTo>
                <a:cubicBezTo>
                  <a:pt x="136002" y="463109"/>
                  <a:pt x="118415" y="449040"/>
                  <a:pt x="118415" y="433798"/>
                </a:cubicBezTo>
                <a:close/>
                <a:moveTo>
                  <a:pt x="118415" y="602628"/>
                </a:moveTo>
                <a:cubicBezTo>
                  <a:pt x="89104" y="590903"/>
                  <a:pt x="71518" y="576834"/>
                  <a:pt x="71518" y="562765"/>
                </a:cubicBezTo>
                <a:lnTo>
                  <a:pt x="71518" y="541661"/>
                </a:lnTo>
                <a:cubicBezTo>
                  <a:pt x="85587" y="548696"/>
                  <a:pt x="100829" y="554558"/>
                  <a:pt x="118415" y="559248"/>
                </a:cubicBezTo>
                <a:lnTo>
                  <a:pt x="118415" y="602628"/>
                </a:lnTo>
                <a:close/>
                <a:moveTo>
                  <a:pt x="71518" y="236830"/>
                </a:moveTo>
                <a:cubicBezTo>
                  <a:pt x="85587" y="243865"/>
                  <a:pt x="100829" y="249727"/>
                  <a:pt x="118415" y="254417"/>
                </a:cubicBezTo>
                <a:lnTo>
                  <a:pt x="118415" y="297797"/>
                </a:lnTo>
                <a:cubicBezTo>
                  <a:pt x="89104" y="286072"/>
                  <a:pt x="71518" y="272003"/>
                  <a:pt x="71518" y="257934"/>
                </a:cubicBezTo>
                <a:lnTo>
                  <a:pt x="71518" y="236830"/>
                </a:lnTo>
                <a:close/>
                <a:moveTo>
                  <a:pt x="212209" y="274348"/>
                </a:moveTo>
                <a:lnTo>
                  <a:pt x="212209" y="321245"/>
                </a:lnTo>
                <a:cubicBezTo>
                  <a:pt x="195795" y="318900"/>
                  <a:pt x="179381" y="316555"/>
                  <a:pt x="165312" y="313038"/>
                </a:cubicBezTo>
                <a:lnTo>
                  <a:pt x="165312" y="267313"/>
                </a:lnTo>
                <a:cubicBezTo>
                  <a:pt x="180554" y="269658"/>
                  <a:pt x="195795" y="272003"/>
                  <a:pt x="212209" y="274348"/>
                </a:cubicBezTo>
                <a:close/>
                <a:moveTo>
                  <a:pt x="329452" y="70346"/>
                </a:moveTo>
                <a:cubicBezTo>
                  <a:pt x="472488" y="70346"/>
                  <a:pt x="587386" y="102001"/>
                  <a:pt x="587386" y="140691"/>
                </a:cubicBezTo>
                <a:cubicBezTo>
                  <a:pt x="587386" y="179381"/>
                  <a:pt x="472488" y="211037"/>
                  <a:pt x="329452" y="211037"/>
                </a:cubicBezTo>
                <a:cubicBezTo>
                  <a:pt x="186416" y="211037"/>
                  <a:pt x="71518" y="179381"/>
                  <a:pt x="71518" y="140691"/>
                </a:cubicBezTo>
                <a:cubicBezTo>
                  <a:pt x="71518" y="102001"/>
                  <a:pt x="186416" y="70346"/>
                  <a:pt x="329452" y="70346"/>
                </a:cubicBezTo>
                <a:close/>
                <a:moveTo>
                  <a:pt x="399798" y="626076"/>
                </a:moveTo>
                <a:cubicBezTo>
                  <a:pt x="370487" y="614352"/>
                  <a:pt x="352901" y="600283"/>
                  <a:pt x="352901" y="586214"/>
                </a:cubicBezTo>
                <a:lnTo>
                  <a:pt x="352901" y="565110"/>
                </a:lnTo>
                <a:cubicBezTo>
                  <a:pt x="366970" y="572144"/>
                  <a:pt x="382211" y="578007"/>
                  <a:pt x="399798" y="582696"/>
                </a:cubicBezTo>
                <a:lnTo>
                  <a:pt x="399798" y="626076"/>
                </a:lnTo>
                <a:close/>
                <a:moveTo>
                  <a:pt x="540489" y="297797"/>
                </a:moveTo>
                <a:lnTo>
                  <a:pt x="540489" y="255589"/>
                </a:lnTo>
                <a:cubicBezTo>
                  <a:pt x="556903" y="250899"/>
                  <a:pt x="573317" y="243865"/>
                  <a:pt x="587386" y="236830"/>
                </a:cubicBezTo>
                <a:lnTo>
                  <a:pt x="587386" y="257934"/>
                </a:lnTo>
                <a:cubicBezTo>
                  <a:pt x="587386" y="273176"/>
                  <a:pt x="569800" y="287245"/>
                  <a:pt x="540489" y="297797"/>
                </a:cubicBezTo>
                <a:close/>
                <a:moveTo>
                  <a:pt x="446695" y="320073"/>
                </a:moveTo>
                <a:lnTo>
                  <a:pt x="446695" y="274348"/>
                </a:lnTo>
                <a:cubicBezTo>
                  <a:pt x="461936" y="272003"/>
                  <a:pt x="478350" y="269658"/>
                  <a:pt x="493592" y="267313"/>
                </a:cubicBezTo>
                <a:lnTo>
                  <a:pt x="493592" y="311866"/>
                </a:lnTo>
                <a:cubicBezTo>
                  <a:pt x="479523" y="315383"/>
                  <a:pt x="463109" y="317728"/>
                  <a:pt x="446695" y="320073"/>
                </a:cubicBezTo>
                <a:close/>
                <a:moveTo>
                  <a:pt x="352901" y="328280"/>
                </a:moveTo>
                <a:lnTo>
                  <a:pt x="352901" y="281383"/>
                </a:lnTo>
                <a:cubicBezTo>
                  <a:pt x="366970" y="281383"/>
                  <a:pt x="383384" y="280210"/>
                  <a:pt x="399798" y="279038"/>
                </a:cubicBezTo>
                <a:lnTo>
                  <a:pt x="399798" y="325935"/>
                </a:lnTo>
                <a:cubicBezTo>
                  <a:pt x="384556" y="327107"/>
                  <a:pt x="369315" y="327107"/>
                  <a:pt x="352901" y="328280"/>
                </a:cubicBezTo>
                <a:close/>
                <a:moveTo>
                  <a:pt x="259106" y="325935"/>
                </a:moveTo>
                <a:lnTo>
                  <a:pt x="259106" y="279038"/>
                </a:lnTo>
                <a:cubicBezTo>
                  <a:pt x="274348" y="280210"/>
                  <a:pt x="289589" y="281383"/>
                  <a:pt x="306003" y="281383"/>
                </a:cubicBezTo>
                <a:lnTo>
                  <a:pt x="306003" y="328280"/>
                </a:lnTo>
                <a:cubicBezTo>
                  <a:pt x="289589" y="327107"/>
                  <a:pt x="274348" y="327107"/>
                  <a:pt x="259106" y="325935"/>
                </a:cubicBezTo>
                <a:close/>
                <a:moveTo>
                  <a:pt x="868768" y="468971"/>
                </a:moveTo>
                <a:cubicBezTo>
                  <a:pt x="868768" y="507661"/>
                  <a:pt x="753871" y="539316"/>
                  <a:pt x="610835" y="539316"/>
                </a:cubicBezTo>
                <a:cubicBezTo>
                  <a:pt x="467798" y="539316"/>
                  <a:pt x="352901" y="507661"/>
                  <a:pt x="352901" y="468971"/>
                </a:cubicBezTo>
                <a:cubicBezTo>
                  <a:pt x="352901" y="430281"/>
                  <a:pt x="467798" y="398625"/>
                  <a:pt x="610835" y="398625"/>
                </a:cubicBezTo>
                <a:cubicBezTo>
                  <a:pt x="753871" y="398625"/>
                  <a:pt x="868768" y="430281"/>
                  <a:pt x="868768" y="468971"/>
                </a:cubicBezTo>
                <a:close/>
                <a:moveTo>
                  <a:pt x="939114" y="504144"/>
                </a:moveTo>
                <a:lnTo>
                  <a:pt x="939114" y="468971"/>
                </a:lnTo>
                <a:cubicBezTo>
                  <a:pt x="939114" y="413867"/>
                  <a:pt x="895734" y="374004"/>
                  <a:pt x="811320" y="351728"/>
                </a:cubicBezTo>
                <a:cubicBezTo>
                  <a:pt x="779664" y="343521"/>
                  <a:pt x="743319" y="336487"/>
                  <a:pt x="702284" y="332969"/>
                </a:cubicBezTo>
                <a:cubicBezTo>
                  <a:pt x="703456" y="328280"/>
                  <a:pt x="703456" y="322417"/>
                  <a:pt x="703456" y="316555"/>
                </a:cubicBezTo>
                <a:cubicBezTo>
                  <a:pt x="703456" y="283727"/>
                  <a:pt x="688215" y="255589"/>
                  <a:pt x="656559" y="234485"/>
                </a:cubicBezTo>
                <a:lnTo>
                  <a:pt x="656559" y="140691"/>
                </a:lnTo>
                <a:cubicBezTo>
                  <a:pt x="656559" y="85587"/>
                  <a:pt x="613179" y="45725"/>
                  <a:pt x="528765" y="23449"/>
                </a:cubicBezTo>
                <a:cubicBezTo>
                  <a:pt x="473661" y="8207"/>
                  <a:pt x="403315" y="0"/>
                  <a:pt x="328280" y="0"/>
                </a:cubicBezTo>
                <a:cubicBezTo>
                  <a:pt x="229796" y="0"/>
                  <a:pt x="0" y="14069"/>
                  <a:pt x="0" y="140691"/>
                </a:cubicBezTo>
                <a:lnTo>
                  <a:pt x="0" y="257934"/>
                </a:lnTo>
                <a:cubicBezTo>
                  <a:pt x="0" y="290762"/>
                  <a:pt x="15242" y="318900"/>
                  <a:pt x="46897" y="340004"/>
                </a:cubicBezTo>
                <a:lnTo>
                  <a:pt x="46897" y="362280"/>
                </a:lnTo>
                <a:cubicBezTo>
                  <a:pt x="18759" y="382211"/>
                  <a:pt x="0" y="409177"/>
                  <a:pt x="0" y="445522"/>
                </a:cubicBezTo>
                <a:lnTo>
                  <a:pt x="0" y="562765"/>
                </a:lnTo>
                <a:cubicBezTo>
                  <a:pt x="0" y="617869"/>
                  <a:pt x="43380" y="657732"/>
                  <a:pt x="127795" y="680008"/>
                </a:cubicBezTo>
                <a:cubicBezTo>
                  <a:pt x="182899" y="695249"/>
                  <a:pt x="253244" y="703456"/>
                  <a:pt x="328280" y="703456"/>
                </a:cubicBezTo>
                <a:cubicBezTo>
                  <a:pt x="328280" y="758560"/>
                  <a:pt x="371659" y="798423"/>
                  <a:pt x="456074" y="820699"/>
                </a:cubicBezTo>
                <a:cubicBezTo>
                  <a:pt x="511178" y="835941"/>
                  <a:pt x="581524" y="844148"/>
                  <a:pt x="656559" y="844148"/>
                </a:cubicBezTo>
                <a:cubicBezTo>
                  <a:pt x="755043" y="844148"/>
                  <a:pt x="984839" y="830078"/>
                  <a:pt x="984839" y="703456"/>
                </a:cubicBezTo>
                <a:lnTo>
                  <a:pt x="984839" y="586214"/>
                </a:lnTo>
                <a:cubicBezTo>
                  <a:pt x="986011" y="553386"/>
                  <a:pt x="970770" y="525247"/>
                  <a:pt x="939114" y="504144"/>
                </a:cubicBezTo>
                <a:close/>
              </a:path>
            </a:pathLst>
          </a:custGeom>
          <a:solidFill>
            <a:schemeClr val="tx1">
              <a:alpha val="50000"/>
            </a:schemeClr>
          </a:solidFill>
          <a:ln w="11708" cap="flat">
            <a:noFill/>
            <a:prstDash val="solid"/>
            <a:miter/>
          </a:ln>
        </p:spPr>
        <p:txBody>
          <a:bodyPr rtlCol="0" anchor="ctr"/>
          <a:lstStyle/>
          <a:p>
            <a:endParaRPr lang="en-US"/>
          </a:p>
        </p:txBody>
      </p:sp>
      <p:grpSp>
        <p:nvGrpSpPr>
          <p:cNvPr id="35" name="Graphic 29" descr="Shopping cart">
            <a:extLst>
              <a:ext uri="{FF2B5EF4-FFF2-40B4-BE49-F238E27FC236}">
                <a16:creationId xmlns:a16="http://schemas.microsoft.com/office/drawing/2014/main" id="{CFDEA780-C418-43DD-A3B9-473D8B490E41}"/>
              </a:ext>
            </a:extLst>
          </p:cNvPr>
          <p:cNvGrpSpPr/>
          <p:nvPr/>
        </p:nvGrpSpPr>
        <p:grpSpPr>
          <a:xfrm>
            <a:off x="2040013" y="2498395"/>
            <a:ext cx="8922022" cy="818019"/>
            <a:chOff x="1963813" y="3168955"/>
            <a:chExt cx="8922022" cy="818019"/>
          </a:xfrm>
          <a:solidFill>
            <a:schemeClr val="tx1">
              <a:alpha val="50000"/>
            </a:schemeClr>
          </a:solidFill>
        </p:grpSpPr>
        <p:sp>
          <p:nvSpPr>
            <p:cNvPr id="36" name="Freeform: Shape 69">
              <a:extLst>
                <a:ext uri="{FF2B5EF4-FFF2-40B4-BE49-F238E27FC236}">
                  <a16:creationId xmlns:a16="http://schemas.microsoft.com/office/drawing/2014/main" id="{02728CD2-4E62-402A-B18F-A073EC6F074A}"/>
                </a:ext>
              </a:extLst>
            </p:cNvPr>
            <p:cNvSpPr/>
            <p:nvPr/>
          </p:nvSpPr>
          <p:spPr>
            <a:xfrm>
              <a:off x="1963813" y="3168955"/>
              <a:ext cx="867596" cy="797250"/>
            </a:xfrm>
            <a:custGeom>
              <a:avLst/>
              <a:gdLst>
                <a:gd name="connsiteX0" fmla="*/ 269658 w 867596"/>
                <a:gd name="connsiteY0" fmla="*/ 269658 h 797250"/>
                <a:gd name="connsiteX1" fmla="*/ 140691 w 867596"/>
                <a:gd name="connsiteY1" fmla="*/ 269658 h 797250"/>
                <a:gd name="connsiteX2" fmla="*/ 140691 w 867596"/>
                <a:gd name="connsiteY2" fmla="*/ 187588 h 797250"/>
                <a:gd name="connsiteX3" fmla="*/ 269658 w 867596"/>
                <a:gd name="connsiteY3" fmla="*/ 187588 h 797250"/>
                <a:gd name="connsiteX4" fmla="*/ 269658 w 867596"/>
                <a:gd name="connsiteY4" fmla="*/ 269658 h 797250"/>
                <a:gd name="connsiteX5" fmla="*/ 445522 w 867596"/>
                <a:gd name="connsiteY5" fmla="*/ 187588 h 797250"/>
                <a:gd name="connsiteX6" fmla="*/ 445522 w 867596"/>
                <a:gd name="connsiteY6" fmla="*/ 269658 h 797250"/>
                <a:gd name="connsiteX7" fmla="*/ 316555 w 867596"/>
                <a:gd name="connsiteY7" fmla="*/ 269658 h 797250"/>
                <a:gd name="connsiteX8" fmla="*/ 316555 w 867596"/>
                <a:gd name="connsiteY8" fmla="*/ 187588 h 797250"/>
                <a:gd name="connsiteX9" fmla="*/ 445522 w 867596"/>
                <a:gd name="connsiteY9" fmla="*/ 187588 h 797250"/>
                <a:gd name="connsiteX10" fmla="*/ 621386 w 867596"/>
                <a:gd name="connsiteY10" fmla="*/ 187588 h 797250"/>
                <a:gd name="connsiteX11" fmla="*/ 621386 w 867596"/>
                <a:gd name="connsiteY11" fmla="*/ 269658 h 797250"/>
                <a:gd name="connsiteX12" fmla="*/ 492419 w 867596"/>
                <a:gd name="connsiteY12" fmla="*/ 269658 h 797250"/>
                <a:gd name="connsiteX13" fmla="*/ 492419 w 867596"/>
                <a:gd name="connsiteY13" fmla="*/ 187588 h 797250"/>
                <a:gd name="connsiteX14" fmla="*/ 621386 w 867596"/>
                <a:gd name="connsiteY14" fmla="*/ 187588 h 797250"/>
                <a:gd name="connsiteX15" fmla="*/ 797250 w 867596"/>
                <a:gd name="connsiteY15" fmla="*/ 187588 h 797250"/>
                <a:gd name="connsiteX16" fmla="*/ 797250 w 867596"/>
                <a:gd name="connsiteY16" fmla="*/ 269658 h 797250"/>
                <a:gd name="connsiteX17" fmla="*/ 668283 w 867596"/>
                <a:gd name="connsiteY17" fmla="*/ 269658 h 797250"/>
                <a:gd name="connsiteX18" fmla="*/ 668283 w 867596"/>
                <a:gd name="connsiteY18" fmla="*/ 187588 h 797250"/>
                <a:gd name="connsiteX19" fmla="*/ 797250 w 867596"/>
                <a:gd name="connsiteY19" fmla="*/ 187588 h 797250"/>
                <a:gd name="connsiteX20" fmla="*/ 797250 w 867596"/>
                <a:gd name="connsiteY20" fmla="*/ 398625 h 797250"/>
                <a:gd name="connsiteX21" fmla="*/ 668283 w 867596"/>
                <a:gd name="connsiteY21" fmla="*/ 398625 h 797250"/>
                <a:gd name="connsiteX22" fmla="*/ 668283 w 867596"/>
                <a:gd name="connsiteY22" fmla="*/ 316555 h 797250"/>
                <a:gd name="connsiteX23" fmla="*/ 797250 w 867596"/>
                <a:gd name="connsiteY23" fmla="*/ 316555 h 797250"/>
                <a:gd name="connsiteX24" fmla="*/ 797250 w 867596"/>
                <a:gd name="connsiteY24" fmla="*/ 398625 h 797250"/>
                <a:gd name="connsiteX25" fmla="*/ 797250 w 867596"/>
                <a:gd name="connsiteY25" fmla="*/ 498282 h 797250"/>
                <a:gd name="connsiteX26" fmla="*/ 668283 w 867596"/>
                <a:gd name="connsiteY26" fmla="*/ 510006 h 797250"/>
                <a:gd name="connsiteX27" fmla="*/ 668283 w 867596"/>
                <a:gd name="connsiteY27" fmla="*/ 445522 h 797250"/>
                <a:gd name="connsiteX28" fmla="*/ 797250 w 867596"/>
                <a:gd name="connsiteY28" fmla="*/ 445522 h 797250"/>
                <a:gd name="connsiteX29" fmla="*/ 797250 w 867596"/>
                <a:gd name="connsiteY29" fmla="*/ 498282 h 797250"/>
                <a:gd name="connsiteX30" fmla="*/ 269658 w 867596"/>
                <a:gd name="connsiteY30" fmla="*/ 445522 h 797250"/>
                <a:gd name="connsiteX31" fmla="*/ 269658 w 867596"/>
                <a:gd name="connsiteY31" fmla="*/ 545179 h 797250"/>
                <a:gd name="connsiteX32" fmla="*/ 140691 w 867596"/>
                <a:gd name="connsiteY32" fmla="*/ 556903 h 797250"/>
                <a:gd name="connsiteX33" fmla="*/ 140691 w 867596"/>
                <a:gd name="connsiteY33" fmla="*/ 445522 h 797250"/>
                <a:gd name="connsiteX34" fmla="*/ 269658 w 867596"/>
                <a:gd name="connsiteY34" fmla="*/ 445522 h 797250"/>
                <a:gd name="connsiteX35" fmla="*/ 269658 w 867596"/>
                <a:gd name="connsiteY35" fmla="*/ 398625 h 797250"/>
                <a:gd name="connsiteX36" fmla="*/ 140691 w 867596"/>
                <a:gd name="connsiteY36" fmla="*/ 398625 h 797250"/>
                <a:gd name="connsiteX37" fmla="*/ 140691 w 867596"/>
                <a:gd name="connsiteY37" fmla="*/ 316555 h 797250"/>
                <a:gd name="connsiteX38" fmla="*/ 269658 w 867596"/>
                <a:gd name="connsiteY38" fmla="*/ 316555 h 797250"/>
                <a:gd name="connsiteX39" fmla="*/ 269658 w 867596"/>
                <a:gd name="connsiteY39" fmla="*/ 398625 h 797250"/>
                <a:gd name="connsiteX40" fmla="*/ 445522 w 867596"/>
                <a:gd name="connsiteY40" fmla="*/ 398625 h 797250"/>
                <a:gd name="connsiteX41" fmla="*/ 316555 w 867596"/>
                <a:gd name="connsiteY41" fmla="*/ 398625 h 797250"/>
                <a:gd name="connsiteX42" fmla="*/ 316555 w 867596"/>
                <a:gd name="connsiteY42" fmla="*/ 316555 h 797250"/>
                <a:gd name="connsiteX43" fmla="*/ 445522 w 867596"/>
                <a:gd name="connsiteY43" fmla="*/ 316555 h 797250"/>
                <a:gd name="connsiteX44" fmla="*/ 445522 w 867596"/>
                <a:gd name="connsiteY44" fmla="*/ 398625 h 797250"/>
                <a:gd name="connsiteX45" fmla="*/ 492419 w 867596"/>
                <a:gd name="connsiteY45" fmla="*/ 398625 h 797250"/>
                <a:gd name="connsiteX46" fmla="*/ 492419 w 867596"/>
                <a:gd name="connsiteY46" fmla="*/ 316555 h 797250"/>
                <a:gd name="connsiteX47" fmla="*/ 621386 w 867596"/>
                <a:gd name="connsiteY47" fmla="*/ 316555 h 797250"/>
                <a:gd name="connsiteX48" fmla="*/ 621386 w 867596"/>
                <a:gd name="connsiteY48" fmla="*/ 398625 h 797250"/>
                <a:gd name="connsiteX49" fmla="*/ 492419 w 867596"/>
                <a:gd name="connsiteY49" fmla="*/ 398625 h 797250"/>
                <a:gd name="connsiteX50" fmla="*/ 445522 w 867596"/>
                <a:gd name="connsiteY50" fmla="*/ 529937 h 797250"/>
                <a:gd name="connsiteX51" fmla="*/ 316555 w 867596"/>
                <a:gd name="connsiteY51" fmla="*/ 541661 h 797250"/>
                <a:gd name="connsiteX52" fmla="*/ 316555 w 867596"/>
                <a:gd name="connsiteY52" fmla="*/ 445522 h 797250"/>
                <a:gd name="connsiteX53" fmla="*/ 445522 w 867596"/>
                <a:gd name="connsiteY53" fmla="*/ 445522 h 797250"/>
                <a:gd name="connsiteX54" fmla="*/ 445522 w 867596"/>
                <a:gd name="connsiteY54" fmla="*/ 529937 h 797250"/>
                <a:gd name="connsiteX55" fmla="*/ 492419 w 867596"/>
                <a:gd name="connsiteY55" fmla="*/ 445522 h 797250"/>
                <a:gd name="connsiteX56" fmla="*/ 621386 w 867596"/>
                <a:gd name="connsiteY56" fmla="*/ 445522 h 797250"/>
                <a:gd name="connsiteX57" fmla="*/ 621386 w 867596"/>
                <a:gd name="connsiteY57" fmla="*/ 513523 h 797250"/>
                <a:gd name="connsiteX58" fmla="*/ 492419 w 867596"/>
                <a:gd name="connsiteY58" fmla="*/ 525247 h 797250"/>
                <a:gd name="connsiteX59" fmla="*/ 492419 w 867596"/>
                <a:gd name="connsiteY59" fmla="*/ 445522 h 797250"/>
                <a:gd name="connsiteX60" fmla="*/ 867596 w 867596"/>
                <a:gd name="connsiteY60" fmla="*/ 562765 h 797250"/>
                <a:gd name="connsiteX61" fmla="*/ 867596 w 867596"/>
                <a:gd name="connsiteY61" fmla="*/ 117243 h 797250"/>
                <a:gd name="connsiteX62" fmla="*/ 140691 w 867596"/>
                <a:gd name="connsiteY62" fmla="*/ 117243 h 797250"/>
                <a:gd name="connsiteX63" fmla="*/ 140691 w 867596"/>
                <a:gd name="connsiteY63" fmla="*/ 105518 h 797250"/>
                <a:gd name="connsiteX64" fmla="*/ 35173 w 867596"/>
                <a:gd name="connsiteY64" fmla="*/ 0 h 797250"/>
                <a:gd name="connsiteX65" fmla="*/ 0 w 867596"/>
                <a:gd name="connsiteY65" fmla="*/ 35173 h 797250"/>
                <a:gd name="connsiteX66" fmla="*/ 35173 w 867596"/>
                <a:gd name="connsiteY66" fmla="*/ 70346 h 797250"/>
                <a:gd name="connsiteX67" fmla="*/ 70346 w 867596"/>
                <a:gd name="connsiteY67" fmla="*/ 105518 h 797250"/>
                <a:gd name="connsiteX68" fmla="*/ 70346 w 867596"/>
                <a:gd name="connsiteY68" fmla="*/ 691732 h 797250"/>
                <a:gd name="connsiteX69" fmla="*/ 175864 w 867596"/>
                <a:gd name="connsiteY69" fmla="*/ 797250 h 797250"/>
                <a:gd name="connsiteX70" fmla="*/ 211037 w 867596"/>
                <a:gd name="connsiteY70" fmla="*/ 797250 h 797250"/>
                <a:gd name="connsiteX71" fmla="*/ 726905 w 867596"/>
                <a:gd name="connsiteY71" fmla="*/ 797250 h 797250"/>
                <a:gd name="connsiteX72" fmla="*/ 832423 w 867596"/>
                <a:gd name="connsiteY72" fmla="*/ 797250 h 797250"/>
                <a:gd name="connsiteX73" fmla="*/ 867596 w 867596"/>
                <a:gd name="connsiteY73" fmla="*/ 762078 h 797250"/>
                <a:gd name="connsiteX74" fmla="*/ 832423 w 867596"/>
                <a:gd name="connsiteY74" fmla="*/ 726905 h 797250"/>
                <a:gd name="connsiteX75" fmla="*/ 175864 w 867596"/>
                <a:gd name="connsiteY75" fmla="*/ 726905 h 797250"/>
                <a:gd name="connsiteX76" fmla="*/ 140691 w 867596"/>
                <a:gd name="connsiteY76" fmla="*/ 691732 h 797250"/>
                <a:gd name="connsiteX77" fmla="*/ 140691 w 867596"/>
                <a:gd name="connsiteY77" fmla="*/ 627249 h 797250"/>
                <a:gd name="connsiteX78" fmla="*/ 867596 w 867596"/>
                <a:gd name="connsiteY78" fmla="*/ 562765 h 79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Lst>
              <a:rect l="l" t="t" r="r" b="b"/>
              <a:pathLst>
                <a:path w="867596" h="797250">
                  <a:moveTo>
                    <a:pt x="269658" y="269658"/>
                  </a:moveTo>
                  <a:lnTo>
                    <a:pt x="140691" y="269658"/>
                  </a:lnTo>
                  <a:lnTo>
                    <a:pt x="140691" y="187588"/>
                  </a:lnTo>
                  <a:lnTo>
                    <a:pt x="269658" y="187588"/>
                  </a:lnTo>
                  <a:lnTo>
                    <a:pt x="269658" y="269658"/>
                  </a:lnTo>
                  <a:close/>
                  <a:moveTo>
                    <a:pt x="445522" y="187588"/>
                  </a:moveTo>
                  <a:lnTo>
                    <a:pt x="445522" y="269658"/>
                  </a:lnTo>
                  <a:lnTo>
                    <a:pt x="316555" y="269658"/>
                  </a:lnTo>
                  <a:lnTo>
                    <a:pt x="316555" y="187588"/>
                  </a:lnTo>
                  <a:lnTo>
                    <a:pt x="445522" y="187588"/>
                  </a:lnTo>
                  <a:close/>
                  <a:moveTo>
                    <a:pt x="621386" y="187588"/>
                  </a:moveTo>
                  <a:lnTo>
                    <a:pt x="621386" y="269658"/>
                  </a:lnTo>
                  <a:lnTo>
                    <a:pt x="492419" y="269658"/>
                  </a:lnTo>
                  <a:lnTo>
                    <a:pt x="492419" y="187588"/>
                  </a:lnTo>
                  <a:lnTo>
                    <a:pt x="621386" y="187588"/>
                  </a:lnTo>
                  <a:close/>
                  <a:moveTo>
                    <a:pt x="797250" y="187588"/>
                  </a:moveTo>
                  <a:lnTo>
                    <a:pt x="797250" y="269658"/>
                  </a:lnTo>
                  <a:lnTo>
                    <a:pt x="668283" y="269658"/>
                  </a:lnTo>
                  <a:lnTo>
                    <a:pt x="668283" y="187588"/>
                  </a:lnTo>
                  <a:lnTo>
                    <a:pt x="797250" y="187588"/>
                  </a:lnTo>
                  <a:close/>
                  <a:moveTo>
                    <a:pt x="797250" y="398625"/>
                  </a:moveTo>
                  <a:lnTo>
                    <a:pt x="668283" y="398625"/>
                  </a:lnTo>
                  <a:lnTo>
                    <a:pt x="668283" y="316555"/>
                  </a:lnTo>
                  <a:lnTo>
                    <a:pt x="797250" y="316555"/>
                  </a:lnTo>
                  <a:lnTo>
                    <a:pt x="797250" y="398625"/>
                  </a:lnTo>
                  <a:close/>
                  <a:moveTo>
                    <a:pt x="797250" y="498282"/>
                  </a:moveTo>
                  <a:lnTo>
                    <a:pt x="668283" y="510006"/>
                  </a:lnTo>
                  <a:lnTo>
                    <a:pt x="668283" y="445522"/>
                  </a:lnTo>
                  <a:lnTo>
                    <a:pt x="797250" y="445522"/>
                  </a:lnTo>
                  <a:lnTo>
                    <a:pt x="797250" y="498282"/>
                  </a:lnTo>
                  <a:close/>
                  <a:moveTo>
                    <a:pt x="269658" y="445522"/>
                  </a:moveTo>
                  <a:lnTo>
                    <a:pt x="269658" y="545179"/>
                  </a:lnTo>
                  <a:lnTo>
                    <a:pt x="140691" y="556903"/>
                  </a:lnTo>
                  <a:lnTo>
                    <a:pt x="140691" y="445522"/>
                  </a:lnTo>
                  <a:lnTo>
                    <a:pt x="269658" y="445522"/>
                  </a:lnTo>
                  <a:close/>
                  <a:moveTo>
                    <a:pt x="269658" y="398625"/>
                  </a:moveTo>
                  <a:lnTo>
                    <a:pt x="140691" y="398625"/>
                  </a:lnTo>
                  <a:lnTo>
                    <a:pt x="140691" y="316555"/>
                  </a:lnTo>
                  <a:lnTo>
                    <a:pt x="269658" y="316555"/>
                  </a:lnTo>
                  <a:lnTo>
                    <a:pt x="269658" y="398625"/>
                  </a:lnTo>
                  <a:close/>
                  <a:moveTo>
                    <a:pt x="445522" y="398625"/>
                  </a:moveTo>
                  <a:lnTo>
                    <a:pt x="316555" y="398625"/>
                  </a:lnTo>
                  <a:lnTo>
                    <a:pt x="316555" y="316555"/>
                  </a:lnTo>
                  <a:lnTo>
                    <a:pt x="445522" y="316555"/>
                  </a:lnTo>
                  <a:lnTo>
                    <a:pt x="445522" y="398625"/>
                  </a:lnTo>
                  <a:close/>
                  <a:moveTo>
                    <a:pt x="492419" y="398625"/>
                  </a:moveTo>
                  <a:lnTo>
                    <a:pt x="492419" y="316555"/>
                  </a:lnTo>
                  <a:lnTo>
                    <a:pt x="621386" y="316555"/>
                  </a:lnTo>
                  <a:lnTo>
                    <a:pt x="621386" y="398625"/>
                  </a:lnTo>
                  <a:lnTo>
                    <a:pt x="492419" y="398625"/>
                  </a:lnTo>
                  <a:close/>
                  <a:moveTo>
                    <a:pt x="445522" y="529937"/>
                  </a:moveTo>
                  <a:lnTo>
                    <a:pt x="316555" y="541661"/>
                  </a:lnTo>
                  <a:lnTo>
                    <a:pt x="316555" y="445522"/>
                  </a:lnTo>
                  <a:lnTo>
                    <a:pt x="445522" y="445522"/>
                  </a:lnTo>
                  <a:lnTo>
                    <a:pt x="445522" y="529937"/>
                  </a:lnTo>
                  <a:close/>
                  <a:moveTo>
                    <a:pt x="492419" y="445522"/>
                  </a:moveTo>
                  <a:lnTo>
                    <a:pt x="621386" y="445522"/>
                  </a:lnTo>
                  <a:lnTo>
                    <a:pt x="621386" y="513523"/>
                  </a:lnTo>
                  <a:lnTo>
                    <a:pt x="492419" y="525247"/>
                  </a:lnTo>
                  <a:lnTo>
                    <a:pt x="492419" y="445522"/>
                  </a:lnTo>
                  <a:close/>
                  <a:moveTo>
                    <a:pt x="867596" y="562765"/>
                  </a:moveTo>
                  <a:lnTo>
                    <a:pt x="867596" y="117243"/>
                  </a:lnTo>
                  <a:lnTo>
                    <a:pt x="140691" y="117243"/>
                  </a:lnTo>
                  <a:lnTo>
                    <a:pt x="140691" y="105518"/>
                  </a:lnTo>
                  <a:cubicBezTo>
                    <a:pt x="140691" y="46897"/>
                    <a:pt x="93794" y="0"/>
                    <a:pt x="35173" y="0"/>
                  </a:cubicBezTo>
                  <a:cubicBezTo>
                    <a:pt x="15242" y="0"/>
                    <a:pt x="0" y="15242"/>
                    <a:pt x="0" y="35173"/>
                  </a:cubicBezTo>
                  <a:cubicBezTo>
                    <a:pt x="0" y="55104"/>
                    <a:pt x="15242" y="70346"/>
                    <a:pt x="35173" y="70346"/>
                  </a:cubicBezTo>
                  <a:cubicBezTo>
                    <a:pt x="55104" y="70346"/>
                    <a:pt x="70346" y="85587"/>
                    <a:pt x="70346" y="105518"/>
                  </a:cubicBezTo>
                  <a:lnTo>
                    <a:pt x="70346" y="691732"/>
                  </a:lnTo>
                  <a:cubicBezTo>
                    <a:pt x="70346" y="750353"/>
                    <a:pt x="117243" y="797250"/>
                    <a:pt x="175864" y="797250"/>
                  </a:cubicBezTo>
                  <a:lnTo>
                    <a:pt x="211037" y="797250"/>
                  </a:lnTo>
                  <a:lnTo>
                    <a:pt x="726905" y="797250"/>
                  </a:lnTo>
                  <a:lnTo>
                    <a:pt x="832423" y="797250"/>
                  </a:lnTo>
                  <a:cubicBezTo>
                    <a:pt x="852354" y="797250"/>
                    <a:pt x="867596" y="782009"/>
                    <a:pt x="867596" y="762078"/>
                  </a:cubicBezTo>
                  <a:cubicBezTo>
                    <a:pt x="867596" y="742146"/>
                    <a:pt x="852354" y="726905"/>
                    <a:pt x="832423" y="726905"/>
                  </a:cubicBezTo>
                  <a:lnTo>
                    <a:pt x="175864" y="726905"/>
                  </a:lnTo>
                  <a:cubicBezTo>
                    <a:pt x="155933" y="726905"/>
                    <a:pt x="140691" y="711663"/>
                    <a:pt x="140691" y="691732"/>
                  </a:cubicBezTo>
                  <a:lnTo>
                    <a:pt x="140691" y="627249"/>
                  </a:lnTo>
                  <a:lnTo>
                    <a:pt x="867596" y="562765"/>
                  </a:lnTo>
                  <a:close/>
                </a:path>
              </a:pathLst>
            </a:custGeom>
            <a:grpFill/>
            <a:ln w="11708" cap="flat">
              <a:noFill/>
              <a:prstDash val="solid"/>
              <a:miter/>
            </a:ln>
          </p:spPr>
          <p:txBody>
            <a:bodyPr rtlCol="0" anchor="ctr"/>
            <a:lstStyle/>
            <a:p>
              <a:endParaRPr lang="en-US"/>
            </a:p>
          </p:txBody>
        </p:sp>
        <p:sp>
          <p:nvSpPr>
            <p:cNvPr id="37" name="Freeform: Shape 70">
              <a:extLst>
                <a:ext uri="{FF2B5EF4-FFF2-40B4-BE49-F238E27FC236}">
                  <a16:creationId xmlns:a16="http://schemas.microsoft.com/office/drawing/2014/main" id="{89ADB663-09F2-46F3-BACD-8F61BC794F72}"/>
                </a:ext>
              </a:extLst>
            </p:cNvPr>
            <p:cNvSpPr/>
            <p:nvPr/>
          </p:nvSpPr>
          <p:spPr>
            <a:xfrm>
              <a:off x="10229276" y="3846283"/>
              <a:ext cx="140691" cy="140691"/>
            </a:xfrm>
            <a:custGeom>
              <a:avLst/>
              <a:gdLst>
                <a:gd name="connsiteX0" fmla="*/ 140691 w 140691"/>
                <a:gd name="connsiteY0" fmla="*/ 70346 h 140691"/>
                <a:gd name="connsiteX1" fmla="*/ 70346 w 140691"/>
                <a:gd name="connsiteY1" fmla="*/ 140691 h 140691"/>
                <a:gd name="connsiteX2" fmla="*/ 0 w 140691"/>
                <a:gd name="connsiteY2" fmla="*/ 70346 h 140691"/>
                <a:gd name="connsiteX3" fmla="*/ 70346 w 140691"/>
                <a:gd name="connsiteY3" fmla="*/ 0 h 140691"/>
                <a:gd name="connsiteX4" fmla="*/ 140691 w 140691"/>
                <a:gd name="connsiteY4" fmla="*/ 70346 h 1406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691" h="140691">
                  <a:moveTo>
                    <a:pt x="140691" y="70346"/>
                  </a:moveTo>
                  <a:cubicBezTo>
                    <a:pt x="140691" y="109196"/>
                    <a:pt x="109196" y="140691"/>
                    <a:pt x="70346" y="140691"/>
                  </a:cubicBezTo>
                  <a:cubicBezTo>
                    <a:pt x="31495" y="140691"/>
                    <a:pt x="0" y="109196"/>
                    <a:pt x="0" y="70346"/>
                  </a:cubicBezTo>
                  <a:cubicBezTo>
                    <a:pt x="0" y="31495"/>
                    <a:pt x="31495" y="0"/>
                    <a:pt x="70346" y="0"/>
                  </a:cubicBezTo>
                  <a:cubicBezTo>
                    <a:pt x="109196" y="0"/>
                    <a:pt x="140691" y="31495"/>
                    <a:pt x="140691" y="70346"/>
                  </a:cubicBezTo>
                  <a:close/>
                </a:path>
              </a:pathLst>
            </a:custGeom>
            <a:grpFill/>
            <a:ln w="11708" cap="flat">
              <a:noFill/>
              <a:prstDash val="solid"/>
              <a:miter/>
            </a:ln>
          </p:spPr>
          <p:txBody>
            <a:bodyPr rtlCol="0" anchor="ctr"/>
            <a:lstStyle/>
            <a:p>
              <a:endParaRPr lang="en-US"/>
            </a:p>
          </p:txBody>
        </p:sp>
        <p:sp>
          <p:nvSpPr>
            <p:cNvPr id="38" name="Freeform: Shape 71">
              <a:extLst>
                <a:ext uri="{FF2B5EF4-FFF2-40B4-BE49-F238E27FC236}">
                  <a16:creationId xmlns:a16="http://schemas.microsoft.com/office/drawing/2014/main" id="{AB1A2BA3-6429-4C2B-8347-FD29A3384B06}"/>
                </a:ext>
              </a:extLst>
            </p:cNvPr>
            <p:cNvSpPr/>
            <p:nvPr/>
          </p:nvSpPr>
          <p:spPr>
            <a:xfrm>
              <a:off x="10745144" y="3846283"/>
              <a:ext cx="140691" cy="140691"/>
            </a:xfrm>
            <a:custGeom>
              <a:avLst/>
              <a:gdLst>
                <a:gd name="connsiteX0" fmla="*/ 140691 w 140691"/>
                <a:gd name="connsiteY0" fmla="*/ 70346 h 140691"/>
                <a:gd name="connsiteX1" fmla="*/ 70346 w 140691"/>
                <a:gd name="connsiteY1" fmla="*/ 140691 h 140691"/>
                <a:gd name="connsiteX2" fmla="*/ 0 w 140691"/>
                <a:gd name="connsiteY2" fmla="*/ 70346 h 140691"/>
                <a:gd name="connsiteX3" fmla="*/ 70346 w 140691"/>
                <a:gd name="connsiteY3" fmla="*/ 0 h 140691"/>
                <a:gd name="connsiteX4" fmla="*/ 140691 w 140691"/>
                <a:gd name="connsiteY4" fmla="*/ 70346 h 1406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691" h="140691">
                  <a:moveTo>
                    <a:pt x="140691" y="70346"/>
                  </a:moveTo>
                  <a:cubicBezTo>
                    <a:pt x="140691" y="109196"/>
                    <a:pt x="109196" y="140691"/>
                    <a:pt x="70346" y="140691"/>
                  </a:cubicBezTo>
                  <a:cubicBezTo>
                    <a:pt x="31495" y="140691"/>
                    <a:pt x="0" y="109196"/>
                    <a:pt x="0" y="70346"/>
                  </a:cubicBezTo>
                  <a:cubicBezTo>
                    <a:pt x="0" y="31495"/>
                    <a:pt x="31495" y="0"/>
                    <a:pt x="70346" y="0"/>
                  </a:cubicBezTo>
                  <a:cubicBezTo>
                    <a:pt x="109196" y="0"/>
                    <a:pt x="140691" y="31495"/>
                    <a:pt x="140691" y="70346"/>
                  </a:cubicBezTo>
                  <a:close/>
                </a:path>
              </a:pathLst>
            </a:custGeom>
            <a:grpFill/>
            <a:ln w="11708" cap="flat">
              <a:noFill/>
              <a:prstDash val="solid"/>
              <a:miter/>
            </a:ln>
          </p:spPr>
          <p:txBody>
            <a:bodyPr rtlCol="0" anchor="ctr"/>
            <a:lstStyle/>
            <a:p>
              <a:endParaRPr lang="en-US"/>
            </a:p>
          </p:txBody>
        </p:sp>
      </p:grpSp>
      <p:sp>
        <p:nvSpPr>
          <p:cNvPr id="40" name="Text Placeholder 2"/>
          <p:cNvSpPr txBox="1">
            <a:spLocks/>
          </p:cNvSpPr>
          <p:nvPr/>
        </p:nvSpPr>
        <p:spPr>
          <a:xfrm>
            <a:off x="135724" y="223605"/>
            <a:ext cx="10452100" cy="388800"/>
          </a:xfrm>
          <a:prstGeom prst="rect">
            <a:avLst/>
          </a:prstGeom>
        </p:spPr>
        <p:txBody>
          <a:bodyPr vert="horz" lIns="0" tIns="0" rIns="0" bIns="0" rtlCol="0">
            <a:noAutofit/>
          </a:bodyPr>
          <a:lstStyle>
            <a:lvl1pPr marL="251982" indent="-251982" algn="l" defTabSz="914333" rtl="0" eaLnBrk="1" latinLnBrk="0" hangingPunct="1">
              <a:lnSpc>
                <a:spcPct val="89000"/>
              </a:lnSpc>
              <a:spcBef>
                <a:spcPts val="500"/>
              </a:spcBef>
              <a:buFont typeface="Wingdings 3" panose="05040102010807070707" pitchFamily="18" charset="2"/>
              <a:buNone/>
              <a:defRPr lang="de-DE" sz="2800" kern="0" baseline="0">
                <a:solidFill>
                  <a:schemeClr val="tx1"/>
                </a:solidFill>
                <a:latin typeface="+mn-lt"/>
                <a:ea typeface="+mn-ea"/>
                <a:cs typeface="+mn-cs"/>
              </a:defRPr>
            </a:lvl1pPr>
            <a:lvl2pPr marL="507563" indent="-273580" algn="l" defTabSz="914333" rtl="0" eaLnBrk="1" latinLnBrk="0" hangingPunct="1">
              <a:lnSpc>
                <a:spcPct val="103000"/>
              </a:lnSpc>
              <a:spcBef>
                <a:spcPts val="500"/>
              </a:spcBef>
              <a:buFont typeface="Wingdings 3" panose="05040102010807070707" pitchFamily="18" charset="2"/>
              <a:buChar char=""/>
              <a:defRPr sz="1600" kern="1200">
                <a:solidFill>
                  <a:schemeClr val="tx1"/>
                </a:solidFill>
                <a:latin typeface="+mn-lt"/>
                <a:ea typeface="+mn-ea"/>
                <a:cs typeface="+mn-cs"/>
              </a:defRPr>
            </a:lvl2pPr>
            <a:lvl3pPr marL="730746" indent="-205185" algn="l" defTabSz="914333" rtl="0" eaLnBrk="1" latinLnBrk="0" hangingPunct="1">
              <a:lnSpc>
                <a:spcPct val="102000"/>
              </a:lnSpc>
              <a:spcBef>
                <a:spcPts val="500"/>
              </a:spcBef>
              <a:buFont typeface="Bosch Office Sans" pitchFamily="2" charset="0"/>
              <a:buChar char="‒"/>
              <a:defRPr sz="1400" kern="1200">
                <a:solidFill>
                  <a:schemeClr val="tx1"/>
                </a:solidFill>
                <a:latin typeface="+mn-lt"/>
                <a:ea typeface="+mn-ea"/>
                <a:cs typeface="+mn-cs"/>
              </a:defRPr>
            </a:lvl3pPr>
            <a:lvl4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4pPr>
            <a:lvl5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5pPr>
            <a:lvl6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6pPr>
            <a:lvl7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7pPr>
            <a:lvl8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8pPr>
            <a:lvl9pPr marL="932331" indent="-183586" algn="l" defTabSz="914333" rtl="0" eaLnBrk="1" latinLnBrk="0" hangingPunct="1">
              <a:lnSpc>
                <a:spcPct val="103000"/>
              </a:lnSpc>
              <a:spcBef>
                <a:spcPts val="500"/>
              </a:spcBef>
              <a:buFont typeface="Bosch Office Sans" pitchFamily="2" charset="0"/>
              <a:buChar char="‒"/>
              <a:defRPr sz="1300" kern="1200" baseline="0">
                <a:solidFill>
                  <a:schemeClr val="tx1"/>
                </a:solidFill>
                <a:latin typeface="+mn-lt"/>
                <a:ea typeface="+mn-ea"/>
                <a:cs typeface="+mn-cs"/>
              </a:defRPr>
            </a:lvl9pPr>
          </a:lstStyle>
          <a:p>
            <a:pPr marL="251982" marR="0" lvl="0" indent="-251982" algn="l" defTabSz="914333" rtl="0" eaLnBrk="1" fontAlgn="auto" latinLnBrk="0" hangingPunct="1">
              <a:lnSpc>
                <a:spcPct val="89000"/>
              </a:lnSpc>
              <a:spcBef>
                <a:spcPts val="500"/>
              </a:spcBef>
              <a:spcAft>
                <a:spcPts val="0"/>
              </a:spcAft>
              <a:buClrTx/>
              <a:buSzTx/>
              <a:buFont typeface="Wingdings 3" panose="05040102010807070707" pitchFamily="18" charset="2"/>
              <a:buNone/>
              <a:tabLst/>
              <a:defRPr/>
            </a:pPr>
            <a:r>
              <a:rPr kumimoji="0" lang="en-GB" sz="2800" b="1" i="0" u="none" strike="noStrike" kern="0" cap="none" spc="0" normalizeH="0" baseline="0" noProof="0" dirty="0" smtClean="0">
                <a:ln>
                  <a:noFill/>
                </a:ln>
                <a:gradFill>
                  <a:gsLst>
                    <a:gs pos="0">
                      <a:srgbClr val="A80163"/>
                    </a:gs>
                    <a:gs pos="16000">
                      <a:srgbClr val="3F136C"/>
                    </a:gs>
                    <a:gs pos="48000">
                      <a:srgbClr val="0E78C5"/>
                    </a:gs>
                    <a:gs pos="31000">
                      <a:srgbClr val="08427E"/>
                    </a:gs>
                    <a:gs pos="97000">
                      <a:srgbClr val="0A5139"/>
                    </a:gs>
                    <a:gs pos="77922">
                      <a:srgbClr val="67B419"/>
                    </a:gs>
                    <a:gs pos="63000">
                      <a:srgbClr val="1399A0"/>
                    </a:gs>
                  </a:gsLst>
                  <a:lin ang="0" scaled="0"/>
                </a:gradFill>
                <a:effectLst/>
                <a:uLnTx/>
                <a:uFillTx/>
                <a:latin typeface="Bosch Office Sans" pitchFamily="2" charset="0"/>
                <a:ea typeface="+mn-ea"/>
                <a:cs typeface="+mn-cs"/>
              </a:rPr>
              <a:t>Autonomous 1.0 : Realized Benefits</a:t>
            </a:r>
            <a:endParaRPr kumimoji="0" lang="en-GB" sz="2800" b="0" i="0" u="none" strike="noStrike" kern="0" cap="none" spc="0" normalizeH="0" baseline="0" noProof="0" dirty="0">
              <a:ln>
                <a:noFill/>
              </a:ln>
              <a:solidFill>
                <a:srgbClr val="000000"/>
              </a:solidFill>
              <a:effectLst/>
              <a:uLnTx/>
              <a:uFillTx/>
              <a:latin typeface="Bosch Office Sans"/>
              <a:ea typeface="+mn-ea"/>
              <a:cs typeface="+mn-cs"/>
            </a:endParaRPr>
          </a:p>
        </p:txBody>
      </p:sp>
    </p:spTree>
    <p:extLst>
      <p:ext uri="{BB962C8B-B14F-4D97-AF65-F5344CB8AC3E}">
        <p14:creationId xmlns:p14="http://schemas.microsoft.com/office/powerpoint/2010/main" val="322831540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365367" y="2206502"/>
            <a:ext cx="3566907" cy="2627765"/>
            <a:chOff x="1051133" y="1863969"/>
            <a:chExt cx="3743059" cy="2294793"/>
          </a:xfrm>
        </p:grpSpPr>
        <p:sp>
          <p:nvSpPr>
            <p:cNvPr id="6" name="Notched Right Arrow 5"/>
            <p:cNvSpPr/>
            <p:nvPr/>
          </p:nvSpPr>
          <p:spPr>
            <a:xfrm rot="3879263">
              <a:off x="1646886" y="2738590"/>
              <a:ext cx="463199" cy="268394"/>
            </a:xfrm>
            <a:prstGeom prst="notchedRightArrow">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defTabSz="1016264">
                <a:defRPr/>
              </a:pPr>
              <a:endParaRPr lang="en-GB" sz="1778" kern="0" dirty="0">
                <a:solidFill>
                  <a:srgbClr val="000000"/>
                </a:solidFill>
                <a:latin typeface="Bosch Office Sans"/>
              </a:endParaRPr>
            </a:p>
          </p:txBody>
        </p:sp>
        <p:sp>
          <p:nvSpPr>
            <p:cNvPr id="7" name="Isosceles Triangle 6"/>
            <p:cNvSpPr/>
            <p:nvPr/>
          </p:nvSpPr>
          <p:spPr>
            <a:xfrm rot="10800000">
              <a:off x="1670538" y="1863969"/>
              <a:ext cx="2505808" cy="2294793"/>
            </a:xfrm>
            <a:prstGeom prst="triangle">
              <a:avLst/>
            </a:prstGeom>
            <a:ln>
              <a:noFill/>
            </a:ln>
            <a:effectLst>
              <a:outerShdw blurRad="149987" dist="250190" dir="8460000" algn="ctr">
                <a:srgbClr val="000000">
                  <a:alpha val="28000"/>
                </a:srgbClr>
              </a:outerShdw>
            </a:effectLst>
          </p:spPr>
          <p:style>
            <a:lnRef idx="3">
              <a:schemeClr val="lt1"/>
            </a:lnRef>
            <a:fillRef idx="1">
              <a:schemeClr val="accent1"/>
            </a:fillRef>
            <a:effectRef idx="1">
              <a:schemeClr val="accent1"/>
            </a:effectRef>
            <a:fontRef idx="minor">
              <a:schemeClr val="lt1"/>
            </a:fontRef>
          </p:style>
          <p:txBody>
            <a:bodyPr rtlCol="0" anchor="ctr"/>
            <a:lstStyle/>
            <a:p>
              <a:pPr algn="ctr" defTabSz="1016264">
                <a:defRPr/>
              </a:pPr>
              <a:endParaRPr lang="en-GB" sz="1778" kern="0" dirty="0">
                <a:solidFill>
                  <a:srgbClr val="000000"/>
                </a:solidFill>
                <a:latin typeface="Bosch Office Sans"/>
              </a:endParaRPr>
            </a:p>
          </p:txBody>
        </p:sp>
        <p:sp>
          <p:nvSpPr>
            <p:cNvPr id="8" name="Isosceles Triangle 7"/>
            <p:cNvSpPr/>
            <p:nvPr/>
          </p:nvSpPr>
          <p:spPr>
            <a:xfrm rot="10800000">
              <a:off x="1981675" y="1872515"/>
              <a:ext cx="1880415" cy="1785085"/>
            </a:xfrm>
            <a:prstGeom prst="triangle">
              <a:avLst/>
            </a:prstGeom>
            <a:solidFill>
              <a:schemeClr val="bg1"/>
            </a:solidFill>
            <a:ln>
              <a:solidFill>
                <a:schemeClr val="bg1"/>
              </a:solidFill>
            </a:ln>
          </p:spPr>
          <p:style>
            <a:lnRef idx="2">
              <a:schemeClr val="accent1"/>
            </a:lnRef>
            <a:fillRef idx="1">
              <a:schemeClr val="lt1"/>
            </a:fillRef>
            <a:effectRef idx="0">
              <a:schemeClr val="accent1"/>
            </a:effectRef>
            <a:fontRef idx="minor">
              <a:schemeClr val="dk1"/>
            </a:fontRef>
          </p:style>
          <p:txBody>
            <a:bodyPr rtlCol="0" anchor="ctr"/>
            <a:lstStyle/>
            <a:p>
              <a:pPr algn="ctr" defTabSz="1016264">
                <a:defRPr/>
              </a:pPr>
              <a:endParaRPr lang="en-GB" sz="1778" kern="0" dirty="0">
                <a:solidFill>
                  <a:srgbClr val="000000"/>
                </a:solidFill>
                <a:latin typeface="Bosch Office Sans"/>
              </a:endParaRPr>
            </a:p>
          </p:txBody>
        </p:sp>
        <p:cxnSp>
          <p:nvCxnSpPr>
            <p:cNvPr id="9" name="Straight Connector 8"/>
            <p:cNvCxnSpPr/>
            <p:nvPr/>
          </p:nvCxnSpPr>
          <p:spPr>
            <a:xfrm>
              <a:off x="1632768" y="2853372"/>
              <a:ext cx="2603386" cy="9558"/>
            </a:xfrm>
            <a:prstGeom prst="line">
              <a:avLst/>
            </a:prstGeom>
            <a:ln w="12700" cap="flat" cmpd="sng" algn="ctr">
              <a:solidFill>
                <a:schemeClr val="bg2">
                  <a:lumMod val="50000"/>
                </a:schemeClr>
              </a:solidFill>
              <a:prstDash val="lg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0" name="Straight Connector 9"/>
            <p:cNvCxnSpPr>
              <a:stCxn id="7" idx="3"/>
              <a:endCxn id="7" idx="0"/>
            </p:cNvCxnSpPr>
            <p:nvPr/>
          </p:nvCxnSpPr>
          <p:spPr>
            <a:xfrm>
              <a:off x="2923442" y="1863969"/>
              <a:ext cx="0" cy="2294793"/>
            </a:xfrm>
            <a:prstGeom prst="line">
              <a:avLst/>
            </a:prstGeom>
            <a:ln w="12700" cap="flat" cmpd="sng" algn="ctr">
              <a:solidFill>
                <a:schemeClr val="bg2">
                  <a:lumMod val="50000"/>
                </a:schemeClr>
              </a:solidFill>
              <a:prstDash val="lg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1" name="Rounded Rectangle 10"/>
            <p:cNvSpPr/>
            <p:nvPr/>
          </p:nvSpPr>
          <p:spPr>
            <a:xfrm>
              <a:off x="1051133" y="1948441"/>
              <a:ext cx="1093861" cy="521294"/>
            </a:xfrm>
            <a:prstGeom prst="round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defTabSz="1016264">
                <a:defRPr/>
              </a:pPr>
              <a:r>
                <a:rPr lang="en-GB" sz="1778" kern="0" dirty="0">
                  <a:solidFill>
                    <a:srgbClr val="000000"/>
                  </a:solidFill>
                  <a:latin typeface="Bosch Office Sans"/>
                </a:rPr>
                <a:t>Team1</a:t>
              </a:r>
            </a:p>
          </p:txBody>
        </p:sp>
        <p:sp>
          <p:nvSpPr>
            <p:cNvPr id="12" name="Rounded Rectangle 11"/>
            <p:cNvSpPr/>
            <p:nvPr/>
          </p:nvSpPr>
          <p:spPr>
            <a:xfrm>
              <a:off x="1668979" y="3249950"/>
              <a:ext cx="1093861" cy="521294"/>
            </a:xfrm>
            <a:prstGeom prst="round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defTabSz="1016264">
                <a:defRPr/>
              </a:pPr>
              <a:r>
                <a:rPr lang="en-GB" sz="1778" kern="0" dirty="0">
                  <a:solidFill>
                    <a:srgbClr val="000000"/>
                  </a:solidFill>
                  <a:latin typeface="Bosch Office Sans"/>
                </a:rPr>
                <a:t>Team2</a:t>
              </a:r>
            </a:p>
          </p:txBody>
        </p:sp>
        <p:sp>
          <p:nvSpPr>
            <p:cNvPr id="13" name="Rounded Rectangle 12"/>
            <p:cNvSpPr/>
            <p:nvPr/>
          </p:nvSpPr>
          <p:spPr>
            <a:xfrm>
              <a:off x="3700331" y="1948441"/>
              <a:ext cx="1093861" cy="521294"/>
            </a:xfrm>
            <a:prstGeom prst="round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defTabSz="1016264">
                <a:defRPr/>
              </a:pPr>
              <a:r>
                <a:rPr lang="en-GB" sz="1778" kern="0" dirty="0">
                  <a:solidFill>
                    <a:srgbClr val="000000"/>
                  </a:solidFill>
                  <a:latin typeface="Bosch Office Sans"/>
                </a:rPr>
                <a:t>Team4</a:t>
              </a:r>
            </a:p>
          </p:txBody>
        </p:sp>
        <p:sp>
          <p:nvSpPr>
            <p:cNvPr id="14" name="Rounded Rectangle 13"/>
            <p:cNvSpPr/>
            <p:nvPr/>
          </p:nvSpPr>
          <p:spPr>
            <a:xfrm>
              <a:off x="3080927" y="3249950"/>
              <a:ext cx="1093861" cy="521294"/>
            </a:xfrm>
            <a:prstGeom prst="round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defTabSz="1016264">
                <a:defRPr/>
              </a:pPr>
              <a:r>
                <a:rPr lang="en-GB" sz="1778" kern="0" dirty="0">
                  <a:solidFill>
                    <a:srgbClr val="000000"/>
                  </a:solidFill>
                  <a:latin typeface="Bosch Office Sans"/>
                </a:rPr>
                <a:t>Team3</a:t>
              </a:r>
            </a:p>
          </p:txBody>
        </p:sp>
      </p:grpSp>
      <p:pic>
        <p:nvPicPr>
          <p:cNvPr id="15" name="Grafik 610">
            <a:extLst>
              <a:ext uri="{FF2B5EF4-FFF2-40B4-BE49-F238E27FC236}">
                <a16:creationId xmlns:a16="http://schemas.microsoft.com/office/drawing/2014/main" id="{45E8582E-0866-4E5D-8207-A058D50641D2}"/>
              </a:ext>
            </a:extLst>
          </p:cNvPr>
          <p:cNvPicPr>
            <a:picLocks noChangeAspect="1"/>
          </p:cNvPicPr>
          <p:nvPr/>
        </p:nvPicPr>
        <p:blipFill>
          <a:blip r:embed="rId3"/>
          <a:stretch>
            <a:fillRect/>
          </a:stretch>
        </p:blipFill>
        <p:spPr>
          <a:xfrm>
            <a:off x="4747481" y="1059353"/>
            <a:ext cx="600154" cy="600154"/>
          </a:xfrm>
          <a:prstGeom prst="rect">
            <a:avLst/>
          </a:prstGeom>
        </p:spPr>
      </p:pic>
      <p:sp>
        <p:nvSpPr>
          <p:cNvPr id="16" name="TextBox 15"/>
          <p:cNvSpPr txBox="1"/>
          <p:nvPr/>
        </p:nvSpPr>
        <p:spPr>
          <a:xfrm>
            <a:off x="5734235" y="1275423"/>
            <a:ext cx="2751122" cy="425146"/>
          </a:xfrm>
          <a:prstGeom prst="rect">
            <a:avLst/>
          </a:prstGeom>
          <a:noFill/>
        </p:spPr>
        <p:txBody>
          <a:bodyPr wrap="square" lIns="0" tIns="0" rIns="0" bIns="0" rtlCol="0">
            <a:noAutofit/>
          </a:bodyPr>
          <a:lstStyle/>
          <a:p>
            <a:pPr defTabSz="1016264">
              <a:spcBef>
                <a:spcPts val="556"/>
              </a:spcBef>
              <a:defRPr/>
            </a:pPr>
            <a:r>
              <a:rPr lang="en-GB" sz="1778" kern="0" dirty="0">
                <a:solidFill>
                  <a:srgbClr val="000000"/>
                </a:solidFill>
                <a:latin typeface="Bosch Office Sans" pitchFamily="34" charset="0"/>
              </a:rPr>
              <a:t>Indicates high </a:t>
            </a:r>
            <a:r>
              <a:rPr lang="en-GB" sz="1778" kern="0" dirty="0" smtClean="0">
                <a:solidFill>
                  <a:srgbClr val="000000"/>
                </a:solidFill>
                <a:latin typeface="Bosch Office Sans" pitchFamily="34" charset="0"/>
              </a:rPr>
              <a:t> </a:t>
            </a:r>
            <a:r>
              <a:rPr lang="en-GB" sz="1778" kern="0" dirty="0">
                <a:solidFill>
                  <a:srgbClr val="000000"/>
                </a:solidFill>
                <a:latin typeface="Bosch Office Sans" pitchFamily="34" charset="0"/>
              </a:rPr>
              <a:t>maturity</a:t>
            </a:r>
          </a:p>
        </p:txBody>
      </p:sp>
      <p:sp>
        <p:nvSpPr>
          <p:cNvPr id="17" name="TextBox 16"/>
          <p:cNvSpPr txBox="1"/>
          <p:nvPr/>
        </p:nvSpPr>
        <p:spPr>
          <a:xfrm>
            <a:off x="5015014" y="5505088"/>
            <a:ext cx="4001029" cy="978271"/>
          </a:xfrm>
          <a:prstGeom prst="rect">
            <a:avLst/>
          </a:prstGeom>
          <a:noFill/>
        </p:spPr>
        <p:txBody>
          <a:bodyPr wrap="square" lIns="0" tIns="0" rIns="0" bIns="0" rtlCol="0">
            <a:noAutofit/>
          </a:bodyPr>
          <a:lstStyle/>
          <a:p>
            <a:pPr algn="ctr" defTabSz="1016264">
              <a:spcBef>
                <a:spcPts val="556"/>
              </a:spcBef>
              <a:defRPr/>
            </a:pPr>
            <a:r>
              <a:rPr lang="en-GB" sz="1556" kern="0" dirty="0" smtClean="0">
                <a:solidFill>
                  <a:srgbClr val="000000"/>
                </a:solidFill>
                <a:latin typeface="Bosch Office Sans" pitchFamily="34" charset="0"/>
              </a:rPr>
              <a:t>Full stack SW Team</a:t>
            </a:r>
          </a:p>
          <a:p>
            <a:pPr defTabSz="1016264">
              <a:spcBef>
                <a:spcPts val="556"/>
              </a:spcBef>
              <a:defRPr/>
            </a:pPr>
            <a:r>
              <a:rPr lang="en-GB" sz="1556" kern="0" dirty="0" smtClean="0">
                <a:solidFill>
                  <a:srgbClr val="000000"/>
                </a:solidFill>
                <a:latin typeface="Bosch Office Sans" pitchFamily="34" charset="0"/>
              </a:rPr>
              <a:t>End </a:t>
            </a:r>
            <a:r>
              <a:rPr lang="en-GB" sz="1556" kern="0" dirty="0">
                <a:solidFill>
                  <a:srgbClr val="000000"/>
                </a:solidFill>
                <a:latin typeface="Bosch Office Sans" pitchFamily="34" charset="0"/>
              </a:rPr>
              <a:t>to End responsibility (complete V in one team) for one feature by one team. </a:t>
            </a:r>
          </a:p>
        </p:txBody>
      </p:sp>
      <p:sp>
        <p:nvSpPr>
          <p:cNvPr id="19" name="Content Placeholder 4"/>
          <p:cNvSpPr txBox="1">
            <a:spLocks/>
          </p:cNvSpPr>
          <p:nvPr/>
        </p:nvSpPr>
        <p:spPr>
          <a:xfrm>
            <a:off x="9196701" y="2479796"/>
            <a:ext cx="2946800" cy="4303223"/>
          </a:xfrm>
          <a:prstGeom prst="rect">
            <a:avLst/>
          </a:prstGeom>
        </p:spPr>
        <p:txBody>
          <a:bodyPr/>
          <a:lstStyle>
            <a:lvl1pPr marL="251982" indent="-251982" algn="l" defTabSz="914333" rtl="0" eaLnBrk="1" latinLnBrk="0" hangingPunct="1">
              <a:lnSpc>
                <a:spcPct val="107000"/>
              </a:lnSpc>
              <a:spcBef>
                <a:spcPts val="500"/>
              </a:spcBef>
              <a:buFont typeface="Wingdings 3" panose="05040102010807070707" pitchFamily="18" charset="2"/>
              <a:buChar char=""/>
              <a:defRPr sz="1800" kern="1200">
                <a:solidFill>
                  <a:schemeClr val="tx1"/>
                </a:solidFill>
                <a:latin typeface="+mn-lt"/>
                <a:ea typeface="+mn-ea"/>
                <a:cs typeface="+mn-cs"/>
              </a:defRPr>
            </a:lvl1pPr>
            <a:lvl2pPr marL="507563" indent="-273580" algn="l" defTabSz="914333" rtl="0" eaLnBrk="1" latinLnBrk="0" hangingPunct="1">
              <a:lnSpc>
                <a:spcPct val="103000"/>
              </a:lnSpc>
              <a:spcBef>
                <a:spcPts val="500"/>
              </a:spcBef>
              <a:buFont typeface="Wingdings 3" panose="05040102010807070707" pitchFamily="18" charset="2"/>
              <a:buChar char=""/>
              <a:defRPr sz="1600" kern="1200">
                <a:solidFill>
                  <a:schemeClr val="tx1"/>
                </a:solidFill>
                <a:latin typeface="+mn-lt"/>
                <a:ea typeface="+mn-ea"/>
                <a:cs typeface="+mn-cs"/>
              </a:defRPr>
            </a:lvl2pPr>
            <a:lvl3pPr marL="730746" indent="-205185" algn="l" defTabSz="914333" rtl="0" eaLnBrk="1" latinLnBrk="0" hangingPunct="1">
              <a:lnSpc>
                <a:spcPct val="102000"/>
              </a:lnSpc>
              <a:spcBef>
                <a:spcPts val="500"/>
              </a:spcBef>
              <a:buFont typeface="Bosch Office Sans" pitchFamily="2" charset="0"/>
              <a:buChar char="‒"/>
              <a:defRPr sz="1400" kern="1200">
                <a:solidFill>
                  <a:schemeClr val="tx1"/>
                </a:solidFill>
                <a:latin typeface="+mn-lt"/>
                <a:ea typeface="+mn-ea"/>
                <a:cs typeface="+mn-cs"/>
              </a:defRPr>
            </a:lvl3pPr>
            <a:lvl4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4pPr>
            <a:lvl5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5pPr>
            <a:lvl6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6pPr>
            <a:lvl7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7pPr>
            <a:lvl8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8pPr>
            <a:lvl9pPr marL="932331" indent="-183586" algn="l" defTabSz="914333" rtl="0" eaLnBrk="1" latinLnBrk="0" hangingPunct="1">
              <a:lnSpc>
                <a:spcPct val="103000"/>
              </a:lnSpc>
              <a:spcBef>
                <a:spcPts val="500"/>
              </a:spcBef>
              <a:buFont typeface="Bosch Office Sans" pitchFamily="2" charset="0"/>
              <a:buChar char="‒"/>
              <a:defRPr sz="1300" kern="1200" baseline="0">
                <a:solidFill>
                  <a:schemeClr val="tx1"/>
                </a:solidFill>
                <a:latin typeface="+mn-lt"/>
                <a:ea typeface="+mn-ea"/>
                <a:cs typeface="+mn-cs"/>
              </a:defRPr>
            </a:lvl9pPr>
          </a:lstStyle>
          <a:p>
            <a:pPr marL="280053" indent="-280053" defTabSz="1016190">
              <a:spcBef>
                <a:spcPts val="556"/>
              </a:spcBef>
              <a:defRPr/>
            </a:pPr>
            <a:r>
              <a:rPr lang="en-US" sz="1556" dirty="0">
                <a:solidFill>
                  <a:prstClr val="black"/>
                </a:solidFill>
                <a:latin typeface="Bosch Office Sans"/>
              </a:rPr>
              <a:t>Projects split in E2E feature teams </a:t>
            </a:r>
            <a:r>
              <a:rPr lang="en-US" sz="1556" dirty="0" smtClean="0">
                <a:solidFill>
                  <a:prstClr val="black"/>
                </a:solidFill>
                <a:latin typeface="Bosch Office Sans"/>
              </a:rPr>
              <a:t> - Reduction of handovers of </a:t>
            </a:r>
            <a:r>
              <a:rPr lang="en-US" sz="1556" dirty="0" err="1" smtClean="0">
                <a:solidFill>
                  <a:prstClr val="black"/>
                </a:solidFill>
                <a:latin typeface="Bosch Office Sans"/>
              </a:rPr>
              <a:t>workpackages</a:t>
            </a:r>
            <a:endParaRPr lang="en-US" sz="1556" dirty="0" smtClean="0">
              <a:solidFill>
                <a:prstClr val="black"/>
              </a:solidFill>
              <a:latin typeface="Bosch Office Sans"/>
            </a:endParaRPr>
          </a:p>
          <a:p>
            <a:pPr marL="280053" indent="-280053" defTabSz="1016190">
              <a:spcBef>
                <a:spcPts val="556"/>
              </a:spcBef>
              <a:defRPr/>
            </a:pPr>
            <a:r>
              <a:rPr lang="en-US" sz="1556" dirty="0" smtClean="0">
                <a:solidFill>
                  <a:prstClr val="black"/>
                </a:solidFill>
                <a:latin typeface="Bosch Office Sans"/>
              </a:rPr>
              <a:t>Clear </a:t>
            </a:r>
            <a:r>
              <a:rPr lang="en-US" sz="1556" dirty="0">
                <a:solidFill>
                  <a:prstClr val="black"/>
                </a:solidFill>
                <a:latin typeface="Bosch Office Sans"/>
              </a:rPr>
              <a:t>definition of done on the whole V</a:t>
            </a:r>
          </a:p>
          <a:p>
            <a:pPr marL="280053" indent="-280053" defTabSz="1016190">
              <a:spcBef>
                <a:spcPts val="556"/>
              </a:spcBef>
              <a:defRPr/>
            </a:pPr>
            <a:r>
              <a:rPr lang="en-US" sz="1556" dirty="0">
                <a:solidFill>
                  <a:prstClr val="black"/>
                </a:solidFill>
                <a:latin typeface="Bosch Office Sans"/>
              </a:rPr>
              <a:t>Competence for the left and right part of the V </a:t>
            </a:r>
            <a:endParaRPr lang="en-US" sz="1556" dirty="0" smtClean="0">
              <a:solidFill>
                <a:prstClr val="black"/>
              </a:solidFill>
              <a:latin typeface="Bosch Office Sans"/>
            </a:endParaRPr>
          </a:p>
          <a:p>
            <a:pPr marL="0" indent="0" defTabSz="1016190">
              <a:spcBef>
                <a:spcPts val="556"/>
              </a:spcBef>
              <a:buNone/>
              <a:defRPr/>
            </a:pPr>
            <a:endParaRPr lang="en-US" sz="1556" dirty="0">
              <a:solidFill>
                <a:prstClr val="black"/>
              </a:solidFill>
              <a:latin typeface="Bosch Office Sans"/>
            </a:endParaRPr>
          </a:p>
        </p:txBody>
      </p:sp>
      <p:cxnSp>
        <p:nvCxnSpPr>
          <p:cNvPr id="20" name="Straight Connector 19"/>
          <p:cNvCxnSpPr/>
          <p:nvPr/>
        </p:nvCxnSpPr>
        <p:spPr>
          <a:xfrm>
            <a:off x="9132032" y="1670875"/>
            <a:ext cx="0" cy="4303223"/>
          </a:xfrm>
          <a:prstGeom prst="line">
            <a:avLst/>
          </a:prstGeom>
          <a:ln/>
        </p:spPr>
        <p:style>
          <a:lnRef idx="2">
            <a:schemeClr val="accent4"/>
          </a:lnRef>
          <a:fillRef idx="0">
            <a:schemeClr val="accent4"/>
          </a:fillRef>
          <a:effectRef idx="1">
            <a:schemeClr val="accent4"/>
          </a:effectRef>
          <a:fontRef idx="minor">
            <a:schemeClr val="tx1"/>
          </a:fontRef>
        </p:style>
      </p:cxnSp>
      <p:grpSp>
        <p:nvGrpSpPr>
          <p:cNvPr id="21" name="Group 20"/>
          <p:cNvGrpSpPr/>
          <p:nvPr/>
        </p:nvGrpSpPr>
        <p:grpSpPr>
          <a:xfrm>
            <a:off x="1319470" y="2485170"/>
            <a:ext cx="218585" cy="601033"/>
            <a:chOff x="1139396" y="1674984"/>
            <a:chExt cx="196676" cy="540791"/>
          </a:xfrm>
        </p:grpSpPr>
        <p:sp>
          <p:nvSpPr>
            <p:cNvPr id="22" name="Oval 21"/>
            <p:cNvSpPr/>
            <p:nvPr/>
          </p:nvSpPr>
          <p:spPr>
            <a:xfrm>
              <a:off x="1139396" y="1674984"/>
              <a:ext cx="196674" cy="196673"/>
            </a:xfrm>
            <a:prstGeom prst="ellipse">
              <a:avLst/>
            </a:prstGeom>
            <a:solidFill>
              <a:schemeClr val="bg2">
                <a:lumMod val="40000"/>
                <a:lumOff val="60000"/>
              </a:schemeClr>
            </a:solidFill>
            <a:ln w="9525" cap="flat" cmpd="sng" algn="ctr">
              <a:solidFill>
                <a:srgbClr val="FFC000"/>
              </a:solid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tlCol="0" anchor="ctr"/>
            <a:lstStyle/>
            <a:p>
              <a:pPr algn="ctr" defTabSz="1016264">
                <a:defRPr/>
              </a:pPr>
              <a:endParaRPr lang="en-GB" sz="2001" kern="0" dirty="0">
                <a:solidFill>
                  <a:srgbClr val="000000"/>
                </a:solidFill>
                <a:latin typeface="Bosch Office Sans"/>
              </a:endParaRPr>
            </a:p>
          </p:txBody>
        </p:sp>
        <p:sp>
          <p:nvSpPr>
            <p:cNvPr id="23" name="Arc 22"/>
            <p:cNvSpPr/>
            <p:nvPr/>
          </p:nvSpPr>
          <p:spPr>
            <a:xfrm rot="16200000">
              <a:off x="1078396" y="1958099"/>
              <a:ext cx="318677" cy="196675"/>
            </a:xfrm>
            <a:prstGeom prst="arc">
              <a:avLst>
                <a:gd name="adj1" fmla="val 16200000"/>
                <a:gd name="adj2" fmla="val 5410978"/>
              </a:avLst>
            </a:prstGeom>
            <a:solidFill>
              <a:schemeClr val="bg2">
                <a:lumMod val="40000"/>
                <a:lumOff val="60000"/>
              </a:schemeClr>
            </a:solidFill>
            <a:ln>
              <a:solidFill>
                <a:srgbClr val="FFC00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0">
              <a:schemeClr val="accent1"/>
            </a:fillRef>
            <a:effectRef idx="0">
              <a:schemeClr val="accent1"/>
            </a:effectRef>
            <a:fontRef idx="minor">
              <a:schemeClr val="tx1"/>
            </a:fontRef>
          </p:style>
          <p:txBody>
            <a:bodyPr rtlCol="0" anchor="ctr"/>
            <a:lstStyle/>
            <a:p>
              <a:pPr algn="ctr" defTabSz="1016264" fontAlgn="base">
                <a:spcBef>
                  <a:spcPct val="0"/>
                </a:spcBef>
                <a:spcAft>
                  <a:spcPct val="0"/>
                </a:spcAft>
                <a:defRPr/>
              </a:pPr>
              <a:endParaRPr lang="en-GB" sz="2001">
                <a:solidFill>
                  <a:prstClr val="black"/>
                </a:solidFill>
                <a:latin typeface="Bosch Office Sans"/>
              </a:endParaRPr>
            </a:p>
          </p:txBody>
        </p:sp>
      </p:grpSp>
      <p:grpSp>
        <p:nvGrpSpPr>
          <p:cNvPr id="24" name="Group 23"/>
          <p:cNvGrpSpPr/>
          <p:nvPr/>
        </p:nvGrpSpPr>
        <p:grpSpPr>
          <a:xfrm>
            <a:off x="1732613" y="3529977"/>
            <a:ext cx="218585" cy="601033"/>
            <a:chOff x="1139396" y="1674984"/>
            <a:chExt cx="196676" cy="540791"/>
          </a:xfrm>
        </p:grpSpPr>
        <p:sp>
          <p:nvSpPr>
            <p:cNvPr id="25" name="Oval 24"/>
            <p:cNvSpPr/>
            <p:nvPr/>
          </p:nvSpPr>
          <p:spPr>
            <a:xfrm>
              <a:off x="1139396" y="1674984"/>
              <a:ext cx="196674" cy="196673"/>
            </a:xfrm>
            <a:prstGeom prst="ellipse">
              <a:avLst/>
            </a:prstGeom>
            <a:solidFill>
              <a:schemeClr val="bg2">
                <a:lumMod val="40000"/>
                <a:lumOff val="60000"/>
              </a:schemeClr>
            </a:solidFill>
            <a:ln w="9525" cap="flat" cmpd="sng" algn="ctr">
              <a:solidFill>
                <a:srgbClr val="00B050"/>
              </a:solid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tlCol="0" anchor="ctr"/>
            <a:lstStyle/>
            <a:p>
              <a:pPr algn="ctr" defTabSz="1016264">
                <a:defRPr/>
              </a:pPr>
              <a:endParaRPr lang="en-GB" sz="2001" kern="0" dirty="0">
                <a:solidFill>
                  <a:srgbClr val="000000"/>
                </a:solidFill>
                <a:latin typeface="Bosch Office Sans"/>
              </a:endParaRPr>
            </a:p>
          </p:txBody>
        </p:sp>
        <p:sp>
          <p:nvSpPr>
            <p:cNvPr id="26" name="Arc 25"/>
            <p:cNvSpPr/>
            <p:nvPr/>
          </p:nvSpPr>
          <p:spPr>
            <a:xfrm rot="16200000">
              <a:off x="1078396" y="1958099"/>
              <a:ext cx="318677" cy="196675"/>
            </a:xfrm>
            <a:prstGeom prst="arc">
              <a:avLst>
                <a:gd name="adj1" fmla="val 16200000"/>
                <a:gd name="adj2" fmla="val 5410978"/>
              </a:avLst>
            </a:prstGeom>
            <a:solidFill>
              <a:schemeClr val="bg2">
                <a:lumMod val="40000"/>
                <a:lumOff val="60000"/>
              </a:schemeClr>
            </a:solidFill>
            <a:ln>
              <a:solidFill>
                <a:srgbClr val="00B05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0">
              <a:schemeClr val="accent1"/>
            </a:fillRef>
            <a:effectRef idx="0">
              <a:schemeClr val="accent1"/>
            </a:effectRef>
            <a:fontRef idx="minor">
              <a:schemeClr val="tx1"/>
            </a:fontRef>
          </p:style>
          <p:txBody>
            <a:bodyPr rtlCol="0" anchor="ctr"/>
            <a:lstStyle/>
            <a:p>
              <a:pPr algn="ctr" defTabSz="1016264" fontAlgn="base">
                <a:spcBef>
                  <a:spcPct val="0"/>
                </a:spcBef>
                <a:spcAft>
                  <a:spcPct val="0"/>
                </a:spcAft>
                <a:defRPr/>
              </a:pPr>
              <a:endParaRPr lang="en-GB" sz="2001">
                <a:solidFill>
                  <a:prstClr val="black"/>
                </a:solidFill>
                <a:latin typeface="Bosch Office Sans"/>
              </a:endParaRPr>
            </a:p>
          </p:txBody>
        </p:sp>
      </p:grpSp>
      <p:grpSp>
        <p:nvGrpSpPr>
          <p:cNvPr id="27" name="Group 26"/>
          <p:cNvGrpSpPr/>
          <p:nvPr/>
        </p:nvGrpSpPr>
        <p:grpSpPr>
          <a:xfrm>
            <a:off x="2753421" y="2485170"/>
            <a:ext cx="218585" cy="601033"/>
            <a:chOff x="1139396" y="1674984"/>
            <a:chExt cx="196676" cy="540791"/>
          </a:xfrm>
        </p:grpSpPr>
        <p:sp>
          <p:nvSpPr>
            <p:cNvPr id="28" name="Oval 27"/>
            <p:cNvSpPr/>
            <p:nvPr/>
          </p:nvSpPr>
          <p:spPr>
            <a:xfrm>
              <a:off x="1139396" y="1674984"/>
              <a:ext cx="196674" cy="196673"/>
            </a:xfrm>
            <a:prstGeom prst="ellipse">
              <a:avLst/>
            </a:prstGeom>
            <a:solidFill>
              <a:schemeClr val="bg2">
                <a:lumMod val="40000"/>
                <a:lumOff val="60000"/>
              </a:schemeClr>
            </a:solidFill>
            <a:ln w="9525" cap="flat" cmpd="sng" algn="ctr">
              <a:solidFill>
                <a:srgbClr val="002060"/>
              </a:solid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tlCol="0" anchor="ctr"/>
            <a:lstStyle/>
            <a:p>
              <a:pPr algn="ctr" defTabSz="1016264">
                <a:defRPr/>
              </a:pPr>
              <a:endParaRPr lang="en-GB" sz="2001" kern="0" dirty="0">
                <a:solidFill>
                  <a:srgbClr val="000000"/>
                </a:solidFill>
                <a:latin typeface="Bosch Office Sans"/>
              </a:endParaRPr>
            </a:p>
          </p:txBody>
        </p:sp>
        <p:sp>
          <p:nvSpPr>
            <p:cNvPr id="29" name="Arc 28"/>
            <p:cNvSpPr/>
            <p:nvPr/>
          </p:nvSpPr>
          <p:spPr>
            <a:xfrm rot="16200000">
              <a:off x="1078396" y="1958099"/>
              <a:ext cx="318677" cy="196675"/>
            </a:xfrm>
            <a:prstGeom prst="arc">
              <a:avLst>
                <a:gd name="adj1" fmla="val 16200000"/>
                <a:gd name="adj2" fmla="val 5410978"/>
              </a:avLst>
            </a:prstGeom>
            <a:solidFill>
              <a:schemeClr val="bg2">
                <a:lumMod val="40000"/>
                <a:lumOff val="60000"/>
              </a:schemeClr>
            </a:solidFill>
            <a:ln>
              <a:solidFill>
                <a:srgbClr val="00206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0">
              <a:schemeClr val="accent1"/>
            </a:fillRef>
            <a:effectRef idx="0">
              <a:schemeClr val="accent1"/>
            </a:effectRef>
            <a:fontRef idx="minor">
              <a:schemeClr val="tx1"/>
            </a:fontRef>
          </p:style>
          <p:txBody>
            <a:bodyPr rtlCol="0" anchor="ctr"/>
            <a:lstStyle/>
            <a:p>
              <a:pPr algn="ctr" defTabSz="1016264" fontAlgn="base">
                <a:spcBef>
                  <a:spcPct val="0"/>
                </a:spcBef>
                <a:spcAft>
                  <a:spcPct val="0"/>
                </a:spcAft>
                <a:defRPr/>
              </a:pPr>
              <a:endParaRPr lang="en-GB" sz="2001">
                <a:solidFill>
                  <a:prstClr val="black"/>
                </a:solidFill>
                <a:latin typeface="Bosch Office Sans"/>
              </a:endParaRPr>
            </a:p>
          </p:txBody>
        </p:sp>
      </p:grpSp>
      <p:grpSp>
        <p:nvGrpSpPr>
          <p:cNvPr id="30" name="Group 29"/>
          <p:cNvGrpSpPr/>
          <p:nvPr/>
        </p:nvGrpSpPr>
        <p:grpSpPr>
          <a:xfrm>
            <a:off x="2343173" y="3529977"/>
            <a:ext cx="218585" cy="601033"/>
            <a:chOff x="1139396" y="1674984"/>
            <a:chExt cx="196676" cy="540791"/>
          </a:xfrm>
        </p:grpSpPr>
        <p:sp>
          <p:nvSpPr>
            <p:cNvPr id="31" name="Oval 30"/>
            <p:cNvSpPr/>
            <p:nvPr/>
          </p:nvSpPr>
          <p:spPr>
            <a:xfrm>
              <a:off x="1139396" y="1674984"/>
              <a:ext cx="196674" cy="196673"/>
            </a:xfrm>
            <a:prstGeom prst="ellipse">
              <a:avLst/>
            </a:prstGeom>
            <a:solidFill>
              <a:schemeClr val="bg2">
                <a:lumMod val="40000"/>
                <a:lumOff val="60000"/>
              </a:schemeClr>
            </a:solidFill>
            <a:ln w="9525" cap="flat" cmpd="sng" algn="ctr">
              <a:solidFill>
                <a:srgbClr val="FF0000"/>
              </a:solid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tlCol="0" anchor="ctr"/>
            <a:lstStyle/>
            <a:p>
              <a:pPr algn="ctr" defTabSz="1016264">
                <a:defRPr/>
              </a:pPr>
              <a:endParaRPr lang="en-GB" sz="2001" kern="0" dirty="0">
                <a:solidFill>
                  <a:srgbClr val="000000"/>
                </a:solidFill>
                <a:latin typeface="Bosch Office Sans"/>
              </a:endParaRPr>
            </a:p>
          </p:txBody>
        </p:sp>
        <p:sp>
          <p:nvSpPr>
            <p:cNvPr id="32" name="Arc 31"/>
            <p:cNvSpPr/>
            <p:nvPr/>
          </p:nvSpPr>
          <p:spPr>
            <a:xfrm rot="16200000">
              <a:off x="1078396" y="1958099"/>
              <a:ext cx="318677" cy="196675"/>
            </a:xfrm>
            <a:prstGeom prst="arc">
              <a:avLst>
                <a:gd name="adj1" fmla="val 16200000"/>
                <a:gd name="adj2" fmla="val 5410978"/>
              </a:avLst>
            </a:prstGeom>
            <a:solidFill>
              <a:schemeClr val="bg2">
                <a:lumMod val="40000"/>
                <a:lumOff val="60000"/>
              </a:schemeClr>
            </a:solidFill>
            <a:ln>
              <a:solidFill>
                <a:srgbClr val="FF000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0">
              <a:schemeClr val="accent1"/>
            </a:fillRef>
            <a:effectRef idx="0">
              <a:schemeClr val="accent1"/>
            </a:effectRef>
            <a:fontRef idx="minor">
              <a:schemeClr val="tx1"/>
            </a:fontRef>
          </p:style>
          <p:txBody>
            <a:bodyPr rtlCol="0" anchor="ctr"/>
            <a:lstStyle/>
            <a:p>
              <a:pPr algn="ctr" defTabSz="1016264" fontAlgn="base">
                <a:spcBef>
                  <a:spcPct val="0"/>
                </a:spcBef>
                <a:spcAft>
                  <a:spcPct val="0"/>
                </a:spcAft>
                <a:defRPr/>
              </a:pPr>
              <a:endParaRPr lang="en-GB" sz="2001">
                <a:solidFill>
                  <a:prstClr val="black"/>
                </a:solidFill>
                <a:latin typeface="Bosch Office Sans"/>
              </a:endParaRPr>
            </a:p>
          </p:txBody>
        </p:sp>
      </p:grpSp>
      <p:grpSp>
        <p:nvGrpSpPr>
          <p:cNvPr id="33" name="Gruppieren 4"/>
          <p:cNvGrpSpPr/>
          <p:nvPr/>
        </p:nvGrpSpPr>
        <p:grpSpPr>
          <a:xfrm>
            <a:off x="5052247" y="2084261"/>
            <a:ext cx="1000257" cy="920237"/>
            <a:chOff x="4645413" y="1875352"/>
            <a:chExt cx="1620000" cy="1379951"/>
          </a:xfrm>
        </p:grpSpPr>
        <p:grpSp>
          <p:nvGrpSpPr>
            <p:cNvPr id="34" name="Group 33"/>
            <p:cNvGrpSpPr/>
            <p:nvPr/>
          </p:nvGrpSpPr>
          <p:grpSpPr>
            <a:xfrm>
              <a:off x="4645413" y="1875352"/>
              <a:ext cx="1620000" cy="1379951"/>
              <a:chOff x="6157237" y="2918241"/>
              <a:chExt cx="2505808" cy="2294793"/>
            </a:xfrm>
          </p:grpSpPr>
          <p:sp>
            <p:nvSpPr>
              <p:cNvPr id="48" name="Isosceles Triangle 47"/>
              <p:cNvSpPr/>
              <p:nvPr/>
            </p:nvSpPr>
            <p:spPr>
              <a:xfrm rot="10800000">
                <a:off x="6157237" y="2918241"/>
                <a:ext cx="2505808" cy="2294793"/>
              </a:xfrm>
              <a:prstGeom prst="triangle">
                <a:avLst/>
              </a:prstGeom>
              <a:ln>
                <a:noFill/>
              </a:ln>
              <a:effectLst>
                <a:outerShdw blurRad="149987" dist="250190" dir="8460000" algn="ctr">
                  <a:srgbClr val="000000">
                    <a:alpha val="28000"/>
                  </a:srgbClr>
                </a:outerShdw>
              </a:effectLst>
            </p:spPr>
            <p:style>
              <a:lnRef idx="3">
                <a:schemeClr val="lt1"/>
              </a:lnRef>
              <a:fillRef idx="1">
                <a:schemeClr val="accent1"/>
              </a:fillRef>
              <a:effectRef idx="1">
                <a:schemeClr val="accent1"/>
              </a:effectRef>
              <a:fontRef idx="minor">
                <a:schemeClr val="lt1"/>
              </a:fontRef>
            </p:style>
            <p:txBody>
              <a:bodyPr rtlCol="0" anchor="ctr"/>
              <a:lstStyle/>
              <a:p>
                <a:pPr algn="ctr" defTabSz="1016264">
                  <a:defRPr/>
                </a:pPr>
                <a:endParaRPr lang="en-GB" sz="1334" b="1" kern="0" dirty="0">
                  <a:solidFill>
                    <a:srgbClr val="000000"/>
                  </a:solidFill>
                  <a:latin typeface="Bosch Office Sans"/>
                </a:endParaRPr>
              </a:p>
            </p:txBody>
          </p:sp>
          <p:sp>
            <p:nvSpPr>
              <p:cNvPr id="49" name="Isosceles Triangle 48"/>
              <p:cNvSpPr/>
              <p:nvPr/>
            </p:nvSpPr>
            <p:spPr>
              <a:xfrm rot="10800000">
                <a:off x="6468373" y="2926787"/>
                <a:ext cx="1880415" cy="1785085"/>
              </a:xfrm>
              <a:prstGeom prst="triangle">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defTabSz="1016264">
                  <a:defRPr/>
                </a:pPr>
                <a:endParaRPr lang="en-GB" sz="1334" b="1" kern="0" dirty="0">
                  <a:solidFill>
                    <a:srgbClr val="000000"/>
                  </a:solidFill>
                  <a:latin typeface="Bosch Office Sans"/>
                </a:endParaRPr>
              </a:p>
            </p:txBody>
          </p:sp>
          <p:sp>
            <p:nvSpPr>
              <p:cNvPr id="50" name="Rounded Rectangle 49"/>
              <p:cNvSpPr/>
              <p:nvPr/>
            </p:nvSpPr>
            <p:spPr>
              <a:xfrm>
                <a:off x="6619285" y="3082616"/>
                <a:ext cx="1565337" cy="485115"/>
              </a:xfrm>
              <a:prstGeom prst="round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lIns="40010" tIns="40010" rIns="40010" bIns="40010" rtlCol="0" anchor="ctr"/>
              <a:lstStyle/>
              <a:p>
                <a:pPr algn="ctr" defTabSz="1016264">
                  <a:defRPr/>
                </a:pPr>
                <a:r>
                  <a:rPr lang="en-GB" sz="1111" b="1" kern="0" dirty="0">
                    <a:solidFill>
                      <a:srgbClr val="000000"/>
                    </a:solidFill>
                    <a:latin typeface="Bosch Office Sans"/>
                  </a:rPr>
                  <a:t>Team1</a:t>
                </a:r>
              </a:p>
            </p:txBody>
          </p:sp>
        </p:grpSp>
        <p:grpSp>
          <p:nvGrpSpPr>
            <p:cNvPr id="35" name="Group 34"/>
            <p:cNvGrpSpPr/>
            <p:nvPr/>
          </p:nvGrpSpPr>
          <p:grpSpPr>
            <a:xfrm>
              <a:off x="5196385" y="2338086"/>
              <a:ext cx="559530" cy="758361"/>
              <a:chOff x="8261117" y="263277"/>
              <a:chExt cx="559530" cy="758361"/>
            </a:xfrm>
          </p:grpSpPr>
          <p:grpSp>
            <p:nvGrpSpPr>
              <p:cNvPr id="36" name="Group 35"/>
              <p:cNvGrpSpPr/>
              <p:nvPr/>
            </p:nvGrpSpPr>
            <p:grpSpPr>
              <a:xfrm>
                <a:off x="8344207" y="263277"/>
                <a:ext cx="196676" cy="540791"/>
                <a:chOff x="1139396" y="1674984"/>
                <a:chExt cx="196676" cy="540791"/>
              </a:xfrm>
            </p:grpSpPr>
            <p:sp>
              <p:nvSpPr>
                <p:cNvPr id="46" name="Oval 45"/>
                <p:cNvSpPr/>
                <p:nvPr/>
              </p:nvSpPr>
              <p:spPr>
                <a:xfrm>
                  <a:off x="1139396" y="1674984"/>
                  <a:ext cx="196674" cy="196673"/>
                </a:xfrm>
                <a:prstGeom prst="ellipse">
                  <a:avLst/>
                </a:prstGeom>
                <a:solidFill>
                  <a:schemeClr val="bg2">
                    <a:lumMod val="40000"/>
                    <a:lumOff val="60000"/>
                  </a:schemeClr>
                </a:solidFill>
                <a:ln w="9525" cap="flat" cmpd="sng" algn="ctr">
                  <a:solidFill>
                    <a:srgbClr val="FFC000"/>
                  </a:solid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tlCol="0" anchor="ctr"/>
                <a:lstStyle/>
                <a:p>
                  <a:pPr algn="ctr" defTabSz="1016264">
                    <a:defRPr/>
                  </a:pPr>
                  <a:endParaRPr lang="en-GB" sz="2001" kern="0" dirty="0">
                    <a:solidFill>
                      <a:srgbClr val="000000"/>
                    </a:solidFill>
                    <a:latin typeface="Bosch Office Sans"/>
                  </a:endParaRPr>
                </a:p>
              </p:txBody>
            </p:sp>
            <p:sp>
              <p:nvSpPr>
                <p:cNvPr id="47" name="Arc 46"/>
                <p:cNvSpPr/>
                <p:nvPr/>
              </p:nvSpPr>
              <p:spPr>
                <a:xfrm rot="16200000">
                  <a:off x="1078396" y="1958099"/>
                  <a:ext cx="318677" cy="196675"/>
                </a:xfrm>
                <a:prstGeom prst="arc">
                  <a:avLst>
                    <a:gd name="adj1" fmla="val 16200000"/>
                    <a:gd name="adj2" fmla="val 5410978"/>
                  </a:avLst>
                </a:prstGeom>
                <a:solidFill>
                  <a:schemeClr val="bg2">
                    <a:lumMod val="40000"/>
                    <a:lumOff val="60000"/>
                  </a:schemeClr>
                </a:solidFill>
                <a:ln>
                  <a:solidFill>
                    <a:srgbClr val="FFC00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0">
                  <a:schemeClr val="accent1"/>
                </a:fillRef>
                <a:effectRef idx="0">
                  <a:schemeClr val="accent1"/>
                </a:effectRef>
                <a:fontRef idx="minor">
                  <a:schemeClr val="tx1"/>
                </a:fontRef>
              </p:style>
              <p:txBody>
                <a:bodyPr rtlCol="0" anchor="ctr"/>
                <a:lstStyle/>
                <a:p>
                  <a:pPr algn="ctr" defTabSz="1016264" fontAlgn="base">
                    <a:spcBef>
                      <a:spcPct val="0"/>
                    </a:spcBef>
                    <a:spcAft>
                      <a:spcPct val="0"/>
                    </a:spcAft>
                    <a:defRPr/>
                  </a:pPr>
                  <a:endParaRPr lang="en-GB" sz="2001">
                    <a:solidFill>
                      <a:prstClr val="black"/>
                    </a:solidFill>
                    <a:latin typeface="Bosch Office Sans"/>
                  </a:endParaRPr>
                </a:p>
              </p:txBody>
            </p:sp>
          </p:grpSp>
          <p:grpSp>
            <p:nvGrpSpPr>
              <p:cNvPr id="37" name="Group 36"/>
              <p:cNvGrpSpPr/>
              <p:nvPr/>
            </p:nvGrpSpPr>
            <p:grpSpPr>
              <a:xfrm>
                <a:off x="8261117" y="407124"/>
                <a:ext cx="196676" cy="540791"/>
                <a:chOff x="1139396" y="1674984"/>
                <a:chExt cx="196676" cy="540791"/>
              </a:xfrm>
            </p:grpSpPr>
            <p:sp>
              <p:nvSpPr>
                <p:cNvPr id="44" name="Oval 43"/>
                <p:cNvSpPr/>
                <p:nvPr/>
              </p:nvSpPr>
              <p:spPr>
                <a:xfrm>
                  <a:off x="1139396" y="1674984"/>
                  <a:ext cx="196674" cy="196673"/>
                </a:xfrm>
                <a:prstGeom prst="ellipse">
                  <a:avLst/>
                </a:prstGeom>
                <a:solidFill>
                  <a:schemeClr val="bg2">
                    <a:lumMod val="40000"/>
                    <a:lumOff val="60000"/>
                  </a:schemeClr>
                </a:solidFill>
                <a:ln w="9525" cap="flat" cmpd="sng" algn="ctr">
                  <a:solidFill>
                    <a:srgbClr val="00B050"/>
                  </a:solid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tlCol="0" anchor="ctr"/>
                <a:lstStyle/>
                <a:p>
                  <a:pPr algn="ctr" defTabSz="1016264">
                    <a:defRPr/>
                  </a:pPr>
                  <a:endParaRPr lang="en-GB" sz="2001" kern="0" dirty="0">
                    <a:solidFill>
                      <a:srgbClr val="000000"/>
                    </a:solidFill>
                    <a:latin typeface="Bosch Office Sans"/>
                  </a:endParaRPr>
                </a:p>
              </p:txBody>
            </p:sp>
            <p:sp>
              <p:nvSpPr>
                <p:cNvPr id="45" name="Arc 44"/>
                <p:cNvSpPr/>
                <p:nvPr/>
              </p:nvSpPr>
              <p:spPr>
                <a:xfrm rot="16200000">
                  <a:off x="1078396" y="1958099"/>
                  <a:ext cx="318677" cy="196675"/>
                </a:xfrm>
                <a:prstGeom prst="arc">
                  <a:avLst>
                    <a:gd name="adj1" fmla="val 16200000"/>
                    <a:gd name="adj2" fmla="val 5410978"/>
                  </a:avLst>
                </a:prstGeom>
                <a:solidFill>
                  <a:schemeClr val="bg2">
                    <a:lumMod val="40000"/>
                    <a:lumOff val="60000"/>
                  </a:schemeClr>
                </a:solidFill>
                <a:ln>
                  <a:solidFill>
                    <a:srgbClr val="00B05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0">
                  <a:schemeClr val="accent1"/>
                </a:fillRef>
                <a:effectRef idx="0">
                  <a:schemeClr val="accent1"/>
                </a:effectRef>
                <a:fontRef idx="minor">
                  <a:schemeClr val="tx1"/>
                </a:fontRef>
              </p:style>
              <p:txBody>
                <a:bodyPr rtlCol="0" anchor="ctr"/>
                <a:lstStyle/>
                <a:p>
                  <a:pPr algn="ctr" defTabSz="1016264" fontAlgn="base">
                    <a:spcBef>
                      <a:spcPct val="0"/>
                    </a:spcBef>
                    <a:spcAft>
                      <a:spcPct val="0"/>
                    </a:spcAft>
                    <a:defRPr/>
                  </a:pPr>
                  <a:endParaRPr lang="en-GB" sz="2001">
                    <a:solidFill>
                      <a:prstClr val="black"/>
                    </a:solidFill>
                    <a:latin typeface="Bosch Office Sans"/>
                  </a:endParaRPr>
                </a:p>
              </p:txBody>
            </p:sp>
          </p:grpSp>
          <p:grpSp>
            <p:nvGrpSpPr>
              <p:cNvPr id="38" name="Group 37"/>
              <p:cNvGrpSpPr/>
              <p:nvPr/>
            </p:nvGrpSpPr>
            <p:grpSpPr>
              <a:xfrm>
                <a:off x="8623971" y="317779"/>
                <a:ext cx="196676" cy="540791"/>
                <a:chOff x="1139396" y="1674984"/>
                <a:chExt cx="196676" cy="540791"/>
              </a:xfrm>
            </p:grpSpPr>
            <p:sp>
              <p:nvSpPr>
                <p:cNvPr id="42" name="Oval 41"/>
                <p:cNvSpPr/>
                <p:nvPr/>
              </p:nvSpPr>
              <p:spPr>
                <a:xfrm>
                  <a:off x="1139396" y="1674984"/>
                  <a:ext cx="196674" cy="196673"/>
                </a:xfrm>
                <a:prstGeom prst="ellipse">
                  <a:avLst/>
                </a:prstGeom>
                <a:solidFill>
                  <a:schemeClr val="bg2">
                    <a:lumMod val="40000"/>
                    <a:lumOff val="60000"/>
                  </a:schemeClr>
                </a:solidFill>
                <a:ln w="9525" cap="flat" cmpd="sng" algn="ctr">
                  <a:solidFill>
                    <a:srgbClr val="002060"/>
                  </a:solid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tlCol="0" anchor="ctr"/>
                <a:lstStyle/>
                <a:p>
                  <a:pPr algn="ctr" defTabSz="1016264">
                    <a:defRPr/>
                  </a:pPr>
                  <a:endParaRPr lang="en-GB" sz="2001" kern="0" dirty="0">
                    <a:solidFill>
                      <a:srgbClr val="000000"/>
                    </a:solidFill>
                    <a:latin typeface="Bosch Office Sans"/>
                  </a:endParaRPr>
                </a:p>
              </p:txBody>
            </p:sp>
            <p:sp>
              <p:nvSpPr>
                <p:cNvPr id="43" name="Arc 42"/>
                <p:cNvSpPr/>
                <p:nvPr/>
              </p:nvSpPr>
              <p:spPr>
                <a:xfrm rot="16200000">
                  <a:off x="1078396" y="1958099"/>
                  <a:ext cx="318677" cy="196675"/>
                </a:xfrm>
                <a:prstGeom prst="arc">
                  <a:avLst>
                    <a:gd name="adj1" fmla="val 16200000"/>
                    <a:gd name="adj2" fmla="val 5410978"/>
                  </a:avLst>
                </a:prstGeom>
                <a:solidFill>
                  <a:schemeClr val="bg2">
                    <a:lumMod val="40000"/>
                    <a:lumOff val="60000"/>
                  </a:schemeClr>
                </a:solidFill>
                <a:ln>
                  <a:solidFill>
                    <a:srgbClr val="00206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0">
                  <a:schemeClr val="accent1"/>
                </a:fillRef>
                <a:effectRef idx="0">
                  <a:schemeClr val="accent1"/>
                </a:effectRef>
                <a:fontRef idx="minor">
                  <a:schemeClr val="tx1"/>
                </a:fontRef>
              </p:style>
              <p:txBody>
                <a:bodyPr rtlCol="0" anchor="ctr"/>
                <a:lstStyle/>
                <a:p>
                  <a:pPr algn="ctr" defTabSz="1016264" fontAlgn="base">
                    <a:spcBef>
                      <a:spcPct val="0"/>
                    </a:spcBef>
                    <a:spcAft>
                      <a:spcPct val="0"/>
                    </a:spcAft>
                    <a:defRPr/>
                  </a:pPr>
                  <a:endParaRPr lang="en-GB" sz="2001">
                    <a:solidFill>
                      <a:prstClr val="black"/>
                    </a:solidFill>
                    <a:latin typeface="Bosch Office Sans"/>
                  </a:endParaRPr>
                </a:p>
              </p:txBody>
            </p:sp>
          </p:grpSp>
          <p:grpSp>
            <p:nvGrpSpPr>
              <p:cNvPr id="39" name="Group 38"/>
              <p:cNvGrpSpPr/>
              <p:nvPr/>
            </p:nvGrpSpPr>
            <p:grpSpPr>
              <a:xfrm>
                <a:off x="8525634" y="480847"/>
                <a:ext cx="196676" cy="540791"/>
                <a:chOff x="1139396" y="1674984"/>
                <a:chExt cx="196676" cy="540791"/>
              </a:xfrm>
            </p:grpSpPr>
            <p:sp>
              <p:nvSpPr>
                <p:cNvPr id="40" name="Oval 39"/>
                <p:cNvSpPr/>
                <p:nvPr/>
              </p:nvSpPr>
              <p:spPr>
                <a:xfrm>
                  <a:off x="1139396" y="1674984"/>
                  <a:ext cx="196674" cy="196673"/>
                </a:xfrm>
                <a:prstGeom prst="ellipse">
                  <a:avLst/>
                </a:prstGeom>
                <a:solidFill>
                  <a:schemeClr val="bg2">
                    <a:lumMod val="40000"/>
                    <a:lumOff val="60000"/>
                  </a:schemeClr>
                </a:solidFill>
                <a:ln w="9525" cap="flat" cmpd="sng" algn="ctr">
                  <a:solidFill>
                    <a:srgbClr val="FF0000"/>
                  </a:solid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tlCol="0" anchor="ctr"/>
                <a:lstStyle/>
                <a:p>
                  <a:pPr algn="ctr" defTabSz="1016264">
                    <a:defRPr/>
                  </a:pPr>
                  <a:endParaRPr lang="en-GB" sz="2001" kern="0" dirty="0">
                    <a:solidFill>
                      <a:srgbClr val="000000"/>
                    </a:solidFill>
                    <a:latin typeface="Bosch Office Sans"/>
                  </a:endParaRPr>
                </a:p>
              </p:txBody>
            </p:sp>
            <p:sp>
              <p:nvSpPr>
                <p:cNvPr id="41" name="Arc 40"/>
                <p:cNvSpPr/>
                <p:nvPr/>
              </p:nvSpPr>
              <p:spPr>
                <a:xfrm rot="16200000">
                  <a:off x="1078396" y="1958099"/>
                  <a:ext cx="318677" cy="196675"/>
                </a:xfrm>
                <a:prstGeom prst="arc">
                  <a:avLst>
                    <a:gd name="adj1" fmla="val 16200000"/>
                    <a:gd name="adj2" fmla="val 5410978"/>
                  </a:avLst>
                </a:prstGeom>
                <a:solidFill>
                  <a:schemeClr val="bg2">
                    <a:lumMod val="40000"/>
                    <a:lumOff val="60000"/>
                  </a:schemeClr>
                </a:solidFill>
                <a:ln>
                  <a:solidFill>
                    <a:srgbClr val="FF000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0">
                  <a:schemeClr val="accent1"/>
                </a:fillRef>
                <a:effectRef idx="0">
                  <a:schemeClr val="accent1"/>
                </a:effectRef>
                <a:fontRef idx="minor">
                  <a:schemeClr val="tx1"/>
                </a:fontRef>
              </p:style>
              <p:txBody>
                <a:bodyPr rtlCol="0" anchor="ctr"/>
                <a:lstStyle/>
                <a:p>
                  <a:pPr algn="ctr" defTabSz="1016264" fontAlgn="base">
                    <a:spcBef>
                      <a:spcPct val="0"/>
                    </a:spcBef>
                    <a:spcAft>
                      <a:spcPct val="0"/>
                    </a:spcAft>
                    <a:defRPr/>
                  </a:pPr>
                  <a:endParaRPr lang="en-GB" sz="2001">
                    <a:solidFill>
                      <a:prstClr val="black"/>
                    </a:solidFill>
                    <a:latin typeface="Bosch Office Sans"/>
                  </a:endParaRPr>
                </a:p>
              </p:txBody>
            </p:sp>
          </p:grpSp>
        </p:grpSp>
      </p:grpSp>
      <p:grpSp>
        <p:nvGrpSpPr>
          <p:cNvPr id="51" name="Gruppieren 14"/>
          <p:cNvGrpSpPr/>
          <p:nvPr/>
        </p:nvGrpSpPr>
        <p:grpSpPr>
          <a:xfrm>
            <a:off x="5026774" y="4164179"/>
            <a:ext cx="1000257" cy="920237"/>
            <a:chOff x="4645413" y="3319128"/>
            <a:chExt cx="1620000" cy="1379951"/>
          </a:xfrm>
        </p:grpSpPr>
        <p:grpSp>
          <p:nvGrpSpPr>
            <p:cNvPr id="52" name="Group 51"/>
            <p:cNvGrpSpPr/>
            <p:nvPr/>
          </p:nvGrpSpPr>
          <p:grpSpPr>
            <a:xfrm>
              <a:off x="4645413" y="3319128"/>
              <a:ext cx="1620000" cy="1379951"/>
              <a:chOff x="6157236" y="2918240"/>
              <a:chExt cx="2505808" cy="2294793"/>
            </a:xfrm>
          </p:grpSpPr>
          <p:sp>
            <p:nvSpPr>
              <p:cNvPr id="66" name="Isosceles Triangle 65"/>
              <p:cNvSpPr/>
              <p:nvPr/>
            </p:nvSpPr>
            <p:spPr>
              <a:xfrm rot="10800000">
                <a:off x="6157236" y="2918240"/>
                <a:ext cx="2505808" cy="2294793"/>
              </a:xfrm>
              <a:prstGeom prst="triangle">
                <a:avLst/>
              </a:prstGeom>
              <a:ln>
                <a:noFill/>
              </a:ln>
              <a:effectLst>
                <a:outerShdw blurRad="149987" dist="250190" dir="8460000" algn="ctr">
                  <a:srgbClr val="000000">
                    <a:alpha val="28000"/>
                  </a:srgbClr>
                </a:outerShdw>
              </a:effectLst>
            </p:spPr>
            <p:style>
              <a:lnRef idx="3">
                <a:schemeClr val="lt1"/>
              </a:lnRef>
              <a:fillRef idx="1">
                <a:schemeClr val="accent1"/>
              </a:fillRef>
              <a:effectRef idx="1">
                <a:schemeClr val="accent1"/>
              </a:effectRef>
              <a:fontRef idx="minor">
                <a:schemeClr val="lt1"/>
              </a:fontRef>
            </p:style>
            <p:txBody>
              <a:bodyPr rtlCol="0" anchor="ctr"/>
              <a:lstStyle/>
              <a:p>
                <a:pPr algn="ctr" defTabSz="1016264">
                  <a:defRPr/>
                </a:pPr>
                <a:endParaRPr lang="en-GB" sz="1334" b="1" kern="0" dirty="0">
                  <a:solidFill>
                    <a:srgbClr val="000000"/>
                  </a:solidFill>
                  <a:latin typeface="Bosch Office Sans"/>
                </a:endParaRPr>
              </a:p>
            </p:txBody>
          </p:sp>
          <p:sp>
            <p:nvSpPr>
              <p:cNvPr id="67" name="Isosceles Triangle 66"/>
              <p:cNvSpPr/>
              <p:nvPr/>
            </p:nvSpPr>
            <p:spPr>
              <a:xfrm rot="10800000">
                <a:off x="6468373" y="2926787"/>
                <a:ext cx="1880415" cy="1785085"/>
              </a:xfrm>
              <a:prstGeom prst="triangle">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defTabSz="1016264">
                  <a:defRPr/>
                </a:pPr>
                <a:endParaRPr lang="en-GB" sz="1334" b="1" kern="0" dirty="0">
                  <a:solidFill>
                    <a:srgbClr val="000000"/>
                  </a:solidFill>
                  <a:latin typeface="Bosch Office Sans"/>
                </a:endParaRPr>
              </a:p>
            </p:txBody>
          </p:sp>
          <p:sp>
            <p:nvSpPr>
              <p:cNvPr id="68" name="Rounded Rectangle 67"/>
              <p:cNvSpPr/>
              <p:nvPr/>
            </p:nvSpPr>
            <p:spPr>
              <a:xfrm>
                <a:off x="6611083" y="3010818"/>
                <a:ext cx="1737703" cy="556912"/>
              </a:xfrm>
              <a:prstGeom prst="round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defTabSz="1016264">
                  <a:defRPr/>
                </a:pPr>
                <a:r>
                  <a:rPr lang="en-GB" sz="1111" b="1" kern="0" dirty="0">
                    <a:solidFill>
                      <a:srgbClr val="000000"/>
                    </a:solidFill>
                    <a:latin typeface="Bosch Office Sans"/>
                  </a:rPr>
                  <a:t>Team3</a:t>
                </a:r>
              </a:p>
            </p:txBody>
          </p:sp>
        </p:grpSp>
        <p:grpSp>
          <p:nvGrpSpPr>
            <p:cNvPr id="53" name="Group 52"/>
            <p:cNvGrpSpPr/>
            <p:nvPr/>
          </p:nvGrpSpPr>
          <p:grpSpPr>
            <a:xfrm>
              <a:off x="5189857" y="3777582"/>
              <a:ext cx="559530" cy="758361"/>
              <a:chOff x="8261117" y="263277"/>
              <a:chExt cx="559530" cy="758361"/>
            </a:xfrm>
          </p:grpSpPr>
          <p:grpSp>
            <p:nvGrpSpPr>
              <p:cNvPr id="54" name="Group 53"/>
              <p:cNvGrpSpPr/>
              <p:nvPr/>
            </p:nvGrpSpPr>
            <p:grpSpPr>
              <a:xfrm>
                <a:off x="8344207" y="263277"/>
                <a:ext cx="196676" cy="540791"/>
                <a:chOff x="1139396" y="1674984"/>
                <a:chExt cx="196676" cy="540791"/>
              </a:xfrm>
            </p:grpSpPr>
            <p:sp>
              <p:nvSpPr>
                <p:cNvPr id="64" name="Oval 63"/>
                <p:cNvSpPr/>
                <p:nvPr/>
              </p:nvSpPr>
              <p:spPr>
                <a:xfrm>
                  <a:off x="1139396" y="1674984"/>
                  <a:ext cx="196674" cy="196673"/>
                </a:xfrm>
                <a:prstGeom prst="ellipse">
                  <a:avLst/>
                </a:prstGeom>
                <a:solidFill>
                  <a:schemeClr val="bg2">
                    <a:lumMod val="40000"/>
                    <a:lumOff val="60000"/>
                  </a:schemeClr>
                </a:solidFill>
                <a:ln w="9525" cap="flat" cmpd="sng" algn="ctr">
                  <a:solidFill>
                    <a:srgbClr val="FFC000"/>
                  </a:solid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tlCol="0" anchor="ctr"/>
                <a:lstStyle/>
                <a:p>
                  <a:pPr algn="ctr" defTabSz="1016264">
                    <a:defRPr/>
                  </a:pPr>
                  <a:endParaRPr lang="en-GB" sz="2001" kern="0" dirty="0">
                    <a:solidFill>
                      <a:srgbClr val="000000"/>
                    </a:solidFill>
                    <a:latin typeface="Bosch Office Sans"/>
                  </a:endParaRPr>
                </a:p>
              </p:txBody>
            </p:sp>
            <p:sp>
              <p:nvSpPr>
                <p:cNvPr id="65" name="Arc 64"/>
                <p:cNvSpPr/>
                <p:nvPr/>
              </p:nvSpPr>
              <p:spPr>
                <a:xfrm rot="16200000">
                  <a:off x="1078396" y="1958099"/>
                  <a:ext cx="318677" cy="196675"/>
                </a:xfrm>
                <a:prstGeom prst="arc">
                  <a:avLst>
                    <a:gd name="adj1" fmla="val 16200000"/>
                    <a:gd name="adj2" fmla="val 5410978"/>
                  </a:avLst>
                </a:prstGeom>
                <a:solidFill>
                  <a:schemeClr val="bg2">
                    <a:lumMod val="40000"/>
                    <a:lumOff val="60000"/>
                  </a:schemeClr>
                </a:solidFill>
                <a:ln>
                  <a:solidFill>
                    <a:srgbClr val="FFC00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0">
                  <a:schemeClr val="accent1"/>
                </a:fillRef>
                <a:effectRef idx="0">
                  <a:schemeClr val="accent1"/>
                </a:effectRef>
                <a:fontRef idx="minor">
                  <a:schemeClr val="tx1"/>
                </a:fontRef>
              </p:style>
              <p:txBody>
                <a:bodyPr rtlCol="0" anchor="ctr"/>
                <a:lstStyle/>
                <a:p>
                  <a:pPr algn="ctr" defTabSz="1016264" fontAlgn="base">
                    <a:spcBef>
                      <a:spcPct val="0"/>
                    </a:spcBef>
                    <a:spcAft>
                      <a:spcPct val="0"/>
                    </a:spcAft>
                    <a:defRPr/>
                  </a:pPr>
                  <a:endParaRPr lang="en-GB" sz="2001">
                    <a:solidFill>
                      <a:prstClr val="black"/>
                    </a:solidFill>
                    <a:latin typeface="Bosch Office Sans"/>
                  </a:endParaRPr>
                </a:p>
              </p:txBody>
            </p:sp>
          </p:grpSp>
          <p:grpSp>
            <p:nvGrpSpPr>
              <p:cNvPr id="55" name="Group 54"/>
              <p:cNvGrpSpPr/>
              <p:nvPr/>
            </p:nvGrpSpPr>
            <p:grpSpPr>
              <a:xfrm>
                <a:off x="8261117" y="407124"/>
                <a:ext cx="196676" cy="540791"/>
                <a:chOff x="1139396" y="1674984"/>
                <a:chExt cx="196676" cy="540791"/>
              </a:xfrm>
            </p:grpSpPr>
            <p:sp>
              <p:nvSpPr>
                <p:cNvPr id="62" name="Oval 61"/>
                <p:cNvSpPr/>
                <p:nvPr/>
              </p:nvSpPr>
              <p:spPr>
                <a:xfrm>
                  <a:off x="1139396" y="1674984"/>
                  <a:ext cx="196674" cy="196673"/>
                </a:xfrm>
                <a:prstGeom prst="ellipse">
                  <a:avLst/>
                </a:prstGeom>
                <a:solidFill>
                  <a:schemeClr val="bg2">
                    <a:lumMod val="40000"/>
                    <a:lumOff val="60000"/>
                  </a:schemeClr>
                </a:solidFill>
                <a:ln w="9525" cap="flat" cmpd="sng" algn="ctr">
                  <a:solidFill>
                    <a:srgbClr val="00B050"/>
                  </a:solid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tlCol="0" anchor="ctr"/>
                <a:lstStyle/>
                <a:p>
                  <a:pPr algn="ctr" defTabSz="1016264">
                    <a:defRPr/>
                  </a:pPr>
                  <a:endParaRPr lang="en-GB" sz="2001" kern="0" dirty="0">
                    <a:solidFill>
                      <a:srgbClr val="000000"/>
                    </a:solidFill>
                    <a:latin typeface="Bosch Office Sans"/>
                  </a:endParaRPr>
                </a:p>
              </p:txBody>
            </p:sp>
            <p:sp>
              <p:nvSpPr>
                <p:cNvPr id="63" name="Arc 62"/>
                <p:cNvSpPr/>
                <p:nvPr/>
              </p:nvSpPr>
              <p:spPr>
                <a:xfrm rot="16200000">
                  <a:off x="1078396" y="1958099"/>
                  <a:ext cx="318677" cy="196675"/>
                </a:xfrm>
                <a:prstGeom prst="arc">
                  <a:avLst>
                    <a:gd name="adj1" fmla="val 16200000"/>
                    <a:gd name="adj2" fmla="val 5410978"/>
                  </a:avLst>
                </a:prstGeom>
                <a:solidFill>
                  <a:schemeClr val="bg2">
                    <a:lumMod val="40000"/>
                    <a:lumOff val="60000"/>
                  </a:schemeClr>
                </a:solidFill>
                <a:ln>
                  <a:solidFill>
                    <a:srgbClr val="00B05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0">
                  <a:schemeClr val="accent1"/>
                </a:fillRef>
                <a:effectRef idx="0">
                  <a:schemeClr val="accent1"/>
                </a:effectRef>
                <a:fontRef idx="minor">
                  <a:schemeClr val="tx1"/>
                </a:fontRef>
              </p:style>
              <p:txBody>
                <a:bodyPr rtlCol="0" anchor="ctr"/>
                <a:lstStyle/>
                <a:p>
                  <a:pPr algn="ctr" defTabSz="1016264" fontAlgn="base">
                    <a:spcBef>
                      <a:spcPct val="0"/>
                    </a:spcBef>
                    <a:spcAft>
                      <a:spcPct val="0"/>
                    </a:spcAft>
                    <a:defRPr/>
                  </a:pPr>
                  <a:endParaRPr lang="en-GB" sz="2001">
                    <a:solidFill>
                      <a:prstClr val="black"/>
                    </a:solidFill>
                    <a:latin typeface="Bosch Office Sans"/>
                  </a:endParaRPr>
                </a:p>
              </p:txBody>
            </p:sp>
          </p:grpSp>
          <p:grpSp>
            <p:nvGrpSpPr>
              <p:cNvPr id="56" name="Group 55"/>
              <p:cNvGrpSpPr/>
              <p:nvPr/>
            </p:nvGrpSpPr>
            <p:grpSpPr>
              <a:xfrm>
                <a:off x="8623971" y="317779"/>
                <a:ext cx="196676" cy="540791"/>
                <a:chOff x="1139396" y="1674984"/>
                <a:chExt cx="196676" cy="540791"/>
              </a:xfrm>
            </p:grpSpPr>
            <p:sp>
              <p:nvSpPr>
                <p:cNvPr id="60" name="Oval 59"/>
                <p:cNvSpPr/>
                <p:nvPr/>
              </p:nvSpPr>
              <p:spPr>
                <a:xfrm>
                  <a:off x="1139396" y="1674984"/>
                  <a:ext cx="196674" cy="196673"/>
                </a:xfrm>
                <a:prstGeom prst="ellipse">
                  <a:avLst/>
                </a:prstGeom>
                <a:solidFill>
                  <a:schemeClr val="bg2">
                    <a:lumMod val="40000"/>
                    <a:lumOff val="60000"/>
                  </a:schemeClr>
                </a:solidFill>
                <a:ln w="9525" cap="flat" cmpd="sng" algn="ctr">
                  <a:solidFill>
                    <a:srgbClr val="002060"/>
                  </a:solid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tlCol="0" anchor="ctr"/>
                <a:lstStyle/>
                <a:p>
                  <a:pPr algn="ctr" defTabSz="1016264">
                    <a:defRPr/>
                  </a:pPr>
                  <a:endParaRPr lang="en-GB" sz="2001" kern="0" dirty="0">
                    <a:solidFill>
                      <a:srgbClr val="000000"/>
                    </a:solidFill>
                    <a:latin typeface="Bosch Office Sans"/>
                  </a:endParaRPr>
                </a:p>
              </p:txBody>
            </p:sp>
            <p:sp>
              <p:nvSpPr>
                <p:cNvPr id="61" name="Arc 60"/>
                <p:cNvSpPr/>
                <p:nvPr/>
              </p:nvSpPr>
              <p:spPr>
                <a:xfrm rot="16200000">
                  <a:off x="1078396" y="1958099"/>
                  <a:ext cx="318677" cy="196675"/>
                </a:xfrm>
                <a:prstGeom prst="arc">
                  <a:avLst>
                    <a:gd name="adj1" fmla="val 16200000"/>
                    <a:gd name="adj2" fmla="val 5410978"/>
                  </a:avLst>
                </a:prstGeom>
                <a:solidFill>
                  <a:schemeClr val="bg2">
                    <a:lumMod val="40000"/>
                    <a:lumOff val="60000"/>
                  </a:schemeClr>
                </a:solidFill>
                <a:ln>
                  <a:solidFill>
                    <a:srgbClr val="00206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0">
                  <a:schemeClr val="accent1"/>
                </a:fillRef>
                <a:effectRef idx="0">
                  <a:schemeClr val="accent1"/>
                </a:effectRef>
                <a:fontRef idx="minor">
                  <a:schemeClr val="tx1"/>
                </a:fontRef>
              </p:style>
              <p:txBody>
                <a:bodyPr rtlCol="0" anchor="ctr"/>
                <a:lstStyle/>
                <a:p>
                  <a:pPr algn="ctr" defTabSz="1016264" fontAlgn="base">
                    <a:spcBef>
                      <a:spcPct val="0"/>
                    </a:spcBef>
                    <a:spcAft>
                      <a:spcPct val="0"/>
                    </a:spcAft>
                    <a:defRPr/>
                  </a:pPr>
                  <a:endParaRPr lang="en-GB" sz="2001">
                    <a:solidFill>
                      <a:prstClr val="black"/>
                    </a:solidFill>
                    <a:latin typeface="Bosch Office Sans"/>
                  </a:endParaRPr>
                </a:p>
              </p:txBody>
            </p:sp>
          </p:grpSp>
          <p:grpSp>
            <p:nvGrpSpPr>
              <p:cNvPr id="57" name="Group 56"/>
              <p:cNvGrpSpPr/>
              <p:nvPr/>
            </p:nvGrpSpPr>
            <p:grpSpPr>
              <a:xfrm>
                <a:off x="8525634" y="480847"/>
                <a:ext cx="196676" cy="540791"/>
                <a:chOff x="1139396" y="1674984"/>
                <a:chExt cx="196676" cy="540791"/>
              </a:xfrm>
            </p:grpSpPr>
            <p:sp>
              <p:nvSpPr>
                <p:cNvPr id="58" name="Oval 57"/>
                <p:cNvSpPr/>
                <p:nvPr/>
              </p:nvSpPr>
              <p:spPr>
                <a:xfrm>
                  <a:off x="1139396" y="1674984"/>
                  <a:ext cx="196674" cy="196673"/>
                </a:xfrm>
                <a:prstGeom prst="ellipse">
                  <a:avLst/>
                </a:prstGeom>
                <a:solidFill>
                  <a:schemeClr val="bg2">
                    <a:lumMod val="40000"/>
                    <a:lumOff val="60000"/>
                  </a:schemeClr>
                </a:solidFill>
                <a:ln w="9525" cap="flat" cmpd="sng" algn="ctr">
                  <a:solidFill>
                    <a:srgbClr val="FF0000"/>
                  </a:solid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tlCol="0" anchor="ctr"/>
                <a:lstStyle/>
                <a:p>
                  <a:pPr algn="ctr" defTabSz="1016264">
                    <a:defRPr/>
                  </a:pPr>
                  <a:endParaRPr lang="en-GB" sz="2001" kern="0" dirty="0">
                    <a:solidFill>
                      <a:srgbClr val="000000"/>
                    </a:solidFill>
                    <a:latin typeface="Bosch Office Sans"/>
                  </a:endParaRPr>
                </a:p>
              </p:txBody>
            </p:sp>
            <p:sp>
              <p:nvSpPr>
                <p:cNvPr id="59" name="Arc 58"/>
                <p:cNvSpPr/>
                <p:nvPr/>
              </p:nvSpPr>
              <p:spPr>
                <a:xfrm rot="16200000">
                  <a:off x="1078396" y="1958099"/>
                  <a:ext cx="318677" cy="196675"/>
                </a:xfrm>
                <a:prstGeom prst="arc">
                  <a:avLst>
                    <a:gd name="adj1" fmla="val 16200000"/>
                    <a:gd name="adj2" fmla="val 5410978"/>
                  </a:avLst>
                </a:prstGeom>
                <a:solidFill>
                  <a:schemeClr val="bg2">
                    <a:lumMod val="40000"/>
                    <a:lumOff val="60000"/>
                  </a:schemeClr>
                </a:solidFill>
                <a:ln>
                  <a:solidFill>
                    <a:srgbClr val="FF000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0">
                  <a:schemeClr val="accent1"/>
                </a:fillRef>
                <a:effectRef idx="0">
                  <a:schemeClr val="accent1"/>
                </a:effectRef>
                <a:fontRef idx="minor">
                  <a:schemeClr val="tx1"/>
                </a:fontRef>
              </p:style>
              <p:txBody>
                <a:bodyPr rtlCol="0" anchor="ctr"/>
                <a:lstStyle/>
                <a:p>
                  <a:pPr algn="ctr" defTabSz="1016264" fontAlgn="base">
                    <a:spcBef>
                      <a:spcPct val="0"/>
                    </a:spcBef>
                    <a:spcAft>
                      <a:spcPct val="0"/>
                    </a:spcAft>
                    <a:defRPr/>
                  </a:pPr>
                  <a:endParaRPr lang="en-GB" sz="2001">
                    <a:solidFill>
                      <a:prstClr val="black"/>
                    </a:solidFill>
                    <a:latin typeface="Bosch Office Sans"/>
                  </a:endParaRPr>
                </a:p>
              </p:txBody>
            </p:sp>
          </p:grpSp>
        </p:grpSp>
      </p:grpSp>
      <p:grpSp>
        <p:nvGrpSpPr>
          <p:cNvPr id="69" name="Gruppieren 8"/>
          <p:cNvGrpSpPr/>
          <p:nvPr/>
        </p:nvGrpSpPr>
        <p:grpSpPr>
          <a:xfrm>
            <a:off x="5035999" y="3108577"/>
            <a:ext cx="1000257" cy="920237"/>
            <a:chOff x="6355434" y="1875352"/>
            <a:chExt cx="1620000" cy="1379951"/>
          </a:xfrm>
        </p:grpSpPr>
        <p:grpSp>
          <p:nvGrpSpPr>
            <p:cNvPr id="70" name="Group 69"/>
            <p:cNvGrpSpPr/>
            <p:nvPr/>
          </p:nvGrpSpPr>
          <p:grpSpPr>
            <a:xfrm>
              <a:off x="6355434" y="1875352"/>
              <a:ext cx="1620000" cy="1379951"/>
              <a:chOff x="6157236" y="2918241"/>
              <a:chExt cx="2505808" cy="2294793"/>
            </a:xfrm>
          </p:grpSpPr>
          <p:sp>
            <p:nvSpPr>
              <p:cNvPr id="84" name="Isosceles Triangle 83"/>
              <p:cNvSpPr/>
              <p:nvPr/>
            </p:nvSpPr>
            <p:spPr>
              <a:xfrm rot="10800000">
                <a:off x="6157236" y="2918241"/>
                <a:ext cx="2505808" cy="2294793"/>
              </a:xfrm>
              <a:prstGeom prst="triangle">
                <a:avLst/>
              </a:prstGeom>
              <a:ln>
                <a:noFill/>
              </a:ln>
              <a:effectLst>
                <a:outerShdw blurRad="149987" dist="250190" dir="8460000" algn="ctr">
                  <a:srgbClr val="000000">
                    <a:alpha val="28000"/>
                  </a:srgbClr>
                </a:outerShdw>
              </a:effectLst>
            </p:spPr>
            <p:style>
              <a:lnRef idx="3">
                <a:schemeClr val="lt1"/>
              </a:lnRef>
              <a:fillRef idx="1">
                <a:schemeClr val="accent1"/>
              </a:fillRef>
              <a:effectRef idx="1">
                <a:schemeClr val="accent1"/>
              </a:effectRef>
              <a:fontRef idx="minor">
                <a:schemeClr val="lt1"/>
              </a:fontRef>
            </p:style>
            <p:txBody>
              <a:bodyPr rtlCol="0" anchor="ctr"/>
              <a:lstStyle/>
              <a:p>
                <a:pPr algn="ctr" defTabSz="1016264">
                  <a:defRPr/>
                </a:pPr>
                <a:endParaRPr lang="en-GB" sz="1334" b="1" kern="0" dirty="0">
                  <a:solidFill>
                    <a:srgbClr val="000000"/>
                  </a:solidFill>
                  <a:latin typeface="Bosch Office Sans"/>
                </a:endParaRPr>
              </a:p>
            </p:txBody>
          </p:sp>
          <p:sp>
            <p:nvSpPr>
              <p:cNvPr id="85" name="Isosceles Triangle 84"/>
              <p:cNvSpPr/>
              <p:nvPr/>
            </p:nvSpPr>
            <p:spPr>
              <a:xfrm rot="10800000">
                <a:off x="6468373" y="2926787"/>
                <a:ext cx="1880415" cy="1785085"/>
              </a:xfrm>
              <a:prstGeom prst="triangle">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defTabSz="1016264">
                  <a:defRPr/>
                </a:pPr>
                <a:endParaRPr lang="en-GB" sz="1334" b="1" kern="0" dirty="0">
                  <a:solidFill>
                    <a:srgbClr val="000000"/>
                  </a:solidFill>
                  <a:latin typeface="Bosch Office Sans"/>
                </a:endParaRPr>
              </a:p>
            </p:txBody>
          </p:sp>
          <p:sp>
            <p:nvSpPr>
              <p:cNvPr id="86" name="Rounded Rectangle 85"/>
              <p:cNvSpPr/>
              <p:nvPr/>
            </p:nvSpPr>
            <p:spPr>
              <a:xfrm>
                <a:off x="6604195" y="3114850"/>
                <a:ext cx="1764656" cy="452879"/>
              </a:xfrm>
              <a:prstGeom prst="round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defTabSz="1016264">
                  <a:defRPr/>
                </a:pPr>
                <a:r>
                  <a:rPr lang="en-GB" sz="1111" b="1" kern="0" dirty="0">
                    <a:solidFill>
                      <a:srgbClr val="000000"/>
                    </a:solidFill>
                    <a:latin typeface="Bosch Office Sans"/>
                  </a:rPr>
                  <a:t>Team2</a:t>
                </a:r>
                <a:endParaRPr lang="en-GB" sz="1167" b="1" kern="0" dirty="0">
                  <a:solidFill>
                    <a:srgbClr val="000000"/>
                  </a:solidFill>
                  <a:latin typeface="Bosch Office Sans"/>
                </a:endParaRPr>
              </a:p>
            </p:txBody>
          </p:sp>
        </p:grpSp>
        <p:grpSp>
          <p:nvGrpSpPr>
            <p:cNvPr id="71" name="Group 70"/>
            <p:cNvGrpSpPr/>
            <p:nvPr/>
          </p:nvGrpSpPr>
          <p:grpSpPr>
            <a:xfrm>
              <a:off x="6903844" y="2338086"/>
              <a:ext cx="559530" cy="758361"/>
              <a:chOff x="8261117" y="263277"/>
              <a:chExt cx="559530" cy="758361"/>
            </a:xfrm>
          </p:grpSpPr>
          <p:grpSp>
            <p:nvGrpSpPr>
              <p:cNvPr id="72" name="Group 71"/>
              <p:cNvGrpSpPr/>
              <p:nvPr/>
            </p:nvGrpSpPr>
            <p:grpSpPr>
              <a:xfrm>
                <a:off x="8344207" y="263277"/>
                <a:ext cx="196676" cy="540791"/>
                <a:chOff x="1139396" y="1674984"/>
                <a:chExt cx="196676" cy="540791"/>
              </a:xfrm>
            </p:grpSpPr>
            <p:sp>
              <p:nvSpPr>
                <p:cNvPr id="82" name="Oval 81"/>
                <p:cNvSpPr/>
                <p:nvPr/>
              </p:nvSpPr>
              <p:spPr>
                <a:xfrm>
                  <a:off x="1139396" y="1674984"/>
                  <a:ext cx="196674" cy="196673"/>
                </a:xfrm>
                <a:prstGeom prst="ellipse">
                  <a:avLst/>
                </a:prstGeom>
                <a:solidFill>
                  <a:schemeClr val="bg2">
                    <a:lumMod val="40000"/>
                    <a:lumOff val="60000"/>
                  </a:schemeClr>
                </a:solidFill>
                <a:ln w="9525" cap="flat" cmpd="sng" algn="ctr">
                  <a:solidFill>
                    <a:srgbClr val="FFC000"/>
                  </a:solid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tlCol="0" anchor="ctr"/>
                <a:lstStyle/>
                <a:p>
                  <a:pPr algn="ctr" defTabSz="1016264">
                    <a:defRPr/>
                  </a:pPr>
                  <a:endParaRPr lang="en-GB" sz="2001" kern="0" dirty="0">
                    <a:solidFill>
                      <a:srgbClr val="000000"/>
                    </a:solidFill>
                    <a:latin typeface="Bosch Office Sans"/>
                  </a:endParaRPr>
                </a:p>
              </p:txBody>
            </p:sp>
            <p:sp>
              <p:nvSpPr>
                <p:cNvPr id="83" name="Arc 82"/>
                <p:cNvSpPr/>
                <p:nvPr/>
              </p:nvSpPr>
              <p:spPr>
                <a:xfrm rot="16200000">
                  <a:off x="1078396" y="1958099"/>
                  <a:ext cx="318677" cy="196675"/>
                </a:xfrm>
                <a:prstGeom prst="arc">
                  <a:avLst>
                    <a:gd name="adj1" fmla="val 16200000"/>
                    <a:gd name="adj2" fmla="val 5410978"/>
                  </a:avLst>
                </a:prstGeom>
                <a:solidFill>
                  <a:schemeClr val="bg2">
                    <a:lumMod val="40000"/>
                    <a:lumOff val="60000"/>
                  </a:schemeClr>
                </a:solidFill>
                <a:ln>
                  <a:solidFill>
                    <a:srgbClr val="FFC00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0">
                  <a:schemeClr val="accent1"/>
                </a:fillRef>
                <a:effectRef idx="0">
                  <a:schemeClr val="accent1"/>
                </a:effectRef>
                <a:fontRef idx="minor">
                  <a:schemeClr val="tx1"/>
                </a:fontRef>
              </p:style>
              <p:txBody>
                <a:bodyPr rtlCol="0" anchor="ctr"/>
                <a:lstStyle/>
                <a:p>
                  <a:pPr algn="ctr" defTabSz="1016264" fontAlgn="base">
                    <a:spcBef>
                      <a:spcPct val="0"/>
                    </a:spcBef>
                    <a:spcAft>
                      <a:spcPct val="0"/>
                    </a:spcAft>
                    <a:defRPr/>
                  </a:pPr>
                  <a:endParaRPr lang="en-GB" sz="2001">
                    <a:solidFill>
                      <a:prstClr val="black"/>
                    </a:solidFill>
                    <a:latin typeface="Bosch Office Sans"/>
                  </a:endParaRPr>
                </a:p>
              </p:txBody>
            </p:sp>
          </p:grpSp>
          <p:grpSp>
            <p:nvGrpSpPr>
              <p:cNvPr id="73" name="Group 72"/>
              <p:cNvGrpSpPr/>
              <p:nvPr/>
            </p:nvGrpSpPr>
            <p:grpSpPr>
              <a:xfrm>
                <a:off x="8261117" y="407124"/>
                <a:ext cx="196676" cy="540791"/>
                <a:chOff x="1139396" y="1674984"/>
                <a:chExt cx="196676" cy="540791"/>
              </a:xfrm>
            </p:grpSpPr>
            <p:sp>
              <p:nvSpPr>
                <p:cNvPr id="80" name="Oval 79"/>
                <p:cNvSpPr/>
                <p:nvPr/>
              </p:nvSpPr>
              <p:spPr>
                <a:xfrm>
                  <a:off x="1139396" y="1674984"/>
                  <a:ext cx="196674" cy="196673"/>
                </a:xfrm>
                <a:prstGeom prst="ellipse">
                  <a:avLst/>
                </a:prstGeom>
                <a:solidFill>
                  <a:schemeClr val="bg2">
                    <a:lumMod val="40000"/>
                    <a:lumOff val="60000"/>
                  </a:schemeClr>
                </a:solidFill>
                <a:ln w="9525" cap="flat" cmpd="sng" algn="ctr">
                  <a:solidFill>
                    <a:srgbClr val="00B050"/>
                  </a:solid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tlCol="0" anchor="ctr"/>
                <a:lstStyle/>
                <a:p>
                  <a:pPr algn="ctr" defTabSz="1016264">
                    <a:defRPr/>
                  </a:pPr>
                  <a:endParaRPr lang="en-GB" sz="2001" kern="0" dirty="0">
                    <a:solidFill>
                      <a:srgbClr val="000000"/>
                    </a:solidFill>
                    <a:latin typeface="Bosch Office Sans"/>
                  </a:endParaRPr>
                </a:p>
              </p:txBody>
            </p:sp>
            <p:sp>
              <p:nvSpPr>
                <p:cNvPr id="81" name="Arc 80"/>
                <p:cNvSpPr/>
                <p:nvPr/>
              </p:nvSpPr>
              <p:spPr>
                <a:xfrm rot="16200000">
                  <a:off x="1078396" y="1958099"/>
                  <a:ext cx="318677" cy="196675"/>
                </a:xfrm>
                <a:prstGeom prst="arc">
                  <a:avLst>
                    <a:gd name="adj1" fmla="val 16200000"/>
                    <a:gd name="adj2" fmla="val 5410978"/>
                  </a:avLst>
                </a:prstGeom>
                <a:solidFill>
                  <a:schemeClr val="bg2">
                    <a:lumMod val="40000"/>
                    <a:lumOff val="60000"/>
                  </a:schemeClr>
                </a:solidFill>
                <a:ln>
                  <a:solidFill>
                    <a:srgbClr val="00B05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0">
                  <a:schemeClr val="accent1"/>
                </a:fillRef>
                <a:effectRef idx="0">
                  <a:schemeClr val="accent1"/>
                </a:effectRef>
                <a:fontRef idx="minor">
                  <a:schemeClr val="tx1"/>
                </a:fontRef>
              </p:style>
              <p:txBody>
                <a:bodyPr rtlCol="0" anchor="ctr"/>
                <a:lstStyle/>
                <a:p>
                  <a:pPr algn="ctr" defTabSz="1016264" fontAlgn="base">
                    <a:spcBef>
                      <a:spcPct val="0"/>
                    </a:spcBef>
                    <a:spcAft>
                      <a:spcPct val="0"/>
                    </a:spcAft>
                    <a:defRPr/>
                  </a:pPr>
                  <a:endParaRPr lang="en-GB" sz="2001">
                    <a:solidFill>
                      <a:prstClr val="black"/>
                    </a:solidFill>
                    <a:latin typeface="Bosch Office Sans"/>
                  </a:endParaRPr>
                </a:p>
              </p:txBody>
            </p:sp>
          </p:grpSp>
          <p:grpSp>
            <p:nvGrpSpPr>
              <p:cNvPr id="74" name="Group 73"/>
              <p:cNvGrpSpPr/>
              <p:nvPr/>
            </p:nvGrpSpPr>
            <p:grpSpPr>
              <a:xfrm>
                <a:off x="8623971" y="317779"/>
                <a:ext cx="196676" cy="540791"/>
                <a:chOff x="1139396" y="1674984"/>
                <a:chExt cx="196676" cy="540791"/>
              </a:xfrm>
            </p:grpSpPr>
            <p:sp>
              <p:nvSpPr>
                <p:cNvPr id="78" name="Oval 77"/>
                <p:cNvSpPr/>
                <p:nvPr/>
              </p:nvSpPr>
              <p:spPr>
                <a:xfrm>
                  <a:off x="1139396" y="1674984"/>
                  <a:ext cx="196674" cy="196673"/>
                </a:xfrm>
                <a:prstGeom prst="ellipse">
                  <a:avLst/>
                </a:prstGeom>
                <a:solidFill>
                  <a:schemeClr val="bg2">
                    <a:lumMod val="40000"/>
                    <a:lumOff val="60000"/>
                  </a:schemeClr>
                </a:solidFill>
                <a:ln w="9525" cap="flat" cmpd="sng" algn="ctr">
                  <a:solidFill>
                    <a:srgbClr val="002060"/>
                  </a:solid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tlCol="0" anchor="ctr"/>
                <a:lstStyle/>
                <a:p>
                  <a:pPr algn="ctr" defTabSz="1016264">
                    <a:defRPr/>
                  </a:pPr>
                  <a:endParaRPr lang="en-GB" sz="2001" kern="0" dirty="0">
                    <a:solidFill>
                      <a:srgbClr val="000000"/>
                    </a:solidFill>
                    <a:latin typeface="Bosch Office Sans"/>
                  </a:endParaRPr>
                </a:p>
              </p:txBody>
            </p:sp>
            <p:sp>
              <p:nvSpPr>
                <p:cNvPr id="79" name="Arc 78"/>
                <p:cNvSpPr/>
                <p:nvPr/>
              </p:nvSpPr>
              <p:spPr>
                <a:xfrm rot="16200000">
                  <a:off x="1078396" y="1958099"/>
                  <a:ext cx="318677" cy="196675"/>
                </a:xfrm>
                <a:prstGeom prst="arc">
                  <a:avLst>
                    <a:gd name="adj1" fmla="val 16200000"/>
                    <a:gd name="adj2" fmla="val 5410978"/>
                  </a:avLst>
                </a:prstGeom>
                <a:solidFill>
                  <a:schemeClr val="bg2">
                    <a:lumMod val="40000"/>
                    <a:lumOff val="60000"/>
                  </a:schemeClr>
                </a:solidFill>
                <a:ln>
                  <a:solidFill>
                    <a:srgbClr val="00206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0">
                  <a:schemeClr val="accent1"/>
                </a:fillRef>
                <a:effectRef idx="0">
                  <a:schemeClr val="accent1"/>
                </a:effectRef>
                <a:fontRef idx="minor">
                  <a:schemeClr val="tx1"/>
                </a:fontRef>
              </p:style>
              <p:txBody>
                <a:bodyPr rtlCol="0" anchor="ctr"/>
                <a:lstStyle/>
                <a:p>
                  <a:pPr algn="ctr" defTabSz="1016264" fontAlgn="base">
                    <a:spcBef>
                      <a:spcPct val="0"/>
                    </a:spcBef>
                    <a:spcAft>
                      <a:spcPct val="0"/>
                    </a:spcAft>
                    <a:defRPr/>
                  </a:pPr>
                  <a:endParaRPr lang="en-GB" sz="2001">
                    <a:solidFill>
                      <a:prstClr val="black"/>
                    </a:solidFill>
                    <a:latin typeface="Bosch Office Sans"/>
                  </a:endParaRPr>
                </a:p>
              </p:txBody>
            </p:sp>
          </p:grpSp>
          <p:grpSp>
            <p:nvGrpSpPr>
              <p:cNvPr id="75" name="Group 74"/>
              <p:cNvGrpSpPr/>
              <p:nvPr/>
            </p:nvGrpSpPr>
            <p:grpSpPr>
              <a:xfrm>
                <a:off x="8525634" y="480847"/>
                <a:ext cx="196676" cy="540791"/>
                <a:chOff x="1139396" y="1674984"/>
                <a:chExt cx="196676" cy="540791"/>
              </a:xfrm>
            </p:grpSpPr>
            <p:sp>
              <p:nvSpPr>
                <p:cNvPr id="76" name="Oval 75"/>
                <p:cNvSpPr/>
                <p:nvPr/>
              </p:nvSpPr>
              <p:spPr>
                <a:xfrm>
                  <a:off x="1139396" y="1674984"/>
                  <a:ext cx="196674" cy="196673"/>
                </a:xfrm>
                <a:prstGeom prst="ellipse">
                  <a:avLst/>
                </a:prstGeom>
                <a:solidFill>
                  <a:schemeClr val="bg2">
                    <a:lumMod val="40000"/>
                    <a:lumOff val="60000"/>
                  </a:schemeClr>
                </a:solidFill>
                <a:ln w="9525" cap="flat" cmpd="sng" algn="ctr">
                  <a:solidFill>
                    <a:srgbClr val="FF0000"/>
                  </a:solid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tlCol="0" anchor="ctr"/>
                <a:lstStyle/>
                <a:p>
                  <a:pPr algn="ctr" defTabSz="1016264">
                    <a:defRPr/>
                  </a:pPr>
                  <a:endParaRPr lang="en-GB" sz="2001" kern="0" dirty="0">
                    <a:solidFill>
                      <a:srgbClr val="000000"/>
                    </a:solidFill>
                    <a:latin typeface="Bosch Office Sans"/>
                  </a:endParaRPr>
                </a:p>
              </p:txBody>
            </p:sp>
            <p:sp>
              <p:nvSpPr>
                <p:cNvPr id="77" name="Arc 76"/>
                <p:cNvSpPr/>
                <p:nvPr/>
              </p:nvSpPr>
              <p:spPr>
                <a:xfrm rot="16200000">
                  <a:off x="1078396" y="1958099"/>
                  <a:ext cx="318677" cy="196675"/>
                </a:xfrm>
                <a:prstGeom prst="arc">
                  <a:avLst>
                    <a:gd name="adj1" fmla="val 16200000"/>
                    <a:gd name="adj2" fmla="val 5410978"/>
                  </a:avLst>
                </a:prstGeom>
                <a:solidFill>
                  <a:schemeClr val="bg2">
                    <a:lumMod val="40000"/>
                    <a:lumOff val="60000"/>
                  </a:schemeClr>
                </a:solidFill>
                <a:ln>
                  <a:solidFill>
                    <a:srgbClr val="FF000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0">
                  <a:schemeClr val="accent1"/>
                </a:fillRef>
                <a:effectRef idx="0">
                  <a:schemeClr val="accent1"/>
                </a:effectRef>
                <a:fontRef idx="minor">
                  <a:schemeClr val="tx1"/>
                </a:fontRef>
              </p:style>
              <p:txBody>
                <a:bodyPr rtlCol="0" anchor="ctr"/>
                <a:lstStyle/>
                <a:p>
                  <a:pPr algn="ctr" defTabSz="1016264" fontAlgn="base">
                    <a:spcBef>
                      <a:spcPct val="0"/>
                    </a:spcBef>
                    <a:spcAft>
                      <a:spcPct val="0"/>
                    </a:spcAft>
                    <a:defRPr/>
                  </a:pPr>
                  <a:endParaRPr lang="en-GB" sz="2001">
                    <a:solidFill>
                      <a:prstClr val="black"/>
                    </a:solidFill>
                    <a:latin typeface="Bosch Office Sans"/>
                  </a:endParaRPr>
                </a:p>
              </p:txBody>
            </p:sp>
          </p:grpSp>
        </p:grpSp>
      </p:grpSp>
      <p:sp>
        <p:nvSpPr>
          <p:cNvPr id="87" name="TextBox 6"/>
          <p:cNvSpPr txBox="1"/>
          <p:nvPr/>
        </p:nvSpPr>
        <p:spPr>
          <a:xfrm>
            <a:off x="392998" y="5505399"/>
            <a:ext cx="4001029" cy="978271"/>
          </a:xfrm>
          <a:prstGeom prst="rect">
            <a:avLst/>
          </a:prstGeom>
          <a:noFill/>
        </p:spPr>
        <p:txBody>
          <a:bodyPr wrap="square" lIns="0" tIns="0" rIns="0" bIns="0" rtlCol="0">
            <a:noAutofit/>
          </a:bodyPr>
          <a:lstStyle/>
          <a:p>
            <a:pPr defTabSz="1016264">
              <a:spcBef>
                <a:spcPts val="556"/>
              </a:spcBef>
              <a:defRPr/>
            </a:pPr>
            <a:r>
              <a:rPr lang="en-GB" sz="1556" kern="0" dirty="0" smtClean="0">
                <a:solidFill>
                  <a:srgbClr val="000000"/>
                </a:solidFill>
                <a:latin typeface="Bosch Office Sans" pitchFamily="34" charset="0"/>
              </a:rPr>
              <a:t>	</a:t>
            </a:r>
            <a:r>
              <a:rPr lang="en-GB" sz="1556" kern="0" dirty="0" err="1" smtClean="0">
                <a:solidFill>
                  <a:srgbClr val="000000"/>
                </a:solidFill>
                <a:latin typeface="Bosch Office Sans" pitchFamily="34" charset="0"/>
              </a:rPr>
              <a:t>Tayloristic</a:t>
            </a:r>
            <a:r>
              <a:rPr lang="en-GB" sz="1556" kern="0" dirty="0" smtClean="0">
                <a:solidFill>
                  <a:srgbClr val="000000"/>
                </a:solidFill>
                <a:latin typeface="Bosch Office Sans" pitchFamily="34" charset="0"/>
              </a:rPr>
              <a:t> approach</a:t>
            </a:r>
          </a:p>
          <a:p>
            <a:pPr defTabSz="1016264">
              <a:spcBef>
                <a:spcPts val="556"/>
              </a:spcBef>
              <a:defRPr/>
            </a:pPr>
            <a:r>
              <a:rPr lang="en-GB" sz="1556" kern="0" dirty="0" smtClean="0">
                <a:solidFill>
                  <a:srgbClr val="000000"/>
                </a:solidFill>
                <a:latin typeface="Bosch Office Sans" pitchFamily="34" charset="0"/>
              </a:rPr>
              <a:t>Split </a:t>
            </a:r>
            <a:r>
              <a:rPr lang="en-GB" sz="1556" kern="0" dirty="0">
                <a:solidFill>
                  <a:srgbClr val="000000"/>
                </a:solidFill>
                <a:latin typeface="Bosch Office Sans" pitchFamily="34" charset="0"/>
              </a:rPr>
              <a:t>responsibilities for one feature at different </a:t>
            </a:r>
            <a:r>
              <a:rPr lang="en-GB" sz="1556" kern="0" dirty="0" smtClean="0">
                <a:solidFill>
                  <a:srgbClr val="000000"/>
                </a:solidFill>
                <a:latin typeface="Bosch Office Sans" pitchFamily="34" charset="0"/>
              </a:rPr>
              <a:t>teams.</a:t>
            </a:r>
            <a:endParaRPr lang="en-GB" sz="1556" kern="0" dirty="0">
              <a:solidFill>
                <a:srgbClr val="000000"/>
              </a:solidFill>
              <a:latin typeface="Bosch Office Sans" pitchFamily="34" charset="0"/>
            </a:endParaRPr>
          </a:p>
        </p:txBody>
      </p:sp>
      <p:sp>
        <p:nvSpPr>
          <p:cNvPr id="88" name="TextBox 6"/>
          <p:cNvSpPr txBox="1"/>
          <p:nvPr/>
        </p:nvSpPr>
        <p:spPr>
          <a:xfrm>
            <a:off x="954779" y="1410291"/>
            <a:ext cx="2751122" cy="425146"/>
          </a:xfrm>
          <a:prstGeom prst="rect">
            <a:avLst/>
          </a:prstGeom>
          <a:noFill/>
        </p:spPr>
        <p:txBody>
          <a:bodyPr wrap="square" lIns="0" tIns="0" rIns="0" bIns="0" rtlCol="0">
            <a:noAutofit/>
          </a:bodyPr>
          <a:lstStyle/>
          <a:p>
            <a:pPr defTabSz="1016264">
              <a:spcBef>
                <a:spcPts val="556"/>
              </a:spcBef>
              <a:defRPr/>
            </a:pPr>
            <a:r>
              <a:rPr lang="en-GB" sz="1778" kern="0" dirty="0">
                <a:solidFill>
                  <a:srgbClr val="000000"/>
                </a:solidFill>
                <a:latin typeface="Bosch Office Sans" pitchFamily="34" charset="0"/>
              </a:rPr>
              <a:t>Indicates low </a:t>
            </a:r>
            <a:r>
              <a:rPr lang="en-GB" sz="1778" kern="0" dirty="0" smtClean="0">
                <a:solidFill>
                  <a:srgbClr val="000000"/>
                </a:solidFill>
                <a:latin typeface="Bosch Office Sans" pitchFamily="34" charset="0"/>
              </a:rPr>
              <a:t>maturity</a:t>
            </a:r>
            <a:endParaRPr lang="en-GB" sz="1778" kern="0" dirty="0">
              <a:solidFill>
                <a:srgbClr val="000000"/>
              </a:solidFill>
              <a:latin typeface="Bosch Office Sans" pitchFamily="34" charset="0"/>
            </a:endParaRPr>
          </a:p>
        </p:txBody>
      </p:sp>
      <p:grpSp>
        <p:nvGrpSpPr>
          <p:cNvPr id="89" name="Gruppieren 122"/>
          <p:cNvGrpSpPr/>
          <p:nvPr/>
        </p:nvGrpSpPr>
        <p:grpSpPr>
          <a:xfrm>
            <a:off x="6407531" y="2077531"/>
            <a:ext cx="1000257" cy="920237"/>
            <a:chOff x="4645413" y="1875352"/>
            <a:chExt cx="1620000" cy="1379951"/>
          </a:xfrm>
        </p:grpSpPr>
        <p:grpSp>
          <p:nvGrpSpPr>
            <p:cNvPr id="90" name="Group 55"/>
            <p:cNvGrpSpPr/>
            <p:nvPr/>
          </p:nvGrpSpPr>
          <p:grpSpPr>
            <a:xfrm>
              <a:off x="4645413" y="1875352"/>
              <a:ext cx="1620000" cy="1379951"/>
              <a:chOff x="6157237" y="2918241"/>
              <a:chExt cx="2505808" cy="2294793"/>
            </a:xfrm>
          </p:grpSpPr>
          <p:sp>
            <p:nvSpPr>
              <p:cNvPr id="104" name="Isosceles Triangle 58"/>
              <p:cNvSpPr/>
              <p:nvPr/>
            </p:nvSpPr>
            <p:spPr>
              <a:xfrm rot="10800000">
                <a:off x="6157237" y="2918241"/>
                <a:ext cx="2505808" cy="2294793"/>
              </a:xfrm>
              <a:prstGeom prst="triangle">
                <a:avLst/>
              </a:prstGeom>
              <a:ln>
                <a:noFill/>
              </a:ln>
              <a:effectLst>
                <a:outerShdw blurRad="149987" dist="250190" dir="8460000" algn="ctr">
                  <a:srgbClr val="000000">
                    <a:alpha val="28000"/>
                  </a:srgbClr>
                </a:outerShdw>
              </a:effectLst>
            </p:spPr>
            <p:style>
              <a:lnRef idx="3">
                <a:schemeClr val="lt1"/>
              </a:lnRef>
              <a:fillRef idx="1">
                <a:schemeClr val="accent1"/>
              </a:fillRef>
              <a:effectRef idx="1">
                <a:schemeClr val="accent1"/>
              </a:effectRef>
              <a:fontRef idx="minor">
                <a:schemeClr val="lt1"/>
              </a:fontRef>
            </p:style>
            <p:txBody>
              <a:bodyPr rtlCol="0" anchor="ctr"/>
              <a:lstStyle/>
              <a:p>
                <a:pPr algn="ctr" defTabSz="1016264">
                  <a:defRPr/>
                </a:pPr>
                <a:endParaRPr lang="en-GB" sz="1334" b="1" kern="0" dirty="0">
                  <a:solidFill>
                    <a:srgbClr val="000000"/>
                  </a:solidFill>
                  <a:latin typeface="Bosch Office Sans"/>
                </a:endParaRPr>
              </a:p>
            </p:txBody>
          </p:sp>
          <p:sp>
            <p:nvSpPr>
              <p:cNvPr id="105" name="Isosceles Triangle 59"/>
              <p:cNvSpPr/>
              <p:nvPr/>
            </p:nvSpPr>
            <p:spPr>
              <a:xfrm rot="10800000">
                <a:off x="6468373" y="2926787"/>
                <a:ext cx="1880415" cy="1785085"/>
              </a:xfrm>
              <a:prstGeom prst="triangle">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defTabSz="1016264">
                  <a:defRPr/>
                </a:pPr>
                <a:endParaRPr lang="en-GB" sz="1334" b="1" kern="0" dirty="0">
                  <a:solidFill>
                    <a:srgbClr val="000000"/>
                  </a:solidFill>
                  <a:latin typeface="Bosch Office Sans"/>
                </a:endParaRPr>
              </a:p>
            </p:txBody>
          </p:sp>
          <p:sp>
            <p:nvSpPr>
              <p:cNvPr id="106" name="Rounded Rectangle 60"/>
              <p:cNvSpPr/>
              <p:nvPr/>
            </p:nvSpPr>
            <p:spPr>
              <a:xfrm>
                <a:off x="6619285" y="3082616"/>
                <a:ext cx="1565337" cy="485115"/>
              </a:xfrm>
              <a:prstGeom prst="round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lIns="40010" tIns="40010" rIns="40010" bIns="40010" rtlCol="0" anchor="ctr"/>
              <a:lstStyle/>
              <a:p>
                <a:pPr algn="ctr" defTabSz="1016264">
                  <a:defRPr/>
                </a:pPr>
                <a:r>
                  <a:rPr lang="en-GB" sz="1111" b="1" kern="0" dirty="0">
                    <a:solidFill>
                      <a:srgbClr val="000000"/>
                    </a:solidFill>
                    <a:latin typeface="Bosch Office Sans"/>
                  </a:rPr>
                  <a:t>Team1</a:t>
                </a:r>
              </a:p>
            </p:txBody>
          </p:sp>
        </p:grpSp>
        <p:grpSp>
          <p:nvGrpSpPr>
            <p:cNvPr id="91" name="Group 31"/>
            <p:cNvGrpSpPr/>
            <p:nvPr/>
          </p:nvGrpSpPr>
          <p:grpSpPr>
            <a:xfrm>
              <a:off x="5196385" y="2338086"/>
              <a:ext cx="559530" cy="758361"/>
              <a:chOff x="8261117" y="263277"/>
              <a:chExt cx="559530" cy="758361"/>
            </a:xfrm>
          </p:grpSpPr>
          <p:grpSp>
            <p:nvGrpSpPr>
              <p:cNvPr id="92" name="Group 66"/>
              <p:cNvGrpSpPr/>
              <p:nvPr/>
            </p:nvGrpSpPr>
            <p:grpSpPr>
              <a:xfrm>
                <a:off x="8344207" y="263277"/>
                <a:ext cx="196676" cy="540791"/>
                <a:chOff x="1139396" y="1674984"/>
                <a:chExt cx="196676" cy="540791"/>
              </a:xfrm>
            </p:grpSpPr>
            <p:sp>
              <p:nvSpPr>
                <p:cNvPr id="102" name="Oval 67"/>
                <p:cNvSpPr/>
                <p:nvPr/>
              </p:nvSpPr>
              <p:spPr>
                <a:xfrm>
                  <a:off x="1139396" y="1674984"/>
                  <a:ext cx="196674" cy="196673"/>
                </a:xfrm>
                <a:prstGeom prst="ellipse">
                  <a:avLst/>
                </a:prstGeom>
                <a:solidFill>
                  <a:schemeClr val="bg2">
                    <a:lumMod val="40000"/>
                    <a:lumOff val="60000"/>
                  </a:schemeClr>
                </a:solidFill>
                <a:ln w="9525" cap="flat" cmpd="sng" algn="ctr">
                  <a:solidFill>
                    <a:srgbClr val="FFC000"/>
                  </a:solid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tlCol="0" anchor="ctr"/>
                <a:lstStyle/>
                <a:p>
                  <a:pPr algn="ctr" defTabSz="1016264">
                    <a:defRPr/>
                  </a:pPr>
                  <a:endParaRPr lang="en-GB" sz="2001" kern="0" dirty="0">
                    <a:solidFill>
                      <a:srgbClr val="000000"/>
                    </a:solidFill>
                    <a:latin typeface="Bosch Office Sans"/>
                  </a:endParaRPr>
                </a:p>
              </p:txBody>
            </p:sp>
            <p:sp>
              <p:nvSpPr>
                <p:cNvPr id="103" name="Arc 68"/>
                <p:cNvSpPr/>
                <p:nvPr/>
              </p:nvSpPr>
              <p:spPr>
                <a:xfrm rot="16200000">
                  <a:off x="1078396" y="1958099"/>
                  <a:ext cx="318677" cy="196675"/>
                </a:xfrm>
                <a:prstGeom prst="arc">
                  <a:avLst>
                    <a:gd name="adj1" fmla="val 16200000"/>
                    <a:gd name="adj2" fmla="val 5410978"/>
                  </a:avLst>
                </a:prstGeom>
                <a:solidFill>
                  <a:schemeClr val="bg2">
                    <a:lumMod val="40000"/>
                    <a:lumOff val="60000"/>
                  </a:schemeClr>
                </a:solidFill>
                <a:ln>
                  <a:solidFill>
                    <a:srgbClr val="FFC00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0">
                  <a:schemeClr val="accent1"/>
                </a:fillRef>
                <a:effectRef idx="0">
                  <a:schemeClr val="accent1"/>
                </a:effectRef>
                <a:fontRef idx="minor">
                  <a:schemeClr val="tx1"/>
                </a:fontRef>
              </p:style>
              <p:txBody>
                <a:bodyPr rtlCol="0" anchor="ctr"/>
                <a:lstStyle/>
                <a:p>
                  <a:pPr algn="ctr" defTabSz="1016264" fontAlgn="base">
                    <a:spcBef>
                      <a:spcPct val="0"/>
                    </a:spcBef>
                    <a:spcAft>
                      <a:spcPct val="0"/>
                    </a:spcAft>
                    <a:defRPr/>
                  </a:pPr>
                  <a:endParaRPr lang="en-GB" sz="2001">
                    <a:solidFill>
                      <a:prstClr val="black"/>
                    </a:solidFill>
                    <a:latin typeface="Bosch Office Sans"/>
                  </a:endParaRPr>
                </a:p>
              </p:txBody>
            </p:sp>
          </p:grpSp>
          <p:grpSp>
            <p:nvGrpSpPr>
              <p:cNvPr id="93" name="Group 69"/>
              <p:cNvGrpSpPr/>
              <p:nvPr/>
            </p:nvGrpSpPr>
            <p:grpSpPr>
              <a:xfrm>
                <a:off x="8261117" y="407124"/>
                <a:ext cx="196676" cy="540791"/>
                <a:chOff x="1139396" y="1674984"/>
                <a:chExt cx="196676" cy="540791"/>
              </a:xfrm>
            </p:grpSpPr>
            <p:sp>
              <p:nvSpPr>
                <p:cNvPr id="100" name="Oval 70"/>
                <p:cNvSpPr/>
                <p:nvPr/>
              </p:nvSpPr>
              <p:spPr>
                <a:xfrm>
                  <a:off x="1139396" y="1674984"/>
                  <a:ext cx="196674" cy="196673"/>
                </a:xfrm>
                <a:prstGeom prst="ellipse">
                  <a:avLst/>
                </a:prstGeom>
                <a:solidFill>
                  <a:schemeClr val="bg2">
                    <a:lumMod val="40000"/>
                    <a:lumOff val="60000"/>
                  </a:schemeClr>
                </a:solidFill>
                <a:ln w="9525" cap="flat" cmpd="sng" algn="ctr">
                  <a:solidFill>
                    <a:srgbClr val="00B050"/>
                  </a:solid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tlCol="0" anchor="ctr"/>
                <a:lstStyle/>
                <a:p>
                  <a:pPr algn="ctr" defTabSz="1016264">
                    <a:defRPr/>
                  </a:pPr>
                  <a:endParaRPr lang="en-GB" sz="2001" kern="0" dirty="0">
                    <a:solidFill>
                      <a:srgbClr val="000000"/>
                    </a:solidFill>
                    <a:latin typeface="Bosch Office Sans"/>
                  </a:endParaRPr>
                </a:p>
              </p:txBody>
            </p:sp>
            <p:sp>
              <p:nvSpPr>
                <p:cNvPr id="101" name="Arc 71"/>
                <p:cNvSpPr/>
                <p:nvPr/>
              </p:nvSpPr>
              <p:spPr>
                <a:xfrm rot="16200000">
                  <a:off x="1078396" y="1958099"/>
                  <a:ext cx="318677" cy="196675"/>
                </a:xfrm>
                <a:prstGeom prst="arc">
                  <a:avLst>
                    <a:gd name="adj1" fmla="val 16200000"/>
                    <a:gd name="adj2" fmla="val 5410978"/>
                  </a:avLst>
                </a:prstGeom>
                <a:solidFill>
                  <a:schemeClr val="bg2">
                    <a:lumMod val="40000"/>
                    <a:lumOff val="60000"/>
                  </a:schemeClr>
                </a:solidFill>
                <a:ln>
                  <a:solidFill>
                    <a:srgbClr val="00B05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0">
                  <a:schemeClr val="accent1"/>
                </a:fillRef>
                <a:effectRef idx="0">
                  <a:schemeClr val="accent1"/>
                </a:effectRef>
                <a:fontRef idx="minor">
                  <a:schemeClr val="tx1"/>
                </a:fontRef>
              </p:style>
              <p:txBody>
                <a:bodyPr rtlCol="0" anchor="ctr"/>
                <a:lstStyle/>
                <a:p>
                  <a:pPr algn="ctr" defTabSz="1016264" fontAlgn="base">
                    <a:spcBef>
                      <a:spcPct val="0"/>
                    </a:spcBef>
                    <a:spcAft>
                      <a:spcPct val="0"/>
                    </a:spcAft>
                    <a:defRPr/>
                  </a:pPr>
                  <a:endParaRPr lang="en-GB" sz="2001">
                    <a:solidFill>
                      <a:prstClr val="black"/>
                    </a:solidFill>
                    <a:latin typeface="Bosch Office Sans"/>
                  </a:endParaRPr>
                </a:p>
              </p:txBody>
            </p:sp>
          </p:grpSp>
          <p:grpSp>
            <p:nvGrpSpPr>
              <p:cNvPr id="94" name="Group 73"/>
              <p:cNvGrpSpPr/>
              <p:nvPr/>
            </p:nvGrpSpPr>
            <p:grpSpPr>
              <a:xfrm>
                <a:off x="8623971" y="317779"/>
                <a:ext cx="196676" cy="540791"/>
                <a:chOff x="1139396" y="1674984"/>
                <a:chExt cx="196676" cy="540791"/>
              </a:xfrm>
            </p:grpSpPr>
            <p:sp>
              <p:nvSpPr>
                <p:cNvPr id="98" name="Oval 75"/>
                <p:cNvSpPr/>
                <p:nvPr/>
              </p:nvSpPr>
              <p:spPr>
                <a:xfrm>
                  <a:off x="1139396" y="1674984"/>
                  <a:ext cx="196674" cy="196673"/>
                </a:xfrm>
                <a:prstGeom prst="ellipse">
                  <a:avLst/>
                </a:prstGeom>
                <a:solidFill>
                  <a:schemeClr val="bg2">
                    <a:lumMod val="40000"/>
                    <a:lumOff val="60000"/>
                  </a:schemeClr>
                </a:solidFill>
                <a:ln w="9525" cap="flat" cmpd="sng" algn="ctr">
                  <a:solidFill>
                    <a:srgbClr val="002060"/>
                  </a:solid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tlCol="0" anchor="ctr"/>
                <a:lstStyle/>
                <a:p>
                  <a:pPr algn="ctr" defTabSz="1016264">
                    <a:defRPr/>
                  </a:pPr>
                  <a:endParaRPr lang="en-GB" sz="2001" kern="0" dirty="0">
                    <a:solidFill>
                      <a:srgbClr val="000000"/>
                    </a:solidFill>
                    <a:latin typeface="Bosch Office Sans"/>
                  </a:endParaRPr>
                </a:p>
              </p:txBody>
            </p:sp>
            <p:sp>
              <p:nvSpPr>
                <p:cNvPr id="99" name="Arc 76"/>
                <p:cNvSpPr/>
                <p:nvPr/>
              </p:nvSpPr>
              <p:spPr>
                <a:xfrm rot="16200000">
                  <a:off x="1078396" y="1958099"/>
                  <a:ext cx="318677" cy="196675"/>
                </a:xfrm>
                <a:prstGeom prst="arc">
                  <a:avLst>
                    <a:gd name="adj1" fmla="val 16200000"/>
                    <a:gd name="adj2" fmla="val 5410978"/>
                  </a:avLst>
                </a:prstGeom>
                <a:solidFill>
                  <a:schemeClr val="bg2">
                    <a:lumMod val="40000"/>
                    <a:lumOff val="60000"/>
                  </a:schemeClr>
                </a:solidFill>
                <a:ln>
                  <a:solidFill>
                    <a:srgbClr val="00206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0">
                  <a:schemeClr val="accent1"/>
                </a:fillRef>
                <a:effectRef idx="0">
                  <a:schemeClr val="accent1"/>
                </a:effectRef>
                <a:fontRef idx="minor">
                  <a:schemeClr val="tx1"/>
                </a:fontRef>
              </p:style>
              <p:txBody>
                <a:bodyPr rtlCol="0" anchor="ctr"/>
                <a:lstStyle/>
                <a:p>
                  <a:pPr algn="ctr" defTabSz="1016264" fontAlgn="base">
                    <a:spcBef>
                      <a:spcPct val="0"/>
                    </a:spcBef>
                    <a:spcAft>
                      <a:spcPct val="0"/>
                    </a:spcAft>
                    <a:defRPr/>
                  </a:pPr>
                  <a:endParaRPr lang="en-GB" sz="2001">
                    <a:solidFill>
                      <a:prstClr val="black"/>
                    </a:solidFill>
                    <a:latin typeface="Bosch Office Sans"/>
                  </a:endParaRPr>
                </a:p>
              </p:txBody>
            </p:sp>
          </p:grpSp>
          <p:grpSp>
            <p:nvGrpSpPr>
              <p:cNvPr id="95" name="Group 77"/>
              <p:cNvGrpSpPr/>
              <p:nvPr/>
            </p:nvGrpSpPr>
            <p:grpSpPr>
              <a:xfrm>
                <a:off x="8525634" y="480847"/>
                <a:ext cx="196676" cy="540791"/>
                <a:chOff x="1139396" y="1674984"/>
                <a:chExt cx="196676" cy="540791"/>
              </a:xfrm>
            </p:grpSpPr>
            <p:sp>
              <p:nvSpPr>
                <p:cNvPr id="96" name="Oval 78"/>
                <p:cNvSpPr/>
                <p:nvPr/>
              </p:nvSpPr>
              <p:spPr>
                <a:xfrm>
                  <a:off x="1139396" y="1674984"/>
                  <a:ext cx="196674" cy="196673"/>
                </a:xfrm>
                <a:prstGeom prst="ellipse">
                  <a:avLst/>
                </a:prstGeom>
                <a:solidFill>
                  <a:schemeClr val="bg2">
                    <a:lumMod val="40000"/>
                    <a:lumOff val="60000"/>
                  </a:schemeClr>
                </a:solidFill>
                <a:ln w="9525" cap="flat" cmpd="sng" algn="ctr">
                  <a:solidFill>
                    <a:srgbClr val="FF0000"/>
                  </a:solid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tlCol="0" anchor="ctr"/>
                <a:lstStyle/>
                <a:p>
                  <a:pPr algn="ctr" defTabSz="1016264">
                    <a:defRPr/>
                  </a:pPr>
                  <a:endParaRPr lang="en-GB" sz="2001" kern="0" dirty="0">
                    <a:solidFill>
                      <a:srgbClr val="000000"/>
                    </a:solidFill>
                    <a:latin typeface="Bosch Office Sans"/>
                  </a:endParaRPr>
                </a:p>
              </p:txBody>
            </p:sp>
            <p:sp>
              <p:nvSpPr>
                <p:cNvPr id="97" name="Arc 79"/>
                <p:cNvSpPr/>
                <p:nvPr/>
              </p:nvSpPr>
              <p:spPr>
                <a:xfrm rot="16200000">
                  <a:off x="1078396" y="1958099"/>
                  <a:ext cx="318677" cy="196675"/>
                </a:xfrm>
                <a:prstGeom prst="arc">
                  <a:avLst>
                    <a:gd name="adj1" fmla="val 16200000"/>
                    <a:gd name="adj2" fmla="val 5410978"/>
                  </a:avLst>
                </a:prstGeom>
                <a:solidFill>
                  <a:schemeClr val="bg2">
                    <a:lumMod val="40000"/>
                    <a:lumOff val="60000"/>
                  </a:schemeClr>
                </a:solidFill>
                <a:ln>
                  <a:solidFill>
                    <a:srgbClr val="FF000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0">
                  <a:schemeClr val="accent1"/>
                </a:fillRef>
                <a:effectRef idx="0">
                  <a:schemeClr val="accent1"/>
                </a:effectRef>
                <a:fontRef idx="minor">
                  <a:schemeClr val="tx1"/>
                </a:fontRef>
              </p:style>
              <p:txBody>
                <a:bodyPr rtlCol="0" anchor="ctr"/>
                <a:lstStyle/>
                <a:p>
                  <a:pPr algn="ctr" defTabSz="1016264" fontAlgn="base">
                    <a:spcBef>
                      <a:spcPct val="0"/>
                    </a:spcBef>
                    <a:spcAft>
                      <a:spcPct val="0"/>
                    </a:spcAft>
                    <a:defRPr/>
                  </a:pPr>
                  <a:endParaRPr lang="en-GB" sz="2001">
                    <a:solidFill>
                      <a:prstClr val="black"/>
                    </a:solidFill>
                    <a:latin typeface="Bosch Office Sans"/>
                  </a:endParaRPr>
                </a:p>
              </p:txBody>
            </p:sp>
          </p:grpSp>
        </p:grpSp>
      </p:grpSp>
      <p:grpSp>
        <p:nvGrpSpPr>
          <p:cNvPr id="107" name="Gruppieren 140"/>
          <p:cNvGrpSpPr/>
          <p:nvPr/>
        </p:nvGrpSpPr>
        <p:grpSpPr>
          <a:xfrm>
            <a:off x="7669589" y="2070802"/>
            <a:ext cx="1000257" cy="920237"/>
            <a:chOff x="4645413" y="1875352"/>
            <a:chExt cx="1620000" cy="1379951"/>
          </a:xfrm>
        </p:grpSpPr>
        <p:grpSp>
          <p:nvGrpSpPr>
            <p:cNvPr id="108" name="Group 55"/>
            <p:cNvGrpSpPr/>
            <p:nvPr/>
          </p:nvGrpSpPr>
          <p:grpSpPr>
            <a:xfrm>
              <a:off x="4645413" y="1875352"/>
              <a:ext cx="1620000" cy="1379951"/>
              <a:chOff x="6157237" y="2918241"/>
              <a:chExt cx="2505808" cy="2294793"/>
            </a:xfrm>
          </p:grpSpPr>
          <p:sp>
            <p:nvSpPr>
              <p:cNvPr id="122" name="Isosceles Triangle 58"/>
              <p:cNvSpPr/>
              <p:nvPr/>
            </p:nvSpPr>
            <p:spPr>
              <a:xfrm rot="10800000">
                <a:off x="6157237" y="2918241"/>
                <a:ext cx="2505808" cy="2294793"/>
              </a:xfrm>
              <a:prstGeom prst="triangle">
                <a:avLst/>
              </a:prstGeom>
              <a:ln>
                <a:noFill/>
              </a:ln>
              <a:effectLst>
                <a:outerShdw blurRad="149987" dist="250190" dir="8460000" algn="ctr">
                  <a:srgbClr val="000000">
                    <a:alpha val="28000"/>
                  </a:srgbClr>
                </a:outerShdw>
              </a:effectLst>
            </p:spPr>
            <p:style>
              <a:lnRef idx="3">
                <a:schemeClr val="lt1"/>
              </a:lnRef>
              <a:fillRef idx="1">
                <a:schemeClr val="accent1"/>
              </a:fillRef>
              <a:effectRef idx="1">
                <a:schemeClr val="accent1"/>
              </a:effectRef>
              <a:fontRef idx="minor">
                <a:schemeClr val="lt1"/>
              </a:fontRef>
            </p:style>
            <p:txBody>
              <a:bodyPr rtlCol="0" anchor="ctr"/>
              <a:lstStyle/>
              <a:p>
                <a:pPr algn="ctr" defTabSz="1016264">
                  <a:defRPr/>
                </a:pPr>
                <a:endParaRPr lang="en-GB" sz="1334" b="1" kern="0" dirty="0">
                  <a:solidFill>
                    <a:srgbClr val="000000"/>
                  </a:solidFill>
                  <a:latin typeface="Bosch Office Sans"/>
                </a:endParaRPr>
              </a:p>
            </p:txBody>
          </p:sp>
          <p:sp>
            <p:nvSpPr>
              <p:cNvPr id="123" name="Isosceles Triangle 59"/>
              <p:cNvSpPr/>
              <p:nvPr/>
            </p:nvSpPr>
            <p:spPr>
              <a:xfrm rot="10800000">
                <a:off x="6468373" y="2926787"/>
                <a:ext cx="1880415" cy="1785085"/>
              </a:xfrm>
              <a:prstGeom prst="triangle">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defTabSz="1016264">
                  <a:defRPr/>
                </a:pPr>
                <a:endParaRPr lang="en-GB" sz="1334" b="1" kern="0" dirty="0">
                  <a:solidFill>
                    <a:srgbClr val="000000"/>
                  </a:solidFill>
                  <a:latin typeface="Bosch Office Sans"/>
                </a:endParaRPr>
              </a:p>
            </p:txBody>
          </p:sp>
          <p:sp>
            <p:nvSpPr>
              <p:cNvPr id="124" name="Rounded Rectangle 60"/>
              <p:cNvSpPr/>
              <p:nvPr/>
            </p:nvSpPr>
            <p:spPr>
              <a:xfrm>
                <a:off x="6619285" y="3082616"/>
                <a:ext cx="1565337" cy="485115"/>
              </a:xfrm>
              <a:prstGeom prst="round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lIns="40010" tIns="40010" rIns="40010" bIns="40010" rtlCol="0" anchor="ctr"/>
              <a:lstStyle/>
              <a:p>
                <a:pPr algn="ctr" defTabSz="1016264">
                  <a:defRPr/>
                </a:pPr>
                <a:r>
                  <a:rPr lang="en-GB" sz="1111" b="1" kern="0" dirty="0">
                    <a:solidFill>
                      <a:srgbClr val="000000"/>
                    </a:solidFill>
                    <a:latin typeface="Bosch Office Sans"/>
                  </a:rPr>
                  <a:t>Team1</a:t>
                </a:r>
              </a:p>
            </p:txBody>
          </p:sp>
        </p:grpSp>
        <p:grpSp>
          <p:nvGrpSpPr>
            <p:cNvPr id="109" name="Group 31"/>
            <p:cNvGrpSpPr/>
            <p:nvPr/>
          </p:nvGrpSpPr>
          <p:grpSpPr>
            <a:xfrm>
              <a:off x="5196385" y="2338086"/>
              <a:ext cx="559530" cy="758361"/>
              <a:chOff x="8261117" y="263277"/>
              <a:chExt cx="559530" cy="758361"/>
            </a:xfrm>
          </p:grpSpPr>
          <p:grpSp>
            <p:nvGrpSpPr>
              <p:cNvPr id="110" name="Group 66"/>
              <p:cNvGrpSpPr/>
              <p:nvPr/>
            </p:nvGrpSpPr>
            <p:grpSpPr>
              <a:xfrm>
                <a:off x="8344207" y="263277"/>
                <a:ext cx="196676" cy="540791"/>
                <a:chOff x="1139396" y="1674984"/>
                <a:chExt cx="196676" cy="540791"/>
              </a:xfrm>
            </p:grpSpPr>
            <p:sp>
              <p:nvSpPr>
                <p:cNvPr id="120" name="Oval 67"/>
                <p:cNvSpPr/>
                <p:nvPr/>
              </p:nvSpPr>
              <p:spPr>
                <a:xfrm>
                  <a:off x="1139396" y="1674984"/>
                  <a:ext cx="196674" cy="196673"/>
                </a:xfrm>
                <a:prstGeom prst="ellipse">
                  <a:avLst/>
                </a:prstGeom>
                <a:solidFill>
                  <a:schemeClr val="bg2">
                    <a:lumMod val="40000"/>
                    <a:lumOff val="60000"/>
                  </a:schemeClr>
                </a:solidFill>
                <a:ln w="9525" cap="flat" cmpd="sng" algn="ctr">
                  <a:solidFill>
                    <a:srgbClr val="FFC000"/>
                  </a:solid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tlCol="0" anchor="ctr"/>
                <a:lstStyle/>
                <a:p>
                  <a:pPr algn="ctr" defTabSz="1016264">
                    <a:defRPr/>
                  </a:pPr>
                  <a:endParaRPr lang="en-GB" sz="2001" kern="0" dirty="0">
                    <a:solidFill>
                      <a:srgbClr val="000000"/>
                    </a:solidFill>
                    <a:latin typeface="Bosch Office Sans"/>
                  </a:endParaRPr>
                </a:p>
              </p:txBody>
            </p:sp>
            <p:sp>
              <p:nvSpPr>
                <p:cNvPr id="121" name="Arc 68"/>
                <p:cNvSpPr/>
                <p:nvPr/>
              </p:nvSpPr>
              <p:spPr>
                <a:xfrm rot="16200000">
                  <a:off x="1078396" y="1958099"/>
                  <a:ext cx="318677" cy="196675"/>
                </a:xfrm>
                <a:prstGeom prst="arc">
                  <a:avLst>
                    <a:gd name="adj1" fmla="val 16200000"/>
                    <a:gd name="adj2" fmla="val 5410978"/>
                  </a:avLst>
                </a:prstGeom>
                <a:solidFill>
                  <a:schemeClr val="bg2">
                    <a:lumMod val="40000"/>
                    <a:lumOff val="60000"/>
                  </a:schemeClr>
                </a:solidFill>
                <a:ln>
                  <a:solidFill>
                    <a:srgbClr val="FFC00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0">
                  <a:schemeClr val="accent1"/>
                </a:fillRef>
                <a:effectRef idx="0">
                  <a:schemeClr val="accent1"/>
                </a:effectRef>
                <a:fontRef idx="minor">
                  <a:schemeClr val="tx1"/>
                </a:fontRef>
              </p:style>
              <p:txBody>
                <a:bodyPr rtlCol="0" anchor="ctr"/>
                <a:lstStyle/>
                <a:p>
                  <a:pPr algn="ctr" defTabSz="1016264" fontAlgn="base">
                    <a:spcBef>
                      <a:spcPct val="0"/>
                    </a:spcBef>
                    <a:spcAft>
                      <a:spcPct val="0"/>
                    </a:spcAft>
                    <a:defRPr/>
                  </a:pPr>
                  <a:endParaRPr lang="en-GB" sz="2001">
                    <a:solidFill>
                      <a:prstClr val="black"/>
                    </a:solidFill>
                    <a:latin typeface="Bosch Office Sans"/>
                  </a:endParaRPr>
                </a:p>
              </p:txBody>
            </p:sp>
          </p:grpSp>
          <p:grpSp>
            <p:nvGrpSpPr>
              <p:cNvPr id="111" name="Group 69"/>
              <p:cNvGrpSpPr/>
              <p:nvPr/>
            </p:nvGrpSpPr>
            <p:grpSpPr>
              <a:xfrm>
                <a:off x="8261117" y="407124"/>
                <a:ext cx="196676" cy="540791"/>
                <a:chOff x="1139396" y="1674984"/>
                <a:chExt cx="196676" cy="540791"/>
              </a:xfrm>
            </p:grpSpPr>
            <p:sp>
              <p:nvSpPr>
                <p:cNvPr id="118" name="Oval 70"/>
                <p:cNvSpPr/>
                <p:nvPr/>
              </p:nvSpPr>
              <p:spPr>
                <a:xfrm>
                  <a:off x="1139396" y="1674984"/>
                  <a:ext cx="196674" cy="196673"/>
                </a:xfrm>
                <a:prstGeom prst="ellipse">
                  <a:avLst/>
                </a:prstGeom>
                <a:solidFill>
                  <a:schemeClr val="bg2">
                    <a:lumMod val="40000"/>
                    <a:lumOff val="60000"/>
                  </a:schemeClr>
                </a:solidFill>
                <a:ln w="9525" cap="flat" cmpd="sng" algn="ctr">
                  <a:solidFill>
                    <a:srgbClr val="00B050"/>
                  </a:solid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tlCol="0" anchor="ctr"/>
                <a:lstStyle/>
                <a:p>
                  <a:pPr algn="ctr" defTabSz="1016264">
                    <a:defRPr/>
                  </a:pPr>
                  <a:endParaRPr lang="en-GB" sz="2001" kern="0" dirty="0">
                    <a:solidFill>
                      <a:srgbClr val="000000"/>
                    </a:solidFill>
                    <a:latin typeface="Bosch Office Sans"/>
                  </a:endParaRPr>
                </a:p>
              </p:txBody>
            </p:sp>
            <p:sp>
              <p:nvSpPr>
                <p:cNvPr id="119" name="Arc 71"/>
                <p:cNvSpPr/>
                <p:nvPr/>
              </p:nvSpPr>
              <p:spPr>
                <a:xfrm rot="16200000">
                  <a:off x="1078396" y="1958099"/>
                  <a:ext cx="318677" cy="196675"/>
                </a:xfrm>
                <a:prstGeom prst="arc">
                  <a:avLst>
                    <a:gd name="adj1" fmla="val 16200000"/>
                    <a:gd name="adj2" fmla="val 5410978"/>
                  </a:avLst>
                </a:prstGeom>
                <a:solidFill>
                  <a:schemeClr val="bg2">
                    <a:lumMod val="40000"/>
                    <a:lumOff val="60000"/>
                  </a:schemeClr>
                </a:solidFill>
                <a:ln>
                  <a:solidFill>
                    <a:srgbClr val="00B05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0">
                  <a:schemeClr val="accent1"/>
                </a:fillRef>
                <a:effectRef idx="0">
                  <a:schemeClr val="accent1"/>
                </a:effectRef>
                <a:fontRef idx="minor">
                  <a:schemeClr val="tx1"/>
                </a:fontRef>
              </p:style>
              <p:txBody>
                <a:bodyPr rtlCol="0" anchor="ctr"/>
                <a:lstStyle/>
                <a:p>
                  <a:pPr algn="ctr" defTabSz="1016264" fontAlgn="base">
                    <a:spcBef>
                      <a:spcPct val="0"/>
                    </a:spcBef>
                    <a:spcAft>
                      <a:spcPct val="0"/>
                    </a:spcAft>
                    <a:defRPr/>
                  </a:pPr>
                  <a:endParaRPr lang="en-GB" sz="2001">
                    <a:solidFill>
                      <a:prstClr val="black"/>
                    </a:solidFill>
                    <a:latin typeface="Bosch Office Sans"/>
                  </a:endParaRPr>
                </a:p>
              </p:txBody>
            </p:sp>
          </p:grpSp>
          <p:grpSp>
            <p:nvGrpSpPr>
              <p:cNvPr id="112" name="Group 73"/>
              <p:cNvGrpSpPr/>
              <p:nvPr/>
            </p:nvGrpSpPr>
            <p:grpSpPr>
              <a:xfrm>
                <a:off x="8623971" y="317779"/>
                <a:ext cx="196676" cy="540791"/>
                <a:chOff x="1139396" y="1674984"/>
                <a:chExt cx="196676" cy="540791"/>
              </a:xfrm>
            </p:grpSpPr>
            <p:sp>
              <p:nvSpPr>
                <p:cNvPr id="116" name="Oval 75"/>
                <p:cNvSpPr/>
                <p:nvPr/>
              </p:nvSpPr>
              <p:spPr>
                <a:xfrm>
                  <a:off x="1139396" y="1674984"/>
                  <a:ext cx="196674" cy="196673"/>
                </a:xfrm>
                <a:prstGeom prst="ellipse">
                  <a:avLst/>
                </a:prstGeom>
                <a:solidFill>
                  <a:schemeClr val="bg2">
                    <a:lumMod val="40000"/>
                    <a:lumOff val="60000"/>
                  </a:schemeClr>
                </a:solidFill>
                <a:ln w="9525" cap="flat" cmpd="sng" algn="ctr">
                  <a:solidFill>
                    <a:srgbClr val="002060"/>
                  </a:solid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tlCol="0" anchor="ctr"/>
                <a:lstStyle/>
                <a:p>
                  <a:pPr algn="ctr" defTabSz="1016264">
                    <a:defRPr/>
                  </a:pPr>
                  <a:endParaRPr lang="en-GB" sz="2001" kern="0" dirty="0">
                    <a:solidFill>
                      <a:srgbClr val="000000"/>
                    </a:solidFill>
                    <a:latin typeface="Bosch Office Sans"/>
                  </a:endParaRPr>
                </a:p>
              </p:txBody>
            </p:sp>
            <p:sp>
              <p:nvSpPr>
                <p:cNvPr id="117" name="Arc 76"/>
                <p:cNvSpPr/>
                <p:nvPr/>
              </p:nvSpPr>
              <p:spPr>
                <a:xfrm rot="16200000">
                  <a:off x="1078396" y="1958099"/>
                  <a:ext cx="318677" cy="196675"/>
                </a:xfrm>
                <a:prstGeom prst="arc">
                  <a:avLst>
                    <a:gd name="adj1" fmla="val 16200000"/>
                    <a:gd name="adj2" fmla="val 5410978"/>
                  </a:avLst>
                </a:prstGeom>
                <a:solidFill>
                  <a:schemeClr val="bg2">
                    <a:lumMod val="40000"/>
                    <a:lumOff val="60000"/>
                  </a:schemeClr>
                </a:solidFill>
                <a:ln>
                  <a:solidFill>
                    <a:srgbClr val="00206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0">
                  <a:schemeClr val="accent1"/>
                </a:fillRef>
                <a:effectRef idx="0">
                  <a:schemeClr val="accent1"/>
                </a:effectRef>
                <a:fontRef idx="minor">
                  <a:schemeClr val="tx1"/>
                </a:fontRef>
              </p:style>
              <p:txBody>
                <a:bodyPr rtlCol="0" anchor="ctr"/>
                <a:lstStyle/>
                <a:p>
                  <a:pPr algn="ctr" defTabSz="1016264" fontAlgn="base">
                    <a:spcBef>
                      <a:spcPct val="0"/>
                    </a:spcBef>
                    <a:spcAft>
                      <a:spcPct val="0"/>
                    </a:spcAft>
                    <a:defRPr/>
                  </a:pPr>
                  <a:endParaRPr lang="en-GB" sz="2001">
                    <a:solidFill>
                      <a:prstClr val="black"/>
                    </a:solidFill>
                    <a:latin typeface="Bosch Office Sans"/>
                  </a:endParaRPr>
                </a:p>
              </p:txBody>
            </p:sp>
          </p:grpSp>
          <p:grpSp>
            <p:nvGrpSpPr>
              <p:cNvPr id="113" name="Group 77"/>
              <p:cNvGrpSpPr/>
              <p:nvPr/>
            </p:nvGrpSpPr>
            <p:grpSpPr>
              <a:xfrm>
                <a:off x="8525634" y="480847"/>
                <a:ext cx="196676" cy="540791"/>
                <a:chOff x="1139396" y="1674984"/>
                <a:chExt cx="196676" cy="540791"/>
              </a:xfrm>
            </p:grpSpPr>
            <p:sp>
              <p:nvSpPr>
                <p:cNvPr id="114" name="Oval 78"/>
                <p:cNvSpPr/>
                <p:nvPr/>
              </p:nvSpPr>
              <p:spPr>
                <a:xfrm>
                  <a:off x="1139396" y="1674984"/>
                  <a:ext cx="196674" cy="196673"/>
                </a:xfrm>
                <a:prstGeom prst="ellipse">
                  <a:avLst/>
                </a:prstGeom>
                <a:solidFill>
                  <a:schemeClr val="bg2">
                    <a:lumMod val="40000"/>
                    <a:lumOff val="60000"/>
                  </a:schemeClr>
                </a:solidFill>
                <a:ln w="9525" cap="flat" cmpd="sng" algn="ctr">
                  <a:solidFill>
                    <a:srgbClr val="FF0000"/>
                  </a:solid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tlCol="0" anchor="ctr"/>
                <a:lstStyle/>
                <a:p>
                  <a:pPr algn="ctr" defTabSz="1016264">
                    <a:defRPr/>
                  </a:pPr>
                  <a:endParaRPr lang="en-GB" sz="2001" kern="0" dirty="0">
                    <a:solidFill>
                      <a:srgbClr val="000000"/>
                    </a:solidFill>
                    <a:latin typeface="Bosch Office Sans"/>
                  </a:endParaRPr>
                </a:p>
              </p:txBody>
            </p:sp>
            <p:sp>
              <p:nvSpPr>
                <p:cNvPr id="115" name="Arc 79"/>
                <p:cNvSpPr/>
                <p:nvPr/>
              </p:nvSpPr>
              <p:spPr>
                <a:xfrm rot="16200000">
                  <a:off x="1078396" y="1958099"/>
                  <a:ext cx="318677" cy="196675"/>
                </a:xfrm>
                <a:prstGeom prst="arc">
                  <a:avLst>
                    <a:gd name="adj1" fmla="val 16200000"/>
                    <a:gd name="adj2" fmla="val 5410978"/>
                  </a:avLst>
                </a:prstGeom>
                <a:solidFill>
                  <a:schemeClr val="bg2">
                    <a:lumMod val="40000"/>
                    <a:lumOff val="60000"/>
                  </a:schemeClr>
                </a:solidFill>
                <a:ln>
                  <a:solidFill>
                    <a:srgbClr val="FF000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0">
                  <a:schemeClr val="accent1"/>
                </a:fillRef>
                <a:effectRef idx="0">
                  <a:schemeClr val="accent1"/>
                </a:effectRef>
                <a:fontRef idx="minor">
                  <a:schemeClr val="tx1"/>
                </a:fontRef>
              </p:style>
              <p:txBody>
                <a:bodyPr rtlCol="0" anchor="ctr"/>
                <a:lstStyle/>
                <a:p>
                  <a:pPr algn="ctr" defTabSz="1016264" fontAlgn="base">
                    <a:spcBef>
                      <a:spcPct val="0"/>
                    </a:spcBef>
                    <a:spcAft>
                      <a:spcPct val="0"/>
                    </a:spcAft>
                    <a:defRPr/>
                  </a:pPr>
                  <a:endParaRPr lang="en-GB" sz="2001">
                    <a:solidFill>
                      <a:prstClr val="black"/>
                    </a:solidFill>
                    <a:latin typeface="Bosch Office Sans"/>
                  </a:endParaRPr>
                </a:p>
              </p:txBody>
            </p:sp>
          </p:grpSp>
        </p:grpSp>
      </p:grpSp>
      <p:grpSp>
        <p:nvGrpSpPr>
          <p:cNvPr id="125" name="Gruppieren 158"/>
          <p:cNvGrpSpPr/>
          <p:nvPr/>
        </p:nvGrpSpPr>
        <p:grpSpPr>
          <a:xfrm>
            <a:off x="6395036" y="3111544"/>
            <a:ext cx="1000257" cy="920237"/>
            <a:chOff x="6355434" y="1875352"/>
            <a:chExt cx="1620000" cy="1379951"/>
          </a:xfrm>
        </p:grpSpPr>
        <p:grpSp>
          <p:nvGrpSpPr>
            <p:cNvPr id="126" name="Group 25"/>
            <p:cNvGrpSpPr/>
            <p:nvPr/>
          </p:nvGrpSpPr>
          <p:grpSpPr>
            <a:xfrm>
              <a:off x="6355434" y="1875352"/>
              <a:ext cx="1620000" cy="1379951"/>
              <a:chOff x="6157236" y="2918241"/>
              <a:chExt cx="2505808" cy="2294793"/>
            </a:xfrm>
          </p:grpSpPr>
          <p:sp>
            <p:nvSpPr>
              <p:cNvPr id="140" name="Isosceles Triangle 26"/>
              <p:cNvSpPr/>
              <p:nvPr/>
            </p:nvSpPr>
            <p:spPr>
              <a:xfrm rot="10800000">
                <a:off x="6157236" y="2918241"/>
                <a:ext cx="2505808" cy="2294793"/>
              </a:xfrm>
              <a:prstGeom prst="triangle">
                <a:avLst/>
              </a:prstGeom>
              <a:ln>
                <a:noFill/>
              </a:ln>
              <a:effectLst>
                <a:outerShdw blurRad="149987" dist="250190" dir="8460000" algn="ctr">
                  <a:srgbClr val="000000">
                    <a:alpha val="28000"/>
                  </a:srgbClr>
                </a:outerShdw>
              </a:effectLst>
            </p:spPr>
            <p:style>
              <a:lnRef idx="3">
                <a:schemeClr val="lt1"/>
              </a:lnRef>
              <a:fillRef idx="1">
                <a:schemeClr val="accent1"/>
              </a:fillRef>
              <a:effectRef idx="1">
                <a:schemeClr val="accent1"/>
              </a:effectRef>
              <a:fontRef idx="minor">
                <a:schemeClr val="lt1"/>
              </a:fontRef>
            </p:style>
            <p:txBody>
              <a:bodyPr rtlCol="0" anchor="ctr"/>
              <a:lstStyle/>
              <a:p>
                <a:pPr algn="ctr" defTabSz="1016264">
                  <a:defRPr/>
                </a:pPr>
                <a:endParaRPr lang="en-GB" sz="1334" b="1" kern="0" dirty="0">
                  <a:solidFill>
                    <a:srgbClr val="000000"/>
                  </a:solidFill>
                  <a:latin typeface="Bosch Office Sans"/>
                </a:endParaRPr>
              </a:p>
            </p:txBody>
          </p:sp>
          <p:sp>
            <p:nvSpPr>
              <p:cNvPr id="141" name="Isosceles Triangle 27"/>
              <p:cNvSpPr/>
              <p:nvPr/>
            </p:nvSpPr>
            <p:spPr>
              <a:xfrm rot="10800000">
                <a:off x="6468373" y="2926787"/>
                <a:ext cx="1880415" cy="1785085"/>
              </a:xfrm>
              <a:prstGeom prst="triangle">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defTabSz="1016264">
                  <a:defRPr/>
                </a:pPr>
                <a:endParaRPr lang="en-GB" sz="1334" b="1" kern="0" dirty="0">
                  <a:solidFill>
                    <a:srgbClr val="000000"/>
                  </a:solidFill>
                  <a:latin typeface="Bosch Office Sans"/>
                </a:endParaRPr>
              </a:p>
            </p:txBody>
          </p:sp>
          <p:sp>
            <p:nvSpPr>
              <p:cNvPr id="142" name="Rounded Rectangle 28"/>
              <p:cNvSpPr/>
              <p:nvPr/>
            </p:nvSpPr>
            <p:spPr>
              <a:xfrm>
                <a:off x="6604195" y="3114850"/>
                <a:ext cx="1764656" cy="452879"/>
              </a:xfrm>
              <a:prstGeom prst="round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defTabSz="1016264">
                  <a:defRPr/>
                </a:pPr>
                <a:r>
                  <a:rPr lang="en-GB" sz="1111" b="1" kern="0" dirty="0">
                    <a:solidFill>
                      <a:srgbClr val="000000"/>
                    </a:solidFill>
                    <a:latin typeface="Bosch Office Sans"/>
                  </a:rPr>
                  <a:t>Team2</a:t>
                </a:r>
                <a:endParaRPr lang="en-GB" sz="1167" b="1" kern="0" dirty="0">
                  <a:solidFill>
                    <a:srgbClr val="000000"/>
                  </a:solidFill>
                  <a:latin typeface="Bosch Office Sans"/>
                </a:endParaRPr>
              </a:p>
            </p:txBody>
          </p:sp>
        </p:grpSp>
        <p:grpSp>
          <p:nvGrpSpPr>
            <p:cNvPr id="127" name="Group 93"/>
            <p:cNvGrpSpPr/>
            <p:nvPr/>
          </p:nvGrpSpPr>
          <p:grpSpPr>
            <a:xfrm>
              <a:off x="6903844" y="2338086"/>
              <a:ext cx="559530" cy="758361"/>
              <a:chOff x="8261117" y="263277"/>
              <a:chExt cx="559530" cy="758361"/>
            </a:xfrm>
          </p:grpSpPr>
          <p:grpSp>
            <p:nvGrpSpPr>
              <p:cNvPr id="128" name="Group 94"/>
              <p:cNvGrpSpPr/>
              <p:nvPr/>
            </p:nvGrpSpPr>
            <p:grpSpPr>
              <a:xfrm>
                <a:off x="8344207" y="263277"/>
                <a:ext cx="196676" cy="540791"/>
                <a:chOff x="1139396" y="1674984"/>
                <a:chExt cx="196676" cy="540791"/>
              </a:xfrm>
            </p:grpSpPr>
            <p:sp>
              <p:nvSpPr>
                <p:cNvPr id="138" name="Oval 104"/>
                <p:cNvSpPr/>
                <p:nvPr/>
              </p:nvSpPr>
              <p:spPr>
                <a:xfrm>
                  <a:off x="1139396" y="1674984"/>
                  <a:ext cx="196674" cy="196673"/>
                </a:xfrm>
                <a:prstGeom prst="ellipse">
                  <a:avLst/>
                </a:prstGeom>
                <a:solidFill>
                  <a:schemeClr val="bg2">
                    <a:lumMod val="40000"/>
                    <a:lumOff val="60000"/>
                  </a:schemeClr>
                </a:solidFill>
                <a:ln w="9525" cap="flat" cmpd="sng" algn="ctr">
                  <a:solidFill>
                    <a:srgbClr val="FFC000"/>
                  </a:solid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tlCol="0" anchor="ctr"/>
                <a:lstStyle/>
                <a:p>
                  <a:pPr algn="ctr" defTabSz="1016264">
                    <a:defRPr/>
                  </a:pPr>
                  <a:endParaRPr lang="en-GB" sz="2001" kern="0" dirty="0">
                    <a:solidFill>
                      <a:srgbClr val="000000"/>
                    </a:solidFill>
                    <a:latin typeface="Bosch Office Sans"/>
                  </a:endParaRPr>
                </a:p>
              </p:txBody>
            </p:sp>
            <p:sp>
              <p:nvSpPr>
                <p:cNvPr id="139" name="Arc 105"/>
                <p:cNvSpPr/>
                <p:nvPr/>
              </p:nvSpPr>
              <p:spPr>
                <a:xfrm rot="16200000">
                  <a:off x="1078396" y="1958099"/>
                  <a:ext cx="318677" cy="196675"/>
                </a:xfrm>
                <a:prstGeom prst="arc">
                  <a:avLst>
                    <a:gd name="adj1" fmla="val 16200000"/>
                    <a:gd name="adj2" fmla="val 5410978"/>
                  </a:avLst>
                </a:prstGeom>
                <a:solidFill>
                  <a:schemeClr val="bg2">
                    <a:lumMod val="40000"/>
                    <a:lumOff val="60000"/>
                  </a:schemeClr>
                </a:solidFill>
                <a:ln>
                  <a:solidFill>
                    <a:srgbClr val="FFC00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0">
                  <a:schemeClr val="accent1"/>
                </a:fillRef>
                <a:effectRef idx="0">
                  <a:schemeClr val="accent1"/>
                </a:effectRef>
                <a:fontRef idx="minor">
                  <a:schemeClr val="tx1"/>
                </a:fontRef>
              </p:style>
              <p:txBody>
                <a:bodyPr rtlCol="0" anchor="ctr"/>
                <a:lstStyle/>
                <a:p>
                  <a:pPr algn="ctr" defTabSz="1016264" fontAlgn="base">
                    <a:spcBef>
                      <a:spcPct val="0"/>
                    </a:spcBef>
                    <a:spcAft>
                      <a:spcPct val="0"/>
                    </a:spcAft>
                    <a:defRPr/>
                  </a:pPr>
                  <a:endParaRPr lang="en-GB" sz="2001">
                    <a:solidFill>
                      <a:prstClr val="black"/>
                    </a:solidFill>
                    <a:latin typeface="Bosch Office Sans"/>
                  </a:endParaRPr>
                </a:p>
              </p:txBody>
            </p:sp>
          </p:grpSp>
          <p:grpSp>
            <p:nvGrpSpPr>
              <p:cNvPr id="129" name="Group 95"/>
              <p:cNvGrpSpPr/>
              <p:nvPr/>
            </p:nvGrpSpPr>
            <p:grpSpPr>
              <a:xfrm>
                <a:off x="8261117" y="407124"/>
                <a:ext cx="196676" cy="540791"/>
                <a:chOff x="1139396" y="1674984"/>
                <a:chExt cx="196676" cy="540791"/>
              </a:xfrm>
            </p:grpSpPr>
            <p:sp>
              <p:nvSpPr>
                <p:cNvPr id="136" name="Oval 102"/>
                <p:cNvSpPr/>
                <p:nvPr/>
              </p:nvSpPr>
              <p:spPr>
                <a:xfrm>
                  <a:off x="1139396" y="1674984"/>
                  <a:ext cx="196674" cy="196673"/>
                </a:xfrm>
                <a:prstGeom prst="ellipse">
                  <a:avLst/>
                </a:prstGeom>
                <a:solidFill>
                  <a:schemeClr val="bg2">
                    <a:lumMod val="40000"/>
                    <a:lumOff val="60000"/>
                  </a:schemeClr>
                </a:solidFill>
                <a:ln w="9525" cap="flat" cmpd="sng" algn="ctr">
                  <a:solidFill>
                    <a:srgbClr val="00B050"/>
                  </a:solid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tlCol="0" anchor="ctr"/>
                <a:lstStyle/>
                <a:p>
                  <a:pPr algn="ctr" defTabSz="1016264">
                    <a:defRPr/>
                  </a:pPr>
                  <a:endParaRPr lang="en-GB" sz="2001" kern="0" dirty="0">
                    <a:solidFill>
                      <a:srgbClr val="000000"/>
                    </a:solidFill>
                    <a:latin typeface="Bosch Office Sans"/>
                  </a:endParaRPr>
                </a:p>
              </p:txBody>
            </p:sp>
            <p:sp>
              <p:nvSpPr>
                <p:cNvPr id="137" name="Arc 103"/>
                <p:cNvSpPr/>
                <p:nvPr/>
              </p:nvSpPr>
              <p:spPr>
                <a:xfrm rot="16200000">
                  <a:off x="1078396" y="1958099"/>
                  <a:ext cx="318677" cy="196675"/>
                </a:xfrm>
                <a:prstGeom prst="arc">
                  <a:avLst>
                    <a:gd name="adj1" fmla="val 16200000"/>
                    <a:gd name="adj2" fmla="val 5410978"/>
                  </a:avLst>
                </a:prstGeom>
                <a:solidFill>
                  <a:schemeClr val="bg2">
                    <a:lumMod val="40000"/>
                    <a:lumOff val="60000"/>
                  </a:schemeClr>
                </a:solidFill>
                <a:ln>
                  <a:solidFill>
                    <a:srgbClr val="00B05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0">
                  <a:schemeClr val="accent1"/>
                </a:fillRef>
                <a:effectRef idx="0">
                  <a:schemeClr val="accent1"/>
                </a:effectRef>
                <a:fontRef idx="minor">
                  <a:schemeClr val="tx1"/>
                </a:fontRef>
              </p:style>
              <p:txBody>
                <a:bodyPr rtlCol="0" anchor="ctr"/>
                <a:lstStyle/>
                <a:p>
                  <a:pPr algn="ctr" defTabSz="1016264" fontAlgn="base">
                    <a:spcBef>
                      <a:spcPct val="0"/>
                    </a:spcBef>
                    <a:spcAft>
                      <a:spcPct val="0"/>
                    </a:spcAft>
                    <a:defRPr/>
                  </a:pPr>
                  <a:endParaRPr lang="en-GB" sz="2001">
                    <a:solidFill>
                      <a:prstClr val="black"/>
                    </a:solidFill>
                    <a:latin typeface="Bosch Office Sans"/>
                  </a:endParaRPr>
                </a:p>
              </p:txBody>
            </p:sp>
          </p:grpSp>
          <p:grpSp>
            <p:nvGrpSpPr>
              <p:cNvPr id="130" name="Group 96"/>
              <p:cNvGrpSpPr/>
              <p:nvPr/>
            </p:nvGrpSpPr>
            <p:grpSpPr>
              <a:xfrm>
                <a:off x="8623971" y="317779"/>
                <a:ext cx="196676" cy="540791"/>
                <a:chOff x="1139396" y="1674984"/>
                <a:chExt cx="196676" cy="540791"/>
              </a:xfrm>
            </p:grpSpPr>
            <p:sp>
              <p:nvSpPr>
                <p:cNvPr id="134" name="Oval 100"/>
                <p:cNvSpPr/>
                <p:nvPr/>
              </p:nvSpPr>
              <p:spPr>
                <a:xfrm>
                  <a:off x="1139396" y="1674984"/>
                  <a:ext cx="196674" cy="196673"/>
                </a:xfrm>
                <a:prstGeom prst="ellipse">
                  <a:avLst/>
                </a:prstGeom>
                <a:solidFill>
                  <a:schemeClr val="bg2">
                    <a:lumMod val="40000"/>
                    <a:lumOff val="60000"/>
                  </a:schemeClr>
                </a:solidFill>
                <a:ln w="9525" cap="flat" cmpd="sng" algn="ctr">
                  <a:solidFill>
                    <a:srgbClr val="002060"/>
                  </a:solid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tlCol="0" anchor="ctr"/>
                <a:lstStyle/>
                <a:p>
                  <a:pPr algn="ctr" defTabSz="1016264">
                    <a:defRPr/>
                  </a:pPr>
                  <a:endParaRPr lang="en-GB" sz="2001" kern="0" dirty="0">
                    <a:solidFill>
                      <a:srgbClr val="000000"/>
                    </a:solidFill>
                    <a:latin typeface="Bosch Office Sans"/>
                  </a:endParaRPr>
                </a:p>
              </p:txBody>
            </p:sp>
            <p:sp>
              <p:nvSpPr>
                <p:cNvPr id="135" name="Arc 101"/>
                <p:cNvSpPr/>
                <p:nvPr/>
              </p:nvSpPr>
              <p:spPr>
                <a:xfrm rot="16200000">
                  <a:off x="1078396" y="1958099"/>
                  <a:ext cx="318677" cy="196675"/>
                </a:xfrm>
                <a:prstGeom prst="arc">
                  <a:avLst>
                    <a:gd name="adj1" fmla="val 16200000"/>
                    <a:gd name="adj2" fmla="val 5410978"/>
                  </a:avLst>
                </a:prstGeom>
                <a:solidFill>
                  <a:schemeClr val="bg2">
                    <a:lumMod val="40000"/>
                    <a:lumOff val="60000"/>
                  </a:schemeClr>
                </a:solidFill>
                <a:ln>
                  <a:solidFill>
                    <a:srgbClr val="00206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0">
                  <a:schemeClr val="accent1"/>
                </a:fillRef>
                <a:effectRef idx="0">
                  <a:schemeClr val="accent1"/>
                </a:effectRef>
                <a:fontRef idx="minor">
                  <a:schemeClr val="tx1"/>
                </a:fontRef>
              </p:style>
              <p:txBody>
                <a:bodyPr rtlCol="0" anchor="ctr"/>
                <a:lstStyle/>
                <a:p>
                  <a:pPr algn="ctr" defTabSz="1016264" fontAlgn="base">
                    <a:spcBef>
                      <a:spcPct val="0"/>
                    </a:spcBef>
                    <a:spcAft>
                      <a:spcPct val="0"/>
                    </a:spcAft>
                    <a:defRPr/>
                  </a:pPr>
                  <a:endParaRPr lang="en-GB" sz="2001">
                    <a:solidFill>
                      <a:prstClr val="black"/>
                    </a:solidFill>
                    <a:latin typeface="Bosch Office Sans"/>
                  </a:endParaRPr>
                </a:p>
              </p:txBody>
            </p:sp>
          </p:grpSp>
          <p:grpSp>
            <p:nvGrpSpPr>
              <p:cNvPr id="131" name="Group 97"/>
              <p:cNvGrpSpPr/>
              <p:nvPr/>
            </p:nvGrpSpPr>
            <p:grpSpPr>
              <a:xfrm>
                <a:off x="8525634" y="480847"/>
                <a:ext cx="196676" cy="540791"/>
                <a:chOff x="1139396" y="1674984"/>
                <a:chExt cx="196676" cy="540791"/>
              </a:xfrm>
            </p:grpSpPr>
            <p:sp>
              <p:nvSpPr>
                <p:cNvPr id="132" name="Oval 98"/>
                <p:cNvSpPr/>
                <p:nvPr/>
              </p:nvSpPr>
              <p:spPr>
                <a:xfrm>
                  <a:off x="1139396" y="1674984"/>
                  <a:ext cx="196674" cy="196673"/>
                </a:xfrm>
                <a:prstGeom prst="ellipse">
                  <a:avLst/>
                </a:prstGeom>
                <a:solidFill>
                  <a:schemeClr val="bg2">
                    <a:lumMod val="40000"/>
                    <a:lumOff val="60000"/>
                  </a:schemeClr>
                </a:solidFill>
                <a:ln w="9525" cap="flat" cmpd="sng" algn="ctr">
                  <a:solidFill>
                    <a:srgbClr val="FF0000"/>
                  </a:solid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tlCol="0" anchor="ctr"/>
                <a:lstStyle/>
                <a:p>
                  <a:pPr algn="ctr" defTabSz="1016264">
                    <a:defRPr/>
                  </a:pPr>
                  <a:endParaRPr lang="en-GB" sz="2001" kern="0" dirty="0">
                    <a:solidFill>
                      <a:srgbClr val="000000"/>
                    </a:solidFill>
                    <a:latin typeface="Bosch Office Sans"/>
                  </a:endParaRPr>
                </a:p>
              </p:txBody>
            </p:sp>
            <p:sp>
              <p:nvSpPr>
                <p:cNvPr id="133" name="Arc 99"/>
                <p:cNvSpPr/>
                <p:nvPr/>
              </p:nvSpPr>
              <p:spPr>
                <a:xfrm rot="16200000">
                  <a:off x="1078396" y="1958099"/>
                  <a:ext cx="318677" cy="196675"/>
                </a:xfrm>
                <a:prstGeom prst="arc">
                  <a:avLst>
                    <a:gd name="adj1" fmla="val 16200000"/>
                    <a:gd name="adj2" fmla="val 5410978"/>
                  </a:avLst>
                </a:prstGeom>
                <a:solidFill>
                  <a:schemeClr val="bg2">
                    <a:lumMod val="40000"/>
                    <a:lumOff val="60000"/>
                  </a:schemeClr>
                </a:solidFill>
                <a:ln>
                  <a:solidFill>
                    <a:srgbClr val="FF000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0">
                  <a:schemeClr val="accent1"/>
                </a:fillRef>
                <a:effectRef idx="0">
                  <a:schemeClr val="accent1"/>
                </a:effectRef>
                <a:fontRef idx="minor">
                  <a:schemeClr val="tx1"/>
                </a:fontRef>
              </p:style>
              <p:txBody>
                <a:bodyPr rtlCol="0" anchor="ctr"/>
                <a:lstStyle/>
                <a:p>
                  <a:pPr algn="ctr" defTabSz="1016264" fontAlgn="base">
                    <a:spcBef>
                      <a:spcPct val="0"/>
                    </a:spcBef>
                    <a:spcAft>
                      <a:spcPct val="0"/>
                    </a:spcAft>
                    <a:defRPr/>
                  </a:pPr>
                  <a:endParaRPr lang="en-GB" sz="2001">
                    <a:solidFill>
                      <a:prstClr val="black"/>
                    </a:solidFill>
                    <a:latin typeface="Bosch Office Sans"/>
                  </a:endParaRPr>
                </a:p>
              </p:txBody>
            </p:sp>
          </p:grpSp>
        </p:grpSp>
      </p:grpSp>
      <p:grpSp>
        <p:nvGrpSpPr>
          <p:cNvPr id="143" name="Gruppieren 176"/>
          <p:cNvGrpSpPr/>
          <p:nvPr/>
        </p:nvGrpSpPr>
        <p:grpSpPr>
          <a:xfrm>
            <a:off x="6384121" y="4168660"/>
            <a:ext cx="1000257" cy="920237"/>
            <a:chOff x="4645413" y="3319128"/>
            <a:chExt cx="1620000" cy="1379951"/>
          </a:xfrm>
        </p:grpSpPr>
        <p:grpSp>
          <p:nvGrpSpPr>
            <p:cNvPr id="144" name="Group 35"/>
            <p:cNvGrpSpPr/>
            <p:nvPr/>
          </p:nvGrpSpPr>
          <p:grpSpPr>
            <a:xfrm>
              <a:off x="4645413" y="3319128"/>
              <a:ext cx="1620000" cy="1379951"/>
              <a:chOff x="6157236" y="2918240"/>
              <a:chExt cx="2505808" cy="2294793"/>
            </a:xfrm>
          </p:grpSpPr>
          <p:sp>
            <p:nvSpPr>
              <p:cNvPr id="158" name="Isosceles Triangle 37"/>
              <p:cNvSpPr/>
              <p:nvPr/>
            </p:nvSpPr>
            <p:spPr>
              <a:xfrm rot="10800000">
                <a:off x="6157236" y="2918240"/>
                <a:ext cx="2505808" cy="2294793"/>
              </a:xfrm>
              <a:prstGeom prst="triangle">
                <a:avLst/>
              </a:prstGeom>
              <a:ln>
                <a:noFill/>
              </a:ln>
              <a:effectLst>
                <a:outerShdw blurRad="149987" dist="250190" dir="8460000" algn="ctr">
                  <a:srgbClr val="000000">
                    <a:alpha val="28000"/>
                  </a:srgbClr>
                </a:outerShdw>
              </a:effectLst>
            </p:spPr>
            <p:style>
              <a:lnRef idx="3">
                <a:schemeClr val="lt1"/>
              </a:lnRef>
              <a:fillRef idx="1">
                <a:schemeClr val="accent1"/>
              </a:fillRef>
              <a:effectRef idx="1">
                <a:schemeClr val="accent1"/>
              </a:effectRef>
              <a:fontRef idx="minor">
                <a:schemeClr val="lt1"/>
              </a:fontRef>
            </p:style>
            <p:txBody>
              <a:bodyPr rtlCol="0" anchor="ctr"/>
              <a:lstStyle/>
              <a:p>
                <a:pPr algn="ctr" defTabSz="1016264">
                  <a:defRPr/>
                </a:pPr>
                <a:endParaRPr lang="en-GB" sz="1334" b="1" kern="0" dirty="0">
                  <a:solidFill>
                    <a:srgbClr val="000000"/>
                  </a:solidFill>
                  <a:latin typeface="Bosch Office Sans"/>
                </a:endParaRPr>
              </a:p>
            </p:txBody>
          </p:sp>
          <p:sp>
            <p:nvSpPr>
              <p:cNvPr id="159" name="Isosceles Triangle 38"/>
              <p:cNvSpPr/>
              <p:nvPr/>
            </p:nvSpPr>
            <p:spPr>
              <a:xfrm rot="10800000">
                <a:off x="6468373" y="2926787"/>
                <a:ext cx="1880415" cy="1785085"/>
              </a:xfrm>
              <a:prstGeom prst="triangle">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defTabSz="1016264">
                  <a:defRPr/>
                </a:pPr>
                <a:endParaRPr lang="en-GB" sz="1334" b="1" kern="0" dirty="0">
                  <a:solidFill>
                    <a:srgbClr val="000000"/>
                  </a:solidFill>
                  <a:latin typeface="Bosch Office Sans"/>
                </a:endParaRPr>
              </a:p>
            </p:txBody>
          </p:sp>
          <p:sp>
            <p:nvSpPr>
              <p:cNvPr id="160" name="Rounded Rectangle 39"/>
              <p:cNvSpPr/>
              <p:nvPr/>
            </p:nvSpPr>
            <p:spPr>
              <a:xfrm>
                <a:off x="6611083" y="3010818"/>
                <a:ext cx="1737703" cy="556912"/>
              </a:xfrm>
              <a:prstGeom prst="round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defTabSz="1016264">
                  <a:defRPr/>
                </a:pPr>
                <a:r>
                  <a:rPr lang="en-GB" sz="1111" b="1" kern="0" dirty="0">
                    <a:solidFill>
                      <a:srgbClr val="000000"/>
                    </a:solidFill>
                    <a:latin typeface="Bosch Office Sans"/>
                  </a:rPr>
                  <a:t>Team3</a:t>
                </a:r>
              </a:p>
            </p:txBody>
          </p:sp>
        </p:grpSp>
        <p:grpSp>
          <p:nvGrpSpPr>
            <p:cNvPr id="145" name="Group 80"/>
            <p:cNvGrpSpPr/>
            <p:nvPr/>
          </p:nvGrpSpPr>
          <p:grpSpPr>
            <a:xfrm>
              <a:off x="5189857" y="3777582"/>
              <a:ext cx="559530" cy="758361"/>
              <a:chOff x="8261117" y="263277"/>
              <a:chExt cx="559530" cy="758361"/>
            </a:xfrm>
          </p:grpSpPr>
          <p:grpSp>
            <p:nvGrpSpPr>
              <p:cNvPr id="146" name="Group 81"/>
              <p:cNvGrpSpPr/>
              <p:nvPr/>
            </p:nvGrpSpPr>
            <p:grpSpPr>
              <a:xfrm>
                <a:off x="8344207" y="263277"/>
                <a:ext cx="196676" cy="540791"/>
                <a:chOff x="1139396" y="1674984"/>
                <a:chExt cx="196676" cy="540791"/>
              </a:xfrm>
            </p:grpSpPr>
            <p:sp>
              <p:nvSpPr>
                <p:cNvPr id="156" name="Oval 91"/>
                <p:cNvSpPr/>
                <p:nvPr/>
              </p:nvSpPr>
              <p:spPr>
                <a:xfrm>
                  <a:off x="1139396" y="1674984"/>
                  <a:ext cx="196674" cy="196673"/>
                </a:xfrm>
                <a:prstGeom prst="ellipse">
                  <a:avLst/>
                </a:prstGeom>
                <a:solidFill>
                  <a:schemeClr val="bg2">
                    <a:lumMod val="40000"/>
                    <a:lumOff val="60000"/>
                  </a:schemeClr>
                </a:solidFill>
                <a:ln w="9525" cap="flat" cmpd="sng" algn="ctr">
                  <a:solidFill>
                    <a:srgbClr val="FFC000"/>
                  </a:solid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tlCol="0" anchor="ctr"/>
                <a:lstStyle/>
                <a:p>
                  <a:pPr algn="ctr" defTabSz="1016264">
                    <a:defRPr/>
                  </a:pPr>
                  <a:endParaRPr lang="en-GB" sz="2001" kern="0" dirty="0">
                    <a:solidFill>
                      <a:srgbClr val="000000"/>
                    </a:solidFill>
                    <a:latin typeface="Bosch Office Sans"/>
                  </a:endParaRPr>
                </a:p>
              </p:txBody>
            </p:sp>
            <p:sp>
              <p:nvSpPr>
                <p:cNvPr id="157" name="Arc 92"/>
                <p:cNvSpPr/>
                <p:nvPr/>
              </p:nvSpPr>
              <p:spPr>
                <a:xfrm rot="16200000">
                  <a:off x="1078396" y="1958099"/>
                  <a:ext cx="318677" cy="196675"/>
                </a:xfrm>
                <a:prstGeom prst="arc">
                  <a:avLst>
                    <a:gd name="adj1" fmla="val 16200000"/>
                    <a:gd name="adj2" fmla="val 5410978"/>
                  </a:avLst>
                </a:prstGeom>
                <a:solidFill>
                  <a:schemeClr val="bg2">
                    <a:lumMod val="40000"/>
                    <a:lumOff val="60000"/>
                  </a:schemeClr>
                </a:solidFill>
                <a:ln>
                  <a:solidFill>
                    <a:srgbClr val="FFC00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0">
                  <a:schemeClr val="accent1"/>
                </a:fillRef>
                <a:effectRef idx="0">
                  <a:schemeClr val="accent1"/>
                </a:effectRef>
                <a:fontRef idx="minor">
                  <a:schemeClr val="tx1"/>
                </a:fontRef>
              </p:style>
              <p:txBody>
                <a:bodyPr rtlCol="0" anchor="ctr"/>
                <a:lstStyle/>
                <a:p>
                  <a:pPr algn="ctr" defTabSz="1016264" fontAlgn="base">
                    <a:spcBef>
                      <a:spcPct val="0"/>
                    </a:spcBef>
                    <a:spcAft>
                      <a:spcPct val="0"/>
                    </a:spcAft>
                    <a:defRPr/>
                  </a:pPr>
                  <a:endParaRPr lang="en-GB" sz="2001">
                    <a:solidFill>
                      <a:prstClr val="black"/>
                    </a:solidFill>
                    <a:latin typeface="Bosch Office Sans"/>
                  </a:endParaRPr>
                </a:p>
              </p:txBody>
            </p:sp>
          </p:grpSp>
          <p:grpSp>
            <p:nvGrpSpPr>
              <p:cNvPr id="147" name="Group 82"/>
              <p:cNvGrpSpPr/>
              <p:nvPr/>
            </p:nvGrpSpPr>
            <p:grpSpPr>
              <a:xfrm>
                <a:off x="8261117" y="407124"/>
                <a:ext cx="196676" cy="540791"/>
                <a:chOff x="1139396" y="1674984"/>
                <a:chExt cx="196676" cy="540791"/>
              </a:xfrm>
            </p:grpSpPr>
            <p:sp>
              <p:nvSpPr>
                <p:cNvPr id="154" name="Oval 89"/>
                <p:cNvSpPr/>
                <p:nvPr/>
              </p:nvSpPr>
              <p:spPr>
                <a:xfrm>
                  <a:off x="1139396" y="1674984"/>
                  <a:ext cx="196674" cy="196673"/>
                </a:xfrm>
                <a:prstGeom prst="ellipse">
                  <a:avLst/>
                </a:prstGeom>
                <a:solidFill>
                  <a:schemeClr val="bg2">
                    <a:lumMod val="40000"/>
                    <a:lumOff val="60000"/>
                  </a:schemeClr>
                </a:solidFill>
                <a:ln w="9525" cap="flat" cmpd="sng" algn="ctr">
                  <a:solidFill>
                    <a:srgbClr val="00B050"/>
                  </a:solid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tlCol="0" anchor="ctr"/>
                <a:lstStyle/>
                <a:p>
                  <a:pPr algn="ctr" defTabSz="1016264">
                    <a:defRPr/>
                  </a:pPr>
                  <a:endParaRPr lang="en-GB" sz="2001" kern="0" dirty="0">
                    <a:solidFill>
                      <a:srgbClr val="000000"/>
                    </a:solidFill>
                    <a:latin typeface="Bosch Office Sans"/>
                  </a:endParaRPr>
                </a:p>
              </p:txBody>
            </p:sp>
            <p:sp>
              <p:nvSpPr>
                <p:cNvPr id="155" name="Arc 90"/>
                <p:cNvSpPr/>
                <p:nvPr/>
              </p:nvSpPr>
              <p:spPr>
                <a:xfrm rot="16200000">
                  <a:off x="1078396" y="1958099"/>
                  <a:ext cx="318677" cy="196675"/>
                </a:xfrm>
                <a:prstGeom prst="arc">
                  <a:avLst>
                    <a:gd name="adj1" fmla="val 16200000"/>
                    <a:gd name="adj2" fmla="val 5410978"/>
                  </a:avLst>
                </a:prstGeom>
                <a:solidFill>
                  <a:schemeClr val="bg2">
                    <a:lumMod val="40000"/>
                    <a:lumOff val="60000"/>
                  </a:schemeClr>
                </a:solidFill>
                <a:ln>
                  <a:solidFill>
                    <a:srgbClr val="00B05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0">
                  <a:schemeClr val="accent1"/>
                </a:fillRef>
                <a:effectRef idx="0">
                  <a:schemeClr val="accent1"/>
                </a:effectRef>
                <a:fontRef idx="minor">
                  <a:schemeClr val="tx1"/>
                </a:fontRef>
              </p:style>
              <p:txBody>
                <a:bodyPr rtlCol="0" anchor="ctr"/>
                <a:lstStyle/>
                <a:p>
                  <a:pPr algn="ctr" defTabSz="1016264" fontAlgn="base">
                    <a:spcBef>
                      <a:spcPct val="0"/>
                    </a:spcBef>
                    <a:spcAft>
                      <a:spcPct val="0"/>
                    </a:spcAft>
                    <a:defRPr/>
                  </a:pPr>
                  <a:endParaRPr lang="en-GB" sz="2001">
                    <a:solidFill>
                      <a:prstClr val="black"/>
                    </a:solidFill>
                    <a:latin typeface="Bosch Office Sans"/>
                  </a:endParaRPr>
                </a:p>
              </p:txBody>
            </p:sp>
          </p:grpSp>
          <p:grpSp>
            <p:nvGrpSpPr>
              <p:cNvPr id="148" name="Group 83"/>
              <p:cNvGrpSpPr/>
              <p:nvPr/>
            </p:nvGrpSpPr>
            <p:grpSpPr>
              <a:xfrm>
                <a:off x="8623971" y="317779"/>
                <a:ext cx="196676" cy="540791"/>
                <a:chOff x="1139396" y="1674984"/>
                <a:chExt cx="196676" cy="540791"/>
              </a:xfrm>
            </p:grpSpPr>
            <p:sp>
              <p:nvSpPr>
                <p:cNvPr id="152" name="Oval 87"/>
                <p:cNvSpPr/>
                <p:nvPr/>
              </p:nvSpPr>
              <p:spPr>
                <a:xfrm>
                  <a:off x="1139396" y="1674984"/>
                  <a:ext cx="196674" cy="196673"/>
                </a:xfrm>
                <a:prstGeom prst="ellipse">
                  <a:avLst/>
                </a:prstGeom>
                <a:solidFill>
                  <a:schemeClr val="bg2">
                    <a:lumMod val="40000"/>
                    <a:lumOff val="60000"/>
                  </a:schemeClr>
                </a:solidFill>
                <a:ln w="9525" cap="flat" cmpd="sng" algn="ctr">
                  <a:solidFill>
                    <a:srgbClr val="002060"/>
                  </a:solid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tlCol="0" anchor="ctr"/>
                <a:lstStyle/>
                <a:p>
                  <a:pPr algn="ctr" defTabSz="1016264">
                    <a:defRPr/>
                  </a:pPr>
                  <a:endParaRPr lang="en-GB" sz="2001" kern="0" dirty="0">
                    <a:solidFill>
                      <a:srgbClr val="000000"/>
                    </a:solidFill>
                    <a:latin typeface="Bosch Office Sans"/>
                  </a:endParaRPr>
                </a:p>
              </p:txBody>
            </p:sp>
            <p:sp>
              <p:nvSpPr>
                <p:cNvPr id="153" name="Arc 88"/>
                <p:cNvSpPr/>
                <p:nvPr/>
              </p:nvSpPr>
              <p:spPr>
                <a:xfrm rot="16200000">
                  <a:off x="1078396" y="1958099"/>
                  <a:ext cx="318677" cy="196675"/>
                </a:xfrm>
                <a:prstGeom prst="arc">
                  <a:avLst>
                    <a:gd name="adj1" fmla="val 16200000"/>
                    <a:gd name="adj2" fmla="val 5410978"/>
                  </a:avLst>
                </a:prstGeom>
                <a:solidFill>
                  <a:schemeClr val="bg2">
                    <a:lumMod val="40000"/>
                    <a:lumOff val="60000"/>
                  </a:schemeClr>
                </a:solidFill>
                <a:ln>
                  <a:solidFill>
                    <a:srgbClr val="00206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0">
                  <a:schemeClr val="accent1"/>
                </a:fillRef>
                <a:effectRef idx="0">
                  <a:schemeClr val="accent1"/>
                </a:effectRef>
                <a:fontRef idx="minor">
                  <a:schemeClr val="tx1"/>
                </a:fontRef>
              </p:style>
              <p:txBody>
                <a:bodyPr rtlCol="0" anchor="ctr"/>
                <a:lstStyle/>
                <a:p>
                  <a:pPr algn="ctr" defTabSz="1016264" fontAlgn="base">
                    <a:spcBef>
                      <a:spcPct val="0"/>
                    </a:spcBef>
                    <a:spcAft>
                      <a:spcPct val="0"/>
                    </a:spcAft>
                    <a:defRPr/>
                  </a:pPr>
                  <a:endParaRPr lang="en-GB" sz="2001">
                    <a:solidFill>
                      <a:prstClr val="black"/>
                    </a:solidFill>
                    <a:latin typeface="Bosch Office Sans"/>
                  </a:endParaRPr>
                </a:p>
              </p:txBody>
            </p:sp>
          </p:grpSp>
          <p:grpSp>
            <p:nvGrpSpPr>
              <p:cNvPr id="149" name="Group 84"/>
              <p:cNvGrpSpPr/>
              <p:nvPr/>
            </p:nvGrpSpPr>
            <p:grpSpPr>
              <a:xfrm>
                <a:off x="8525634" y="480847"/>
                <a:ext cx="196676" cy="540791"/>
                <a:chOff x="1139396" y="1674984"/>
                <a:chExt cx="196676" cy="540791"/>
              </a:xfrm>
            </p:grpSpPr>
            <p:sp>
              <p:nvSpPr>
                <p:cNvPr id="150" name="Oval 85"/>
                <p:cNvSpPr/>
                <p:nvPr/>
              </p:nvSpPr>
              <p:spPr>
                <a:xfrm>
                  <a:off x="1139396" y="1674984"/>
                  <a:ext cx="196674" cy="196673"/>
                </a:xfrm>
                <a:prstGeom prst="ellipse">
                  <a:avLst/>
                </a:prstGeom>
                <a:solidFill>
                  <a:schemeClr val="bg2">
                    <a:lumMod val="40000"/>
                    <a:lumOff val="60000"/>
                  </a:schemeClr>
                </a:solidFill>
                <a:ln w="9525" cap="flat" cmpd="sng" algn="ctr">
                  <a:solidFill>
                    <a:srgbClr val="FF0000"/>
                  </a:solid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tlCol="0" anchor="ctr"/>
                <a:lstStyle/>
                <a:p>
                  <a:pPr algn="ctr" defTabSz="1016264">
                    <a:defRPr/>
                  </a:pPr>
                  <a:endParaRPr lang="en-GB" sz="2001" kern="0" dirty="0">
                    <a:solidFill>
                      <a:srgbClr val="000000"/>
                    </a:solidFill>
                    <a:latin typeface="Bosch Office Sans"/>
                  </a:endParaRPr>
                </a:p>
              </p:txBody>
            </p:sp>
            <p:sp>
              <p:nvSpPr>
                <p:cNvPr id="151" name="Arc 86"/>
                <p:cNvSpPr/>
                <p:nvPr/>
              </p:nvSpPr>
              <p:spPr>
                <a:xfrm rot="16200000">
                  <a:off x="1078396" y="1958099"/>
                  <a:ext cx="318677" cy="196675"/>
                </a:xfrm>
                <a:prstGeom prst="arc">
                  <a:avLst>
                    <a:gd name="adj1" fmla="val 16200000"/>
                    <a:gd name="adj2" fmla="val 5410978"/>
                  </a:avLst>
                </a:prstGeom>
                <a:solidFill>
                  <a:schemeClr val="bg2">
                    <a:lumMod val="40000"/>
                    <a:lumOff val="60000"/>
                  </a:schemeClr>
                </a:solidFill>
                <a:ln>
                  <a:solidFill>
                    <a:srgbClr val="FF000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0">
                  <a:schemeClr val="accent1"/>
                </a:fillRef>
                <a:effectRef idx="0">
                  <a:schemeClr val="accent1"/>
                </a:effectRef>
                <a:fontRef idx="minor">
                  <a:schemeClr val="tx1"/>
                </a:fontRef>
              </p:style>
              <p:txBody>
                <a:bodyPr rtlCol="0" anchor="ctr"/>
                <a:lstStyle/>
                <a:p>
                  <a:pPr algn="ctr" defTabSz="1016264" fontAlgn="base">
                    <a:spcBef>
                      <a:spcPct val="0"/>
                    </a:spcBef>
                    <a:spcAft>
                      <a:spcPct val="0"/>
                    </a:spcAft>
                    <a:defRPr/>
                  </a:pPr>
                  <a:endParaRPr lang="en-GB" sz="2001">
                    <a:solidFill>
                      <a:prstClr val="black"/>
                    </a:solidFill>
                    <a:latin typeface="Bosch Office Sans"/>
                  </a:endParaRPr>
                </a:p>
              </p:txBody>
            </p:sp>
          </p:grpSp>
        </p:grpSp>
      </p:grpSp>
      <p:grpSp>
        <p:nvGrpSpPr>
          <p:cNvPr id="161" name="Gruppieren 194"/>
          <p:cNvGrpSpPr/>
          <p:nvPr/>
        </p:nvGrpSpPr>
        <p:grpSpPr>
          <a:xfrm>
            <a:off x="7683929" y="4181053"/>
            <a:ext cx="1000257" cy="920237"/>
            <a:chOff x="4645413" y="3319128"/>
            <a:chExt cx="1620000" cy="1379951"/>
          </a:xfrm>
        </p:grpSpPr>
        <p:grpSp>
          <p:nvGrpSpPr>
            <p:cNvPr id="162" name="Group 35"/>
            <p:cNvGrpSpPr/>
            <p:nvPr/>
          </p:nvGrpSpPr>
          <p:grpSpPr>
            <a:xfrm>
              <a:off x="4645413" y="3319128"/>
              <a:ext cx="1620000" cy="1379951"/>
              <a:chOff x="6157236" y="2918240"/>
              <a:chExt cx="2505808" cy="2294793"/>
            </a:xfrm>
          </p:grpSpPr>
          <p:sp>
            <p:nvSpPr>
              <p:cNvPr id="176" name="Isosceles Triangle 37"/>
              <p:cNvSpPr/>
              <p:nvPr/>
            </p:nvSpPr>
            <p:spPr>
              <a:xfrm rot="10800000">
                <a:off x="6157236" y="2918240"/>
                <a:ext cx="2505808" cy="2294793"/>
              </a:xfrm>
              <a:prstGeom prst="triangle">
                <a:avLst/>
              </a:prstGeom>
              <a:ln>
                <a:noFill/>
              </a:ln>
              <a:effectLst>
                <a:outerShdw blurRad="149987" dist="250190" dir="8460000" algn="ctr">
                  <a:srgbClr val="000000">
                    <a:alpha val="28000"/>
                  </a:srgbClr>
                </a:outerShdw>
              </a:effectLst>
            </p:spPr>
            <p:style>
              <a:lnRef idx="3">
                <a:schemeClr val="lt1"/>
              </a:lnRef>
              <a:fillRef idx="1">
                <a:schemeClr val="accent1"/>
              </a:fillRef>
              <a:effectRef idx="1">
                <a:schemeClr val="accent1"/>
              </a:effectRef>
              <a:fontRef idx="minor">
                <a:schemeClr val="lt1"/>
              </a:fontRef>
            </p:style>
            <p:txBody>
              <a:bodyPr rtlCol="0" anchor="ctr"/>
              <a:lstStyle/>
              <a:p>
                <a:pPr algn="ctr" defTabSz="1016264">
                  <a:defRPr/>
                </a:pPr>
                <a:endParaRPr lang="en-GB" sz="1334" b="1" kern="0" dirty="0">
                  <a:solidFill>
                    <a:srgbClr val="000000"/>
                  </a:solidFill>
                  <a:latin typeface="Bosch Office Sans"/>
                </a:endParaRPr>
              </a:p>
            </p:txBody>
          </p:sp>
          <p:sp>
            <p:nvSpPr>
              <p:cNvPr id="177" name="Isosceles Triangle 38"/>
              <p:cNvSpPr/>
              <p:nvPr/>
            </p:nvSpPr>
            <p:spPr>
              <a:xfrm rot="10800000">
                <a:off x="6468373" y="2926787"/>
                <a:ext cx="1880415" cy="1785085"/>
              </a:xfrm>
              <a:prstGeom prst="triangle">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defTabSz="1016264">
                  <a:defRPr/>
                </a:pPr>
                <a:endParaRPr lang="en-GB" sz="1334" b="1" kern="0" dirty="0">
                  <a:solidFill>
                    <a:srgbClr val="000000"/>
                  </a:solidFill>
                  <a:latin typeface="Bosch Office Sans"/>
                </a:endParaRPr>
              </a:p>
            </p:txBody>
          </p:sp>
          <p:sp>
            <p:nvSpPr>
              <p:cNvPr id="178" name="Rounded Rectangle 39"/>
              <p:cNvSpPr/>
              <p:nvPr/>
            </p:nvSpPr>
            <p:spPr>
              <a:xfrm>
                <a:off x="6611083" y="3010818"/>
                <a:ext cx="1737703" cy="556912"/>
              </a:xfrm>
              <a:prstGeom prst="round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defTabSz="1016264">
                  <a:defRPr/>
                </a:pPr>
                <a:r>
                  <a:rPr lang="en-GB" sz="1111" b="1" kern="0" dirty="0">
                    <a:solidFill>
                      <a:srgbClr val="000000"/>
                    </a:solidFill>
                    <a:latin typeface="Bosch Office Sans"/>
                  </a:rPr>
                  <a:t>Team3</a:t>
                </a:r>
              </a:p>
            </p:txBody>
          </p:sp>
        </p:grpSp>
        <p:grpSp>
          <p:nvGrpSpPr>
            <p:cNvPr id="163" name="Group 80"/>
            <p:cNvGrpSpPr/>
            <p:nvPr/>
          </p:nvGrpSpPr>
          <p:grpSpPr>
            <a:xfrm>
              <a:off x="5189857" y="3777582"/>
              <a:ext cx="559530" cy="758361"/>
              <a:chOff x="8261117" y="263277"/>
              <a:chExt cx="559530" cy="758361"/>
            </a:xfrm>
          </p:grpSpPr>
          <p:grpSp>
            <p:nvGrpSpPr>
              <p:cNvPr id="164" name="Group 81"/>
              <p:cNvGrpSpPr/>
              <p:nvPr/>
            </p:nvGrpSpPr>
            <p:grpSpPr>
              <a:xfrm>
                <a:off x="8344207" y="263277"/>
                <a:ext cx="196676" cy="540791"/>
                <a:chOff x="1139396" y="1674984"/>
                <a:chExt cx="196676" cy="540791"/>
              </a:xfrm>
            </p:grpSpPr>
            <p:sp>
              <p:nvSpPr>
                <p:cNvPr id="174" name="Oval 91"/>
                <p:cNvSpPr/>
                <p:nvPr/>
              </p:nvSpPr>
              <p:spPr>
                <a:xfrm>
                  <a:off x="1139396" y="1674984"/>
                  <a:ext cx="196674" cy="196673"/>
                </a:xfrm>
                <a:prstGeom prst="ellipse">
                  <a:avLst/>
                </a:prstGeom>
                <a:solidFill>
                  <a:schemeClr val="bg2">
                    <a:lumMod val="40000"/>
                    <a:lumOff val="60000"/>
                  </a:schemeClr>
                </a:solidFill>
                <a:ln w="9525" cap="flat" cmpd="sng" algn="ctr">
                  <a:solidFill>
                    <a:srgbClr val="FFC000"/>
                  </a:solid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tlCol="0" anchor="ctr"/>
                <a:lstStyle/>
                <a:p>
                  <a:pPr algn="ctr" defTabSz="1016264">
                    <a:defRPr/>
                  </a:pPr>
                  <a:endParaRPr lang="en-GB" sz="2001" kern="0" dirty="0">
                    <a:solidFill>
                      <a:srgbClr val="000000"/>
                    </a:solidFill>
                    <a:latin typeface="Bosch Office Sans"/>
                  </a:endParaRPr>
                </a:p>
              </p:txBody>
            </p:sp>
            <p:sp>
              <p:nvSpPr>
                <p:cNvPr id="175" name="Arc 92"/>
                <p:cNvSpPr/>
                <p:nvPr/>
              </p:nvSpPr>
              <p:spPr>
                <a:xfrm rot="16200000">
                  <a:off x="1078396" y="1958099"/>
                  <a:ext cx="318677" cy="196675"/>
                </a:xfrm>
                <a:prstGeom prst="arc">
                  <a:avLst>
                    <a:gd name="adj1" fmla="val 16200000"/>
                    <a:gd name="adj2" fmla="val 5410978"/>
                  </a:avLst>
                </a:prstGeom>
                <a:solidFill>
                  <a:schemeClr val="bg2">
                    <a:lumMod val="40000"/>
                    <a:lumOff val="60000"/>
                  </a:schemeClr>
                </a:solidFill>
                <a:ln>
                  <a:solidFill>
                    <a:srgbClr val="FFC00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0">
                  <a:schemeClr val="accent1"/>
                </a:fillRef>
                <a:effectRef idx="0">
                  <a:schemeClr val="accent1"/>
                </a:effectRef>
                <a:fontRef idx="minor">
                  <a:schemeClr val="tx1"/>
                </a:fontRef>
              </p:style>
              <p:txBody>
                <a:bodyPr rtlCol="0" anchor="ctr"/>
                <a:lstStyle/>
                <a:p>
                  <a:pPr algn="ctr" defTabSz="1016264" fontAlgn="base">
                    <a:spcBef>
                      <a:spcPct val="0"/>
                    </a:spcBef>
                    <a:spcAft>
                      <a:spcPct val="0"/>
                    </a:spcAft>
                    <a:defRPr/>
                  </a:pPr>
                  <a:endParaRPr lang="en-GB" sz="2001">
                    <a:solidFill>
                      <a:prstClr val="black"/>
                    </a:solidFill>
                    <a:latin typeface="Bosch Office Sans"/>
                  </a:endParaRPr>
                </a:p>
              </p:txBody>
            </p:sp>
          </p:grpSp>
          <p:grpSp>
            <p:nvGrpSpPr>
              <p:cNvPr id="165" name="Group 82"/>
              <p:cNvGrpSpPr/>
              <p:nvPr/>
            </p:nvGrpSpPr>
            <p:grpSpPr>
              <a:xfrm>
                <a:off x="8261117" y="407124"/>
                <a:ext cx="196676" cy="540791"/>
                <a:chOff x="1139396" y="1674984"/>
                <a:chExt cx="196676" cy="540791"/>
              </a:xfrm>
            </p:grpSpPr>
            <p:sp>
              <p:nvSpPr>
                <p:cNvPr id="172" name="Oval 89"/>
                <p:cNvSpPr/>
                <p:nvPr/>
              </p:nvSpPr>
              <p:spPr>
                <a:xfrm>
                  <a:off x="1139396" y="1674984"/>
                  <a:ext cx="196674" cy="196673"/>
                </a:xfrm>
                <a:prstGeom prst="ellipse">
                  <a:avLst/>
                </a:prstGeom>
                <a:solidFill>
                  <a:schemeClr val="bg2">
                    <a:lumMod val="40000"/>
                    <a:lumOff val="60000"/>
                  </a:schemeClr>
                </a:solidFill>
                <a:ln w="9525" cap="flat" cmpd="sng" algn="ctr">
                  <a:solidFill>
                    <a:srgbClr val="00B050"/>
                  </a:solid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tlCol="0" anchor="ctr"/>
                <a:lstStyle/>
                <a:p>
                  <a:pPr algn="ctr" defTabSz="1016264">
                    <a:defRPr/>
                  </a:pPr>
                  <a:endParaRPr lang="en-GB" sz="2001" kern="0" dirty="0">
                    <a:solidFill>
                      <a:srgbClr val="000000"/>
                    </a:solidFill>
                    <a:latin typeface="Bosch Office Sans"/>
                  </a:endParaRPr>
                </a:p>
              </p:txBody>
            </p:sp>
            <p:sp>
              <p:nvSpPr>
                <p:cNvPr id="173" name="Arc 90"/>
                <p:cNvSpPr/>
                <p:nvPr/>
              </p:nvSpPr>
              <p:spPr>
                <a:xfrm rot="16200000">
                  <a:off x="1078396" y="1958099"/>
                  <a:ext cx="318677" cy="196675"/>
                </a:xfrm>
                <a:prstGeom prst="arc">
                  <a:avLst>
                    <a:gd name="adj1" fmla="val 16200000"/>
                    <a:gd name="adj2" fmla="val 5410978"/>
                  </a:avLst>
                </a:prstGeom>
                <a:solidFill>
                  <a:schemeClr val="bg2">
                    <a:lumMod val="40000"/>
                    <a:lumOff val="60000"/>
                  </a:schemeClr>
                </a:solidFill>
                <a:ln>
                  <a:solidFill>
                    <a:srgbClr val="00B05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0">
                  <a:schemeClr val="accent1"/>
                </a:fillRef>
                <a:effectRef idx="0">
                  <a:schemeClr val="accent1"/>
                </a:effectRef>
                <a:fontRef idx="minor">
                  <a:schemeClr val="tx1"/>
                </a:fontRef>
              </p:style>
              <p:txBody>
                <a:bodyPr rtlCol="0" anchor="ctr"/>
                <a:lstStyle/>
                <a:p>
                  <a:pPr algn="ctr" defTabSz="1016264" fontAlgn="base">
                    <a:spcBef>
                      <a:spcPct val="0"/>
                    </a:spcBef>
                    <a:spcAft>
                      <a:spcPct val="0"/>
                    </a:spcAft>
                    <a:defRPr/>
                  </a:pPr>
                  <a:endParaRPr lang="en-GB" sz="2001">
                    <a:solidFill>
                      <a:prstClr val="black"/>
                    </a:solidFill>
                    <a:latin typeface="Bosch Office Sans"/>
                  </a:endParaRPr>
                </a:p>
              </p:txBody>
            </p:sp>
          </p:grpSp>
          <p:grpSp>
            <p:nvGrpSpPr>
              <p:cNvPr id="166" name="Group 83"/>
              <p:cNvGrpSpPr/>
              <p:nvPr/>
            </p:nvGrpSpPr>
            <p:grpSpPr>
              <a:xfrm>
                <a:off x="8623971" y="317779"/>
                <a:ext cx="196676" cy="540791"/>
                <a:chOff x="1139396" y="1674984"/>
                <a:chExt cx="196676" cy="540791"/>
              </a:xfrm>
            </p:grpSpPr>
            <p:sp>
              <p:nvSpPr>
                <p:cNvPr id="170" name="Oval 87"/>
                <p:cNvSpPr/>
                <p:nvPr/>
              </p:nvSpPr>
              <p:spPr>
                <a:xfrm>
                  <a:off x="1139396" y="1674984"/>
                  <a:ext cx="196674" cy="196673"/>
                </a:xfrm>
                <a:prstGeom prst="ellipse">
                  <a:avLst/>
                </a:prstGeom>
                <a:solidFill>
                  <a:schemeClr val="bg2">
                    <a:lumMod val="40000"/>
                    <a:lumOff val="60000"/>
                  </a:schemeClr>
                </a:solidFill>
                <a:ln w="9525" cap="flat" cmpd="sng" algn="ctr">
                  <a:solidFill>
                    <a:srgbClr val="002060"/>
                  </a:solid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tlCol="0" anchor="ctr"/>
                <a:lstStyle/>
                <a:p>
                  <a:pPr algn="ctr" defTabSz="1016264">
                    <a:defRPr/>
                  </a:pPr>
                  <a:endParaRPr lang="en-GB" sz="2001" kern="0" dirty="0">
                    <a:solidFill>
                      <a:srgbClr val="000000"/>
                    </a:solidFill>
                    <a:latin typeface="Bosch Office Sans"/>
                  </a:endParaRPr>
                </a:p>
              </p:txBody>
            </p:sp>
            <p:sp>
              <p:nvSpPr>
                <p:cNvPr id="171" name="Arc 88"/>
                <p:cNvSpPr/>
                <p:nvPr/>
              </p:nvSpPr>
              <p:spPr>
                <a:xfrm rot="16200000">
                  <a:off x="1078396" y="1958099"/>
                  <a:ext cx="318677" cy="196675"/>
                </a:xfrm>
                <a:prstGeom prst="arc">
                  <a:avLst>
                    <a:gd name="adj1" fmla="val 16200000"/>
                    <a:gd name="adj2" fmla="val 5410978"/>
                  </a:avLst>
                </a:prstGeom>
                <a:solidFill>
                  <a:schemeClr val="bg2">
                    <a:lumMod val="40000"/>
                    <a:lumOff val="60000"/>
                  </a:schemeClr>
                </a:solidFill>
                <a:ln>
                  <a:solidFill>
                    <a:srgbClr val="00206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0">
                  <a:schemeClr val="accent1"/>
                </a:fillRef>
                <a:effectRef idx="0">
                  <a:schemeClr val="accent1"/>
                </a:effectRef>
                <a:fontRef idx="minor">
                  <a:schemeClr val="tx1"/>
                </a:fontRef>
              </p:style>
              <p:txBody>
                <a:bodyPr rtlCol="0" anchor="ctr"/>
                <a:lstStyle/>
                <a:p>
                  <a:pPr algn="ctr" defTabSz="1016264" fontAlgn="base">
                    <a:spcBef>
                      <a:spcPct val="0"/>
                    </a:spcBef>
                    <a:spcAft>
                      <a:spcPct val="0"/>
                    </a:spcAft>
                    <a:defRPr/>
                  </a:pPr>
                  <a:endParaRPr lang="en-GB" sz="2001">
                    <a:solidFill>
                      <a:prstClr val="black"/>
                    </a:solidFill>
                    <a:latin typeface="Bosch Office Sans"/>
                  </a:endParaRPr>
                </a:p>
              </p:txBody>
            </p:sp>
          </p:grpSp>
          <p:grpSp>
            <p:nvGrpSpPr>
              <p:cNvPr id="167" name="Group 84"/>
              <p:cNvGrpSpPr/>
              <p:nvPr/>
            </p:nvGrpSpPr>
            <p:grpSpPr>
              <a:xfrm>
                <a:off x="8525634" y="480847"/>
                <a:ext cx="196676" cy="540791"/>
                <a:chOff x="1139396" y="1674984"/>
                <a:chExt cx="196676" cy="540791"/>
              </a:xfrm>
            </p:grpSpPr>
            <p:sp>
              <p:nvSpPr>
                <p:cNvPr id="168" name="Oval 85"/>
                <p:cNvSpPr/>
                <p:nvPr/>
              </p:nvSpPr>
              <p:spPr>
                <a:xfrm>
                  <a:off x="1139396" y="1674984"/>
                  <a:ext cx="196674" cy="196673"/>
                </a:xfrm>
                <a:prstGeom prst="ellipse">
                  <a:avLst/>
                </a:prstGeom>
                <a:solidFill>
                  <a:schemeClr val="bg2">
                    <a:lumMod val="40000"/>
                    <a:lumOff val="60000"/>
                  </a:schemeClr>
                </a:solidFill>
                <a:ln w="9525" cap="flat" cmpd="sng" algn="ctr">
                  <a:solidFill>
                    <a:srgbClr val="FF0000"/>
                  </a:solid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tlCol="0" anchor="ctr"/>
                <a:lstStyle/>
                <a:p>
                  <a:pPr algn="ctr" defTabSz="1016264">
                    <a:defRPr/>
                  </a:pPr>
                  <a:endParaRPr lang="en-GB" sz="2001" kern="0" dirty="0">
                    <a:solidFill>
                      <a:srgbClr val="000000"/>
                    </a:solidFill>
                    <a:latin typeface="Bosch Office Sans"/>
                  </a:endParaRPr>
                </a:p>
              </p:txBody>
            </p:sp>
            <p:sp>
              <p:nvSpPr>
                <p:cNvPr id="169" name="Arc 86"/>
                <p:cNvSpPr/>
                <p:nvPr/>
              </p:nvSpPr>
              <p:spPr>
                <a:xfrm rot="16200000">
                  <a:off x="1078396" y="1958099"/>
                  <a:ext cx="318677" cy="196675"/>
                </a:xfrm>
                <a:prstGeom prst="arc">
                  <a:avLst>
                    <a:gd name="adj1" fmla="val 16200000"/>
                    <a:gd name="adj2" fmla="val 5410978"/>
                  </a:avLst>
                </a:prstGeom>
                <a:solidFill>
                  <a:schemeClr val="bg2">
                    <a:lumMod val="40000"/>
                    <a:lumOff val="60000"/>
                  </a:schemeClr>
                </a:solidFill>
                <a:ln>
                  <a:solidFill>
                    <a:srgbClr val="FF000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0">
                  <a:schemeClr val="accent1"/>
                </a:fillRef>
                <a:effectRef idx="0">
                  <a:schemeClr val="accent1"/>
                </a:effectRef>
                <a:fontRef idx="minor">
                  <a:schemeClr val="tx1"/>
                </a:fontRef>
              </p:style>
              <p:txBody>
                <a:bodyPr rtlCol="0" anchor="ctr"/>
                <a:lstStyle/>
                <a:p>
                  <a:pPr algn="ctr" defTabSz="1016264" fontAlgn="base">
                    <a:spcBef>
                      <a:spcPct val="0"/>
                    </a:spcBef>
                    <a:spcAft>
                      <a:spcPct val="0"/>
                    </a:spcAft>
                    <a:defRPr/>
                  </a:pPr>
                  <a:endParaRPr lang="en-GB" sz="2001">
                    <a:solidFill>
                      <a:prstClr val="black"/>
                    </a:solidFill>
                    <a:latin typeface="Bosch Office Sans"/>
                  </a:endParaRPr>
                </a:p>
              </p:txBody>
            </p:sp>
          </p:grpSp>
        </p:grpSp>
      </p:grpSp>
      <p:grpSp>
        <p:nvGrpSpPr>
          <p:cNvPr id="179" name="Gruppieren 212"/>
          <p:cNvGrpSpPr/>
          <p:nvPr/>
        </p:nvGrpSpPr>
        <p:grpSpPr>
          <a:xfrm>
            <a:off x="7692701" y="3108578"/>
            <a:ext cx="1000257" cy="920237"/>
            <a:chOff x="6355434" y="1875352"/>
            <a:chExt cx="1620000" cy="1379951"/>
          </a:xfrm>
        </p:grpSpPr>
        <p:grpSp>
          <p:nvGrpSpPr>
            <p:cNvPr id="180" name="Group 25"/>
            <p:cNvGrpSpPr/>
            <p:nvPr/>
          </p:nvGrpSpPr>
          <p:grpSpPr>
            <a:xfrm>
              <a:off x="6355434" y="1875352"/>
              <a:ext cx="1620000" cy="1379951"/>
              <a:chOff x="6157236" y="2918241"/>
              <a:chExt cx="2505808" cy="2294793"/>
            </a:xfrm>
          </p:grpSpPr>
          <p:sp>
            <p:nvSpPr>
              <p:cNvPr id="194" name="Isosceles Triangle 26"/>
              <p:cNvSpPr/>
              <p:nvPr/>
            </p:nvSpPr>
            <p:spPr>
              <a:xfrm rot="10800000">
                <a:off x="6157236" y="2918241"/>
                <a:ext cx="2505808" cy="2294793"/>
              </a:xfrm>
              <a:prstGeom prst="triangle">
                <a:avLst/>
              </a:prstGeom>
              <a:ln>
                <a:noFill/>
              </a:ln>
              <a:effectLst>
                <a:outerShdw blurRad="149987" dist="250190" dir="8460000" algn="ctr">
                  <a:srgbClr val="000000">
                    <a:alpha val="28000"/>
                  </a:srgbClr>
                </a:outerShdw>
              </a:effectLst>
            </p:spPr>
            <p:style>
              <a:lnRef idx="3">
                <a:schemeClr val="lt1"/>
              </a:lnRef>
              <a:fillRef idx="1">
                <a:schemeClr val="accent1"/>
              </a:fillRef>
              <a:effectRef idx="1">
                <a:schemeClr val="accent1"/>
              </a:effectRef>
              <a:fontRef idx="minor">
                <a:schemeClr val="lt1"/>
              </a:fontRef>
            </p:style>
            <p:txBody>
              <a:bodyPr rtlCol="0" anchor="ctr"/>
              <a:lstStyle/>
              <a:p>
                <a:pPr algn="ctr" defTabSz="1016264">
                  <a:defRPr/>
                </a:pPr>
                <a:endParaRPr lang="en-GB" sz="1334" b="1" kern="0" dirty="0">
                  <a:solidFill>
                    <a:srgbClr val="000000"/>
                  </a:solidFill>
                  <a:latin typeface="Bosch Office Sans"/>
                </a:endParaRPr>
              </a:p>
            </p:txBody>
          </p:sp>
          <p:sp>
            <p:nvSpPr>
              <p:cNvPr id="195" name="Isosceles Triangle 27"/>
              <p:cNvSpPr/>
              <p:nvPr/>
            </p:nvSpPr>
            <p:spPr>
              <a:xfrm rot="10800000">
                <a:off x="6468373" y="2926787"/>
                <a:ext cx="1880415" cy="1785085"/>
              </a:xfrm>
              <a:prstGeom prst="triangle">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defTabSz="1016264">
                  <a:defRPr/>
                </a:pPr>
                <a:endParaRPr lang="en-GB" sz="1334" b="1" kern="0" dirty="0">
                  <a:solidFill>
                    <a:srgbClr val="000000"/>
                  </a:solidFill>
                  <a:latin typeface="Bosch Office Sans"/>
                </a:endParaRPr>
              </a:p>
            </p:txBody>
          </p:sp>
          <p:sp>
            <p:nvSpPr>
              <p:cNvPr id="196" name="Rounded Rectangle 28"/>
              <p:cNvSpPr/>
              <p:nvPr/>
            </p:nvSpPr>
            <p:spPr>
              <a:xfrm>
                <a:off x="6604195" y="3114850"/>
                <a:ext cx="1764656" cy="452879"/>
              </a:xfrm>
              <a:prstGeom prst="round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defTabSz="1016264">
                  <a:defRPr/>
                </a:pPr>
                <a:r>
                  <a:rPr lang="en-GB" sz="1111" b="1" kern="0" dirty="0">
                    <a:solidFill>
                      <a:srgbClr val="000000"/>
                    </a:solidFill>
                    <a:latin typeface="Bosch Office Sans"/>
                  </a:rPr>
                  <a:t>Team2</a:t>
                </a:r>
                <a:endParaRPr lang="en-GB" sz="1167" b="1" kern="0" dirty="0">
                  <a:solidFill>
                    <a:srgbClr val="000000"/>
                  </a:solidFill>
                  <a:latin typeface="Bosch Office Sans"/>
                </a:endParaRPr>
              </a:p>
            </p:txBody>
          </p:sp>
        </p:grpSp>
        <p:grpSp>
          <p:nvGrpSpPr>
            <p:cNvPr id="181" name="Group 93"/>
            <p:cNvGrpSpPr/>
            <p:nvPr/>
          </p:nvGrpSpPr>
          <p:grpSpPr>
            <a:xfrm>
              <a:off x="6903844" y="2338086"/>
              <a:ext cx="559530" cy="758361"/>
              <a:chOff x="8261117" y="263277"/>
              <a:chExt cx="559530" cy="758361"/>
            </a:xfrm>
          </p:grpSpPr>
          <p:grpSp>
            <p:nvGrpSpPr>
              <p:cNvPr id="182" name="Group 94"/>
              <p:cNvGrpSpPr/>
              <p:nvPr/>
            </p:nvGrpSpPr>
            <p:grpSpPr>
              <a:xfrm>
                <a:off x="8344207" y="263277"/>
                <a:ext cx="196676" cy="540791"/>
                <a:chOff x="1139396" y="1674984"/>
                <a:chExt cx="196676" cy="540791"/>
              </a:xfrm>
            </p:grpSpPr>
            <p:sp>
              <p:nvSpPr>
                <p:cNvPr id="192" name="Oval 104"/>
                <p:cNvSpPr/>
                <p:nvPr/>
              </p:nvSpPr>
              <p:spPr>
                <a:xfrm>
                  <a:off x="1139396" y="1674984"/>
                  <a:ext cx="196674" cy="196673"/>
                </a:xfrm>
                <a:prstGeom prst="ellipse">
                  <a:avLst/>
                </a:prstGeom>
                <a:solidFill>
                  <a:schemeClr val="bg2">
                    <a:lumMod val="40000"/>
                    <a:lumOff val="60000"/>
                  </a:schemeClr>
                </a:solidFill>
                <a:ln w="9525" cap="flat" cmpd="sng" algn="ctr">
                  <a:solidFill>
                    <a:srgbClr val="FFC000"/>
                  </a:solid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tlCol="0" anchor="ctr"/>
                <a:lstStyle/>
                <a:p>
                  <a:pPr algn="ctr" defTabSz="1016264">
                    <a:defRPr/>
                  </a:pPr>
                  <a:endParaRPr lang="en-GB" sz="2001" kern="0" dirty="0">
                    <a:solidFill>
                      <a:srgbClr val="000000"/>
                    </a:solidFill>
                    <a:latin typeface="Bosch Office Sans"/>
                  </a:endParaRPr>
                </a:p>
              </p:txBody>
            </p:sp>
            <p:sp>
              <p:nvSpPr>
                <p:cNvPr id="193" name="Arc 105"/>
                <p:cNvSpPr/>
                <p:nvPr/>
              </p:nvSpPr>
              <p:spPr>
                <a:xfrm rot="16200000">
                  <a:off x="1078396" y="1958099"/>
                  <a:ext cx="318677" cy="196675"/>
                </a:xfrm>
                <a:prstGeom prst="arc">
                  <a:avLst>
                    <a:gd name="adj1" fmla="val 16200000"/>
                    <a:gd name="adj2" fmla="val 5410978"/>
                  </a:avLst>
                </a:prstGeom>
                <a:solidFill>
                  <a:schemeClr val="bg2">
                    <a:lumMod val="40000"/>
                    <a:lumOff val="60000"/>
                  </a:schemeClr>
                </a:solidFill>
                <a:ln>
                  <a:solidFill>
                    <a:srgbClr val="FFC00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0">
                  <a:schemeClr val="accent1"/>
                </a:fillRef>
                <a:effectRef idx="0">
                  <a:schemeClr val="accent1"/>
                </a:effectRef>
                <a:fontRef idx="minor">
                  <a:schemeClr val="tx1"/>
                </a:fontRef>
              </p:style>
              <p:txBody>
                <a:bodyPr rtlCol="0" anchor="ctr"/>
                <a:lstStyle/>
                <a:p>
                  <a:pPr algn="ctr" defTabSz="1016264" fontAlgn="base">
                    <a:spcBef>
                      <a:spcPct val="0"/>
                    </a:spcBef>
                    <a:spcAft>
                      <a:spcPct val="0"/>
                    </a:spcAft>
                    <a:defRPr/>
                  </a:pPr>
                  <a:endParaRPr lang="en-GB" sz="2001">
                    <a:solidFill>
                      <a:prstClr val="black"/>
                    </a:solidFill>
                    <a:latin typeface="Bosch Office Sans"/>
                  </a:endParaRPr>
                </a:p>
              </p:txBody>
            </p:sp>
          </p:grpSp>
          <p:grpSp>
            <p:nvGrpSpPr>
              <p:cNvPr id="183" name="Group 95"/>
              <p:cNvGrpSpPr/>
              <p:nvPr/>
            </p:nvGrpSpPr>
            <p:grpSpPr>
              <a:xfrm>
                <a:off x="8261117" y="407124"/>
                <a:ext cx="196676" cy="540791"/>
                <a:chOff x="1139396" y="1674984"/>
                <a:chExt cx="196676" cy="540791"/>
              </a:xfrm>
            </p:grpSpPr>
            <p:sp>
              <p:nvSpPr>
                <p:cNvPr id="190" name="Oval 102"/>
                <p:cNvSpPr/>
                <p:nvPr/>
              </p:nvSpPr>
              <p:spPr>
                <a:xfrm>
                  <a:off x="1139396" y="1674984"/>
                  <a:ext cx="196674" cy="196673"/>
                </a:xfrm>
                <a:prstGeom prst="ellipse">
                  <a:avLst/>
                </a:prstGeom>
                <a:solidFill>
                  <a:schemeClr val="bg2">
                    <a:lumMod val="40000"/>
                    <a:lumOff val="60000"/>
                  </a:schemeClr>
                </a:solidFill>
                <a:ln w="9525" cap="flat" cmpd="sng" algn="ctr">
                  <a:solidFill>
                    <a:srgbClr val="00B050"/>
                  </a:solid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tlCol="0" anchor="ctr"/>
                <a:lstStyle/>
                <a:p>
                  <a:pPr algn="ctr" defTabSz="1016264">
                    <a:defRPr/>
                  </a:pPr>
                  <a:endParaRPr lang="en-GB" sz="2001" kern="0" dirty="0">
                    <a:solidFill>
                      <a:srgbClr val="000000"/>
                    </a:solidFill>
                    <a:latin typeface="Bosch Office Sans"/>
                  </a:endParaRPr>
                </a:p>
              </p:txBody>
            </p:sp>
            <p:sp>
              <p:nvSpPr>
                <p:cNvPr id="191" name="Arc 103"/>
                <p:cNvSpPr/>
                <p:nvPr/>
              </p:nvSpPr>
              <p:spPr>
                <a:xfrm rot="16200000">
                  <a:off x="1078396" y="1958099"/>
                  <a:ext cx="318677" cy="196675"/>
                </a:xfrm>
                <a:prstGeom prst="arc">
                  <a:avLst>
                    <a:gd name="adj1" fmla="val 16200000"/>
                    <a:gd name="adj2" fmla="val 5410978"/>
                  </a:avLst>
                </a:prstGeom>
                <a:solidFill>
                  <a:schemeClr val="bg2">
                    <a:lumMod val="40000"/>
                    <a:lumOff val="60000"/>
                  </a:schemeClr>
                </a:solidFill>
                <a:ln>
                  <a:solidFill>
                    <a:srgbClr val="00B05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0">
                  <a:schemeClr val="accent1"/>
                </a:fillRef>
                <a:effectRef idx="0">
                  <a:schemeClr val="accent1"/>
                </a:effectRef>
                <a:fontRef idx="minor">
                  <a:schemeClr val="tx1"/>
                </a:fontRef>
              </p:style>
              <p:txBody>
                <a:bodyPr rtlCol="0" anchor="ctr"/>
                <a:lstStyle/>
                <a:p>
                  <a:pPr algn="ctr" defTabSz="1016264" fontAlgn="base">
                    <a:spcBef>
                      <a:spcPct val="0"/>
                    </a:spcBef>
                    <a:spcAft>
                      <a:spcPct val="0"/>
                    </a:spcAft>
                    <a:defRPr/>
                  </a:pPr>
                  <a:endParaRPr lang="en-GB" sz="2001">
                    <a:solidFill>
                      <a:prstClr val="black"/>
                    </a:solidFill>
                    <a:latin typeface="Bosch Office Sans"/>
                  </a:endParaRPr>
                </a:p>
              </p:txBody>
            </p:sp>
          </p:grpSp>
          <p:grpSp>
            <p:nvGrpSpPr>
              <p:cNvPr id="184" name="Group 96"/>
              <p:cNvGrpSpPr/>
              <p:nvPr/>
            </p:nvGrpSpPr>
            <p:grpSpPr>
              <a:xfrm>
                <a:off x="8623971" y="317779"/>
                <a:ext cx="196676" cy="540791"/>
                <a:chOff x="1139396" y="1674984"/>
                <a:chExt cx="196676" cy="540791"/>
              </a:xfrm>
            </p:grpSpPr>
            <p:sp>
              <p:nvSpPr>
                <p:cNvPr id="188" name="Oval 100"/>
                <p:cNvSpPr/>
                <p:nvPr/>
              </p:nvSpPr>
              <p:spPr>
                <a:xfrm>
                  <a:off x="1139396" y="1674984"/>
                  <a:ext cx="196674" cy="196673"/>
                </a:xfrm>
                <a:prstGeom prst="ellipse">
                  <a:avLst/>
                </a:prstGeom>
                <a:solidFill>
                  <a:schemeClr val="bg2">
                    <a:lumMod val="40000"/>
                    <a:lumOff val="60000"/>
                  </a:schemeClr>
                </a:solidFill>
                <a:ln w="9525" cap="flat" cmpd="sng" algn="ctr">
                  <a:solidFill>
                    <a:srgbClr val="002060"/>
                  </a:solid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tlCol="0" anchor="ctr"/>
                <a:lstStyle/>
                <a:p>
                  <a:pPr algn="ctr" defTabSz="1016264">
                    <a:defRPr/>
                  </a:pPr>
                  <a:endParaRPr lang="en-GB" sz="2001" kern="0" dirty="0">
                    <a:solidFill>
                      <a:srgbClr val="000000"/>
                    </a:solidFill>
                    <a:latin typeface="Bosch Office Sans"/>
                  </a:endParaRPr>
                </a:p>
              </p:txBody>
            </p:sp>
            <p:sp>
              <p:nvSpPr>
                <p:cNvPr id="189" name="Arc 101"/>
                <p:cNvSpPr/>
                <p:nvPr/>
              </p:nvSpPr>
              <p:spPr>
                <a:xfrm rot="16200000">
                  <a:off x="1078396" y="1958099"/>
                  <a:ext cx="318677" cy="196675"/>
                </a:xfrm>
                <a:prstGeom prst="arc">
                  <a:avLst>
                    <a:gd name="adj1" fmla="val 16200000"/>
                    <a:gd name="adj2" fmla="val 5410978"/>
                  </a:avLst>
                </a:prstGeom>
                <a:solidFill>
                  <a:schemeClr val="bg2">
                    <a:lumMod val="40000"/>
                    <a:lumOff val="60000"/>
                  </a:schemeClr>
                </a:solidFill>
                <a:ln>
                  <a:solidFill>
                    <a:srgbClr val="00206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0">
                  <a:schemeClr val="accent1"/>
                </a:fillRef>
                <a:effectRef idx="0">
                  <a:schemeClr val="accent1"/>
                </a:effectRef>
                <a:fontRef idx="minor">
                  <a:schemeClr val="tx1"/>
                </a:fontRef>
              </p:style>
              <p:txBody>
                <a:bodyPr rtlCol="0" anchor="ctr"/>
                <a:lstStyle/>
                <a:p>
                  <a:pPr algn="ctr" defTabSz="1016264" fontAlgn="base">
                    <a:spcBef>
                      <a:spcPct val="0"/>
                    </a:spcBef>
                    <a:spcAft>
                      <a:spcPct val="0"/>
                    </a:spcAft>
                    <a:defRPr/>
                  </a:pPr>
                  <a:endParaRPr lang="en-GB" sz="2001">
                    <a:solidFill>
                      <a:prstClr val="black"/>
                    </a:solidFill>
                    <a:latin typeface="Bosch Office Sans"/>
                  </a:endParaRPr>
                </a:p>
              </p:txBody>
            </p:sp>
          </p:grpSp>
          <p:grpSp>
            <p:nvGrpSpPr>
              <p:cNvPr id="185" name="Group 97"/>
              <p:cNvGrpSpPr/>
              <p:nvPr/>
            </p:nvGrpSpPr>
            <p:grpSpPr>
              <a:xfrm>
                <a:off x="8525634" y="480847"/>
                <a:ext cx="196676" cy="540791"/>
                <a:chOff x="1139396" y="1674984"/>
                <a:chExt cx="196676" cy="540791"/>
              </a:xfrm>
            </p:grpSpPr>
            <p:sp>
              <p:nvSpPr>
                <p:cNvPr id="186" name="Oval 98"/>
                <p:cNvSpPr/>
                <p:nvPr/>
              </p:nvSpPr>
              <p:spPr>
                <a:xfrm>
                  <a:off x="1139396" y="1674984"/>
                  <a:ext cx="196674" cy="196673"/>
                </a:xfrm>
                <a:prstGeom prst="ellipse">
                  <a:avLst/>
                </a:prstGeom>
                <a:solidFill>
                  <a:schemeClr val="bg2">
                    <a:lumMod val="40000"/>
                    <a:lumOff val="60000"/>
                  </a:schemeClr>
                </a:solidFill>
                <a:ln w="9525" cap="flat" cmpd="sng" algn="ctr">
                  <a:solidFill>
                    <a:srgbClr val="FF0000"/>
                  </a:solid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tlCol="0" anchor="ctr"/>
                <a:lstStyle/>
                <a:p>
                  <a:pPr algn="ctr" defTabSz="1016264">
                    <a:defRPr/>
                  </a:pPr>
                  <a:endParaRPr lang="en-GB" sz="2001" kern="0" dirty="0">
                    <a:solidFill>
                      <a:srgbClr val="000000"/>
                    </a:solidFill>
                    <a:latin typeface="Bosch Office Sans"/>
                  </a:endParaRPr>
                </a:p>
              </p:txBody>
            </p:sp>
            <p:sp>
              <p:nvSpPr>
                <p:cNvPr id="187" name="Arc 99"/>
                <p:cNvSpPr/>
                <p:nvPr/>
              </p:nvSpPr>
              <p:spPr>
                <a:xfrm rot="16200000">
                  <a:off x="1078396" y="1958099"/>
                  <a:ext cx="318677" cy="196675"/>
                </a:xfrm>
                <a:prstGeom prst="arc">
                  <a:avLst>
                    <a:gd name="adj1" fmla="val 16200000"/>
                    <a:gd name="adj2" fmla="val 5410978"/>
                  </a:avLst>
                </a:prstGeom>
                <a:solidFill>
                  <a:schemeClr val="bg2">
                    <a:lumMod val="40000"/>
                    <a:lumOff val="60000"/>
                  </a:schemeClr>
                </a:solidFill>
                <a:ln>
                  <a:solidFill>
                    <a:srgbClr val="FF000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0">
                  <a:schemeClr val="accent1"/>
                </a:fillRef>
                <a:effectRef idx="0">
                  <a:schemeClr val="accent1"/>
                </a:effectRef>
                <a:fontRef idx="minor">
                  <a:schemeClr val="tx1"/>
                </a:fontRef>
              </p:style>
              <p:txBody>
                <a:bodyPr rtlCol="0" anchor="ctr"/>
                <a:lstStyle/>
                <a:p>
                  <a:pPr algn="ctr" defTabSz="1016264" fontAlgn="base">
                    <a:spcBef>
                      <a:spcPct val="0"/>
                    </a:spcBef>
                    <a:spcAft>
                      <a:spcPct val="0"/>
                    </a:spcAft>
                    <a:defRPr/>
                  </a:pPr>
                  <a:endParaRPr lang="en-GB" sz="2001">
                    <a:solidFill>
                      <a:prstClr val="black"/>
                    </a:solidFill>
                    <a:latin typeface="Bosch Office Sans"/>
                  </a:endParaRPr>
                </a:p>
              </p:txBody>
            </p:sp>
          </p:grpSp>
        </p:grpSp>
      </p:grpSp>
      <p:cxnSp>
        <p:nvCxnSpPr>
          <p:cNvPr id="197" name="Gerade Verbindung mit Pfeil 21"/>
          <p:cNvCxnSpPr/>
          <p:nvPr/>
        </p:nvCxnSpPr>
        <p:spPr>
          <a:xfrm>
            <a:off x="5052247" y="5345056"/>
            <a:ext cx="3751402"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01" name="Gerade Verbindung mit Pfeil 233"/>
          <p:cNvCxnSpPr/>
          <p:nvPr/>
        </p:nvCxnSpPr>
        <p:spPr>
          <a:xfrm>
            <a:off x="6271608" y="1996084"/>
            <a:ext cx="9290" cy="3285638"/>
          </a:xfrm>
          <a:prstGeom prst="straightConnector1">
            <a:avLst/>
          </a:prstGeom>
          <a:ln w="12700">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2" name="Gerade Verbindung mit Pfeil 234"/>
          <p:cNvCxnSpPr/>
          <p:nvPr/>
        </p:nvCxnSpPr>
        <p:spPr>
          <a:xfrm flipH="1">
            <a:off x="7552240" y="2037534"/>
            <a:ext cx="8382" cy="3219337"/>
          </a:xfrm>
          <a:prstGeom prst="straightConnector1">
            <a:avLst/>
          </a:prstGeom>
          <a:ln w="12700">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3" name="Gerade Verbindung mit Pfeil 237"/>
          <p:cNvCxnSpPr/>
          <p:nvPr/>
        </p:nvCxnSpPr>
        <p:spPr>
          <a:xfrm flipV="1">
            <a:off x="365367" y="5353548"/>
            <a:ext cx="3566907" cy="1669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04" name="Gerader Verbinder 236"/>
          <p:cNvCxnSpPr/>
          <p:nvPr/>
        </p:nvCxnSpPr>
        <p:spPr>
          <a:xfrm>
            <a:off x="4675632" y="1440657"/>
            <a:ext cx="17023" cy="4321926"/>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sp>
        <p:nvSpPr>
          <p:cNvPr id="206" name="Textfeld 23"/>
          <p:cNvSpPr txBox="1"/>
          <p:nvPr/>
        </p:nvSpPr>
        <p:spPr>
          <a:xfrm>
            <a:off x="320824" y="3037634"/>
            <a:ext cx="811851" cy="372658"/>
          </a:xfrm>
          <a:prstGeom prst="rect">
            <a:avLst/>
          </a:prstGeom>
          <a:noFill/>
        </p:spPr>
        <p:txBody>
          <a:bodyPr wrap="none" lIns="0" tIns="0" rIns="0" bIns="0" rtlCol="0">
            <a:noAutofit/>
          </a:bodyPr>
          <a:lstStyle/>
          <a:p>
            <a:pPr defTabSz="1016264">
              <a:lnSpc>
                <a:spcPts val="2556"/>
              </a:lnSpc>
              <a:spcBef>
                <a:spcPts val="556"/>
              </a:spcBef>
              <a:defRPr/>
            </a:pPr>
            <a:r>
              <a:rPr lang="de-DE" sz="1223" kern="0" dirty="0" err="1">
                <a:solidFill>
                  <a:srgbClr val="000000"/>
                </a:solidFill>
                <a:latin typeface="Bosch Office Sans" pitchFamily="34" charset="0"/>
              </a:rPr>
              <a:t>Handover</a:t>
            </a:r>
            <a:endParaRPr lang="de-DE" sz="2001" kern="0" dirty="0">
              <a:solidFill>
                <a:srgbClr val="000000"/>
              </a:solidFill>
              <a:latin typeface="Bosch Office Sans" pitchFamily="34" charset="0"/>
            </a:endParaRPr>
          </a:p>
        </p:txBody>
      </p:sp>
      <p:sp>
        <p:nvSpPr>
          <p:cNvPr id="207" name="Notched Right Arrow 18"/>
          <p:cNvSpPr/>
          <p:nvPr/>
        </p:nvSpPr>
        <p:spPr>
          <a:xfrm rot="18100629">
            <a:off x="2858574" y="3245260"/>
            <a:ext cx="530409" cy="255764"/>
          </a:xfrm>
          <a:prstGeom prst="notchedRightArrow">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defTabSz="1016264">
              <a:defRPr/>
            </a:pPr>
            <a:endParaRPr lang="en-GB" sz="1778" kern="0" dirty="0">
              <a:solidFill>
                <a:srgbClr val="000000"/>
              </a:solidFill>
              <a:latin typeface="Bosch Office Sans"/>
            </a:endParaRPr>
          </a:p>
        </p:txBody>
      </p:sp>
      <p:sp>
        <p:nvSpPr>
          <p:cNvPr id="208" name="Textfeld 242"/>
          <p:cNvSpPr txBox="1"/>
          <p:nvPr/>
        </p:nvSpPr>
        <p:spPr>
          <a:xfrm>
            <a:off x="3340532" y="3045428"/>
            <a:ext cx="811851" cy="372658"/>
          </a:xfrm>
          <a:prstGeom prst="rect">
            <a:avLst/>
          </a:prstGeom>
          <a:noFill/>
        </p:spPr>
        <p:txBody>
          <a:bodyPr wrap="none" lIns="0" tIns="0" rIns="0" bIns="0" rtlCol="0">
            <a:noAutofit/>
          </a:bodyPr>
          <a:lstStyle/>
          <a:p>
            <a:pPr defTabSz="1016264">
              <a:lnSpc>
                <a:spcPts val="2556"/>
              </a:lnSpc>
              <a:spcBef>
                <a:spcPts val="556"/>
              </a:spcBef>
              <a:defRPr/>
            </a:pPr>
            <a:r>
              <a:rPr lang="de-DE" sz="1223" kern="0" dirty="0" err="1">
                <a:solidFill>
                  <a:srgbClr val="000000"/>
                </a:solidFill>
                <a:latin typeface="Bosch Office Sans" pitchFamily="34" charset="0"/>
              </a:rPr>
              <a:t>Handover</a:t>
            </a:r>
            <a:endParaRPr lang="de-DE" sz="2001" kern="0" dirty="0">
              <a:solidFill>
                <a:srgbClr val="000000"/>
              </a:solidFill>
              <a:latin typeface="Bosch Office Sans" pitchFamily="34" charset="0"/>
            </a:endParaRPr>
          </a:p>
        </p:txBody>
      </p:sp>
      <p:sp>
        <p:nvSpPr>
          <p:cNvPr id="209" name="Notched Right Arrow 18"/>
          <p:cNvSpPr/>
          <p:nvPr/>
        </p:nvSpPr>
        <p:spPr>
          <a:xfrm>
            <a:off x="1863104" y="2473919"/>
            <a:ext cx="530409" cy="255764"/>
          </a:xfrm>
          <a:prstGeom prst="notchedRightArrow">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defTabSz="1016264">
              <a:defRPr/>
            </a:pPr>
            <a:endParaRPr lang="en-GB" sz="1778" kern="0" dirty="0">
              <a:solidFill>
                <a:srgbClr val="000000"/>
              </a:solidFill>
              <a:latin typeface="Bosch Office Sans"/>
            </a:endParaRPr>
          </a:p>
        </p:txBody>
      </p:sp>
      <p:sp>
        <p:nvSpPr>
          <p:cNvPr id="210" name="Textfeld 245"/>
          <p:cNvSpPr txBox="1"/>
          <p:nvPr/>
        </p:nvSpPr>
        <p:spPr>
          <a:xfrm>
            <a:off x="1788565" y="2642684"/>
            <a:ext cx="811851" cy="372658"/>
          </a:xfrm>
          <a:prstGeom prst="rect">
            <a:avLst/>
          </a:prstGeom>
          <a:noFill/>
        </p:spPr>
        <p:txBody>
          <a:bodyPr wrap="none" lIns="0" tIns="0" rIns="0" bIns="0" rtlCol="0">
            <a:noAutofit/>
          </a:bodyPr>
          <a:lstStyle/>
          <a:p>
            <a:pPr defTabSz="1016264">
              <a:lnSpc>
                <a:spcPts val="2556"/>
              </a:lnSpc>
              <a:spcBef>
                <a:spcPts val="556"/>
              </a:spcBef>
              <a:defRPr/>
            </a:pPr>
            <a:r>
              <a:rPr lang="de-DE" sz="1223" kern="0" dirty="0" err="1">
                <a:solidFill>
                  <a:srgbClr val="000000"/>
                </a:solidFill>
                <a:latin typeface="Bosch Office Sans" pitchFamily="34" charset="0"/>
              </a:rPr>
              <a:t>Handover</a:t>
            </a:r>
            <a:endParaRPr lang="de-DE" sz="2001" kern="0" dirty="0">
              <a:solidFill>
                <a:srgbClr val="000000"/>
              </a:solidFill>
              <a:latin typeface="Bosch Office Sans" pitchFamily="34" charset="0"/>
            </a:endParaRPr>
          </a:p>
        </p:txBody>
      </p:sp>
      <p:sp>
        <p:nvSpPr>
          <p:cNvPr id="211" name="Notched Right Arrow 18"/>
          <p:cNvSpPr/>
          <p:nvPr/>
        </p:nvSpPr>
        <p:spPr>
          <a:xfrm>
            <a:off x="1888260" y="4366740"/>
            <a:ext cx="530409" cy="255764"/>
          </a:xfrm>
          <a:prstGeom prst="notchedRightArrow">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defTabSz="1016264">
              <a:defRPr/>
            </a:pPr>
            <a:endParaRPr lang="en-GB" sz="1778" kern="0" dirty="0">
              <a:solidFill>
                <a:srgbClr val="000000"/>
              </a:solidFill>
              <a:latin typeface="Bosch Office Sans"/>
            </a:endParaRPr>
          </a:p>
        </p:txBody>
      </p:sp>
      <p:sp>
        <p:nvSpPr>
          <p:cNvPr id="212" name="Textfeld 247"/>
          <p:cNvSpPr txBox="1"/>
          <p:nvPr/>
        </p:nvSpPr>
        <p:spPr>
          <a:xfrm>
            <a:off x="1788565" y="4658849"/>
            <a:ext cx="811851" cy="372658"/>
          </a:xfrm>
          <a:prstGeom prst="rect">
            <a:avLst/>
          </a:prstGeom>
          <a:noFill/>
        </p:spPr>
        <p:txBody>
          <a:bodyPr wrap="none" lIns="0" tIns="0" rIns="0" bIns="0" rtlCol="0">
            <a:noAutofit/>
          </a:bodyPr>
          <a:lstStyle/>
          <a:p>
            <a:pPr defTabSz="1016264">
              <a:lnSpc>
                <a:spcPts val="2556"/>
              </a:lnSpc>
              <a:spcBef>
                <a:spcPts val="556"/>
              </a:spcBef>
              <a:defRPr/>
            </a:pPr>
            <a:r>
              <a:rPr lang="de-DE" sz="1223" kern="0" dirty="0" err="1">
                <a:solidFill>
                  <a:srgbClr val="000000"/>
                </a:solidFill>
                <a:latin typeface="Bosch Office Sans" pitchFamily="34" charset="0"/>
              </a:rPr>
              <a:t>Handover</a:t>
            </a:r>
            <a:endParaRPr lang="de-DE" sz="2001" kern="0" dirty="0">
              <a:solidFill>
                <a:srgbClr val="000000"/>
              </a:solidFill>
              <a:latin typeface="Bosch Office Sans" pitchFamily="34" charset="0"/>
            </a:endParaRPr>
          </a:p>
        </p:txBody>
      </p:sp>
      <p:sp>
        <p:nvSpPr>
          <p:cNvPr id="213" name="TextBox 6"/>
          <p:cNvSpPr txBox="1"/>
          <p:nvPr/>
        </p:nvSpPr>
        <p:spPr>
          <a:xfrm>
            <a:off x="5992031" y="1712750"/>
            <a:ext cx="654812" cy="292496"/>
          </a:xfrm>
          <a:prstGeom prst="rect">
            <a:avLst/>
          </a:prstGeom>
          <a:noFill/>
        </p:spPr>
        <p:txBody>
          <a:bodyPr wrap="square" lIns="0" tIns="0" rIns="0" bIns="0" rtlCol="0">
            <a:noAutofit/>
          </a:bodyPr>
          <a:lstStyle/>
          <a:p>
            <a:pPr defTabSz="1016264">
              <a:spcBef>
                <a:spcPts val="556"/>
              </a:spcBef>
              <a:defRPr/>
            </a:pPr>
            <a:r>
              <a:rPr lang="en-GB" sz="1111" kern="0" dirty="0">
                <a:solidFill>
                  <a:srgbClr val="0E78C5"/>
                </a:solidFill>
                <a:latin typeface="Bosch Office Sans" pitchFamily="34" charset="0"/>
              </a:rPr>
              <a:t>Integrated product 1</a:t>
            </a:r>
          </a:p>
        </p:txBody>
      </p:sp>
      <p:sp>
        <p:nvSpPr>
          <p:cNvPr id="214" name="TextBox 6"/>
          <p:cNvSpPr txBox="1"/>
          <p:nvPr/>
        </p:nvSpPr>
        <p:spPr>
          <a:xfrm>
            <a:off x="7272036" y="1663274"/>
            <a:ext cx="654812" cy="292496"/>
          </a:xfrm>
          <a:prstGeom prst="rect">
            <a:avLst/>
          </a:prstGeom>
          <a:noFill/>
        </p:spPr>
        <p:txBody>
          <a:bodyPr wrap="square" lIns="0" tIns="0" rIns="0" bIns="0" rtlCol="0">
            <a:noAutofit/>
          </a:bodyPr>
          <a:lstStyle/>
          <a:p>
            <a:pPr defTabSz="1016264">
              <a:spcBef>
                <a:spcPts val="556"/>
              </a:spcBef>
              <a:defRPr/>
            </a:pPr>
            <a:r>
              <a:rPr lang="en-GB" sz="1111" kern="0" dirty="0">
                <a:solidFill>
                  <a:srgbClr val="0E78C5"/>
                </a:solidFill>
                <a:latin typeface="Bosch Office Sans" pitchFamily="34" charset="0"/>
              </a:rPr>
              <a:t>Integrated product 2</a:t>
            </a:r>
          </a:p>
        </p:txBody>
      </p:sp>
      <p:sp>
        <p:nvSpPr>
          <p:cNvPr id="215" name="TextBox 6"/>
          <p:cNvSpPr txBox="1"/>
          <p:nvPr/>
        </p:nvSpPr>
        <p:spPr>
          <a:xfrm>
            <a:off x="8437290" y="1676770"/>
            <a:ext cx="654812" cy="292496"/>
          </a:xfrm>
          <a:prstGeom prst="rect">
            <a:avLst/>
          </a:prstGeom>
          <a:noFill/>
        </p:spPr>
        <p:txBody>
          <a:bodyPr wrap="square" lIns="0" tIns="0" rIns="0" bIns="0" rtlCol="0">
            <a:noAutofit/>
          </a:bodyPr>
          <a:lstStyle/>
          <a:p>
            <a:pPr defTabSz="1016264">
              <a:spcBef>
                <a:spcPts val="556"/>
              </a:spcBef>
              <a:defRPr/>
            </a:pPr>
            <a:r>
              <a:rPr lang="en-GB" sz="1111" kern="0" dirty="0">
                <a:solidFill>
                  <a:srgbClr val="0E78C5"/>
                </a:solidFill>
                <a:latin typeface="Bosch Office Sans" pitchFamily="34" charset="0"/>
              </a:rPr>
              <a:t>Integrated product 3</a:t>
            </a:r>
          </a:p>
        </p:txBody>
      </p:sp>
      <p:cxnSp>
        <p:nvCxnSpPr>
          <p:cNvPr id="216" name="Gerade Verbindung mit Pfeil 249"/>
          <p:cNvCxnSpPr/>
          <p:nvPr/>
        </p:nvCxnSpPr>
        <p:spPr>
          <a:xfrm flipH="1">
            <a:off x="8843197" y="2035334"/>
            <a:ext cx="8382" cy="3219337"/>
          </a:xfrm>
          <a:prstGeom prst="straightConnector1">
            <a:avLst/>
          </a:prstGeom>
          <a:ln w="12700">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17" name="Text Placeholder 2"/>
          <p:cNvSpPr txBox="1">
            <a:spLocks/>
          </p:cNvSpPr>
          <p:nvPr/>
        </p:nvSpPr>
        <p:spPr>
          <a:xfrm>
            <a:off x="135724" y="223605"/>
            <a:ext cx="10452100" cy="388800"/>
          </a:xfrm>
          <a:prstGeom prst="rect">
            <a:avLst/>
          </a:prstGeom>
        </p:spPr>
        <p:txBody>
          <a:bodyPr vert="horz" lIns="0" tIns="0" rIns="0" bIns="0" rtlCol="0">
            <a:noAutofit/>
          </a:bodyPr>
          <a:lstStyle>
            <a:lvl1pPr marL="251982" indent="-251982" algn="l" defTabSz="914333" rtl="0" eaLnBrk="1" latinLnBrk="0" hangingPunct="1">
              <a:lnSpc>
                <a:spcPct val="89000"/>
              </a:lnSpc>
              <a:spcBef>
                <a:spcPts val="500"/>
              </a:spcBef>
              <a:buFont typeface="Wingdings 3" panose="05040102010807070707" pitchFamily="18" charset="2"/>
              <a:buNone/>
              <a:defRPr lang="de-DE" sz="2800" kern="0" baseline="0">
                <a:solidFill>
                  <a:schemeClr val="tx1"/>
                </a:solidFill>
                <a:latin typeface="+mn-lt"/>
                <a:ea typeface="+mn-ea"/>
                <a:cs typeface="+mn-cs"/>
              </a:defRPr>
            </a:lvl1pPr>
            <a:lvl2pPr marL="507563" indent="-273580" algn="l" defTabSz="914333" rtl="0" eaLnBrk="1" latinLnBrk="0" hangingPunct="1">
              <a:lnSpc>
                <a:spcPct val="103000"/>
              </a:lnSpc>
              <a:spcBef>
                <a:spcPts val="500"/>
              </a:spcBef>
              <a:buFont typeface="Wingdings 3" panose="05040102010807070707" pitchFamily="18" charset="2"/>
              <a:buChar char=""/>
              <a:defRPr sz="1600" kern="1200">
                <a:solidFill>
                  <a:schemeClr val="tx1"/>
                </a:solidFill>
                <a:latin typeface="+mn-lt"/>
                <a:ea typeface="+mn-ea"/>
                <a:cs typeface="+mn-cs"/>
              </a:defRPr>
            </a:lvl2pPr>
            <a:lvl3pPr marL="730746" indent="-205185" algn="l" defTabSz="914333" rtl="0" eaLnBrk="1" latinLnBrk="0" hangingPunct="1">
              <a:lnSpc>
                <a:spcPct val="102000"/>
              </a:lnSpc>
              <a:spcBef>
                <a:spcPts val="500"/>
              </a:spcBef>
              <a:buFont typeface="Bosch Office Sans" pitchFamily="2" charset="0"/>
              <a:buChar char="‒"/>
              <a:defRPr sz="1400" kern="1200">
                <a:solidFill>
                  <a:schemeClr val="tx1"/>
                </a:solidFill>
                <a:latin typeface="+mn-lt"/>
                <a:ea typeface="+mn-ea"/>
                <a:cs typeface="+mn-cs"/>
              </a:defRPr>
            </a:lvl3pPr>
            <a:lvl4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4pPr>
            <a:lvl5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5pPr>
            <a:lvl6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6pPr>
            <a:lvl7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7pPr>
            <a:lvl8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8pPr>
            <a:lvl9pPr marL="932331" indent="-183586" algn="l" defTabSz="914333" rtl="0" eaLnBrk="1" latinLnBrk="0" hangingPunct="1">
              <a:lnSpc>
                <a:spcPct val="103000"/>
              </a:lnSpc>
              <a:spcBef>
                <a:spcPts val="500"/>
              </a:spcBef>
              <a:buFont typeface="Bosch Office Sans" pitchFamily="2" charset="0"/>
              <a:buChar char="‒"/>
              <a:defRPr sz="1300" kern="1200" baseline="0">
                <a:solidFill>
                  <a:schemeClr val="tx1"/>
                </a:solidFill>
                <a:latin typeface="+mn-lt"/>
                <a:ea typeface="+mn-ea"/>
                <a:cs typeface="+mn-cs"/>
              </a:defRPr>
            </a:lvl9pPr>
          </a:lstStyle>
          <a:p>
            <a:pPr marL="251982" marR="0" lvl="0" indent="-251982" algn="l" defTabSz="914333" rtl="0" eaLnBrk="1" fontAlgn="auto" latinLnBrk="0" hangingPunct="1">
              <a:lnSpc>
                <a:spcPct val="89000"/>
              </a:lnSpc>
              <a:spcBef>
                <a:spcPts val="500"/>
              </a:spcBef>
              <a:spcAft>
                <a:spcPts val="0"/>
              </a:spcAft>
              <a:buClrTx/>
              <a:buSzTx/>
              <a:buFont typeface="Wingdings 3" panose="05040102010807070707" pitchFamily="18" charset="2"/>
              <a:buNone/>
              <a:tabLst/>
              <a:defRPr/>
            </a:pPr>
            <a:r>
              <a:rPr kumimoji="0" lang="en-GB" sz="2800" b="1" i="0" u="none" strike="noStrike" kern="0" cap="none" spc="0" normalizeH="0" baseline="0" noProof="0" dirty="0" smtClean="0">
                <a:ln>
                  <a:noFill/>
                </a:ln>
                <a:gradFill>
                  <a:gsLst>
                    <a:gs pos="0">
                      <a:srgbClr val="A80163"/>
                    </a:gs>
                    <a:gs pos="16000">
                      <a:srgbClr val="3F136C"/>
                    </a:gs>
                    <a:gs pos="48000">
                      <a:srgbClr val="0E78C5"/>
                    </a:gs>
                    <a:gs pos="31000">
                      <a:srgbClr val="08427E"/>
                    </a:gs>
                    <a:gs pos="97000">
                      <a:srgbClr val="0A5139"/>
                    </a:gs>
                    <a:gs pos="77922">
                      <a:srgbClr val="67B419"/>
                    </a:gs>
                    <a:gs pos="63000">
                      <a:srgbClr val="1399A0"/>
                    </a:gs>
                  </a:gsLst>
                  <a:lin ang="0" scaled="0"/>
                </a:gradFill>
                <a:effectLst/>
                <a:uLnTx/>
                <a:uFillTx/>
                <a:latin typeface="Bosch Office Sans" pitchFamily="2" charset="0"/>
                <a:ea typeface="+mn-ea"/>
                <a:cs typeface="+mn-cs"/>
              </a:rPr>
              <a:t>Autonomous 1.0 : Envisioning Full Stack Team Structure</a:t>
            </a:r>
            <a:endParaRPr kumimoji="0" lang="en-GB" sz="2800" b="0" i="0" u="none" strike="noStrike" kern="0" cap="none" spc="0" normalizeH="0" baseline="0" noProof="0" dirty="0">
              <a:ln>
                <a:noFill/>
              </a:ln>
              <a:solidFill>
                <a:srgbClr val="000000"/>
              </a:solidFill>
              <a:effectLst/>
              <a:uLnTx/>
              <a:uFillTx/>
              <a:latin typeface="Bosch Office Sans"/>
              <a:ea typeface="+mn-ea"/>
              <a:cs typeface="+mn-cs"/>
            </a:endParaRPr>
          </a:p>
        </p:txBody>
      </p:sp>
    </p:spTree>
    <p:extLst>
      <p:ext uri="{BB962C8B-B14F-4D97-AF65-F5344CB8AC3E}">
        <p14:creationId xmlns:p14="http://schemas.microsoft.com/office/powerpoint/2010/main" val="274277771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5689436" y="1078817"/>
            <a:ext cx="26152" cy="5288264"/>
          </a:xfrm>
          <a:prstGeom prst="line">
            <a:avLst/>
          </a:prstGeom>
        </p:spPr>
        <p:style>
          <a:lnRef idx="1">
            <a:schemeClr val="accent1"/>
          </a:lnRef>
          <a:fillRef idx="0">
            <a:schemeClr val="accent1"/>
          </a:fillRef>
          <a:effectRef idx="0">
            <a:schemeClr val="accent1"/>
          </a:effectRef>
          <a:fontRef idx="minor">
            <a:schemeClr val="tx1"/>
          </a:fontRef>
        </p:style>
      </p:cxnSp>
      <p:pic>
        <p:nvPicPr>
          <p:cNvPr id="5126" name="Picture 6" descr="Transparent Legos Clipart - Lego Brick Black And White , Free Transparent  Clipart - ClipartKe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076" y="4183067"/>
            <a:ext cx="567440" cy="458538"/>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Transparent Legos Clipart - Lego Brick Black And White , Free Transparent  Clipart - ClipartKe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0445" y="4438528"/>
            <a:ext cx="567440" cy="458538"/>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Transparent Legos Clipart - Lego Brick Black And White , Free Transparent  Clipart - ClipartKe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2836" y="4814048"/>
            <a:ext cx="567440" cy="458538"/>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Transparent Legos Clipart - Lego Brick Black And White , Free Transparent  Clipart - ClipartKe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60596" y="4183067"/>
            <a:ext cx="567440" cy="458538"/>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6" descr="Transparent Legos Clipart - Lego Brick Black And White , Free Transparent  Clipart - ClipartKe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10276" y="4792667"/>
            <a:ext cx="567440" cy="458538"/>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6" descr="Transparent Legos Clipart - Lego Brick Black And White , Free Transparent  Clipart - ClipartKe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19823" y="4376568"/>
            <a:ext cx="567440" cy="458538"/>
          </a:xfrm>
          <a:prstGeom prst="rect">
            <a:avLst/>
          </a:prstGeom>
          <a:noFill/>
          <a:extLst>
            <a:ext uri="{909E8E84-426E-40DD-AFC4-6F175D3DCCD1}">
              <a14:hiddenFill xmlns:a14="http://schemas.microsoft.com/office/drawing/2010/main">
                <a:solidFill>
                  <a:srgbClr val="FFFFFF"/>
                </a:solidFill>
              </a14:hiddenFill>
            </a:ext>
          </a:extLst>
        </p:spPr>
      </p:pic>
      <p:pic>
        <p:nvPicPr>
          <p:cNvPr id="5128" name="Picture 8" descr="The best free Connector icon images. Download from 201 free icons of  Connector at GetDrawing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2434507">
            <a:off x="3365478" y="3340869"/>
            <a:ext cx="554615" cy="554615"/>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8" descr="The best free Connector icon images. Download from 201 free icons of  Connector at GetDrawing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2434507">
            <a:off x="2967807" y="3272523"/>
            <a:ext cx="554615" cy="554615"/>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8" descr="The best free Connector icon images. Download from 201 free icons of  Connector at GetDrawing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2434507">
            <a:off x="3404948" y="3939893"/>
            <a:ext cx="525953" cy="525953"/>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8" descr="The best free Connector icon images. Download from 201 free icons of  Connector at GetDrawing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2434507">
            <a:off x="3842232" y="3194411"/>
            <a:ext cx="554615" cy="554615"/>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8" descr="The best free Connector icon images. Download from 201 free icons of  Connector at GetDrawing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2434507">
            <a:off x="3905235" y="3877423"/>
            <a:ext cx="554615" cy="554615"/>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8" descr="The best free Connector icon images. Download from 201 free icons of  Connector at GetDrawing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2434507">
            <a:off x="4538140" y="3852842"/>
            <a:ext cx="554615" cy="554615"/>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8" descr="The best free Connector icon images. Download from 201 free icons of  Connector at GetDrawing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2434507">
            <a:off x="4406237" y="3246442"/>
            <a:ext cx="554615" cy="554615"/>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8" descr="The best free Connector icon images. Download from 201 free icons of  Connector at GetDrawing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2434507">
            <a:off x="3920420" y="4342208"/>
            <a:ext cx="554615" cy="554615"/>
          </a:xfrm>
          <a:prstGeom prst="rect">
            <a:avLst/>
          </a:prstGeom>
          <a:noFill/>
          <a:extLst>
            <a:ext uri="{909E8E84-426E-40DD-AFC4-6F175D3DCCD1}">
              <a14:hiddenFill xmlns:a14="http://schemas.microsoft.com/office/drawing/2010/main">
                <a:solidFill>
                  <a:srgbClr val="FFFFFF"/>
                </a:solidFill>
              </a14:hiddenFill>
            </a:ext>
          </a:extLst>
        </p:spPr>
      </p:pic>
      <p:pic>
        <p:nvPicPr>
          <p:cNvPr id="5130" name="Picture 10" descr="Free Menu Clipart Black And White, Download Free Menu Clipart Black And  White png images, Free ClipArts on Clipart Library"/>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9441" y="1491211"/>
            <a:ext cx="1519433" cy="175214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382513" y="1112552"/>
            <a:ext cx="1609061" cy="369332"/>
          </a:xfrm>
          <a:prstGeom prst="rect">
            <a:avLst/>
          </a:prstGeom>
          <a:noFill/>
        </p:spPr>
        <p:txBody>
          <a:bodyPr wrap="square" rtlCol="0">
            <a:spAutoFit/>
          </a:bodyPr>
          <a:lstStyle/>
          <a:p>
            <a:r>
              <a:rPr lang="en-GB" dirty="0" smtClean="0"/>
              <a:t>App Store</a:t>
            </a:r>
            <a:endParaRPr lang="en-GB" dirty="0"/>
          </a:p>
        </p:txBody>
      </p:sp>
      <p:pic>
        <p:nvPicPr>
          <p:cNvPr id="5138" name="Picture 18" descr="Search Icon | Material UI"/>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14308" y="1370073"/>
            <a:ext cx="716295" cy="716295"/>
          </a:xfrm>
          <a:prstGeom prst="rect">
            <a:avLst/>
          </a:prstGeom>
          <a:noFill/>
          <a:extLst>
            <a:ext uri="{909E8E84-426E-40DD-AFC4-6F175D3DCCD1}">
              <a14:hiddenFill xmlns:a14="http://schemas.microsoft.com/office/drawing/2010/main">
                <a:solidFill>
                  <a:srgbClr val="FFFFFF"/>
                </a:solidFill>
              </a14:hiddenFill>
            </a:ext>
          </a:extLst>
        </p:spPr>
      </p:pic>
      <p:sp>
        <p:nvSpPr>
          <p:cNvPr id="29" name="Down Arrow 28"/>
          <p:cNvSpPr/>
          <p:nvPr/>
        </p:nvSpPr>
        <p:spPr>
          <a:xfrm rot="10800000">
            <a:off x="5971678" y="1983716"/>
            <a:ext cx="563526" cy="280895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TextBox 30"/>
          <p:cNvSpPr txBox="1"/>
          <p:nvPr/>
        </p:nvSpPr>
        <p:spPr>
          <a:xfrm>
            <a:off x="3576069" y="2715732"/>
            <a:ext cx="1619609" cy="369332"/>
          </a:xfrm>
          <a:prstGeom prst="rect">
            <a:avLst/>
          </a:prstGeom>
          <a:noFill/>
        </p:spPr>
        <p:txBody>
          <a:bodyPr wrap="square" rtlCol="0">
            <a:spAutoFit/>
          </a:bodyPr>
          <a:lstStyle/>
          <a:p>
            <a:r>
              <a:rPr lang="en-GB" dirty="0" smtClean="0"/>
              <a:t>Plug-in utilities</a:t>
            </a:r>
            <a:endParaRPr lang="en-GB" dirty="0"/>
          </a:p>
        </p:txBody>
      </p:sp>
      <p:sp>
        <p:nvSpPr>
          <p:cNvPr id="53" name="TextBox 52"/>
          <p:cNvSpPr txBox="1"/>
          <p:nvPr/>
        </p:nvSpPr>
        <p:spPr>
          <a:xfrm>
            <a:off x="761263" y="3538283"/>
            <a:ext cx="1619609" cy="369332"/>
          </a:xfrm>
          <a:prstGeom prst="rect">
            <a:avLst/>
          </a:prstGeom>
          <a:noFill/>
        </p:spPr>
        <p:txBody>
          <a:bodyPr wrap="square" rtlCol="0">
            <a:spAutoFit/>
          </a:bodyPr>
          <a:lstStyle/>
          <a:p>
            <a:r>
              <a:rPr lang="en-GB" dirty="0" smtClean="0"/>
              <a:t>Silo Solutions</a:t>
            </a:r>
            <a:endParaRPr lang="en-GB" dirty="0"/>
          </a:p>
        </p:txBody>
      </p:sp>
      <p:sp>
        <p:nvSpPr>
          <p:cNvPr id="57" name="Text Placeholder 2"/>
          <p:cNvSpPr txBox="1">
            <a:spLocks/>
          </p:cNvSpPr>
          <p:nvPr/>
        </p:nvSpPr>
        <p:spPr>
          <a:xfrm>
            <a:off x="135724" y="223605"/>
            <a:ext cx="10452100" cy="388800"/>
          </a:xfrm>
          <a:prstGeom prst="rect">
            <a:avLst/>
          </a:prstGeom>
        </p:spPr>
        <p:txBody>
          <a:bodyPr vert="horz" lIns="0" tIns="0" rIns="0" bIns="0" rtlCol="0">
            <a:noAutofit/>
          </a:bodyPr>
          <a:lstStyle>
            <a:lvl1pPr marL="251982" indent="-251982" algn="l" defTabSz="914333" rtl="0" eaLnBrk="1" latinLnBrk="0" hangingPunct="1">
              <a:lnSpc>
                <a:spcPct val="89000"/>
              </a:lnSpc>
              <a:spcBef>
                <a:spcPts val="500"/>
              </a:spcBef>
              <a:buFont typeface="Wingdings 3" panose="05040102010807070707" pitchFamily="18" charset="2"/>
              <a:buNone/>
              <a:defRPr lang="de-DE" sz="2800" kern="0" baseline="0">
                <a:solidFill>
                  <a:schemeClr val="tx1"/>
                </a:solidFill>
                <a:latin typeface="+mn-lt"/>
                <a:ea typeface="+mn-ea"/>
                <a:cs typeface="+mn-cs"/>
              </a:defRPr>
            </a:lvl1pPr>
            <a:lvl2pPr marL="507563" indent="-273580" algn="l" defTabSz="914333" rtl="0" eaLnBrk="1" latinLnBrk="0" hangingPunct="1">
              <a:lnSpc>
                <a:spcPct val="103000"/>
              </a:lnSpc>
              <a:spcBef>
                <a:spcPts val="500"/>
              </a:spcBef>
              <a:buFont typeface="Wingdings 3" panose="05040102010807070707" pitchFamily="18" charset="2"/>
              <a:buChar char=""/>
              <a:defRPr sz="1600" kern="1200">
                <a:solidFill>
                  <a:schemeClr val="tx1"/>
                </a:solidFill>
                <a:latin typeface="+mn-lt"/>
                <a:ea typeface="+mn-ea"/>
                <a:cs typeface="+mn-cs"/>
              </a:defRPr>
            </a:lvl2pPr>
            <a:lvl3pPr marL="730746" indent="-205185" algn="l" defTabSz="914333" rtl="0" eaLnBrk="1" latinLnBrk="0" hangingPunct="1">
              <a:lnSpc>
                <a:spcPct val="102000"/>
              </a:lnSpc>
              <a:spcBef>
                <a:spcPts val="500"/>
              </a:spcBef>
              <a:buFont typeface="Bosch Office Sans" pitchFamily="2" charset="0"/>
              <a:buChar char="‒"/>
              <a:defRPr sz="1400" kern="1200">
                <a:solidFill>
                  <a:schemeClr val="tx1"/>
                </a:solidFill>
                <a:latin typeface="+mn-lt"/>
                <a:ea typeface="+mn-ea"/>
                <a:cs typeface="+mn-cs"/>
              </a:defRPr>
            </a:lvl3pPr>
            <a:lvl4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4pPr>
            <a:lvl5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5pPr>
            <a:lvl6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6pPr>
            <a:lvl7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7pPr>
            <a:lvl8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8pPr>
            <a:lvl9pPr marL="932331" indent="-183586" algn="l" defTabSz="914333" rtl="0" eaLnBrk="1" latinLnBrk="0" hangingPunct="1">
              <a:lnSpc>
                <a:spcPct val="103000"/>
              </a:lnSpc>
              <a:spcBef>
                <a:spcPts val="500"/>
              </a:spcBef>
              <a:buFont typeface="Bosch Office Sans" pitchFamily="2" charset="0"/>
              <a:buChar char="‒"/>
              <a:defRPr sz="1300" kern="1200" baseline="0">
                <a:solidFill>
                  <a:schemeClr val="tx1"/>
                </a:solidFill>
                <a:latin typeface="+mn-lt"/>
                <a:ea typeface="+mn-ea"/>
                <a:cs typeface="+mn-cs"/>
              </a:defRPr>
            </a:lvl9pPr>
          </a:lstStyle>
          <a:p>
            <a:pPr marL="251982" marR="0" lvl="0" indent="-251982" algn="l" defTabSz="914333" rtl="0" eaLnBrk="1" fontAlgn="auto" latinLnBrk="0" hangingPunct="1">
              <a:lnSpc>
                <a:spcPct val="89000"/>
              </a:lnSpc>
              <a:spcBef>
                <a:spcPts val="500"/>
              </a:spcBef>
              <a:spcAft>
                <a:spcPts val="0"/>
              </a:spcAft>
              <a:buClrTx/>
              <a:buSzTx/>
              <a:buFont typeface="Wingdings 3" panose="05040102010807070707" pitchFamily="18" charset="2"/>
              <a:buNone/>
              <a:tabLst/>
              <a:defRPr/>
            </a:pPr>
            <a:r>
              <a:rPr kumimoji="0" lang="en-GB" sz="2800" b="1" i="0" u="none" strike="noStrike" kern="0" cap="none" spc="0" normalizeH="0" baseline="0" noProof="0" dirty="0" smtClean="0">
                <a:ln>
                  <a:noFill/>
                </a:ln>
                <a:gradFill>
                  <a:gsLst>
                    <a:gs pos="0">
                      <a:srgbClr val="A80163"/>
                    </a:gs>
                    <a:gs pos="16000">
                      <a:srgbClr val="3F136C"/>
                    </a:gs>
                    <a:gs pos="48000">
                      <a:srgbClr val="0E78C5"/>
                    </a:gs>
                    <a:gs pos="31000">
                      <a:srgbClr val="08427E"/>
                    </a:gs>
                    <a:gs pos="97000">
                      <a:srgbClr val="0A5139"/>
                    </a:gs>
                    <a:gs pos="77922">
                      <a:srgbClr val="67B419"/>
                    </a:gs>
                    <a:gs pos="63000">
                      <a:srgbClr val="1399A0"/>
                    </a:gs>
                  </a:gsLst>
                  <a:lin ang="0" scaled="0"/>
                </a:gradFill>
                <a:effectLst/>
                <a:uLnTx/>
                <a:uFillTx/>
                <a:latin typeface="Bosch Office Sans" pitchFamily="2" charset="0"/>
                <a:ea typeface="+mn-ea"/>
                <a:cs typeface="+mn-cs"/>
              </a:rPr>
              <a:t>Autonomous 1.0 : Envisioning Automation App Store</a:t>
            </a:r>
            <a:endParaRPr kumimoji="0" lang="en-GB" sz="2800" b="0" i="0" u="none" strike="noStrike" kern="0" cap="none" spc="0" normalizeH="0" baseline="0" noProof="0" dirty="0">
              <a:ln>
                <a:noFill/>
              </a:ln>
              <a:solidFill>
                <a:srgbClr val="000000"/>
              </a:solidFill>
              <a:effectLst/>
              <a:uLnTx/>
              <a:uFillTx/>
              <a:latin typeface="Bosch Office Sans"/>
              <a:ea typeface="+mn-ea"/>
              <a:cs typeface="+mn-cs"/>
            </a:endParaRPr>
          </a:p>
        </p:txBody>
      </p:sp>
      <p:sp>
        <p:nvSpPr>
          <p:cNvPr id="34" name="TextBox 33"/>
          <p:cNvSpPr txBox="1"/>
          <p:nvPr/>
        </p:nvSpPr>
        <p:spPr>
          <a:xfrm>
            <a:off x="6816293" y="1297218"/>
            <a:ext cx="4301603" cy="4524315"/>
          </a:xfrm>
          <a:prstGeom prst="rect">
            <a:avLst/>
          </a:prstGeom>
          <a:noFill/>
        </p:spPr>
        <p:txBody>
          <a:bodyPr wrap="square" rtlCol="0">
            <a:spAutoFit/>
          </a:bodyPr>
          <a:lstStyle/>
          <a:p>
            <a:pPr marL="285750" indent="-285750">
              <a:buFontTx/>
              <a:buChar char="-"/>
            </a:pPr>
            <a:r>
              <a:rPr lang="en-GB" dirty="0" smtClean="0"/>
              <a:t>A platform to consolidate all available and new Automation solutions.</a:t>
            </a:r>
          </a:p>
          <a:p>
            <a:pPr marL="285750" indent="-285750">
              <a:buFontTx/>
              <a:buChar char="-"/>
            </a:pPr>
            <a:endParaRPr lang="en-GB" dirty="0"/>
          </a:p>
          <a:p>
            <a:pPr marL="285750" indent="-285750">
              <a:buFontTx/>
              <a:buChar char="-"/>
            </a:pPr>
            <a:r>
              <a:rPr lang="en-GB" dirty="0" smtClean="0"/>
              <a:t>Solutions can be used in silo mode or integrated using plug-ins.</a:t>
            </a:r>
          </a:p>
          <a:p>
            <a:pPr marL="285750" indent="-285750">
              <a:buFontTx/>
              <a:buChar char="-"/>
            </a:pPr>
            <a:endParaRPr lang="en-GB" dirty="0"/>
          </a:p>
          <a:p>
            <a:pPr marL="285750" indent="-285750">
              <a:buFontTx/>
              <a:buChar char="-"/>
            </a:pPr>
            <a:r>
              <a:rPr lang="en-GB" dirty="0" smtClean="0"/>
              <a:t>Community Based Development</a:t>
            </a:r>
          </a:p>
          <a:p>
            <a:pPr marL="285750" indent="-285750">
              <a:buFontTx/>
              <a:buChar char="-"/>
            </a:pPr>
            <a:endParaRPr lang="en-GB" dirty="0"/>
          </a:p>
          <a:p>
            <a:pPr marL="285750" indent="-285750">
              <a:buFontTx/>
              <a:buChar char="-"/>
            </a:pPr>
            <a:r>
              <a:rPr lang="en-GB" dirty="0" smtClean="0"/>
              <a:t>Promoting Re-usability &amp; Social coding.</a:t>
            </a:r>
          </a:p>
          <a:p>
            <a:pPr marL="285750" indent="-285750">
              <a:buFontTx/>
              <a:buChar char="-"/>
            </a:pPr>
            <a:endParaRPr lang="en-GB" dirty="0"/>
          </a:p>
          <a:p>
            <a:pPr marL="285750" indent="-285750">
              <a:buFontTx/>
              <a:buChar char="-"/>
            </a:pPr>
            <a:r>
              <a:rPr lang="en-GB" dirty="0" smtClean="0"/>
              <a:t>Co-engineering on unique solutions  </a:t>
            </a:r>
          </a:p>
          <a:p>
            <a:pPr marL="285750" indent="-285750">
              <a:buFontTx/>
              <a:buChar char="-"/>
            </a:pPr>
            <a:endParaRPr lang="en-GB" dirty="0"/>
          </a:p>
          <a:p>
            <a:pPr marL="285750" indent="-285750">
              <a:buFontTx/>
              <a:buChar char="-"/>
            </a:pPr>
            <a:r>
              <a:rPr lang="en-GB" dirty="0" smtClean="0"/>
              <a:t>Central Maintenance of tools</a:t>
            </a:r>
          </a:p>
          <a:p>
            <a:pPr marL="285750" indent="-285750">
              <a:buFontTx/>
              <a:buChar char="-"/>
            </a:pPr>
            <a:endParaRPr lang="en-GB" dirty="0"/>
          </a:p>
          <a:p>
            <a:pPr marL="285750" indent="-285750">
              <a:buFontTx/>
              <a:buChar char="-"/>
            </a:pPr>
            <a:r>
              <a:rPr lang="en-GB" dirty="0" smtClean="0"/>
              <a:t>Necessary support to stakeholder to embrace the platform</a:t>
            </a:r>
            <a:endParaRPr lang="en-GB" dirty="0"/>
          </a:p>
        </p:txBody>
      </p:sp>
    </p:spTree>
    <p:extLst>
      <p:ext uri="{BB962C8B-B14F-4D97-AF65-F5344CB8AC3E}">
        <p14:creationId xmlns:p14="http://schemas.microsoft.com/office/powerpoint/2010/main" val="73841823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241181"/>
            <a:ext cx="8952614" cy="6477082"/>
          </a:xfrm>
          <a:prstGeom prst="rect">
            <a:avLst/>
          </a:prstGeom>
        </p:spPr>
      </p:pic>
    </p:spTree>
    <p:extLst>
      <p:ext uri="{BB962C8B-B14F-4D97-AF65-F5344CB8AC3E}">
        <p14:creationId xmlns:p14="http://schemas.microsoft.com/office/powerpoint/2010/main" val="378878699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B0464BE6-4F65-4B6F-8DFE-DE3CFCA3AB70}"/>
              </a:ext>
            </a:extLst>
          </p:cNvPr>
          <p:cNvGrpSpPr/>
          <p:nvPr/>
        </p:nvGrpSpPr>
        <p:grpSpPr>
          <a:xfrm>
            <a:off x="2445335" y="1224354"/>
            <a:ext cx="8544286" cy="4874298"/>
            <a:chOff x="2224563" y="1084684"/>
            <a:chExt cx="4779596" cy="3035051"/>
          </a:xfrm>
        </p:grpSpPr>
        <p:grpSp>
          <p:nvGrpSpPr>
            <p:cNvPr id="3" name="Group 2">
              <a:extLst>
                <a:ext uri="{FF2B5EF4-FFF2-40B4-BE49-F238E27FC236}">
                  <a16:creationId xmlns:a16="http://schemas.microsoft.com/office/drawing/2014/main" id="{E4AB073B-5D73-445F-A6BD-96B4A8BA053F}"/>
                </a:ext>
              </a:extLst>
            </p:cNvPr>
            <p:cNvGrpSpPr/>
            <p:nvPr/>
          </p:nvGrpSpPr>
          <p:grpSpPr>
            <a:xfrm>
              <a:off x="2224563" y="1084684"/>
              <a:ext cx="4779596" cy="3035051"/>
              <a:chOff x="1164004" y="1421566"/>
              <a:chExt cx="5857049" cy="3578993"/>
            </a:xfrm>
          </p:grpSpPr>
          <p:sp>
            <p:nvSpPr>
              <p:cNvPr id="5" name="Parallelogramm 9">
                <a:extLst>
                  <a:ext uri="{FF2B5EF4-FFF2-40B4-BE49-F238E27FC236}">
                    <a16:creationId xmlns:a16="http://schemas.microsoft.com/office/drawing/2014/main" id="{98A334F8-2797-419C-948F-DF23E14941A4}"/>
                  </a:ext>
                </a:extLst>
              </p:cNvPr>
              <p:cNvSpPr/>
              <p:nvPr>
                <p:custDataLst>
                  <p:tags r:id="rId2"/>
                </p:custDataLst>
              </p:nvPr>
            </p:nvSpPr>
            <p:spPr>
              <a:xfrm flipH="1">
                <a:off x="2062074" y="3019506"/>
                <a:ext cx="395241" cy="792520"/>
              </a:xfrm>
              <a:prstGeom prst="parallelogram">
                <a:avLst>
                  <a:gd name="adj" fmla="val 82813"/>
                </a:avLst>
              </a:prstGeom>
              <a:solidFill>
                <a:srgbClr val="6E1E1E"/>
              </a:solidFill>
              <a:ln w="19050" cap="flat" cmpd="sng" algn="ctr">
                <a:solidFill>
                  <a:srgbClr val="6E1E1E"/>
                </a:solidFill>
                <a:prstDash val="solid"/>
              </a:ln>
              <a:effectLst>
                <a:outerShdw blurRad="63500" sx="102000" sy="102000" algn="ctr" rotWithShape="0">
                  <a:prstClr val="black">
                    <a:alpha val="40000"/>
                  </a:prstClr>
                </a:outerShdw>
              </a:effectLst>
            </p:spPr>
            <p:txBody>
              <a:bodyPr lIns="0" rIns="0" anchor="ctr"/>
              <a:lstStyle/>
              <a:p>
                <a:pPr algn="ctr" defTabSz="1016264" eaLnBrk="0" hangingPunct="0">
                  <a:defRPr/>
                </a:pPr>
                <a:endParaRPr lang="en-GB" sz="1167" kern="0" dirty="0">
                  <a:solidFill>
                    <a:srgbClr val="000000"/>
                  </a:solidFill>
                  <a:latin typeface="Bosch Office Sans"/>
                </a:endParaRPr>
              </a:p>
            </p:txBody>
          </p:sp>
          <p:sp>
            <p:nvSpPr>
              <p:cNvPr id="6" name="Parallelogramm 12">
                <a:extLst>
                  <a:ext uri="{FF2B5EF4-FFF2-40B4-BE49-F238E27FC236}">
                    <a16:creationId xmlns:a16="http://schemas.microsoft.com/office/drawing/2014/main" id="{EAAF0990-7955-4D9E-8915-29437E05A5F3}"/>
                  </a:ext>
                </a:extLst>
              </p:cNvPr>
              <p:cNvSpPr/>
              <p:nvPr>
                <p:custDataLst>
                  <p:tags r:id="rId3"/>
                </p:custDataLst>
              </p:nvPr>
            </p:nvSpPr>
            <p:spPr>
              <a:xfrm flipH="1">
                <a:off x="1815177" y="2468949"/>
                <a:ext cx="298577" cy="494935"/>
              </a:xfrm>
              <a:prstGeom prst="parallelogram">
                <a:avLst>
                  <a:gd name="adj" fmla="val 74343"/>
                </a:avLst>
              </a:prstGeom>
              <a:solidFill>
                <a:srgbClr val="6E1E1E"/>
              </a:solidFill>
              <a:ln w="19050" cap="flat" cmpd="sng" algn="ctr">
                <a:solidFill>
                  <a:srgbClr val="6E1E1E"/>
                </a:solidFill>
                <a:prstDash val="solid"/>
              </a:ln>
              <a:effectLst>
                <a:outerShdw blurRad="63500" sx="102000" sy="102000" algn="ctr" rotWithShape="0">
                  <a:prstClr val="black">
                    <a:alpha val="40000"/>
                  </a:prstClr>
                </a:outerShdw>
              </a:effectLst>
            </p:spPr>
            <p:txBody>
              <a:bodyPr lIns="0" rIns="0" anchor="ctr"/>
              <a:lstStyle/>
              <a:p>
                <a:pPr algn="ctr" defTabSz="1016264" eaLnBrk="0" hangingPunct="0">
                  <a:defRPr/>
                </a:pPr>
                <a:endParaRPr lang="en-GB" sz="1167" kern="0" dirty="0">
                  <a:solidFill>
                    <a:srgbClr val="000000"/>
                  </a:solidFill>
                  <a:latin typeface="Bosch Office Sans"/>
                </a:endParaRPr>
              </a:p>
            </p:txBody>
          </p:sp>
          <p:sp>
            <p:nvSpPr>
              <p:cNvPr id="7" name="Parallelogramm 14">
                <a:extLst>
                  <a:ext uri="{FF2B5EF4-FFF2-40B4-BE49-F238E27FC236}">
                    <a16:creationId xmlns:a16="http://schemas.microsoft.com/office/drawing/2014/main" id="{58B94E75-38F3-4745-A4C2-B2C00079ECFA}"/>
                  </a:ext>
                </a:extLst>
              </p:cNvPr>
              <p:cNvSpPr/>
              <p:nvPr>
                <p:custDataLst>
                  <p:tags r:id="rId4"/>
                </p:custDataLst>
              </p:nvPr>
            </p:nvSpPr>
            <p:spPr>
              <a:xfrm flipH="1">
                <a:off x="1956917" y="2472123"/>
                <a:ext cx="281483" cy="491761"/>
              </a:xfrm>
              <a:prstGeom prst="parallelogram">
                <a:avLst>
                  <a:gd name="adj" fmla="val 75087"/>
                </a:avLst>
              </a:prstGeom>
              <a:solidFill>
                <a:srgbClr val="BFAB00"/>
              </a:solidFill>
              <a:ln w="19050" cap="flat" cmpd="sng" algn="ctr">
                <a:solidFill>
                  <a:srgbClr val="C0AC00"/>
                </a:solidFill>
                <a:prstDash val="solid"/>
              </a:ln>
              <a:effectLst>
                <a:outerShdw blurRad="63500" sx="102000" sy="102000" algn="ctr" rotWithShape="0">
                  <a:prstClr val="black">
                    <a:alpha val="40000"/>
                  </a:prstClr>
                </a:outerShdw>
              </a:effectLst>
            </p:spPr>
            <p:txBody>
              <a:bodyPr lIns="0" rIns="0" anchor="ctr"/>
              <a:lstStyle/>
              <a:p>
                <a:pPr algn="ctr" defTabSz="1016264" eaLnBrk="0" hangingPunct="0">
                  <a:defRPr/>
                </a:pPr>
                <a:endParaRPr lang="en-GB" sz="1167" kern="0" dirty="0">
                  <a:solidFill>
                    <a:srgbClr val="000000"/>
                  </a:solidFill>
                  <a:latin typeface="Bosch Office Sans"/>
                </a:endParaRPr>
              </a:p>
            </p:txBody>
          </p:sp>
          <p:sp>
            <p:nvSpPr>
              <p:cNvPr id="8" name="Parallelogramm 16">
                <a:extLst>
                  <a:ext uri="{FF2B5EF4-FFF2-40B4-BE49-F238E27FC236}">
                    <a16:creationId xmlns:a16="http://schemas.microsoft.com/office/drawing/2014/main" id="{5DB75B1C-8547-47F2-AF88-2E7CACA08AAE}"/>
                  </a:ext>
                </a:extLst>
              </p:cNvPr>
              <p:cNvSpPr/>
              <p:nvPr>
                <p:custDataLst>
                  <p:tags r:id="rId5"/>
                </p:custDataLst>
              </p:nvPr>
            </p:nvSpPr>
            <p:spPr>
              <a:xfrm flipH="1">
                <a:off x="2191985" y="3019506"/>
                <a:ext cx="393520" cy="792520"/>
              </a:xfrm>
              <a:prstGeom prst="parallelogram">
                <a:avLst>
                  <a:gd name="adj" fmla="val 82640"/>
                </a:avLst>
              </a:prstGeom>
              <a:solidFill>
                <a:srgbClr val="BFAB00"/>
              </a:solidFill>
              <a:ln w="19050" cap="flat" cmpd="sng" algn="ctr">
                <a:solidFill>
                  <a:srgbClr val="C0AC00"/>
                </a:solidFill>
                <a:prstDash val="solid"/>
              </a:ln>
              <a:effectLst>
                <a:outerShdw blurRad="63500" sx="102000" sy="102000" algn="ctr" rotWithShape="0">
                  <a:prstClr val="black">
                    <a:alpha val="40000"/>
                  </a:prstClr>
                </a:outerShdw>
              </a:effectLst>
            </p:spPr>
            <p:txBody>
              <a:bodyPr lIns="0" rIns="0" anchor="ctr"/>
              <a:lstStyle/>
              <a:p>
                <a:pPr algn="ctr" defTabSz="1016264" eaLnBrk="0" hangingPunct="0">
                  <a:defRPr/>
                </a:pPr>
                <a:endParaRPr lang="en-GB" sz="1167" kern="0" dirty="0">
                  <a:solidFill>
                    <a:srgbClr val="000000"/>
                  </a:solidFill>
                  <a:latin typeface="Bosch Office Sans"/>
                </a:endParaRPr>
              </a:p>
            </p:txBody>
          </p:sp>
          <p:sp>
            <p:nvSpPr>
              <p:cNvPr id="9" name="Parallelogramm 18">
                <a:extLst>
                  <a:ext uri="{FF2B5EF4-FFF2-40B4-BE49-F238E27FC236}">
                    <a16:creationId xmlns:a16="http://schemas.microsoft.com/office/drawing/2014/main" id="{3178D26E-B12A-442B-B632-5E692A8199CD}"/>
                  </a:ext>
                </a:extLst>
              </p:cNvPr>
              <p:cNvSpPr/>
              <p:nvPr>
                <p:custDataLst>
                  <p:tags r:id="rId6"/>
                </p:custDataLst>
              </p:nvPr>
            </p:nvSpPr>
            <p:spPr>
              <a:xfrm flipH="1">
                <a:off x="2414257" y="3858120"/>
                <a:ext cx="497476" cy="1020493"/>
              </a:xfrm>
              <a:prstGeom prst="parallelogram">
                <a:avLst>
                  <a:gd name="adj" fmla="val 86835"/>
                </a:avLst>
              </a:prstGeom>
              <a:solidFill>
                <a:srgbClr val="6E1E1E"/>
              </a:solidFill>
              <a:ln w="19050" cap="flat" cmpd="sng" algn="ctr">
                <a:solidFill>
                  <a:srgbClr val="6E1E1E"/>
                </a:solidFill>
                <a:prstDash val="solid"/>
              </a:ln>
              <a:effectLst>
                <a:outerShdw blurRad="63500" sx="102000" sy="102000" algn="ctr" rotWithShape="0">
                  <a:prstClr val="black">
                    <a:alpha val="40000"/>
                  </a:prstClr>
                </a:outerShdw>
              </a:effectLst>
            </p:spPr>
            <p:txBody>
              <a:bodyPr lIns="0" rIns="0" anchor="ctr"/>
              <a:lstStyle/>
              <a:p>
                <a:pPr algn="ctr" defTabSz="1016264" eaLnBrk="0" hangingPunct="0">
                  <a:defRPr/>
                </a:pPr>
                <a:endParaRPr lang="en-GB" sz="1167" kern="0" dirty="0">
                  <a:solidFill>
                    <a:srgbClr val="000000"/>
                  </a:solidFill>
                  <a:latin typeface="Bosch Office Sans"/>
                </a:endParaRPr>
              </a:p>
            </p:txBody>
          </p:sp>
          <p:sp>
            <p:nvSpPr>
              <p:cNvPr id="10" name="Trapezoid 9">
                <a:extLst>
                  <a:ext uri="{FF2B5EF4-FFF2-40B4-BE49-F238E27FC236}">
                    <a16:creationId xmlns:a16="http://schemas.microsoft.com/office/drawing/2014/main" id="{00978DA4-F946-4C16-8098-6BC2BB70B25C}"/>
                  </a:ext>
                </a:extLst>
              </p:cNvPr>
              <p:cNvSpPr/>
              <p:nvPr>
                <p:custDataLst>
                  <p:tags r:id="rId7"/>
                </p:custDataLst>
              </p:nvPr>
            </p:nvSpPr>
            <p:spPr>
              <a:xfrm rot="10800000">
                <a:off x="2859179" y="4925227"/>
                <a:ext cx="2819400" cy="75332"/>
              </a:xfrm>
              <a:prstGeom prst="trapezoid">
                <a:avLst>
                  <a:gd name="adj" fmla="val 39894"/>
                </a:avLst>
              </a:prstGeom>
              <a:solidFill>
                <a:srgbClr val="6E1E1E"/>
              </a:solidFill>
              <a:ln w="19050" cap="flat" cmpd="sng" algn="ctr">
                <a:solidFill>
                  <a:srgbClr val="6E1E1E"/>
                </a:solidFill>
                <a:prstDash val="solid"/>
              </a:ln>
              <a:effectLst>
                <a:outerShdw blurRad="63500" sx="102000" sy="102000" algn="ctr" rotWithShape="0">
                  <a:prstClr val="black">
                    <a:alpha val="40000"/>
                  </a:prstClr>
                </a:outerShdw>
              </a:effectLst>
            </p:spPr>
            <p:txBody>
              <a:bodyPr lIns="0" rIns="0" anchor="ctr"/>
              <a:lstStyle/>
              <a:p>
                <a:pPr algn="ctr" defTabSz="1016264" eaLnBrk="0" hangingPunct="0">
                  <a:defRPr/>
                </a:pPr>
                <a:endParaRPr lang="en-GB" sz="1167" kern="0" dirty="0">
                  <a:solidFill>
                    <a:srgbClr val="000000"/>
                  </a:solidFill>
                  <a:latin typeface="Bosch Office Sans"/>
                </a:endParaRPr>
              </a:p>
            </p:txBody>
          </p:sp>
          <p:sp>
            <p:nvSpPr>
              <p:cNvPr id="11" name="Trapezoid 10">
                <a:extLst>
                  <a:ext uri="{FF2B5EF4-FFF2-40B4-BE49-F238E27FC236}">
                    <a16:creationId xmlns:a16="http://schemas.microsoft.com/office/drawing/2014/main" id="{C3444474-A973-44B2-A1C0-925C6A64D8DF}"/>
                  </a:ext>
                </a:extLst>
              </p:cNvPr>
              <p:cNvSpPr/>
              <p:nvPr>
                <p:custDataLst>
                  <p:tags r:id="rId8"/>
                </p:custDataLst>
              </p:nvPr>
            </p:nvSpPr>
            <p:spPr>
              <a:xfrm rot="10800000">
                <a:off x="2925833" y="4793293"/>
                <a:ext cx="2679354" cy="85901"/>
              </a:xfrm>
              <a:prstGeom prst="trapezoid">
                <a:avLst>
                  <a:gd name="adj" fmla="val 39894"/>
                </a:avLst>
              </a:prstGeom>
              <a:solidFill>
                <a:srgbClr val="BFAB00"/>
              </a:solidFill>
              <a:ln w="19050" cap="flat" cmpd="sng" algn="ctr">
                <a:solidFill>
                  <a:srgbClr val="C0AC00"/>
                </a:solidFill>
                <a:prstDash val="solid"/>
              </a:ln>
              <a:effectLst>
                <a:outerShdw blurRad="63500" sx="102000" sy="102000" algn="ctr" rotWithShape="0">
                  <a:prstClr val="black">
                    <a:alpha val="40000"/>
                  </a:prstClr>
                </a:outerShdw>
              </a:effectLst>
            </p:spPr>
            <p:txBody>
              <a:bodyPr lIns="0" rIns="0" anchor="ctr"/>
              <a:lstStyle/>
              <a:p>
                <a:pPr algn="ctr" defTabSz="1016264" eaLnBrk="0" hangingPunct="0">
                  <a:defRPr/>
                </a:pPr>
                <a:endParaRPr lang="en-GB" sz="1167" kern="0" dirty="0">
                  <a:solidFill>
                    <a:srgbClr val="000000"/>
                  </a:solidFill>
                  <a:latin typeface="Bosch Office Sans"/>
                </a:endParaRPr>
              </a:p>
            </p:txBody>
          </p:sp>
          <p:sp>
            <p:nvSpPr>
              <p:cNvPr id="12" name="Parallelogramm 24">
                <a:extLst>
                  <a:ext uri="{FF2B5EF4-FFF2-40B4-BE49-F238E27FC236}">
                    <a16:creationId xmlns:a16="http://schemas.microsoft.com/office/drawing/2014/main" id="{05E444DE-944D-42E3-B483-A03DCF150A41}"/>
                  </a:ext>
                </a:extLst>
              </p:cNvPr>
              <p:cNvSpPr/>
              <p:nvPr>
                <p:custDataLst>
                  <p:tags r:id="rId9"/>
                </p:custDataLst>
              </p:nvPr>
            </p:nvSpPr>
            <p:spPr>
              <a:xfrm flipH="1">
                <a:off x="2530240" y="3860952"/>
                <a:ext cx="442387" cy="887240"/>
              </a:xfrm>
              <a:prstGeom prst="parallelogram">
                <a:avLst>
                  <a:gd name="adj" fmla="val 85468"/>
                </a:avLst>
              </a:prstGeom>
              <a:solidFill>
                <a:srgbClr val="BFAB00"/>
              </a:solidFill>
              <a:ln w="19050" cap="flat" cmpd="sng" algn="ctr">
                <a:solidFill>
                  <a:srgbClr val="C0AC00"/>
                </a:solidFill>
                <a:prstDash val="solid"/>
              </a:ln>
              <a:effectLst>
                <a:outerShdw blurRad="63500" sx="102000" sy="102000" algn="ctr" rotWithShape="0">
                  <a:prstClr val="black">
                    <a:alpha val="40000"/>
                  </a:prstClr>
                </a:outerShdw>
              </a:effectLst>
            </p:spPr>
            <p:txBody>
              <a:bodyPr lIns="0" rIns="0" anchor="ctr"/>
              <a:lstStyle/>
              <a:p>
                <a:pPr algn="ctr" defTabSz="1016264" eaLnBrk="0" hangingPunct="0">
                  <a:defRPr/>
                </a:pPr>
                <a:endParaRPr lang="en-GB" sz="1167" kern="0" dirty="0">
                  <a:solidFill>
                    <a:srgbClr val="000000"/>
                  </a:solidFill>
                  <a:latin typeface="Bosch Office Sans"/>
                </a:endParaRPr>
              </a:p>
            </p:txBody>
          </p:sp>
          <p:sp>
            <p:nvSpPr>
              <p:cNvPr id="13" name="Parallelogramm 27">
                <a:extLst>
                  <a:ext uri="{FF2B5EF4-FFF2-40B4-BE49-F238E27FC236}">
                    <a16:creationId xmlns:a16="http://schemas.microsoft.com/office/drawing/2014/main" id="{920A41BF-24AF-4B72-8EC6-3D75CA83155A}"/>
                  </a:ext>
                </a:extLst>
              </p:cNvPr>
              <p:cNvSpPr/>
              <p:nvPr>
                <p:custDataLst>
                  <p:tags r:id="rId10"/>
                </p:custDataLst>
              </p:nvPr>
            </p:nvSpPr>
            <p:spPr>
              <a:xfrm>
                <a:off x="5527602" y="3870347"/>
                <a:ext cx="436727" cy="884187"/>
              </a:xfrm>
              <a:prstGeom prst="parallelogram">
                <a:avLst>
                  <a:gd name="adj" fmla="val 84353"/>
                </a:avLst>
              </a:prstGeom>
              <a:solidFill>
                <a:srgbClr val="BFAB00"/>
              </a:solidFill>
              <a:ln w="19050" cap="flat" cmpd="sng" algn="ctr">
                <a:solidFill>
                  <a:srgbClr val="C0AC00"/>
                </a:solidFill>
                <a:prstDash val="solid"/>
              </a:ln>
              <a:effectLst>
                <a:outerShdw blurRad="63500" sx="102000" sy="102000" algn="ctr" rotWithShape="0">
                  <a:prstClr val="black">
                    <a:alpha val="40000"/>
                  </a:prstClr>
                </a:outerShdw>
              </a:effectLst>
            </p:spPr>
            <p:txBody>
              <a:bodyPr lIns="0" rIns="0" anchor="ctr"/>
              <a:lstStyle/>
              <a:p>
                <a:pPr algn="ctr" defTabSz="1016264" eaLnBrk="0" hangingPunct="0">
                  <a:defRPr/>
                </a:pPr>
                <a:endParaRPr lang="en-GB" sz="1167" kern="0" dirty="0">
                  <a:solidFill>
                    <a:srgbClr val="000000"/>
                  </a:solidFill>
                  <a:latin typeface="Bosch Office Sans"/>
                </a:endParaRPr>
              </a:p>
            </p:txBody>
          </p:sp>
          <p:sp>
            <p:nvSpPr>
              <p:cNvPr id="14" name="Parallelogramm 29">
                <a:extLst>
                  <a:ext uri="{FF2B5EF4-FFF2-40B4-BE49-F238E27FC236}">
                    <a16:creationId xmlns:a16="http://schemas.microsoft.com/office/drawing/2014/main" id="{99EA7D34-7615-4935-8B4D-3AC6C88B99D7}"/>
                  </a:ext>
                </a:extLst>
              </p:cNvPr>
              <p:cNvSpPr/>
              <p:nvPr>
                <p:custDataLst>
                  <p:tags r:id="rId11"/>
                </p:custDataLst>
              </p:nvPr>
            </p:nvSpPr>
            <p:spPr>
              <a:xfrm>
                <a:off x="5616501" y="3859633"/>
                <a:ext cx="457139" cy="1020493"/>
              </a:xfrm>
              <a:prstGeom prst="parallelogram">
                <a:avLst>
                  <a:gd name="adj" fmla="val 87035"/>
                </a:avLst>
              </a:prstGeom>
              <a:solidFill>
                <a:srgbClr val="6E1E1E"/>
              </a:solidFill>
              <a:ln w="19050" cap="flat" cmpd="sng" algn="ctr">
                <a:solidFill>
                  <a:srgbClr val="6E1E1E"/>
                </a:solidFill>
                <a:prstDash val="solid"/>
              </a:ln>
              <a:effectLst>
                <a:outerShdw blurRad="63500" sx="102000" sy="102000" algn="ctr" rotWithShape="0">
                  <a:prstClr val="black">
                    <a:alpha val="40000"/>
                  </a:prstClr>
                </a:outerShdw>
              </a:effectLst>
            </p:spPr>
            <p:txBody>
              <a:bodyPr lIns="0" rIns="0" anchor="ctr"/>
              <a:lstStyle/>
              <a:p>
                <a:pPr algn="ctr" defTabSz="1016264" eaLnBrk="0" hangingPunct="0">
                  <a:defRPr/>
                </a:pPr>
                <a:endParaRPr lang="en-GB" sz="1167" kern="0" dirty="0">
                  <a:solidFill>
                    <a:srgbClr val="000000"/>
                  </a:solidFill>
                  <a:latin typeface="Bosch Office Sans"/>
                </a:endParaRPr>
              </a:p>
            </p:txBody>
          </p:sp>
          <p:grpSp>
            <p:nvGrpSpPr>
              <p:cNvPr id="15" name="Gruppieren 180">
                <a:extLst>
                  <a:ext uri="{FF2B5EF4-FFF2-40B4-BE49-F238E27FC236}">
                    <a16:creationId xmlns:a16="http://schemas.microsoft.com/office/drawing/2014/main" id="{988FF360-5A0B-4341-9530-BE6A8F0DE228}"/>
                  </a:ext>
                </a:extLst>
              </p:cNvPr>
              <p:cNvGrpSpPr/>
              <p:nvPr/>
            </p:nvGrpSpPr>
            <p:grpSpPr>
              <a:xfrm>
                <a:off x="1368888" y="1557486"/>
                <a:ext cx="827590" cy="3291616"/>
                <a:chOff x="598428" y="1069975"/>
                <a:chExt cx="827590" cy="3291616"/>
              </a:xfrm>
            </p:grpSpPr>
            <p:sp>
              <p:nvSpPr>
                <p:cNvPr id="39" name="Rechteck 35">
                  <a:extLst>
                    <a:ext uri="{FF2B5EF4-FFF2-40B4-BE49-F238E27FC236}">
                      <a16:creationId xmlns:a16="http://schemas.microsoft.com/office/drawing/2014/main" id="{F6A0057C-8A53-4805-8F98-287BE9860DD4}"/>
                    </a:ext>
                  </a:extLst>
                </p:cNvPr>
                <p:cNvSpPr/>
                <p:nvPr>
                  <p:custDataLst>
                    <p:tags r:id="rId35"/>
                  </p:custDataLst>
                </p:nvPr>
              </p:nvSpPr>
              <p:spPr>
                <a:xfrm rot="4080000">
                  <a:off x="218328" y="1450075"/>
                  <a:ext cx="952500" cy="192299"/>
                </a:xfrm>
                <a:prstGeom prst="rect">
                  <a:avLst/>
                </a:prstGeom>
              </p:spPr>
              <p:txBody>
                <a:bodyPr wrap="square">
                  <a:spAutoFit/>
                </a:bodyPr>
                <a:lstStyle/>
                <a:p>
                  <a:pPr algn="ctr" defTabSz="1016264">
                    <a:defRPr/>
                  </a:pPr>
                  <a:r>
                    <a:rPr lang="en-GB" sz="1223" kern="0" dirty="0">
                      <a:solidFill>
                        <a:srgbClr val="000000">
                          <a:lumMod val="50000"/>
                          <a:lumOff val="50000"/>
                        </a:srgbClr>
                      </a:solidFill>
                      <a:latin typeface="Bosch Office Sans"/>
                      <a:cs typeface="Arial" pitchFamily="34" charset="0"/>
                    </a:rPr>
                    <a:t>System</a:t>
                  </a:r>
                </a:p>
              </p:txBody>
            </p:sp>
            <p:sp>
              <p:nvSpPr>
                <p:cNvPr id="40" name="Rechteck 36">
                  <a:extLst>
                    <a:ext uri="{FF2B5EF4-FFF2-40B4-BE49-F238E27FC236}">
                      <a16:creationId xmlns:a16="http://schemas.microsoft.com/office/drawing/2014/main" id="{7127E30C-A87C-4123-B0D1-476301B03574}"/>
                    </a:ext>
                  </a:extLst>
                </p:cNvPr>
                <p:cNvSpPr/>
                <p:nvPr>
                  <p:custDataLst>
                    <p:tags r:id="rId36"/>
                  </p:custDataLst>
                </p:nvPr>
              </p:nvSpPr>
              <p:spPr>
                <a:xfrm rot="3976959">
                  <a:off x="-167467" y="2768105"/>
                  <a:ext cx="2865668" cy="321303"/>
                </a:xfrm>
                <a:prstGeom prst="rect">
                  <a:avLst/>
                </a:prstGeom>
              </p:spPr>
              <p:txBody>
                <a:bodyPr wrap="square">
                  <a:spAutoFit/>
                </a:bodyPr>
                <a:lstStyle/>
                <a:p>
                  <a:pPr algn="ctr" defTabSz="1016264">
                    <a:defRPr/>
                  </a:pPr>
                  <a:r>
                    <a:rPr lang="en-GB" sz="1223" kern="0" dirty="0">
                      <a:solidFill>
                        <a:srgbClr val="FFFFFF">
                          <a:lumMod val="50000"/>
                        </a:srgbClr>
                      </a:solidFill>
                      <a:latin typeface="Bosch Office Sans"/>
                      <a:cs typeface="Arial" pitchFamily="34" charset="0"/>
                    </a:rPr>
                    <a:t>Subsystem  and</a:t>
                  </a:r>
                </a:p>
                <a:p>
                  <a:pPr algn="ctr" defTabSz="1016264">
                    <a:defRPr/>
                  </a:pPr>
                  <a:r>
                    <a:rPr lang="en-GB" sz="1223" kern="0" dirty="0">
                      <a:solidFill>
                        <a:srgbClr val="FFFFFF">
                          <a:lumMod val="50000"/>
                        </a:srgbClr>
                      </a:solidFill>
                      <a:latin typeface="Bosch Office Sans"/>
                      <a:cs typeface="Arial" pitchFamily="34" charset="0"/>
                    </a:rPr>
                    <a:t>  Components</a:t>
                  </a:r>
                </a:p>
              </p:txBody>
            </p:sp>
          </p:grpSp>
          <p:sp>
            <p:nvSpPr>
              <p:cNvPr id="16" name="Parallelogramm 39">
                <a:extLst>
                  <a:ext uri="{FF2B5EF4-FFF2-40B4-BE49-F238E27FC236}">
                    <a16:creationId xmlns:a16="http://schemas.microsoft.com/office/drawing/2014/main" id="{92CF2458-7EA8-40C0-A9CE-AF7C9EC8B443}"/>
                  </a:ext>
                </a:extLst>
              </p:cNvPr>
              <p:cNvSpPr/>
              <p:nvPr>
                <p:custDataLst>
                  <p:tags r:id="rId12"/>
                </p:custDataLst>
              </p:nvPr>
            </p:nvSpPr>
            <p:spPr>
              <a:xfrm flipH="1">
                <a:off x="1418520" y="1500338"/>
                <a:ext cx="1888334" cy="432822"/>
              </a:xfrm>
              <a:prstGeom prst="parallelogram">
                <a:avLst>
                  <a:gd name="adj" fmla="val 40779"/>
                </a:avLst>
              </a:prstGeom>
              <a:solidFill>
                <a:srgbClr val="FFFFFF"/>
              </a:solidFill>
              <a:ln w="19050" cap="flat" cmpd="sng" algn="ctr">
                <a:solidFill>
                  <a:srgbClr val="3A5A82"/>
                </a:solidFill>
                <a:prstDash val="solid"/>
              </a:ln>
              <a:effectLst>
                <a:outerShdw blurRad="63500" sx="102000" sy="102000" algn="ctr" rotWithShape="0">
                  <a:prstClr val="black">
                    <a:alpha val="40000"/>
                  </a:prstClr>
                </a:outerShdw>
              </a:effectLst>
            </p:spPr>
            <p:txBody>
              <a:bodyPr lIns="0" rIns="0" anchor="ctr"/>
              <a:lstStyle/>
              <a:p>
                <a:pPr algn="ctr" defTabSz="1016264" eaLnBrk="0" hangingPunct="0">
                  <a:defRPr/>
                </a:pPr>
                <a:r>
                  <a:rPr lang="en-GB" sz="1111" kern="0" dirty="0">
                    <a:solidFill>
                      <a:srgbClr val="000000"/>
                    </a:solidFill>
                    <a:latin typeface="Bosch Office Sans"/>
                  </a:rPr>
                  <a:t>System Requirement Development</a:t>
                </a:r>
              </a:p>
            </p:txBody>
          </p:sp>
          <p:sp>
            <p:nvSpPr>
              <p:cNvPr id="17" name="Parallelogramm 40">
                <a:extLst>
                  <a:ext uri="{FF2B5EF4-FFF2-40B4-BE49-F238E27FC236}">
                    <a16:creationId xmlns:a16="http://schemas.microsoft.com/office/drawing/2014/main" id="{FF951C99-D6F8-4767-9366-5394570B73CA}"/>
                  </a:ext>
                </a:extLst>
              </p:cNvPr>
              <p:cNvSpPr/>
              <p:nvPr>
                <p:custDataLst>
                  <p:tags r:id="rId13"/>
                </p:custDataLst>
              </p:nvPr>
            </p:nvSpPr>
            <p:spPr>
              <a:xfrm flipH="1">
                <a:off x="1602369" y="1978729"/>
                <a:ext cx="1892298" cy="432822"/>
              </a:xfrm>
              <a:prstGeom prst="parallelogram">
                <a:avLst>
                  <a:gd name="adj" fmla="val 40779"/>
                </a:avLst>
              </a:prstGeom>
              <a:solidFill>
                <a:srgbClr val="FFFFFF"/>
              </a:solidFill>
              <a:ln w="19050" cap="flat" cmpd="sng" algn="ctr">
                <a:solidFill>
                  <a:srgbClr val="3A5A82"/>
                </a:solidFill>
                <a:prstDash val="solid"/>
              </a:ln>
              <a:effectLst>
                <a:outerShdw blurRad="63500" sx="102000" sy="102000" algn="ctr" rotWithShape="0">
                  <a:prstClr val="black">
                    <a:alpha val="40000"/>
                  </a:prstClr>
                </a:outerShdw>
              </a:effectLst>
            </p:spPr>
            <p:txBody>
              <a:bodyPr lIns="0" rIns="0" anchor="ctr"/>
              <a:lstStyle/>
              <a:p>
                <a:pPr algn="ctr" defTabSz="1016264" eaLnBrk="0" hangingPunct="0">
                  <a:defRPr/>
                </a:pPr>
                <a:r>
                  <a:rPr lang="en-GB" sz="1111" kern="0" dirty="0">
                    <a:solidFill>
                      <a:srgbClr val="000000"/>
                    </a:solidFill>
                    <a:latin typeface="Bosch Office Sans"/>
                  </a:rPr>
                  <a:t>System Architecture </a:t>
                </a:r>
                <a:br>
                  <a:rPr lang="en-GB" sz="1111" kern="0" dirty="0">
                    <a:solidFill>
                      <a:srgbClr val="000000"/>
                    </a:solidFill>
                    <a:latin typeface="Bosch Office Sans"/>
                  </a:rPr>
                </a:br>
                <a:r>
                  <a:rPr lang="en-GB" sz="1111" kern="0" dirty="0">
                    <a:solidFill>
                      <a:srgbClr val="000000"/>
                    </a:solidFill>
                    <a:latin typeface="Bosch Office Sans"/>
                  </a:rPr>
                  <a:t>and Design </a:t>
                </a:r>
              </a:p>
            </p:txBody>
          </p:sp>
          <p:sp>
            <p:nvSpPr>
              <p:cNvPr id="18" name="Parallelogramm 41">
                <a:extLst>
                  <a:ext uri="{FF2B5EF4-FFF2-40B4-BE49-F238E27FC236}">
                    <a16:creationId xmlns:a16="http://schemas.microsoft.com/office/drawing/2014/main" id="{47C22064-49A3-4AC7-A8AB-E35383579083}"/>
                  </a:ext>
                </a:extLst>
              </p:cNvPr>
              <p:cNvSpPr/>
              <p:nvPr>
                <p:custDataLst>
                  <p:tags r:id="rId14"/>
                </p:custDataLst>
              </p:nvPr>
            </p:nvSpPr>
            <p:spPr>
              <a:xfrm flipH="1">
                <a:off x="2322320" y="3009916"/>
                <a:ext cx="1749605" cy="792583"/>
              </a:xfrm>
              <a:prstGeom prst="parallelogram">
                <a:avLst>
                  <a:gd name="adj" fmla="val 40779"/>
                </a:avLst>
              </a:prstGeom>
              <a:solidFill>
                <a:srgbClr val="FFFFFF"/>
              </a:solidFill>
              <a:ln w="19050" cap="flat" cmpd="sng" algn="ctr">
                <a:solidFill>
                  <a:srgbClr val="549E34"/>
                </a:solidFill>
                <a:prstDash val="solid"/>
              </a:ln>
              <a:effectLst>
                <a:outerShdw blurRad="63500" sx="102000" sy="102000" algn="ctr" rotWithShape="0">
                  <a:prstClr val="black">
                    <a:alpha val="40000"/>
                  </a:prstClr>
                </a:outerShdw>
              </a:effectLst>
            </p:spPr>
            <p:txBody>
              <a:bodyPr lIns="0" rIns="0" anchor="ctr"/>
              <a:lstStyle/>
              <a:p>
                <a:pPr algn="ctr" defTabSz="1016264" eaLnBrk="0" hangingPunct="0">
                  <a:defRPr/>
                </a:pPr>
                <a:endParaRPr lang="en-GB" sz="1111" kern="0" dirty="0">
                  <a:solidFill>
                    <a:srgbClr val="000000"/>
                  </a:solidFill>
                  <a:latin typeface="Bosch Office Sans"/>
                </a:endParaRPr>
              </a:p>
            </p:txBody>
          </p:sp>
          <p:sp>
            <p:nvSpPr>
              <p:cNvPr id="19" name="Rechteck 42">
                <a:extLst>
                  <a:ext uri="{FF2B5EF4-FFF2-40B4-BE49-F238E27FC236}">
                    <a16:creationId xmlns:a16="http://schemas.microsoft.com/office/drawing/2014/main" id="{19EE8FF4-0CDE-4AA5-974C-10142B69E72A}"/>
                  </a:ext>
                </a:extLst>
              </p:cNvPr>
              <p:cNvSpPr/>
              <p:nvPr>
                <p:custDataLst>
                  <p:tags r:id="rId15"/>
                </p:custDataLst>
              </p:nvPr>
            </p:nvSpPr>
            <p:spPr>
              <a:xfrm>
                <a:off x="2752731" y="3068278"/>
                <a:ext cx="759524" cy="444348"/>
              </a:xfrm>
              <a:prstGeom prst="rect">
                <a:avLst/>
              </a:prstGeom>
            </p:spPr>
            <p:txBody>
              <a:bodyPr wrap="none">
                <a:spAutoFit/>
              </a:bodyPr>
              <a:lstStyle/>
              <a:p>
                <a:pPr algn="ctr" defTabSz="1016264" eaLnBrk="0" hangingPunct="0">
                  <a:defRPr/>
                </a:pPr>
                <a:r>
                  <a:rPr lang="en-GB" sz="1111" kern="0" dirty="0">
                    <a:solidFill>
                      <a:srgbClr val="000000"/>
                    </a:solidFill>
                    <a:latin typeface="Bosch Office Sans"/>
                    <a:cs typeface="Arial" pitchFamily="34" charset="0"/>
                  </a:rPr>
                  <a:t>Component </a:t>
                </a:r>
              </a:p>
              <a:p>
                <a:pPr algn="ctr" defTabSz="1016264" eaLnBrk="0" hangingPunct="0">
                  <a:defRPr/>
                </a:pPr>
                <a:r>
                  <a:rPr lang="en-GB" sz="1111" kern="0" dirty="0">
                    <a:solidFill>
                      <a:srgbClr val="000000"/>
                    </a:solidFill>
                    <a:latin typeface="Bosch Office Sans"/>
                    <a:cs typeface="Arial" pitchFamily="34" charset="0"/>
                  </a:rPr>
                  <a:t>Requirements </a:t>
                </a:r>
              </a:p>
              <a:p>
                <a:pPr algn="ctr" defTabSz="1016264" eaLnBrk="0" hangingPunct="0">
                  <a:defRPr/>
                </a:pPr>
                <a:r>
                  <a:rPr lang="en-GB" sz="1111" kern="0" dirty="0">
                    <a:solidFill>
                      <a:srgbClr val="000000"/>
                    </a:solidFill>
                    <a:latin typeface="Bosch Office Sans"/>
                    <a:cs typeface="Arial" pitchFamily="34" charset="0"/>
                  </a:rPr>
                  <a:t>and Design </a:t>
                </a:r>
              </a:p>
            </p:txBody>
          </p:sp>
          <p:sp>
            <p:nvSpPr>
              <p:cNvPr id="20" name="Trapezoid 19">
                <a:extLst>
                  <a:ext uri="{FF2B5EF4-FFF2-40B4-BE49-F238E27FC236}">
                    <a16:creationId xmlns:a16="http://schemas.microsoft.com/office/drawing/2014/main" id="{A6D4A2E3-2BB9-43F9-992E-330F12EB1377}"/>
                  </a:ext>
                </a:extLst>
              </p:cNvPr>
              <p:cNvSpPr/>
              <p:nvPr>
                <p:custDataLst>
                  <p:tags r:id="rId16"/>
                </p:custDataLst>
              </p:nvPr>
            </p:nvSpPr>
            <p:spPr>
              <a:xfrm rot="10800000">
                <a:off x="2659154" y="3856188"/>
                <a:ext cx="3175000" cy="894836"/>
              </a:xfrm>
              <a:prstGeom prst="trapezoid">
                <a:avLst>
                  <a:gd name="adj" fmla="val 39894"/>
                </a:avLst>
              </a:prstGeom>
              <a:solidFill>
                <a:srgbClr val="FFFFFF"/>
              </a:solidFill>
              <a:ln w="19050" cap="flat" cmpd="sng" algn="ctr">
                <a:solidFill>
                  <a:srgbClr val="549E34"/>
                </a:solidFill>
                <a:prstDash val="solid"/>
              </a:ln>
              <a:effectLst>
                <a:outerShdw blurRad="63500" sx="102000" sy="102000" algn="ctr" rotWithShape="0">
                  <a:prstClr val="black">
                    <a:alpha val="40000"/>
                  </a:prstClr>
                </a:outerShdw>
              </a:effectLst>
            </p:spPr>
            <p:txBody>
              <a:bodyPr lIns="0" rIns="0" anchor="ctr"/>
              <a:lstStyle/>
              <a:p>
                <a:pPr algn="ctr" defTabSz="1016264" eaLnBrk="0" hangingPunct="0">
                  <a:defRPr/>
                </a:pPr>
                <a:endParaRPr lang="en-GB" sz="1167" kern="0" dirty="0">
                  <a:solidFill>
                    <a:srgbClr val="000000"/>
                  </a:solidFill>
                  <a:latin typeface="Bosch Office Sans"/>
                </a:endParaRPr>
              </a:p>
            </p:txBody>
          </p:sp>
          <p:sp>
            <p:nvSpPr>
              <p:cNvPr id="21" name="Rechteck 45">
                <a:extLst>
                  <a:ext uri="{FF2B5EF4-FFF2-40B4-BE49-F238E27FC236}">
                    <a16:creationId xmlns:a16="http://schemas.microsoft.com/office/drawing/2014/main" id="{F43292C5-2E62-4D3A-B887-5C0256F3F2A6}"/>
                  </a:ext>
                </a:extLst>
              </p:cNvPr>
              <p:cNvSpPr/>
              <p:nvPr>
                <p:custDataLst>
                  <p:tags r:id="rId17"/>
                </p:custDataLst>
              </p:nvPr>
            </p:nvSpPr>
            <p:spPr>
              <a:xfrm>
                <a:off x="2550018" y="3853503"/>
                <a:ext cx="1681232" cy="318830"/>
              </a:xfrm>
              <a:prstGeom prst="rect">
                <a:avLst/>
              </a:prstGeom>
            </p:spPr>
            <p:txBody>
              <a:bodyPr wrap="square">
                <a:spAutoFit/>
              </a:bodyPr>
              <a:lstStyle/>
              <a:p>
                <a:pPr algn="ctr" defTabSz="1016264" eaLnBrk="0" hangingPunct="0">
                  <a:defRPr/>
                </a:pPr>
                <a:r>
                  <a:rPr lang="de-DE" sz="1111" kern="0" dirty="0">
                    <a:solidFill>
                      <a:srgbClr val="000000"/>
                    </a:solidFill>
                    <a:latin typeface="Bosch Office Sans"/>
                    <a:cs typeface="Arial" pitchFamily="34" charset="0"/>
                  </a:rPr>
                  <a:t>Software </a:t>
                </a:r>
              </a:p>
              <a:p>
                <a:pPr algn="ctr" defTabSz="1016264" eaLnBrk="0" hangingPunct="0">
                  <a:defRPr/>
                </a:pPr>
                <a:r>
                  <a:rPr lang="en-GB" sz="1111" kern="0" dirty="0">
                    <a:solidFill>
                      <a:srgbClr val="000000"/>
                    </a:solidFill>
                    <a:latin typeface="Bosch Office Sans"/>
                    <a:cs typeface="Arial" pitchFamily="34" charset="0"/>
                  </a:rPr>
                  <a:t>Implementation</a:t>
                </a:r>
                <a:r>
                  <a:rPr lang="de-DE" sz="1111" kern="0" dirty="0">
                    <a:solidFill>
                      <a:srgbClr val="000000"/>
                    </a:solidFill>
                    <a:latin typeface="Bosch Office Sans"/>
                    <a:cs typeface="Arial" pitchFamily="34" charset="0"/>
                  </a:rPr>
                  <a:t> </a:t>
                </a:r>
                <a:endParaRPr lang="en-GB" sz="1111" kern="0" dirty="0">
                  <a:solidFill>
                    <a:srgbClr val="000000"/>
                  </a:solidFill>
                  <a:latin typeface="Bosch Office Sans"/>
                  <a:cs typeface="Arial" pitchFamily="34" charset="0"/>
                </a:endParaRPr>
              </a:p>
            </p:txBody>
          </p:sp>
          <p:sp>
            <p:nvSpPr>
              <p:cNvPr id="22" name="Freihandform 49">
                <a:extLst>
                  <a:ext uri="{FF2B5EF4-FFF2-40B4-BE49-F238E27FC236}">
                    <a16:creationId xmlns:a16="http://schemas.microsoft.com/office/drawing/2014/main" id="{F238D22A-8EE2-49ED-96D5-AADEDAA552D5}"/>
                  </a:ext>
                </a:extLst>
              </p:cNvPr>
              <p:cNvSpPr/>
              <p:nvPr>
                <p:custDataLst>
                  <p:tags r:id="rId18"/>
                </p:custDataLst>
              </p:nvPr>
            </p:nvSpPr>
            <p:spPr>
              <a:xfrm>
                <a:off x="5020028" y="1985563"/>
                <a:ext cx="1821600" cy="338400"/>
              </a:xfrm>
              <a:custGeom>
                <a:avLst/>
                <a:gdLst>
                  <a:gd name="connsiteX0" fmla="*/ 0 w 1821600"/>
                  <a:gd name="connsiteY0" fmla="*/ 324000 h 338400"/>
                  <a:gd name="connsiteX1" fmla="*/ 1166400 w 1821600"/>
                  <a:gd name="connsiteY1" fmla="*/ 187200 h 338400"/>
                  <a:gd name="connsiteX2" fmla="*/ 1670400 w 1821600"/>
                  <a:gd name="connsiteY2" fmla="*/ 338400 h 338400"/>
                  <a:gd name="connsiteX3" fmla="*/ 1821600 w 1821600"/>
                  <a:gd name="connsiteY3" fmla="*/ 0 h 338400"/>
                  <a:gd name="connsiteX4" fmla="*/ 136800 w 1821600"/>
                  <a:gd name="connsiteY4" fmla="*/ 0 h 338400"/>
                  <a:gd name="connsiteX5" fmla="*/ 0 w 1821600"/>
                  <a:gd name="connsiteY5" fmla="*/ 324000 h 33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21600" h="338400">
                    <a:moveTo>
                      <a:pt x="0" y="324000"/>
                    </a:moveTo>
                    <a:lnTo>
                      <a:pt x="1166400" y="187200"/>
                    </a:lnTo>
                    <a:lnTo>
                      <a:pt x="1670400" y="338400"/>
                    </a:lnTo>
                    <a:lnTo>
                      <a:pt x="1821600" y="0"/>
                    </a:lnTo>
                    <a:lnTo>
                      <a:pt x="136800" y="0"/>
                    </a:lnTo>
                    <a:lnTo>
                      <a:pt x="0" y="324000"/>
                    </a:lnTo>
                    <a:close/>
                  </a:path>
                </a:pathLst>
              </a:custGeom>
              <a:solidFill>
                <a:srgbClr val="FFFFFF"/>
              </a:solidFill>
              <a:ln w="19050" cap="flat" cmpd="sng" algn="ctr">
                <a:solidFill>
                  <a:srgbClr val="A8BAD2"/>
                </a:solidFill>
                <a:prstDash val="solid"/>
              </a:ln>
              <a:effectLst>
                <a:outerShdw blurRad="63500" sx="102000" sy="102000" algn="ctr" rotWithShape="0">
                  <a:prstClr val="black">
                    <a:alpha val="40000"/>
                  </a:prstClr>
                </a:outerShdw>
              </a:effectLst>
            </p:spPr>
            <p:txBody>
              <a:bodyPr lIns="0" rIns="0" anchor="t" anchorCtr="0"/>
              <a:lstStyle/>
              <a:p>
                <a:pPr algn="ctr" defTabSz="1016264" eaLnBrk="0" hangingPunct="0">
                  <a:defRPr/>
                </a:pPr>
                <a:r>
                  <a:rPr lang="en-GB" sz="1111" kern="0" dirty="0">
                    <a:solidFill>
                      <a:srgbClr val="000000"/>
                    </a:solidFill>
                    <a:latin typeface="Bosch Office Sans"/>
                  </a:rPr>
                  <a:t>System -Integration &amp; -Test</a:t>
                </a:r>
              </a:p>
            </p:txBody>
          </p:sp>
          <p:sp>
            <p:nvSpPr>
              <p:cNvPr id="23" name="Parallelogramm 50">
                <a:extLst>
                  <a:ext uri="{FF2B5EF4-FFF2-40B4-BE49-F238E27FC236}">
                    <a16:creationId xmlns:a16="http://schemas.microsoft.com/office/drawing/2014/main" id="{12D4D8F2-D5E7-4FEF-B2CA-967D39F85A1F}"/>
                  </a:ext>
                </a:extLst>
              </p:cNvPr>
              <p:cNvSpPr/>
              <p:nvPr>
                <p:custDataLst>
                  <p:tags r:id="rId19"/>
                </p:custDataLst>
              </p:nvPr>
            </p:nvSpPr>
            <p:spPr>
              <a:xfrm>
                <a:off x="5185053" y="1500338"/>
                <a:ext cx="1836000" cy="432822"/>
              </a:xfrm>
              <a:prstGeom prst="parallelogram">
                <a:avLst>
                  <a:gd name="adj" fmla="val 40779"/>
                </a:avLst>
              </a:prstGeom>
              <a:solidFill>
                <a:srgbClr val="FFFFFF"/>
              </a:solidFill>
              <a:ln w="19050" cap="flat" cmpd="sng" algn="ctr">
                <a:solidFill>
                  <a:srgbClr val="A8BAD2"/>
                </a:solidFill>
                <a:prstDash val="solid"/>
              </a:ln>
              <a:effectLst>
                <a:outerShdw blurRad="63500" sx="102000" sy="102000" algn="ctr" rotWithShape="0">
                  <a:prstClr val="black">
                    <a:alpha val="40000"/>
                  </a:prstClr>
                </a:outerShdw>
              </a:effectLst>
            </p:spPr>
            <p:txBody>
              <a:bodyPr lIns="0" rIns="0" anchor="ctr" anchorCtr="0"/>
              <a:lstStyle/>
              <a:p>
                <a:pPr algn="ctr" defTabSz="1016264" eaLnBrk="0" hangingPunct="0">
                  <a:defRPr/>
                </a:pPr>
                <a:r>
                  <a:rPr lang="en-GB" sz="1111" kern="0" dirty="0">
                    <a:solidFill>
                      <a:srgbClr val="000000"/>
                    </a:solidFill>
                    <a:latin typeface="Bosch Office Sans"/>
                  </a:rPr>
                  <a:t>System-Release Test</a:t>
                </a:r>
              </a:p>
            </p:txBody>
          </p:sp>
          <p:sp>
            <p:nvSpPr>
              <p:cNvPr id="24" name="Parallelogramm 51">
                <a:extLst>
                  <a:ext uri="{FF2B5EF4-FFF2-40B4-BE49-F238E27FC236}">
                    <a16:creationId xmlns:a16="http://schemas.microsoft.com/office/drawing/2014/main" id="{8C29AFDA-4B69-4C5D-BAFB-63F6CA1ADAB7}"/>
                  </a:ext>
                </a:extLst>
              </p:cNvPr>
              <p:cNvSpPr/>
              <p:nvPr>
                <p:custDataLst>
                  <p:tags r:id="rId20"/>
                </p:custDataLst>
              </p:nvPr>
            </p:nvSpPr>
            <p:spPr>
              <a:xfrm flipH="1">
                <a:off x="2092977" y="2467210"/>
                <a:ext cx="1637557" cy="496674"/>
              </a:xfrm>
              <a:prstGeom prst="parallelogram">
                <a:avLst>
                  <a:gd name="adj" fmla="val 40779"/>
                </a:avLst>
              </a:prstGeom>
              <a:solidFill>
                <a:srgbClr val="FFFFFF"/>
              </a:solidFill>
              <a:ln w="19050" cap="flat" cmpd="sng" algn="ctr">
                <a:solidFill>
                  <a:srgbClr val="549E34"/>
                </a:solidFill>
                <a:prstDash val="solid"/>
              </a:ln>
              <a:effectLst>
                <a:outerShdw blurRad="63500" sx="102000" sy="102000" algn="ctr" rotWithShape="0">
                  <a:prstClr val="black">
                    <a:alpha val="40000"/>
                  </a:prstClr>
                </a:outerShdw>
              </a:effectLst>
            </p:spPr>
            <p:txBody>
              <a:bodyPr lIns="0" rIns="0" anchor="ctr"/>
              <a:lstStyle/>
              <a:p>
                <a:pPr algn="ctr" defTabSz="1016264" eaLnBrk="0" hangingPunct="0">
                  <a:defRPr/>
                </a:pPr>
                <a:endParaRPr lang="en-GB" sz="1167" kern="0" dirty="0">
                  <a:solidFill>
                    <a:srgbClr val="000000"/>
                  </a:solidFill>
                  <a:latin typeface="Bosch Office Sans"/>
                </a:endParaRPr>
              </a:p>
            </p:txBody>
          </p:sp>
          <p:sp>
            <p:nvSpPr>
              <p:cNvPr id="25" name="Rechteck 52">
                <a:extLst>
                  <a:ext uri="{FF2B5EF4-FFF2-40B4-BE49-F238E27FC236}">
                    <a16:creationId xmlns:a16="http://schemas.microsoft.com/office/drawing/2014/main" id="{6E3B260A-25D1-4982-8FC8-5C79B7FB0151}"/>
                  </a:ext>
                </a:extLst>
              </p:cNvPr>
              <p:cNvSpPr/>
              <p:nvPr>
                <p:custDataLst>
                  <p:tags r:id="rId21"/>
                </p:custDataLst>
              </p:nvPr>
            </p:nvSpPr>
            <p:spPr>
              <a:xfrm>
                <a:off x="2434940" y="2511837"/>
                <a:ext cx="797402" cy="318830"/>
              </a:xfrm>
              <a:prstGeom prst="rect">
                <a:avLst/>
              </a:prstGeom>
              <a:ln>
                <a:noFill/>
              </a:ln>
            </p:spPr>
            <p:txBody>
              <a:bodyPr wrap="square">
                <a:spAutoFit/>
              </a:bodyPr>
              <a:lstStyle/>
              <a:p>
                <a:pPr algn="ctr" defTabSz="1016264" eaLnBrk="0" hangingPunct="0">
                  <a:defRPr/>
                </a:pPr>
                <a:r>
                  <a:rPr lang="en-GB" sz="1111" kern="0" dirty="0">
                    <a:solidFill>
                      <a:srgbClr val="000000"/>
                    </a:solidFill>
                    <a:latin typeface="Bosch Office Sans"/>
                    <a:cs typeface="Arial" pitchFamily="34" charset="0"/>
                  </a:rPr>
                  <a:t>Software Architecture</a:t>
                </a:r>
              </a:p>
            </p:txBody>
          </p:sp>
          <p:cxnSp>
            <p:nvCxnSpPr>
              <p:cNvPr id="26" name="Gerade Verbindung 58">
                <a:extLst>
                  <a:ext uri="{FF2B5EF4-FFF2-40B4-BE49-F238E27FC236}">
                    <a16:creationId xmlns:a16="http://schemas.microsoft.com/office/drawing/2014/main" id="{E4624ACF-6F89-4766-9E24-AFD92AA833EA}"/>
                  </a:ext>
                </a:extLst>
              </p:cNvPr>
              <p:cNvCxnSpPr/>
              <p:nvPr>
                <p:custDataLst>
                  <p:tags r:id="rId22"/>
                </p:custDataLst>
              </p:nvPr>
            </p:nvCxnSpPr>
            <p:spPr>
              <a:xfrm>
                <a:off x="1164004" y="2431238"/>
                <a:ext cx="5756824" cy="0"/>
              </a:xfrm>
              <a:prstGeom prst="line">
                <a:avLst/>
              </a:prstGeom>
              <a:noFill/>
              <a:ln w="9525" cap="flat" cmpd="sng" algn="ctr">
                <a:solidFill>
                  <a:srgbClr val="FFFFFF">
                    <a:lumMod val="50000"/>
                  </a:srgbClr>
                </a:solidFill>
                <a:prstDash val="dash"/>
              </a:ln>
              <a:effectLst/>
            </p:spPr>
          </p:cxnSp>
          <p:sp>
            <p:nvSpPr>
              <p:cNvPr id="27" name="Pfeil nach rechts 57">
                <a:extLst>
                  <a:ext uri="{FF2B5EF4-FFF2-40B4-BE49-F238E27FC236}">
                    <a16:creationId xmlns:a16="http://schemas.microsoft.com/office/drawing/2014/main" id="{F8C1AA7A-7FD3-406B-9ED2-FB745D8BBFA8}"/>
                  </a:ext>
                </a:extLst>
              </p:cNvPr>
              <p:cNvSpPr/>
              <p:nvPr>
                <p:custDataLst>
                  <p:tags r:id="rId23"/>
                </p:custDataLst>
              </p:nvPr>
            </p:nvSpPr>
            <p:spPr>
              <a:xfrm rot="17532069">
                <a:off x="3576991" y="2315204"/>
                <a:ext cx="2201318" cy="414041"/>
              </a:xfrm>
              <a:prstGeom prst="rightArrow">
                <a:avLst/>
              </a:prstGeom>
              <a:solidFill>
                <a:sysClr val="window" lastClr="FFFFFF"/>
              </a:solidFill>
              <a:ln w="9525" cap="flat" cmpd="sng" algn="ctr">
                <a:solidFill>
                  <a:srgbClr val="3F136C"/>
                </a:solidFill>
                <a:prstDash val="solid"/>
              </a:ln>
              <a:effectLst/>
            </p:spPr>
            <p:txBody>
              <a:bodyPr rtlCol="0" anchor="ctr"/>
              <a:lstStyle/>
              <a:p>
                <a:pPr algn="ctr" defTabSz="1016264">
                  <a:defRPr/>
                </a:pPr>
                <a:r>
                  <a:rPr lang="en-US" sz="1167" b="1" kern="0" dirty="0">
                    <a:solidFill>
                      <a:srgbClr val="000000"/>
                    </a:solidFill>
                    <a:latin typeface="Bosch Office Sans"/>
                  </a:rPr>
                  <a:t>Continuous X</a:t>
                </a:r>
              </a:p>
            </p:txBody>
          </p:sp>
          <p:sp>
            <p:nvSpPr>
              <p:cNvPr id="28" name="Freihandform 19">
                <a:extLst>
                  <a:ext uri="{FF2B5EF4-FFF2-40B4-BE49-F238E27FC236}">
                    <a16:creationId xmlns:a16="http://schemas.microsoft.com/office/drawing/2014/main" id="{91EE3B0C-C5E7-4963-AACD-420B571F6905}"/>
                  </a:ext>
                </a:extLst>
              </p:cNvPr>
              <p:cNvSpPr/>
              <p:nvPr>
                <p:custDataLst>
                  <p:tags r:id="rId24"/>
                </p:custDataLst>
              </p:nvPr>
            </p:nvSpPr>
            <p:spPr>
              <a:xfrm>
                <a:off x="6031004" y="2368790"/>
                <a:ext cx="631825" cy="1435100"/>
              </a:xfrm>
              <a:custGeom>
                <a:avLst/>
                <a:gdLst>
                  <a:gd name="connsiteX0" fmla="*/ 0 w 631825"/>
                  <a:gd name="connsiteY0" fmla="*/ 1428750 h 1435100"/>
                  <a:gd name="connsiteX1" fmla="*/ 66675 w 631825"/>
                  <a:gd name="connsiteY1" fmla="*/ 1435100 h 1435100"/>
                  <a:gd name="connsiteX2" fmla="*/ 631825 w 631825"/>
                  <a:gd name="connsiteY2" fmla="*/ 12700 h 1435100"/>
                  <a:gd name="connsiteX3" fmla="*/ 574675 w 631825"/>
                  <a:gd name="connsiteY3" fmla="*/ 0 h 1435100"/>
                  <a:gd name="connsiteX4" fmla="*/ 0 w 631825"/>
                  <a:gd name="connsiteY4" fmla="*/ 1428750 h 1435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1825" h="1435100">
                    <a:moveTo>
                      <a:pt x="0" y="1428750"/>
                    </a:moveTo>
                    <a:lnTo>
                      <a:pt x="66675" y="1435100"/>
                    </a:lnTo>
                    <a:lnTo>
                      <a:pt x="631825" y="12700"/>
                    </a:lnTo>
                    <a:lnTo>
                      <a:pt x="574675" y="0"/>
                    </a:lnTo>
                    <a:lnTo>
                      <a:pt x="0" y="1428750"/>
                    </a:lnTo>
                    <a:close/>
                  </a:path>
                </a:pathLst>
              </a:custGeom>
              <a:solidFill>
                <a:srgbClr val="6E1E1E"/>
              </a:solidFill>
              <a:ln w="19050" cap="flat" cmpd="sng" algn="ctr">
                <a:solidFill>
                  <a:srgbClr val="6E1E1E"/>
                </a:solidFill>
                <a:prstDash val="solid"/>
              </a:ln>
              <a:effectLst>
                <a:outerShdw blurRad="63500" sx="102000" sy="102000" algn="ctr" rotWithShape="0">
                  <a:prstClr val="black">
                    <a:alpha val="40000"/>
                  </a:prstClr>
                </a:outerShdw>
              </a:effectLst>
            </p:spPr>
            <p:txBody>
              <a:bodyPr lIns="0" rIns="0" anchor="ctr"/>
              <a:lstStyle/>
              <a:p>
                <a:pPr algn="ctr" defTabSz="1016264" eaLnBrk="0" hangingPunct="0">
                  <a:defRPr/>
                </a:pPr>
                <a:endParaRPr lang="en-US" sz="1167" kern="0" dirty="0">
                  <a:solidFill>
                    <a:srgbClr val="000000"/>
                  </a:solidFill>
                  <a:latin typeface="Bosch Office Sans"/>
                </a:endParaRPr>
              </a:p>
            </p:txBody>
          </p:sp>
          <p:sp>
            <p:nvSpPr>
              <p:cNvPr id="29" name="Freihandform 62">
                <a:extLst>
                  <a:ext uri="{FF2B5EF4-FFF2-40B4-BE49-F238E27FC236}">
                    <a16:creationId xmlns:a16="http://schemas.microsoft.com/office/drawing/2014/main" id="{2CB4AFDF-14D2-44A6-AE13-1C63DD678930}"/>
                  </a:ext>
                </a:extLst>
              </p:cNvPr>
              <p:cNvSpPr/>
              <p:nvPr>
                <p:custDataLst>
                  <p:tags r:id="rId25"/>
                </p:custDataLst>
              </p:nvPr>
            </p:nvSpPr>
            <p:spPr>
              <a:xfrm>
                <a:off x="4856254" y="2254490"/>
                <a:ext cx="1695450" cy="615950"/>
              </a:xfrm>
              <a:custGeom>
                <a:avLst/>
                <a:gdLst>
                  <a:gd name="connsiteX0" fmla="*/ 146050 w 1695450"/>
                  <a:gd name="connsiteY0" fmla="*/ 133350 h 615950"/>
                  <a:gd name="connsiteX1" fmla="*/ 1308100 w 1695450"/>
                  <a:gd name="connsiteY1" fmla="*/ 0 h 615950"/>
                  <a:gd name="connsiteX2" fmla="*/ 1695450 w 1695450"/>
                  <a:gd name="connsiteY2" fmla="*/ 120650 h 615950"/>
                  <a:gd name="connsiteX3" fmla="*/ 1498600 w 1695450"/>
                  <a:gd name="connsiteY3" fmla="*/ 615950 h 615950"/>
                  <a:gd name="connsiteX4" fmla="*/ 952500 w 1695450"/>
                  <a:gd name="connsiteY4" fmla="*/ 330200 h 615950"/>
                  <a:gd name="connsiteX5" fmla="*/ 0 w 1695450"/>
                  <a:gd name="connsiteY5" fmla="*/ 463550 h 615950"/>
                  <a:gd name="connsiteX6" fmla="*/ 146050 w 1695450"/>
                  <a:gd name="connsiteY6" fmla="*/ 133350 h 615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95450" h="615950">
                    <a:moveTo>
                      <a:pt x="146050" y="133350"/>
                    </a:moveTo>
                    <a:lnTo>
                      <a:pt x="1308100" y="0"/>
                    </a:lnTo>
                    <a:lnTo>
                      <a:pt x="1695450" y="120650"/>
                    </a:lnTo>
                    <a:lnTo>
                      <a:pt x="1498600" y="615950"/>
                    </a:lnTo>
                    <a:lnTo>
                      <a:pt x="952500" y="330200"/>
                    </a:lnTo>
                    <a:lnTo>
                      <a:pt x="0" y="463550"/>
                    </a:lnTo>
                    <a:lnTo>
                      <a:pt x="146050" y="133350"/>
                    </a:lnTo>
                    <a:close/>
                  </a:path>
                </a:pathLst>
              </a:custGeom>
              <a:solidFill>
                <a:srgbClr val="FFFFFF"/>
              </a:solidFill>
              <a:ln w="19050" cap="flat" cmpd="sng" algn="ctr">
                <a:solidFill>
                  <a:srgbClr val="A8BAD2"/>
                </a:solidFill>
                <a:prstDash val="solid"/>
              </a:ln>
              <a:effectLst>
                <a:outerShdw blurRad="63500" sx="102000" sy="102000" algn="ctr" rotWithShape="0">
                  <a:prstClr val="black">
                    <a:alpha val="40000"/>
                  </a:prstClr>
                </a:outerShdw>
              </a:effectLst>
            </p:spPr>
            <p:txBody>
              <a:bodyPr lIns="0" tIns="0" rIns="0" bIns="120031" anchor="ctr"/>
              <a:lstStyle/>
              <a:p>
                <a:pPr algn="ctr" defTabSz="1016264" eaLnBrk="0" hangingPunct="0">
                  <a:defRPr/>
                </a:pPr>
                <a:endParaRPr lang="en-US" sz="889" kern="0" dirty="0">
                  <a:solidFill>
                    <a:srgbClr val="000000"/>
                  </a:solidFill>
                  <a:latin typeface="Bosch Office Sans"/>
                </a:endParaRPr>
              </a:p>
            </p:txBody>
          </p:sp>
          <p:sp>
            <p:nvSpPr>
              <p:cNvPr id="30" name="Freihandform 64">
                <a:extLst>
                  <a:ext uri="{FF2B5EF4-FFF2-40B4-BE49-F238E27FC236}">
                    <a16:creationId xmlns:a16="http://schemas.microsoft.com/office/drawing/2014/main" id="{C2F5D6A1-28DE-4946-9D3D-430AB4091F06}"/>
                  </a:ext>
                </a:extLst>
              </p:cNvPr>
              <p:cNvSpPr/>
              <p:nvPr>
                <p:custDataLst>
                  <p:tags r:id="rId26"/>
                </p:custDataLst>
              </p:nvPr>
            </p:nvSpPr>
            <p:spPr>
              <a:xfrm>
                <a:off x="5916704" y="2889490"/>
                <a:ext cx="419100" cy="920750"/>
              </a:xfrm>
              <a:custGeom>
                <a:avLst/>
                <a:gdLst>
                  <a:gd name="connsiteX0" fmla="*/ 0 w 419100"/>
                  <a:gd name="connsiteY0" fmla="*/ 914400 h 920750"/>
                  <a:gd name="connsiteX1" fmla="*/ 57150 w 419100"/>
                  <a:gd name="connsiteY1" fmla="*/ 920750 h 920750"/>
                  <a:gd name="connsiteX2" fmla="*/ 419100 w 419100"/>
                  <a:gd name="connsiteY2" fmla="*/ 25400 h 920750"/>
                  <a:gd name="connsiteX3" fmla="*/ 355600 w 419100"/>
                  <a:gd name="connsiteY3" fmla="*/ 0 h 920750"/>
                  <a:gd name="connsiteX4" fmla="*/ 0 w 419100"/>
                  <a:gd name="connsiteY4" fmla="*/ 914400 h 9207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9100" h="920750">
                    <a:moveTo>
                      <a:pt x="0" y="914400"/>
                    </a:moveTo>
                    <a:lnTo>
                      <a:pt x="57150" y="920750"/>
                    </a:lnTo>
                    <a:lnTo>
                      <a:pt x="419100" y="25400"/>
                    </a:lnTo>
                    <a:lnTo>
                      <a:pt x="355600" y="0"/>
                    </a:lnTo>
                    <a:lnTo>
                      <a:pt x="0" y="914400"/>
                    </a:lnTo>
                    <a:close/>
                  </a:path>
                </a:pathLst>
              </a:custGeom>
              <a:solidFill>
                <a:srgbClr val="BFAB00"/>
              </a:solidFill>
              <a:ln w="19050" cap="flat" cmpd="sng" algn="ctr">
                <a:solidFill>
                  <a:srgbClr val="C0AC00"/>
                </a:solidFill>
                <a:prstDash val="solid"/>
              </a:ln>
              <a:effectLst>
                <a:outerShdw blurRad="63500" sx="102000" sy="102000" algn="ctr" rotWithShape="0">
                  <a:prstClr val="black">
                    <a:alpha val="40000"/>
                  </a:prstClr>
                </a:outerShdw>
              </a:effectLst>
            </p:spPr>
            <p:txBody>
              <a:bodyPr lIns="0" rIns="0" anchor="ctr"/>
              <a:lstStyle/>
              <a:p>
                <a:pPr algn="ctr" defTabSz="1016264" eaLnBrk="0" hangingPunct="0">
                  <a:defRPr/>
                </a:pPr>
                <a:endParaRPr lang="en-US" sz="1167" kern="0" dirty="0">
                  <a:solidFill>
                    <a:srgbClr val="000000"/>
                  </a:solidFill>
                  <a:latin typeface="Bosch Office Sans"/>
                </a:endParaRPr>
              </a:p>
            </p:txBody>
          </p:sp>
          <p:sp>
            <p:nvSpPr>
              <p:cNvPr id="31" name="Freihandform 66">
                <a:extLst>
                  <a:ext uri="{FF2B5EF4-FFF2-40B4-BE49-F238E27FC236}">
                    <a16:creationId xmlns:a16="http://schemas.microsoft.com/office/drawing/2014/main" id="{6E13F25E-F931-4930-A4CE-109B99A5BDC4}"/>
                  </a:ext>
                </a:extLst>
              </p:cNvPr>
              <p:cNvSpPr/>
              <p:nvPr>
                <p:custDataLst>
                  <p:tags r:id="rId27"/>
                </p:custDataLst>
              </p:nvPr>
            </p:nvSpPr>
            <p:spPr>
              <a:xfrm>
                <a:off x="4405403" y="2667241"/>
                <a:ext cx="1803401" cy="1136650"/>
              </a:xfrm>
              <a:custGeom>
                <a:avLst/>
                <a:gdLst>
                  <a:gd name="connsiteX0" fmla="*/ 425450 w 1803400"/>
                  <a:gd name="connsiteY0" fmla="*/ 127000 h 1136650"/>
                  <a:gd name="connsiteX1" fmla="*/ 1390650 w 1803400"/>
                  <a:gd name="connsiteY1" fmla="*/ 0 h 1136650"/>
                  <a:gd name="connsiteX2" fmla="*/ 1803400 w 1803400"/>
                  <a:gd name="connsiteY2" fmla="*/ 215900 h 1136650"/>
                  <a:gd name="connsiteX3" fmla="*/ 1447800 w 1803400"/>
                  <a:gd name="connsiteY3" fmla="*/ 1136650 h 1136650"/>
                  <a:gd name="connsiteX4" fmla="*/ 0 w 1803400"/>
                  <a:gd name="connsiteY4" fmla="*/ 1130300 h 1136650"/>
                  <a:gd name="connsiteX5" fmla="*/ 425450 w 1803400"/>
                  <a:gd name="connsiteY5" fmla="*/ 127000 h 1136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03400" h="1136650">
                    <a:moveTo>
                      <a:pt x="425450" y="127000"/>
                    </a:moveTo>
                    <a:lnTo>
                      <a:pt x="1390650" y="0"/>
                    </a:lnTo>
                    <a:lnTo>
                      <a:pt x="1803400" y="215900"/>
                    </a:lnTo>
                    <a:lnTo>
                      <a:pt x="1447800" y="1136650"/>
                    </a:lnTo>
                    <a:lnTo>
                      <a:pt x="0" y="1130300"/>
                    </a:lnTo>
                    <a:lnTo>
                      <a:pt x="425450" y="127000"/>
                    </a:lnTo>
                    <a:close/>
                  </a:path>
                </a:pathLst>
              </a:custGeom>
              <a:solidFill>
                <a:srgbClr val="FFFFFF"/>
              </a:solidFill>
              <a:ln w="19050" cap="flat" cmpd="sng" algn="ctr">
                <a:solidFill>
                  <a:srgbClr val="549E34"/>
                </a:solidFill>
                <a:prstDash val="solid"/>
              </a:ln>
              <a:effectLst>
                <a:outerShdw blurRad="63500" sx="102000" sy="102000" algn="ctr" rotWithShape="0">
                  <a:prstClr val="black">
                    <a:alpha val="40000"/>
                  </a:prstClr>
                </a:outerShdw>
              </a:effectLst>
            </p:spPr>
            <p:txBody>
              <a:bodyPr lIns="0" rIns="0" anchor="ctr"/>
              <a:lstStyle/>
              <a:p>
                <a:pPr algn="ctr" defTabSz="1016264" eaLnBrk="0" hangingPunct="0">
                  <a:defRPr/>
                </a:pPr>
                <a:endParaRPr lang="en-US" sz="1167" kern="0" dirty="0">
                  <a:solidFill>
                    <a:srgbClr val="000000"/>
                  </a:solidFill>
                  <a:latin typeface="Bosch Office Sans"/>
                </a:endParaRPr>
              </a:p>
            </p:txBody>
          </p:sp>
          <p:sp>
            <p:nvSpPr>
              <p:cNvPr id="32" name="Rechteck 67">
                <a:extLst>
                  <a:ext uri="{FF2B5EF4-FFF2-40B4-BE49-F238E27FC236}">
                    <a16:creationId xmlns:a16="http://schemas.microsoft.com/office/drawing/2014/main" id="{6A7254FE-777E-4B30-AC2D-37528AD99AEE}"/>
                  </a:ext>
                </a:extLst>
              </p:cNvPr>
              <p:cNvSpPr/>
              <p:nvPr>
                <p:custDataLst>
                  <p:tags r:id="rId28"/>
                </p:custDataLst>
              </p:nvPr>
            </p:nvSpPr>
            <p:spPr>
              <a:xfrm>
                <a:off x="4974191" y="2860477"/>
                <a:ext cx="1055771" cy="318830"/>
              </a:xfrm>
              <a:prstGeom prst="rect">
                <a:avLst/>
              </a:prstGeom>
            </p:spPr>
            <p:txBody>
              <a:bodyPr wrap="square">
                <a:spAutoFit/>
              </a:bodyPr>
              <a:lstStyle/>
              <a:p>
                <a:pPr algn="ctr" defTabSz="1016264" eaLnBrk="0" hangingPunct="0">
                  <a:defRPr/>
                </a:pPr>
                <a:r>
                  <a:rPr lang="en-GB" sz="1111" kern="0" dirty="0">
                    <a:solidFill>
                      <a:srgbClr val="000000"/>
                    </a:solidFill>
                    <a:latin typeface="Bosch Office Sans"/>
                    <a:cs typeface="Arial" pitchFamily="34" charset="0"/>
                  </a:rPr>
                  <a:t>SW-Integration</a:t>
                </a:r>
              </a:p>
              <a:p>
                <a:pPr algn="ctr" defTabSz="1016264" eaLnBrk="0" hangingPunct="0">
                  <a:defRPr/>
                </a:pPr>
                <a:r>
                  <a:rPr lang="en-GB" sz="1111" kern="0" dirty="0">
                    <a:solidFill>
                      <a:srgbClr val="000000"/>
                    </a:solidFill>
                    <a:latin typeface="Bosch Office Sans"/>
                    <a:cs typeface="Arial" pitchFamily="34" charset="0"/>
                  </a:rPr>
                  <a:t>and -Test </a:t>
                </a:r>
              </a:p>
            </p:txBody>
          </p:sp>
          <p:sp>
            <p:nvSpPr>
              <p:cNvPr id="33" name="Textfeld 68">
                <a:extLst>
                  <a:ext uri="{FF2B5EF4-FFF2-40B4-BE49-F238E27FC236}">
                    <a16:creationId xmlns:a16="http://schemas.microsoft.com/office/drawing/2014/main" id="{8E9370B5-A0E1-4180-A7FE-686A91BEAB98}"/>
                  </a:ext>
                </a:extLst>
              </p:cNvPr>
              <p:cNvSpPr txBox="1"/>
              <p:nvPr>
                <p:custDataLst>
                  <p:tags r:id="rId29"/>
                </p:custDataLst>
              </p:nvPr>
            </p:nvSpPr>
            <p:spPr>
              <a:xfrm>
                <a:off x="5169260" y="2316088"/>
                <a:ext cx="1612705" cy="414896"/>
              </a:xfrm>
              <a:prstGeom prst="rect">
                <a:avLst/>
              </a:prstGeom>
              <a:noFill/>
            </p:spPr>
            <p:txBody>
              <a:bodyPr wrap="none" lIns="0" tIns="0" rIns="0" bIns="0" rtlCol="0">
                <a:noAutofit/>
              </a:bodyPr>
              <a:lstStyle/>
              <a:p>
                <a:pPr algn="ctr" defTabSz="1016264" eaLnBrk="0" hangingPunct="0">
                  <a:defRPr/>
                </a:pPr>
                <a:r>
                  <a:rPr lang="en-GB" sz="1111" kern="0" dirty="0">
                    <a:solidFill>
                      <a:srgbClr val="000000"/>
                    </a:solidFill>
                    <a:latin typeface="Bosch Office Sans"/>
                  </a:rPr>
                  <a:t>HW/SW Integration</a:t>
                </a:r>
                <a:br>
                  <a:rPr lang="en-GB" sz="1111" kern="0" dirty="0">
                    <a:solidFill>
                      <a:srgbClr val="000000"/>
                    </a:solidFill>
                    <a:latin typeface="Bosch Office Sans"/>
                  </a:rPr>
                </a:br>
                <a:r>
                  <a:rPr lang="en-GB" sz="1111" kern="0" dirty="0">
                    <a:solidFill>
                      <a:srgbClr val="000000"/>
                    </a:solidFill>
                    <a:latin typeface="Bosch Office Sans"/>
                  </a:rPr>
                  <a:t>and Test</a:t>
                </a:r>
                <a:endParaRPr lang="en-US" sz="1111" kern="0" dirty="0">
                  <a:solidFill>
                    <a:srgbClr val="000000"/>
                  </a:solidFill>
                  <a:latin typeface="Bosch Office Sans" pitchFamily="2" charset="0"/>
                </a:endParaRPr>
              </a:p>
            </p:txBody>
          </p:sp>
          <p:sp>
            <p:nvSpPr>
              <p:cNvPr id="34" name="Pfeil nach rechts 56">
                <a:extLst>
                  <a:ext uri="{FF2B5EF4-FFF2-40B4-BE49-F238E27FC236}">
                    <a16:creationId xmlns:a16="http://schemas.microsoft.com/office/drawing/2014/main" id="{FFABC935-3006-4E3E-B449-5C716D5FEC23}"/>
                  </a:ext>
                </a:extLst>
              </p:cNvPr>
              <p:cNvSpPr/>
              <p:nvPr>
                <p:custDataLst>
                  <p:tags r:id="rId30"/>
                </p:custDataLst>
              </p:nvPr>
            </p:nvSpPr>
            <p:spPr>
              <a:xfrm rot="4093770">
                <a:off x="2695966" y="2398015"/>
                <a:ext cx="2337900" cy="455950"/>
              </a:xfrm>
              <a:prstGeom prst="rightArrow">
                <a:avLst/>
              </a:prstGeom>
              <a:solidFill>
                <a:sysClr val="window" lastClr="FFFFFF"/>
              </a:solidFill>
              <a:ln w="9525" cap="flat" cmpd="sng" algn="ctr">
                <a:solidFill>
                  <a:srgbClr val="3F136C"/>
                </a:solidFill>
                <a:prstDash val="solid"/>
              </a:ln>
              <a:effectLst/>
            </p:spPr>
            <p:txBody>
              <a:bodyPr rtlCol="0" anchor="ctr"/>
              <a:lstStyle/>
              <a:p>
                <a:pPr algn="ctr" defTabSz="1016264">
                  <a:defRPr/>
                </a:pPr>
                <a:r>
                  <a:rPr lang="en-US" sz="1167" b="1" kern="0" dirty="0">
                    <a:solidFill>
                      <a:srgbClr val="000000"/>
                    </a:solidFill>
                    <a:latin typeface="Bosch Office Sans"/>
                  </a:rPr>
                  <a:t>Model Based Development</a:t>
                </a:r>
              </a:p>
            </p:txBody>
          </p:sp>
          <p:sp>
            <p:nvSpPr>
              <p:cNvPr id="35" name="Rechteck 44">
                <a:extLst>
                  <a:ext uri="{FF2B5EF4-FFF2-40B4-BE49-F238E27FC236}">
                    <a16:creationId xmlns:a16="http://schemas.microsoft.com/office/drawing/2014/main" id="{ADE4915B-CCC9-4E1B-AA00-7B8F8C6163B7}"/>
                  </a:ext>
                </a:extLst>
              </p:cNvPr>
              <p:cNvSpPr/>
              <p:nvPr>
                <p:custDataLst>
                  <p:tags r:id="rId31"/>
                </p:custDataLst>
              </p:nvPr>
            </p:nvSpPr>
            <p:spPr>
              <a:xfrm>
                <a:off x="4685294" y="3891908"/>
                <a:ext cx="1060671" cy="318830"/>
              </a:xfrm>
              <a:prstGeom prst="rect">
                <a:avLst/>
              </a:prstGeom>
            </p:spPr>
            <p:txBody>
              <a:bodyPr wrap="square">
                <a:spAutoFit/>
              </a:bodyPr>
              <a:lstStyle/>
              <a:p>
                <a:pPr algn="ctr" defTabSz="1016264" eaLnBrk="0" hangingPunct="0">
                  <a:defRPr/>
                </a:pPr>
                <a:r>
                  <a:rPr lang="en-GB" sz="1111" kern="0" dirty="0">
                    <a:solidFill>
                      <a:srgbClr val="000000"/>
                    </a:solidFill>
                    <a:latin typeface="Bosch Office Sans"/>
                    <a:cs typeface="Arial" pitchFamily="34" charset="0"/>
                  </a:rPr>
                  <a:t>SW Unit &amp; Component Test </a:t>
                </a:r>
              </a:p>
            </p:txBody>
          </p:sp>
          <p:pic>
            <p:nvPicPr>
              <p:cNvPr id="36" name="Grafik 123">
                <a:extLst>
                  <a:ext uri="{FF2B5EF4-FFF2-40B4-BE49-F238E27FC236}">
                    <a16:creationId xmlns:a16="http://schemas.microsoft.com/office/drawing/2014/main" id="{B14310A0-4F08-4095-88A7-E3F9C6884D11}"/>
                  </a:ext>
                </a:extLst>
              </p:cNvPr>
              <p:cNvPicPr>
                <a:picLocks noChangeAspect="1"/>
              </p:cNvPicPr>
              <p:nvPr>
                <p:custDataLst>
                  <p:tags r:id="rId32"/>
                </p:custDataLst>
              </p:nvPr>
            </p:nvPicPr>
            <p:blipFill>
              <a:blip r:embed="rId38">
                <a:clrChange>
                  <a:clrFrom>
                    <a:srgbClr val="FFFFFF"/>
                  </a:clrFrom>
                  <a:clrTo>
                    <a:srgbClr val="FFFFFF">
                      <a:alpha val="0"/>
                    </a:srgbClr>
                  </a:clrTo>
                </a:clrChange>
              </a:blip>
              <a:stretch>
                <a:fillRect/>
              </a:stretch>
            </p:blipFill>
            <p:spPr>
              <a:xfrm>
                <a:off x="3366905" y="4403591"/>
                <a:ext cx="240554" cy="227893"/>
              </a:xfrm>
              <a:prstGeom prst="rect">
                <a:avLst/>
              </a:prstGeom>
            </p:spPr>
          </p:pic>
          <p:pic>
            <p:nvPicPr>
              <p:cNvPr id="37" name="Grafik 132">
                <a:extLst>
                  <a:ext uri="{FF2B5EF4-FFF2-40B4-BE49-F238E27FC236}">
                    <a16:creationId xmlns:a16="http://schemas.microsoft.com/office/drawing/2014/main" id="{4DA2CBE2-3856-4DE0-A82D-033D5A60E570}"/>
                  </a:ext>
                </a:extLst>
              </p:cNvPr>
              <p:cNvPicPr>
                <a:picLocks noChangeAspect="1"/>
              </p:cNvPicPr>
              <p:nvPr>
                <p:custDataLst>
                  <p:tags r:id="rId33"/>
                </p:custDataLst>
              </p:nvPr>
            </p:nvPicPr>
            <p:blipFill>
              <a:blip r:embed="rId39"/>
              <a:stretch>
                <a:fillRect/>
              </a:stretch>
            </p:blipFill>
            <p:spPr>
              <a:xfrm>
                <a:off x="5169260" y="4269356"/>
                <a:ext cx="254447" cy="307255"/>
              </a:xfrm>
              <a:prstGeom prst="rect">
                <a:avLst/>
              </a:prstGeom>
            </p:spPr>
          </p:pic>
          <p:sp>
            <p:nvSpPr>
              <p:cNvPr id="38" name="Gebogener Pfeil 8">
                <a:extLst>
                  <a:ext uri="{FF2B5EF4-FFF2-40B4-BE49-F238E27FC236}">
                    <a16:creationId xmlns:a16="http://schemas.microsoft.com/office/drawing/2014/main" id="{74FD9072-DDF7-4087-9B43-FB6839B6B1CD}"/>
                  </a:ext>
                </a:extLst>
              </p:cNvPr>
              <p:cNvSpPr/>
              <p:nvPr>
                <p:custDataLst>
                  <p:tags r:id="rId34"/>
                </p:custDataLst>
              </p:nvPr>
            </p:nvSpPr>
            <p:spPr>
              <a:xfrm flipH="1">
                <a:off x="4131757" y="3905880"/>
                <a:ext cx="389837" cy="427443"/>
              </a:xfrm>
              <a:prstGeom prst="circularArrow">
                <a:avLst>
                  <a:gd name="adj1" fmla="val 12500"/>
                  <a:gd name="adj2" fmla="val 1142319"/>
                  <a:gd name="adj3" fmla="val 20457681"/>
                  <a:gd name="adj4" fmla="val 3839410"/>
                  <a:gd name="adj5" fmla="val 12500"/>
                </a:avLst>
              </a:prstGeom>
              <a:gradFill rotWithShape="1">
                <a:gsLst>
                  <a:gs pos="0">
                    <a:sysClr val="windowText" lastClr="000000">
                      <a:satMod val="103000"/>
                      <a:lumMod val="102000"/>
                      <a:tint val="94000"/>
                    </a:sysClr>
                  </a:gs>
                  <a:gs pos="50000">
                    <a:sysClr val="windowText" lastClr="000000">
                      <a:satMod val="110000"/>
                      <a:lumMod val="100000"/>
                      <a:shade val="100000"/>
                    </a:sysClr>
                  </a:gs>
                  <a:gs pos="100000">
                    <a:sysClr val="windowText" lastClr="000000">
                      <a:lumMod val="99000"/>
                      <a:satMod val="120000"/>
                      <a:shade val="78000"/>
                    </a:sysClr>
                  </a:gs>
                </a:gsLst>
                <a:lin ang="5400000" scaled="0"/>
              </a:gradFill>
              <a:ln>
                <a:noFill/>
              </a:ln>
              <a:effectLst>
                <a:outerShdw blurRad="57150" dist="19050" dir="5400000" algn="ctr" rotWithShape="0">
                  <a:srgbClr val="000000">
                    <a:alpha val="63000"/>
                  </a:srgbClr>
                </a:outerShdw>
              </a:effectLst>
            </p:spPr>
            <p:txBody>
              <a:bodyPr rtlCol="0" anchor="ctr"/>
              <a:lstStyle/>
              <a:p>
                <a:pPr algn="ctr" defTabSz="1016264">
                  <a:defRPr/>
                </a:pPr>
                <a:endParaRPr lang="en-US" sz="1778" kern="0" dirty="0">
                  <a:solidFill>
                    <a:srgbClr val="000000"/>
                  </a:solidFill>
                  <a:latin typeface="Bosch Office Sans"/>
                </a:endParaRPr>
              </a:p>
            </p:txBody>
          </p:sp>
        </p:grpSp>
        <p:pic>
          <p:nvPicPr>
            <p:cNvPr id="4" name="Picture 3">
              <a:extLst>
                <a:ext uri="{FF2B5EF4-FFF2-40B4-BE49-F238E27FC236}">
                  <a16:creationId xmlns:a16="http://schemas.microsoft.com/office/drawing/2014/main" id="{C57859CB-059C-42B6-91E6-B80025FC6E5E}"/>
                </a:ext>
              </a:extLst>
            </p:cNvPr>
            <p:cNvPicPr>
              <a:picLocks noChangeAspect="1"/>
            </p:cNvPicPr>
            <p:nvPr>
              <p:custDataLst>
                <p:tags r:id="rId1"/>
              </p:custDataLst>
            </p:nvPr>
          </p:nvPicPr>
          <p:blipFill>
            <a:blip r:embed="rId40"/>
            <a:stretch>
              <a:fillRect/>
            </a:stretch>
          </p:blipFill>
          <p:spPr>
            <a:xfrm>
              <a:off x="4353441" y="3557330"/>
              <a:ext cx="884433" cy="328030"/>
            </a:xfrm>
            <a:prstGeom prst="rect">
              <a:avLst/>
            </a:prstGeom>
          </p:spPr>
        </p:pic>
      </p:grpSp>
      <p:sp>
        <p:nvSpPr>
          <p:cNvPr id="41" name="Text Placeholder 1"/>
          <p:cNvSpPr txBox="1">
            <a:spLocks/>
          </p:cNvSpPr>
          <p:nvPr/>
        </p:nvSpPr>
        <p:spPr>
          <a:xfrm>
            <a:off x="575568" y="306765"/>
            <a:ext cx="11616432" cy="432111"/>
          </a:xfrm>
          <a:prstGeom prst="rect">
            <a:avLst/>
          </a:prstGeom>
        </p:spPr>
        <p:txBody>
          <a:bodyP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GB" b="1" smtClean="0">
                <a:solidFill>
                  <a:srgbClr val="7030A0"/>
                </a:solidFill>
              </a:rPr>
              <a:t>Pockets of Opportunities</a:t>
            </a:r>
            <a:endParaRPr lang="en-GB" b="1" dirty="0">
              <a:solidFill>
                <a:srgbClr val="7030A0"/>
              </a:solidFill>
            </a:endParaRPr>
          </a:p>
        </p:txBody>
      </p:sp>
      <p:sp>
        <p:nvSpPr>
          <p:cNvPr id="42" name="Oval 41"/>
          <p:cNvSpPr/>
          <p:nvPr/>
        </p:nvSpPr>
        <p:spPr>
          <a:xfrm>
            <a:off x="3367708" y="4872611"/>
            <a:ext cx="775469" cy="553696"/>
          </a:xfrm>
          <a:prstGeom prst="ellipse">
            <a:avLst/>
          </a:prstGeom>
          <a:solidFill>
            <a:srgbClr val="FFC000"/>
          </a:solidFill>
          <a:ln w="9525" cap="flat" cmpd="sng" algn="ctr">
            <a:solidFill>
              <a:srgbClr val="3F136C"/>
            </a:solidFill>
            <a:prstDash val="solid"/>
          </a:ln>
          <a:effectLst/>
        </p:spPr>
        <p:txBody>
          <a:bodyPr rtlCol="0" anchor="ctr"/>
          <a:lstStyle/>
          <a:p>
            <a:pPr algn="ctr" defTabSz="1016264"/>
            <a:r>
              <a:rPr lang="en-GB" sz="1167" b="1" kern="0" dirty="0" smtClean="0">
                <a:solidFill>
                  <a:srgbClr val="000000"/>
                </a:solidFill>
                <a:latin typeface="Bosch Office Sans"/>
              </a:rPr>
              <a:t>220+</a:t>
            </a:r>
            <a:endParaRPr lang="en-GB" sz="1167" b="1" kern="0" dirty="0">
              <a:solidFill>
                <a:srgbClr val="000000"/>
              </a:solidFill>
              <a:latin typeface="Bosch Office Sans"/>
            </a:endParaRPr>
          </a:p>
        </p:txBody>
      </p:sp>
      <p:sp>
        <p:nvSpPr>
          <p:cNvPr id="43" name="Oval 42"/>
          <p:cNvSpPr/>
          <p:nvPr/>
        </p:nvSpPr>
        <p:spPr>
          <a:xfrm>
            <a:off x="9772390" y="4811100"/>
            <a:ext cx="775469" cy="553696"/>
          </a:xfrm>
          <a:prstGeom prst="ellipse">
            <a:avLst/>
          </a:prstGeom>
          <a:solidFill>
            <a:srgbClr val="FFC000"/>
          </a:solidFill>
          <a:ln w="9525" cap="flat" cmpd="sng" algn="ctr">
            <a:solidFill>
              <a:srgbClr val="3F136C"/>
            </a:solidFill>
            <a:prstDash val="solid"/>
          </a:ln>
          <a:effectLst/>
        </p:spPr>
        <p:txBody>
          <a:bodyPr rtlCol="0" anchor="ctr"/>
          <a:lstStyle/>
          <a:p>
            <a:pPr algn="ctr" defTabSz="1016264"/>
            <a:r>
              <a:rPr lang="en-GB" sz="1167" b="1" kern="0" dirty="0" smtClean="0">
                <a:solidFill>
                  <a:srgbClr val="000000"/>
                </a:solidFill>
                <a:latin typeface="Bosch Office Sans"/>
              </a:rPr>
              <a:t>50+</a:t>
            </a:r>
            <a:endParaRPr lang="en-GB" sz="1167" b="1" kern="0" dirty="0">
              <a:solidFill>
                <a:srgbClr val="000000"/>
              </a:solidFill>
              <a:latin typeface="Bosch Office Sans"/>
            </a:endParaRPr>
          </a:p>
        </p:txBody>
      </p:sp>
      <p:sp>
        <p:nvSpPr>
          <p:cNvPr id="44" name="Oval 43"/>
          <p:cNvSpPr/>
          <p:nvPr/>
        </p:nvSpPr>
        <p:spPr>
          <a:xfrm>
            <a:off x="10150599" y="3631207"/>
            <a:ext cx="775469" cy="553696"/>
          </a:xfrm>
          <a:prstGeom prst="ellipse">
            <a:avLst/>
          </a:prstGeom>
          <a:solidFill>
            <a:srgbClr val="FFC000"/>
          </a:solidFill>
          <a:ln w="9525" cap="flat" cmpd="sng" algn="ctr">
            <a:solidFill>
              <a:srgbClr val="3F136C"/>
            </a:solidFill>
            <a:prstDash val="solid"/>
          </a:ln>
          <a:effectLst/>
        </p:spPr>
        <p:txBody>
          <a:bodyPr rtlCol="0" anchor="ctr"/>
          <a:lstStyle/>
          <a:p>
            <a:pPr algn="ctr" defTabSz="1016264"/>
            <a:r>
              <a:rPr lang="en-GB" sz="1167" b="1" kern="0" dirty="0" smtClean="0">
                <a:solidFill>
                  <a:srgbClr val="000000"/>
                </a:solidFill>
                <a:latin typeface="Bosch Office Sans"/>
              </a:rPr>
              <a:t>85+</a:t>
            </a:r>
            <a:endParaRPr lang="en-GB" sz="1167" b="1" kern="0" dirty="0">
              <a:solidFill>
                <a:srgbClr val="000000"/>
              </a:solidFill>
              <a:latin typeface="Bosch Office Sans"/>
            </a:endParaRPr>
          </a:p>
        </p:txBody>
      </p:sp>
      <p:sp>
        <p:nvSpPr>
          <p:cNvPr id="45" name="Oval 44"/>
          <p:cNvSpPr/>
          <p:nvPr/>
        </p:nvSpPr>
        <p:spPr>
          <a:xfrm>
            <a:off x="2631873" y="3736997"/>
            <a:ext cx="775469" cy="553696"/>
          </a:xfrm>
          <a:prstGeom prst="ellipse">
            <a:avLst/>
          </a:prstGeom>
          <a:solidFill>
            <a:srgbClr val="FFC000"/>
          </a:solidFill>
          <a:ln w="9525" cap="flat" cmpd="sng" algn="ctr">
            <a:solidFill>
              <a:srgbClr val="3F136C"/>
            </a:solidFill>
            <a:prstDash val="solid"/>
          </a:ln>
          <a:effectLst/>
        </p:spPr>
        <p:txBody>
          <a:bodyPr rtlCol="0" anchor="ctr"/>
          <a:lstStyle/>
          <a:p>
            <a:pPr algn="ctr" defTabSz="1016264"/>
            <a:r>
              <a:rPr lang="en-GB" sz="1167" b="1" kern="0" dirty="0" smtClean="0">
                <a:solidFill>
                  <a:srgbClr val="000000"/>
                </a:solidFill>
                <a:latin typeface="Bosch Office Sans"/>
              </a:rPr>
              <a:t>65</a:t>
            </a:r>
            <a:r>
              <a:rPr lang="en-GB" sz="1167" b="1" kern="0" dirty="0" smtClean="0">
                <a:solidFill>
                  <a:srgbClr val="000000"/>
                </a:solidFill>
                <a:latin typeface="Bosch Office Sans"/>
              </a:rPr>
              <a:t>+</a:t>
            </a:r>
            <a:endParaRPr lang="en-GB" sz="1167" b="1" kern="0" dirty="0">
              <a:solidFill>
                <a:srgbClr val="000000"/>
              </a:solidFill>
              <a:latin typeface="Bosch Office Sans"/>
            </a:endParaRPr>
          </a:p>
        </p:txBody>
      </p:sp>
      <p:sp>
        <p:nvSpPr>
          <p:cNvPr id="46" name="Oval 45"/>
          <p:cNvSpPr/>
          <p:nvPr/>
        </p:nvSpPr>
        <p:spPr>
          <a:xfrm>
            <a:off x="2151052" y="2669851"/>
            <a:ext cx="775469" cy="553696"/>
          </a:xfrm>
          <a:prstGeom prst="ellipse">
            <a:avLst/>
          </a:prstGeom>
          <a:solidFill>
            <a:srgbClr val="FFC000"/>
          </a:solidFill>
          <a:ln w="9525" cap="flat" cmpd="sng" algn="ctr">
            <a:solidFill>
              <a:srgbClr val="3F136C"/>
            </a:solidFill>
            <a:prstDash val="solid"/>
          </a:ln>
          <a:effectLst/>
        </p:spPr>
        <p:txBody>
          <a:bodyPr rtlCol="0" anchor="ctr"/>
          <a:lstStyle/>
          <a:p>
            <a:pPr algn="ctr" defTabSz="1016264"/>
            <a:r>
              <a:rPr lang="en-GB" sz="1167" b="1" kern="0" dirty="0" smtClean="0">
                <a:solidFill>
                  <a:srgbClr val="000000"/>
                </a:solidFill>
                <a:latin typeface="Bosch Office Sans"/>
              </a:rPr>
              <a:t>35+</a:t>
            </a:r>
            <a:endParaRPr lang="en-GB" sz="1167" b="1" kern="0" dirty="0">
              <a:solidFill>
                <a:srgbClr val="000000"/>
              </a:solidFill>
              <a:latin typeface="Bosch Office Sans"/>
            </a:endParaRPr>
          </a:p>
        </p:txBody>
      </p:sp>
      <p:sp>
        <p:nvSpPr>
          <p:cNvPr id="47" name="Oval 46"/>
          <p:cNvSpPr/>
          <p:nvPr/>
        </p:nvSpPr>
        <p:spPr>
          <a:xfrm>
            <a:off x="10702080" y="2583861"/>
            <a:ext cx="775469" cy="553696"/>
          </a:xfrm>
          <a:prstGeom prst="ellipse">
            <a:avLst/>
          </a:prstGeom>
          <a:solidFill>
            <a:srgbClr val="FFC000"/>
          </a:solidFill>
          <a:ln w="9525" cap="flat" cmpd="sng" algn="ctr">
            <a:solidFill>
              <a:srgbClr val="3F136C"/>
            </a:solidFill>
            <a:prstDash val="solid"/>
          </a:ln>
          <a:effectLst/>
        </p:spPr>
        <p:txBody>
          <a:bodyPr rtlCol="0" anchor="ctr"/>
          <a:lstStyle/>
          <a:p>
            <a:pPr algn="ctr" defTabSz="1016264"/>
            <a:r>
              <a:rPr lang="en-GB" sz="1167" b="1" kern="0" dirty="0" smtClean="0">
                <a:solidFill>
                  <a:srgbClr val="000000"/>
                </a:solidFill>
                <a:latin typeface="Bosch Office Sans"/>
              </a:rPr>
              <a:t>12</a:t>
            </a:r>
            <a:r>
              <a:rPr lang="en-GB" sz="1167" b="1" kern="0" dirty="0" smtClean="0">
                <a:solidFill>
                  <a:srgbClr val="000000"/>
                </a:solidFill>
                <a:latin typeface="Bosch Office Sans"/>
              </a:rPr>
              <a:t>+</a:t>
            </a:r>
            <a:endParaRPr lang="en-GB" sz="1167" b="1" kern="0" dirty="0">
              <a:solidFill>
                <a:srgbClr val="000000"/>
              </a:solidFill>
              <a:latin typeface="Bosch Office Sans"/>
            </a:endParaRPr>
          </a:p>
        </p:txBody>
      </p:sp>
      <p:sp>
        <p:nvSpPr>
          <p:cNvPr id="48" name="Oval 47"/>
          <p:cNvSpPr/>
          <p:nvPr/>
        </p:nvSpPr>
        <p:spPr>
          <a:xfrm>
            <a:off x="10978914" y="1715625"/>
            <a:ext cx="775469" cy="553696"/>
          </a:xfrm>
          <a:prstGeom prst="ellipse">
            <a:avLst/>
          </a:prstGeom>
          <a:solidFill>
            <a:srgbClr val="FFC000"/>
          </a:solidFill>
          <a:ln w="9525" cap="flat" cmpd="sng" algn="ctr">
            <a:solidFill>
              <a:srgbClr val="3F136C"/>
            </a:solidFill>
            <a:prstDash val="solid"/>
          </a:ln>
          <a:effectLst/>
        </p:spPr>
        <p:txBody>
          <a:bodyPr rtlCol="0" anchor="ctr"/>
          <a:lstStyle/>
          <a:p>
            <a:pPr algn="ctr" defTabSz="1016264"/>
            <a:r>
              <a:rPr lang="en-GB" sz="1167" b="1" kern="0" dirty="0" smtClean="0">
                <a:solidFill>
                  <a:srgbClr val="000000"/>
                </a:solidFill>
                <a:latin typeface="Bosch Office Sans"/>
              </a:rPr>
              <a:t>300</a:t>
            </a:r>
            <a:r>
              <a:rPr lang="en-GB" sz="1167" b="1" kern="0" dirty="0" smtClean="0">
                <a:solidFill>
                  <a:srgbClr val="000000"/>
                </a:solidFill>
                <a:latin typeface="Bosch Office Sans"/>
              </a:rPr>
              <a:t>+</a:t>
            </a:r>
            <a:endParaRPr lang="en-GB" sz="1167" b="1" kern="0" dirty="0">
              <a:solidFill>
                <a:srgbClr val="000000"/>
              </a:solidFill>
              <a:latin typeface="Bosch Office Sans"/>
            </a:endParaRPr>
          </a:p>
        </p:txBody>
      </p:sp>
      <p:sp>
        <p:nvSpPr>
          <p:cNvPr id="49" name="Oval 48"/>
          <p:cNvSpPr/>
          <p:nvPr/>
        </p:nvSpPr>
        <p:spPr>
          <a:xfrm>
            <a:off x="1845193" y="1633560"/>
            <a:ext cx="775469" cy="553696"/>
          </a:xfrm>
          <a:prstGeom prst="ellipse">
            <a:avLst/>
          </a:prstGeom>
          <a:solidFill>
            <a:srgbClr val="FFC000"/>
          </a:solidFill>
          <a:ln w="9525" cap="flat" cmpd="sng" algn="ctr">
            <a:solidFill>
              <a:srgbClr val="3F136C"/>
            </a:solidFill>
            <a:prstDash val="solid"/>
          </a:ln>
          <a:effectLst/>
        </p:spPr>
        <p:txBody>
          <a:bodyPr rtlCol="0" anchor="ctr"/>
          <a:lstStyle/>
          <a:p>
            <a:pPr algn="ctr" defTabSz="1016264"/>
            <a:r>
              <a:rPr lang="en-GB" sz="1167" b="1" kern="0" dirty="0" smtClean="0">
                <a:solidFill>
                  <a:srgbClr val="000000"/>
                </a:solidFill>
                <a:latin typeface="Bosch Office Sans"/>
              </a:rPr>
              <a:t>40</a:t>
            </a:r>
            <a:r>
              <a:rPr lang="en-GB" sz="1167" b="1" kern="0" dirty="0" smtClean="0">
                <a:solidFill>
                  <a:srgbClr val="000000"/>
                </a:solidFill>
                <a:latin typeface="Bosch Office Sans"/>
              </a:rPr>
              <a:t>+</a:t>
            </a:r>
            <a:endParaRPr lang="en-GB" sz="1167" b="1" kern="0" dirty="0">
              <a:solidFill>
                <a:srgbClr val="000000"/>
              </a:solidFill>
              <a:latin typeface="Bosch Office Sans"/>
            </a:endParaRPr>
          </a:p>
        </p:txBody>
      </p:sp>
      <p:sp>
        <p:nvSpPr>
          <p:cNvPr id="50" name="Oval 49"/>
          <p:cNvSpPr/>
          <p:nvPr/>
        </p:nvSpPr>
        <p:spPr>
          <a:xfrm>
            <a:off x="10304933" y="6508997"/>
            <a:ext cx="198790" cy="194119"/>
          </a:xfrm>
          <a:prstGeom prst="ellipse">
            <a:avLst/>
          </a:prstGeom>
          <a:solidFill>
            <a:srgbClr val="FFC000"/>
          </a:solidFill>
          <a:ln w="9525" cap="flat" cmpd="sng" algn="ctr">
            <a:solidFill>
              <a:srgbClr val="3F136C"/>
            </a:solidFill>
            <a:prstDash val="solid"/>
          </a:ln>
          <a:effectLst/>
        </p:spPr>
        <p:txBody>
          <a:bodyPr rtlCol="0" anchor="ctr"/>
          <a:lstStyle/>
          <a:p>
            <a:pPr algn="ctr" defTabSz="1016264"/>
            <a:endParaRPr lang="en-GB" sz="1167" b="1" kern="0" dirty="0">
              <a:solidFill>
                <a:srgbClr val="000000"/>
              </a:solidFill>
              <a:latin typeface="Bosch Office Sans"/>
            </a:endParaRPr>
          </a:p>
        </p:txBody>
      </p:sp>
      <p:sp>
        <p:nvSpPr>
          <p:cNvPr id="51" name="TextBox 50"/>
          <p:cNvSpPr txBox="1"/>
          <p:nvPr/>
        </p:nvSpPr>
        <p:spPr>
          <a:xfrm>
            <a:off x="10104919" y="6441318"/>
            <a:ext cx="1097362" cy="416682"/>
          </a:xfrm>
          <a:prstGeom prst="rect">
            <a:avLst/>
          </a:prstGeom>
          <a:noFill/>
        </p:spPr>
        <p:txBody>
          <a:bodyPr wrap="square" lIns="0" tIns="0" rIns="0" bIns="0" rtlCol="0">
            <a:noAutofit/>
          </a:bodyPr>
          <a:lstStyle/>
          <a:p>
            <a:pPr defTabSz="1016264">
              <a:lnSpc>
                <a:spcPts val="2556"/>
              </a:lnSpc>
              <a:spcBef>
                <a:spcPts val="556"/>
              </a:spcBef>
            </a:pPr>
            <a:r>
              <a:rPr lang="en-GB" sz="2001" kern="0" dirty="0">
                <a:solidFill>
                  <a:srgbClr val="000000"/>
                </a:solidFill>
                <a:latin typeface="Bosch Office Sans" pitchFamily="34" charset="0"/>
              </a:rPr>
              <a:t>Solutions</a:t>
            </a:r>
          </a:p>
        </p:txBody>
      </p:sp>
      <p:sp>
        <p:nvSpPr>
          <p:cNvPr id="52" name="TextBox 51"/>
          <p:cNvSpPr txBox="1"/>
          <p:nvPr/>
        </p:nvSpPr>
        <p:spPr>
          <a:xfrm>
            <a:off x="177349" y="4659272"/>
            <a:ext cx="3000460" cy="1873460"/>
          </a:xfrm>
          <a:prstGeom prst="rect">
            <a:avLst/>
          </a:prstGeom>
          <a:noFill/>
        </p:spPr>
        <p:txBody>
          <a:bodyPr wrap="square" lIns="0" tIns="0" rIns="0" bIns="0" rtlCol="0">
            <a:noAutofit/>
          </a:bodyPr>
          <a:lstStyle/>
          <a:p>
            <a:pPr marL="285750" marR="0" indent="-285750" defTabSz="914400" eaLnBrk="1" fontAlgn="auto" latinLnBrk="0" hangingPunct="1">
              <a:lnSpc>
                <a:spcPts val="2300"/>
              </a:lnSpc>
              <a:spcBef>
                <a:spcPts val="500"/>
              </a:spcBef>
              <a:spcAft>
                <a:spcPts val="0"/>
              </a:spcAft>
              <a:buClrTx/>
              <a:buSzTx/>
              <a:buFont typeface="Arial" panose="020B0604020202020204" pitchFamily="34" charset="0"/>
              <a:buChar char="•"/>
              <a:tabLst/>
            </a:pPr>
            <a:r>
              <a:rPr kumimoji="0" lang="en-GB" sz="1800" b="0" i="0" u="none" strike="noStrike" kern="0" cap="none" spc="0" normalizeH="0" baseline="0" noProof="0" dirty="0" smtClean="0">
                <a:ln>
                  <a:noFill/>
                </a:ln>
                <a:solidFill>
                  <a:srgbClr val="000000"/>
                </a:solidFill>
                <a:effectLst/>
                <a:uLnTx/>
                <a:uFillTx/>
              </a:rPr>
              <a:t>New Solutions</a:t>
            </a:r>
          </a:p>
          <a:p>
            <a:pPr marL="285750" marR="0" indent="-285750" defTabSz="914400" eaLnBrk="1" fontAlgn="auto" latinLnBrk="0" hangingPunct="1">
              <a:lnSpc>
                <a:spcPts val="2300"/>
              </a:lnSpc>
              <a:spcBef>
                <a:spcPts val="500"/>
              </a:spcBef>
              <a:spcAft>
                <a:spcPts val="0"/>
              </a:spcAft>
              <a:buClrTx/>
              <a:buSzTx/>
              <a:buFont typeface="Arial" panose="020B0604020202020204" pitchFamily="34" charset="0"/>
              <a:buChar char="•"/>
              <a:tabLst/>
            </a:pPr>
            <a:r>
              <a:rPr lang="en-GB" kern="0" dirty="0" smtClean="0">
                <a:solidFill>
                  <a:srgbClr val="000000"/>
                </a:solidFill>
              </a:rPr>
              <a:t>Integrated Solutions</a:t>
            </a:r>
          </a:p>
          <a:p>
            <a:pPr marL="285750" marR="0" indent="-285750" defTabSz="914400" eaLnBrk="1" fontAlgn="auto" latinLnBrk="0" hangingPunct="1">
              <a:lnSpc>
                <a:spcPts val="2300"/>
              </a:lnSpc>
              <a:spcBef>
                <a:spcPts val="500"/>
              </a:spcBef>
              <a:spcAft>
                <a:spcPts val="0"/>
              </a:spcAft>
              <a:buClrTx/>
              <a:buSzTx/>
              <a:buFont typeface="Arial" panose="020B0604020202020204" pitchFamily="34" charset="0"/>
              <a:buChar char="•"/>
              <a:tabLst/>
            </a:pPr>
            <a:r>
              <a:rPr kumimoji="0" lang="en-GB" sz="1800" b="0" i="0" u="none" strike="noStrike" kern="0" cap="none" spc="0" normalizeH="0" baseline="0" noProof="0" dirty="0" smtClean="0">
                <a:ln>
                  <a:noFill/>
                </a:ln>
                <a:solidFill>
                  <a:srgbClr val="000000"/>
                </a:solidFill>
                <a:effectLst/>
                <a:uLnTx/>
                <a:uFillTx/>
              </a:rPr>
              <a:t>Proof</a:t>
            </a:r>
            <a:r>
              <a:rPr kumimoji="0" lang="en-GB" sz="1800" b="0" i="0" u="none" strike="noStrike" kern="0" cap="none" spc="0" normalizeH="0" noProof="0" dirty="0" smtClean="0">
                <a:ln>
                  <a:noFill/>
                </a:ln>
                <a:solidFill>
                  <a:srgbClr val="000000"/>
                </a:solidFill>
                <a:effectLst/>
                <a:uLnTx/>
                <a:uFillTx/>
              </a:rPr>
              <a:t> of Scaling</a:t>
            </a:r>
          </a:p>
          <a:p>
            <a:pPr marL="285750" marR="0" indent="-285750" defTabSz="914400" eaLnBrk="1" fontAlgn="auto" latinLnBrk="0" hangingPunct="1">
              <a:lnSpc>
                <a:spcPts val="2300"/>
              </a:lnSpc>
              <a:spcBef>
                <a:spcPts val="500"/>
              </a:spcBef>
              <a:spcAft>
                <a:spcPts val="0"/>
              </a:spcAft>
              <a:buClrTx/>
              <a:buSzTx/>
              <a:buFont typeface="Arial" panose="020B0604020202020204" pitchFamily="34" charset="0"/>
              <a:buChar char="•"/>
              <a:tabLst/>
            </a:pPr>
            <a:r>
              <a:rPr lang="en-GB" kern="0" baseline="0" dirty="0" smtClean="0">
                <a:solidFill>
                  <a:srgbClr val="000000"/>
                </a:solidFill>
              </a:rPr>
              <a:t>Outside-In </a:t>
            </a:r>
            <a:r>
              <a:rPr lang="en-GB" kern="0" baseline="0" dirty="0" smtClean="0">
                <a:solidFill>
                  <a:srgbClr val="000000"/>
                </a:solidFill>
              </a:rPr>
              <a:t>perspective (Make Vs Buy)</a:t>
            </a:r>
            <a:endParaRPr kumimoji="0" lang="en-GB" sz="1800" b="0" i="0" u="none" strike="noStrike" kern="0" cap="none" spc="0" normalizeH="0" baseline="0" noProof="0" dirty="0" smtClean="0">
              <a:ln>
                <a:noFill/>
              </a:ln>
              <a:solidFill>
                <a:srgbClr val="000000"/>
              </a:solidFill>
              <a:effectLst/>
              <a:uLnTx/>
              <a:uFillTx/>
            </a:endParaRPr>
          </a:p>
        </p:txBody>
      </p:sp>
    </p:spTree>
    <p:extLst>
      <p:ext uri="{BB962C8B-B14F-4D97-AF65-F5344CB8AC3E}">
        <p14:creationId xmlns:p14="http://schemas.microsoft.com/office/powerpoint/2010/main" val="96017070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8" name="Title 2"/>
          <p:cNvSpPr>
            <a:spLocks noGrp="1"/>
          </p:cNvSpPr>
          <p:nvPr>
            <p:ph type="title"/>
          </p:nvPr>
        </p:nvSpPr>
        <p:spPr>
          <a:xfrm>
            <a:off x="187678" y="536665"/>
            <a:ext cx="11616432" cy="432111"/>
          </a:xfrm>
        </p:spPr>
        <p:txBody>
          <a:bodyPr>
            <a:normAutofit fontScale="90000"/>
          </a:bodyPr>
          <a:lstStyle/>
          <a:p>
            <a:pPr fontAlgn="base">
              <a:spcAft>
                <a:spcPct val="0"/>
              </a:spcAft>
            </a:pPr>
            <a:r>
              <a:rPr lang="en-US" sz="2667" dirty="0">
                <a:ln w="0"/>
                <a:blipFill dpi="0" rotWithShape="1">
                  <a:blip r:embed="rId2">
                    <a:extLst>
                      <a:ext uri="{28A0092B-C50C-407E-A947-70E740481C1C}">
                        <a14:useLocalDpi xmlns:a14="http://schemas.microsoft.com/office/drawing/2010/main" val="0"/>
                      </a:ext>
                    </a:extLst>
                  </a:blip>
                  <a:srcRect/>
                  <a:stretch>
                    <a:fillRect/>
                  </a:stretch>
                </a:blipFill>
                <a:latin typeface="Bosch Office Sans" pitchFamily="34" charset="0"/>
                <a:ea typeface="+mn-ea"/>
                <a:cs typeface="+mn-cs"/>
              </a:rPr>
              <a:t>Technical Approach – Software Defect Prediction</a:t>
            </a:r>
          </a:p>
        </p:txBody>
      </p:sp>
      <p:sp>
        <p:nvSpPr>
          <p:cNvPr id="2" name="Text Placeholder 1"/>
          <p:cNvSpPr>
            <a:spLocks noGrp="1"/>
          </p:cNvSpPr>
          <p:nvPr>
            <p:ph type="body" sz="quarter" idx="15"/>
          </p:nvPr>
        </p:nvSpPr>
        <p:spPr>
          <a:xfrm>
            <a:off x="274058" y="114797"/>
            <a:ext cx="11616806" cy="432111"/>
          </a:xfrm>
        </p:spPr>
        <p:txBody>
          <a:bodyPr>
            <a:normAutofit fontScale="92500" lnSpcReduction="20000"/>
          </a:bodyPr>
          <a:lstStyle/>
          <a:p>
            <a:r>
              <a:rPr lang="en-GB" dirty="0" smtClean="0"/>
              <a:t>Automation &amp; AI Solutions</a:t>
            </a:r>
            <a:endParaRPr lang="en-GB" dirty="0"/>
          </a:p>
        </p:txBody>
      </p:sp>
      <p:sp>
        <p:nvSpPr>
          <p:cNvPr id="4" name="Slide Number Placeholder 3"/>
          <p:cNvSpPr>
            <a:spLocks noGrp="1"/>
          </p:cNvSpPr>
          <p:nvPr>
            <p:ph type="sldNum" sz="quarter" idx="12"/>
          </p:nvPr>
        </p:nvSpPr>
        <p:spPr>
          <a:xfrm>
            <a:off x="63337" y="6255714"/>
            <a:ext cx="320415" cy="455906"/>
          </a:xfrm>
        </p:spPr>
        <p:txBody>
          <a:bodyPr/>
          <a:lstStyle/>
          <a:p>
            <a:fld id="{4898AEC0-503E-4FA4-859C-D0F72D6E3F79}" type="slidenum">
              <a:rPr lang="en-US" noProof="1" smtClean="0"/>
              <a:pPr/>
              <a:t>21</a:t>
            </a:fld>
            <a:endParaRPr lang="en-US" noProof="1"/>
          </a:p>
        </p:txBody>
      </p:sp>
      <p:sp>
        <p:nvSpPr>
          <p:cNvPr id="48" name="TextBox 47"/>
          <p:cNvSpPr txBox="1"/>
          <p:nvPr/>
        </p:nvSpPr>
        <p:spPr>
          <a:xfrm>
            <a:off x="4265232" y="1019401"/>
            <a:ext cx="1551257" cy="188193"/>
          </a:xfrm>
          <a:prstGeom prst="rect">
            <a:avLst/>
          </a:prstGeom>
          <a:noFill/>
          <a:ln w="12700" cmpd="sng">
            <a:solidFill>
              <a:srgbClr val="002060"/>
            </a:solidFill>
          </a:ln>
        </p:spPr>
        <p:txBody>
          <a:bodyPr wrap="square" lIns="0" tIns="0" rIns="0" bIns="0" rtlCol="0">
            <a:spAutoFit/>
          </a:bodyPr>
          <a:lstStyle/>
          <a:p>
            <a:pPr algn="ctr"/>
            <a:r>
              <a:rPr lang="en-US" sz="1223" dirty="0"/>
              <a:t>Defect Prediction</a:t>
            </a:r>
          </a:p>
        </p:txBody>
      </p:sp>
      <p:sp>
        <p:nvSpPr>
          <p:cNvPr id="49" name="Rounded Rectangle 48"/>
          <p:cNvSpPr/>
          <p:nvPr/>
        </p:nvSpPr>
        <p:spPr>
          <a:xfrm>
            <a:off x="2404779" y="2368031"/>
            <a:ext cx="1519682" cy="4155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11" dirty="0"/>
          </a:p>
          <a:p>
            <a:pPr algn="ctr"/>
            <a:endParaRPr lang="en-US" sz="1111" dirty="0"/>
          </a:p>
          <a:p>
            <a:pPr algn="ctr"/>
            <a:r>
              <a:rPr lang="en-US" sz="1111" dirty="0"/>
              <a:t>Source Metrics</a:t>
            </a:r>
          </a:p>
          <a:p>
            <a:pPr algn="ctr"/>
            <a:r>
              <a:rPr lang="en-US" sz="1111" dirty="0"/>
              <a:t>Feature Extraction</a:t>
            </a:r>
          </a:p>
          <a:p>
            <a:pPr algn="ctr"/>
            <a:r>
              <a:rPr lang="en-US" sz="1111" dirty="0"/>
              <a:t> </a:t>
            </a:r>
            <a:br>
              <a:rPr lang="en-US" sz="1111" dirty="0"/>
            </a:br>
            <a:endParaRPr lang="en-US" sz="1111" dirty="0"/>
          </a:p>
        </p:txBody>
      </p:sp>
      <p:sp>
        <p:nvSpPr>
          <p:cNvPr id="56" name="Rounded Rectangle 55"/>
          <p:cNvSpPr/>
          <p:nvPr/>
        </p:nvSpPr>
        <p:spPr>
          <a:xfrm>
            <a:off x="3813448" y="5730591"/>
            <a:ext cx="2003041" cy="39706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11" dirty="0"/>
              <a:t>Predicted Class </a:t>
            </a:r>
            <a:br>
              <a:rPr lang="en-US" sz="1111" dirty="0"/>
            </a:br>
            <a:r>
              <a:rPr lang="en-US" sz="1111" dirty="0"/>
              <a:t>(Majority Voting)</a:t>
            </a:r>
          </a:p>
        </p:txBody>
      </p:sp>
      <p:sp>
        <p:nvSpPr>
          <p:cNvPr id="65" name="TextBox 64"/>
          <p:cNvSpPr txBox="1"/>
          <p:nvPr/>
        </p:nvSpPr>
        <p:spPr>
          <a:xfrm>
            <a:off x="4040618" y="1966690"/>
            <a:ext cx="1551257" cy="188193"/>
          </a:xfrm>
          <a:prstGeom prst="rect">
            <a:avLst/>
          </a:prstGeom>
          <a:noFill/>
          <a:ln w="12700" cmpd="sng">
            <a:solidFill>
              <a:srgbClr val="002060"/>
            </a:solidFill>
          </a:ln>
        </p:spPr>
        <p:txBody>
          <a:bodyPr wrap="square" lIns="0" tIns="0" rIns="0" bIns="0" rtlCol="0">
            <a:spAutoFit/>
          </a:bodyPr>
          <a:lstStyle/>
          <a:p>
            <a:pPr algn="ctr"/>
            <a:r>
              <a:rPr lang="en-US" sz="1223" dirty="0"/>
              <a:t>Source Code</a:t>
            </a:r>
          </a:p>
        </p:txBody>
      </p:sp>
      <p:sp>
        <p:nvSpPr>
          <p:cNvPr id="66" name="Rounded Rectangle 65"/>
          <p:cNvSpPr/>
          <p:nvPr/>
        </p:nvSpPr>
        <p:spPr>
          <a:xfrm>
            <a:off x="5756817" y="2346364"/>
            <a:ext cx="1436442" cy="45778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11" dirty="0"/>
              <a:t>AST </a:t>
            </a:r>
            <a:br>
              <a:rPr lang="en-US" sz="1111" dirty="0"/>
            </a:br>
            <a:r>
              <a:rPr lang="en-US" sz="1111" dirty="0"/>
              <a:t>Feature Extraction</a:t>
            </a:r>
          </a:p>
        </p:txBody>
      </p:sp>
      <p:sp>
        <p:nvSpPr>
          <p:cNvPr id="67" name="Rounded Rectangle 66"/>
          <p:cNvSpPr/>
          <p:nvPr/>
        </p:nvSpPr>
        <p:spPr>
          <a:xfrm>
            <a:off x="3812528" y="3078106"/>
            <a:ext cx="2003041" cy="39706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11" dirty="0"/>
              <a:t>Combined Code Features</a:t>
            </a:r>
          </a:p>
        </p:txBody>
      </p:sp>
      <p:sp>
        <p:nvSpPr>
          <p:cNvPr id="68" name="TextBox 67"/>
          <p:cNvSpPr txBox="1"/>
          <p:nvPr/>
        </p:nvSpPr>
        <p:spPr>
          <a:xfrm>
            <a:off x="4040618" y="3687820"/>
            <a:ext cx="1551257" cy="376385"/>
          </a:xfrm>
          <a:prstGeom prst="rect">
            <a:avLst/>
          </a:prstGeom>
          <a:noFill/>
          <a:ln w="12700" cmpd="sng">
            <a:solidFill>
              <a:srgbClr val="002060"/>
            </a:solidFill>
          </a:ln>
        </p:spPr>
        <p:txBody>
          <a:bodyPr wrap="square" lIns="0" tIns="0" rIns="0" bIns="0" rtlCol="0">
            <a:spAutoFit/>
          </a:bodyPr>
          <a:lstStyle/>
          <a:p>
            <a:pPr algn="ctr"/>
            <a:r>
              <a:rPr lang="en-US" sz="1223" dirty="0"/>
              <a:t>Supervised learning algorithms</a:t>
            </a:r>
          </a:p>
        </p:txBody>
      </p:sp>
      <p:sp>
        <p:nvSpPr>
          <p:cNvPr id="70" name="Rounded Rectangle 69"/>
          <p:cNvSpPr/>
          <p:nvPr/>
        </p:nvSpPr>
        <p:spPr>
          <a:xfrm>
            <a:off x="8283783" y="4507318"/>
            <a:ext cx="1583048" cy="457464"/>
          </a:xfrm>
          <a:prstGeom prst="roundRect">
            <a:avLst/>
          </a:prstGeom>
          <a:noFill/>
          <a:ln w="9525" cap="flat" cmpd="sng" algn="ctr">
            <a:solidFill>
              <a:srgbClr val="3F136C"/>
            </a:solidFill>
            <a:prstDash val="solid"/>
          </a:ln>
          <a:effectLst/>
        </p:spPr>
        <p:txBody>
          <a:bodyPr rtlCol="0" anchor="ctr"/>
          <a:lstStyle/>
          <a:p>
            <a:pPr algn="ctr" defTabSz="1016264"/>
            <a:r>
              <a:rPr lang="en-US" sz="1223" b="1" kern="0" dirty="0">
                <a:solidFill>
                  <a:srgbClr val="000000"/>
                </a:solidFill>
                <a:latin typeface="Bosch Office Sans"/>
              </a:rPr>
              <a:t>Perceptron Based</a:t>
            </a:r>
            <a:r>
              <a:rPr lang="en-US" sz="1223" kern="0" dirty="0">
                <a:solidFill>
                  <a:srgbClr val="000000"/>
                </a:solidFill>
                <a:latin typeface="Bosch Office Sans"/>
              </a:rPr>
              <a:t/>
            </a:r>
            <a:br>
              <a:rPr lang="en-US" sz="1223" kern="0" dirty="0">
                <a:solidFill>
                  <a:srgbClr val="000000"/>
                </a:solidFill>
                <a:latin typeface="Bosch Office Sans"/>
              </a:rPr>
            </a:br>
            <a:r>
              <a:rPr lang="en-US" sz="1223" kern="0" dirty="0">
                <a:solidFill>
                  <a:srgbClr val="0070C0"/>
                </a:solidFill>
                <a:latin typeface="Bosch Office Sans"/>
              </a:rPr>
              <a:t>LSTM, CNN</a:t>
            </a:r>
          </a:p>
        </p:txBody>
      </p:sp>
      <p:cxnSp>
        <p:nvCxnSpPr>
          <p:cNvPr id="71" name="Elbow Connector 70"/>
          <p:cNvCxnSpPr>
            <a:stCxn id="68" idx="3"/>
            <a:endCxn id="70" idx="0"/>
          </p:cNvCxnSpPr>
          <p:nvPr/>
        </p:nvCxnSpPr>
        <p:spPr>
          <a:xfrm>
            <a:off x="5591875" y="3875954"/>
            <a:ext cx="3483431" cy="631365"/>
          </a:xfrm>
          <a:prstGeom prst="bentConnector2">
            <a:avLst/>
          </a:prstGeom>
          <a:ln w="19050">
            <a:tailEnd type="triangle"/>
          </a:ln>
        </p:spPr>
        <p:style>
          <a:lnRef idx="3">
            <a:schemeClr val="accent1"/>
          </a:lnRef>
          <a:fillRef idx="0">
            <a:schemeClr val="accent1"/>
          </a:fillRef>
          <a:effectRef idx="2">
            <a:schemeClr val="accent1"/>
          </a:effectRef>
          <a:fontRef idx="minor">
            <a:schemeClr val="tx1"/>
          </a:fontRef>
        </p:style>
      </p:cxnSp>
      <p:cxnSp>
        <p:nvCxnSpPr>
          <p:cNvPr id="72" name="Elbow Connector 71"/>
          <p:cNvCxnSpPr>
            <a:stCxn id="49" idx="2"/>
            <a:endCxn id="68" idx="1"/>
          </p:cNvCxnSpPr>
          <p:nvPr/>
        </p:nvCxnSpPr>
        <p:spPr>
          <a:xfrm rot="16200000" flipH="1">
            <a:off x="3056440" y="2891774"/>
            <a:ext cx="1092360" cy="875999"/>
          </a:xfrm>
          <a:prstGeom prst="bentConnector2">
            <a:avLst/>
          </a:prstGeom>
          <a:ln w="19050">
            <a:tailEnd type="triangle"/>
          </a:ln>
        </p:spPr>
        <p:style>
          <a:lnRef idx="3">
            <a:schemeClr val="accent1"/>
          </a:lnRef>
          <a:fillRef idx="0">
            <a:schemeClr val="accent1"/>
          </a:fillRef>
          <a:effectRef idx="2">
            <a:schemeClr val="accent1"/>
          </a:effectRef>
          <a:fontRef idx="minor">
            <a:schemeClr val="tx1"/>
          </a:fontRef>
        </p:style>
      </p:cxnSp>
      <p:cxnSp>
        <p:nvCxnSpPr>
          <p:cNvPr id="73" name="Elbow Connector 72"/>
          <p:cNvCxnSpPr>
            <a:stCxn id="49" idx="3"/>
            <a:endCxn id="67" idx="0"/>
          </p:cNvCxnSpPr>
          <p:nvPr/>
        </p:nvCxnSpPr>
        <p:spPr>
          <a:xfrm>
            <a:off x="3924461" y="2575812"/>
            <a:ext cx="889588" cy="502294"/>
          </a:xfrm>
          <a:prstGeom prst="bentConnector2">
            <a:avLst/>
          </a:prstGeom>
          <a:ln w="19050">
            <a:tailEnd type="triangle"/>
          </a:ln>
        </p:spPr>
        <p:style>
          <a:lnRef idx="3">
            <a:schemeClr val="accent1"/>
          </a:lnRef>
          <a:fillRef idx="0">
            <a:schemeClr val="accent1"/>
          </a:fillRef>
          <a:effectRef idx="2">
            <a:schemeClr val="accent1"/>
          </a:effectRef>
          <a:fontRef idx="minor">
            <a:schemeClr val="tx1"/>
          </a:fontRef>
        </p:style>
      </p:cxnSp>
      <p:cxnSp>
        <p:nvCxnSpPr>
          <p:cNvPr id="74" name="Elbow Connector 73"/>
          <p:cNvCxnSpPr>
            <a:stCxn id="70" idx="2"/>
            <a:endCxn id="56" idx="3"/>
          </p:cNvCxnSpPr>
          <p:nvPr/>
        </p:nvCxnSpPr>
        <p:spPr>
          <a:xfrm rot="5400000">
            <a:off x="6963727" y="3817544"/>
            <a:ext cx="964341" cy="3258818"/>
          </a:xfrm>
          <a:prstGeom prst="bentConnector2">
            <a:avLst/>
          </a:prstGeom>
          <a:ln w="19050">
            <a:tailEnd type="triangle"/>
          </a:ln>
        </p:spPr>
        <p:style>
          <a:lnRef idx="3">
            <a:schemeClr val="accent1"/>
          </a:lnRef>
          <a:fillRef idx="0">
            <a:schemeClr val="accent1"/>
          </a:fillRef>
          <a:effectRef idx="2">
            <a:schemeClr val="accent1"/>
          </a:effectRef>
          <a:fontRef idx="minor">
            <a:schemeClr val="tx1"/>
          </a:fontRef>
        </p:style>
      </p:cxnSp>
      <p:sp>
        <p:nvSpPr>
          <p:cNvPr id="75" name="TextBox 74"/>
          <p:cNvSpPr txBox="1"/>
          <p:nvPr/>
        </p:nvSpPr>
        <p:spPr>
          <a:xfrm>
            <a:off x="4043108" y="1426049"/>
            <a:ext cx="1548767" cy="376385"/>
          </a:xfrm>
          <a:prstGeom prst="rect">
            <a:avLst/>
          </a:prstGeom>
          <a:noFill/>
          <a:ln w="12700" cmpd="sng">
            <a:solidFill>
              <a:srgbClr val="002060"/>
            </a:solidFill>
          </a:ln>
        </p:spPr>
        <p:txBody>
          <a:bodyPr wrap="square" lIns="0" tIns="0" rIns="0" bIns="0" rtlCol="0">
            <a:spAutoFit/>
          </a:bodyPr>
          <a:lstStyle/>
          <a:p>
            <a:pPr algn="ctr"/>
            <a:r>
              <a:rPr lang="en-US" sz="1223" dirty="0"/>
              <a:t>Binary Class Prediction</a:t>
            </a:r>
          </a:p>
        </p:txBody>
      </p:sp>
      <p:cxnSp>
        <p:nvCxnSpPr>
          <p:cNvPr id="76" name="Straight Arrow Connector 75"/>
          <p:cNvCxnSpPr>
            <a:stCxn id="75" idx="2"/>
            <a:endCxn id="65" idx="0"/>
          </p:cNvCxnSpPr>
          <p:nvPr/>
        </p:nvCxnSpPr>
        <p:spPr>
          <a:xfrm flipH="1">
            <a:off x="4816247" y="1802316"/>
            <a:ext cx="1245" cy="164373"/>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77" name="Elbow Connector 76"/>
          <p:cNvCxnSpPr>
            <a:stCxn id="66" idx="1"/>
            <a:endCxn id="67" idx="0"/>
          </p:cNvCxnSpPr>
          <p:nvPr/>
        </p:nvCxnSpPr>
        <p:spPr>
          <a:xfrm rot="10800000" flipV="1">
            <a:off x="4814050" y="2575256"/>
            <a:ext cx="942768" cy="502850"/>
          </a:xfrm>
          <a:prstGeom prst="bentConnector2">
            <a:avLst/>
          </a:prstGeom>
          <a:ln w="19050">
            <a:tailEnd type="triangle"/>
          </a:ln>
        </p:spPr>
        <p:style>
          <a:lnRef idx="3">
            <a:schemeClr val="accent1"/>
          </a:lnRef>
          <a:fillRef idx="0">
            <a:schemeClr val="accent1"/>
          </a:fillRef>
          <a:effectRef idx="2">
            <a:schemeClr val="accent1"/>
          </a:effectRef>
          <a:fontRef idx="minor">
            <a:schemeClr val="tx1"/>
          </a:fontRef>
        </p:style>
      </p:cxnSp>
      <p:cxnSp>
        <p:nvCxnSpPr>
          <p:cNvPr id="78" name="Elbow Connector 77"/>
          <p:cNvCxnSpPr>
            <a:stCxn id="67" idx="2"/>
            <a:endCxn id="68" idx="0"/>
          </p:cNvCxnSpPr>
          <p:nvPr/>
        </p:nvCxnSpPr>
        <p:spPr>
          <a:xfrm rot="16200000" flipH="1">
            <a:off x="4708825" y="3580397"/>
            <a:ext cx="212647" cy="2198"/>
          </a:xfrm>
          <a:prstGeom prst="bentConnector3">
            <a:avLst>
              <a:gd name="adj1" fmla="val 50000"/>
            </a:avLst>
          </a:prstGeom>
          <a:ln w="19050">
            <a:tailEnd type="triangle"/>
          </a:ln>
        </p:spPr>
        <p:style>
          <a:lnRef idx="3">
            <a:schemeClr val="accent1"/>
          </a:lnRef>
          <a:fillRef idx="0">
            <a:schemeClr val="accent1"/>
          </a:fillRef>
          <a:effectRef idx="2">
            <a:schemeClr val="accent1"/>
          </a:effectRef>
          <a:fontRef idx="minor">
            <a:schemeClr val="tx1"/>
          </a:fontRef>
        </p:style>
      </p:cxnSp>
      <p:sp>
        <p:nvSpPr>
          <p:cNvPr id="79" name="Rectangle 78"/>
          <p:cNvSpPr/>
          <p:nvPr/>
        </p:nvSpPr>
        <p:spPr>
          <a:xfrm>
            <a:off x="4748274" y="2167556"/>
            <a:ext cx="184730" cy="280526"/>
          </a:xfrm>
          <a:prstGeom prst="rect">
            <a:avLst/>
          </a:prstGeom>
        </p:spPr>
        <p:txBody>
          <a:bodyPr wrap="none">
            <a:spAutoFit/>
          </a:bodyPr>
          <a:lstStyle/>
          <a:p>
            <a:pPr algn="ctr"/>
            <a:endParaRPr lang="en-US" sz="1223" kern="0" dirty="0">
              <a:solidFill>
                <a:srgbClr val="0070C0"/>
              </a:solidFill>
              <a:latin typeface="Bosch Office Sans"/>
            </a:endParaRPr>
          </a:p>
        </p:txBody>
      </p:sp>
      <p:cxnSp>
        <p:nvCxnSpPr>
          <p:cNvPr id="80" name="Straight Arrow Connector 79"/>
          <p:cNvCxnSpPr>
            <a:stCxn id="66" idx="2"/>
            <a:endCxn id="66" idx="2"/>
          </p:cNvCxnSpPr>
          <p:nvPr/>
        </p:nvCxnSpPr>
        <p:spPr>
          <a:xfrm>
            <a:off x="6475038" y="2804147"/>
            <a:ext cx="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1" name="Elbow Connector 80"/>
          <p:cNvCxnSpPr>
            <a:stCxn id="66" idx="2"/>
            <a:endCxn id="67" idx="3"/>
          </p:cNvCxnSpPr>
          <p:nvPr/>
        </p:nvCxnSpPr>
        <p:spPr>
          <a:xfrm rot="5400000">
            <a:off x="5909057" y="2710658"/>
            <a:ext cx="472493" cy="659470"/>
          </a:xfrm>
          <a:prstGeom prst="bentConnector2">
            <a:avLst/>
          </a:prstGeom>
          <a:ln w="19050">
            <a:tailEnd type="triangle"/>
          </a:ln>
        </p:spPr>
        <p:style>
          <a:lnRef idx="3">
            <a:schemeClr val="accent1"/>
          </a:lnRef>
          <a:fillRef idx="0">
            <a:schemeClr val="accent1"/>
          </a:fillRef>
          <a:effectRef idx="2">
            <a:schemeClr val="accent1"/>
          </a:effectRef>
          <a:fontRef idx="minor">
            <a:schemeClr val="tx1"/>
          </a:fontRef>
        </p:style>
      </p:cxnSp>
      <p:sp>
        <p:nvSpPr>
          <p:cNvPr id="82" name="Rounded Rectangle 81"/>
          <p:cNvSpPr/>
          <p:nvPr/>
        </p:nvSpPr>
        <p:spPr>
          <a:xfrm>
            <a:off x="63524" y="4267776"/>
            <a:ext cx="2478215" cy="936551"/>
          </a:xfrm>
          <a:prstGeom prst="roundRect">
            <a:avLst/>
          </a:prstGeom>
          <a:noFill/>
          <a:ln w="9525" cap="flat" cmpd="sng" algn="ctr">
            <a:solidFill>
              <a:srgbClr val="3F136C"/>
            </a:solidFill>
            <a:prstDash val="solid"/>
          </a:ln>
          <a:effectLst/>
        </p:spPr>
        <p:txBody>
          <a:bodyPr rot="0" spcFirstLastPara="0" vertOverflow="overflow" horzOverflow="overflow" vert="horz" wrap="square" lIns="101626" tIns="50813" rIns="101626" bIns="50813" numCol="1" spcCol="0" rtlCol="0" fromWordArt="0" anchor="ctr" anchorCtr="0" forceAA="0" compatLnSpc="1">
            <a:prstTxWarp prst="textNoShape">
              <a:avLst/>
            </a:prstTxWarp>
            <a:noAutofit/>
          </a:bodyPr>
          <a:lstStyle/>
          <a:p>
            <a:pPr algn="ctr"/>
            <a:r>
              <a:rPr lang="en-US" sz="1223" b="1" kern="0" dirty="0">
                <a:solidFill>
                  <a:srgbClr val="000000"/>
                </a:solidFill>
                <a:latin typeface="Bosch Office Sans"/>
              </a:rPr>
              <a:t>Statistical Techniques </a:t>
            </a:r>
            <a:br>
              <a:rPr lang="en-US" sz="1223" b="1" kern="0" dirty="0">
                <a:solidFill>
                  <a:srgbClr val="000000"/>
                </a:solidFill>
                <a:latin typeface="Bosch Office Sans"/>
              </a:rPr>
            </a:br>
            <a:r>
              <a:rPr lang="en-US" sz="1223" kern="0" dirty="0">
                <a:solidFill>
                  <a:srgbClr val="0070C0"/>
                </a:solidFill>
                <a:latin typeface="Bosch Office Sans"/>
              </a:rPr>
              <a:t>Logistic Regression</a:t>
            </a:r>
          </a:p>
        </p:txBody>
      </p:sp>
      <p:cxnSp>
        <p:nvCxnSpPr>
          <p:cNvPr id="83" name="Elbow Connector 82"/>
          <p:cNvCxnSpPr>
            <a:stCxn id="67" idx="1"/>
            <a:endCxn id="82" idx="0"/>
          </p:cNvCxnSpPr>
          <p:nvPr/>
        </p:nvCxnSpPr>
        <p:spPr>
          <a:xfrm rot="10800000" flipV="1">
            <a:off x="1302633" y="3276639"/>
            <a:ext cx="2509896" cy="991136"/>
          </a:xfrm>
          <a:prstGeom prst="bentConnector2">
            <a:avLst/>
          </a:prstGeom>
          <a:ln w="19050">
            <a:tailEnd type="triangle"/>
          </a:ln>
        </p:spPr>
        <p:style>
          <a:lnRef idx="3">
            <a:schemeClr val="accent1"/>
          </a:lnRef>
          <a:fillRef idx="0">
            <a:schemeClr val="accent1"/>
          </a:fillRef>
          <a:effectRef idx="2">
            <a:schemeClr val="accent1"/>
          </a:effectRef>
          <a:fontRef idx="minor">
            <a:schemeClr val="tx1"/>
          </a:fontRef>
        </p:style>
      </p:cxnSp>
      <p:cxnSp>
        <p:nvCxnSpPr>
          <p:cNvPr id="84" name="Elbow Connector 83"/>
          <p:cNvCxnSpPr>
            <a:stCxn id="82" idx="2"/>
            <a:endCxn id="56" idx="1"/>
          </p:cNvCxnSpPr>
          <p:nvPr/>
        </p:nvCxnSpPr>
        <p:spPr>
          <a:xfrm rot="16200000" flipH="1">
            <a:off x="2195640" y="4311317"/>
            <a:ext cx="724798" cy="2510816"/>
          </a:xfrm>
          <a:prstGeom prst="bentConnector2">
            <a:avLst/>
          </a:prstGeom>
          <a:ln w="19050">
            <a:tailEnd type="triangle"/>
          </a:ln>
        </p:spPr>
        <p:style>
          <a:lnRef idx="3">
            <a:schemeClr val="accent1"/>
          </a:lnRef>
          <a:fillRef idx="0">
            <a:schemeClr val="accent1"/>
          </a:fillRef>
          <a:effectRef idx="2">
            <a:schemeClr val="accent1"/>
          </a:effectRef>
          <a:fontRef idx="minor">
            <a:schemeClr val="tx1"/>
          </a:fontRef>
        </p:style>
      </p:cxnSp>
      <p:cxnSp>
        <p:nvCxnSpPr>
          <p:cNvPr id="87" name="Elbow Connector 86"/>
          <p:cNvCxnSpPr>
            <a:stCxn id="65" idx="3"/>
            <a:endCxn id="66" idx="0"/>
          </p:cNvCxnSpPr>
          <p:nvPr/>
        </p:nvCxnSpPr>
        <p:spPr>
          <a:xfrm>
            <a:off x="5591875" y="2060757"/>
            <a:ext cx="883163" cy="285607"/>
          </a:xfrm>
          <a:prstGeom prst="bentConnector2">
            <a:avLst/>
          </a:prstGeom>
          <a:ln w="19050">
            <a:tailEnd type="triangle"/>
          </a:ln>
        </p:spPr>
        <p:style>
          <a:lnRef idx="3">
            <a:schemeClr val="accent1"/>
          </a:lnRef>
          <a:fillRef idx="0">
            <a:schemeClr val="accent1"/>
          </a:fillRef>
          <a:effectRef idx="2">
            <a:schemeClr val="accent1"/>
          </a:effectRef>
          <a:fontRef idx="minor">
            <a:schemeClr val="tx1"/>
          </a:fontRef>
        </p:style>
      </p:cxnSp>
      <p:cxnSp>
        <p:nvCxnSpPr>
          <p:cNvPr id="88" name="Elbow Connector 87"/>
          <p:cNvCxnSpPr>
            <a:stCxn id="65" idx="1"/>
            <a:endCxn id="49" idx="0"/>
          </p:cNvCxnSpPr>
          <p:nvPr/>
        </p:nvCxnSpPr>
        <p:spPr>
          <a:xfrm rot="10800000" flipV="1">
            <a:off x="3164620" y="2060757"/>
            <a:ext cx="875999" cy="307273"/>
          </a:xfrm>
          <a:prstGeom prst="bentConnector2">
            <a:avLst/>
          </a:prstGeom>
          <a:ln w="19050">
            <a:tailEnd type="triangle"/>
          </a:ln>
        </p:spPr>
        <p:style>
          <a:lnRef idx="3">
            <a:schemeClr val="accent1"/>
          </a:lnRef>
          <a:fillRef idx="0">
            <a:schemeClr val="accent1"/>
          </a:fillRef>
          <a:effectRef idx="2">
            <a:schemeClr val="accent1"/>
          </a:effectRef>
          <a:fontRef idx="minor">
            <a:schemeClr val="tx1"/>
          </a:fontRef>
        </p:style>
      </p:cxnSp>
      <p:cxnSp>
        <p:nvCxnSpPr>
          <p:cNvPr id="89" name="Elbow Connector 88"/>
          <p:cNvCxnSpPr>
            <a:endCxn id="75" idx="0"/>
          </p:cNvCxnSpPr>
          <p:nvPr/>
        </p:nvCxnSpPr>
        <p:spPr>
          <a:xfrm rot="16200000" flipH="1">
            <a:off x="4707644" y="1316199"/>
            <a:ext cx="218453" cy="1244"/>
          </a:xfrm>
          <a:prstGeom prst="bentConnector3">
            <a:avLst/>
          </a:prstGeom>
          <a:ln w="19050">
            <a:tailEnd type="triangle"/>
          </a:ln>
        </p:spPr>
        <p:style>
          <a:lnRef idx="3">
            <a:schemeClr val="accent1"/>
          </a:lnRef>
          <a:fillRef idx="0">
            <a:schemeClr val="accent1"/>
          </a:fillRef>
          <a:effectRef idx="2">
            <a:schemeClr val="accent1"/>
          </a:effectRef>
          <a:fontRef idx="minor">
            <a:schemeClr val="tx1"/>
          </a:fontRef>
        </p:style>
      </p:cxnSp>
      <p:sp>
        <p:nvSpPr>
          <p:cNvPr id="8" name="Rectangle 7"/>
          <p:cNvSpPr/>
          <p:nvPr/>
        </p:nvSpPr>
        <p:spPr>
          <a:xfrm>
            <a:off x="8532007" y="1046751"/>
            <a:ext cx="3445610" cy="2350772"/>
          </a:xfrm>
          <a:prstGeom prst="rect">
            <a:avLst/>
          </a:prstGeom>
        </p:spPr>
        <p:txBody>
          <a:bodyPr wrap="square">
            <a:spAutoFit/>
          </a:bodyPr>
          <a:lstStyle/>
          <a:p>
            <a:pPr marL="190550" indent="-190550">
              <a:buFont typeface="Arial" panose="020B0604020202020204" pitchFamily="34" charset="0"/>
              <a:buChar char="•"/>
            </a:pPr>
            <a:r>
              <a:rPr lang="en-US" sz="1334" dirty="0"/>
              <a:t>Feature Selection based on </a:t>
            </a:r>
            <a:r>
              <a:rPr lang="en-US" sz="1334" dirty="0">
                <a:solidFill>
                  <a:srgbClr val="2B8DF2"/>
                </a:solidFill>
              </a:rPr>
              <a:t>Correlation analysis, Voting Selector &amp; K-best Features</a:t>
            </a:r>
            <a:endParaRPr lang="en-US" sz="1334" dirty="0"/>
          </a:p>
          <a:p>
            <a:pPr marL="190550" indent="-190550">
              <a:buFont typeface="Arial" panose="020B0604020202020204" pitchFamily="34" charset="0"/>
              <a:buChar char="•"/>
            </a:pPr>
            <a:r>
              <a:rPr lang="en-US" sz="1334" dirty="0"/>
              <a:t>Scalar transformation &amp; removing duplicate and inconsistent data samples</a:t>
            </a:r>
          </a:p>
          <a:p>
            <a:pPr marL="190550" indent="-190550">
              <a:buFont typeface="Arial" panose="020B0604020202020204" pitchFamily="34" charset="0"/>
              <a:buChar char="•"/>
            </a:pPr>
            <a:r>
              <a:rPr lang="en-US" sz="1334" dirty="0"/>
              <a:t>Addressing Class Imbalance using </a:t>
            </a:r>
            <a:r>
              <a:rPr lang="en-US" sz="1334" dirty="0">
                <a:solidFill>
                  <a:srgbClr val="2B8DF2"/>
                </a:solidFill>
              </a:rPr>
              <a:t>SMOTE, ADASYN &amp; ROS  , GAN</a:t>
            </a:r>
            <a:endParaRPr lang="en-US" sz="1334" dirty="0"/>
          </a:p>
          <a:p>
            <a:pPr marL="190550" indent="-190550">
              <a:buFont typeface="Arial" panose="020B0604020202020204" pitchFamily="34" charset="0"/>
              <a:buChar char="•"/>
            </a:pPr>
            <a:r>
              <a:rPr lang="en-US" sz="1334" dirty="0"/>
              <a:t>Tuning weight parameters for minority class</a:t>
            </a:r>
          </a:p>
          <a:p>
            <a:pPr marL="190550" indent="-190550">
              <a:buFont typeface="Arial" panose="020B0604020202020204" pitchFamily="34" charset="0"/>
              <a:buChar char="•"/>
            </a:pPr>
            <a:r>
              <a:rPr lang="en-US" sz="1334" dirty="0"/>
              <a:t>Other Classifiers: </a:t>
            </a:r>
            <a:r>
              <a:rPr lang="en-US" sz="1334" dirty="0">
                <a:solidFill>
                  <a:srgbClr val="2B8DF2"/>
                </a:solidFill>
              </a:rPr>
              <a:t>MLP, SGD, Auto-Encoders</a:t>
            </a:r>
          </a:p>
        </p:txBody>
      </p:sp>
      <p:sp>
        <p:nvSpPr>
          <p:cNvPr id="91" name="Rounded Rectangle 90"/>
          <p:cNvSpPr/>
          <p:nvPr/>
        </p:nvSpPr>
        <p:spPr>
          <a:xfrm>
            <a:off x="6435600" y="4544557"/>
            <a:ext cx="1331073" cy="444921"/>
          </a:xfrm>
          <a:prstGeom prst="roundRect">
            <a:avLst/>
          </a:prstGeom>
          <a:noFill/>
          <a:ln w="9525" cap="flat" cmpd="sng" algn="ctr">
            <a:solidFill>
              <a:srgbClr val="3F136C"/>
            </a:solidFill>
            <a:prstDash val="solid"/>
          </a:ln>
          <a:effectLst/>
        </p:spPr>
        <p:txBody>
          <a:bodyPr rtlCol="0" anchor="ctr"/>
          <a:lstStyle/>
          <a:p>
            <a:pPr algn="ctr" defTabSz="1016264"/>
            <a:r>
              <a:rPr lang="en-US" sz="1223" b="1" kern="0" dirty="0">
                <a:solidFill>
                  <a:srgbClr val="000000"/>
                </a:solidFill>
                <a:latin typeface="Bosch Office Sans"/>
              </a:rPr>
              <a:t>Kernel Based</a:t>
            </a:r>
            <a:r>
              <a:rPr lang="en-US" sz="1223" kern="0" dirty="0">
                <a:solidFill>
                  <a:srgbClr val="000000"/>
                </a:solidFill>
                <a:latin typeface="Bosch Office Sans"/>
              </a:rPr>
              <a:t/>
            </a:r>
            <a:br>
              <a:rPr lang="en-US" sz="1223" kern="0" dirty="0">
                <a:solidFill>
                  <a:srgbClr val="000000"/>
                </a:solidFill>
                <a:latin typeface="Bosch Office Sans"/>
              </a:rPr>
            </a:br>
            <a:r>
              <a:rPr lang="en-US" sz="1223" kern="0" dirty="0">
                <a:solidFill>
                  <a:srgbClr val="0070C0"/>
                </a:solidFill>
                <a:latin typeface="Bosch Office Sans"/>
              </a:rPr>
              <a:t>SVM, SVM-Lite</a:t>
            </a:r>
          </a:p>
        </p:txBody>
      </p:sp>
      <p:sp>
        <p:nvSpPr>
          <p:cNvPr id="92" name="Rounded Rectangle 91"/>
          <p:cNvSpPr/>
          <p:nvPr/>
        </p:nvSpPr>
        <p:spPr>
          <a:xfrm>
            <a:off x="3753423" y="4499912"/>
            <a:ext cx="2138331" cy="597042"/>
          </a:xfrm>
          <a:prstGeom prst="roundRect">
            <a:avLst/>
          </a:prstGeom>
          <a:noFill/>
          <a:ln w="9525" cap="flat" cmpd="sng" algn="ctr">
            <a:solidFill>
              <a:srgbClr val="3F136C"/>
            </a:solidFill>
            <a:prstDash val="solid"/>
          </a:ln>
          <a:effectLst/>
        </p:spPr>
        <p:txBody>
          <a:bodyPr rtlCol="0" anchor="ctr"/>
          <a:lstStyle/>
          <a:p>
            <a:pPr algn="ctr" defTabSz="1016264"/>
            <a:r>
              <a:rPr lang="en-US" sz="1223" b="1" kern="0" dirty="0">
                <a:solidFill>
                  <a:srgbClr val="000000"/>
                </a:solidFill>
                <a:latin typeface="Bosch Office Sans"/>
              </a:rPr>
              <a:t>Ensemble Based</a:t>
            </a:r>
            <a:r>
              <a:rPr lang="en-US" sz="1223" kern="0" dirty="0">
                <a:solidFill>
                  <a:srgbClr val="000000"/>
                </a:solidFill>
                <a:latin typeface="Bosch Office Sans"/>
              </a:rPr>
              <a:t/>
            </a:r>
            <a:br>
              <a:rPr lang="en-US" sz="1223" kern="0" dirty="0">
                <a:solidFill>
                  <a:srgbClr val="000000"/>
                </a:solidFill>
                <a:latin typeface="Bosch Office Sans"/>
              </a:rPr>
            </a:br>
            <a:r>
              <a:rPr lang="en-US" sz="1223" kern="0" dirty="0">
                <a:solidFill>
                  <a:srgbClr val="0070C0"/>
                </a:solidFill>
                <a:latin typeface="Bosch Office Sans"/>
              </a:rPr>
              <a:t>Random Forest, </a:t>
            </a:r>
            <a:r>
              <a:rPr lang="en-US" sz="1223" kern="0" dirty="0" err="1">
                <a:solidFill>
                  <a:srgbClr val="0070C0"/>
                </a:solidFill>
                <a:latin typeface="Bosch Office Sans"/>
              </a:rPr>
              <a:t>Adaboost</a:t>
            </a:r>
            <a:r>
              <a:rPr lang="en-US" sz="1223" kern="0" dirty="0">
                <a:solidFill>
                  <a:srgbClr val="0070C0"/>
                </a:solidFill>
                <a:latin typeface="Bosch Office Sans"/>
              </a:rPr>
              <a:t>, </a:t>
            </a:r>
            <a:r>
              <a:rPr lang="en-US" sz="1223" kern="0" dirty="0" err="1">
                <a:solidFill>
                  <a:srgbClr val="0070C0"/>
                </a:solidFill>
                <a:latin typeface="Bosch Office Sans"/>
              </a:rPr>
              <a:t>XGBoost</a:t>
            </a:r>
            <a:r>
              <a:rPr lang="en-US" sz="1223" kern="0" dirty="0">
                <a:solidFill>
                  <a:srgbClr val="0070C0"/>
                </a:solidFill>
                <a:latin typeface="Bosch Office Sans"/>
              </a:rPr>
              <a:t>, ANN</a:t>
            </a:r>
          </a:p>
        </p:txBody>
      </p:sp>
      <p:cxnSp>
        <p:nvCxnSpPr>
          <p:cNvPr id="93" name="Elbow Connector 92"/>
          <p:cNvCxnSpPr>
            <a:stCxn id="68" idx="3"/>
            <a:endCxn id="91" idx="0"/>
          </p:cNvCxnSpPr>
          <p:nvPr/>
        </p:nvCxnSpPr>
        <p:spPr>
          <a:xfrm>
            <a:off x="5591875" y="3875954"/>
            <a:ext cx="1509262" cy="668603"/>
          </a:xfrm>
          <a:prstGeom prst="bentConnector2">
            <a:avLst/>
          </a:prstGeom>
          <a:ln w="19050">
            <a:tailEnd type="triangle"/>
          </a:ln>
        </p:spPr>
        <p:style>
          <a:lnRef idx="3">
            <a:schemeClr val="accent1"/>
          </a:lnRef>
          <a:fillRef idx="0">
            <a:schemeClr val="accent1"/>
          </a:fillRef>
          <a:effectRef idx="2">
            <a:schemeClr val="accent1"/>
          </a:effectRef>
          <a:fontRef idx="minor">
            <a:schemeClr val="tx1"/>
          </a:fontRef>
        </p:style>
      </p:cxnSp>
      <p:cxnSp>
        <p:nvCxnSpPr>
          <p:cNvPr id="95" name="Elbow Connector 94"/>
          <p:cNvCxnSpPr>
            <a:stCxn id="91" idx="2"/>
            <a:endCxn id="56" idx="3"/>
          </p:cNvCxnSpPr>
          <p:nvPr/>
        </p:nvCxnSpPr>
        <p:spPr>
          <a:xfrm rot="5400000">
            <a:off x="5988990" y="4816977"/>
            <a:ext cx="939646" cy="1284648"/>
          </a:xfrm>
          <a:prstGeom prst="bentConnector2">
            <a:avLst/>
          </a:prstGeom>
          <a:ln w="19050">
            <a:tailEnd type="triangle"/>
          </a:ln>
        </p:spPr>
        <p:style>
          <a:lnRef idx="3">
            <a:schemeClr val="accent1"/>
          </a:lnRef>
          <a:fillRef idx="0">
            <a:schemeClr val="accent1"/>
          </a:fillRef>
          <a:effectRef idx="2">
            <a:schemeClr val="accent1"/>
          </a:effectRef>
          <a:fontRef idx="minor">
            <a:schemeClr val="tx1"/>
          </a:fontRef>
        </p:style>
      </p:cxnSp>
      <p:cxnSp>
        <p:nvCxnSpPr>
          <p:cNvPr id="104" name="Straight Arrow Connector 103"/>
          <p:cNvCxnSpPr>
            <a:stCxn id="68" idx="2"/>
            <a:endCxn id="92" idx="0"/>
          </p:cNvCxnSpPr>
          <p:nvPr/>
        </p:nvCxnSpPr>
        <p:spPr>
          <a:xfrm>
            <a:off x="4816247" y="4064088"/>
            <a:ext cx="6342" cy="435824"/>
          </a:xfrm>
          <a:prstGeom prst="straightConnector1">
            <a:avLst/>
          </a:prstGeom>
          <a:ln w="19050">
            <a:tailEnd type="triangle"/>
          </a:ln>
        </p:spPr>
        <p:style>
          <a:lnRef idx="3">
            <a:schemeClr val="accent1"/>
          </a:lnRef>
          <a:fillRef idx="0">
            <a:schemeClr val="accent1"/>
          </a:fillRef>
          <a:effectRef idx="2">
            <a:schemeClr val="accent1"/>
          </a:effectRef>
          <a:fontRef idx="minor">
            <a:schemeClr val="tx1"/>
          </a:fontRef>
        </p:style>
      </p:cxnSp>
      <p:cxnSp>
        <p:nvCxnSpPr>
          <p:cNvPr id="106" name="Straight Arrow Connector 105"/>
          <p:cNvCxnSpPr>
            <a:stCxn id="92" idx="2"/>
            <a:endCxn id="56" idx="0"/>
          </p:cNvCxnSpPr>
          <p:nvPr/>
        </p:nvCxnSpPr>
        <p:spPr>
          <a:xfrm flipH="1">
            <a:off x="4814968" y="5096955"/>
            <a:ext cx="7620" cy="633636"/>
          </a:xfrm>
          <a:prstGeom prst="straightConnector1">
            <a:avLst/>
          </a:prstGeom>
          <a:ln w="19050">
            <a:tailEnd type="triangle"/>
          </a:ln>
        </p:spPr>
        <p:style>
          <a:lnRef idx="3">
            <a:schemeClr val="accent1"/>
          </a:lnRef>
          <a:fillRef idx="0">
            <a:schemeClr val="accent1"/>
          </a:fillRef>
          <a:effectRef idx="2">
            <a:schemeClr val="accent1"/>
          </a:effectRef>
          <a:fontRef idx="minor">
            <a:schemeClr val="tx1"/>
          </a:fontRef>
        </p:style>
      </p:cxnSp>
      <p:pic>
        <p:nvPicPr>
          <p:cNvPr id="37" name="Picture 29"/>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1373494" y="103636"/>
            <a:ext cx="604123" cy="815788"/>
          </a:xfrm>
          <a:prstGeom prst="rect">
            <a:avLst/>
          </a:prstGeom>
        </p:spPr>
      </p:pic>
    </p:spTree>
    <p:extLst>
      <p:ext uri="{BB962C8B-B14F-4D97-AF65-F5344CB8AC3E}">
        <p14:creationId xmlns:p14="http://schemas.microsoft.com/office/powerpoint/2010/main" val="233650284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 grpId="0" animBg="1"/>
      <p:bldP spid="92" grpId="0" animBg="1"/>
    </p:bld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5" name="Text Placeholder 2"/>
          <p:cNvSpPr>
            <a:spLocks noGrp="1"/>
          </p:cNvSpPr>
          <p:nvPr>
            <p:ph type="body" sz="quarter" idx="15"/>
          </p:nvPr>
        </p:nvSpPr>
        <p:spPr>
          <a:xfrm>
            <a:off x="160582" y="126415"/>
            <a:ext cx="10450800" cy="388800"/>
          </a:xfrm>
        </p:spPr>
        <p:txBody>
          <a:bodyPr>
            <a:normAutofit fontScale="85000" lnSpcReduction="20000"/>
          </a:bodyPr>
          <a:lstStyle/>
          <a:p>
            <a:r>
              <a:rPr lang="en-US" dirty="0" smtClean="0"/>
              <a:t>Staged Testing Concept</a:t>
            </a:r>
          </a:p>
        </p:txBody>
      </p:sp>
      <p:sp>
        <p:nvSpPr>
          <p:cNvPr id="4" name="Slide Number Placeholder 3"/>
          <p:cNvSpPr>
            <a:spLocks noGrp="1"/>
          </p:cNvSpPr>
          <p:nvPr>
            <p:ph type="sldNum" sz="quarter" idx="12"/>
          </p:nvPr>
        </p:nvSpPr>
        <p:spPr/>
        <p:txBody>
          <a:bodyPr/>
          <a:lstStyle/>
          <a:p>
            <a:fld id="{4898AEC0-503E-4FA4-859C-D0F72D6E3F79}" type="slidenum">
              <a:rPr lang="en-US" noProof="1" smtClean="0"/>
              <a:pPr/>
              <a:t>22</a:t>
            </a:fld>
            <a:endParaRPr lang="en-US" noProof="1"/>
          </a:p>
        </p:txBody>
      </p:sp>
      <p:sp>
        <p:nvSpPr>
          <p:cNvPr id="5" name="Rectangle 4"/>
          <p:cNvSpPr/>
          <p:nvPr/>
        </p:nvSpPr>
        <p:spPr>
          <a:xfrm>
            <a:off x="8798525" y="2377890"/>
            <a:ext cx="437276" cy="3853081"/>
          </a:xfrm>
          <a:prstGeom prst="rect">
            <a:avLst/>
          </a:prstGeom>
          <a:solidFill>
            <a:srgbClr val="B98019">
              <a:alpha val="49000"/>
            </a:srgbClr>
          </a:solidFill>
          <a:ln w="9525" cap="flat" cmpd="sng" algn="ctr">
            <a:no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sp>
        <p:nvSpPr>
          <p:cNvPr id="6" name="Title 1"/>
          <p:cNvSpPr txBox="1">
            <a:spLocks/>
          </p:cNvSpPr>
          <p:nvPr/>
        </p:nvSpPr>
        <p:spPr>
          <a:xfrm>
            <a:off x="160582" y="601540"/>
            <a:ext cx="10450800" cy="388800"/>
          </a:xfrm>
          <a:prstGeom prst="rect">
            <a:avLst/>
          </a:prstGeom>
        </p:spPr>
        <p:txBody>
          <a:bodyPr vert="horz" lIns="0" tIns="0" rIns="0" bIns="0" rtlCol="0" anchor="t" anchorCtr="0">
            <a:noAutofit/>
          </a:bodyPr>
          <a:lstStyle>
            <a:lvl1pPr algn="l" defTabSz="1016190" rtl="0" eaLnBrk="1" latinLnBrk="0" hangingPunct="1">
              <a:lnSpc>
                <a:spcPct val="89000"/>
              </a:lnSpc>
              <a:spcBef>
                <a:spcPct val="0"/>
              </a:spcBef>
              <a:buNone/>
              <a:defRPr sz="3112" kern="1200">
                <a:solidFill>
                  <a:schemeClr val="accent1"/>
                </a:solidFill>
                <a:latin typeface="+mj-lt"/>
                <a:ea typeface="+mj-ea"/>
                <a:cs typeface="+mj-cs"/>
              </a:defRPr>
            </a:lvl1pPr>
          </a:lstStyle>
          <a:p>
            <a:r>
              <a:rPr lang="en-US" dirty="0" smtClean="0"/>
              <a:t>BSW </a:t>
            </a:r>
            <a:r>
              <a:rPr lang="en-US" dirty="0" smtClean="0"/>
              <a:t>Framework</a:t>
            </a:r>
            <a:endParaRPr lang="en-US" dirty="0"/>
          </a:p>
        </p:txBody>
      </p:sp>
      <p:pic>
        <p:nvPicPr>
          <p:cNvPr id="8" name="Picture 7"/>
          <p:cNvPicPr>
            <a:picLocks noChangeAspect="1"/>
          </p:cNvPicPr>
          <p:nvPr/>
        </p:nvPicPr>
        <p:blipFill>
          <a:blip r:embed="rId10"/>
          <a:stretch>
            <a:fillRect/>
          </a:stretch>
        </p:blipFill>
        <p:spPr>
          <a:xfrm>
            <a:off x="287950" y="1811424"/>
            <a:ext cx="4042188" cy="4329960"/>
          </a:xfrm>
          <a:prstGeom prst="rect">
            <a:avLst/>
          </a:prstGeom>
        </p:spPr>
      </p:pic>
      <p:sp>
        <p:nvSpPr>
          <p:cNvPr id="9" name="Rectangle 8"/>
          <p:cNvSpPr/>
          <p:nvPr/>
        </p:nvSpPr>
        <p:spPr>
          <a:xfrm>
            <a:off x="4877829" y="5874486"/>
            <a:ext cx="861323" cy="295360"/>
          </a:xfrm>
          <a:prstGeom prst="rect">
            <a:avLst/>
          </a:prstGeom>
          <a:solidFill>
            <a:srgbClr val="B98019"/>
          </a:solidFill>
          <a:ln w="9525" cap="flat" cmpd="sng" algn="ctr">
            <a:no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r>
              <a:rPr kumimoji="0" lang="en-US" sz="1400" b="0" i="0" u="none" strike="noStrike" kern="0" cap="none" spc="0" normalizeH="0" baseline="0" noProof="0" dirty="0" smtClean="0">
                <a:ln>
                  <a:noFill/>
                </a:ln>
                <a:solidFill>
                  <a:schemeClr val="bg1"/>
                </a:solidFill>
                <a:effectLst/>
                <a:uLnTx/>
                <a:uFillTx/>
                <a:latin typeface="Bosch Office Sans"/>
                <a:ea typeface="+mn-ea"/>
                <a:cs typeface="+mn-cs"/>
              </a:rPr>
              <a:t>Cantata</a:t>
            </a:r>
          </a:p>
        </p:txBody>
      </p:sp>
      <p:sp>
        <p:nvSpPr>
          <p:cNvPr id="10" name="Rectangle 9"/>
          <p:cNvSpPr/>
          <p:nvPr/>
        </p:nvSpPr>
        <p:spPr>
          <a:xfrm>
            <a:off x="5769103" y="5874427"/>
            <a:ext cx="1221183" cy="295360"/>
          </a:xfrm>
          <a:prstGeom prst="rect">
            <a:avLst/>
          </a:prstGeom>
          <a:solidFill>
            <a:srgbClr val="B98019"/>
          </a:solidFill>
          <a:ln w="9525" cap="flat" cmpd="sng" algn="ctr">
            <a:no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r>
              <a:rPr kumimoji="0" lang="en-US" sz="1400" b="0" i="0" u="none" strike="noStrike" kern="0" cap="none" spc="0" normalizeH="0" baseline="0" noProof="0" dirty="0" err="1" smtClean="0">
                <a:ln>
                  <a:noFill/>
                </a:ln>
                <a:solidFill>
                  <a:schemeClr val="bg1"/>
                </a:solidFill>
                <a:effectLst/>
                <a:uLnTx/>
                <a:uFillTx/>
                <a:latin typeface="Bosch Office Sans"/>
                <a:ea typeface="+mn-ea"/>
                <a:cs typeface="+mn-cs"/>
              </a:rPr>
              <a:t>GoogleTest</a:t>
            </a:r>
            <a:endParaRPr kumimoji="0" lang="en-US" sz="1400" b="0" i="0" u="none" strike="noStrike" kern="0" cap="none" spc="0" normalizeH="0" baseline="0" noProof="0" dirty="0" smtClean="0">
              <a:ln>
                <a:noFill/>
              </a:ln>
              <a:solidFill>
                <a:schemeClr val="bg1"/>
              </a:solidFill>
              <a:effectLst/>
              <a:uLnTx/>
              <a:uFillTx/>
              <a:latin typeface="Bosch Office Sans"/>
              <a:ea typeface="+mn-ea"/>
              <a:cs typeface="+mn-cs"/>
            </a:endParaRPr>
          </a:p>
        </p:txBody>
      </p:sp>
      <p:sp>
        <p:nvSpPr>
          <p:cNvPr id="11" name="Rectangle 10"/>
          <p:cNvSpPr/>
          <p:nvPr/>
        </p:nvSpPr>
        <p:spPr>
          <a:xfrm>
            <a:off x="4877829" y="5173630"/>
            <a:ext cx="2112458" cy="295360"/>
          </a:xfrm>
          <a:prstGeom prst="rect">
            <a:avLst/>
          </a:prstGeom>
          <a:solidFill>
            <a:srgbClr val="B98019"/>
          </a:solidFill>
          <a:ln w="9525" cap="flat" cmpd="sng" algn="ctr">
            <a:no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r>
              <a:rPr kumimoji="0" lang="en-US" sz="1400" b="0" i="0" u="none" strike="noStrike" kern="0" cap="none" spc="0" normalizeH="0" baseline="0" noProof="0" dirty="0" err="1" smtClean="0">
                <a:ln>
                  <a:noFill/>
                </a:ln>
                <a:solidFill>
                  <a:schemeClr val="bg1"/>
                </a:solidFill>
                <a:effectLst/>
                <a:uLnTx/>
                <a:uFillTx/>
                <a:latin typeface="Bosch Office Sans"/>
                <a:ea typeface="+mn-ea"/>
                <a:cs typeface="+mn-cs"/>
              </a:rPr>
              <a:t>RobotFramework</a:t>
            </a:r>
            <a:endParaRPr kumimoji="0" lang="en-US" sz="1400" b="0" i="0" u="none" strike="noStrike" kern="0" cap="none" spc="0" normalizeH="0" baseline="0" noProof="0" dirty="0" smtClean="0">
              <a:ln>
                <a:noFill/>
              </a:ln>
              <a:solidFill>
                <a:schemeClr val="bg1"/>
              </a:solidFill>
              <a:effectLst/>
              <a:uLnTx/>
              <a:uFillTx/>
              <a:latin typeface="Bosch Office Sans"/>
              <a:ea typeface="+mn-ea"/>
              <a:cs typeface="+mn-cs"/>
            </a:endParaRPr>
          </a:p>
        </p:txBody>
      </p:sp>
      <p:sp>
        <p:nvSpPr>
          <p:cNvPr id="12" name="Rectangle 11"/>
          <p:cNvSpPr/>
          <p:nvPr/>
        </p:nvSpPr>
        <p:spPr>
          <a:xfrm>
            <a:off x="4877829" y="5543863"/>
            <a:ext cx="2112458" cy="295360"/>
          </a:xfrm>
          <a:prstGeom prst="rect">
            <a:avLst/>
          </a:prstGeom>
          <a:solidFill>
            <a:srgbClr val="B98019"/>
          </a:solidFill>
          <a:ln w="9525" cap="flat" cmpd="sng" algn="ctr">
            <a:no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r>
              <a:rPr kumimoji="0" lang="en-US" sz="1400" b="0" i="0" u="none" strike="noStrike" kern="0" cap="none" spc="0" normalizeH="0" baseline="0" noProof="0" dirty="0" smtClean="0">
                <a:ln>
                  <a:noFill/>
                </a:ln>
                <a:solidFill>
                  <a:schemeClr val="bg1"/>
                </a:solidFill>
                <a:effectLst/>
                <a:uLnTx/>
                <a:uFillTx/>
                <a:latin typeface="Bosch Office Sans"/>
                <a:ea typeface="+mn-ea"/>
                <a:cs typeface="+mn-cs"/>
              </a:rPr>
              <a:t>XCP </a:t>
            </a:r>
            <a:r>
              <a:rPr kumimoji="0" lang="en-US" sz="1400" b="0" i="0" u="none" strike="noStrike" kern="0" cap="none" spc="0" normalizeH="0" baseline="0" noProof="0" dirty="0" err="1" smtClean="0">
                <a:ln>
                  <a:noFill/>
                </a:ln>
                <a:solidFill>
                  <a:schemeClr val="bg1"/>
                </a:solidFill>
                <a:effectLst/>
                <a:uLnTx/>
                <a:uFillTx/>
                <a:latin typeface="Bosch Office Sans"/>
                <a:ea typeface="+mn-ea"/>
                <a:cs typeface="+mn-cs"/>
              </a:rPr>
              <a:t>TestFramework</a:t>
            </a:r>
            <a:endParaRPr kumimoji="0" lang="en-US" sz="1400" b="0" i="0" u="none" strike="noStrike" kern="0" cap="none" spc="0" normalizeH="0" baseline="0" noProof="0" dirty="0" smtClean="0">
              <a:ln>
                <a:noFill/>
              </a:ln>
              <a:solidFill>
                <a:schemeClr val="bg1"/>
              </a:solidFill>
              <a:effectLst/>
              <a:uLnTx/>
              <a:uFillTx/>
              <a:latin typeface="Bosch Office Sans"/>
              <a:ea typeface="+mn-ea"/>
              <a:cs typeface="+mn-cs"/>
            </a:endParaRPr>
          </a:p>
        </p:txBody>
      </p:sp>
      <p:sp>
        <p:nvSpPr>
          <p:cNvPr id="13" name="Rectangle 12"/>
          <p:cNvSpPr/>
          <p:nvPr/>
        </p:nvSpPr>
        <p:spPr>
          <a:xfrm>
            <a:off x="4877829" y="4819402"/>
            <a:ext cx="2112458" cy="295360"/>
          </a:xfrm>
          <a:prstGeom prst="rect">
            <a:avLst/>
          </a:prstGeom>
          <a:solidFill>
            <a:srgbClr val="B98019"/>
          </a:solidFill>
          <a:ln w="9525" cap="flat" cmpd="sng" algn="ctr">
            <a:no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r>
              <a:rPr kumimoji="0" lang="en-US" sz="1400" b="0" i="0" u="none" strike="noStrike" kern="0" cap="none" spc="0" normalizeH="0" baseline="0" noProof="0" dirty="0" smtClean="0">
                <a:ln>
                  <a:noFill/>
                </a:ln>
                <a:solidFill>
                  <a:schemeClr val="bg1"/>
                </a:solidFill>
                <a:effectLst/>
                <a:uLnTx/>
                <a:uFillTx/>
                <a:latin typeface="Bosch Office Sans"/>
                <a:ea typeface="+mn-ea"/>
                <a:cs typeface="+mn-cs"/>
              </a:rPr>
              <a:t>ADC </a:t>
            </a:r>
            <a:r>
              <a:rPr kumimoji="0" lang="en-US" sz="1400" b="0" i="0" u="none" strike="noStrike" kern="0" cap="none" spc="0" normalizeH="0" baseline="0" noProof="0" dirty="0" err="1" smtClean="0">
                <a:ln>
                  <a:noFill/>
                </a:ln>
                <a:solidFill>
                  <a:schemeClr val="bg1"/>
                </a:solidFill>
                <a:effectLst/>
                <a:uLnTx/>
                <a:uFillTx/>
                <a:latin typeface="Bosch Office Sans"/>
                <a:ea typeface="+mn-ea"/>
                <a:cs typeface="+mn-cs"/>
              </a:rPr>
              <a:t>SiL</a:t>
            </a:r>
            <a:endParaRPr kumimoji="0" lang="en-US" sz="1400" b="0" i="0" u="none" strike="noStrike" kern="0" cap="none" spc="0" normalizeH="0" baseline="0" noProof="0" dirty="0" smtClean="0">
              <a:ln>
                <a:noFill/>
              </a:ln>
              <a:solidFill>
                <a:schemeClr val="bg1"/>
              </a:solidFill>
              <a:effectLst/>
              <a:uLnTx/>
              <a:uFillTx/>
              <a:latin typeface="Bosch Office Sans"/>
              <a:ea typeface="+mn-ea"/>
              <a:cs typeface="+mn-cs"/>
            </a:endParaRPr>
          </a:p>
        </p:txBody>
      </p:sp>
      <p:sp>
        <p:nvSpPr>
          <p:cNvPr id="14" name="Rectangle 13"/>
          <p:cNvSpPr/>
          <p:nvPr/>
        </p:nvSpPr>
        <p:spPr>
          <a:xfrm>
            <a:off x="4898984" y="3755456"/>
            <a:ext cx="2112458" cy="295360"/>
          </a:xfrm>
          <a:prstGeom prst="rect">
            <a:avLst/>
          </a:prstGeom>
          <a:solidFill>
            <a:srgbClr val="B98019"/>
          </a:solidFill>
          <a:ln w="9525" cap="flat" cmpd="sng" algn="ctr">
            <a:no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r>
              <a:rPr kumimoji="0" lang="en-US" sz="1400" b="0" i="0" u="none" strike="noStrike" kern="0" cap="none" spc="0" normalizeH="0" baseline="0" noProof="0" dirty="0" smtClean="0">
                <a:ln>
                  <a:noFill/>
                </a:ln>
                <a:solidFill>
                  <a:schemeClr val="bg1"/>
                </a:solidFill>
                <a:effectLst/>
                <a:uLnTx/>
                <a:uFillTx/>
                <a:latin typeface="Bosch Office Sans"/>
                <a:ea typeface="+mn-ea"/>
                <a:cs typeface="+mn-cs"/>
              </a:rPr>
              <a:t>BSW Chaos Monkey</a:t>
            </a:r>
          </a:p>
        </p:txBody>
      </p:sp>
      <p:sp>
        <p:nvSpPr>
          <p:cNvPr id="15" name="Rectangle 14"/>
          <p:cNvSpPr/>
          <p:nvPr/>
        </p:nvSpPr>
        <p:spPr>
          <a:xfrm>
            <a:off x="4898047" y="3379939"/>
            <a:ext cx="2113395" cy="295360"/>
          </a:xfrm>
          <a:prstGeom prst="rect">
            <a:avLst/>
          </a:prstGeom>
          <a:solidFill>
            <a:srgbClr val="B98019"/>
          </a:solidFill>
          <a:ln w="9525" cap="flat" cmpd="sng" algn="ctr">
            <a:no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r>
              <a:rPr kumimoji="0" lang="en-US" sz="1400" b="0" i="0" u="none" strike="noStrike" kern="0" cap="none" spc="0" normalizeH="0" baseline="0" noProof="0" dirty="0" err="1" smtClean="0">
                <a:ln>
                  <a:noFill/>
                </a:ln>
                <a:solidFill>
                  <a:schemeClr val="bg1"/>
                </a:solidFill>
                <a:effectLst/>
                <a:uLnTx/>
                <a:uFillTx/>
                <a:latin typeface="Bosch Office Sans"/>
                <a:ea typeface="+mn-ea"/>
                <a:cs typeface="+mn-cs"/>
              </a:rPr>
              <a:t>CANoe</a:t>
            </a:r>
            <a:r>
              <a:rPr kumimoji="0" lang="en-US" sz="1400" b="0" i="0" u="none" strike="noStrike" kern="0" cap="none" spc="0" normalizeH="0" baseline="0" noProof="0" dirty="0" smtClean="0">
                <a:ln>
                  <a:noFill/>
                </a:ln>
                <a:solidFill>
                  <a:schemeClr val="bg1"/>
                </a:solidFill>
                <a:effectLst/>
                <a:uLnTx/>
                <a:uFillTx/>
                <a:latin typeface="Bosch Office Sans"/>
                <a:ea typeface="+mn-ea"/>
                <a:cs typeface="+mn-cs"/>
              </a:rPr>
              <a:t> Scripts</a:t>
            </a:r>
          </a:p>
        </p:txBody>
      </p:sp>
      <p:sp>
        <p:nvSpPr>
          <p:cNvPr id="16" name="Rectangle 15"/>
          <p:cNvSpPr/>
          <p:nvPr/>
        </p:nvSpPr>
        <p:spPr>
          <a:xfrm>
            <a:off x="4898984" y="4123227"/>
            <a:ext cx="2112458" cy="295360"/>
          </a:xfrm>
          <a:prstGeom prst="rect">
            <a:avLst/>
          </a:prstGeom>
          <a:solidFill>
            <a:srgbClr val="B98019"/>
          </a:solidFill>
          <a:ln w="9525" cap="flat" cmpd="sng" algn="ctr">
            <a:no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r>
              <a:rPr kumimoji="0" lang="en-US" sz="1400" b="0" i="0" u="none" strike="noStrike" kern="0" cap="none" spc="0" normalizeH="0" baseline="0" noProof="0" dirty="0" smtClean="0">
                <a:ln>
                  <a:noFill/>
                </a:ln>
                <a:solidFill>
                  <a:schemeClr val="bg1"/>
                </a:solidFill>
                <a:effectLst/>
                <a:uLnTx/>
                <a:uFillTx/>
                <a:latin typeface="Bosch Office Sans"/>
                <a:ea typeface="+mn-ea"/>
                <a:cs typeface="+mn-cs"/>
              </a:rPr>
              <a:t>ADC </a:t>
            </a:r>
            <a:r>
              <a:rPr kumimoji="0" lang="en-US" sz="1400" b="0" i="0" u="none" strike="noStrike" kern="0" cap="none" spc="0" normalizeH="0" baseline="0" noProof="0" dirty="0" err="1" smtClean="0">
                <a:ln>
                  <a:noFill/>
                </a:ln>
                <a:solidFill>
                  <a:schemeClr val="bg1"/>
                </a:solidFill>
                <a:effectLst/>
                <a:uLnTx/>
                <a:uFillTx/>
                <a:latin typeface="Bosch Office Sans"/>
                <a:ea typeface="+mn-ea"/>
                <a:cs typeface="+mn-cs"/>
              </a:rPr>
              <a:t>SiL</a:t>
            </a:r>
            <a:endParaRPr kumimoji="0" lang="en-US" sz="1400" b="0" i="0" u="none" strike="noStrike" kern="0" cap="none" spc="0" normalizeH="0" baseline="0" noProof="0" dirty="0" smtClean="0">
              <a:ln>
                <a:noFill/>
              </a:ln>
              <a:solidFill>
                <a:schemeClr val="bg1"/>
              </a:solidFill>
              <a:effectLst/>
              <a:uLnTx/>
              <a:uFillTx/>
              <a:latin typeface="Bosch Office Sans"/>
              <a:ea typeface="+mn-ea"/>
              <a:cs typeface="+mn-cs"/>
            </a:endParaRPr>
          </a:p>
        </p:txBody>
      </p:sp>
      <p:grpSp>
        <p:nvGrpSpPr>
          <p:cNvPr id="17" name="Group 16"/>
          <p:cNvGrpSpPr/>
          <p:nvPr/>
        </p:nvGrpSpPr>
        <p:grpSpPr>
          <a:xfrm>
            <a:off x="7276228" y="3356810"/>
            <a:ext cx="1436923" cy="1121322"/>
            <a:chOff x="4938181" y="1416586"/>
            <a:chExt cx="1436923" cy="1121322"/>
          </a:xfrm>
        </p:grpSpPr>
        <p:pic>
          <p:nvPicPr>
            <p:cNvPr id="18" name="Picture 17"/>
            <p:cNvPicPr>
              <a:picLocks noChangeAspect="1"/>
            </p:cNvPicPr>
            <p:nvPr/>
          </p:nvPicPr>
          <p:blipFill>
            <a:blip r:embed="rId11"/>
            <a:stretch>
              <a:fillRect/>
            </a:stretch>
          </p:blipFill>
          <p:spPr>
            <a:xfrm>
              <a:off x="4938181" y="1416586"/>
              <a:ext cx="1219041" cy="1121322"/>
            </a:xfrm>
            <a:prstGeom prst="rect">
              <a:avLst/>
            </a:prstGeom>
          </p:spPr>
        </p:pic>
        <p:sp>
          <p:nvSpPr>
            <p:cNvPr id="19" name="TextBox 18"/>
            <p:cNvSpPr txBox="1"/>
            <p:nvPr/>
          </p:nvSpPr>
          <p:spPr>
            <a:xfrm>
              <a:off x="5460704" y="1429107"/>
              <a:ext cx="914400" cy="914400"/>
            </a:xfrm>
            <a:prstGeom prst="rect">
              <a:avLst/>
            </a:prstGeom>
            <a:noFill/>
          </p:spPr>
          <p:txBody>
            <a:bodyPr wrap="none" lIns="0" tIns="0" rIns="0" bIns="0" rtlCol="0">
              <a:noAutofit/>
            </a:bodyPr>
            <a:lstStyle/>
            <a:p>
              <a:pPr marR="0" defTabSz="914400" eaLnBrk="1" fontAlgn="auto" latinLnBrk="0" hangingPunct="1">
                <a:lnSpc>
                  <a:spcPts val="1800"/>
                </a:lnSpc>
                <a:spcBef>
                  <a:spcPts val="500"/>
                </a:spcBef>
                <a:spcAft>
                  <a:spcPts val="0"/>
                </a:spcAft>
                <a:buClrTx/>
                <a:buSzTx/>
                <a:buFontTx/>
                <a:buNone/>
                <a:tabLst/>
              </a:pPr>
              <a:r>
                <a:rPr kumimoji="0" lang="en-US" sz="1200" b="0" i="0" u="none" strike="noStrike" kern="0" cap="none" spc="0" normalizeH="0" baseline="0" noProof="0" dirty="0" err="1" smtClean="0">
                  <a:ln>
                    <a:noFill/>
                  </a:ln>
                  <a:solidFill>
                    <a:srgbClr val="000000"/>
                  </a:solidFill>
                  <a:effectLst/>
                  <a:uLnTx/>
                  <a:uFillTx/>
                </a:rPr>
                <a:t>TestSuite</a:t>
              </a:r>
              <a:r>
                <a:rPr kumimoji="0" lang="en-US" sz="1200" b="0" i="0" u="none" strike="noStrike" kern="0" cap="none" spc="0" normalizeH="0" baseline="0" noProof="0" dirty="0" smtClean="0">
                  <a:ln>
                    <a:noFill/>
                  </a:ln>
                  <a:solidFill>
                    <a:srgbClr val="000000"/>
                  </a:solidFill>
                  <a:effectLst/>
                  <a:uLnTx/>
                  <a:uFillTx/>
                </a:rPr>
                <a:t/>
              </a:r>
              <a:br>
                <a:rPr kumimoji="0" lang="en-US" sz="1200" b="0" i="0" u="none" strike="noStrike" kern="0" cap="none" spc="0" normalizeH="0" baseline="0" noProof="0" dirty="0" smtClean="0">
                  <a:ln>
                    <a:noFill/>
                  </a:ln>
                  <a:solidFill>
                    <a:srgbClr val="000000"/>
                  </a:solidFill>
                  <a:effectLst/>
                  <a:uLnTx/>
                  <a:uFillTx/>
                </a:rPr>
              </a:br>
              <a:r>
                <a:rPr kumimoji="0" lang="en-US" sz="1200" b="0" i="0" u="none" strike="noStrike" kern="0" cap="none" spc="0" normalizeH="0" baseline="0" noProof="0" dirty="0" smtClean="0">
                  <a:ln>
                    <a:noFill/>
                  </a:ln>
                  <a:solidFill>
                    <a:srgbClr val="000000"/>
                  </a:solidFill>
                  <a:effectLst/>
                  <a:uLnTx/>
                  <a:uFillTx/>
                </a:rPr>
                <a:t>Metadata</a:t>
              </a:r>
            </a:p>
          </p:txBody>
        </p:sp>
      </p:grpSp>
      <p:sp>
        <p:nvSpPr>
          <p:cNvPr id="20" name="TextBox 19"/>
          <p:cNvSpPr txBox="1"/>
          <p:nvPr/>
        </p:nvSpPr>
        <p:spPr>
          <a:xfrm>
            <a:off x="5954744" y="973704"/>
            <a:ext cx="914400" cy="914400"/>
          </a:xfrm>
          <a:prstGeom prst="rect">
            <a:avLst/>
          </a:prstGeom>
          <a:noFill/>
        </p:spPr>
        <p:txBody>
          <a:bodyPr wrap="none" lIns="0" tIns="0" rIns="0" bIns="0" rtlCol="0">
            <a:noAutofit/>
          </a:bodyPr>
          <a:lstStyle/>
          <a:p>
            <a:pPr marL="342900" marR="0" indent="-342900" defTabSz="914400" eaLnBrk="1" fontAlgn="auto" latinLnBrk="0" hangingPunct="1">
              <a:lnSpc>
                <a:spcPts val="1800"/>
              </a:lnSpc>
              <a:spcBef>
                <a:spcPts val="500"/>
              </a:spcBef>
              <a:spcAft>
                <a:spcPts val="0"/>
              </a:spcAft>
              <a:buClrTx/>
              <a:buSzTx/>
              <a:buFont typeface="+mj-lt"/>
              <a:buAutoNum type="arabicPeriod"/>
              <a:tabLst/>
            </a:pPr>
            <a:r>
              <a:rPr lang="en-US" sz="1400" kern="0" dirty="0" smtClean="0">
                <a:solidFill>
                  <a:srgbClr val="000000"/>
                </a:solidFill>
              </a:rPr>
              <a:t>Integrated into CI/CT process</a:t>
            </a:r>
          </a:p>
          <a:p>
            <a:pPr marL="342900" marR="0" indent="-342900" defTabSz="914400" eaLnBrk="1" fontAlgn="auto" latinLnBrk="0" hangingPunct="1">
              <a:lnSpc>
                <a:spcPts val="1800"/>
              </a:lnSpc>
              <a:spcBef>
                <a:spcPts val="500"/>
              </a:spcBef>
              <a:spcAft>
                <a:spcPts val="0"/>
              </a:spcAft>
              <a:buClrTx/>
              <a:buSzTx/>
              <a:buFont typeface="+mj-lt"/>
              <a:buAutoNum type="arabicPeriod"/>
              <a:tabLst/>
            </a:pPr>
            <a:r>
              <a:rPr lang="en-US" sz="1400" kern="0" dirty="0" smtClean="0">
                <a:solidFill>
                  <a:srgbClr val="000000"/>
                </a:solidFill>
              </a:rPr>
              <a:t>Standardized way of describing Test Cases</a:t>
            </a:r>
          </a:p>
          <a:p>
            <a:pPr marL="342900" indent="-342900" fontAlgn="auto">
              <a:lnSpc>
                <a:spcPts val="1800"/>
              </a:lnSpc>
              <a:spcBef>
                <a:spcPts val="500"/>
              </a:spcBef>
              <a:spcAft>
                <a:spcPts val="0"/>
              </a:spcAft>
              <a:buFont typeface="+mj-lt"/>
              <a:buAutoNum type="arabicPeriod"/>
            </a:pPr>
            <a:r>
              <a:rPr lang="en-US" sz="1400" kern="0" dirty="0" smtClean="0">
                <a:solidFill>
                  <a:srgbClr val="000000"/>
                </a:solidFill>
              </a:rPr>
              <a:t>One common BSW Test Framework for execution</a:t>
            </a:r>
            <a:endParaRPr lang="en-US" sz="1400" kern="0" dirty="0">
              <a:solidFill>
                <a:srgbClr val="000000"/>
              </a:solidFill>
            </a:endParaRPr>
          </a:p>
          <a:p>
            <a:pPr marL="342900" indent="-342900" fontAlgn="auto">
              <a:lnSpc>
                <a:spcPts val="1800"/>
              </a:lnSpc>
              <a:spcBef>
                <a:spcPts val="500"/>
              </a:spcBef>
              <a:spcAft>
                <a:spcPts val="0"/>
              </a:spcAft>
              <a:buFont typeface="+mj-lt"/>
              <a:buAutoNum type="arabicPeriod"/>
            </a:pPr>
            <a:r>
              <a:rPr lang="en-US" sz="1400" kern="0" dirty="0" smtClean="0">
                <a:solidFill>
                  <a:srgbClr val="000000"/>
                </a:solidFill>
              </a:rPr>
              <a:t>collect </a:t>
            </a:r>
            <a:r>
              <a:rPr lang="en-US" sz="1400" kern="0" dirty="0">
                <a:solidFill>
                  <a:srgbClr val="000000"/>
                </a:solidFill>
              </a:rPr>
              <a:t>all </a:t>
            </a:r>
            <a:r>
              <a:rPr lang="en-US" sz="1400" kern="0" dirty="0" err="1">
                <a:solidFill>
                  <a:srgbClr val="000000"/>
                </a:solidFill>
              </a:rPr>
              <a:t>TestSuite</a:t>
            </a:r>
            <a:r>
              <a:rPr lang="en-US" sz="1400" kern="0" dirty="0">
                <a:solidFill>
                  <a:srgbClr val="000000"/>
                </a:solidFill>
              </a:rPr>
              <a:t> Metadata </a:t>
            </a:r>
            <a:r>
              <a:rPr lang="en-US" sz="1400" kern="0" dirty="0" smtClean="0">
                <a:solidFill>
                  <a:srgbClr val="000000"/>
                </a:solidFill>
              </a:rPr>
              <a:t>Files and execute</a:t>
            </a:r>
            <a:br>
              <a:rPr lang="en-US" sz="1400" kern="0" dirty="0" smtClean="0">
                <a:solidFill>
                  <a:srgbClr val="000000"/>
                </a:solidFill>
              </a:rPr>
            </a:br>
            <a:r>
              <a:rPr lang="en-US" sz="1400" kern="0" dirty="0" smtClean="0">
                <a:solidFill>
                  <a:srgbClr val="000000"/>
                </a:solidFill>
              </a:rPr>
              <a:t>- on desired SW/HW environment</a:t>
            </a:r>
            <a:br>
              <a:rPr lang="en-US" sz="1400" kern="0" dirty="0" smtClean="0">
                <a:solidFill>
                  <a:srgbClr val="000000"/>
                </a:solidFill>
              </a:rPr>
            </a:br>
            <a:r>
              <a:rPr lang="en-US" sz="1400" kern="0" dirty="0" smtClean="0">
                <a:solidFill>
                  <a:srgbClr val="000000"/>
                </a:solidFill>
              </a:rPr>
              <a:t>- at the desired time schedule</a:t>
            </a:r>
            <a:r>
              <a:rPr lang="en-US" sz="1400" kern="0" dirty="0">
                <a:solidFill>
                  <a:srgbClr val="000000"/>
                </a:solidFill>
              </a:rPr>
              <a:t/>
            </a:r>
            <a:br>
              <a:rPr lang="en-US" sz="1400" kern="0" dirty="0">
                <a:solidFill>
                  <a:srgbClr val="000000"/>
                </a:solidFill>
              </a:rPr>
            </a:br>
            <a:r>
              <a:rPr lang="en-US" sz="1400" kern="0" dirty="0" smtClean="0">
                <a:solidFill>
                  <a:srgbClr val="000000"/>
                </a:solidFill>
              </a:rPr>
              <a:t>- with desired priority</a:t>
            </a:r>
          </a:p>
        </p:txBody>
      </p:sp>
      <p:sp>
        <p:nvSpPr>
          <p:cNvPr id="21" name="TextBox 20"/>
          <p:cNvSpPr txBox="1"/>
          <p:nvPr/>
        </p:nvSpPr>
        <p:spPr>
          <a:xfrm rot="16200000">
            <a:off x="8864338" y="4690543"/>
            <a:ext cx="914400" cy="914400"/>
          </a:xfrm>
          <a:prstGeom prst="rect">
            <a:avLst/>
          </a:prstGeom>
          <a:noFill/>
        </p:spPr>
        <p:txBody>
          <a:bodyPr wrap="non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kumimoji="0" lang="en-US" sz="1800" b="0" i="0" u="none" strike="noStrike" kern="0" cap="none" spc="0" normalizeH="0" baseline="0" noProof="0" dirty="0" err="1" smtClean="0">
                <a:ln>
                  <a:noFill/>
                </a:ln>
                <a:solidFill>
                  <a:srgbClr val="000000"/>
                </a:solidFill>
                <a:effectLst/>
                <a:uLnTx/>
                <a:uFillTx/>
              </a:rPr>
              <a:t>Testcase</a:t>
            </a:r>
            <a:r>
              <a:rPr kumimoji="0" lang="en-US" sz="1800" b="0" i="0" u="none" strike="noStrike" kern="0" cap="none" spc="0" normalizeH="0" baseline="0" noProof="0" dirty="0" smtClean="0">
                <a:ln>
                  <a:noFill/>
                </a:ln>
                <a:solidFill>
                  <a:srgbClr val="000000"/>
                </a:solidFill>
                <a:effectLst/>
                <a:uLnTx/>
                <a:uFillTx/>
              </a:rPr>
              <a:t> Repository</a:t>
            </a:r>
          </a:p>
        </p:txBody>
      </p:sp>
      <p:sp>
        <p:nvSpPr>
          <p:cNvPr id="22" name="Right Arrow 21"/>
          <p:cNvSpPr/>
          <p:nvPr/>
        </p:nvSpPr>
        <p:spPr>
          <a:xfrm>
            <a:off x="4341801" y="3769736"/>
            <a:ext cx="520262" cy="353491"/>
          </a:xfrm>
          <a:prstGeom prst="rightArrow">
            <a:avLst/>
          </a:prstGeom>
          <a:solidFill>
            <a:schemeClr val="tx1"/>
          </a:solidFill>
          <a:ln w="9525" cap="flat" cmpd="sng" algn="ctr">
            <a:no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sp>
        <p:nvSpPr>
          <p:cNvPr id="23" name="Right Arrow 22"/>
          <p:cNvSpPr/>
          <p:nvPr/>
        </p:nvSpPr>
        <p:spPr>
          <a:xfrm>
            <a:off x="4353961" y="5319580"/>
            <a:ext cx="520262" cy="353491"/>
          </a:xfrm>
          <a:prstGeom prst="rightArrow">
            <a:avLst/>
          </a:prstGeom>
          <a:solidFill>
            <a:schemeClr val="tx1"/>
          </a:solidFill>
          <a:ln w="9525" cap="flat" cmpd="sng" algn="ctr">
            <a:no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grpSp>
        <p:nvGrpSpPr>
          <p:cNvPr id="24" name="Group 23"/>
          <p:cNvGrpSpPr/>
          <p:nvPr/>
        </p:nvGrpSpPr>
        <p:grpSpPr>
          <a:xfrm>
            <a:off x="7368539" y="3248429"/>
            <a:ext cx="1436923" cy="1121322"/>
            <a:chOff x="4938181" y="1416586"/>
            <a:chExt cx="1436923" cy="1121322"/>
          </a:xfrm>
        </p:grpSpPr>
        <p:pic>
          <p:nvPicPr>
            <p:cNvPr id="25" name="Picture 24"/>
            <p:cNvPicPr>
              <a:picLocks noChangeAspect="1"/>
            </p:cNvPicPr>
            <p:nvPr/>
          </p:nvPicPr>
          <p:blipFill>
            <a:blip r:embed="rId11"/>
            <a:stretch>
              <a:fillRect/>
            </a:stretch>
          </p:blipFill>
          <p:spPr>
            <a:xfrm>
              <a:off x="4938181" y="1416586"/>
              <a:ext cx="1219041" cy="1121322"/>
            </a:xfrm>
            <a:prstGeom prst="rect">
              <a:avLst/>
            </a:prstGeom>
          </p:spPr>
        </p:pic>
        <p:sp>
          <p:nvSpPr>
            <p:cNvPr id="26" name="TextBox 25"/>
            <p:cNvSpPr txBox="1"/>
            <p:nvPr/>
          </p:nvSpPr>
          <p:spPr>
            <a:xfrm>
              <a:off x="5460704" y="1429107"/>
              <a:ext cx="914400" cy="914400"/>
            </a:xfrm>
            <a:prstGeom prst="rect">
              <a:avLst/>
            </a:prstGeom>
            <a:noFill/>
          </p:spPr>
          <p:txBody>
            <a:bodyPr wrap="none" lIns="0" tIns="0" rIns="0" bIns="0" rtlCol="0">
              <a:noAutofit/>
            </a:bodyPr>
            <a:lstStyle/>
            <a:p>
              <a:pPr marR="0" defTabSz="914400" eaLnBrk="1" fontAlgn="auto" latinLnBrk="0" hangingPunct="1">
                <a:lnSpc>
                  <a:spcPts val="1800"/>
                </a:lnSpc>
                <a:spcBef>
                  <a:spcPts val="500"/>
                </a:spcBef>
                <a:spcAft>
                  <a:spcPts val="0"/>
                </a:spcAft>
                <a:buClrTx/>
                <a:buSzTx/>
                <a:buFontTx/>
                <a:buNone/>
                <a:tabLst/>
              </a:pPr>
              <a:r>
                <a:rPr kumimoji="0" lang="en-US" sz="1200" b="0" i="0" u="none" strike="noStrike" kern="0" cap="none" spc="0" normalizeH="0" baseline="0" noProof="0" dirty="0" err="1" smtClean="0">
                  <a:ln>
                    <a:noFill/>
                  </a:ln>
                  <a:solidFill>
                    <a:srgbClr val="000000"/>
                  </a:solidFill>
                  <a:effectLst/>
                  <a:uLnTx/>
                  <a:uFillTx/>
                </a:rPr>
                <a:t>TestSuite</a:t>
              </a:r>
              <a:r>
                <a:rPr kumimoji="0" lang="en-US" sz="1200" b="0" i="0" u="none" strike="noStrike" kern="0" cap="none" spc="0" normalizeH="0" baseline="0" noProof="0" dirty="0" smtClean="0">
                  <a:ln>
                    <a:noFill/>
                  </a:ln>
                  <a:solidFill>
                    <a:srgbClr val="000000"/>
                  </a:solidFill>
                  <a:effectLst/>
                  <a:uLnTx/>
                  <a:uFillTx/>
                </a:rPr>
                <a:t/>
              </a:r>
              <a:br>
                <a:rPr kumimoji="0" lang="en-US" sz="1200" b="0" i="0" u="none" strike="noStrike" kern="0" cap="none" spc="0" normalizeH="0" baseline="0" noProof="0" dirty="0" smtClean="0">
                  <a:ln>
                    <a:noFill/>
                  </a:ln>
                  <a:solidFill>
                    <a:srgbClr val="000000"/>
                  </a:solidFill>
                  <a:effectLst/>
                  <a:uLnTx/>
                  <a:uFillTx/>
                </a:rPr>
              </a:br>
              <a:r>
                <a:rPr kumimoji="0" lang="en-US" sz="1200" b="0" i="0" u="none" strike="noStrike" kern="0" cap="none" spc="0" normalizeH="0" baseline="0" noProof="0" dirty="0" smtClean="0">
                  <a:ln>
                    <a:noFill/>
                  </a:ln>
                  <a:solidFill>
                    <a:srgbClr val="000000"/>
                  </a:solidFill>
                  <a:effectLst/>
                  <a:uLnTx/>
                  <a:uFillTx/>
                </a:rPr>
                <a:t>Metadata</a:t>
              </a:r>
            </a:p>
          </p:txBody>
        </p:sp>
      </p:grpSp>
      <p:grpSp>
        <p:nvGrpSpPr>
          <p:cNvPr id="27" name="Group 26"/>
          <p:cNvGrpSpPr/>
          <p:nvPr/>
        </p:nvGrpSpPr>
        <p:grpSpPr>
          <a:xfrm>
            <a:off x="7463085" y="3154365"/>
            <a:ext cx="1436923" cy="1121322"/>
            <a:chOff x="4938181" y="1416586"/>
            <a:chExt cx="1436923" cy="1121322"/>
          </a:xfrm>
        </p:grpSpPr>
        <p:pic>
          <p:nvPicPr>
            <p:cNvPr id="28" name="Picture 27"/>
            <p:cNvPicPr>
              <a:picLocks noChangeAspect="1"/>
            </p:cNvPicPr>
            <p:nvPr/>
          </p:nvPicPr>
          <p:blipFill>
            <a:blip r:embed="rId11"/>
            <a:stretch>
              <a:fillRect/>
            </a:stretch>
          </p:blipFill>
          <p:spPr>
            <a:xfrm>
              <a:off x="4938181" y="1416586"/>
              <a:ext cx="1219041" cy="1121322"/>
            </a:xfrm>
            <a:prstGeom prst="rect">
              <a:avLst/>
            </a:prstGeom>
          </p:spPr>
        </p:pic>
        <p:sp>
          <p:nvSpPr>
            <p:cNvPr id="29" name="TextBox 28"/>
            <p:cNvSpPr txBox="1"/>
            <p:nvPr/>
          </p:nvSpPr>
          <p:spPr>
            <a:xfrm>
              <a:off x="5460704" y="1429107"/>
              <a:ext cx="914400" cy="914400"/>
            </a:xfrm>
            <a:prstGeom prst="rect">
              <a:avLst/>
            </a:prstGeom>
            <a:noFill/>
          </p:spPr>
          <p:txBody>
            <a:bodyPr wrap="none" lIns="0" tIns="0" rIns="0" bIns="0" rtlCol="0">
              <a:noAutofit/>
            </a:bodyPr>
            <a:lstStyle/>
            <a:p>
              <a:pPr marR="0" defTabSz="914400" eaLnBrk="1" fontAlgn="auto" latinLnBrk="0" hangingPunct="1">
                <a:lnSpc>
                  <a:spcPts val="1800"/>
                </a:lnSpc>
                <a:spcBef>
                  <a:spcPts val="500"/>
                </a:spcBef>
                <a:spcAft>
                  <a:spcPts val="0"/>
                </a:spcAft>
                <a:buClrTx/>
                <a:buSzTx/>
                <a:buFontTx/>
                <a:buNone/>
                <a:tabLst/>
              </a:pPr>
              <a:r>
                <a:rPr kumimoji="0" lang="en-US" sz="1200" b="0" i="0" u="none" strike="noStrike" kern="0" cap="none" spc="0" normalizeH="0" baseline="0" noProof="0" dirty="0" err="1" smtClean="0">
                  <a:ln>
                    <a:noFill/>
                  </a:ln>
                  <a:solidFill>
                    <a:srgbClr val="000000"/>
                  </a:solidFill>
                  <a:effectLst/>
                  <a:uLnTx/>
                  <a:uFillTx/>
                </a:rPr>
                <a:t>TestSuite</a:t>
              </a:r>
              <a:r>
                <a:rPr kumimoji="0" lang="en-US" sz="1200" b="0" i="0" u="none" strike="noStrike" kern="0" cap="none" spc="0" normalizeH="0" baseline="0" noProof="0" dirty="0" smtClean="0">
                  <a:ln>
                    <a:noFill/>
                  </a:ln>
                  <a:solidFill>
                    <a:srgbClr val="000000"/>
                  </a:solidFill>
                  <a:effectLst/>
                  <a:uLnTx/>
                  <a:uFillTx/>
                </a:rPr>
                <a:t/>
              </a:r>
              <a:br>
                <a:rPr kumimoji="0" lang="en-US" sz="1200" b="0" i="0" u="none" strike="noStrike" kern="0" cap="none" spc="0" normalizeH="0" baseline="0" noProof="0" dirty="0" smtClean="0">
                  <a:ln>
                    <a:noFill/>
                  </a:ln>
                  <a:solidFill>
                    <a:srgbClr val="000000"/>
                  </a:solidFill>
                  <a:effectLst/>
                  <a:uLnTx/>
                  <a:uFillTx/>
                </a:rPr>
              </a:br>
              <a:r>
                <a:rPr kumimoji="0" lang="en-US" sz="1200" b="0" i="0" u="none" strike="noStrike" kern="0" cap="none" spc="0" normalizeH="0" baseline="0" noProof="0" dirty="0" smtClean="0">
                  <a:ln>
                    <a:noFill/>
                  </a:ln>
                  <a:solidFill>
                    <a:srgbClr val="000000"/>
                  </a:solidFill>
                  <a:effectLst/>
                  <a:uLnTx/>
                  <a:uFillTx/>
                </a:rPr>
                <a:t>Metadata</a:t>
              </a:r>
            </a:p>
          </p:txBody>
        </p:sp>
      </p:grpSp>
      <p:grpSp>
        <p:nvGrpSpPr>
          <p:cNvPr id="30" name="Group 29"/>
          <p:cNvGrpSpPr/>
          <p:nvPr/>
        </p:nvGrpSpPr>
        <p:grpSpPr>
          <a:xfrm>
            <a:off x="7299589" y="5134331"/>
            <a:ext cx="1436923" cy="1121322"/>
            <a:chOff x="4938181" y="1416586"/>
            <a:chExt cx="1436923" cy="1121322"/>
          </a:xfrm>
        </p:grpSpPr>
        <p:pic>
          <p:nvPicPr>
            <p:cNvPr id="31" name="Picture 30"/>
            <p:cNvPicPr>
              <a:picLocks noChangeAspect="1"/>
            </p:cNvPicPr>
            <p:nvPr/>
          </p:nvPicPr>
          <p:blipFill>
            <a:blip r:embed="rId11"/>
            <a:stretch>
              <a:fillRect/>
            </a:stretch>
          </p:blipFill>
          <p:spPr>
            <a:xfrm>
              <a:off x="4938181" y="1416586"/>
              <a:ext cx="1219041" cy="1121322"/>
            </a:xfrm>
            <a:prstGeom prst="rect">
              <a:avLst/>
            </a:prstGeom>
          </p:spPr>
        </p:pic>
        <p:sp>
          <p:nvSpPr>
            <p:cNvPr id="32" name="TextBox 31"/>
            <p:cNvSpPr txBox="1"/>
            <p:nvPr/>
          </p:nvSpPr>
          <p:spPr>
            <a:xfrm>
              <a:off x="5460704" y="1429107"/>
              <a:ext cx="914400" cy="914400"/>
            </a:xfrm>
            <a:prstGeom prst="rect">
              <a:avLst/>
            </a:prstGeom>
            <a:noFill/>
          </p:spPr>
          <p:txBody>
            <a:bodyPr wrap="none" lIns="0" tIns="0" rIns="0" bIns="0" rtlCol="0">
              <a:noAutofit/>
            </a:bodyPr>
            <a:lstStyle/>
            <a:p>
              <a:pPr marR="0" defTabSz="914400" eaLnBrk="1" fontAlgn="auto" latinLnBrk="0" hangingPunct="1">
                <a:lnSpc>
                  <a:spcPts val="1800"/>
                </a:lnSpc>
                <a:spcBef>
                  <a:spcPts val="500"/>
                </a:spcBef>
                <a:spcAft>
                  <a:spcPts val="0"/>
                </a:spcAft>
                <a:buClrTx/>
                <a:buSzTx/>
                <a:buFontTx/>
                <a:buNone/>
                <a:tabLst/>
              </a:pPr>
              <a:r>
                <a:rPr kumimoji="0" lang="en-US" sz="1200" b="0" i="0" u="none" strike="noStrike" kern="0" cap="none" spc="0" normalizeH="0" baseline="0" noProof="0" dirty="0" err="1" smtClean="0">
                  <a:ln>
                    <a:noFill/>
                  </a:ln>
                  <a:solidFill>
                    <a:srgbClr val="000000"/>
                  </a:solidFill>
                  <a:effectLst/>
                  <a:uLnTx/>
                  <a:uFillTx/>
                </a:rPr>
                <a:t>TestSuite</a:t>
              </a:r>
              <a:r>
                <a:rPr kumimoji="0" lang="en-US" sz="1200" b="0" i="0" u="none" strike="noStrike" kern="0" cap="none" spc="0" normalizeH="0" baseline="0" noProof="0" dirty="0" smtClean="0">
                  <a:ln>
                    <a:noFill/>
                  </a:ln>
                  <a:solidFill>
                    <a:srgbClr val="000000"/>
                  </a:solidFill>
                  <a:effectLst/>
                  <a:uLnTx/>
                  <a:uFillTx/>
                </a:rPr>
                <a:t/>
              </a:r>
              <a:br>
                <a:rPr kumimoji="0" lang="en-US" sz="1200" b="0" i="0" u="none" strike="noStrike" kern="0" cap="none" spc="0" normalizeH="0" baseline="0" noProof="0" dirty="0" smtClean="0">
                  <a:ln>
                    <a:noFill/>
                  </a:ln>
                  <a:solidFill>
                    <a:srgbClr val="000000"/>
                  </a:solidFill>
                  <a:effectLst/>
                  <a:uLnTx/>
                  <a:uFillTx/>
                </a:rPr>
              </a:br>
              <a:r>
                <a:rPr kumimoji="0" lang="en-US" sz="1200" b="0" i="0" u="none" strike="noStrike" kern="0" cap="none" spc="0" normalizeH="0" baseline="0" noProof="0" dirty="0" smtClean="0">
                  <a:ln>
                    <a:noFill/>
                  </a:ln>
                  <a:solidFill>
                    <a:srgbClr val="000000"/>
                  </a:solidFill>
                  <a:effectLst/>
                  <a:uLnTx/>
                  <a:uFillTx/>
                </a:rPr>
                <a:t>Metadata</a:t>
              </a:r>
            </a:p>
          </p:txBody>
        </p:sp>
      </p:grpSp>
      <p:grpSp>
        <p:nvGrpSpPr>
          <p:cNvPr id="33" name="Group 32"/>
          <p:cNvGrpSpPr/>
          <p:nvPr/>
        </p:nvGrpSpPr>
        <p:grpSpPr>
          <a:xfrm>
            <a:off x="7391900" y="5025950"/>
            <a:ext cx="1436923" cy="1121322"/>
            <a:chOff x="4938181" y="1416586"/>
            <a:chExt cx="1436923" cy="1121322"/>
          </a:xfrm>
        </p:grpSpPr>
        <p:pic>
          <p:nvPicPr>
            <p:cNvPr id="34" name="Picture 33"/>
            <p:cNvPicPr>
              <a:picLocks noChangeAspect="1"/>
            </p:cNvPicPr>
            <p:nvPr/>
          </p:nvPicPr>
          <p:blipFill>
            <a:blip r:embed="rId11"/>
            <a:stretch>
              <a:fillRect/>
            </a:stretch>
          </p:blipFill>
          <p:spPr>
            <a:xfrm>
              <a:off x="4938181" y="1416586"/>
              <a:ext cx="1219041" cy="1121322"/>
            </a:xfrm>
            <a:prstGeom prst="rect">
              <a:avLst/>
            </a:prstGeom>
          </p:spPr>
        </p:pic>
        <p:sp>
          <p:nvSpPr>
            <p:cNvPr id="35" name="TextBox 34"/>
            <p:cNvSpPr txBox="1"/>
            <p:nvPr/>
          </p:nvSpPr>
          <p:spPr>
            <a:xfrm>
              <a:off x="5460704" y="1429107"/>
              <a:ext cx="914400" cy="914400"/>
            </a:xfrm>
            <a:prstGeom prst="rect">
              <a:avLst/>
            </a:prstGeom>
            <a:noFill/>
          </p:spPr>
          <p:txBody>
            <a:bodyPr wrap="none" lIns="0" tIns="0" rIns="0" bIns="0" rtlCol="0">
              <a:noAutofit/>
            </a:bodyPr>
            <a:lstStyle/>
            <a:p>
              <a:pPr marR="0" defTabSz="914400" eaLnBrk="1" fontAlgn="auto" latinLnBrk="0" hangingPunct="1">
                <a:lnSpc>
                  <a:spcPts val="1800"/>
                </a:lnSpc>
                <a:spcBef>
                  <a:spcPts val="500"/>
                </a:spcBef>
                <a:spcAft>
                  <a:spcPts val="0"/>
                </a:spcAft>
                <a:buClrTx/>
                <a:buSzTx/>
                <a:buFontTx/>
                <a:buNone/>
                <a:tabLst/>
              </a:pPr>
              <a:r>
                <a:rPr kumimoji="0" lang="en-US" sz="1200" b="0" i="0" u="none" strike="noStrike" kern="0" cap="none" spc="0" normalizeH="0" baseline="0" noProof="0" dirty="0" err="1" smtClean="0">
                  <a:ln>
                    <a:noFill/>
                  </a:ln>
                  <a:solidFill>
                    <a:srgbClr val="000000"/>
                  </a:solidFill>
                  <a:effectLst/>
                  <a:uLnTx/>
                  <a:uFillTx/>
                </a:rPr>
                <a:t>TestSuite</a:t>
              </a:r>
              <a:r>
                <a:rPr kumimoji="0" lang="en-US" sz="1200" b="0" i="0" u="none" strike="noStrike" kern="0" cap="none" spc="0" normalizeH="0" baseline="0" noProof="0" dirty="0" smtClean="0">
                  <a:ln>
                    <a:noFill/>
                  </a:ln>
                  <a:solidFill>
                    <a:srgbClr val="000000"/>
                  </a:solidFill>
                  <a:effectLst/>
                  <a:uLnTx/>
                  <a:uFillTx/>
                </a:rPr>
                <a:t/>
              </a:r>
              <a:br>
                <a:rPr kumimoji="0" lang="en-US" sz="1200" b="0" i="0" u="none" strike="noStrike" kern="0" cap="none" spc="0" normalizeH="0" baseline="0" noProof="0" dirty="0" smtClean="0">
                  <a:ln>
                    <a:noFill/>
                  </a:ln>
                  <a:solidFill>
                    <a:srgbClr val="000000"/>
                  </a:solidFill>
                  <a:effectLst/>
                  <a:uLnTx/>
                  <a:uFillTx/>
                </a:rPr>
              </a:br>
              <a:r>
                <a:rPr kumimoji="0" lang="en-US" sz="1200" b="0" i="0" u="none" strike="noStrike" kern="0" cap="none" spc="0" normalizeH="0" baseline="0" noProof="0" dirty="0" smtClean="0">
                  <a:ln>
                    <a:noFill/>
                  </a:ln>
                  <a:solidFill>
                    <a:srgbClr val="000000"/>
                  </a:solidFill>
                  <a:effectLst/>
                  <a:uLnTx/>
                  <a:uFillTx/>
                </a:rPr>
                <a:t>Metadata</a:t>
              </a:r>
            </a:p>
          </p:txBody>
        </p:sp>
      </p:grpSp>
      <p:grpSp>
        <p:nvGrpSpPr>
          <p:cNvPr id="36" name="Group 35"/>
          <p:cNvGrpSpPr/>
          <p:nvPr/>
        </p:nvGrpSpPr>
        <p:grpSpPr>
          <a:xfrm>
            <a:off x="7486446" y="4931886"/>
            <a:ext cx="1436923" cy="1121322"/>
            <a:chOff x="4938181" y="1416586"/>
            <a:chExt cx="1436923" cy="1121322"/>
          </a:xfrm>
        </p:grpSpPr>
        <p:pic>
          <p:nvPicPr>
            <p:cNvPr id="37" name="Picture 36"/>
            <p:cNvPicPr>
              <a:picLocks noChangeAspect="1"/>
            </p:cNvPicPr>
            <p:nvPr/>
          </p:nvPicPr>
          <p:blipFill>
            <a:blip r:embed="rId11"/>
            <a:stretch>
              <a:fillRect/>
            </a:stretch>
          </p:blipFill>
          <p:spPr>
            <a:xfrm>
              <a:off x="4938181" y="1416586"/>
              <a:ext cx="1219041" cy="1121322"/>
            </a:xfrm>
            <a:prstGeom prst="rect">
              <a:avLst/>
            </a:prstGeom>
          </p:spPr>
        </p:pic>
        <p:sp>
          <p:nvSpPr>
            <p:cNvPr id="38" name="TextBox 37"/>
            <p:cNvSpPr txBox="1"/>
            <p:nvPr/>
          </p:nvSpPr>
          <p:spPr>
            <a:xfrm>
              <a:off x="5460704" y="1429107"/>
              <a:ext cx="914400" cy="914400"/>
            </a:xfrm>
            <a:prstGeom prst="rect">
              <a:avLst/>
            </a:prstGeom>
            <a:noFill/>
          </p:spPr>
          <p:txBody>
            <a:bodyPr wrap="none" lIns="0" tIns="0" rIns="0" bIns="0" rtlCol="0">
              <a:noAutofit/>
            </a:bodyPr>
            <a:lstStyle/>
            <a:p>
              <a:pPr marR="0" defTabSz="914400" eaLnBrk="1" fontAlgn="auto" latinLnBrk="0" hangingPunct="1">
                <a:lnSpc>
                  <a:spcPts val="1800"/>
                </a:lnSpc>
                <a:spcBef>
                  <a:spcPts val="500"/>
                </a:spcBef>
                <a:spcAft>
                  <a:spcPts val="0"/>
                </a:spcAft>
                <a:buClrTx/>
                <a:buSzTx/>
                <a:buFontTx/>
                <a:buNone/>
                <a:tabLst/>
              </a:pPr>
              <a:r>
                <a:rPr kumimoji="0" lang="en-US" sz="1200" b="0" i="0" u="none" strike="noStrike" kern="0" cap="none" spc="0" normalizeH="0" baseline="0" noProof="0" dirty="0" err="1" smtClean="0">
                  <a:ln>
                    <a:noFill/>
                  </a:ln>
                  <a:solidFill>
                    <a:srgbClr val="000000"/>
                  </a:solidFill>
                  <a:effectLst/>
                  <a:uLnTx/>
                  <a:uFillTx/>
                </a:rPr>
                <a:t>TestSuite</a:t>
              </a:r>
              <a:r>
                <a:rPr kumimoji="0" lang="en-US" sz="1200" b="0" i="0" u="none" strike="noStrike" kern="0" cap="none" spc="0" normalizeH="0" baseline="0" noProof="0" dirty="0" smtClean="0">
                  <a:ln>
                    <a:noFill/>
                  </a:ln>
                  <a:solidFill>
                    <a:srgbClr val="000000"/>
                  </a:solidFill>
                  <a:effectLst/>
                  <a:uLnTx/>
                  <a:uFillTx/>
                </a:rPr>
                <a:t/>
              </a:r>
              <a:br>
                <a:rPr kumimoji="0" lang="en-US" sz="1200" b="0" i="0" u="none" strike="noStrike" kern="0" cap="none" spc="0" normalizeH="0" baseline="0" noProof="0" dirty="0" smtClean="0">
                  <a:ln>
                    <a:noFill/>
                  </a:ln>
                  <a:solidFill>
                    <a:srgbClr val="000000"/>
                  </a:solidFill>
                  <a:effectLst/>
                  <a:uLnTx/>
                  <a:uFillTx/>
                </a:rPr>
              </a:br>
              <a:r>
                <a:rPr kumimoji="0" lang="en-US" sz="1200" b="0" i="0" u="none" strike="noStrike" kern="0" cap="none" spc="0" normalizeH="0" baseline="0" noProof="0" dirty="0" smtClean="0">
                  <a:ln>
                    <a:noFill/>
                  </a:ln>
                  <a:solidFill>
                    <a:srgbClr val="000000"/>
                  </a:solidFill>
                  <a:effectLst/>
                  <a:uLnTx/>
                  <a:uFillTx/>
                </a:rPr>
                <a:t>Metadata</a:t>
              </a:r>
            </a:p>
          </p:txBody>
        </p:sp>
      </p:grpSp>
      <p:sp>
        <p:nvSpPr>
          <p:cNvPr id="39" name="Rectangle 38"/>
          <p:cNvSpPr/>
          <p:nvPr/>
        </p:nvSpPr>
        <p:spPr>
          <a:xfrm>
            <a:off x="9297814" y="2377890"/>
            <a:ext cx="1864226" cy="3839253"/>
          </a:xfrm>
          <a:prstGeom prst="rect">
            <a:avLst/>
          </a:prstGeom>
          <a:solidFill>
            <a:srgbClr val="B98019"/>
          </a:solidFill>
          <a:ln w="9525" cap="flat" cmpd="sng" algn="ctr">
            <a:no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400" b="0" i="0" u="none" strike="noStrike" kern="0" cap="none" spc="0" normalizeH="0" baseline="0" noProof="0" dirty="0" smtClean="0">
              <a:ln>
                <a:noFill/>
              </a:ln>
              <a:solidFill>
                <a:schemeClr val="bg1"/>
              </a:solidFill>
              <a:effectLst/>
              <a:uLnTx/>
              <a:uFillTx/>
              <a:latin typeface="Bosch Office Sans"/>
              <a:ea typeface="+mn-ea"/>
              <a:cs typeface="+mn-cs"/>
            </a:endParaRPr>
          </a:p>
        </p:txBody>
      </p:sp>
      <p:sp>
        <p:nvSpPr>
          <p:cNvPr id="40" name="Rectangle 39"/>
          <p:cNvSpPr/>
          <p:nvPr/>
        </p:nvSpPr>
        <p:spPr>
          <a:xfrm>
            <a:off x="4898047" y="3059281"/>
            <a:ext cx="2113395" cy="295360"/>
          </a:xfrm>
          <a:prstGeom prst="rect">
            <a:avLst/>
          </a:prstGeom>
          <a:solidFill>
            <a:srgbClr val="B98019"/>
          </a:solidFill>
          <a:ln w="9525" cap="flat" cmpd="sng" algn="ctr">
            <a:no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r>
              <a:rPr kumimoji="0" lang="en-US" sz="1400" b="0" i="0" u="none" strike="noStrike" kern="0" cap="none" spc="0" normalizeH="0" baseline="0" noProof="0" dirty="0" err="1" smtClean="0">
                <a:ln>
                  <a:noFill/>
                </a:ln>
                <a:solidFill>
                  <a:schemeClr val="bg1"/>
                </a:solidFill>
                <a:effectLst/>
                <a:uLnTx/>
                <a:uFillTx/>
                <a:latin typeface="Bosch Office Sans"/>
                <a:ea typeface="+mn-ea"/>
                <a:cs typeface="+mn-cs"/>
              </a:rPr>
              <a:t>CANoe</a:t>
            </a:r>
            <a:r>
              <a:rPr kumimoji="0" lang="en-US" sz="1400" b="0" i="0" u="none" strike="noStrike" kern="0" cap="none" spc="0" normalizeH="0" baseline="0" noProof="0" dirty="0" smtClean="0">
                <a:ln>
                  <a:noFill/>
                </a:ln>
                <a:solidFill>
                  <a:schemeClr val="bg1"/>
                </a:solidFill>
                <a:effectLst/>
                <a:uLnTx/>
                <a:uFillTx/>
                <a:latin typeface="Bosch Office Sans"/>
                <a:ea typeface="+mn-ea"/>
                <a:cs typeface="+mn-cs"/>
              </a:rPr>
              <a:t> Scripts</a:t>
            </a:r>
          </a:p>
        </p:txBody>
      </p:sp>
      <p:pic>
        <p:nvPicPr>
          <p:cNvPr id="41" name="Picture 96">
            <a:extLst>
              <a:ext uri="{FF2B5EF4-FFF2-40B4-BE49-F238E27FC236}">
                <a16:creationId xmlns:a16="http://schemas.microsoft.com/office/drawing/2014/main" id="{9A4E2234-FFD4-47E6-B048-55C35CC9A8F2}"/>
              </a:ext>
            </a:extLst>
          </p:cNvPr>
          <p:cNvPicPr>
            <a:picLocks noChangeAspect="1"/>
          </p:cNvPicPr>
          <p:nvPr>
            <p:custDataLst>
              <p:tags r:id="rId1"/>
            </p:custDataLst>
          </p:nvPr>
        </p:nvPicPr>
        <p:blipFill>
          <a:blip r:embed="rId12">
            <a:clrChange>
              <a:clrFrom>
                <a:srgbClr val="FFFFFF"/>
              </a:clrFrom>
              <a:clrTo>
                <a:srgbClr val="FFFFFF">
                  <a:alpha val="0"/>
                </a:srgbClr>
              </a:clrTo>
            </a:clrChange>
            <a:biLevel thresh="75000"/>
          </a:blip>
          <a:stretch>
            <a:fillRect/>
          </a:stretch>
        </p:blipFill>
        <p:spPr>
          <a:xfrm>
            <a:off x="9857820" y="2477002"/>
            <a:ext cx="229781" cy="217477"/>
          </a:xfrm>
          <a:prstGeom prst="rect">
            <a:avLst/>
          </a:prstGeom>
        </p:spPr>
      </p:pic>
      <p:pic>
        <p:nvPicPr>
          <p:cNvPr id="42" name="Picture 96">
            <a:extLst>
              <a:ext uri="{FF2B5EF4-FFF2-40B4-BE49-F238E27FC236}">
                <a16:creationId xmlns:a16="http://schemas.microsoft.com/office/drawing/2014/main" id="{9A4E2234-FFD4-47E6-B048-55C35CC9A8F2}"/>
              </a:ext>
            </a:extLst>
          </p:cNvPr>
          <p:cNvPicPr>
            <a:picLocks noChangeAspect="1"/>
          </p:cNvPicPr>
          <p:nvPr>
            <p:custDataLst>
              <p:tags r:id="rId2"/>
            </p:custDataLst>
          </p:nvPr>
        </p:nvPicPr>
        <p:blipFill>
          <a:blip r:embed="rId12">
            <a:clrChange>
              <a:clrFrom>
                <a:srgbClr val="FFFFFF"/>
              </a:clrFrom>
              <a:clrTo>
                <a:srgbClr val="FFFFFF">
                  <a:alpha val="0"/>
                </a:srgbClr>
              </a:clrTo>
            </a:clrChange>
            <a:biLevel thresh="75000"/>
          </a:blip>
          <a:stretch>
            <a:fillRect/>
          </a:stretch>
        </p:blipFill>
        <p:spPr>
          <a:xfrm>
            <a:off x="10116330" y="2477002"/>
            <a:ext cx="229781" cy="217477"/>
          </a:xfrm>
          <a:prstGeom prst="rect">
            <a:avLst/>
          </a:prstGeom>
        </p:spPr>
      </p:pic>
      <p:pic>
        <p:nvPicPr>
          <p:cNvPr id="43" name="Picture 96">
            <a:extLst>
              <a:ext uri="{FF2B5EF4-FFF2-40B4-BE49-F238E27FC236}">
                <a16:creationId xmlns:a16="http://schemas.microsoft.com/office/drawing/2014/main" id="{9A4E2234-FFD4-47E6-B048-55C35CC9A8F2}"/>
              </a:ext>
            </a:extLst>
          </p:cNvPr>
          <p:cNvPicPr>
            <a:picLocks noChangeAspect="1"/>
          </p:cNvPicPr>
          <p:nvPr>
            <p:custDataLst>
              <p:tags r:id="rId3"/>
            </p:custDataLst>
          </p:nvPr>
        </p:nvPicPr>
        <p:blipFill>
          <a:blip r:embed="rId12">
            <a:clrChange>
              <a:clrFrom>
                <a:srgbClr val="FFFFFF"/>
              </a:clrFrom>
              <a:clrTo>
                <a:srgbClr val="FFFFFF">
                  <a:alpha val="0"/>
                </a:srgbClr>
              </a:clrTo>
            </a:clrChange>
            <a:biLevel thresh="75000"/>
          </a:blip>
          <a:stretch>
            <a:fillRect/>
          </a:stretch>
        </p:blipFill>
        <p:spPr>
          <a:xfrm>
            <a:off x="9597500" y="2473835"/>
            <a:ext cx="229781" cy="217477"/>
          </a:xfrm>
          <a:prstGeom prst="rect">
            <a:avLst/>
          </a:prstGeom>
        </p:spPr>
      </p:pic>
      <p:sp>
        <p:nvSpPr>
          <p:cNvPr id="44" name="Right Arrow 43"/>
          <p:cNvSpPr/>
          <p:nvPr/>
        </p:nvSpPr>
        <p:spPr>
          <a:xfrm rot="13838249">
            <a:off x="10149843" y="2805540"/>
            <a:ext cx="372638" cy="150312"/>
          </a:xfrm>
          <a:prstGeom prst="rightArrow">
            <a:avLst/>
          </a:prstGeom>
          <a:solidFill>
            <a:schemeClr val="tx1"/>
          </a:solidFill>
          <a:ln w="9525" cap="flat" cmpd="sng" algn="ctr">
            <a:no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sp>
        <p:nvSpPr>
          <p:cNvPr id="45" name="Right Arrow 44"/>
          <p:cNvSpPr/>
          <p:nvPr/>
        </p:nvSpPr>
        <p:spPr>
          <a:xfrm rot="18474658">
            <a:off x="10600295" y="2803274"/>
            <a:ext cx="372638" cy="154000"/>
          </a:xfrm>
          <a:prstGeom prst="rightArrow">
            <a:avLst/>
          </a:prstGeom>
          <a:solidFill>
            <a:schemeClr val="tx1"/>
          </a:solidFill>
          <a:ln w="9525" cap="flat" cmpd="sng" algn="ctr">
            <a:no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pic>
        <p:nvPicPr>
          <p:cNvPr id="46" name="Picture 37">
            <a:extLst>
              <a:ext uri="{FF2B5EF4-FFF2-40B4-BE49-F238E27FC236}">
                <a16:creationId xmlns:a16="http://schemas.microsoft.com/office/drawing/2014/main" id="{0071C4A6-6E5D-4165-B639-E51444AA7A01}"/>
              </a:ext>
            </a:extLst>
          </p:cNvPr>
          <p:cNvPicPr>
            <a:picLocks noChangeAspect="1"/>
          </p:cNvPicPr>
          <p:nvPr>
            <p:custDataLst>
              <p:tags r:id="rId4"/>
            </p:custDataLst>
          </p:nvPr>
        </p:nvPicPr>
        <p:blipFill>
          <a:blip r:embed="rId13">
            <a:clrChange>
              <a:clrFrom>
                <a:srgbClr val="FFFFFF"/>
              </a:clrFrom>
              <a:clrTo>
                <a:srgbClr val="FFFFFF">
                  <a:alpha val="0"/>
                </a:srgbClr>
              </a:clrTo>
            </a:clrChange>
          </a:blip>
          <a:stretch>
            <a:fillRect/>
          </a:stretch>
        </p:blipFill>
        <p:spPr>
          <a:xfrm>
            <a:off x="10504790" y="2514922"/>
            <a:ext cx="216658" cy="194882"/>
          </a:xfrm>
          <a:prstGeom prst="rect">
            <a:avLst/>
          </a:prstGeom>
        </p:spPr>
      </p:pic>
      <p:pic>
        <p:nvPicPr>
          <p:cNvPr id="47" name="Picture 37">
            <a:extLst>
              <a:ext uri="{FF2B5EF4-FFF2-40B4-BE49-F238E27FC236}">
                <a16:creationId xmlns:a16="http://schemas.microsoft.com/office/drawing/2014/main" id="{0071C4A6-6E5D-4165-B639-E51444AA7A01}"/>
              </a:ext>
            </a:extLst>
          </p:cNvPr>
          <p:cNvPicPr>
            <a:picLocks noChangeAspect="1"/>
          </p:cNvPicPr>
          <p:nvPr>
            <p:custDataLst>
              <p:tags r:id="rId5"/>
            </p:custDataLst>
          </p:nvPr>
        </p:nvPicPr>
        <p:blipFill>
          <a:blip r:embed="rId13">
            <a:clrChange>
              <a:clrFrom>
                <a:srgbClr val="FFFFFF"/>
              </a:clrFrom>
              <a:clrTo>
                <a:srgbClr val="FFFFFF">
                  <a:alpha val="0"/>
                </a:srgbClr>
              </a:clrTo>
            </a:clrChange>
          </a:blip>
          <a:stretch>
            <a:fillRect/>
          </a:stretch>
        </p:blipFill>
        <p:spPr>
          <a:xfrm>
            <a:off x="10721448" y="2512701"/>
            <a:ext cx="216658" cy="194882"/>
          </a:xfrm>
          <a:prstGeom prst="rect">
            <a:avLst/>
          </a:prstGeom>
        </p:spPr>
      </p:pic>
      <p:pic>
        <p:nvPicPr>
          <p:cNvPr id="48" name="Picture 37">
            <a:extLst>
              <a:ext uri="{FF2B5EF4-FFF2-40B4-BE49-F238E27FC236}">
                <a16:creationId xmlns:a16="http://schemas.microsoft.com/office/drawing/2014/main" id="{0071C4A6-6E5D-4165-B639-E51444AA7A01}"/>
              </a:ext>
            </a:extLst>
          </p:cNvPr>
          <p:cNvPicPr>
            <a:picLocks noChangeAspect="1"/>
          </p:cNvPicPr>
          <p:nvPr>
            <p:custDataLst>
              <p:tags r:id="rId6"/>
            </p:custDataLst>
          </p:nvPr>
        </p:nvPicPr>
        <p:blipFill>
          <a:blip r:embed="rId13">
            <a:clrChange>
              <a:clrFrom>
                <a:srgbClr val="FFFFFF"/>
              </a:clrFrom>
              <a:clrTo>
                <a:srgbClr val="FFFFFF">
                  <a:alpha val="0"/>
                </a:srgbClr>
              </a:clrTo>
            </a:clrChange>
          </a:blip>
          <a:stretch>
            <a:fillRect/>
          </a:stretch>
        </p:blipFill>
        <p:spPr>
          <a:xfrm>
            <a:off x="10948614" y="2511491"/>
            <a:ext cx="216658" cy="194882"/>
          </a:xfrm>
          <a:prstGeom prst="rect">
            <a:avLst/>
          </a:prstGeom>
        </p:spPr>
      </p:pic>
      <p:pic>
        <p:nvPicPr>
          <p:cNvPr id="49" name="Picture 48"/>
          <p:cNvPicPr>
            <a:picLocks noChangeAspect="1"/>
          </p:cNvPicPr>
          <p:nvPr/>
        </p:nvPicPr>
        <p:blipFill>
          <a:blip r:embed="rId14"/>
          <a:stretch>
            <a:fillRect/>
          </a:stretch>
        </p:blipFill>
        <p:spPr>
          <a:xfrm>
            <a:off x="9327986" y="3109492"/>
            <a:ext cx="1739854" cy="1254812"/>
          </a:xfrm>
          <a:prstGeom prst="rect">
            <a:avLst/>
          </a:prstGeom>
        </p:spPr>
      </p:pic>
      <p:sp>
        <p:nvSpPr>
          <p:cNvPr id="50" name="Rectangle 49"/>
          <p:cNvSpPr/>
          <p:nvPr/>
        </p:nvSpPr>
        <p:spPr>
          <a:xfrm>
            <a:off x="9018640" y="5025950"/>
            <a:ext cx="2424000" cy="1169551"/>
          </a:xfrm>
          <a:prstGeom prst="rect">
            <a:avLst/>
          </a:prstGeom>
        </p:spPr>
        <p:txBody>
          <a:bodyPr wrap="square">
            <a:spAutoFit/>
          </a:bodyPr>
          <a:lstStyle/>
          <a:p>
            <a:pPr marL="0" marR="0" indent="0" algn="ctr" defTabSz="914400" eaLnBrk="1" fontAlgn="auto" latinLnBrk="0" hangingPunct="1">
              <a:lnSpc>
                <a:spcPct val="100000"/>
              </a:lnSpc>
              <a:spcBef>
                <a:spcPts val="0"/>
              </a:spcBef>
              <a:spcAft>
                <a:spcPts val="0"/>
              </a:spcAft>
              <a:buClrTx/>
              <a:buSzTx/>
              <a:buFontTx/>
              <a:buNone/>
              <a:tabLst/>
            </a:pPr>
            <a:r>
              <a:rPr lang="en-US" sz="1400" b="1" u="sng" kern="0" dirty="0">
                <a:solidFill>
                  <a:schemeClr val="bg1"/>
                </a:solidFill>
                <a:latin typeface="Bosch Office Sans"/>
              </a:rPr>
              <a:t>BSW </a:t>
            </a:r>
            <a:endParaRPr lang="en-US" sz="1400" b="1" u="sng" kern="0" dirty="0" smtClean="0">
              <a:solidFill>
                <a:schemeClr val="bg1"/>
              </a:solidFill>
              <a:latin typeface="Bosch Office Sans"/>
            </a:endParaRPr>
          </a:p>
          <a:p>
            <a:pPr marL="0" marR="0" indent="0" algn="ctr" defTabSz="914400" eaLnBrk="1" fontAlgn="auto" latinLnBrk="0" hangingPunct="1">
              <a:lnSpc>
                <a:spcPct val="100000"/>
              </a:lnSpc>
              <a:spcBef>
                <a:spcPts val="0"/>
              </a:spcBef>
              <a:spcAft>
                <a:spcPts val="0"/>
              </a:spcAft>
              <a:buClrTx/>
              <a:buSzTx/>
              <a:buFontTx/>
              <a:buNone/>
              <a:tabLst/>
            </a:pPr>
            <a:r>
              <a:rPr lang="en-US" sz="1400" b="1" u="sng" kern="0" dirty="0" smtClean="0">
                <a:solidFill>
                  <a:schemeClr val="bg1"/>
                </a:solidFill>
                <a:latin typeface="Bosch Office Sans"/>
              </a:rPr>
              <a:t>Test </a:t>
            </a:r>
            <a:r>
              <a:rPr lang="en-US" sz="1400" b="1" u="sng" kern="0" dirty="0">
                <a:solidFill>
                  <a:schemeClr val="bg1"/>
                </a:solidFill>
                <a:latin typeface="Bosch Office Sans"/>
              </a:rPr>
              <a:t>Framework</a:t>
            </a:r>
          </a:p>
          <a:p>
            <a:pPr marL="0" marR="0" indent="0" algn="ctr" defTabSz="914400" eaLnBrk="1" fontAlgn="auto" latinLnBrk="0" hangingPunct="1">
              <a:lnSpc>
                <a:spcPct val="100000"/>
              </a:lnSpc>
              <a:spcBef>
                <a:spcPts val="0"/>
              </a:spcBef>
              <a:spcAft>
                <a:spcPts val="0"/>
              </a:spcAft>
              <a:buClrTx/>
              <a:buSzTx/>
              <a:buFontTx/>
              <a:buNone/>
              <a:tabLst/>
            </a:pPr>
            <a:endParaRPr lang="en-US" sz="1400" kern="0" dirty="0">
              <a:solidFill>
                <a:schemeClr val="bg1"/>
              </a:solidFill>
              <a:latin typeface="Bosch Office Sans"/>
            </a:endParaRPr>
          </a:p>
          <a:p>
            <a:pPr marL="0" marR="0" indent="0" algn="ctr" defTabSz="914400" eaLnBrk="1" fontAlgn="auto" latinLnBrk="0" hangingPunct="1">
              <a:lnSpc>
                <a:spcPct val="100000"/>
              </a:lnSpc>
              <a:spcBef>
                <a:spcPts val="0"/>
              </a:spcBef>
              <a:spcAft>
                <a:spcPts val="0"/>
              </a:spcAft>
              <a:buClrTx/>
              <a:buSzTx/>
              <a:buFontTx/>
              <a:buNone/>
              <a:tabLst/>
            </a:pPr>
            <a:r>
              <a:rPr lang="en-US" sz="1400" kern="0" dirty="0" err="1">
                <a:solidFill>
                  <a:schemeClr val="bg1"/>
                </a:solidFill>
                <a:latin typeface="Bosch Office Sans"/>
              </a:rPr>
              <a:t>TestRunner</a:t>
            </a:r>
            <a:r>
              <a:rPr lang="en-US" sz="1400" kern="0" dirty="0">
                <a:solidFill>
                  <a:schemeClr val="bg1"/>
                </a:solidFill>
                <a:latin typeface="Bosch Office Sans"/>
              </a:rPr>
              <a:t> / </a:t>
            </a:r>
          </a:p>
          <a:p>
            <a:pPr marL="0" marR="0" indent="0" algn="ctr" defTabSz="914400" eaLnBrk="1" fontAlgn="auto" latinLnBrk="0" hangingPunct="1">
              <a:lnSpc>
                <a:spcPct val="100000"/>
              </a:lnSpc>
              <a:spcBef>
                <a:spcPts val="0"/>
              </a:spcBef>
              <a:spcAft>
                <a:spcPts val="0"/>
              </a:spcAft>
              <a:buClrTx/>
              <a:buSzTx/>
              <a:buFontTx/>
              <a:buNone/>
              <a:tabLst/>
            </a:pPr>
            <a:r>
              <a:rPr lang="en-US" sz="1400" kern="0" dirty="0">
                <a:solidFill>
                  <a:schemeClr val="bg1"/>
                </a:solidFill>
                <a:latin typeface="Bosch Office Sans"/>
              </a:rPr>
              <a:t>Test Scheduler</a:t>
            </a:r>
          </a:p>
        </p:txBody>
      </p:sp>
      <p:sp>
        <p:nvSpPr>
          <p:cNvPr id="51" name="Right Arrow 50"/>
          <p:cNvSpPr/>
          <p:nvPr/>
        </p:nvSpPr>
        <p:spPr>
          <a:xfrm rot="3160351">
            <a:off x="9698812" y="4380226"/>
            <a:ext cx="372638" cy="150312"/>
          </a:xfrm>
          <a:prstGeom prst="rightArrow">
            <a:avLst/>
          </a:prstGeom>
          <a:solidFill>
            <a:schemeClr val="tx1"/>
          </a:solidFill>
          <a:ln w="9525" cap="flat" cmpd="sng" algn="ctr">
            <a:no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sp>
        <p:nvSpPr>
          <p:cNvPr id="52" name="Right Arrow 51"/>
          <p:cNvSpPr/>
          <p:nvPr/>
        </p:nvSpPr>
        <p:spPr>
          <a:xfrm rot="7278287">
            <a:off x="9325638" y="4385784"/>
            <a:ext cx="372638" cy="154000"/>
          </a:xfrm>
          <a:prstGeom prst="rightArrow">
            <a:avLst/>
          </a:prstGeom>
          <a:solidFill>
            <a:schemeClr val="tx1"/>
          </a:solidFill>
          <a:ln w="9525" cap="flat" cmpd="sng" algn="ctr">
            <a:no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pic>
        <p:nvPicPr>
          <p:cNvPr id="53" name="Picture 37">
            <a:extLst>
              <a:ext uri="{FF2B5EF4-FFF2-40B4-BE49-F238E27FC236}">
                <a16:creationId xmlns:a16="http://schemas.microsoft.com/office/drawing/2014/main" id="{0071C4A6-6E5D-4165-B639-E51444AA7A01}"/>
              </a:ext>
            </a:extLst>
          </p:cNvPr>
          <p:cNvPicPr>
            <a:picLocks noChangeAspect="1"/>
          </p:cNvPicPr>
          <p:nvPr>
            <p:custDataLst>
              <p:tags r:id="rId7"/>
            </p:custDataLst>
          </p:nvPr>
        </p:nvPicPr>
        <p:blipFill>
          <a:blip r:embed="rId13">
            <a:clrChange>
              <a:clrFrom>
                <a:srgbClr val="FFFFFF"/>
              </a:clrFrom>
              <a:clrTo>
                <a:srgbClr val="FFFFFF">
                  <a:alpha val="0"/>
                </a:srgbClr>
              </a:clrTo>
            </a:clrChange>
          </a:blip>
          <a:stretch>
            <a:fillRect/>
          </a:stretch>
        </p:blipFill>
        <p:spPr>
          <a:xfrm>
            <a:off x="9315056" y="4655439"/>
            <a:ext cx="216658" cy="194882"/>
          </a:xfrm>
          <a:prstGeom prst="rect">
            <a:avLst/>
          </a:prstGeom>
        </p:spPr>
      </p:pic>
      <p:pic>
        <p:nvPicPr>
          <p:cNvPr id="54" name="Picture 96">
            <a:extLst>
              <a:ext uri="{FF2B5EF4-FFF2-40B4-BE49-F238E27FC236}">
                <a16:creationId xmlns:a16="http://schemas.microsoft.com/office/drawing/2014/main" id="{9A4E2234-FFD4-47E6-B048-55C35CC9A8F2}"/>
              </a:ext>
            </a:extLst>
          </p:cNvPr>
          <p:cNvPicPr>
            <a:picLocks noChangeAspect="1"/>
          </p:cNvPicPr>
          <p:nvPr>
            <p:custDataLst>
              <p:tags r:id="rId8"/>
            </p:custDataLst>
          </p:nvPr>
        </p:nvPicPr>
        <p:blipFill>
          <a:blip r:embed="rId12">
            <a:clrChange>
              <a:clrFrom>
                <a:srgbClr val="FFFFFF"/>
              </a:clrFrom>
              <a:clrTo>
                <a:srgbClr val="FFFFFF">
                  <a:alpha val="0"/>
                </a:srgbClr>
              </a:clrTo>
            </a:clrChange>
            <a:biLevel thresh="75000"/>
          </a:blip>
          <a:stretch>
            <a:fillRect/>
          </a:stretch>
        </p:blipFill>
        <p:spPr>
          <a:xfrm>
            <a:off x="9901316" y="4635337"/>
            <a:ext cx="229781" cy="217477"/>
          </a:xfrm>
          <a:prstGeom prst="rect">
            <a:avLst/>
          </a:prstGeom>
        </p:spPr>
      </p:pic>
    </p:spTree>
    <p:extLst>
      <p:ext uri="{BB962C8B-B14F-4D97-AF65-F5344CB8AC3E}">
        <p14:creationId xmlns:p14="http://schemas.microsoft.com/office/powerpoint/2010/main" val="255216208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Rechteck 7"/>
          <p:cNvSpPr/>
          <p:nvPr/>
        </p:nvSpPr>
        <p:spPr>
          <a:xfrm>
            <a:off x="563513" y="6139476"/>
            <a:ext cx="2711090" cy="583211"/>
          </a:xfrm>
          <a:prstGeom prst="rect">
            <a:avLst/>
          </a:prstGeom>
          <a:solidFill>
            <a:schemeClr val="bg1">
              <a:lumMod val="95000"/>
            </a:schemeClr>
          </a:solidFill>
          <a:ln w="9525" cap="flat" cmpd="sng" algn="ctr">
            <a:noFill/>
            <a:prstDash val="solid"/>
          </a:ln>
          <a:effectLst/>
        </p:spPr>
        <p:txBody>
          <a:bodyPr rtlCol="0" anchor="b" anchorCtr="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Bosch Office Sans"/>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Bosch Office Sans"/>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Bosch Office Sans"/>
              <a:ea typeface="+mn-ea"/>
              <a:cs typeface="+mn-cs"/>
            </a:endParaRPr>
          </a:p>
        </p:txBody>
      </p:sp>
      <p:sp>
        <p:nvSpPr>
          <p:cNvPr id="4" name="Rechteck 7"/>
          <p:cNvSpPr/>
          <p:nvPr/>
        </p:nvSpPr>
        <p:spPr>
          <a:xfrm>
            <a:off x="551182" y="4714643"/>
            <a:ext cx="2711090" cy="1356408"/>
          </a:xfrm>
          <a:prstGeom prst="rect">
            <a:avLst/>
          </a:prstGeom>
          <a:solidFill>
            <a:schemeClr val="bg1">
              <a:lumMod val="95000"/>
            </a:schemeClr>
          </a:solidFill>
          <a:ln w="9525" cap="flat" cmpd="sng" algn="ctr">
            <a:noFill/>
            <a:prstDash val="solid"/>
          </a:ln>
          <a:effectLst/>
        </p:spPr>
        <p:txBody>
          <a:bodyPr rtlCol="0" anchor="b" anchorCtr="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Bosch Office Sans"/>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Bosch Office Sans"/>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Bosch Office Sans"/>
              <a:ea typeface="+mn-ea"/>
              <a:cs typeface="+mn-cs"/>
            </a:endParaRPr>
          </a:p>
        </p:txBody>
      </p:sp>
      <p:sp>
        <p:nvSpPr>
          <p:cNvPr id="5" name="Rechteck 7"/>
          <p:cNvSpPr/>
          <p:nvPr/>
        </p:nvSpPr>
        <p:spPr>
          <a:xfrm>
            <a:off x="143240" y="108147"/>
            <a:ext cx="10744199" cy="1764520"/>
          </a:xfrm>
          <a:prstGeom prst="rect">
            <a:avLst/>
          </a:prstGeom>
          <a:solidFill>
            <a:schemeClr val="bg1">
              <a:lumMod val="95000"/>
            </a:schemeClr>
          </a:solidFill>
          <a:ln w="9525" cap="flat" cmpd="sng" algn="ctr">
            <a:noFill/>
            <a:prstDash val="solid"/>
          </a:ln>
          <a:effectLst/>
        </p:spPr>
        <p:txBody>
          <a:bodyPr rtlCol="0" anchor="b" anchorCtr="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Bosch Office Sans"/>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Bosch Office Sans"/>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Bosch Office Sans"/>
              <a:ea typeface="+mn-ea"/>
              <a:cs typeface="+mn-cs"/>
            </a:endParaRPr>
          </a:p>
        </p:txBody>
      </p:sp>
      <p:sp>
        <p:nvSpPr>
          <p:cNvPr id="6" name="Rechteck 7"/>
          <p:cNvSpPr/>
          <p:nvPr/>
        </p:nvSpPr>
        <p:spPr>
          <a:xfrm>
            <a:off x="4896547" y="5038862"/>
            <a:ext cx="2567093" cy="1539634"/>
          </a:xfrm>
          <a:prstGeom prst="rect">
            <a:avLst/>
          </a:prstGeom>
          <a:solidFill>
            <a:schemeClr val="bg1">
              <a:lumMod val="95000"/>
            </a:schemeClr>
          </a:solidFill>
          <a:ln w="9525" cap="flat" cmpd="sng" algn="ctr">
            <a:noFill/>
            <a:prstDash val="solid"/>
          </a:ln>
          <a:effectLst/>
        </p:spPr>
        <p:txBody>
          <a:bodyPr rtlCol="0" anchor="b" anchorCtr="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Bosch Office Sans"/>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Bosch Office Sans"/>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Bosch Office Sans"/>
              <a:ea typeface="+mn-ea"/>
              <a:cs typeface="+mn-cs"/>
            </a:endParaRPr>
          </a:p>
        </p:txBody>
      </p:sp>
      <p:sp>
        <p:nvSpPr>
          <p:cNvPr id="7" name="Down Arrow 6"/>
          <p:cNvSpPr/>
          <p:nvPr/>
        </p:nvSpPr>
        <p:spPr>
          <a:xfrm>
            <a:off x="5510692" y="2454550"/>
            <a:ext cx="287065" cy="2736000"/>
          </a:xfrm>
          <a:prstGeom prst="downArrow">
            <a:avLst/>
          </a:prstGeom>
          <a:solidFill>
            <a:schemeClr val="bg1">
              <a:lumMod val="50000"/>
            </a:scheme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rgbClr val="FFFFFF">
                  <a:lumMod val="65000"/>
                </a:srgbClr>
              </a:solidFill>
              <a:effectLst/>
              <a:uLnTx/>
              <a:uFillTx/>
              <a:latin typeface="Bosch Office Sans"/>
              <a:ea typeface="+mn-ea"/>
              <a:cs typeface="+mn-cs"/>
            </a:endParaRPr>
          </a:p>
        </p:txBody>
      </p:sp>
      <p:sp>
        <p:nvSpPr>
          <p:cNvPr id="8" name="Rechteck 7"/>
          <p:cNvSpPr/>
          <p:nvPr/>
        </p:nvSpPr>
        <p:spPr>
          <a:xfrm>
            <a:off x="551181" y="2626982"/>
            <a:ext cx="10744199" cy="2006649"/>
          </a:xfrm>
          <a:prstGeom prst="rect">
            <a:avLst/>
          </a:prstGeom>
          <a:solidFill>
            <a:schemeClr val="bg1">
              <a:lumMod val="95000"/>
            </a:schemeClr>
          </a:solidFill>
          <a:ln w="9525" cap="flat" cmpd="sng" algn="ctr">
            <a:noFill/>
            <a:prstDash val="solid"/>
          </a:ln>
          <a:effectLst/>
        </p:spPr>
        <p:txBody>
          <a:bodyPr rtlCol="0" anchor="b" anchorCtr="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Bosch Office Sans"/>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Bosch Office Sans"/>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Bosch Office Sans"/>
              <a:ea typeface="+mn-ea"/>
              <a:cs typeface="+mn-cs"/>
            </a:endParaRPr>
          </a:p>
        </p:txBody>
      </p:sp>
      <p:sp>
        <p:nvSpPr>
          <p:cNvPr id="9" name="Down Arrow 8"/>
          <p:cNvSpPr/>
          <p:nvPr/>
        </p:nvSpPr>
        <p:spPr>
          <a:xfrm rot="5400000">
            <a:off x="3092136" y="3305809"/>
            <a:ext cx="484632" cy="583200"/>
          </a:xfrm>
          <a:prstGeom prst="downArrow">
            <a:avLst/>
          </a:prstGeom>
          <a:gradFill>
            <a:gsLst>
              <a:gs pos="0">
                <a:srgbClr val="67B419"/>
              </a:gs>
              <a:gs pos="100000">
                <a:srgbClr val="D9D9D9"/>
              </a:gs>
            </a:gsLst>
            <a:lin ang="16200000" scaled="0"/>
          </a:gradFill>
          <a:ln w="9525" cap="flat" cmpd="sng" algn="ctr">
            <a:noFill/>
            <a:prstDash val="soli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prstClr val="white">
                  <a:lumMod val="65000"/>
                </a:prstClr>
              </a:solidFill>
              <a:effectLst/>
              <a:uLnTx/>
              <a:uFillTx/>
              <a:latin typeface="Bosch Office Sans"/>
              <a:ea typeface="+mn-ea"/>
              <a:cs typeface="+mn-cs"/>
            </a:endParaRPr>
          </a:p>
        </p:txBody>
      </p:sp>
      <p:sp>
        <p:nvSpPr>
          <p:cNvPr id="10" name="Down Arrow 9"/>
          <p:cNvSpPr/>
          <p:nvPr/>
        </p:nvSpPr>
        <p:spPr>
          <a:xfrm flipV="1">
            <a:off x="7575944" y="2336787"/>
            <a:ext cx="484632" cy="612000"/>
          </a:xfrm>
          <a:prstGeom prst="downArrow">
            <a:avLst/>
          </a:prstGeom>
          <a:gradFill>
            <a:gsLst>
              <a:gs pos="0">
                <a:srgbClr val="920000"/>
              </a:gs>
              <a:gs pos="100000">
                <a:srgbClr val="D9D9D9"/>
              </a:gs>
            </a:gsLst>
            <a:lin ang="16200000" scaled="0"/>
          </a:gradFill>
          <a:ln w="9525" cap="flat" cmpd="sng" algn="ctr">
            <a:noFill/>
            <a:prstDash val="soli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prstClr val="white">
                  <a:lumMod val="65000"/>
                </a:prstClr>
              </a:solidFill>
              <a:effectLst/>
              <a:uLnTx/>
              <a:uFillTx/>
              <a:latin typeface="Bosch Office Sans"/>
              <a:ea typeface="+mn-ea"/>
              <a:cs typeface="+mn-cs"/>
            </a:endParaRPr>
          </a:p>
        </p:txBody>
      </p:sp>
      <p:sp>
        <p:nvSpPr>
          <p:cNvPr id="11" name="Down Arrow 10"/>
          <p:cNvSpPr/>
          <p:nvPr/>
        </p:nvSpPr>
        <p:spPr>
          <a:xfrm flipV="1">
            <a:off x="4601606" y="2294255"/>
            <a:ext cx="484632" cy="648000"/>
          </a:xfrm>
          <a:prstGeom prst="downArrow">
            <a:avLst/>
          </a:prstGeom>
          <a:gradFill>
            <a:gsLst>
              <a:gs pos="0">
                <a:srgbClr val="920000"/>
              </a:gs>
              <a:gs pos="100000">
                <a:srgbClr val="D9D9D9"/>
              </a:gs>
            </a:gsLst>
            <a:lin ang="16200000" scaled="0"/>
          </a:gradFill>
          <a:ln w="9525" cap="flat" cmpd="sng" algn="ctr">
            <a:noFill/>
            <a:prstDash val="soli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prstClr val="white">
                  <a:lumMod val="65000"/>
                </a:prstClr>
              </a:solidFill>
              <a:effectLst/>
              <a:uLnTx/>
              <a:uFillTx/>
              <a:latin typeface="Bosch Office Sans"/>
              <a:ea typeface="+mn-ea"/>
              <a:cs typeface="+mn-cs"/>
            </a:endParaRPr>
          </a:p>
        </p:txBody>
      </p:sp>
      <p:sp>
        <p:nvSpPr>
          <p:cNvPr id="12" name="Down Arrow 11"/>
          <p:cNvSpPr/>
          <p:nvPr/>
        </p:nvSpPr>
        <p:spPr>
          <a:xfrm rot="5400000" flipV="1">
            <a:off x="6713611" y="506922"/>
            <a:ext cx="484632" cy="918424"/>
          </a:xfrm>
          <a:prstGeom prst="downArrow">
            <a:avLst/>
          </a:prstGeom>
          <a:gradFill>
            <a:gsLst>
              <a:gs pos="0">
                <a:srgbClr val="67B419"/>
              </a:gs>
              <a:gs pos="100000">
                <a:srgbClr val="D9D9D9"/>
              </a:gs>
            </a:gsLst>
            <a:lin ang="16200000" scaled="0"/>
          </a:gradFill>
          <a:ln w="9525" cap="flat" cmpd="sng" algn="ctr">
            <a:noFill/>
            <a:prstDash val="soli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prstClr val="white">
                  <a:lumMod val="65000"/>
                </a:prstClr>
              </a:solidFill>
              <a:effectLst/>
              <a:uLnTx/>
              <a:uFillTx/>
              <a:latin typeface="Bosch Office Sans"/>
              <a:ea typeface="+mn-ea"/>
              <a:cs typeface="+mn-cs"/>
            </a:endParaRPr>
          </a:p>
        </p:txBody>
      </p:sp>
      <p:sp>
        <p:nvSpPr>
          <p:cNvPr id="13" name="Rectangle 12"/>
          <p:cNvSpPr/>
          <p:nvPr/>
        </p:nvSpPr>
        <p:spPr>
          <a:xfrm>
            <a:off x="976973" y="2962596"/>
            <a:ext cx="2094006" cy="1414593"/>
          </a:xfrm>
          <a:prstGeom prst="rect">
            <a:avLst/>
          </a:prstGeom>
          <a:solidFill>
            <a:sysClr val="window" lastClr="FFFFFF">
              <a:lumMod val="85000"/>
            </a:sysClr>
          </a:solidFill>
          <a:ln w="9525" cap="flat" cmpd="sng" algn="ctr">
            <a:noFill/>
            <a:prstDash val="solid"/>
          </a:ln>
          <a:effectLst/>
        </p:spPr>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smtClean="0">
                <a:ln>
                  <a:noFill/>
                </a:ln>
                <a:solidFill>
                  <a:prstClr val="black">
                    <a:lumMod val="50000"/>
                    <a:lumOff val="50000"/>
                  </a:prstClr>
                </a:solidFill>
                <a:effectLst/>
                <a:uLnTx/>
                <a:uFillTx/>
                <a:latin typeface="Bosch Office Sans"/>
                <a:ea typeface="+mn-ea"/>
                <a:cs typeface="+mn-cs"/>
              </a:rPr>
              <a:t>Pre-production</a:t>
            </a:r>
          </a:p>
        </p:txBody>
      </p:sp>
      <p:sp>
        <p:nvSpPr>
          <p:cNvPr id="14" name="Rectangle 13"/>
          <p:cNvSpPr/>
          <p:nvPr/>
        </p:nvSpPr>
        <p:spPr>
          <a:xfrm>
            <a:off x="7346755" y="180748"/>
            <a:ext cx="2458854" cy="1632110"/>
          </a:xfrm>
          <a:prstGeom prst="rect">
            <a:avLst/>
          </a:prstGeom>
          <a:solidFill>
            <a:sysClr val="window" lastClr="FFFFFF">
              <a:lumMod val="85000"/>
            </a:sysClr>
          </a:solidFill>
          <a:ln w="9525" cap="flat" cmpd="sng" algn="ctr">
            <a:noFill/>
            <a:prstDash val="solid"/>
          </a:ln>
          <a:effectLst/>
        </p:spPr>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smtClean="0">
                <a:ln>
                  <a:noFill/>
                </a:ln>
                <a:solidFill>
                  <a:prstClr val="black">
                    <a:lumMod val="50000"/>
                    <a:lumOff val="50000"/>
                  </a:prstClr>
                </a:solidFill>
                <a:effectLst/>
                <a:uLnTx/>
                <a:uFillTx/>
                <a:latin typeface="Bosch Office Sans"/>
                <a:ea typeface="+mn-ea"/>
                <a:cs typeface="+mn-cs"/>
              </a:rPr>
              <a:t>Reviews and checks | Version Control</a:t>
            </a:r>
          </a:p>
        </p:txBody>
      </p:sp>
      <p:sp>
        <p:nvSpPr>
          <p:cNvPr id="15" name="Rectangle 14"/>
          <p:cNvSpPr/>
          <p:nvPr/>
        </p:nvSpPr>
        <p:spPr>
          <a:xfrm>
            <a:off x="6348582" y="3059120"/>
            <a:ext cx="4686136" cy="1414593"/>
          </a:xfrm>
          <a:prstGeom prst="rect">
            <a:avLst/>
          </a:prstGeom>
          <a:solidFill>
            <a:sysClr val="window" lastClr="FFFFFF">
              <a:lumMod val="85000"/>
            </a:sysClr>
          </a:solidFill>
          <a:ln w="9525" cap="flat" cmpd="sng" algn="ctr">
            <a:noFill/>
            <a:prstDash val="solid"/>
          </a:ln>
          <a:effectLst/>
        </p:spPr>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smtClean="0">
                <a:ln>
                  <a:noFill/>
                </a:ln>
                <a:solidFill>
                  <a:prstClr val="black">
                    <a:lumMod val="50000"/>
                    <a:lumOff val="50000"/>
                  </a:prstClr>
                </a:solidFill>
                <a:effectLst/>
                <a:uLnTx/>
                <a:uFillTx/>
                <a:latin typeface="Bosch Office Sans"/>
                <a:ea typeface="+mn-ea"/>
                <a:cs typeface="+mn-cs"/>
              </a:rPr>
              <a:t>Build server</a:t>
            </a:r>
          </a:p>
        </p:txBody>
      </p:sp>
      <p:sp>
        <p:nvSpPr>
          <p:cNvPr id="16" name="Rectangle 15"/>
          <p:cNvSpPr/>
          <p:nvPr/>
        </p:nvSpPr>
        <p:spPr>
          <a:xfrm>
            <a:off x="1225962" y="180748"/>
            <a:ext cx="5276995" cy="1635312"/>
          </a:xfrm>
          <a:prstGeom prst="rect">
            <a:avLst/>
          </a:prstGeom>
          <a:solidFill>
            <a:sysClr val="window" lastClr="FFFFFF">
              <a:lumMod val="85000"/>
            </a:sysClr>
          </a:solidFill>
          <a:ln w="9525" cap="flat" cmpd="sng" algn="ctr">
            <a:noFill/>
            <a:prstDash val="solid"/>
          </a:ln>
          <a:effectLst/>
        </p:spPr>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smtClean="0">
                <a:ln>
                  <a:noFill/>
                </a:ln>
                <a:solidFill>
                  <a:prstClr val="black">
                    <a:lumMod val="50000"/>
                    <a:lumOff val="50000"/>
                  </a:prstClr>
                </a:solidFill>
                <a:effectLst/>
                <a:uLnTx/>
                <a:uFillTx/>
                <a:latin typeface="Bosch Office Sans"/>
                <a:ea typeface="+mn-ea"/>
                <a:cs typeface="+mn-cs"/>
              </a:rPr>
              <a:t>Development | Host environment</a:t>
            </a:r>
          </a:p>
        </p:txBody>
      </p:sp>
      <p:sp>
        <p:nvSpPr>
          <p:cNvPr id="17" name="Rectangle 16"/>
          <p:cNvSpPr/>
          <p:nvPr/>
        </p:nvSpPr>
        <p:spPr>
          <a:xfrm>
            <a:off x="1691103" y="776904"/>
            <a:ext cx="654085" cy="365760"/>
          </a:xfrm>
          <a:prstGeom prst="rect">
            <a:avLst/>
          </a:prstGeom>
          <a:solidFill>
            <a:srgbClr val="0E78C5"/>
          </a:solidFill>
          <a:ln>
            <a:solidFill>
              <a:srgbClr val="0E78C5"/>
            </a:solidFill>
          </a:ln>
        </p:spPr>
        <p:txBody>
          <a:bodyPr wrap="square" lIns="0" tIns="0" rIns="0" bIns="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prstClr val="white"/>
                </a:solidFill>
                <a:effectLst/>
                <a:uLnTx/>
                <a:uFillTx/>
                <a:latin typeface="Bosch Office Sans" pitchFamily="34" charset="0"/>
                <a:ea typeface="+mn-ea"/>
                <a:cs typeface="+mn-cs"/>
              </a:rPr>
              <a:t>Update Dev </a:t>
            </a:r>
            <a:r>
              <a:rPr kumimoji="0" lang="en-US" sz="900" b="0" i="0" u="none" strike="noStrike" kern="0" cap="none" spc="0" normalizeH="0" baseline="0" noProof="0" dirty="0" err="1" smtClean="0">
                <a:ln>
                  <a:noFill/>
                </a:ln>
                <a:solidFill>
                  <a:prstClr val="white"/>
                </a:solidFill>
                <a:effectLst/>
                <a:uLnTx/>
                <a:uFillTx/>
                <a:latin typeface="Bosch Office Sans" pitchFamily="34" charset="0"/>
                <a:ea typeface="+mn-ea"/>
                <a:cs typeface="+mn-cs"/>
              </a:rPr>
              <a:t>Env</a:t>
            </a:r>
            <a:endParaRPr kumimoji="0" lang="en-US" sz="900" b="0" i="0" u="none" strike="noStrike" kern="0" cap="none" spc="0" normalizeH="0" baseline="0" noProof="0" dirty="0" smtClean="0">
              <a:ln>
                <a:noFill/>
              </a:ln>
              <a:solidFill>
                <a:prstClr val="white"/>
              </a:solidFill>
              <a:effectLst/>
              <a:uLnTx/>
              <a:uFillTx/>
              <a:latin typeface="Bosch Office Sans" pitchFamily="34" charset="0"/>
              <a:ea typeface="+mn-ea"/>
              <a:cs typeface="+mn-cs"/>
            </a:endParaRPr>
          </a:p>
        </p:txBody>
      </p:sp>
      <p:sp>
        <p:nvSpPr>
          <p:cNvPr id="18" name="Rectangle 17"/>
          <p:cNvSpPr/>
          <p:nvPr/>
        </p:nvSpPr>
        <p:spPr>
          <a:xfrm>
            <a:off x="2714110" y="776904"/>
            <a:ext cx="528602" cy="365760"/>
          </a:xfrm>
          <a:prstGeom prst="rect">
            <a:avLst/>
          </a:prstGeom>
          <a:solidFill>
            <a:srgbClr val="0E78C5"/>
          </a:solidFill>
          <a:ln>
            <a:solidFill>
              <a:srgbClr val="0E78C5"/>
            </a:solidFill>
          </a:ln>
        </p:spPr>
        <p:txBody>
          <a:bodyPr wrap="square" lIns="0" tIns="0" rIns="0" bIns="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prstClr val="white"/>
                </a:solidFill>
                <a:effectLst/>
                <a:uLnTx/>
                <a:uFillTx/>
                <a:latin typeface="Bosch Office Sans" pitchFamily="34" charset="0"/>
                <a:ea typeface="+mn-ea"/>
                <a:cs typeface="+mn-cs"/>
              </a:rPr>
              <a:t>Code</a:t>
            </a:r>
          </a:p>
        </p:txBody>
      </p:sp>
      <p:sp>
        <p:nvSpPr>
          <p:cNvPr id="19" name="Rectangle 18"/>
          <p:cNvSpPr/>
          <p:nvPr/>
        </p:nvSpPr>
        <p:spPr>
          <a:xfrm>
            <a:off x="3611634" y="776906"/>
            <a:ext cx="673759" cy="365760"/>
          </a:xfrm>
          <a:prstGeom prst="rect">
            <a:avLst/>
          </a:prstGeom>
          <a:solidFill>
            <a:srgbClr val="0E78C5"/>
          </a:solidFill>
          <a:ln>
            <a:solidFill>
              <a:srgbClr val="0E78C5"/>
            </a:solidFill>
          </a:ln>
        </p:spPr>
        <p:txBody>
          <a:bodyPr wrap="square" lIns="0" tIns="0" rIns="0" bIns="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prstClr val="white"/>
                </a:solidFill>
                <a:effectLst/>
                <a:uLnTx/>
                <a:uFillTx/>
                <a:latin typeface="Bosch Office Sans" pitchFamily="34" charset="0"/>
                <a:ea typeface="+mn-ea"/>
                <a:cs typeface="+mn-cs"/>
              </a:rPr>
              <a:t>Unit Test</a:t>
            </a:r>
          </a:p>
        </p:txBody>
      </p:sp>
      <p:sp>
        <p:nvSpPr>
          <p:cNvPr id="20" name="Rectangle 19"/>
          <p:cNvSpPr/>
          <p:nvPr/>
        </p:nvSpPr>
        <p:spPr>
          <a:xfrm>
            <a:off x="4654315" y="776906"/>
            <a:ext cx="698004" cy="365760"/>
          </a:xfrm>
          <a:prstGeom prst="rect">
            <a:avLst/>
          </a:prstGeom>
          <a:solidFill>
            <a:srgbClr val="0E78C5"/>
          </a:solidFill>
          <a:ln>
            <a:solidFill>
              <a:srgbClr val="0E78C5"/>
            </a:solidFill>
          </a:ln>
        </p:spPr>
        <p:txBody>
          <a:bodyPr wrap="square" lIns="0" tIns="0" rIns="0" bIns="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prstClr val="white"/>
                </a:solidFill>
                <a:effectLst/>
                <a:uLnTx/>
                <a:uFillTx/>
                <a:latin typeface="Bosch Office Sans" pitchFamily="34" charset="0"/>
                <a:ea typeface="+mn-ea"/>
                <a:cs typeface="+mn-cs"/>
              </a:rPr>
              <a:t>Component Test</a:t>
            </a:r>
          </a:p>
        </p:txBody>
      </p:sp>
      <p:cxnSp>
        <p:nvCxnSpPr>
          <p:cNvPr id="21" name="Straight Arrow Connector 20"/>
          <p:cNvCxnSpPr>
            <a:stCxn id="17" idx="3"/>
            <a:endCxn id="18" idx="1"/>
          </p:cNvCxnSpPr>
          <p:nvPr/>
        </p:nvCxnSpPr>
        <p:spPr>
          <a:xfrm>
            <a:off x="2345188" y="959784"/>
            <a:ext cx="368922" cy="0"/>
          </a:xfrm>
          <a:prstGeom prst="straightConnector1">
            <a:avLst/>
          </a:prstGeom>
          <a:noFill/>
          <a:ln w="38100" cap="flat" cmpd="sng" algn="ctr">
            <a:solidFill>
              <a:srgbClr val="0E78C5"/>
            </a:solidFill>
            <a:prstDash val="solid"/>
            <a:miter lim="800000"/>
            <a:tailEnd type="triangle"/>
          </a:ln>
          <a:effectLst/>
        </p:spPr>
      </p:cxnSp>
      <p:cxnSp>
        <p:nvCxnSpPr>
          <p:cNvPr id="22" name="Straight Arrow Connector 21"/>
          <p:cNvCxnSpPr>
            <a:stCxn id="31" idx="0"/>
            <a:endCxn id="19" idx="2"/>
          </p:cNvCxnSpPr>
          <p:nvPr/>
        </p:nvCxnSpPr>
        <p:spPr>
          <a:xfrm flipV="1">
            <a:off x="3948514" y="1142666"/>
            <a:ext cx="0" cy="216073"/>
          </a:xfrm>
          <a:prstGeom prst="straightConnector1">
            <a:avLst/>
          </a:prstGeom>
          <a:noFill/>
          <a:ln w="38100" cap="flat" cmpd="sng" algn="ctr">
            <a:solidFill>
              <a:srgbClr val="0E78C5"/>
            </a:solidFill>
            <a:prstDash val="solid"/>
            <a:miter lim="800000"/>
            <a:tailEnd type="triangle"/>
          </a:ln>
          <a:effectLst/>
        </p:spPr>
      </p:cxnSp>
      <p:cxnSp>
        <p:nvCxnSpPr>
          <p:cNvPr id="23" name="Elbow Connector 22"/>
          <p:cNvCxnSpPr>
            <a:stCxn id="20" idx="0"/>
            <a:endCxn id="18" idx="1"/>
          </p:cNvCxnSpPr>
          <p:nvPr/>
        </p:nvCxnSpPr>
        <p:spPr>
          <a:xfrm rot="16200000" flipH="1" flipV="1">
            <a:off x="3767275" y="-276259"/>
            <a:ext cx="182878" cy="2289207"/>
          </a:xfrm>
          <a:prstGeom prst="bentConnector4">
            <a:avLst>
              <a:gd name="adj1" fmla="val -125002"/>
              <a:gd name="adj2" fmla="val 109986"/>
            </a:avLst>
          </a:prstGeom>
          <a:noFill/>
          <a:ln w="38100" cap="flat" cmpd="sng" algn="ctr">
            <a:solidFill>
              <a:srgbClr val="920000"/>
            </a:solidFill>
            <a:prstDash val="solid"/>
            <a:miter lim="800000"/>
            <a:tailEnd type="triangle"/>
          </a:ln>
          <a:effectLst/>
        </p:spPr>
      </p:cxnSp>
      <p:cxnSp>
        <p:nvCxnSpPr>
          <p:cNvPr id="24" name="Elbow Connector 23"/>
          <p:cNvCxnSpPr>
            <a:stCxn id="19" idx="0"/>
            <a:endCxn id="18" idx="1"/>
          </p:cNvCxnSpPr>
          <p:nvPr/>
        </p:nvCxnSpPr>
        <p:spPr>
          <a:xfrm rot="16200000" flipH="1" flipV="1">
            <a:off x="3239873" y="251143"/>
            <a:ext cx="182878" cy="1234404"/>
          </a:xfrm>
          <a:prstGeom prst="bentConnector4">
            <a:avLst>
              <a:gd name="adj1" fmla="val -60115"/>
              <a:gd name="adj2" fmla="val 118519"/>
            </a:avLst>
          </a:prstGeom>
          <a:noFill/>
          <a:ln w="38100" cap="flat" cmpd="sng" algn="ctr">
            <a:solidFill>
              <a:srgbClr val="920000"/>
            </a:solidFill>
            <a:prstDash val="solid"/>
            <a:miter lim="800000"/>
            <a:tailEnd type="triangle"/>
          </a:ln>
          <a:effectLst/>
        </p:spPr>
      </p:cxnSp>
      <p:sp>
        <p:nvSpPr>
          <p:cNvPr id="25" name="Rectangle 24"/>
          <p:cNvSpPr/>
          <p:nvPr/>
        </p:nvSpPr>
        <p:spPr>
          <a:xfrm>
            <a:off x="5721241" y="776904"/>
            <a:ext cx="698004" cy="365760"/>
          </a:xfrm>
          <a:prstGeom prst="rect">
            <a:avLst/>
          </a:prstGeom>
          <a:solidFill>
            <a:srgbClr val="0E78C5"/>
          </a:solidFill>
          <a:ln>
            <a:solidFill>
              <a:srgbClr val="0E78C5"/>
            </a:solidFill>
          </a:ln>
        </p:spPr>
        <p:txBody>
          <a:bodyPr wrap="square" lIns="0" tIns="0" rIns="0" bIns="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prstClr val="white"/>
                </a:solidFill>
                <a:effectLst/>
                <a:uLnTx/>
                <a:uFillTx/>
                <a:latin typeface="Bosch Office Sans" pitchFamily="34" charset="0"/>
                <a:ea typeface="+mn-ea"/>
                <a:cs typeface="+mn-cs"/>
              </a:rPr>
              <a:t>Code-self-check</a:t>
            </a:r>
          </a:p>
        </p:txBody>
      </p:sp>
      <p:cxnSp>
        <p:nvCxnSpPr>
          <p:cNvPr id="26" name="Straight Arrow Connector 25"/>
          <p:cNvCxnSpPr>
            <a:stCxn id="20" idx="3"/>
            <a:endCxn id="25" idx="1"/>
          </p:cNvCxnSpPr>
          <p:nvPr/>
        </p:nvCxnSpPr>
        <p:spPr>
          <a:xfrm flipV="1">
            <a:off x="5352319" y="959784"/>
            <a:ext cx="368922" cy="2"/>
          </a:xfrm>
          <a:prstGeom prst="straightConnector1">
            <a:avLst/>
          </a:prstGeom>
          <a:noFill/>
          <a:ln w="38100" cap="flat" cmpd="sng" algn="ctr">
            <a:solidFill>
              <a:srgbClr val="0E78C5"/>
            </a:solidFill>
            <a:prstDash val="solid"/>
            <a:miter lim="800000"/>
            <a:tailEnd type="triangle"/>
          </a:ln>
          <a:effectLst/>
        </p:spPr>
      </p:cxnSp>
      <p:sp>
        <p:nvSpPr>
          <p:cNvPr id="27" name="Rectangle 26"/>
          <p:cNvSpPr/>
          <p:nvPr/>
        </p:nvSpPr>
        <p:spPr>
          <a:xfrm>
            <a:off x="7529083" y="776903"/>
            <a:ext cx="698004" cy="365760"/>
          </a:xfrm>
          <a:prstGeom prst="rect">
            <a:avLst/>
          </a:prstGeom>
          <a:solidFill>
            <a:srgbClr val="0E78C5"/>
          </a:solidFill>
          <a:ln>
            <a:solidFill>
              <a:srgbClr val="0E78C5"/>
            </a:solidFill>
          </a:ln>
        </p:spPr>
        <p:txBody>
          <a:bodyPr wrap="square" lIns="0" tIns="0" rIns="0" bIns="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prstClr val="white"/>
                </a:solidFill>
                <a:effectLst/>
                <a:uLnTx/>
                <a:uFillTx/>
                <a:latin typeface="Bosch Office Sans" pitchFamily="34" charset="0"/>
                <a:ea typeface="+mn-ea"/>
                <a:cs typeface="+mn-cs"/>
              </a:rPr>
              <a:t>Code review</a:t>
            </a:r>
          </a:p>
        </p:txBody>
      </p:sp>
      <p:cxnSp>
        <p:nvCxnSpPr>
          <p:cNvPr id="28" name="Straight Arrow Connector 27"/>
          <p:cNvCxnSpPr>
            <a:stCxn id="25" idx="3"/>
            <a:endCxn id="27" idx="1"/>
          </p:cNvCxnSpPr>
          <p:nvPr/>
        </p:nvCxnSpPr>
        <p:spPr>
          <a:xfrm flipV="1">
            <a:off x="6419245" y="959783"/>
            <a:ext cx="1109838" cy="1"/>
          </a:xfrm>
          <a:prstGeom prst="straightConnector1">
            <a:avLst/>
          </a:prstGeom>
          <a:noFill/>
          <a:ln w="38100" cap="flat" cmpd="sng" algn="ctr">
            <a:solidFill>
              <a:srgbClr val="0E78C5"/>
            </a:solidFill>
            <a:prstDash val="solid"/>
            <a:miter lim="800000"/>
            <a:tailEnd type="triangle"/>
          </a:ln>
          <a:effectLst/>
        </p:spPr>
      </p:cxnSp>
      <p:sp>
        <p:nvSpPr>
          <p:cNvPr id="29" name="Rectangle 28"/>
          <p:cNvSpPr/>
          <p:nvPr/>
        </p:nvSpPr>
        <p:spPr>
          <a:xfrm>
            <a:off x="8576182" y="776903"/>
            <a:ext cx="698004" cy="365760"/>
          </a:xfrm>
          <a:prstGeom prst="rect">
            <a:avLst/>
          </a:prstGeom>
          <a:solidFill>
            <a:srgbClr val="0E78C5"/>
          </a:solidFill>
          <a:ln>
            <a:solidFill>
              <a:srgbClr val="0E78C5"/>
            </a:solidFill>
          </a:ln>
        </p:spPr>
        <p:txBody>
          <a:bodyPr wrap="square" lIns="0" tIns="0" rIns="0" bIns="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prstClr val="white"/>
                </a:solidFill>
                <a:effectLst/>
                <a:uLnTx/>
                <a:uFillTx/>
                <a:latin typeface="Bosch Office Sans" pitchFamily="34" charset="0"/>
                <a:ea typeface="+mn-ea"/>
                <a:cs typeface="+mn-cs"/>
              </a:rPr>
              <a:t>Check-in / Pull-Request</a:t>
            </a:r>
          </a:p>
        </p:txBody>
      </p:sp>
      <p:cxnSp>
        <p:nvCxnSpPr>
          <p:cNvPr id="30" name="Straight Arrow Connector 29"/>
          <p:cNvCxnSpPr>
            <a:stCxn id="27" idx="3"/>
            <a:endCxn id="29" idx="1"/>
          </p:cNvCxnSpPr>
          <p:nvPr/>
        </p:nvCxnSpPr>
        <p:spPr>
          <a:xfrm>
            <a:off x="8227087" y="959783"/>
            <a:ext cx="349095" cy="0"/>
          </a:xfrm>
          <a:prstGeom prst="straightConnector1">
            <a:avLst/>
          </a:prstGeom>
          <a:noFill/>
          <a:ln w="38100" cap="flat" cmpd="sng" algn="ctr">
            <a:solidFill>
              <a:srgbClr val="0E78C5"/>
            </a:solidFill>
            <a:prstDash val="solid"/>
            <a:miter lim="800000"/>
            <a:tailEnd type="triangle"/>
          </a:ln>
          <a:effectLst/>
        </p:spPr>
      </p:cxnSp>
      <p:sp>
        <p:nvSpPr>
          <p:cNvPr id="31" name="Rectangle 30"/>
          <p:cNvSpPr/>
          <p:nvPr/>
        </p:nvSpPr>
        <p:spPr>
          <a:xfrm>
            <a:off x="3611634" y="1358739"/>
            <a:ext cx="673759" cy="365760"/>
          </a:xfrm>
          <a:prstGeom prst="rect">
            <a:avLst/>
          </a:prstGeom>
          <a:solidFill>
            <a:srgbClr val="0E78C5"/>
          </a:solidFill>
          <a:ln>
            <a:solidFill>
              <a:srgbClr val="0E78C5"/>
            </a:solidFill>
          </a:ln>
        </p:spPr>
        <p:txBody>
          <a:bodyPr wrap="square" lIns="0" tIns="0" rIns="0" bIns="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prstClr val="white"/>
                </a:solidFill>
                <a:effectLst/>
                <a:uLnTx/>
                <a:uFillTx/>
                <a:latin typeface="Bosch Office Sans" pitchFamily="34" charset="0"/>
                <a:ea typeface="+mn-ea"/>
                <a:cs typeface="+mn-cs"/>
              </a:rPr>
              <a:t>Local build</a:t>
            </a:r>
          </a:p>
        </p:txBody>
      </p:sp>
      <p:cxnSp>
        <p:nvCxnSpPr>
          <p:cNvPr id="32" name="Elbow Connector 31"/>
          <p:cNvCxnSpPr>
            <a:stCxn id="18" idx="3"/>
            <a:endCxn id="31" idx="1"/>
          </p:cNvCxnSpPr>
          <p:nvPr/>
        </p:nvCxnSpPr>
        <p:spPr>
          <a:xfrm>
            <a:off x="3242712" y="959784"/>
            <a:ext cx="368922" cy="581835"/>
          </a:xfrm>
          <a:prstGeom prst="bentConnector3">
            <a:avLst>
              <a:gd name="adj1" fmla="val 50000"/>
            </a:avLst>
          </a:prstGeom>
          <a:noFill/>
          <a:ln w="38100" cap="flat" cmpd="sng" algn="ctr">
            <a:solidFill>
              <a:srgbClr val="0E78C5"/>
            </a:solidFill>
            <a:prstDash val="solid"/>
            <a:miter lim="800000"/>
            <a:tailEnd type="triangle"/>
          </a:ln>
          <a:effectLst/>
        </p:spPr>
      </p:cxnSp>
      <p:cxnSp>
        <p:nvCxnSpPr>
          <p:cNvPr id="33" name="Elbow Connector 32"/>
          <p:cNvCxnSpPr>
            <a:stCxn id="31" idx="3"/>
            <a:endCxn id="20" idx="1"/>
          </p:cNvCxnSpPr>
          <p:nvPr/>
        </p:nvCxnSpPr>
        <p:spPr>
          <a:xfrm flipV="1">
            <a:off x="4285393" y="959786"/>
            <a:ext cx="368922" cy="581833"/>
          </a:xfrm>
          <a:prstGeom prst="bentConnector3">
            <a:avLst>
              <a:gd name="adj1" fmla="val 50000"/>
            </a:avLst>
          </a:prstGeom>
          <a:noFill/>
          <a:ln w="38100" cap="flat" cmpd="sng" algn="ctr">
            <a:solidFill>
              <a:srgbClr val="0E78C5"/>
            </a:solidFill>
            <a:prstDash val="solid"/>
            <a:miter lim="800000"/>
            <a:tailEnd type="triangle"/>
          </a:ln>
          <a:effectLst/>
        </p:spPr>
      </p:cxnSp>
      <p:sp>
        <p:nvSpPr>
          <p:cNvPr id="34" name="Rectangle 33"/>
          <p:cNvSpPr/>
          <p:nvPr/>
        </p:nvSpPr>
        <p:spPr>
          <a:xfrm>
            <a:off x="6593673" y="3522938"/>
            <a:ext cx="673759" cy="365760"/>
          </a:xfrm>
          <a:prstGeom prst="rect">
            <a:avLst/>
          </a:prstGeom>
          <a:solidFill>
            <a:srgbClr val="0E78C5"/>
          </a:solidFill>
          <a:ln>
            <a:solidFill>
              <a:srgbClr val="0E78C5"/>
            </a:solidFill>
          </a:ln>
        </p:spPr>
        <p:txBody>
          <a:bodyPr wrap="square" lIns="0" tIns="0" rIns="0" bIns="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prstClr val="white"/>
                </a:solidFill>
                <a:effectLst/>
                <a:uLnTx/>
                <a:uFillTx/>
                <a:latin typeface="Bosch Office Sans" pitchFamily="34" charset="0"/>
                <a:ea typeface="+mn-ea"/>
                <a:cs typeface="+mn-cs"/>
              </a:rPr>
              <a:t>Baseline</a:t>
            </a:r>
          </a:p>
        </p:txBody>
      </p:sp>
      <p:cxnSp>
        <p:nvCxnSpPr>
          <p:cNvPr id="35" name="Elbow Connector 34"/>
          <p:cNvCxnSpPr>
            <a:stCxn id="25" idx="0"/>
            <a:endCxn id="18" idx="1"/>
          </p:cNvCxnSpPr>
          <p:nvPr/>
        </p:nvCxnSpPr>
        <p:spPr>
          <a:xfrm rot="16200000" flipH="1" flipV="1">
            <a:off x="4300737" y="-809723"/>
            <a:ext cx="182880" cy="3356133"/>
          </a:xfrm>
          <a:prstGeom prst="bentConnector4">
            <a:avLst>
              <a:gd name="adj1" fmla="val -193703"/>
              <a:gd name="adj2" fmla="val 106811"/>
            </a:avLst>
          </a:prstGeom>
          <a:noFill/>
          <a:ln w="38100" cap="flat" cmpd="sng" algn="ctr">
            <a:solidFill>
              <a:srgbClr val="920000"/>
            </a:solidFill>
            <a:prstDash val="solid"/>
            <a:miter lim="800000"/>
            <a:tailEnd type="triangle"/>
          </a:ln>
          <a:effectLst/>
        </p:spPr>
      </p:cxnSp>
      <p:sp>
        <p:nvSpPr>
          <p:cNvPr id="36" name="Rectangle 35"/>
          <p:cNvSpPr/>
          <p:nvPr/>
        </p:nvSpPr>
        <p:spPr>
          <a:xfrm>
            <a:off x="7470811" y="3522938"/>
            <a:ext cx="673759" cy="365760"/>
          </a:xfrm>
          <a:prstGeom prst="rect">
            <a:avLst/>
          </a:prstGeom>
          <a:solidFill>
            <a:srgbClr val="0E78C5"/>
          </a:solidFill>
          <a:ln>
            <a:solidFill>
              <a:srgbClr val="0E78C5"/>
            </a:solidFill>
          </a:ln>
        </p:spPr>
        <p:txBody>
          <a:bodyPr wrap="square" lIns="0" tIns="0" rIns="0" bIns="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prstClr val="white"/>
                </a:solidFill>
                <a:effectLst/>
                <a:uLnTx/>
                <a:uFillTx/>
                <a:latin typeface="Bosch Office Sans" pitchFamily="34" charset="0"/>
                <a:ea typeface="+mn-ea"/>
                <a:cs typeface="+mn-cs"/>
              </a:rPr>
              <a:t>Exit Criteria  | </a:t>
            </a:r>
            <a:r>
              <a:rPr kumimoji="0" lang="en-US" sz="900" b="0" i="0" u="none" strike="noStrike" kern="0" cap="none" spc="0" normalizeH="0" baseline="0" noProof="0" dirty="0" smtClean="0">
                <a:ln>
                  <a:noFill/>
                </a:ln>
                <a:solidFill>
                  <a:prstClr val="white"/>
                </a:solidFill>
                <a:effectLst/>
                <a:uLnTx/>
                <a:uFillTx/>
                <a:latin typeface="Bosch Office Sans" pitchFamily="34" charset="0"/>
                <a:ea typeface="+mn-ea"/>
                <a:cs typeface="+mn-cs"/>
              </a:rPr>
              <a:t>KPI</a:t>
            </a:r>
            <a:endParaRPr kumimoji="0" lang="en-US" sz="900" b="0" i="0" u="none" strike="noStrike" kern="0" cap="none" spc="0" normalizeH="0" baseline="0" noProof="0" dirty="0">
              <a:ln>
                <a:noFill/>
              </a:ln>
              <a:solidFill>
                <a:prstClr val="white"/>
              </a:solidFill>
              <a:effectLst/>
              <a:uLnTx/>
              <a:uFillTx/>
              <a:latin typeface="Bosch Office Sans" pitchFamily="34" charset="0"/>
              <a:ea typeface="+mn-ea"/>
              <a:cs typeface="+mn-cs"/>
            </a:endParaRPr>
          </a:p>
        </p:txBody>
      </p:sp>
      <p:sp>
        <p:nvSpPr>
          <p:cNvPr id="37" name="Rectangle 36"/>
          <p:cNvSpPr/>
          <p:nvPr/>
        </p:nvSpPr>
        <p:spPr>
          <a:xfrm>
            <a:off x="3704802" y="2953452"/>
            <a:ext cx="2094006" cy="1414593"/>
          </a:xfrm>
          <a:prstGeom prst="rect">
            <a:avLst/>
          </a:prstGeom>
          <a:solidFill>
            <a:sysClr val="window" lastClr="FFFFFF">
              <a:lumMod val="85000"/>
            </a:sysClr>
          </a:solidFill>
          <a:ln w="9525" cap="flat" cmpd="sng" algn="ctr">
            <a:noFill/>
            <a:prstDash val="solid"/>
          </a:ln>
          <a:effectLst/>
        </p:spPr>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smtClean="0">
                <a:ln>
                  <a:noFill/>
                </a:ln>
                <a:solidFill>
                  <a:prstClr val="black">
                    <a:lumMod val="50000"/>
                    <a:lumOff val="50000"/>
                  </a:prstClr>
                </a:solidFill>
                <a:effectLst/>
                <a:uLnTx/>
                <a:uFillTx/>
                <a:latin typeface="Bosch Office Sans"/>
                <a:ea typeface="+mn-ea"/>
                <a:cs typeface="+mn-cs"/>
              </a:rPr>
              <a:t>Test server </a:t>
            </a:r>
          </a:p>
        </p:txBody>
      </p:sp>
      <p:sp>
        <p:nvSpPr>
          <p:cNvPr id="38" name="Rectangle 37"/>
          <p:cNvSpPr/>
          <p:nvPr/>
        </p:nvSpPr>
        <p:spPr>
          <a:xfrm>
            <a:off x="9225087" y="3522938"/>
            <a:ext cx="673759" cy="365760"/>
          </a:xfrm>
          <a:prstGeom prst="rect">
            <a:avLst/>
          </a:prstGeom>
          <a:solidFill>
            <a:srgbClr val="0E78C5"/>
          </a:solidFill>
          <a:ln>
            <a:solidFill>
              <a:srgbClr val="0E78C5"/>
            </a:solidFill>
          </a:ln>
        </p:spPr>
        <p:txBody>
          <a:bodyPr wrap="square" lIns="0" tIns="0" rIns="0" bIns="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prstClr val="white"/>
                </a:solidFill>
                <a:effectLst/>
                <a:uLnTx/>
                <a:uFillTx/>
                <a:latin typeface="Bosch Office Sans" pitchFamily="34" charset="0"/>
                <a:ea typeface="+mn-ea"/>
                <a:cs typeface="+mn-cs"/>
              </a:rPr>
              <a:t>Entry </a:t>
            </a:r>
            <a:r>
              <a:rPr kumimoji="0" lang="en-US" sz="900" b="0" i="0" u="none" strike="noStrike" kern="0" cap="none" spc="0" normalizeH="0" baseline="0" noProof="0" dirty="0" smtClean="0">
                <a:ln>
                  <a:noFill/>
                </a:ln>
                <a:solidFill>
                  <a:prstClr val="white"/>
                </a:solidFill>
                <a:effectLst/>
                <a:uLnTx/>
                <a:uFillTx/>
                <a:latin typeface="Bosch Office Sans" pitchFamily="34" charset="0"/>
                <a:ea typeface="+mn-ea"/>
                <a:cs typeface="+mn-cs"/>
              </a:rPr>
              <a:t>criteria</a:t>
            </a:r>
            <a:endParaRPr kumimoji="0" lang="en-US" sz="900" b="0" i="0" u="none" strike="noStrike" kern="0" cap="none" spc="0" normalizeH="0" baseline="0" noProof="0" dirty="0">
              <a:ln>
                <a:noFill/>
              </a:ln>
              <a:solidFill>
                <a:prstClr val="white"/>
              </a:solidFill>
              <a:effectLst/>
              <a:uLnTx/>
              <a:uFillTx/>
              <a:latin typeface="Bosch Office Sans" pitchFamily="34" charset="0"/>
              <a:ea typeface="+mn-ea"/>
              <a:cs typeface="+mn-cs"/>
            </a:endParaRPr>
          </a:p>
        </p:txBody>
      </p:sp>
      <p:cxnSp>
        <p:nvCxnSpPr>
          <p:cNvPr id="39" name="Straight Arrow Connector 38"/>
          <p:cNvCxnSpPr>
            <a:stCxn id="106" idx="3"/>
            <a:endCxn id="38" idx="1"/>
          </p:cNvCxnSpPr>
          <p:nvPr/>
        </p:nvCxnSpPr>
        <p:spPr>
          <a:xfrm>
            <a:off x="9021708" y="3705818"/>
            <a:ext cx="203379" cy="0"/>
          </a:xfrm>
          <a:prstGeom prst="straightConnector1">
            <a:avLst/>
          </a:prstGeom>
          <a:noFill/>
          <a:ln w="38100" cap="flat" cmpd="sng" algn="ctr">
            <a:solidFill>
              <a:srgbClr val="0E78C5"/>
            </a:solidFill>
            <a:prstDash val="solid"/>
            <a:miter lim="800000"/>
            <a:headEnd type="triangle"/>
            <a:tailEnd type="none"/>
          </a:ln>
          <a:effectLst/>
        </p:spPr>
      </p:cxnSp>
      <p:sp>
        <p:nvSpPr>
          <p:cNvPr id="40" name="Rectangle 39"/>
          <p:cNvSpPr/>
          <p:nvPr/>
        </p:nvSpPr>
        <p:spPr>
          <a:xfrm>
            <a:off x="10102226" y="3522938"/>
            <a:ext cx="673759" cy="365760"/>
          </a:xfrm>
          <a:prstGeom prst="rect">
            <a:avLst/>
          </a:prstGeom>
          <a:solidFill>
            <a:srgbClr val="0E78C5"/>
          </a:solidFill>
          <a:ln>
            <a:solidFill>
              <a:srgbClr val="0E78C5"/>
            </a:solidFill>
          </a:ln>
        </p:spPr>
        <p:txBody>
          <a:bodyPr wrap="square" lIns="0" tIns="0" rIns="0" bIns="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prstClr val="white"/>
                </a:solidFill>
                <a:effectLst/>
                <a:uLnTx/>
                <a:uFillTx/>
                <a:latin typeface="Bosch Office Sans" pitchFamily="34" charset="0"/>
                <a:ea typeface="+mn-ea"/>
                <a:cs typeface="+mn-cs"/>
              </a:rPr>
              <a:t>Merge</a:t>
            </a:r>
          </a:p>
        </p:txBody>
      </p:sp>
      <p:cxnSp>
        <p:nvCxnSpPr>
          <p:cNvPr id="41" name="Straight Arrow Connector 40"/>
          <p:cNvCxnSpPr>
            <a:stCxn id="38" idx="3"/>
            <a:endCxn id="40" idx="1"/>
          </p:cNvCxnSpPr>
          <p:nvPr/>
        </p:nvCxnSpPr>
        <p:spPr>
          <a:xfrm>
            <a:off x="9898846" y="3705818"/>
            <a:ext cx="203380" cy="0"/>
          </a:xfrm>
          <a:prstGeom prst="straightConnector1">
            <a:avLst/>
          </a:prstGeom>
          <a:noFill/>
          <a:ln w="38100" cap="flat" cmpd="sng" algn="ctr">
            <a:solidFill>
              <a:srgbClr val="0E78C5"/>
            </a:solidFill>
            <a:prstDash val="solid"/>
            <a:miter lim="800000"/>
            <a:headEnd type="triangle"/>
            <a:tailEnd type="none"/>
          </a:ln>
          <a:effectLst/>
        </p:spPr>
      </p:cxnSp>
      <p:cxnSp>
        <p:nvCxnSpPr>
          <p:cNvPr id="42" name="Elbow Connector 41"/>
          <p:cNvCxnSpPr>
            <a:stCxn id="34" idx="2"/>
            <a:endCxn id="40" idx="2"/>
          </p:cNvCxnSpPr>
          <p:nvPr/>
        </p:nvCxnSpPr>
        <p:spPr>
          <a:xfrm rot="16200000" flipH="1">
            <a:off x="8684829" y="2134421"/>
            <a:ext cx="12700" cy="3508553"/>
          </a:xfrm>
          <a:prstGeom prst="bentConnector3">
            <a:avLst>
              <a:gd name="adj1" fmla="val 1800000"/>
            </a:avLst>
          </a:prstGeom>
          <a:noFill/>
          <a:ln w="38100" cap="flat" cmpd="sng" algn="ctr">
            <a:solidFill>
              <a:srgbClr val="0E78C5"/>
            </a:solidFill>
            <a:prstDash val="solid"/>
            <a:miter lim="800000"/>
            <a:headEnd type="triangle"/>
            <a:tailEnd type="none"/>
          </a:ln>
          <a:effectLst/>
        </p:spPr>
      </p:cxnSp>
      <p:sp>
        <p:nvSpPr>
          <p:cNvPr id="43" name="Rectangle 42"/>
          <p:cNvSpPr/>
          <p:nvPr/>
        </p:nvSpPr>
        <p:spPr>
          <a:xfrm>
            <a:off x="3907175" y="3417270"/>
            <a:ext cx="673759" cy="365760"/>
          </a:xfrm>
          <a:prstGeom prst="rect">
            <a:avLst/>
          </a:prstGeom>
          <a:solidFill>
            <a:srgbClr val="0E78C5"/>
          </a:solidFill>
          <a:ln>
            <a:solidFill>
              <a:srgbClr val="0E78C5"/>
            </a:solidFill>
          </a:ln>
        </p:spPr>
        <p:txBody>
          <a:bodyPr wrap="square" lIns="0" tIns="0" rIns="0" bIns="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prstClr val="white"/>
                </a:solidFill>
                <a:effectLst/>
                <a:uLnTx/>
                <a:uFillTx/>
                <a:latin typeface="Bosch Office Sans" pitchFamily="34" charset="0"/>
                <a:ea typeface="+mn-ea"/>
                <a:cs typeface="+mn-cs"/>
              </a:rPr>
              <a:t>Subsystem Test</a:t>
            </a:r>
          </a:p>
        </p:txBody>
      </p:sp>
      <p:cxnSp>
        <p:nvCxnSpPr>
          <p:cNvPr id="44" name="Straight Arrow Connector 43"/>
          <p:cNvCxnSpPr>
            <a:endCxn id="43" idx="1"/>
          </p:cNvCxnSpPr>
          <p:nvPr/>
        </p:nvCxnSpPr>
        <p:spPr>
          <a:xfrm>
            <a:off x="2855171" y="3600150"/>
            <a:ext cx="1052004" cy="0"/>
          </a:xfrm>
          <a:prstGeom prst="straightConnector1">
            <a:avLst/>
          </a:prstGeom>
          <a:noFill/>
          <a:ln w="38100" cap="flat" cmpd="sng" algn="ctr">
            <a:solidFill>
              <a:srgbClr val="0E78C5"/>
            </a:solidFill>
            <a:prstDash val="solid"/>
            <a:miter lim="800000"/>
            <a:headEnd type="triangle"/>
            <a:tailEnd type="none"/>
          </a:ln>
          <a:effectLst/>
        </p:spPr>
      </p:cxnSp>
      <p:sp>
        <p:nvSpPr>
          <p:cNvPr id="45" name="Rectangle 44"/>
          <p:cNvSpPr/>
          <p:nvPr/>
        </p:nvSpPr>
        <p:spPr>
          <a:xfrm>
            <a:off x="4908653" y="3417270"/>
            <a:ext cx="673759" cy="365760"/>
          </a:xfrm>
          <a:prstGeom prst="rect">
            <a:avLst/>
          </a:prstGeom>
          <a:solidFill>
            <a:srgbClr val="0E78C5"/>
          </a:solidFill>
          <a:ln>
            <a:solidFill>
              <a:srgbClr val="0E78C5"/>
            </a:solidFill>
          </a:ln>
        </p:spPr>
        <p:txBody>
          <a:bodyPr wrap="square" lIns="0" tIns="0" rIns="0" bIns="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prstClr val="white"/>
                </a:solidFill>
                <a:effectLst/>
                <a:uLnTx/>
                <a:uFillTx/>
                <a:latin typeface="Bosch Office Sans" pitchFamily="34" charset="0"/>
                <a:ea typeface="+mn-ea"/>
                <a:cs typeface="+mn-cs"/>
              </a:rPr>
              <a:t>Integration Test</a:t>
            </a:r>
          </a:p>
        </p:txBody>
      </p:sp>
      <p:cxnSp>
        <p:nvCxnSpPr>
          <p:cNvPr id="46" name="Straight Arrow Connector 45"/>
          <p:cNvCxnSpPr>
            <a:stCxn id="43" idx="3"/>
            <a:endCxn id="45" idx="1"/>
          </p:cNvCxnSpPr>
          <p:nvPr/>
        </p:nvCxnSpPr>
        <p:spPr>
          <a:xfrm>
            <a:off x="4580934" y="3600150"/>
            <a:ext cx="327719" cy="0"/>
          </a:xfrm>
          <a:prstGeom prst="straightConnector1">
            <a:avLst/>
          </a:prstGeom>
          <a:noFill/>
          <a:ln w="38100" cap="flat" cmpd="sng" algn="ctr">
            <a:solidFill>
              <a:srgbClr val="0E78C5"/>
            </a:solidFill>
            <a:prstDash val="solid"/>
            <a:miter lim="800000"/>
            <a:headEnd type="triangle"/>
            <a:tailEnd type="none"/>
          </a:ln>
          <a:effectLst/>
        </p:spPr>
      </p:cxnSp>
      <p:pic>
        <p:nvPicPr>
          <p:cNvPr id="47" name="Picture 46"/>
          <p:cNvPicPr>
            <a:picLocks noChangeAspect="1"/>
          </p:cNvPicPr>
          <p:nvPr/>
        </p:nvPicPr>
        <p:blipFill rotWithShape="1">
          <a:blip r:embed="rId2" cstate="hqprint">
            <a:duotone>
              <a:srgbClr val="B2B3B5">
                <a:shade val="45000"/>
                <a:satMod val="135000"/>
              </a:srgbClr>
              <a:prstClr val="white"/>
            </a:duotone>
            <a:extLst>
              <a:ext uri="{28A0092B-C50C-407E-A947-70E740481C1C}">
                <a14:useLocalDpi xmlns:a14="http://schemas.microsoft.com/office/drawing/2010/main" val="0"/>
              </a:ext>
            </a:extLst>
          </a:blip>
          <a:srcRect l="14907" t="8257" r="14907" b="22514"/>
          <a:stretch/>
        </p:blipFill>
        <p:spPr>
          <a:xfrm>
            <a:off x="4492906" y="3007111"/>
            <a:ext cx="277231" cy="273453"/>
          </a:xfrm>
          <a:prstGeom prst="rect">
            <a:avLst/>
          </a:prstGeom>
        </p:spPr>
      </p:pic>
      <p:pic>
        <p:nvPicPr>
          <p:cNvPr id="48" name="Picture 47"/>
          <p:cNvPicPr>
            <a:picLocks noChangeAspect="1"/>
          </p:cNvPicPr>
          <p:nvPr/>
        </p:nvPicPr>
        <p:blipFill rotWithShape="1">
          <a:blip r:embed="rId3" cstate="hqprint">
            <a:duotone>
              <a:srgbClr val="B2B3B5">
                <a:shade val="45000"/>
                <a:satMod val="135000"/>
              </a:srgbClr>
              <a:prstClr val="white"/>
            </a:duotone>
            <a:extLst>
              <a:ext uri="{28A0092B-C50C-407E-A947-70E740481C1C}">
                <a14:useLocalDpi xmlns:a14="http://schemas.microsoft.com/office/drawing/2010/main" val="0"/>
              </a:ext>
            </a:extLst>
          </a:blip>
          <a:srcRect l="6310" t="6335" r="6310" b="21156"/>
          <a:stretch/>
        </p:blipFill>
        <p:spPr>
          <a:xfrm>
            <a:off x="4852931" y="3030458"/>
            <a:ext cx="273261" cy="226758"/>
          </a:xfrm>
          <a:prstGeom prst="rect">
            <a:avLst/>
          </a:prstGeom>
        </p:spPr>
      </p:pic>
      <p:pic>
        <p:nvPicPr>
          <p:cNvPr id="49" name="Picture 48"/>
          <p:cNvPicPr>
            <a:picLocks noChangeAspect="1"/>
          </p:cNvPicPr>
          <p:nvPr/>
        </p:nvPicPr>
        <p:blipFill rotWithShape="1">
          <a:blip r:embed="rId4" cstate="hqprint">
            <a:duotone>
              <a:srgbClr val="B2B3B5">
                <a:shade val="45000"/>
                <a:satMod val="135000"/>
              </a:srgbClr>
              <a:prstClr val="white"/>
            </a:duotone>
            <a:extLst>
              <a:ext uri="{28A0092B-C50C-407E-A947-70E740481C1C}">
                <a14:useLocalDpi xmlns:a14="http://schemas.microsoft.com/office/drawing/2010/main" val="0"/>
              </a:ext>
            </a:extLst>
          </a:blip>
          <a:srcRect l="20502" t="1697" r="20224" b="15839"/>
          <a:stretch/>
        </p:blipFill>
        <p:spPr>
          <a:xfrm>
            <a:off x="8262680" y="3111133"/>
            <a:ext cx="219189" cy="304940"/>
          </a:xfrm>
          <a:prstGeom prst="rect">
            <a:avLst/>
          </a:prstGeom>
        </p:spPr>
      </p:pic>
      <p:sp>
        <p:nvSpPr>
          <p:cNvPr id="50" name="Rectangle 49"/>
          <p:cNvSpPr/>
          <p:nvPr/>
        </p:nvSpPr>
        <p:spPr>
          <a:xfrm>
            <a:off x="1217180" y="3417271"/>
            <a:ext cx="673759" cy="365760"/>
          </a:xfrm>
          <a:prstGeom prst="rect">
            <a:avLst/>
          </a:prstGeom>
          <a:solidFill>
            <a:srgbClr val="0E78C5"/>
          </a:solidFill>
          <a:ln>
            <a:solidFill>
              <a:srgbClr val="0E78C5"/>
            </a:solidFill>
          </a:ln>
        </p:spPr>
        <p:txBody>
          <a:bodyPr wrap="square" lIns="0" tIns="0" rIns="0" bIns="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prstClr val="white"/>
                </a:solidFill>
                <a:effectLst/>
                <a:uLnTx/>
                <a:uFillTx/>
                <a:latin typeface="Bosch Office Sans" pitchFamily="34" charset="0"/>
                <a:ea typeface="+mn-ea"/>
                <a:cs typeface="+mn-cs"/>
              </a:rPr>
              <a:t>Qualification</a:t>
            </a:r>
          </a:p>
        </p:txBody>
      </p:sp>
      <p:pic>
        <p:nvPicPr>
          <p:cNvPr id="51" name="Picture 50"/>
          <p:cNvPicPr>
            <a:picLocks noChangeAspect="1"/>
          </p:cNvPicPr>
          <p:nvPr/>
        </p:nvPicPr>
        <p:blipFill rotWithShape="1">
          <a:blip r:embed="rId5" cstate="hqprint">
            <a:duotone>
              <a:srgbClr val="B2B3B5">
                <a:shade val="45000"/>
                <a:satMod val="135000"/>
              </a:srgbClr>
              <a:prstClr val="white"/>
            </a:duotone>
            <a:extLst>
              <a:ext uri="{28A0092B-C50C-407E-A947-70E740481C1C}">
                <a14:useLocalDpi xmlns:a14="http://schemas.microsoft.com/office/drawing/2010/main" val="0"/>
              </a:ext>
            </a:extLst>
          </a:blip>
          <a:srcRect l="7781" t="12783" r="7781" b="26699"/>
          <a:stretch/>
        </p:blipFill>
        <p:spPr>
          <a:xfrm>
            <a:off x="2291953" y="2994324"/>
            <a:ext cx="399376" cy="286241"/>
          </a:xfrm>
          <a:prstGeom prst="rect">
            <a:avLst/>
          </a:prstGeom>
        </p:spPr>
      </p:pic>
      <p:sp>
        <p:nvSpPr>
          <p:cNvPr id="52" name="Rectangle 51"/>
          <p:cNvSpPr/>
          <p:nvPr/>
        </p:nvSpPr>
        <p:spPr>
          <a:xfrm>
            <a:off x="2179845" y="3417271"/>
            <a:ext cx="673759" cy="365760"/>
          </a:xfrm>
          <a:prstGeom prst="rect">
            <a:avLst/>
          </a:prstGeom>
          <a:solidFill>
            <a:srgbClr val="0E78C5"/>
          </a:solidFill>
          <a:ln>
            <a:solidFill>
              <a:srgbClr val="0E78C5"/>
            </a:solidFill>
          </a:ln>
        </p:spPr>
        <p:txBody>
          <a:bodyPr wrap="square" lIns="0" tIns="0" rIns="0" bIns="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prstClr val="white"/>
                </a:solidFill>
                <a:effectLst/>
                <a:uLnTx/>
                <a:uFillTx/>
                <a:latin typeface="Bosch Office Sans" pitchFamily="34" charset="0"/>
                <a:ea typeface="+mn-ea"/>
                <a:cs typeface="+mn-cs"/>
              </a:rPr>
              <a:t>System Test</a:t>
            </a:r>
          </a:p>
        </p:txBody>
      </p:sp>
      <p:cxnSp>
        <p:nvCxnSpPr>
          <p:cNvPr id="53" name="Straight Arrow Connector 52"/>
          <p:cNvCxnSpPr>
            <a:stCxn id="50" idx="3"/>
            <a:endCxn id="52" idx="1"/>
          </p:cNvCxnSpPr>
          <p:nvPr/>
        </p:nvCxnSpPr>
        <p:spPr>
          <a:xfrm>
            <a:off x="1890939" y="3600151"/>
            <a:ext cx="288906" cy="0"/>
          </a:xfrm>
          <a:prstGeom prst="straightConnector1">
            <a:avLst/>
          </a:prstGeom>
          <a:noFill/>
          <a:ln w="38100" cap="flat" cmpd="sng" algn="ctr">
            <a:solidFill>
              <a:srgbClr val="0E78C5"/>
            </a:solidFill>
            <a:prstDash val="solid"/>
            <a:miter lim="800000"/>
            <a:headEnd type="triangle"/>
            <a:tailEnd type="none"/>
          </a:ln>
          <a:effectLst/>
        </p:spPr>
      </p:cxnSp>
      <p:sp>
        <p:nvSpPr>
          <p:cNvPr id="54" name="Down Arrow 53"/>
          <p:cNvSpPr/>
          <p:nvPr/>
        </p:nvSpPr>
        <p:spPr>
          <a:xfrm rot="16200000" flipH="1" flipV="1">
            <a:off x="6679419" y="1103804"/>
            <a:ext cx="484632" cy="850041"/>
          </a:xfrm>
          <a:prstGeom prst="downArrow">
            <a:avLst/>
          </a:prstGeom>
          <a:gradFill>
            <a:gsLst>
              <a:gs pos="0">
                <a:srgbClr val="920000"/>
              </a:gs>
              <a:gs pos="100000">
                <a:srgbClr val="D9D9D9"/>
              </a:gs>
            </a:gsLst>
            <a:lin ang="16200000" scaled="0"/>
          </a:gradFill>
          <a:ln w="9525" cap="flat" cmpd="sng" algn="ctr">
            <a:noFill/>
            <a:prstDash val="soli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prstClr val="white">
                  <a:lumMod val="65000"/>
                </a:prstClr>
              </a:solidFill>
              <a:effectLst/>
              <a:uLnTx/>
              <a:uFillTx/>
              <a:latin typeface="Bosch Office Sans"/>
              <a:ea typeface="+mn-ea"/>
              <a:cs typeface="+mn-cs"/>
            </a:endParaRPr>
          </a:p>
        </p:txBody>
      </p:sp>
      <p:sp>
        <p:nvSpPr>
          <p:cNvPr id="55" name="Rectangle 54"/>
          <p:cNvSpPr/>
          <p:nvPr/>
        </p:nvSpPr>
        <p:spPr>
          <a:xfrm>
            <a:off x="4989063" y="5385477"/>
            <a:ext cx="2397089" cy="1137291"/>
          </a:xfrm>
          <a:prstGeom prst="rect">
            <a:avLst/>
          </a:prstGeom>
          <a:solidFill>
            <a:sysClr val="window" lastClr="FFFFFF">
              <a:lumMod val="85000"/>
            </a:sysClr>
          </a:solidFill>
          <a:ln w="9525" cap="flat" cmpd="sng" algn="ctr">
            <a:noFill/>
            <a:prstDash val="solid"/>
          </a:ln>
          <a:effectLst/>
        </p:spPr>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smtClean="0">
                <a:ln>
                  <a:noFill/>
                </a:ln>
                <a:solidFill>
                  <a:prstClr val="black">
                    <a:lumMod val="50000"/>
                    <a:lumOff val="50000"/>
                  </a:prstClr>
                </a:solidFill>
                <a:effectLst/>
                <a:uLnTx/>
                <a:uFillTx/>
                <a:latin typeface="Bosch Office Sans"/>
                <a:ea typeface="+mn-ea"/>
                <a:cs typeface="+mn-cs"/>
              </a:rPr>
              <a:t>Dashboards</a:t>
            </a:r>
          </a:p>
        </p:txBody>
      </p:sp>
      <p:sp>
        <p:nvSpPr>
          <p:cNvPr id="56" name="Rectangle 55"/>
          <p:cNvSpPr/>
          <p:nvPr/>
        </p:nvSpPr>
        <p:spPr>
          <a:xfrm>
            <a:off x="1098150" y="4866254"/>
            <a:ext cx="1737726" cy="1125896"/>
          </a:xfrm>
          <a:prstGeom prst="rect">
            <a:avLst/>
          </a:prstGeom>
          <a:solidFill>
            <a:sysClr val="window" lastClr="FFFFFF">
              <a:lumMod val="85000"/>
            </a:sysClr>
          </a:solidFill>
          <a:ln w="9525" cap="flat" cmpd="sng" algn="ctr">
            <a:noFill/>
            <a:prstDash val="solid"/>
          </a:ln>
          <a:effectLst/>
        </p:spPr>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smtClean="0">
                <a:ln>
                  <a:noFill/>
                </a:ln>
                <a:solidFill>
                  <a:prstClr val="black">
                    <a:lumMod val="50000"/>
                    <a:lumOff val="50000"/>
                  </a:prstClr>
                </a:solidFill>
                <a:effectLst/>
                <a:uLnTx/>
                <a:uFillTx/>
                <a:latin typeface="Bosch Office Sans"/>
                <a:ea typeface="+mn-ea"/>
                <a:cs typeface="+mn-cs"/>
              </a:rPr>
              <a:t>Production</a:t>
            </a:r>
          </a:p>
        </p:txBody>
      </p:sp>
      <p:grpSp>
        <p:nvGrpSpPr>
          <p:cNvPr id="57" name="Group 56"/>
          <p:cNvGrpSpPr/>
          <p:nvPr/>
        </p:nvGrpSpPr>
        <p:grpSpPr>
          <a:xfrm>
            <a:off x="1135213" y="5563795"/>
            <a:ext cx="1107442" cy="273453"/>
            <a:chOff x="8998338" y="5298500"/>
            <a:chExt cx="1334497" cy="273453"/>
          </a:xfrm>
        </p:grpSpPr>
        <p:pic>
          <p:nvPicPr>
            <p:cNvPr id="58" name="Picture 57"/>
            <p:cNvPicPr>
              <a:picLocks noChangeAspect="1"/>
            </p:cNvPicPr>
            <p:nvPr/>
          </p:nvPicPr>
          <p:blipFill rotWithShape="1">
            <a:blip r:embed="rId6" cstate="hqprint">
              <a:duotone>
                <a:srgbClr val="B2B3B5">
                  <a:shade val="45000"/>
                  <a:satMod val="135000"/>
                </a:srgbClr>
                <a:prstClr val="white"/>
              </a:duotone>
              <a:extLst>
                <a:ext uri="{28A0092B-C50C-407E-A947-70E740481C1C}">
                  <a14:useLocalDpi xmlns:a14="http://schemas.microsoft.com/office/drawing/2010/main" val="0"/>
                </a:ext>
              </a:extLst>
            </a:blip>
            <a:srcRect l="8912" t="8937" r="8912" b="23305"/>
            <a:stretch/>
          </p:blipFill>
          <p:spPr>
            <a:xfrm>
              <a:off x="10039982" y="5314490"/>
              <a:ext cx="292853" cy="241473"/>
            </a:xfrm>
            <a:prstGeom prst="rect">
              <a:avLst/>
            </a:prstGeom>
          </p:spPr>
        </p:pic>
        <p:pic>
          <p:nvPicPr>
            <p:cNvPr id="59" name="Picture 58"/>
            <p:cNvPicPr>
              <a:picLocks noChangeAspect="1"/>
            </p:cNvPicPr>
            <p:nvPr/>
          </p:nvPicPr>
          <p:blipFill rotWithShape="1">
            <a:blip r:embed="rId7" cstate="hqprint">
              <a:duotone>
                <a:srgbClr val="B2B3B5">
                  <a:shade val="45000"/>
                  <a:satMod val="135000"/>
                </a:srgbClr>
                <a:prstClr val="white"/>
              </a:duotone>
              <a:extLst>
                <a:ext uri="{28A0092B-C50C-407E-A947-70E740481C1C}">
                  <a14:useLocalDpi xmlns:a14="http://schemas.microsoft.com/office/drawing/2010/main" val="0"/>
                </a:ext>
              </a:extLst>
            </a:blip>
            <a:srcRect l="11061" t="22059" r="11061" b="36653"/>
            <a:stretch/>
          </p:blipFill>
          <p:spPr>
            <a:xfrm>
              <a:off x="9462122" y="5331496"/>
              <a:ext cx="391307" cy="207460"/>
            </a:xfrm>
            <a:prstGeom prst="rect">
              <a:avLst/>
            </a:prstGeom>
          </p:spPr>
        </p:pic>
        <p:pic>
          <p:nvPicPr>
            <p:cNvPr id="60" name="Picture 59"/>
            <p:cNvPicPr>
              <a:picLocks noChangeAspect="1"/>
            </p:cNvPicPr>
            <p:nvPr/>
          </p:nvPicPr>
          <p:blipFill rotWithShape="1">
            <a:blip r:embed="rId2" cstate="hqprint">
              <a:duotone>
                <a:srgbClr val="B2B3B5">
                  <a:shade val="45000"/>
                  <a:satMod val="135000"/>
                </a:srgbClr>
                <a:prstClr val="white"/>
              </a:duotone>
              <a:extLst>
                <a:ext uri="{28A0092B-C50C-407E-A947-70E740481C1C}">
                  <a14:useLocalDpi xmlns:a14="http://schemas.microsoft.com/office/drawing/2010/main" val="0"/>
                </a:ext>
              </a:extLst>
            </a:blip>
            <a:srcRect l="14907" t="8257" r="14907" b="22514"/>
            <a:stretch/>
          </p:blipFill>
          <p:spPr>
            <a:xfrm>
              <a:off x="8998338" y="5298500"/>
              <a:ext cx="277231" cy="273453"/>
            </a:xfrm>
            <a:prstGeom prst="rect">
              <a:avLst/>
            </a:prstGeom>
          </p:spPr>
        </p:pic>
      </p:grpSp>
      <p:grpSp>
        <p:nvGrpSpPr>
          <p:cNvPr id="61" name="Group 60"/>
          <p:cNvGrpSpPr/>
          <p:nvPr/>
        </p:nvGrpSpPr>
        <p:grpSpPr>
          <a:xfrm>
            <a:off x="4690490" y="2685149"/>
            <a:ext cx="287931" cy="322290"/>
            <a:chOff x="2815686" y="4987458"/>
            <a:chExt cx="287931" cy="322290"/>
          </a:xfrm>
        </p:grpSpPr>
        <p:pic>
          <p:nvPicPr>
            <p:cNvPr id="62" name="Picture 61"/>
            <p:cNvPicPr>
              <a:picLocks noChangeAspect="1"/>
            </p:cNvPicPr>
            <p:nvPr/>
          </p:nvPicPr>
          <p:blipFill rotWithShape="1">
            <a:blip r:embed="rId8" cstate="hqprint">
              <a:duotone>
                <a:srgbClr val="B2B3B5">
                  <a:shade val="45000"/>
                  <a:satMod val="135000"/>
                </a:srgbClr>
                <a:prstClr val="white"/>
              </a:duotone>
              <a:extLst>
                <a:ext uri="{28A0092B-C50C-407E-A947-70E740481C1C}">
                  <a14:useLocalDpi xmlns:a14="http://schemas.microsoft.com/office/drawing/2010/main" val="0"/>
                </a:ext>
              </a:extLst>
            </a:blip>
            <a:srcRect l="16316" t="5204" r="16378" b="19459"/>
            <a:stretch/>
          </p:blipFill>
          <p:spPr>
            <a:xfrm>
              <a:off x="2815686" y="4987458"/>
              <a:ext cx="287931" cy="322290"/>
            </a:xfrm>
            <a:prstGeom prst="rect">
              <a:avLst/>
            </a:prstGeom>
          </p:spPr>
        </p:pic>
        <p:sp>
          <p:nvSpPr>
            <p:cNvPr id="63" name="Oval 62"/>
            <p:cNvSpPr/>
            <p:nvPr/>
          </p:nvSpPr>
          <p:spPr>
            <a:xfrm>
              <a:off x="2925719" y="5022340"/>
              <a:ext cx="67864" cy="67864"/>
            </a:xfrm>
            <a:prstGeom prst="ellipse">
              <a:avLst/>
            </a:prstGeom>
            <a:solidFill>
              <a:srgbClr val="FF0000"/>
            </a:solidFill>
            <a:ln w="9525" cap="flat" cmpd="sng" algn="ctr">
              <a:no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sp>
          <p:nvSpPr>
            <p:cNvPr id="64" name="Oval 63"/>
            <p:cNvSpPr/>
            <p:nvPr/>
          </p:nvSpPr>
          <p:spPr>
            <a:xfrm>
              <a:off x="2925719" y="5114671"/>
              <a:ext cx="67864" cy="67864"/>
            </a:xfrm>
            <a:prstGeom prst="ellipse">
              <a:avLst/>
            </a:prstGeom>
            <a:solidFill>
              <a:srgbClr val="7B7C7E"/>
            </a:solidFill>
            <a:ln w="9525" cap="flat" cmpd="sng" algn="ctr">
              <a:no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sp>
          <p:nvSpPr>
            <p:cNvPr id="65" name="Oval 64"/>
            <p:cNvSpPr/>
            <p:nvPr/>
          </p:nvSpPr>
          <p:spPr>
            <a:xfrm>
              <a:off x="2925719" y="5207847"/>
              <a:ext cx="67864" cy="67864"/>
            </a:xfrm>
            <a:prstGeom prst="ellipse">
              <a:avLst/>
            </a:prstGeom>
            <a:solidFill>
              <a:srgbClr val="7B7C7E"/>
            </a:solidFill>
            <a:ln w="9525" cap="flat" cmpd="sng" algn="ctr">
              <a:no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grpSp>
      <p:grpSp>
        <p:nvGrpSpPr>
          <p:cNvPr id="66" name="Group 65"/>
          <p:cNvGrpSpPr/>
          <p:nvPr/>
        </p:nvGrpSpPr>
        <p:grpSpPr>
          <a:xfrm>
            <a:off x="3517554" y="3426874"/>
            <a:ext cx="287931" cy="322290"/>
            <a:chOff x="2432853" y="5225583"/>
            <a:chExt cx="287931" cy="322290"/>
          </a:xfrm>
        </p:grpSpPr>
        <p:sp>
          <p:nvSpPr>
            <p:cNvPr id="67" name="Oval 66"/>
            <p:cNvSpPr/>
            <p:nvPr/>
          </p:nvSpPr>
          <p:spPr>
            <a:xfrm>
              <a:off x="2542886" y="5447489"/>
              <a:ext cx="67864" cy="67864"/>
            </a:xfrm>
            <a:prstGeom prst="ellipse">
              <a:avLst/>
            </a:prstGeom>
            <a:solidFill>
              <a:srgbClr val="92D050"/>
            </a:solidFill>
            <a:ln w="9525" cap="flat" cmpd="sng" algn="ctr">
              <a:no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pic>
          <p:nvPicPr>
            <p:cNvPr id="68" name="Picture 67"/>
            <p:cNvPicPr>
              <a:picLocks noChangeAspect="1"/>
            </p:cNvPicPr>
            <p:nvPr/>
          </p:nvPicPr>
          <p:blipFill rotWithShape="1">
            <a:blip r:embed="rId8" cstate="hqprint">
              <a:duotone>
                <a:srgbClr val="B2B3B5">
                  <a:shade val="45000"/>
                  <a:satMod val="135000"/>
                </a:srgbClr>
                <a:prstClr val="white"/>
              </a:duotone>
              <a:extLst>
                <a:ext uri="{28A0092B-C50C-407E-A947-70E740481C1C}">
                  <a14:useLocalDpi xmlns:a14="http://schemas.microsoft.com/office/drawing/2010/main" val="0"/>
                </a:ext>
              </a:extLst>
            </a:blip>
            <a:srcRect l="16316" t="5204" r="16378" b="19459"/>
            <a:stretch/>
          </p:blipFill>
          <p:spPr>
            <a:xfrm>
              <a:off x="2432853" y="5225583"/>
              <a:ext cx="287931" cy="322290"/>
            </a:xfrm>
            <a:prstGeom prst="rect">
              <a:avLst/>
            </a:prstGeom>
          </p:spPr>
        </p:pic>
        <p:sp>
          <p:nvSpPr>
            <p:cNvPr id="69" name="Oval 68"/>
            <p:cNvSpPr/>
            <p:nvPr/>
          </p:nvSpPr>
          <p:spPr>
            <a:xfrm>
              <a:off x="2542886" y="5261439"/>
              <a:ext cx="67864" cy="67864"/>
            </a:xfrm>
            <a:prstGeom prst="ellipse">
              <a:avLst/>
            </a:prstGeom>
            <a:solidFill>
              <a:srgbClr val="7B7C7E"/>
            </a:solidFill>
            <a:ln w="9525" cap="flat" cmpd="sng" algn="ctr">
              <a:no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sp>
          <p:nvSpPr>
            <p:cNvPr id="70" name="Oval 69"/>
            <p:cNvSpPr/>
            <p:nvPr/>
          </p:nvSpPr>
          <p:spPr>
            <a:xfrm>
              <a:off x="2542886" y="5354464"/>
              <a:ext cx="67864" cy="67864"/>
            </a:xfrm>
            <a:prstGeom prst="ellipse">
              <a:avLst/>
            </a:prstGeom>
            <a:solidFill>
              <a:srgbClr val="7B7C7E"/>
            </a:solidFill>
            <a:ln w="9525" cap="flat" cmpd="sng" algn="ctr">
              <a:no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grpSp>
      <p:grpSp>
        <p:nvGrpSpPr>
          <p:cNvPr id="71" name="Group 70"/>
          <p:cNvGrpSpPr/>
          <p:nvPr/>
        </p:nvGrpSpPr>
        <p:grpSpPr>
          <a:xfrm>
            <a:off x="7202791" y="1375971"/>
            <a:ext cx="287931" cy="322290"/>
            <a:chOff x="2815686" y="4987458"/>
            <a:chExt cx="287931" cy="322290"/>
          </a:xfrm>
        </p:grpSpPr>
        <p:pic>
          <p:nvPicPr>
            <p:cNvPr id="72" name="Picture 71"/>
            <p:cNvPicPr>
              <a:picLocks noChangeAspect="1"/>
            </p:cNvPicPr>
            <p:nvPr/>
          </p:nvPicPr>
          <p:blipFill rotWithShape="1">
            <a:blip r:embed="rId8" cstate="hqprint">
              <a:duotone>
                <a:srgbClr val="B2B3B5">
                  <a:shade val="45000"/>
                  <a:satMod val="135000"/>
                </a:srgbClr>
                <a:prstClr val="white"/>
              </a:duotone>
              <a:extLst>
                <a:ext uri="{28A0092B-C50C-407E-A947-70E740481C1C}">
                  <a14:useLocalDpi xmlns:a14="http://schemas.microsoft.com/office/drawing/2010/main" val="0"/>
                </a:ext>
              </a:extLst>
            </a:blip>
            <a:srcRect l="16316" t="5204" r="16378" b="19459"/>
            <a:stretch/>
          </p:blipFill>
          <p:spPr>
            <a:xfrm>
              <a:off x="2815686" y="4987458"/>
              <a:ext cx="287931" cy="322290"/>
            </a:xfrm>
            <a:prstGeom prst="rect">
              <a:avLst/>
            </a:prstGeom>
          </p:spPr>
        </p:pic>
        <p:sp>
          <p:nvSpPr>
            <p:cNvPr id="73" name="Oval 72"/>
            <p:cNvSpPr/>
            <p:nvPr/>
          </p:nvSpPr>
          <p:spPr>
            <a:xfrm>
              <a:off x="2925719" y="5022340"/>
              <a:ext cx="67864" cy="67864"/>
            </a:xfrm>
            <a:prstGeom prst="ellipse">
              <a:avLst/>
            </a:prstGeom>
            <a:solidFill>
              <a:srgbClr val="FF0000"/>
            </a:solidFill>
            <a:ln w="9525" cap="flat" cmpd="sng" algn="ctr">
              <a:no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sp>
          <p:nvSpPr>
            <p:cNvPr id="74" name="Oval 73"/>
            <p:cNvSpPr/>
            <p:nvPr/>
          </p:nvSpPr>
          <p:spPr>
            <a:xfrm>
              <a:off x="2925719" y="5114671"/>
              <a:ext cx="67864" cy="67864"/>
            </a:xfrm>
            <a:prstGeom prst="ellipse">
              <a:avLst/>
            </a:prstGeom>
            <a:solidFill>
              <a:srgbClr val="7B7C7E"/>
            </a:solidFill>
            <a:ln w="9525" cap="flat" cmpd="sng" algn="ctr">
              <a:no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sp>
          <p:nvSpPr>
            <p:cNvPr id="75" name="Oval 74"/>
            <p:cNvSpPr/>
            <p:nvPr/>
          </p:nvSpPr>
          <p:spPr>
            <a:xfrm>
              <a:off x="2925719" y="5207847"/>
              <a:ext cx="67864" cy="67864"/>
            </a:xfrm>
            <a:prstGeom prst="ellipse">
              <a:avLst/>
            </a:prstGeom>
            <a:solidFill>
              <a:srgbClr val="7B7C7E"/>
            </a:solidFill>
            <a:ln w="9525" cap="flat" cmpd="sng" algn="ctr">
              <a:no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grpSp>
      <p:grpSp>
        <p:nvGrpSpPr>
          <p:cNvPr id="76" name="Group 75"/>
          <p:cNvGrpSpPr/>
          <p:nvPr/>
        </p:nvGrpSpPr>
        <p:grpSpPr>
          <a:xfrm>
            <a:off x="7679032" y="2628021"/>
            <a:ext cx="287931" cy="322290"/>
            <a:chOff x="2815686" y="4987458"/>
            <a:chExt cx="287931" cy="322290"/>
          </a:xfrm>
        </p:grpSpPr>
        <p:pic>
          <p:nvPicPr>
            <p:cNvPr id="77" name="Picture 76"/>
            <p:cNvPicPr>
              <a:picLocks noChangeAspect="1"/>
            </p:cNvPicPr>
            <p:nvPr/>
          </p:nvPicPr>
          <p:blipFill rotWithShape="1">
            <a:blip r:embed="rId8" cstate="hqprint">
              <a:duotone>
                <a:srgbClr val="B2B3B5">
                  <a:shade val="45000"/>
                  <a:satMod val="135000"/>
                </a:srgbClr>
                <a:prstClr val="white"/>
              </a:duotone>
              <a:extLst>
                <a:ext uri="{28A0092B-C50C-407E-A947-70E740481C1C}">
                  <a14:useLocalDpi xmlns:a14="http://schemas.microsoft.com/office/drawing/2010/main" val="0"/>
                </a:ext>
              </a:extLst>
            </a:blip>
            <a:srcRect l="16316" t="5204" r="16378" b="19459"/>
            <a:stretch/>
          </p:blipFill>
          <p:spPr>
            <a:xfrm>
              <a:off x="2815686" y="4987458"/>
              <a:ext cx="287931" cy="322290"/>
            </a:xfrm>
            <a:prstGeom prst="rect">
              <a:avLst/>
            </a:prstGeom>
          </p:spPr>
        </p:pic>
        <p:sp>
          <p:nvSpPr>
            <p:cNvPr id="78" name="Oval 77"/>
            <p:cNvSpPr/>
            <p:nvPr/>
          </p:nvSpPr>
          <p:spPr>
            <a:xfrm>
              <a:off x="2925719" y="5022340"/>
              <a:ext cx="67864" cy="67864"/>
            </a:xfrm>
            <a:prstGeom prst="ellipse">
              <a:avLst/>
            </a:prstGeom>
            <a:solidFill>
              <a:srgbClr val="FF0000"/>
            </a:solidFill>
            <a:ln w="9525" cap="flat" cmpd="sng" algn="ctr">
              <a:no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sp>
          <p:nvSpPr>
            <p:cNvPr id="79" name="Oval 78"/>
            <p:cNvSpPr/>
            <p:nvPr/>
          </p:nvSpPr>
          <p:spPr>
            <a:xfrm>
              <a:off x="2925719" y="5114671"/>
              <a:ext cx="67864" cy="67864"/>
            </a:xfrm>
            <a:prstGeom prst="ellipse">
              <a:avLst/>
            </a:prstGeom>
            <a:solidFill>
              <a:srgbClr val="7B7C7E"/>
            </a:solidFill>
            <a:ln w="9525" cap="flat" cmpd="sng" algn="ctr">
              <a:no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sp>
          <p:nvSpPr>
            <p:cNvPr id="80" name="Oval 79"/>
            <p:cNvSpPr/>
            <p:nvPr/>
          </p:nvSpPr>
          <p:spPr>
            <a:xfrm>
              <a:off x="2925719" y="5207847"/>
              <a:ext cx="67864" cy="67864"/>
            </a:xfrm>
            <a:prstGeom prst="ellipse">
              <a:avLst/>
            </a:prstGeom>
            <a:solidFill>
              <a:srgbClr val="7B7C7E"/>
            </a:solidFill>
            <a:ln w="9525" cap="flat" cmpd="sng" algn="ctr">
              <a:no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grpSp>
      <p:grpSp>
        <p:nvGrpSpPr>
          <p:cNvPr id="81" name="Group 80"/>
          <p:cNvGrpSpPr/>
          <p:nvPr/>
        </p:nvGrpSpPr>
        <p:grpSpPr>
          <a:xfrm>
            <a:off x="9119714" y="1548420"/>
            <a:ext cx="287931" cy="322290"/>
            <a:chOff x="2432853" y="5225583"/>
            <a:chExt cx="287931" cy="322290"/>
          </a:xfrm>
        </p:grpSpPr>
        <p:sp>
          <p:nvSpPr>
            <p:cNvPr id="82" name="Oval 81"/>
            <p:cNvSpPr/>
            <p:nvPr/>
          </p:nvSpPr>
          <p:spPr>
            <a:xfrm>
              <a:off x="2542886" y="5447489"/>
              <a:ext cx="67864" cy="67864"/>
            </a:xfrm>
            <a:prstGeom prst="ellipse">
              <a:avLst/>
            </a:prstGeom>
            <a:solidFill>
              <a:srgbClr val="92D050"/>
            </a:solidFill>
            <a:ln w="9525" cap="flat" cmpd="sng" algn="ctr">
              <a:no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pic>
          <p:nvPicPr>
            <p:cNvPr id="83" name="Picture 82"/>
            <p:cNvPicPr>
              <a:picLocks noChangeAspect="1"/>
            </p:cNvPicPr>
            <p:nvPr/>
          </p:nvPicPr>
          <p:blipFill rotWithShape="1">
            <a:blip r:embed="rId8" cstate="hqprint">
              <a:duotone>
                <a:srgbClr val="B2B3B5">
                  <a:shade val="45000"/>
                  <a:satMod val="135000"/>
                </a:srgbClr>
                <a:prstClr val="white"/>
              </a:duotone>
              <a:extLst>
                <a:ext uri="{28A0092B-C50C-407E-A947-70E740481C1C}">
                  <a14:useLocalDpi xmlns:a14="http://schemas.microsoft.com/office/drawing/2010/main" val="0"/>
                </a:ext>
              </a:extLst>
            </a:blip>
            <a:srcRect l="16316" t="5204" r="16378" b="19459"/>
            <a:stretch/>
          </p:blipFill>
          <p:spPr>
            <a:xfrm>
              <a:off x="2432853" y="5225583"/>
              <a:ext cx="287931" cy="322290"/>
            </a:xfrm>
            <a:prstGeom prst="rect">
              <a:avLst/>
            </a:prstGeom>
          </p:spPr>
        </p:pic>
        <p:sp>
          <p:nvSpPr>
            <p:cNvPr id="84" name="Oval 83"/>
            <p:cNvSpPr/>
            <p:nvPr/>
          </p:nvSpPr>
          <p:spPr>
            <a:xfrm>
              <a:off x="2542886" y="5261439"/>
              <a:ext cx="67864" cy="67864"/>
            </a:xfrm>
            <a:prstGeom prst="ellipse">
              <a:avLst/>
            </a:prstGeom>
            <a:solidFill>
              <a:srgbClr val="7B7C7E"/>
            </a:solidFill>
            <a:ln w="9525" cap="flat" cmpd="sng" algn="ctr">
              <a:no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sp>
          <p:nvSpPr>
            <p:cNvPr id="85" name="Oval 84"/>
            <p:cNvSpPr/>
            <p:nvPr/>
          </p:nvSpPr>
          <p:spPr>
            <a:xfrm>
              <a:off x="2542886" y="5354464"/>
              <a:ext cx="67864" cy="67864"/>
            </a:xfrm>
            <a:prstGeom prst="ellipse">
              <a:avLst/>
            </a:prstGeom>
            <a:solidFill>
              <a:srgbClr val="7B7C7E"/>
            </a:solidFill>
            <a:ln w="9525" cap="flat" cmpd="sng" algn="ctr">
              <a:no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grpSp>
      <p:grpSp>
        <p:nvGrpSpPr>
          <p:cNvPr id="86" name="Group 85"/>
          <p:cNvGrpSpPr/>
          <p:nvPr/>
        </p:nvGrpSpPr>
        <p:grpSpPr>
          <a:xfrm>
            <a:off x="999805" y="4088157"/>
            <a:ext cx="287931" cy="322290"/>
            <a:chOff x="2815686" y="4987458"/>
            <a:chExt cx="287931" cy="322290"/>
          </a:xfrm>
        </p:grpSpPr>
        <p:pic>
          <p:nvPicPr>
            <p:cNvPr id="87" name="Picture 86"/>
            <p:cNvPicPr>
              <a:picLocks noChangeAspect="1"/>
            </p:cNvPicPr>
            <p:nvPr/>
          </p:nvPicPr>
          <p:blipFill rotWithShape="1">
            <a:blip r:embed="rId8" cstate="hqprint">
              <a:duotone>
                <a:srgbClr val="B2B3B5">
                  <a:shade val="45000"/>
                  <a:satMod val="135000"/>
                </a:srgbClr>
                <a:prstClr val="white"/>
              </a:duotone>
              <a:extLst>
                <a:ext uri="{28A0092B-C50C-407E-A947-70E740481C1C}">
                  <a14:useLocalDpi xmlns:a14="http://schemas.microsoft.com/office/drawing/2010/main" val="0"/>
                </a:ext>
              </a:extLst>
            </a:blip>
            <a:srcRect l="16316" t="5204" r="16378" b="19459"/>
            <a:stretch/>
          </p:blipFill>
          <p:spPr>
            <a:xfrm>
              <a:off x="2815686" y="4987458"/>
              <a:ext cx="287931" cy="322290"/>
            </a:xfrm>
            <a:prstGeom prst="rect">
              <a:avLst/>
            </a:prstGeom>
          </p:spPr>
        </p:pic>
        <p:sp>
          <p:nvSpPr>
            <p:cNvPr id="88" name="Oval 87"/>
            <p:cNvSpPr/>
            <p:nvPr/>
          </p:nvSpPr>
          <p:spPr>
            <a:xfrm>
              <a:off x="2925719" y="5022340"/>
              <a:ext cx="67864" cy="67864"/>
            </a:xfrm>
            <a:prstGeom prst="ellipse">
              <a:avLst/>
            </a:prstGeom>
            <a:solidFill>
              <a:srgbClr val="FF0000"/>
            </a:solidFill>
            <a:ln w="9525" cap="flat" cmpd="sng" algn="ctr">
              <a:no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sp>
          <p:nvSpPr>
            <p:cNvPr id="89" name="Oval 88"/>
            <p:cNvSpPr/>
            <p:nvPr/>
          </p:nvSpPr>
          <p:spPr>
            <a:xfrm>
              <a:off x="2925719" y="5114671"/>
              <a:ext cx="67864" cy="67864"/>
            </a:xfrm>
            <a:prstGeom prst="ellipse">
              <a:avLst/>
            </a:prstGeom>
            <a:solidFill>
              <a:srgbClr val="7B7C7E"/>
            </a:solidFill>
            <a:ln w="9525" cap="flat" cmpd="sng" algn="ctr">
              <a:no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sp>
          <p:nvSpPr>
            <p:cNvPr id="90" name="Oval 89"/>
            <p:cNvSpPr/>
            <p:nvPr/>
          </p:nvSpPr>
          <p:spPr>
            <a:xfrm>
              <a:off x="2925719" y="5207847"/>
              <a:ext cx="67864" cy="67864"/>
            </a:xfrm>
            <a:prstGeom prst="ellipse">
              <a:avLst/>
            </a:prstGeom>
            <a:solidFill>
              <a:srgbClr val="7B7C7E"/>
            </a:solidFill>
            <a:ln w="9525" cap="flat" cmpd="sng" algn="ctr">
              <a:no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grpSp>
      <p:sp>
        <p:nvSpPr>
          <p:cNvPr id="91" name="Rectangle 90"/>
          <p:cNvSpPr/>
          <p:nvPr/>
        </p:nvSpPr>
        <p:spPr>
          <a:xfrm>
            <a:off x="5106914" y="5627502"/>
            <a:ext cx="365760" cy="365760"/>
          </a:xfrm>
          <a:prstGeom prst="rect">
            <a:avLst/>
          </a:prstGeom>
          <a:solidFill>
            <a:srgbClr val="0E78C5"/>
          </a:solidFill>
          <a:ln>
            <a:solidFill>
              <a:srgbClr val="0E78C5"/>
            </a:solidFill>
          </a:ln>
        </p:spPr>
        <p:txBody>
          <a:bodyPr wrap="square" lIns="0" tIns="0" rIns="0" bIns="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prstClr val="white"/>
                </a:solidFill>
                <a:effectLst/>
                <a:uLnTx/>
                <a:uFillTx/>
                <a:latin typeface="Bosch Office Sans" pitchFamily="34" charset="0"/>
                <a:ea typeface="+mn-ea"/>
                <a:cs typeface="+mn-cs"/>
              </a:rPr>
              <a:t>KPI1</a:t>
            </a:r>
          </a:p>
        </p:txBody>
      </p:sp>
      <p:sp>
        <p:nvSpPr>
          <p:cNvPr id="92" name="Rectangle 91"/>
          <p:cNvSpPr/>
          <p:nvPr/>
        </p:nvSpPr>
        <p:spPr>
          <a:xfrm>
            <a:off x="5631207" y="5627187"/>
            <a:ext cx="365760" cy="365760"/>
          </a:xfrm>
          <a:prstGeom prst="rect">
            <a:avLst/>
          </a:prstGeom>
          <a:solidFill>
            <a:srgbClr val="0E78C5"/>
          </a:solidFill>
          <a:ln>
            <a:solidFill>
              <a:srgbClr val="0E78C5"/>
            </a:solidFill>
          </a:ln>
        </p:spPr>
        <p:txBody>
          <a:bodyPr wrap="square" lIns="0" tIns="0" rIns="0" bIns="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prstClr val="white"/>
                </a:solidFill>
                <a:effectLst/>
                <a:uLnTx/>
                <a:uFillTx/>
                <a:latin typeface="Bosch Office Sans" pitchFamily="34" charset="0"/>
                <a:ea typeface="+mn-ea"/>
                <a:cs typeface="+mn-cs"/>
              </a:rPr>
              <a:t>KPI2</a:t>
            </a:r>
          </a:p>
        </p:txBody>
      </p:sp>
      <p:sp>
        <p:nvSpPr>
          <p:cNvPr id="93" name="Rectangle 92"/>
          <p:cNvSpPr/>
          <p:nvPr/>
        </p:nvSpPr>
        <p:spPr>
          <a:xfrm>
            <a:off x="6130004" y="5633607"/>
            <a:ext cx="365760" cy="365760"/>
          </a:xfrm>
          <a:prstGeom prst="rect">
            <a:avLst/>
          </a:prstGeom>
          <a:solidFill>
            <a:srgbClr val="0E78C5"/>
          </a:solidFill>
          <a:ln>
            <a:solidFill>
              <a:srgbClr val="0E78C5"/>
            </a:solidFill>
          </a:ln>
        </p:spPr>
        <p:txBody>
          <a:bodyPr wrap="square" lIns="0" tIns="0" rIns="0" bIns="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prstClr val="white"/>
                </a:solidFill>
                <a:effectLst/>
                <a:uLnTx/>
                <a:uFillTx/>
                <a:latin typeface="Bosch Office Sans" pitchFamily="34" charset="0"/>
                <a:ea typeface="+mn-ea"/>
                <a:cs typeface="+mn-cs"/>
              </a:rPr>
              <a:t>…</a:t>
            </a:r>
          </a:p>
        </p:txBody>
      </p:sp>
      <p:grpSp>
        <p:nvGrpSpPr>
          <p:cNvPr id="94" name="Group 93"/>
          <p:cNvGrpSpPr/>
          <p:nvPr/>
        </p:nvGrpSpPr>
        <p:grpSpPr>
          <a:xfrm>
            <a:off x="6454665" y="794394"/>
            <a:ext cx="287931" cy="322290"/>
            <a:chOff x="2432853" y="5225583"/>
            <a:chExt cx="287931" cy="322290"/>
          </a:xfrm>
        </p:grpSpPr>
        <p:sp>
          <p:nvSpPr>
            <p:cNvPr id="95" name="Oval 94"/>
            <p:cNvSpPr/>
            <p:nvPr/>
          </p:nvSpPr>
          <p:spPr>
            <a:xfrm>
              <a:off x="2542886" y="5447489"/>
              <a:ext cx="67864" cy="67864"/>
            </a:xfrm>
            <a:prstGeom prst="ellipse">
              <a:avLst/>
            </a:prstGeom>
            <a:solidFill>
              <a:srgbClr val="92D050"/>
            </a:solidFill>
            <a:ln w="9525" cap="flat" cmpd="sng" algn="ctr">
              <a:no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pic>
          <p:nvPicPr>
            <p:cNvPr id="96" name="Picture 95"/>
            <p:cNvPicPr>
              <a:picLocks noChangeAspect="1"/>
            </p:cNvPicPr>
            <p:nvPr/>
          </p:nvPicPr>
          <p:blipFill rotWithShape="1">
            <a:blip r:embed="rId8" cstate="hqprint">
              <a:duotone>
                <a:srgbClr val="B2B3B5">
                  <a:shade val="45000"/>
                  <a:satMod val="135000"/>
                </a:srgbClr>
                <a:prstClr val="white"/>
              </a:duotone>
              <a:extLst>
                <a:ext uri="{28A0092B-C50C-407E-A947-70E740481C1C}">
                  <a14:useLocalDpi xmlns:a14="http://schemas.microsoft.com/office/drawing/2010/main" val="0"/>
                </a:ext>
              </a:extLst>
            </a:blip>
            <a:srcRect l="16316" t="5204" r="16378" b="19459"/>
            <a:stretch/>
          </p:blipFill>
          <p:spPr>
            <a:xfrm>
              <a:off x="2432853" y="5225583"/>
              <a:ext cx="287931" cy="322290"/>
            </a:xfrm>
            <a:prstGeom prst="rect">
              <a:avLst/>
            </a:prstGeom>
          </p:spPr>
        </p:pic>
        <p:sp>
          <p:nvSpPr>
            <p:cNvPr id="97" name="Oval 96"/>
            <p:cNvSpPr/>
            <p:nvPr/>
          </p:nvSpPr>
          <p:spPr>
            <a:xfrm>
              <a:off x="2542886" y="5261439"/>
              <a:ext cx="67864" cy="67864"/>
            </a:xfrm>
            <a:prstGeom prst="ellipse">
              <a:avLst/>
            </a:prstGeom>
            <a:solidFill>
              <a:srgbClr val="7B7C7E"/>
            </a:solidFill>
            <a:ln w="9525" cap="flat" cmpd="sng" algn="ctr">
              <a:no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sp>
          <p:nvSpPr>
            <p:cNvPr id="98" name="Oval 97"/>
            <p:cNvSpPr/>
            <p:nvPr/>
          </p:nvSpPr>
          <p:spPr>
            <a:xfrm>
              <a:off x="2542886" y="5354464"/>
              <a:ext cx="67864" cy="67864"/>
            </a:xfrm>
            <a:prstGeom prst="ellipse">
              <a:avLst/>
            </a:prstGeom>
            <a:solidFill>
              <a:srgbClr val="7B7C7E"/>
            </a:solidFill>
            <a:ln w="9525" cap="flat" cmpd="sng" algn="ctr">
              <a:no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grpSp>
      <p:pic>
        <p:nvPicPr>
          <p:cNvPr id="99" name="Picture 98"/>
          <p:cNvPicPr>
            <a:picLocks noChangeAspect="1"/>
          </p:cNvPicPr>
          <p:nvPr/>
        </p:nvPicPr>
        <p:blipFill rotWithShape="1">
          <a:blip r:embed="rId2" cstate="hqprint">
            <a:duotone>
              <a:srgbClr val="B2B3B5">
                <a:shade val="45000"/>
                <a:satMod val="135000"/>
              </a:srgbClr>
              <a:prstClr val="white"/>
            </a:duotone>
            <a:extLst>
              <a:ext uri="{28A0092B-C50C-407E-A947-70E740481C1C}">
                <a14:useLocalDpi xmlns:a14="http://schemas.microsoft.com/office/drawing/2010/main" val="0"/>
              </a:ext>
            </a:extLst>
          </a:blip>
          <a:srcRect l="14907" t="8257" r="14907" b="22514"/>
          <a:stretch/>
        </p:blipFill>
        <p:spPr>
          <a:xfrm>
            <a:off x="7462872" y="3126877"/>
            <a:ext cx="277231" cy="273453"/>
          </a:xfrm>
          <a:prstGeom prst="rect">
            <a:avLst/>
          </a:prstGeom>
        </p:spPr>
      </p:pic>
      <p:pic>
        <p:nvPicPr>
          <p:cNvPr id="100" name="Picture 99"/>
          <p:cNvPicPr>
            <a:picLocks noChangeAspect="1"/>
          </p:cNvPicPr>
          <p:nvPr/>
        </p:nvPicPr>
        <p:blipFill rotWithShape="1">
          <a:blip r:embed="rId9" cstate="hqprint">
            <a:duotone>
              <a:srgbClr val="B2B3B5">
                <a:shade val="45000"/>
                <a:satMod val="135000"/>
              </a:srgbClr>
              <a:prstClr val="white"/>
            </a:duotone>
            <a:extLst>
              <a:ext uri="{28A0092B-C50C-407E-A947-70E740481C1C}">
                <a14:useLocalDpi xmlns:a14="http://schemas.microsoft.com/office/drawing/2010/main" val="0"/>
              </a:ext>
            </a:extLst>
          </a:blip>
          <a:srcRect l="10835" t="4072" r="10835" b="20930"/>
          <a:stretch/>
        </p:blipFill>
        <p:spPr>
          <a:xfrm>
            <a:off x="7888432" y="3155448"/>
            <a:ext cx="225920" cy="216310"/>
          </a:xfrm>
          <a:prstGeom prst="rect">
            <a:avLst/>
          </a:prstGeom>
        </p:spPr>
      </p:pic>
      <p:pic>
        <p:nvPicPr>
          <p:cNvPr id="101" name="Picture 100"/>
          <p:cNvPicPr>
            <a:picLocks noChangeAspect="1"/>
          </p:cNvPicPr>
          <p:nvPr/>
        </p:nvPicPr>
        <p:blipFill rotWithShape="1">
          <a:blip r:embed="rId9" cstate="hqprint">
            <a:duotone>
              <a:srgbClr val="B2B3B5">
                <a:shade val="45000"/>
                <a:satMod val="135000"/>
              </a:srgbClr>
              <a:prstClr val="white"/>
            </a:duotone>
            <a:extLst>
              <a:ext uri="{28A0092B-C50C-407E-A947-70E740481C1C}">
                <a14:useLocalDpi xmlns:a14="http://schemas.microsoft.com/office/drawing/2010/main" val="0"/>
              </a:ext>
            </a:extLst>
          </a:blip>
          <a:srcRect l="10835" t="4072" r="10835" b="20930"/>
          <a:stretch/>
        </p:blipFill>
        <p:spPr>
          <a:xfrm>
            <a:off x="5208986" y="3035682"/>
            <a:ext cx="225920" cy="216310"/>
          </a:xfrm>
          <a:prstGeom prst="rect">
            <a:avLst/>
          </a:prstGeom>
        </p:spPr>
      </p:pic>
      <p:pic>
        <p:nvPicPr>
          <p:cNvPr id="102" name="Picture 101"/>
          <p:cNvPicPr>
            <a:picLocks noChangeAspect="1"/>
          </p:cNvPicPr>
          <p:nvPr/>
        </p:nvPicPr>
        <p:blipFill rotWithShape="1">
          <a:blip r:embed="rId9" cstate="hqprint">
            <a:duotone>
              <a:srgbClr val="B2B3B5">
                <a:shade val="45000"/>
                <a:satMod val="135000"/>
              </a:srgbClr>
              <a:prstClr val="white"/>
            </a:duotone>
            <a:extLst>
              <a:ext uri="{28A0092B-C50C-407E-A947-70E740481C1C}">
                <a14:useLocalDpi xmlns:a14="http://schemas.microsoft.com/office/drawing/2010/main" val="0"/>
              </a:ext>
            </a:extLst>
          </a:blip>
          <a:srcRect l="10835" t="4072" r="10835" b="20930"/>
          <a:stretch/>
        </p:blipFill>
        <p:spPr>
          <a:xfrm>
            <a:off x="2784383" y="3016696"/>
            <a:ext cx="225920" cy="216310"/>
          </a:xfrm>
          <a:prstGeom prst="rect">
            <a:avLst/>
          </a:prstGeom>
        </p:spPr>
      </p:pic>
      <p:pic>
        <p:nvPicPr>
          <p:cNvPr id="103" name="Picture 102"/>
          <p:cNvPicPr>
            <a:picLocks noChangeAspect="1"/>
          </p:cNvPicPr>
          <p:nvPr/>
        </p:nvPicPr>
        <p:blipFill rotWithShape="1">
          <a:blip r:embed="rId9" cstate="hqprint">
            <a:duotone>
              <a:srgbClr val="B2B3B5">
                <a:shade val="45000"/>
                <a:satMod val="135000"/>
              </a:srgbClr>
              <a:prstClr val="white"/>
            </a:duotone>
            <a:extLst>
              <a:ext uri="{28A0092B-C50C-407E-A947-70E740481C1C}">
                <a14:useLocalDpi xmlns:a14="http://schemas.microsoft.com/office/drawing/2010/main" val="0"/>
              </a:ext>
            </a:extLst>
          </a:blip>
          <a:srcRect l="10835" t="4072" r="10835" b="20930"/>
          <a:stretch/>
        </p:blipFill>
        <p:spPr>
          <a:xfrm>
            <a:off x="2392691" y="5593063"/>
            <a:ext cx="225920" cy="216310"/>
          </a:xfrm>
          <a:prstGeom prst="rect">
            <a:avLst/>
          </a:prstGeom>
        </p:spPr>
      </p:pic>
      <p:pic>
        <p:nvPicPr>
          <p:cNvPr id="104" name="Picture 103"/>
          <p:cNvPicPr>
            <a:picLocks noChangeAspect="1"/>
          </p:cNvPicPr>
          <p:nvPr/>
        </p:nvPicPr>
        <p:blipFill rotWithShape="1">
          <a:blip r:embed="rId4" cstate="hqprint">
            <a:duotone>
              <a:srgbClr val="B2B3B5">
                <a:shade val="45000"/>
                <a:satMod val="135000"/>
              </a:srgbClr>
              <a:prstClr val="white"/>
            </a:duotone>
            <a:extLst>
              <a:ext uri="{28A0092B-C50C-407E-A947-70E740481C1C}">
                <a14:useLocalDpi xmlns:a14="http://schemas.microsoft.com/office/drawing/2010/main" val="0"/>
              </a:ext>
            </a:extLst>
          </a:blip>
          <a:srcRect l="20502" t="1697" r="20224" b="15839"/>
          <a:stretch/>
        </p:blipFill>
        <p:spPr>
          <a:xfrm>
            <a:off x="5517700" y="2991367"/>
            <a:ext cx="219189" cy="304940"/>
          </a:xfrm>
          <a:prstGeom prst="rect">
            <a:avLst/>
          </a:prstGeom>
        </p:spPr>
      </p:pic>
      <p:sp>
        <p:nvSpPr>
          <p:cNvPr id="105" name="Down Arrow 104"/>
          <p:cNvSpPr/>
          <p:nvPr/>
        </p:nvSpPr>
        <p:spPr>
          <a:xfrm rot="5400000" flipV="1">
            <a:off x="568056" y="741964"/>
            <a:ext cx="484632" cy="831179"/>
          </a:xfrm>
          <a:prstGeom prst="downArrow">
            <a:avLst/>
          </a:prstGeom>
          <a:solidFill>
            <a:sysClr val="window" lastClr="FFFFFF">
              <a:lumMod val="85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smtClean="0">
              <a:ln>
                <a:noFill/>
              </a:ln>
              <a:solidFill>
                <a:prstClr val="white">
                  <a:lumMod val="65000"/>
                </a:prstClr>
              </a:solidFill>
              <a:effectLst/>
              <a:uLnTx/>
              <a:uFillTx/>
              <a:latin typeface="Bosch Office Sans"/>
              <a:ea typeface="+mn-ea"/>
              <a:cs typeface="+mn-cs"/>
            </a:endParaRPr>
          </a:p>
        </p:txBody>
      </p:sp>
      <p:sp>
        <p:nvSpPr>
          <p:cNvPr id="106" name="Rectangle 105"/>
          <p:cNvSpPr/>
          <p:nvPr/>
        </p:nvSpPr>
        <p:spPr>
          <a:xfrm>
            <a:off x="8347949" y="3522938"/>
            <a:ext cx="673759" cy="365760"/>
          </a:xfrm>
          <a:prstGeom prst="rect">
            <a:avLst/>
          </a:prstGeom>
          <a:solidFill>
            <a:srgbClr val="0E78C5"/>
          </a:solidFill>
          <a:ln>
            <a:solidFill>
              <a:srgbClr val="0E78C5"/>
            </a:solidFill>
          </a:ln>
        </p:spPr>
        <p:txBody>
          <a:bodyPr wrap="square" lIns="0" tIns="0" rIns="0" bIns="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prstClr val="white"/>
                </a:solidFill>
                <a:effectLst/>
                <a:uLnTx/>
                <a:uFillTx/>
                <a:latin typeface="Bosch Office Sans" pitchFamily="34" charset="0"/>
                <a:ea typeface="+mn-ea"/>
                <a:cs typeface="+mn-cs"/>
              </a:rPr>
              <a:t>Build</a:t>
            </a:r>
          </a:p>
        </p:txBody>
      </p:sp>
      <p:cxnSp>
        <p:nvCxnSpPr>
          <p:cNvPr id="107" name="Straight Arrow Connector 106"/>
          <p:cNvCxnSpPr>
            <a:stCxn id="36" idx="3"/>
            <a:endCxn id="106" idx="1"/>
          </p:cNvCxnSpPr>
          <p:nvPr/>
        </p:nvCxnSpPr>
        <p:spPr>
          <a:xfrm>
            <a:off x="8144570" y="3705818"/>
            <a:ext cx="203379" cy="0"/>
          </a:xfrm>
          <a:prstGeom prst="straightConnector1">
            <a:avLst/>
          </a:prstGeom>
          <a:noFill/>
          <a:ln w="38100" cap="flat" cmpd="sng" algn="ctr">
            <a:solidFill>
              <a:srgbClr val="0E78C5"/>
            </a:solidFill>
            <a:prstDash val="solid"/>
            <a:miter lim="800000"/>
            <a:headEnd type="triangle"/>
            <a:tailEnd type="none"/>
          </a:ln>
          <a:effectLst/>
        </p:spPr>
      </p:cxnSp>
      <p:pic>
        <p:nvPicPr>
          <p:cNvPr id="108" name="Picture 107"/>
          <p:cNvPicPr>
            <a:picLocks noChangeAspect="1"/>
          </p:cNvPicPr>
          <p:nvPr/>
        </p:nvPicPr>
        <p:blipFill rotWithShape="1">
          <a:blip r:embed="rId2" cstate="hqprint">
            <a:duotone>
              <a:srgbClr val="B2B3B5">
                <a:shade val="45000"/>
                <a:satMod val="135000"/>
              </a:srgbClr>
              <a:prstClr val="white"/>
            </a:duotone>
            <a:extLst>
              <a:ext uri="{28A0092B-C50C-407E-A947-70E740481C1C}">
                <a14:useLocalDpi xmlns:a14="http://schemas.microsoft.com/office/drawing/2010/main" val="0"/>
              </a:ext>
            </a:extLst>
          </a:blip>
          <a:srcRect l="14907" t="8257" r="14907" b="22514"/>
          <a:stretch/>
        </p:blipFill>
        <p:spPr>
          <a:xfrm>
            <a:off x="1986138" y="2992931"/>
            <a:ext cx="277231" cy="273453"/>
          </a:xfrm>
          <a:prstGeom prst="rect">
            <a:avLst/>
          </a:prstGeom>
        </p:spPr>
      </p:pic>
      <p:grpSp>
        <p:nvGrpSpPr>
          <p:cNvPr id="109" name="Group 108"/>
          <p:cNvGrpSpPr/>
          <p:nvPr/>
        </p:nvGrpSpPr>
        <p:grpSpPr>
          <a:xfrm>
            <a:off x="9681146" y="272272"/>
            <a:ext cx="845103" cy="355850"/>
            <a:chOff x="9388822" y="340784"/>
            <a:chExt cx="845103" cy="355850"/>
          </a:xfrm>
        </p:grpSpPr>
        <p:pic>
          <p:nvPicPr>
            <p:cNvPr id="110" name="Picture 109"/>
            <p:cNvPicPr>
              <a:picLocks noChangeAspect="1"/>
            </p:cNvPicPr>
            <p:nvPr/>
          </p:nvPicPr>
          <p:blipFill rotWithShape="1">
            <a:blip r:embed="rId10" cstate="hqprint">
              <a:duotone>
                <a:srgbClr val="B2B3B5">
                  <a:shade val="45000"/>
                  <a:satMod val="135000"/>
                </a:srgbClr>
                <a:prstClr val="white"/>
              </a:duotone>
              <a:extLst>
                <a:ext uri="{28A0092B-C50C-407E-A947-70E740481C1C}">
                  <a14:useLocalDpi xmlns:a14="http://schemas.microsoft.com/office/drawing/2010/main" val="0"/>
                </a:ext>
              </a:extLst>
            </a:blip>
            <a:srcRect l="7493" t="9049" r="8233" b="21949"/>
            <a:stretch/>
          </p:blipFill>
          <p:spPr>
            <a:xfrm>
              <a:off x="9704677" y="340784"/>
              <a:ext cx="213395" cy="174726"/>
            </a:xfrm>
            <a:prstGeom prst="rect">
              <a:avLst/>
            </a:prstGeom>
          </p:spPr>
        </p:pic>
        <p:sp>
          <p:nvSpPr>
            <p:cNvPr id="111" name="Rectangle 110"/>
            <p:cNvSpPr/>
            <p:nvPr/>
          </p:nvSpPr>
          <p:spPr>
            <a:xfrm>
              <a:off x="9388822" y="450413"/>
              <a:ext cx="845103" cy="246221"/>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smtClean="0">
                  <a:ln>
                    <a:noFill/>
                  </a:ln>
                  <a:solidFill>
                    <a:prstClr val="black">
                      <a:lumMod val="50000"/>
                      <a:lumOff val="50000"/>
                    </a:prstClr>
                  </a:solidFill>
                  <a:effectLst/>
                  <a:uLnTx/>
                  <a:uFillTx/>
                  <a:latin typeface="Bosch Office Sans"/>
                  <a:ea typeface="+mn-ea"/>
                  <a:cs typeface="+mn-cs"/>
                </a:rPr>
                <a:t>Maintainers</a:t>
              </a:r>
              <a:endParaRPr kumimoji="0" lang="en-US" sz="1800" b="0" i="0" u="none" strike="noStrike" kern="0" cap="none" spc="0" normalizeH="0" baseline="0" noProof="0" dirty="0" smtClean="0">
                <a:ln>
                  <a:noFill/>
                </a:ln>
                <a:solidFill>
                  <a:prstClr val="black"/>
                </a:solidFill>
                <a:effectLst/>
                <a:uLnTx/>
                <a:uFillTx/>
                <a:latin typeface="Bosch Office Sans" pitchFamily="34" charset="0"/>
                <a:ea typeface="+mn-ea"/>
                <a:cs typeface="+mn-cs"/>
              </a:endParaRPr>
            </a:p>
          </p:txBody>
        </p:sp>
      </p:grpSp>
      <p:grpSp>
        <p:nvGrpSpPr>
          <p:cNvPr id="112" name="Group 111"/>
          <p:cNvGrpSpPr/>
          <p:nvPr/>
        </p:nvGrpSpPr>
        <p:grpSpPr>
          <a:xfrm>
            <a:off x="8901766" y="4039465"/>
            <a:ext cx="1678665" cy="355850"/>
            <a:chOff x="335911" y="4092496"/>
            <a:chExt cx="1678665" cy="355850"/>
          </a:xfrm>
        </p:grpSpPr>
        <p:pic>
          <p:nvPicPr>
            <p:cNvPr id="113" name="Picture 112"/>
            <p:cNvPicPr>
              <a:picLocks noChangeAspect="1"/>
            </p:cNvPicPr>
            <p:nvPr/>
          </p:nvPicPr>
          <p:blipFill rotWithShape="1">
            <a:blip r:embed="rId10" cstate="hqprint">
              <a:duotone>
                <a:srgbClr val="B2B3B5">
                  <a:shade val="45000"/>
                  <a:satMod val="135000"/>
                </a:srgbClr>
                <a:prstClr val="white"/>
              </a:duotone>
              <a:extLst>
                <a:ext uri="{28A0092B-C50C-407E-A947-70E740481C1C}">
                  <a14:useLocalDpi xmlns:a14="http://schemas.microsoft.com/office/drawing/2010/main" val="0"/>
                </a:ext>
              </a:extLst>
            </a:blip>
            <a:srcRect l="7493" t="9049" r="8233" b="21949"/>
            <a:stretch/>
          </p:blipFill>
          <p:spPr>
            <a:xfrm>
              <a:off x="1068546" y="4092496"/>
              <a:ext cx="213395" cy="174726"/>
            </a:xfrm>
            <a:prstGeom prst="rect">
              <a:avLst/>
            </a:prstGeom>
          </p:spPr>
        </p:pic>
        <p:sp>
          <p:nvSpPr>
            <p:cNvPr id="114" name="Rectangle 113"/>
            <p:cNvSpPr/>
            <p:nvPr/>
          </p:nvSpPr>
          <p:spPr>
            <a:xfrm>
              <a:off x="335911" y="4202125"/>
              <a:ext cx="1678665" cy="246221"/>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smtClean="0">
                  <a:ln>
                    <a:noFill/>
                  </a:ln>
                  <a:solidFill>
                    <a:prstClr val="black">
                      <a:lumMod val="50000"/>
                      <a:lumOff val="50000"/>
                    </a:prstClr>
                  </a:solidFill>
                  <a:effectLst/>
                  <a:uLnTx/>
                  <a:uFillTx/>
                  <a:latin typeface="Bosch Office Sans"/>
                  <a:ea typeface="+mn-ea"/>
                  <a:cs typeface="+mn-cs"/>
                </a:rPr>
                <a:t>Pipeline dev. | Maintainers</a:t>
              </a:r>
              <a:endParaRPr kumimoji="0" lang="en-US" sz="1800" b="0" i="0" u="none" strike="noStrike" kern="0" cap="none" spc="0" normalizeH="0" baseline="0" noProof="0" dirty="0" smtClean="0">
                <a:ln>
                  <a:noFill/>
                </a:ln>
                <a:solidFill>
                  <a:prstClr val="black"/>
                </a:solidFill>
                <a:effectLst/>
                <a:uLnTx/>
                <a:uFillTx/>
                <a:latin typeface="Bosch Office Sans" pitchFamily="34" charset="0"/>
                <a:ea typeface="+mn-ea"/>
                <a:cs typeface="+mn-cs"/>
              </a:endParaRPr>
            </a:p>
          </p:txBody>
        </p:sp>
      </p:grpSp>
      <p:grpSp>
        <p:nvGrpSpPr>
          <p:cNvPr id="115" name="Group 114"/>
          <p:cNvGrpSpPr/>
          <p:nvPr/>
        </p:nvGrpSpPr>
        <p:grpSpPr>
          <a:xfrm>
            <a:off x="4296604" y="5822790"/>
            <a:ext cx="745717" cy="355850"/>
            <a:chOff x="2822996" y="5352423"/>
            <a:chExt cx="745717" cy="355850"/>
          </a:xfrm>
        </p:grpSpPr>
        <p:pic>
          <p:nvPicPr>
            <p:cNvPr id="116" name="Picture 115"/>
            <p:cNvPicPr>
              <a:picLocks noChangeAspect="1"/>
            </p:cNvPicPr>
            <p:nvPr/>
          </p:nvPicPr>
          <p:blipFill rotWithShape="1">
            <a:blip r:embed="rId10" cstate="hqprint">
              <a:duotone>
                <a:srgbClr val="B2B3B5">
                  <a:shade val="45000"/>
                  <a:satMod val="135000"/>
                </a:srgbClr>
                <a:prstClr val="white"/>
              </a:duotone>
              <a:extLst>
                <a:ext uri="{28A0092B-C50C-407E-A947-70E740481C1C}">
                  <a14:useLocalDpi xmlns:a14="http://schemas.microsoft.com/office/drawing/2010/main" val="0"/>
                </a:ext>
              </a:extLst>
            </a:blip>
            <a:srcRect l="7493" t="9049" r="8233" b="21949"/>
            <a:stretch/>
          </p:blipFill>
          <p:spPr>
            <a:xfrm>
              <a:off x="3089158" y="5352423"/>
              <a:ext cx="213395" cy="174726"/>
            </a:xfrm>
            <a:prstGeom prst="rect">
              <a:avLst/>
            </a:prstGeom>
          </p:spPr>
        </p:pic>
        <p:sp>
          <p:nvSpPr>
            <p:cNvPr id="117" name="Rectangle 116"/>
            <p:cNvSpPr/>
            <p:nvPr/>
          </p:nvSpPr>
          <p:spPr>
            <a:xfrm>
              <a:off x="2822996" y="5462052"/>
              <a:ext cx="745717" cy="246221"/>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smtClean="0">
                  <a:ln>
                    <a:noFill/>
                  </a:ln>
                  <a:solidFill>
                    <a:prstClr val="black">
                      <a:lumMod val="50000"/>
                      <a:lumOff val="50000"/>
                    </a:prstClr>
                  </a:solidFill>
                  <a:effectLst/>
                  <a:uLnTx/>
                  <a:uFillTx/>
                  <a:latin typeface="Bosch Office Sans"/>
                  <a:ea typeface="+mn-ea"/>
                  <a:cs typeface="+mn-cs"/>
                </a:rPr>
                <a:t>Architects</a:t>
              </a:r>
              <a:endParaRPr kumimoji="0" lang="en-US" sz="1800" b="0" i="0" u="none" strike="noStrike" kern="0" cap="none" spc="0" normalizeH="0" baseline="0" noProof="0" dirty="0" smtClean="0">
                <a:ln>
                  <a:noFill/>
                </a:ln>
                <a:solidFill>
                  <a:prstClr val="black"/>
                </a:solidFill>
                <a:effectLst/>
                <a:uLnTx/>
                <a:uFillTx/>
                <a:latin typeface="Bosch Office Sans" pitchFamily="34" charset="0"/>
                <a:ea typeface="+mn-ea"/>
                <a:cs typeface="+mn-cs"/>
              </a:endParaRPr>
            </a:p>
          </p:txBody>
        </p:sp>
      </p:grpSp>
      <p:grpSp>
        <p:nvGrpSpPr>
          <p:cNvPr id="118" name="Group 117"/>
          <p:cNvGrpSpPr/>
          <p:nvPr/>
        </p:nvGrpSpPr>
        <p:grpSpPr>
          <a:xfrm>
            <a:off x="4442477" y="5388114"/>
            <a:ext cx="453970" cy="355715"/>
            <a:chOff x="3400527" y="4996708"/>
            <a:chExt cx="453970" cy="355715"/>
          </a:xfrm>
        </p:grpSpPr>
        <p:pic>
          <p:nvPicPr>
            <p:cNvPr id="119" name="Picture 118"/>
            <p:cNvPicPr>
              <a:picLocks noChangeAspect="1"/>
            </p:cNvPicPr>
            <p:nvPr/>
          </p:nvPicPr>
          <p:blipFill rotWithShape="1">
            <a:blip r:embed="rId10" cstate="hqprint">
              <a:duotone>
                <a:srgbClr val="B2B3B5">
                  <a:shade val="45000"/>
                  <a:satMod val="135000"/>
                </a:srgbClr>
                <a:prstClr val="white"/>
              </a:duotone>
              <a:extLst>
                <a:ext uri="{28A0092B-C50C-407E-A947-70E740481C1C}">
                  <a14:useLocalDpi xmlns:a14="http://schemas.microsoft.com/office/drawing/2010/main" val="0"/>
                </a:ext>
              </a:extLst>
            </a:blip>
            <a:srcRect l="7493" t="9049" r="8233" b="21949"/>
            <a:stretch/>
          </p:blipFill>
          <p:spPr>
            <a:xfrm>
              <a:off x="3504433" y="4996708"/>
              <a:ext cx="213395" cy="174726"/>
            </a:xfrm>
            <a:prstGeom prst="rect">
              <a:avLst/>
            </a:prstGeom>
          </p:spPr>
        </p:pic>
        <p:sp>
          <p:nvSpPr>
            <p:cNvPr id="120" name="Rectangle 119"/>
            <p:cNvSpPr/>
            <p:nvPr/>
          </p:nvSpPr>
          <p:spPr>
            <a:xfrm>
              <a:off x="3400527" y="5106202"/>
              <a:ext cx="453970" cy="246221"/>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smtClean="0">
                  <a:ln>
                    <a:noFill/>
                  </a:ln>
                  <a:solidFill>
                    <a:prstClr val="black">
                      <a:lumMod val="50000"/>
                      <a:lumOff val="50000"/>
                    </a:prstClr>
                  </a:solidFill>
                  <a:effectLst/>
                  <a:uLnTx/>
                  <a:uFillTx/>
                  <a:latin typeface="Bosch Office Sans"/>
                  <a:ea typeface="+mn-ea"/>
                  <a:cs typeface="+mn-cs"/>
                </a:rPr>
                <a:t>SQA</a:t>
              </a:r>
              <a:endParaRPr kumimoji="0" lang="en-US" sz="1800" b="0" i="0" u="none" strike="noStrike" kern="0" cap="none" spc="0" normalizeH="0" baseline="0" noProof="0" dirty="0" smtClean="0">
                <a:ln>
                  <a:noFill/>
                </a:ln>
                <a:solidFill>
                  <a:prstClr val="black"/>
                </a:solidFill>
                <a:effectLst/>
                <a:uLnTx/>
                <a:uFillTx/>
                <a:latin typeface="Bosch Office Sans" pitchFamily="34" charset="0"/>
                <a:ea typeface="+mn-ea"/>
                <a:cs typeface="+mn-cs"/>
              </a:endParaRPr>
            </a:p>
          </p:txBody>
        </p:sp>
      </p:grpSp>
      <p:grpSp>
        <p:nvGrpSpPr>
          <p:cNvPr id="121" name="Group 120"/>
          <p:cNvGrpSpPr/>
          <p:nvPr/>
        </p:nvGrpSpPr>
        <p:grpSpPr>
          <a:xfrm>
            <a:off x="4182791" y="6257601"/>
            <a:ext cx="973343" cy="355850"/>
            <a:chOff x="1789251" y="5352423"/>
            <a:chExt cx="973343" cy="355850"/>
          </a:xfrm>
        </p:grpSpPr>
        <p:pic>
          <p:nvPicPr>
            <p:cNvPr id="122" name="Picture 121"/>
            <p:cNvPicPr>
              <a:picLocks noChangeAspect="1"/>
            </p:cNvPicPr>
            <p:nvPr/>
          </p:nvPicPr>
          <p:blipFill rotWithShape="1">
            <a:blip r:embed="rId10" cstate="hqprint">
              <a:duotone>
                <a:srgbClr val="B2B3B5">
                  <a:shade val="45000"/>
                  <a:satMod val="135000"/>
                </a:srgbClr>
                <a:prstClr val="white"/>
              </a:duotone>
              <a:extLst>
                <a:ext uri="{28A0092B-C50C-407E-A947-70E740481C1C}">
                  <a14:useLocalDpi xmlns:a14="http://schemas.microsoft.com/office/drawing/2010/main" val="0"/>
                </a:ext>
              </a:extLst>
            </a:blip>
            <a:srcRect l="7493" t="9049" r="8233" b="21949"/>
            <a:stretch/>
          </p:blipFill>
          <p:spPr>
            <a:xfrm>
              <a:off x="2169225" y="5352423"/>
              <a:ext cx="213395" cy="174726"/>
            </a:xfrm>
            <a:prstGeom prst="rect">
              <a:avLst/>
            </a:prstGeom>
          </p:spPr>
        </p:pic>
        <p:sp>
          <p:nvSpPr>
            <p:cNvPr id="123" name="Rectangle 122"/>
            <p:cNvSpPr/>
            <p:nvPr/>
          </p:nvSpPr>
          <p:spPr>
            <a:xfrm>
              <a:off x="1789251" y="5462052"/>
              <a:ext cx="973343" cy="246221"/>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smtClean="0">
                  <a:ln>
                    <a:noFill/>
                  </a:ln>
                  <a:solidFill>
                    <a:prstClr val="black">
                      <a:lumMod val="50000"/>
                      <a:lumOff val="50000"/>
                    </a:prstClr>
                  </a:solidFill>
                  <a:effectLst/>
                  <a:uLnTx/>
                  <a:uFillTx/>
                  <a:latin typeface="Bosch Office Sans"/>
                  <a:ea typeface="+mn-ea"/>
                  <a:cs typeface="+mn-cs"/>
                </a:rPr>
                <a:t>Project Mgmt.</a:t>
              </a:r>
              <a:endParaRPr kumimoji="0" lang="en-US" sz="1800" b="0" i="0" u="none" strike="noStrike" kern="0" cap="none" spc="0" normalizeH="0" baseline="0" noProof="0" dirty="0" smtClean="0">
                <a:ln>
                  <a:noFill/>
                </a:ln>
                <a:solidFill>
                  <a:prstClr val="black"/>
                </a:solidFill>
                <a:effectLst/>
                <a:uLnTx/>
                <a:uFillTx/>
                <a:latin typeface="Bosch Office Sans" pitchFamily="34" charset="0"/>
                <a:ea typeface="+mn-ea"/>
                <a:cs typeface="+mn-cs"/>
              </a:endParaRPr>
            </a:p>
          </p:txBody>
        </p:sp>
      </p:grpSp>
      <p:grpSp>
        <p:nvGrpSpPr>
          <p:cNvPr id="124" name="Group 123"/>
          <p:cNvGrpSpPr/>
          <p:nvPr/>
        </p:nvGrpSpPr>
        <p:grpSpPr>
          <a:xfrm>
            <a:off x="7281110" y="5366152"/>
            <a:ext cx="830677" cy="359767"/>
            <a:chOff x="20862" y="611875"/>
            <a:chExt cx="830677" cy="359767"/>
          </a:xfrm>
        </p:grpSpPr>
        <p:pic>
          <p:nvPicPr>
            <p:cNvPr id="125" name="Picture 124"/>
            <p:cNvPicPr>
              <a:picLocks noChangeAspect="1"/>
            </p:cNvPicPr>
            <p:nvPr/>
          </p:nvPicPr>
          <p:blipFill rotWithShape="1">
            <a:blip r:embed="rId10" cstate="hqprint">
              <a:duotone>
                <a:srgbClr val="B2B3B5">
                  <a:shade val="45000"/>
                  <a:satMod val="135000"/>
                </a:srgbClr>
                <a:prstClr val="white"/>
              </a:duotone>
              <a:extLst>
                <a:ext uri="{28A0092B-C50C-407E-A947-70E740481C1C}">
                  <a14:useLocalDpi xmlns:a14="http://schemas.microsoft.com/office/drawing/2010/main" val="0"/>
                </a:ext>
              </a:extLst>
            </a:blip>
            <a:srcRect l="7493" t="9049" r="8233" b="21949"/>
            <a:stretch/>
          </p:blipFill>
          <p:spPr>
            <a:xfrm>
              <a:off x="322038" y="611875"/>
              <a:ext cx="213395" cy="174726"/>
            </a:xfrm>
            <a:prstGeom prst="rect">
              <a:avLst/>
            </a:prstGeom>
          </p:spPr>
        </p:pic>
        <p:sp>
          <p:nvSpPr>
            <p:cNvPr id="126" name="Rectangle 125"/>
            <p:cNvSpPr/>
            <p:nvPr/>
          </p:nvSpPr>
          <p:spPr>
            <a:xfrm>
              <a:off x="20862" y="725421"/>
              <a:ext cx="830677" cy="246221"/>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smtClean="0">
                  <a:ln>
                    <a:noFill/>
                  </a:ln>
                  <a:solidFill>
                    <a:prstClr val="black">
                      <a:lumMod val="50000"/>
                      <a:lumOff val="50000"/>
                    </a:prstClr>
                  </a:solidFill>
                  <a:effectLst/>
                  <a:uLnTx/>
                  <a:uFillTx/>
                  <a:latin typeface="Bosch Office Sans"/>
                  <a:ea typeface="+mn-ea"/>
                  <a:cs typeface="+mn-cs"/>
                </a:rPr>
                <a:t>Developers</a:t>
              </a:r>
              <a:endParaRPr kumimoji="0" lang="en-US" sz="1800" b="0" i="0" u="none" strike="noStrike" kern="0" cap="none" spc="0" normalizeH="0" baseline="0" noProof="0" dirty="0" smtClean="0">
                <a:ln>
                  <a:noFill/>
                </a:ln>
                <a:solidFill>
                  <a:prstClr val="black"/>
                </a:solidFill>
                <a:effectLst/>
                <a:uLnTx/>
                <a:uFillTx/>
                <a:latin typeface="Bosch Office Sans" pitchFamily="34" charset="0"/>
                <a:ea typeface="+mn-ea"/>
                <a:cs typeface="+mn-cs"/>
              </a:endParaRPr>
            </a:p>
          </p:txBody>
        </p:sp>
      </p:grpSp>
      <p:grpSp>
        <p:nvGrpSpPr>
          <p:cNvPr id="127" name="Group 126"/>
          <p:cNvGrpSpPr/>
          <p:nvPr/>
        </p:nvGrpSpPr>
        <p:grpSpPr>
          <a:xfrm>
            <a:off x="7273897" y="5798471"/>
            <a:ext cx="845103" cy="355850"/>
            <a:chOff x="9388822" y="340784"/>
            <a:chExt cx="845103" cy="355850"/>
          </a:xfrm>
        </p:grpSpPr>
        <p:pic>
          <p:nvPicPr>
            <p:cNvPr id="128" name="Picture 127"/>
            <p:cNvPicPr>
              <a:picLocks noChangeAspect="1"/>
            </p:cNvPicPr>
            <p:nvPr/>
          </p:nvPicPr>
          <p:blipFill rotWithShape="1">
            <a:blip r:embed="rId10" cstate="hqprint">
              <a:duotone>
                <a:srgbClr val="B2B3B5">
                  <a:shade val="45000"/>
                  <a:satMod val="135000"/>
                </a:srgbClr>
                <a:prstClr val="white"/>
              </a:duotone>
              <a:extLst>
                <a:ext uri="{28A0092B-C50C-407E-A947-70E740481C1C}">
                  <a14:useLocalDpi xmlns:a14="http://schemas.microsoft.com/office/drawing/2010/main" val="0"/>
                </a:ext>
              </a:extLst>
            </a:blip>
            <a:srcRect l="7493" t="9049" r="8233" b="21949"/>
            <a:stretch/>
          </p:blipFill>
          <p:spPr>
            <a:xfrm>
              <a:off x="9704677" y="340784"/>
              <a:ext cx="213395" cy="174726"/>
            </a:xfrm>
            <a:prstGeom prst="rect">
              <a:avLst/>
            </a:prstGeom>
          </p:spPr>
        </p:pic>
        <p:sp>
          <p:nvSpPr>
            <p:cNvPr id="129" name="Rectangle 128"/>
            <p:cNvSpPr/>
            <p:nvPr/>
          </p:nvSpPr>
          <p:spPr>
            <a:xfrm>
              <a:off x="9388822" y="450413"/>
              <a:ext cx="845103" cy="246221"/>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smtClean="0">
                  <a:ln>
                    <a:noFill/>
                  </a:ln>
                  <a:solidFill>
                    <a:prstClr val="black">
                      <a:lumMod val="50000"/>
                      <a:lumOff val="50000"/>
                    </a:prstClr>
                  </a:solidFill>
                  <a:effectLst/>
                  <a:uLnTx/>
                  <a:uFillTx/>
                  <a:latin typeface="Bosch Office Sans"/>
                  <a:ea typeface="+mn-ea"/>
                  <a:cs typeface="+mn-cs"/>
                </a:rPr>
                <a:t>Maintainers</a:t>
              </a:r>
              <a:endParaRPr kumimoji="0" lang="en-US" sz="1800" b="0" i="0" u="none" strike="noStrike" kern="0" cap="none" spc="0" normalizeH="0" baseline="0" noProof="0" dirty="0" smtClean="0">
                <a:ln>
                  <a:noFill/>
                </a:ln>
                <a:solidFill>
                  <a:prstClr val="black"/>
                </a:solidFill>
                <a:effectLst/>
                <a:uLnTx/>
                <a:uFillTx/>
                <a:latin typeface="Bosch Office Sans" pitchFamily="34" charset="0"/>
                <a:ea typeface="+mn-ea"/>
                <a:cs typeface="+mn-cs"/>
              </a:endParaRPr>
            </a:p>
          </p:txBody>
        </p:sp>
      </p:grpSp>
      <p:grpSp>
        <p:nvGrpSpPr>
          <p:cNvPr id="130" name="Group 129"/>
          <p:cNvGrpSpPr/>
          <p:nvPr/>
        </p:nvGrpSpPr>
        <p:grpSpPr>
          <a:xfrm>
            <a:off x="7269889" y="6226872"/>
            <a:ext cx="853119" cy="355715"/>
            <a:chOff x="3400527" y="4996708"/>
            <a:chExt cx="853119" cy="355715"/>
          </a:xfrm>
        </p:grpSpPr>
        <p:pic>
          <p:nvPicPr>
            <p:cNvPr id="131" name="Picture 130"/>
            <p:cNvPicPr>
              <a:picLocks noChangeAspect="1"/>
            </p:cNvPicPr>
            <p:nvPr/>
          </p:nvPicPr>
          <p:blipFill rotWithShape="1">
            <a:blip r:embed="rId10" cstate="hqprint">
              <a:duotone>
                <a:srgbClr val="B2B3B5">
                  <a:shade val="45000"/>
                  <a:satMod val="135000"/>
                </a:srgbClr>
                <a:prstClr val="white"/>
              </a:duotone>
              <a:extLst>
                <a:ext uri="{28A0092B-C50C-407E-A947-70E740481C1C}">
                  <a14:useLocalDpi xmlns:a14="http://schemas.microsoft.com/office/drawing/2010/main" val="0"/>
                </a:ext>
              </a:extLst>
            </a:blip>
            <a:srcRect l="7493" t="9049" r="8233" b="21949"/>
            <a:stretch/>
          </p:blipFill>
          <p:spPr>
            <a:xfrm>
              <a:off x="3720389" y="4996708"/>
              <a:ext cx="213395" cy="174726"/>
            </a:xfrm>
            <a:prstGeom prst="rect">
              <a:avLst/>
            </a:prstGeom>
          </p:spPr>
        </p:pic>
        <p:sp>
          <p:nvSpPr>
            <p:cNvPr id="132" name="Rectangle 131"/>
            <p:cNvSpPr/>
            <p:nvPr/>
          </p:nvSpPr>
          <p:spPr>
            <a:xfrm>
              <a:off x="3400527" y="5106202"/>
              <a:ext cx="853119" cy="246221"/>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smtClean="0">
                  <a:ln>
                    <a:noFill/>
                  </a:ln>
                  <a:solidFill>
                    <a:prstClr val="black">
                      <a:lumMod val="50000"/>
                      <a:lumOff val="50000"/>
                    </a:prstClr>
                  </a:solidFill>
                  <a:effectLst/>
                  <a:uLnTx/>
                  <a:uFillTx/>
                  <a:latin typeface="Bosch Office Sans"/>
                  <a:ea typeface="+mn-ea"/>
                  <a:cs typeface="+mn-cs"/>
                </a:rPr>
                <a:t>SW Testers</a:t>
              </a:r>
              <a:endParaRPr kumimoji="0" lang="en-US" sz="1800" b="0" i="0" u="none" strike="noStrike" kern="0" cap="none" spc="0" normalizeH="0" baseline="0" noProof="0" dirty="0" smtClean="0">
                <a:ln>
                  <a:noFill/>
                </a:ln>
                <a:solidFill>
                  <a:prstClr val="black"/>
                </a:solidFill>
                <a:effectLst/>
                <a:uLnTx/>
                <a:uFillTx/>
                <a:latin typeface="Bosch Office Sans" pitchFamily="34" charset="0"/>
                <a:ea typeface="+mn-ea"/>
                <a:cs typeface="+mn-cs"/>
              </a:endParaRPr>
            </a:p>
          </p:txBody>
        </p:sp>
      </p:grpSp>
      <p:grpSp>
        <p:nvGrpSpPr>
          <p:cNvPr id="133" name="Group 132"/>
          <p:cNvGrpSpPr/>
          <p:nvPr/>
        </p:nvGrpSpPr>
        <p:grpSpPr>
          <a:xfrm>
            <a:off x="4180556" y="4190824"/>
            <a:ext cx="830677" cy="359767"/>
            <a:chOff x="20862" y="611875"/>
            <a:chExt cx="830677" cy="359767"/>
          </a:xfrm>
        </p:grpSpPr>
        <p:pic>
          <p:nvPicPr>
            <p:cNvPr id="134" name="Picture 133"/>
            <p:cNvPicPr>
              <a:picLocks noChangeAspect="1"/>
            </p:cNvPicPr>
            <p:nvPr/>
          </p:nvPicPr>
          <p:blipFill rotWithShape="1">
            <a:blip r:embed="rId10" cstate="hqprint">
              <a:duotone>
                <a:srgbClr val="B2B3B5">
                  <a:shade val="45000"/>
                  <a:satMod val="135000"/>
                </a:srgbClr>
                <a:prstClr val="white"/>
              </a:duotone>
              <a:extLst>
                <a:ext uri="{28A0092B-C50C-407E-A947-70E740481C1C}">
                  <a14:useLocalDpi xmlns:a14="http://schemas.microsoft.com/office/drawing/2010/main" val="0"/>
                </a:ext>
              </a:extLst>
            </a:blip>
            <a:srcRect l="7493" t="9049" r="8233" b="21949"/>
            <a:stretch/>
          </p:blipFill>
          <p:spPr>
            <a:xfrm>
              <a:off x="322038" y="611875"/>
              <a:ext cx="213395" cy="174726"/>
            </a:xfrm>
            <a:prstGeom prst="rect">
              <a:avLst/>
            </a:prstGeom>
          </p:spPr>
        </p:pic>
        <p:sp>
          <p:nvSpPr>
            <p:cNvPr id="135" name="Rectangle 134"/>
            <p:cNvSpPr/>
            <p:nvPr/>
          </p:nvSpPr>
          <p:spPr>
            <a:xfrm>
              <a:off x="20862" y="725421"/>
              <a:ext cx="830677" cy="246221"/>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smtClean="0">
                  <a:ln>
                    <a:noFill/>
                  </a:ln>
                  <a:solidFill>
                    <a:prstClr val="black">
                      <a:lumMod val="50000"/>
                      <a:lumOff val="50000"/>
                    </a:prstClr>
                  </a:solidFill>
                  <a:effectLst/>
                  <a:uLnTx/>
                  <a:uFillTx/>
                  <a:latin typeface="Bosch Office Sans"/>
                  <a:ea typeface="+mn-ea"/>
                  <a:cs typeface="+mn-cs"/>
                </a:rPr>
                <a:t>Developers</a:t>
              </a:r>
              <a:endParaRPr kumimoji="0" lang="en-US" sz="1800" b="0" i="0" u="none" strike="noStrike" kern="0" cap="none" spc="0" normalizeH="0" baseline="0" noProof="0" dirty="0" smtClean="0">
                <a:ln>
                  <a:noFill/>
                </a:ln>
                <a:solidFill>
                  <a:prstClr val="black"/>
                </a:solidFill>
                <a:effectLst/>
                <a:uLnTx/>
                <a:uFillTx/>
                <a:latin typeface="Bosch Office Sans" pitchFamily="34" charset="0"/>
                <a:ea typeface="+mn-ea"/>
                <a:cs typeface="+mn-cs"/>
              </a:endParaRPr>
            </a:p>
          </p:txBody>
        </p:sp>
      </p:grpSp>
      <p:grpSp>
        <p:nvGrpSpPr>
          <p:cNvPr id="136" name="Group 135"/>
          <p:cNvGrpSpPr/>
          <p:nvPr/>
        </p:nvGrpSpPr>
        <p:grpSpPr>
          <a:xfrm>
            <a:off x="4918318" y="4194876"/>
            <a:ext cx="853119" cy="355715"/>
            <a:chOff x="3400527" y="4996708"/>
            <a:chExt cx="853119" cy="355715"/>
          </a:xfrm>
        </p:grpSpPr>
        <p:pic>
          <p:nvPicPr>
            <p:cNvPr id="137" name="Picture 136"/>
            <p:cNvPicPr>
              <a:picLocks noChangeAspect="1"/>
            </p:cNvPicPr>
            <p:nvPr/>
          </p:nvPicPr>
          <p:blipFill rotWithShape="1">
            <a:blip r:embed="rId10" cstate="hqprint">
              <a:duotone>
                <a:srgbClr val="B2B3B5">
                  <a:shade val="45000"/>
                  <a:satMod val="135000"/>
                </a:srgbClr>
                <a:prstClr val="white"/>
              </a:duotone>
              <a:extLst>
                <a:ext uri="{28A0092B-C50C-407E-A947-70E740481C1C}">
                  <a14:useLocalDpi xmlns:a14="http://schemas.microsoft.com/office/drawing/2010/main" val="0"/>
                </a:ext>
              </a:extLst>
            </a:blip>
            <a:srcRect l="7493" t="9049" r="8233" b="21949"/>
            <a:stretch/>
          </p:blipFill>
          <p:spPr>
            <a:xfrm>
              <a:off x="3720389" y="4996708"/>
              <a:ext cx="213395" cy="174726"/>
            </a:xfrm>
            <a:prstGeom prst="rect">
              <a:avLst/>
            </a:prstGeom>
          </p:spPr>
        </p:pic>
        <p:sp>
          <p:nvSpPr>
            <p:cNvPr id="138" name="Rectangle 137"/>
            <p:cNvSpPr/>
            <p:nvPr/>
          </p:nvSpPr>
          <p:spPr>
            <a:xfrm>
              <a:off x="3400527" y="5106202"/>
              <a:ext cx="853119" cy="246221"/>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smtClean="0">
                  <a:ln>
                    <a:noFill/>
                  </a:ln>
                  <a:solidFill>
                    <a:prstClr val="black">
                      <a:lumMod val="50000"/>
                      <a:lumOff val="50000"/>
                    </a:prstClr>
                  </a:solidFill>
                  <a:effectLst/>
                  <a:uLnTx/>
                  <a:uFillTx/>
                  <a:latin typeface="Bosch Office Sans"/>
                  <a:ea typeface="+mn-ea"/>
                  <a:cs typeface="+mn-cs"/>
                </a:rPr>
                <a:t>SW Testers</a:t>
              </a:r>
              <a:endParaRPr kumimoji="0" lang="en-US" sz="1800" b="0" i="0" u="none" strike="noStrike" kern="0" cap="none" spc="0" normalizeH="0" baseline="0" noProof="0" dirty="0" smtClean="0">
                <a:ln>
                  <a:noFill/>
                </a:ln>
                <a:solidFill>
                  <a:prstClr val="black"/>
                </a:solidFill>
                <a:effectLst/>
                <a:uLnTx/>
                <a:uFillTx/>
                <a:latin typeface="Bosch Office Sans" pitchFamily="34" charset="0"/>
                <a:ea typeface="+mn-ea"/>
                <a:cs typeface="+mn-cs"/>
              </a:endParaRPr>
            </a:p>
          </p:txBody>
        </p:sp>
      </p:grpSp>
      <p:grpSp>
        <p:nvGrpSpPr>
          <p:cNvPr id="139" name="Group 138"/>
          <p:cNvGrpSpPr/>
          <p:nvPr/>
        </p:nvGrpSpPr>
        <p:grpSpPr>
          <a:xfrm>
            <a:off x="2039043" y="2629641"/>
            <a:ext cx="1072730" cy="355715"/>
            <a:chOff x="3400527" y="4996708"/>
            <a:chExt cx="1072730" cy="355715"/>
          </a:xfrm>
        </p:grpSpPr>
        <p:pic>
          <p:nvPicPr>
            <p:cNvPr id="140" name="Picture 139"/>
            <p:cNvPicPr>
              <a:picLocks noChangeAspect="1"/>
            </p:cNvPicPr>
            <p:nvPr/>
          </p:nvPicPr>
          <p:blipFill rotWithShape="1">
            <a:blip r:embed="rId10" cstate="hqprint">
              <a:duotone>
                <a:srgbClr val="B2B3B5">
                  <a:shade val="45000"/>
                  <a:satMod val="135000"/>
                </a:srgbClr>
                <a:prstClr val="white"/>
              </a:duotone>
              <a:extLst>
                <a:ext uri="{28A0092B-C50C-407E-A947-70E740481C1C}">
                  <a14:useLocalDpi xmlns:a14="http://schemas.microsoft.com/office/drawing/2010/main" val="0"/>
                </a:ext>
              </a:extLst>
            </a:blip>
            <a:srcRect l="7493" t="9049" r="8233" b="21949"/>
            <a:stretch/>
          </p:blipFill>
          <p:spPr>
            <a:xfrm>
              <a:off x="3830195" y="4996708"/>
              <a:ext cx="213395" cy="174726"/>
            </a:xfrm>
            <a:prstGeom prst="rect">
              <a:avLst/>
            </a:prstGeom>
          </p:spPr>
        </p:pic>
        <p:sp>
          <p:nvSpPr>
            <p:cNvPr id="141" name="Rectangle 140"/>
            <p:cNvSpPr/>
            <p:nvPr/>
          </p:nvSpPr>
          <p:spPr>
            <a:xfrm>
              <a:off x="3400527" y="5106202"/>
              <a:ext cx="1072730" cy="246221"/>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smtClean="0">
                  <a:ln>
                    <a:noFill/>
                  </a:ln>
                  <a:solidFill>
                    <a:prstClr val="black">
                      <a:lumMod val="50000"/>
                      <a:lumOff val="50000"/>
                    </a:prstClr>
                  </a:solidFill>
                  <a:effectLst/>
                  <a:uLnTx/>
                  <a:uFillTx/>
                  <a:latin typeface="Bosch Office Sans"/>
                  <a:ea typeface="+mn-ea"/>
                  <a:cs typeface="+mn-cs"/>
                </a:rPr>
                <a:t>System Testers</a:t>
              </a:r>
              <a:endParaRPr kumimoji="0" lang="en-US" sz="1800" b="0" i="0" u="none" strike="noStrike" kern="0" cap="none" spc="0" normalizeH="0" baseline="0" noProof="0" dirty="0" smtClean="0">
                <a:ln>
                  <a:noFill/>
                </a:ln>
                <a:solidFill>
                  <a:prstClr val="black"/>
                </a:solidFill>
                <a:effectLst/>
                <a:uLnTx/>
                <a:uFillTx/>
                <a:latin typeface="Bosch Office Sans" pitchFamily="34" charset="0"/>
                <a:ea typeface="+mn-ea"/>
                <a:cs typeface="+mn-cs"/>
              </a:endParaRPr>
            </a:p>
          </p:txBody>
        </p:sp>
      </p:grpSp>
      <p:grpSp>
        <p:nvGrpSpPr>
          <p:cNvPr id="142" name="Group 141"/>
          <p:cNvGrpSpPr/>
          <p:nvPr/>
        </p:nvGrpSpPr>
        <p:grpSpPr>
          <a:xfrm>
            <a:off x="2160946" y="4907717"/>
            <a:ext cx="758541" cy="359767"/>
            <a:chOff x="20862" y="611875"/>
            <a:chExt cx="758541" cy="359767"/>
          </a:xfrm>
        </p:grpSpPr>
        <p:pic>
          <p:nvPicPr>
            <p:cNvPr id="143" name="Picture 142"/>
            <p:cNvPicPr>
              <a:picLocks noChangeAspect="1"/>
            </p:cNvPicPr>
            <p:nvPr/>
          </p:nvPicPr>
          <p:blipFill rotWithShape="1">
            <a:blip r:embed="rId10" cstate="hqprint">
              <a:duotone>
                <a:srgbClr val="B2B3B5">
                  <a:shade val="45000"/>
                  <a:satMod val="135000"/>
                </a:srgbClr>
                <a:prstClr val="white"/>
              </a:duotone>
              <a:extLst>
                <a:ext uri="{28A0092B-C50C-407E-A947-70E740481C1C}">
                  <a14:useLocalDpi xmlns:a14="http://schemas.microsoft.com/office/drawing/2010/main" val="0"/>
                </a:ext>
              </a:extLst>
            </a:blip>
            <a:srcRect l="7493" t="9049" r="8233" b="21949"/>
            <a:stretch/>
          </p:blipFill>
          <p:spPr>
            <a:xfrm>
              <a:off x="293435" y="611875"/>
              <a:ext cx="213395" cy="174726"/>
            </a:xfrm>
            <a:prstGeom prst="rect">
              <a:avLst/>
            </a:prstGeom>
          </p:spPr>
        </p:pic>
        <p:sp>
          <p:nvSpPr>
            <p:cNvPr id="144" name="Rectangle 143"/>
            <p:cNvSpPr/>
            <p:nvPr/>
          </p:nvSpPr>
          <p:spPr>
            <a:xfrm>
              <a:off x="20862" y="725421"/>
              <a:ext cx="758541" cy="246221"/>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smtClean="0">
                  <a:ln>
                    <a:noFill/>
                  </a:ln>
                  <a:solidFill>
                    <a:prstClr val="black">
                      <a:lumMod val="50000"/>
                      <a:lumOff val="50000"/>
                    </a:prstClr>
                  </a:solidFill>
                  <a:effectLst/>
                  <a:uLnTx/>
                  <a:uFillTx/>
                  <a:latin typeface="Bosch Office Sans"/>
                  <a:ea typeface="+mn-ea"/>
                  <a:cs typeface="+mn-cs"/>
                </a:rPr>
                <a:t>End users</a:t>
              </a:r>
              <a:endParaRPr kumimoji="0" lang="en-US" sz="1800" b="0" i="0" u="none" strike="noStrike" kern="0" cap="none" spc="0" normalizeH="0" baseline="0" noProof="0" dirty="0" smtClean="0">
                <a:ln>
                  <a:noFill/>
                </a:ln>
                <a:solidFill>
                  <a:prstClr val="black"/>
                </a:solidFill>
                <a:effectLst/>
                <a:uLnTx/>
                <a:uFillTx/>
                <a:latin typeface="Bosch Office Sans" pitchFamily="34" charset="0"/>
                <a:ea typeface="+mn-ea"/>
                <a:cs typeface="+mn-cs"/>
              </a:endParaRPr>
            </a:p>
          </p:txBody>
        </p:sp>
      </p:grpSp>
      <p:grpSp>
        <p:nvGrpSpPr>
          <p:cNvPr id="145" name="Group 144"/>
          <p:cNvGrpSpPr/>
          <p:nvPr/>
        </p:nvGrpSpPr>
        <p:grpSpPr>
          <a:xfrm>
            <a:off x="10147047" y="824305"/>
            <a:ext cx="830677" cy="359767"/>
            <a:chOff x="20862" y="611875"/>
            <a:chExt cx="830677" cy="359767"/>
          </a:xfrm>
        </p:grpSpPr>
        <p:pic>
          <p:nvPicPr>
            <p:cNvPr id="146" name="Picture 145"/>
            <p:cNvPicPr>
              <a:picLocks noChangeAspect="1"/>
            </p:cNvPicPr>
            <p:nvPr/>
          </p:nvPicPr>
          <p:blipFill rotWithShape="1">
            <a:blip r:embed="rId10" cstate="hqprint">
              <a:duotone>
                <a:srgbClr val="B2B3B5">
                  <a:shade val="45000"/>
                  <a:satMod val="135000"/>
                </a:srgbClr>
                <a:prstClr val="white"/>
              </a:duotone>
              <a:extLst>
                <a:ext uri="{28A0092B-C50C-407E-A947-70E740481C1C}">
                  <a14:useLocalDpi xmlns:a14="http://schemas.microsoft.com/office/drawing/2010/main" val="0"/>
                </a:ext>
              </a:extLst>
            </a:blip>
            <a:srcRect l="7493" t="9049" r="8233" b="21949"/>
            <a:stretch/>
          </p:blipFill>
          <p:spPr>
            <a:xfrm>
              <a:off x="322038" y="611875"/>
              <a:ext cx="213395" cy="174726"/>
            </a:xfrm>
            <a:prstGeom prst="rect">
              <a:avLst/>
            </a:prstGeom>
          </p:spPr>
        </p:pic>
        <p:sp>
          <p:nvSpPr>
            <p:cNvPr id="147" name="Rectangle 146"/>
            <p:cNvSpPr/>
            <p:nvPr/>
          </p:nvSpPr>
          <p:spPr>
            <a:xfrm>
              <a:off x="20862" y="725421"/>
              <a:ext cx="830677" cy="246221"/>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smtClean="0">
                  <a:ln>
                    <a:noFill/>
                  </a:ln>
                  <a:solidFill>
                    <a:prstClr val="black">
                      <a:lumMod val="50000"/>
                      <a:lumOff val="50000"/>
                    </a:prstClr>
                  </a:solidFill>
                  <a:effectLst/>
                  <a:uLnTx/>
                  <a:uFillTx/>
                  <a:latin typeface="Bosch Office Sans"/>
                  <a:ea typeface="+mn-ea"/>
                  <a:cs typeface="+mn-cs"/>
                </a:rPr>
                <a:t>Developers</a:t>
              </a:r>
              <a:endParaRPr kumimoji="0" lang="en-US" sz="1800" b="0" i="0" u="none" strike="noStrike" kern="0" cap="none" spc="0" normalizeH="0" baseline="0" noProof="0" dirty="0" smtClean="0">
                <a:ln>
                  <a:noFill/>
                </a:ln>
                <a:solidFill>
                  <a:prstClr val="black"/>
                </a:solidFill>
                <a:effectLst/>
                <a:uLnTx/>
                <a:uFillTx/>
                <a:latin typeface="Bosch Office Sans" pitchFamily="34" charset="0"/>
                <a:ea typeface="+mn-ea"/>
                <a:cs typeface="+mn-cs"/>
              </a:endParaRPr>
            </a:p>
          </p:txBody>
        </p:sp>
      </p:grpSp>
      <p:sp>
        <p:nvSpPr>
          <p:cNvPr id="148" name="Down Arrow 147"/>
          <p:cNvSpPr/>
          <p:nvPr/>
        </p:nvSpPr>
        <p:spPr>
          <a:xfrm rot="16200000" flipH="1" flipV="1">
            <a:off x="575843" y="4092968"/>
            <a:ext cx="484632" cy="318615"/>
          </a:xfrm>
          <a:prstGeom prst="downArrow">
            <a:avLst/>
          </a:prstGeom>
          <a:gradFill>
            <a:gsLst>
              <a:gs pos="0">
                <a:srgbClr val="920000"/>
              </a:gs>
              <a:gs pos="100000">
                <a:srgbClr val="D9D9D9"/>
              </a:gs>
            </a:gsLst>
            <a:lin ang="16200000" scaled="0"/>
          </a:gradFill>
          <a:ln w="9525" cap="flat" cmpd="sng" algn="ctr">
            <a:noFill/>
            <a:prstDash val="soli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prstClr val="white">
                  <a:lumMod val="65000"/>
                </a:prstClr>
              </a:solidFill>
              <a:effectLst/>
              <a:uLnTx/>
              <a:uFillTx/>
              <a:latin typeface="Bosch Office Sans"/>
              <a:ea typeface="+mn-ea"/>
              <a:cs typeface="+mn-cs"/>
            </a:endParaRPr>
          </a:p>
        </p:txBody>
      </p:sp>
      <p:grpSp>
        <p:nvGrpSpPr>
          <p:cNvPr id="149" name="Group 148"/>
          <p:cNvGrpSpPr/>
          <p:nvPr/>
        </p:nvGrpSpPr>
        <p:grpSpPr>
          <a:xfrm>
            <a:off x="10561559" y="4062197"/>
            <a:ext cx="453970" cy="355715"/>
            <a:chOff x="3400527" y="4996708"/>
            <a:chExt cx="453970" cy="355715"/>
          </a:xfrm>
        </p:grpSpPr>
        <p:pic>
          <p:nvPicPr>
            <p:cNvPr id="150" name="Picture 149"/>
            <p:cNvPicPr>
              <a:picLocks noChangeAspect="1"/>
            </p:cNvPicPr>
            <p:nvPr/>
          </p:nvPicPr>
          <p:blipFill rotWithShape="1">
            <a:blip r:embed="rId10" cstate="hqprint">
              <a:duotone>
                <a:srgbClr val="B2B3B5">
                  <a:shade val="45000"/>
                  <a:satMod val="135000"/>
                </a:srgbClr>
                <a:prstClr val="white"/>
              </a:duotone>
              <a:extLst>
                <a:ext uri="{28A0092B-C50C-407E-A947-70E740481C1C}">
                  <a14:useLocalDpi xmlns:a14="http://schemas.microsoft.com/office/drawing/2010/main" val="0"/>
                </a:ext>
              </a:extLst>
            </a:blip>
            <a:srcRect l="7493" t="9049" r="8233" b="21949"/>
            <a:stretch/>
          </p:blipFill>
          <p:spPr>
            <a:xfrm>
              <a:off x="3504433" y="4996708"/>
              <a:ext cx="213395" cy="174726"/>
            </a:xfrm>
            <a:prstGeom prst="rect">
              <a:avLst/>
            </a:prstGeom>
          </p:spPr>
        </p:pic>
        <p:sp>
          <p:nvSpPr>
            <p:cNvPr id="151" name="Rectangle 150"/>
            <p:cNvSpPr/>
            <p:nvPr/>
          </p:nvSpPr>
          <p:spPr>
            <a:xfrm>
              <a:off x="3400527" y="5106202"/>
              <a:ext cx="453970" cy="246221"/>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smtClean="0">
                  <a:ln>
                    <a:noFill/>
                  </a:ln>
                  <a:solidFill>
                    <a:prstClr val="black">
                      <a:lumMod val="50000"/>
                      <a:lumOff val="50000"/>
                    </a:prstClr>
                  </a:solidFill>
                  <a:effectLst/>
                  <a:uLnTx/>
                  <a:uFillTx/>
                  <a:latin typeface="Bosch Office Sans"/>
                  <a:ea typeface="+mn-ea"/>
                  <a:cs typeface="+mn-cs"/>
                </a:rPr>
                <a:t>SQA</a:t>
              </a:r>
              <a:endParaRPr kumimoji="0" lang="en-US" sz="1800" b="0" i="0" u="none" strike="noStrike" kern="0" cap="none" spc="0" normalizeH="0" baseline="0" noProof="0" dirty="0" smtClean="0">
                <a:ln>
                  <a:noFill/>
                </a:ln>
                <a:solidFill>
                  <a:prstClr val="black"/>
                </a:solidFill>
                <a:effectLst/>
                <a:uLnTx/>
                <a:uFillTx/>
                <a:latin typeface="Bosch Office Sans" pitchFamily="34" charset="0"/>
                <a:ea typeface="+mn-ea"/>
                <a:cs typeface="+mn-cs"/>
              </a:endParaRPr>
            </a:p>
          </p:txBody>
        </p:sp>
      </p:grpSp>
      <p:grpSp>
        <p:nvGrpSpPr>
          <p:cNvPr id="152" name="Group 151"/>
          <p:cNvGrpSpPr/>
          <p:nvPr/>
        </p:nvGrpSpPr>
        <p:grpSpPr>
          <a:xfrm>
            <a:off x="3819500" y="4194876"/>
            <a:ext cx="453970" cy="355715"/>
            <a:chOff x="3400527" y="4996708"/>
            <a:chExt cx="453970" cy="355715"/>
          </a:xfrm>
        </p:grpSpPr>
        <p:pic>
          <p:nvPicPr>
            <p:cNvPr id="153" name="Picture 152"/>
            <p:cNvPicPr>
              <a:picLocks noChangeAspect="1"/>
            </p:cNvPicPr>
            <p:nvPr/>
          </p:nvPicPr>
          <p:blipFill rotWithShape="1">
            <a:blip r:embed="rId10" cstate="hqprint">
              <a:duotone>
                <a:srgbClr val="B2B3B5">
                  <a:shade val="45000"/>
                  <a:satMod val="135000"/>
                </a:srgbClr>
                <a:prstClr val="white"/>
              </a:duotone>
              <a:extLst>
                <a:ext uri="{28A0092B-C50C-407E-A947-70E740481C1C}">
                  <a14:useLocalDpi xmlns:a14="http://schemas.microsoft.com/office/drawing/2010/main" val="0"/>
                </a:ext>
              </a:extLst>
            </a:blip>
            <a:srcRect l="7493" t="9049" r="8233" b="21949"/>
            <a:stretch/>
          </p:blipFill>
          <p:spPr>
            <a:xfrm>
              <a:off x="3504433" y="4996708"/>
              <a:ext cx="213395" cy="174726"/>
            </a:xfrm>
            <a:prstGeom prst="rect">
              <a:avLst/>
            </a:prstGeom>
          </p:spPr>
        </p:pic>
        <p:sp>
          <p:nvSpPr>
            <p:cNvPr id="154" name="Rectangle 153"/>
            <p:cNvSpPr/>
            <p:nvPr/>
          </p:nvSpPr>
          <p:spPr>
            <a:xfrm>
              <a:off x="3400527" y="5106202"/>
              <a:ext cx="453970" cy="246221"/>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smtClean="0">
                  <a:ln>
                    <a:noFill/>
                  </a:ln>
                  <a:solidFill>
                    <a:prstClr val="black">
                      <a:lumMod val="50000"/>
                      <a:lumOff val="50000"/>
                    </a:prstClr>
                  </a:solidFill>
                  <a:effectLst/>
                  <a:uLnTx/>
                  <a:uFillTx/>
                  <a:latin typeface="Bosch Office Sans"/>
                  <a:ea typeface="+mn-ea"/>
                  <a:cs typeface="+mn-cs"/>
                </a:rPr>
                <a:t>SQA</a:t>
              </a:r>
              <a:endParaRPr kumimoji="0" lang="en-US" sz="1800" b="0" i="0" u="none" strike="noStrike" kern="0" cap="none" spc="0" normalizeH="0" baseline="0" noProof="0" dirty="0" smtClean="0">
                <a:ln>
                  <a:noFill/>
                </a:ln>
                <a:solidFill>
                  <a:prstClr val="black"/>
                </a:solidFill>
                <a:effectLst/>
                <a:uLnTx/>
                <a:uFillTx/>
                <a:latin typeface="Bosch Office Sans" pitchFamily="34" charset="0"/>
                <a:ea typeface="+mn-ea"/>
                <a:cs typeface="+mn-cs"/>
              </a:endParaRPr>
            </a:p>
          </p:txBody>
        </p:sp>
      </p:grpSp>
      <p:grpSp>
        <p:nvGrpSpPr>
          <p:cNvPr id="155" name="Group 154"/>
          <p:cNvGrpSpPr/>
          <p:nvPr/>
        </p:nvGrpSpPr>
        <p:grpSpPr>
          <a:xfrm>
            <a:off x="8431694" y="5290314"/>
            <a:ext cx="2906120" cy="1049854"/>
            <a:chOff x="221010" y="4736271"/>
            <a:chExt cx="2906120" cy="1049854"/>
          </a:xfrm>
        </p:grpSpPr>
        <p:pic>
          <p:nvPicPr>
            <p:cNvPr id="156" name="Picture 155"/>
            <p:cNvPicPr>
              <a:picLocks noChangeAspect="1"/>
            </p:cNvPicPr>
            <p:nvPr/>
          </p:nvPicPr>
          <p:blipFill rotWithShape="1">
            <a:blip r:embed="rId11" cstate="hqprint">
              <a:duotone>
                <a:srgbClr val="B2B3B5">
                  <a:shade val="45000"/>
                  <a:satMod val="135000"/>
                </a:srgbClr>
                <a:prstClr val="white"/>
              </a:duotone>
              <a:extLst>
                <a:ext uri="{28A0092B-C50C-407E-A947-70E740481C1C}">
                  <a14:useLocalDpi xmlns:a14="http://schemas.microsoft.com/office/drawing/2010/main" val="0"/>
                </a:ext>
              </a:extLst>
            </a:blip>
            <a:srcRect l="8573" t="16629" r="8573" b="31223"/>
            <a:stretch/>
          </p:blipFill>
          <p:spPr>
            <a:xfrm>
              <a:off x="221010" y="4786970"/>
              <a:ext cx="230101" cy="144823"/>
            </a:xfrm>
            <a:prstGeom prst="rect">
              <a:avLst/>
            </a:prstGeom>
          </p:spPr>
        </p:pic>
        <p:pic>
          <p:nvPicPr>
            <p:cNvPr id="157" name="Picture 156"/>
            <p:cNvPicPr>
              <a:picLocks noChangeAspect="1"/>
            </p:cNvPicPr>
            <p:nvPr/>
          </p:nvPicPr>
          <p:blipFill rotWithShape="1">
            <a:blip r:embed="rId9" cstate="hqprint">
              <a:duotone>
                <a:srgbClr val="B2B3B5">
                  <a:shade val="45000"/>
                  <a:satMod val="135000"/>
                </a:srgbClr>
                <a:prstClr val="white"/>
              </a:duotone>
              <a:extLst>
                <a:ext uri="{28A0092B-C50C-407E-A947-70E740481C1C}">
                  <a14:useLocalDpi xmlns:a14="http://schemas.microsoft.com/office/drawing/2010/main" val="0"/>
                </a:ext>
              </a:extLst>
            </a:blip>
            <a:srcRect l="10835" t="4072" r="10835" b="20930"/>
            <a:stretch/>
          </p:blipFill>
          <p:spPr>
            <a:xfrm>
              <a:off x="250540" y="5599843"/>
              <a:ext cx="131955" cy="126342"/>
            </a:xfrm>
            <a:prstGeom prst="rect">
              <a:avLst/>
            </a:prstGeom>
          </p:spPr>
        </p:pic>
        <p:pic>
          <p:nvPicPr>
            <p:cNvPr id="158" name="Picture 157"/>
            <p:cNvPicPr>
              <a:picLocks noChangeAspect="1"/>
            </p:cNvPicPr>
            <p:nvPr/>
          </p:nvPicPr>
          <p:blipFill rotWithShape="1">
            <a:blip r:embed="rId3" cstate="hqprint">
              <a:duotone>
                <a:srgbClr val="B2B3B5">
                  <a:shade val="45000"/>
                  <a:satMod val="135000"/>
                </a:srgbClr>
                <a:prstClr val="white"/>
              </a:duotone>
              <a:extLst>
                <a:ext uri="{28A0092B-C50C-407E-A947-70E740481C1C}">
                  <a14:useLocalDpi xmlns:a14="http://schemas.microsoft.com/office/drawing/2010/main" val="0"/>
                </a:ext>
              </a:extLst>
            </a:blip>
            <a:srcRect l="6310" t="6335" r="6310" b="21156"/>
            <a:stretch/>
          </p:blipFill>
          <p:spPr>
            <a:xfrm>
              <a:off x="243713" y="5331009"/>
              <a:ext cx="159605" cy="132444"/>
            </a:xfrm>
            <a:prstGeom prst="rect">
              <a:avLst/>
            </a:prstGeom>
          </p:spPr>
        </p:pic>
        <p:pic>
          <p:nvPicPr>
            <p:cNvPr id="159" name="Picture 158"/>
            <p:cNvPicPr>
              <a:picLocks noChangeAspect="1"/>
            </p:cNvPicPr>
            <p:nvPr/>
          </p:nvPicPr>
          <p:blipFill rotWithShape="1">
            <a:blip r:embed="rId2" cstate="hqprint">
              <a:duotone>
                <a:srgbClr val="B2B3B5">
                  <a:shade val="45000"/>
                  <a:satMod val="135000"/>
                </a:srgbClr>
                <a:prstClr val="white"/>
              </a:duotone>
              <a:extLst>
                <a:ext uri="{28A0092B-C50C-407E-A947-70E740481C1C}">
                  <a14:useLocalDpi xmlns:a14="http://schemas.microsoft.com/office/drawing/2010/main" val="0"/>
                </a:ext>
              </a:extLst>
            </a:blip>
            <a:srcRect l="14907" t="8257" r="14907" b="22514"/>
            <a:stretch/>
          </p:blipFill>
          <p:spPr>
            <a:xfrm>
              <a:off x="255097" y="5048447"/>
              <a:ext cx="161925" cy="159718"/>
            </a:xfrm>
            <a:prstGeom prst="rect">
              <a:avLst/>
            </a:prstGeom>
          </p:spPr>
        </p:pic>
        <p:sp>
          <p:nvSpPr>
            <p:cNvPr id="160" name="Rectangle 159"/>
            <p:cNvSpPr/>
            <p:nvPr/>
          </p:nvSpPr>
          <p:spPr>
            <a:xfrm>
              <a:off x="442725" y="4736271"/>
              <a:ext cx="1168910" cy="246221"/>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smtClean="0">
                  <a:ln>
                    <a:noFill/>
                  </a:ln>
                  <a:solidFill>
                    <a:prstClr val="black">
                      <a:lumMod val="50000"/>
                      <a:lumOff val="50000"/>
                    </a:prstClr>
                  </a:solidFill>
                  <a:effectLst/>
                  <a:uLnTx/>
                  <a:uFillTx/>
                  <a:latin typeface="Bosch Office Sans"/>
                  <a:ea typeface="+mn-ea"/>
                  <a:cs typeface="+mn-cs"/>
                </a:rPr>
                <a:t>Client | Host </a:t>
              </a:r>
              <a:r>
                <a:rPr kumimoji="0" lang="en-US" sz="1000" b="0" i="0" u="none" strike="noStrike" kern="0" cap="none" spc="0" normalizeH="0" baseline="0" noProof="0" dirty="0" err="1" smtClean="0">
                  <a:ln>
                    <a:noFill/>
                  </a:ln>
                  <a:solidFill>
                    <a:prstClr val="black">
                      <a:lumMod val="50000"/>
                      <a:lumOff val="50000"/>
                    </a:prstClr>
                  </a:solidFill>
                  <a:effectLst/>
                  <a:uLnTx/>
                  <a:uFillTx/>
                  <a:latin typeface="Bosch Office Sans"/>
                  <a:ea typeface="+mn-ea"/>
                  <a:cs typeface="+mn-cs"/>
                </a:rPr>
                <a:t>Env</a:t>
              </a:r>
              <a:r>
                <a:rPr kumimoji="0" lang="en-US" sz="1000" b="0" i="0" u="none" strike="noStrike" kern="0" cap="none" spc="0" normalizeH="0" baseline="0" noProof="0" dirty="0" smtClean="0">
                  <a:ln>
                    <a:noFill/>
                  </a:ln>
                  <a:solidFill>
                    <a:prstClr val="black">
                      <a:lumMod val="50000"/>
                      <a:lumOff val="50000"/>
                    </a:prstClr>
                  </a:solidFill>
                  <a:effectLst/>
                  <a:uLnTx/>
                  <a:uFillTx/>
                  <a:latin typeface="Bosch Office Sans"/>
                  <a:ea typeface="+mn-ea"/>
                  <a:cs typeface="+mn-cs"/>
                </a:rPr>
                <a:t>.</a:t>
              </a:r>
              <a:endParaRPr kumimoji="0" lang="en-US" sz="1800" b="0" i="0" u="none" strike="noStrike" kern="0" cap="none" spc="0" normalizeH="0" baseline="0" noProof="0" dirty="0" smtClean="0">
                <a:ln>
                  <a:noFill/>
                </a:ln>
                <a:solidFill>
                  <a:prstClr val="black"/>
                </a:solidFill>
                <a:effectLst/>
                <a:uLnTx/>
                <a:uFillTx/>
                <a:latin typeface="Bosch Office Sans" pitchFamily="34" charset="0"/>
                <a:ea typeface="+mn-ea"/>
                <a:cs typeface="+mn-cs"/>
              </a:endParaRPr>
            </a:p>
          </p:txBody>
        </p:sp>
        <p:sp>
          <p:nvSpPr>
            <p:cNvPr id="161" name="Rectangle 160"/>
            <p:cNvSpPr/>
            <p:nvPr/>
          </p:nvSpPr>
          <p:spPr>
            <a:xfrm>
              <a:off x="451111" y="5005196"/>
              <a:ext cx="851515" cy="246221"/>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smtClean="0">
                  <a:ln>
                    <a:noFill/>
                  </a:ln>
                  <a:solidFill>
                    <a:prstClr val="black">
                      <a:lumMod val="50000"/>
                      <a:lumOff val="50000"/>
                    </a:prstClr>
                  </a:solidFill>
                  <a:effectLst/>
                  <a:uLnTx/>
                  <a:uFillTx/>
                  <a:latin typeface="Bosch Office Sans"/>
                  <a:ea typeface="+mn-ea"/>
                  <a:cs typeface="+mn-cs"/>
                </a:rPr>
                <a:t>Server </a:t>
              </a:r>
              <a:r>
                <a:rPr kumimoji="0" lang="en-US" sz="1000" b="0" i="0" u="none" strike="noStrike" kern="0" cap="none" spc="0" normalizeH="0" baseline="0" noProof="0" dirty="0" err="1" smtClean="0">
                  <a:ln>
                    <a:noFill/>
                  </a:ln>
                  <a:solidFill>
                    <a:prstClr val="black">
                      <a:lumMod val="50000"/>
                      <a:lumOff val="50000"/>
                    </a:prstClr>
                  </a:solidFill>
                  <a:effectLst/>
                  <a:uLnTx/>
                  <a:uFillTx/>
                  <a:latin typeface="Bosch Office Sans"/>
                  <a:ea typeface="+mn-ea"/>
                  <a:cs typeface="+mn-cs"/>
                </a:rPr>
                <a:t>Env</a:t>
              </a:r>
              <a:r>
                <a:rPr kumimoji="0" lang="en-US" sz="1000" b="0" i="0" u="none" strike="noStrike" kern="0" cap="none" spc="0" normalizeH="0" baseline="0" noProof="0" dirty="0" smtClean="0">
                  <a:ln>
                    <a:noFill/>
                  </a:ln>
                  <a:solidFill>
                    <a:prstClr val="black">
                      <a:lumMod val="50000"/>
                      <a:lumOff val="50000"/>
                    </a:prstClr>
                  </a:solidFill>
                  <a:effectLst/>
                  <a:uLnTx/>
                  <a:uFillTx/>
                  <a:latin typeface="Bosch Office Sans"/>
                  <a:ea typeface="+mn-ea"/>
                  <a:cs typeface="+mn-cs"/>
                </a:rPr>
                <a:t>.</a:t>
              </a:r>
              <a:endParaRPr kumimoji="0" lang="en-US" sz="1800" b="0" i="0" u="none" strike="noStrike" kern="0" cap="none" spc="0" normalizeH="0" baseline="0" noProof="0" dirty="0" smtClean="0">
                <a:ln>
                  <a:noFill/>
                </a:ln>
                <a:solidFill>
                  <a:prstClr val="black"/>
                </a:solidFill>
                <a:effectLst/>
                <a:uLnTx/>
                <a:uFillTx/>
                <a:latin typeface="Bosch Office Sans" pitchFamily="34" charset="0"/>
                <a:ea typeface="+mn-ea"/>
                <a:cs typeface="+mn-cs"/>
              </a:endParaRPr>
            </a:p>
          </p:txBody>
        </p:sp>
        <p:sp>
          <p:nvSpPr>
            <p:cNvPr id="162" name="Rectangle 161"/>
            <p:cNvSpPr/>
            <p:nvPr/>
          </p:nvSpPr>
          <p:spPr>
            <a:xfrm>
              <a:off x="459497" y="5274121"/>
              <a:ext cx="803425" cy="246221"/>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smtClean="0">
                  <a:ln>
                    <a:noFill/>
                  </a:ln>
                  <a:solidFill>
                    <a:prstClr val="black">
                      <a:lumMod val="50000"/>
                      <a:lumOff val="50000"/>
                    </a:prstClr>
                  </a:solidFill>
                  <a:effectLst/>
                  <a:uLnTx/>
                  <a:uFillTx/>
                  <a:latin typeface="Bosch Office Sans"/>
                  <a:ea typeface="+mn-ea"/>
                  <a:cs typeface="+mn-cs"/>
                </a:rPr>
                <a:t>Target HW</a:t>
              </a:r>
              <a:endParaRPr kumimoji="0" lang="en-US" sz="1800" b="0" i="0" u="none" strike="noStrike" kern="0" cap="none" spc="0" normalizeH="0" baseline="0" noProof="0" dirty="0" smtClean="0">
                <a:ln>
                  <a:noFill/>
                </a:ln>
                <a:solidFill>
                  <a:prstClr val="black"/>
                </a:solidFill>
                <a:effectLst/>
                <a:uLnTx/>
                <a:uFillTx/>
                <a:latin typeface="Bosch Office Sans" pitchFamily="34" charset="0"/>
                <a:ea typeface="+mn-ea"/>
                <a:cs typeface="+mn-cs"/>
              </a:endParaRPr>
            </a:p>
          </p:txBody>
        </p:sp>
        <p:sp>
          <p:nvSpPr>
            <p:cNvPr id="163" name="Rectangle 162"/>
            <p:cNvSpPr/>
            <p:nvPr/>
          </p:nvSpPr>
          <p:spPr>
            <a:xfrm>
              <a:off x="467883" y="5539904"/>
              <a:ext cx="1071127" cy="246221"/>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smtClean="0">
                  <a:ln>
                    <a:noFill/>
                  </a:ln>
                  <a:solidFill>
                    <a:prstClr val="black">
                      <a:lumMod val="50000"/>
                      <a:lumOff val="50000"/>
                    </a:prstClr>
                  </a:solidFill>
                  <a:effectLst/>
                  <a:uLnTx/>
                  <a:uFillTx/>
                  <a:latin typeface="Bosch Office Sans"/>
                  <a:ea typeface="+mn-ea"/>
                  <a:cs typeface="+mn-cs"/>
                </a:rPr>
                <a:t>Duration / Freq.</a:t>
              </a:r>
              <a:endParaRPr kumimoji="0" lang="en-US" sz="1800" b="0" i="0" u="none" strike="noStrike" kern="0" cap="none" spc="0" normalizeH="0" baseline="0" noProof="0" dirty="0" smtClean="0">
                <a:ln>
                  <a:noFill/>
                </a:ln>
                <a:solidFill>
                  <a:prstClr val="black"/>
                </a:solidFill>
                <a:effectLst/>
                <a:uLnTx/>
                <a:uFillTx/>
                <a:latin typeface="Bosch Office Sans" pitchFamily="34" charset="0"/>
                <a:ea typeface="+mn-ea"/>
                <a:cs typeface="+mn-cs"/>
              </a:endParaRPr>
            </a:p>
          </p:txBody>
        </p:sp>
        <p:grpSp>
          <p:nvGrpSpPr>
            <p:cNvPr id="164" name="Group 163"/>
            <p:cNvGrpSpPr/>
            <p:nvPr/>
          </p:nvGrpSpPr>
          <p:grpSpPr>
            <a:xfrm>
              <a:off x="1594925" y="4736271"/>
              <a:ext cx="1532205" cy="784071"/>
              <a:chOff x="1792435" y="4736271"/>
              <a:chExt cx="1532205" cy="784071"/>
            </a:xfrm>
          </p:grpSpPr>
          <p:pic>
            <p:nvPicPr>
              <p:cNvPr id="165" name="Picture 164"/>
              <p:cNvPicPr>
                <a:picLocks noChangeAspect="1"/>
              </p:cNvPicPr>
              <p:nvPr/>
            </p:nvPicPr>
            <p:blipFill rotWithShape="1">
              <a:blip r:embed="rId12" cstate="hqprint">
                <a:duotone>
                  <a:srgbClr val="B2B3B5">
                    <a:shade val="45000"/>
                    <a:satMod val="135000"/>
                  </a:srgbClr>
                  <a:prstClr val="white"/>
                </a:duotone>
                <a:extLst>
                  <a:ext uri="{28A0092B-C50C-407E-A947-70E740481C1C}">
                    <a14:useLocalDpi xmlns:a14="http://schemas.microsoft.com/office/drawing/2010/main" val="0"/>
                  </a:ext>
                </a:extLst>
              </a:blip>
              <a:srcRect l="19432" t="3959" r="19432" b="18328"/>
              <a:stretch/>
            </p:blipFill>
            <p:spPr>
              <a:xfrm>
                <a:off x="1853056" y="5039927"/>
                <a:ext cx="139054" cy="176759"/>
              </a:xfrm>
              <a:prstGeom prst="rect">
                <a:avLst/>
              </a:prstGeom>
            </p:spPr>
          </p:pic>
          <p:pic>
            <p:nvPicPr>
              <p:cNvPr id="166" name="Picture 165"/>
              <p:cNvPicPr>
                <a:picLocks noChangeAspect="1"/>
              </p:cNvPicPr>
              <p:nvPr/>
            </p:nvPicPr>
            <p:blipFill rotWithShape="1">
              <a:blip r:embed="rId4" cstate="hqprint">
                <a:duotone>
                  <a:srgbClr val="B2B3B5">
                    <a:shade val="45000"/>
                    <a:satMod val="135000"/>
                  </a:srgbClr>
                  <a:prstClr val="white"/>
                </a:duotone>
                <a:extLst>
                  <a:ext uri="{28A0092B-C50C-407E-A947-70E740481C1C}">
                    <a14:useLocalDpi xmlns:a14="http://schemas.microsoft.com/office/drawing/2010/main" val="0"/>
                  </a:ext>
                </a:extLst>
              </a:blip>
              <a:srcRect l="20502" t="1697" r="20224" b="15839"/>
              <a:stretch/>
            </p:blipFill>
            <p:spPr>
              <a:xfrm>
                <a:off x="1849984" y="5308177"/>
                <a:ext cx="128024" cy="178109"/>
              </a:xfrm>
              <a:prstGeom prst="rect">
                <a:avLst/>
              </a:prstGeom>
            </p:spPr>
          </p:pic>
          <p:pic>
            <p:nvPicPr>
              <p:cNvPr id="167" name="Picture 166"/>
              <p:cNvPicPr>
                <a:picLocks noChangeAspect="1"/>
              </p:cNvPicPr>
              <p:nvPr/>
            </p:nvPicPr>
            <p:blipFill rotWithShape="1">
              <a:blip r:embed="rId5" cstate="hqprint">
                <a:duotone>
                  <a:srgbClr val="B2B3B5">
                    <a:shade val="45000"/>
                    <a:satMod val="135000"/>
                  </a:srgbClr>
                  <a:prstClr val="white"/>
                </a:duotone>
                <a:extLst>
                  <a:ext uri="{28A0092B-C50C-407E-A947-70E740481C1C}">
                    <a14:useLocalDpi xmlns:a14="http://schemas.microsoft.com/office/drawing/2010/main" val="0"/>
                  </a:ext>
                </a:extLst>
              </a:blip>
              <a:srcRect l="7781" t="12783" r="7781" b="26699"/>
              <a:stretch/>
            </p:blipFill>
            <p:spPr>
              <a:xfrm>
                <a:off x="1792435" y="4775788"/>
                <a:ext cx="233267" cy="167187"/>
              </a:xfrm>
              <a:prstGeom prst="rect">
                <a:avLst/>
              </a:prstGeom>
            </p:spPr>
          </p:pic>
          <p:sp>
            <p:nvSpPr>
              <p:cNvPr id="168" name="Rectangle 167"/>
              <p:cNvSpPr/>
              <p:nvPr/>
            </p:nvSpPr>
            <p:spPr>
              <a:xfrm>
                <a:off x="2041917" y="4736271"/>
                <a:ext cx="1170513" cy="246221"/>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smtClean="0">
                    <a:ln>
                      <a:noFill/>
                    </a:ln>
                    <a:solidFill>
                      <a:prstClr val="black">
                        <a:lumMod val="50000"/>
                        <a:lumOff val="50000"/>
                      </a:prstClr>
                    </a:solidFill>
                    <a:effectLst/>
                    <a:uLnTx/>
                    <a:uFillTx/>
                    <a:latin typeface="Bosch Office Sans"/>
                    <a:ea typeface="+mn-ea"/>
                    <a:cs typeface="+mn-cs"/>
                  </a:rPr>
                  <a:t>Test environment</a:t>
                </a:r>
                <a:endParaRPr kumimoji="0" lang="en-US" sz="1800" b="0" i="0" u="none" strike="noStrike" kern="0" cap="none" spc="0" normalizeH="0" baseline="0" noProof="0" dirty="0" smtClean="0">
                  <a:ln>
                    <a:noFill/>
                  </a:ln>
                  <a:solidFill>
                    <a:prstClr val="black"/>
                  </a:solidFill>
                  <a:effectLst/>
                  <a:uLnTx/>
                  <a:uFillTx/>
                  <a:latin typeface="Bosch Office Sans" pitchFamily="34" charset="0"/>
                  <a:ea typeface="+mn-ea"/>
                  <a:cs typeface="+mn-cs"/>
                </a:endParaRPr>
              </a:p>
            </p:txBody>
          </p:sp>
          <p:sp>
            <p:nvSpPr>
              <p:cNvPr id="169" name="Rectangle 168"/>
              <p:cNvSpPr/>
              <p:nvPr/>
            </p:nvSpPr>
            <p:spPr>
              <a:xfrm>
                <a:off x="2041917" y="5005196"/>
                <a:ext cx="1085554" cy="246221"/>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smtClean="0">
                    <a:ln>
                      <a:noFill/>
                    </a:ln>
                    <a:solidFill>
                      <a:prstClr val="black">
                        <a:lumMod val="50000"/>
                        <a:lumOff val="50000"/>
                      </a:prstClr>
                    </a:solidFill>
                    <a:effectLst/>
                    <a:uLnTx/>
                    <a:uFillTx/>
                    <a:latin typeface="Bosch Office Sans"/>
                    <a:ea typeface="+mn-ea"/>
                    <a:cs typeface="+mn-cs"/>
                  </a:rPr>
                  <a:t>Manual process</a:t>
                </a:r>
                <a:endParaRPr kumimoji="0" lang="en-US" sz="1800" b="0" i="0" u="none" strike="noStrike" kern="0" cap="none" spc="0" normalizeH="0" baseline="0" noProof="0" dirty="0" smtClean="0">
                  <a:ln>
                    <a:noFill/>
                  </a:ln>
                  <a:solidFill>
                    <a:prstClr val="black"/>
                  </a:solidFill>
                  <a:effectLst/>
                  <a:uLnTx/>
                  <a:uFillTx/>
                  <a:latin typeface="Bosch Office Sans" pitchFamily="34" charset="0"/>
                  <a:ea typeface="+mn-ea"/>
                  <a:cs typeface="+mn-cs"/>
                </a:endParaRPr>
              </a:p>
            </p:txBody>
          </p:sp>
          <p:sp>
            <p:nvSpPr>
              <p:cNvPr id="170" name="Rectangle 169"/>
              <p:cNvSpPr/>
              <p:nvPr/>
            </p:nvSpPr>
            <p:spPr>
              <a:xfrm>
                <a:off x="2041917" y="5274121"/>
                <a:ext cx="1282723" cy="246221"/>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smtClean="0">
                    <a:ln>
                      <a:noFill/>
                    </a:ln>
                    <a:solidFill>
                      <a:prstClr val="black">
                        <a:lumMod val="50000"/>
                        <a:lumOff val="50000"/>
                      </a:prstClr>
                    </a:solidFill>
                    <a:effectLst/>
                    <a:uLnTx/>
                    <a:uFillTx/>
                    <a:latin typeface="Bosch Office Sans"/>
                    <a:ea typeface="+mn-ea"/>
                    <a:cs typeface="+mn-cs"/>
                  </a:rPr>
                  <a:t>Automated process</a:t>
                </a:r>
                <a:endParaRPr kumimoji="0" lang="en-US" sz="1800" b="0" i="0" u="none" strike="noStrike" kern="0" cap="none" spc="0" normalizeH="0" baseline="0" noProof="0" dirty="0" smtClean="0">
                  <a:ln>
                    <a:noFill/>
                  </a:ln>
                  <a:solidFill>
                    <a:prstClr val="black"/>
                  </a:solidFill>
                  <a:effectLst/>
                  <a:uLnTx/>
                  <a:uFillTx/>
                  <a:latin typeface="Bosch Office Sans" pitchFamily="34" charset="0"/>
                  <a:ea typeface="+mn-ea"/>
                  <a:cs typeface="+mn-cs"/>
                </a:endParaRPr>
              </a:p>
            </p:txBody>
          </p:sp>
        </p:grpSp>
      </p:grpSp>
      <p:grpSp>
        <p:nvGrpSpPr>
          <p:cNvPr id="171" name="Group 170"/>
          <p:cNvGrpSpPr/>
          <p:nvPr/>
        </p:nvGrpSpPr>
        <p:grpSpPr>
          <a:xfrm>
            <a:off x="9823288" y="6111877"/>
            <a:ext cx="230400" cy="144000"/>
            <a:chOff x="1477633" y="5484830"/>
            <a:chExt cx="230400" cy="144000"/>
          </a:xfrm>
        </p:grpSpPr>
        <p:sp>
          <p:nvSpPr>
            <p:cNvPr id="172" name="Freeform 5">
              <a:extLst>
                <a:ext uri="{FF2B5EF4-FFF2-40B4-BE49-F238E27FC236}">
                  <a16:creationId xmlns:a16="http://schemas.microsoft.com/office/drawing/2014/main" id="{6F8FF9CE-B58E-4681-9C81-4A0EF4247573}"/>
                </a:ext>
              </a:extLst>
            </p:cNvPr>
            <p:cNvSpPr>
              <a:spLocks/>
            </p:cNvSpPr>
            <p:nvPr/>
          </p:nvSpPr>
          <p:spPr bwMode="auto">
            <a:xfrm>
              <a:off x="1477633" y="5484830"/>
              <a:ext cx="230400" cy="144000"/>
            </a:xfrm>
            <a:custGeom>
              <a:avLst/>
              <a:gdLst>
                <a:gd name="T0" fmla="*/ 540 w 624"/>
                <a:gd name="T1" fmla="*/ 191 h 381"/>
                <a:gd name="T2" fmla="*/ 560 w 624"/>
                <a:gd name="T3" fmla="*/ 197 h 381"/>
                <a:gd name="T4" fmla="*/ 595 w 624"/>
                <a:gd name="T5" fmla="*/ 219 h 381"/>
                <a:gd name="T6" fmla="*/ 621 w 624"/>
                <a:gd name="T7" fmla="*/ 271 h 381"/>
                <a:gd name="T8" fmla="*/ 612 w 624"/>
                <a:gd name="T9" fmla="*/ 328 h 381"/>
                <a:gd name="T10" fmla="*/ 555 w 624"/>
                <a:gd name="T11" fmla="*/ 375 h 381"/>
                <a:gd name="T12" fmla="*/ 534 w 624"/>
                <a:gd name="T13" fmla="*/ 379 h 381"/>
                <a:gd name="T14" fmla="*/ 402 w 624"/>
                <a:gd name="T15" fmla="*/ 380 h 381"/>
                <a:gd name="T16" fmla="*/ 142 w 624"/>
                <a:gd name="T17" fmla="*/ 380 h 381"/>
                <a:gd name="T18" fmla="*/ 92 w 624"/>
                <a:gd name="T19" fmla="*/ 373 h 381"/>
                <a:gd name="T20" fmla="*/ 26 w 624"/>
                <a:gd name="T21" fmla="*/ 324 h 381"/>
                <a:gd name="T22" fmla="*/ 3 w 624"/>
                <a:gd name="T23" fmla="*/ 271 h 381"/>
                <a:gd name="T24" fmla="*/ 5 w 624"/>
                <a:gd name="T25" fmla="*/ 216 h 381"/>
                <a:gd name="T26" fmla="*/ 66 w 624"/>
                <a:gd name="T27" fmla="*/ 133 h 381"/>
                <a:gd name="T28" fmla="*/ 119 w 624"/>
                <a:gd name="T29" fmla="*/ 114 h 381"/>
                <a:gd name="T30" fmla="*/ 123 w 624"/>
                <a:gd name="T31" fmla="*/ 111 h 381"/>
                <a:gd name="T32" fmla="*/ 163 w 624"/>
                <a:gd name="T33" fmla="*/ 45 h 381"/>
                <a:gd name="T34" fmla="*/ 226 w 624"/>
                <a:gd name="T35" fmla="*/ 8 h 381"/>
                <a:gd name="T36" fmla="*/ 290 w 624"/>
                <a:gd name="T37" fmla="*/ 4 h 381"/>
                <a:gd name="T38" fmla="*/ 387 w 624"/>
                <a:gd name="T39" fmla="*/ 62 h 381"/>
                <a:gd name="T40" fmla="*/ 397 w 624"/>
                <a:gd name="T41" fmla="*/ 77 h 381"/>
                <a:gd name="T42" fmla="*/ 403 w 624"/>
                <a:gd name="T43" fmla="*/ 79 h 381"/>
                <a:gd name="T44" fmla="*/ 443 w 624"/>
                <a:gd name="T45" fmla="*/ 74 h 381"/>
                <a:gd name="T46" fmla="*/ 518 w 624"/>
                <a:gd name="T47" fmla="*/ 112 h 381"/>
                <a:gd name="T48" fmla="*/ 540 w 624"/>
                <a:gd name="T49" fmla="*/ 188 h 381"/>
                <a:gd name="T50" fmla="*/ 540 w 624"/>
                <a:gd name="T51" fmla="*/ 191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24" h="381">
                  <a:moveTo>
                    <a:pt x="540" y="191"/>
                  </a:moveTo>
                  <a:cubicBezTo>
                    <a:pt x="547" y="193"/>
                    <a:pt x="554" y="195"/>
                    <a:pt x="560" y="197"/>
                  </a:cubicBezTo>
                  <a:cubicBezTo>
                    <a:pt x="574" y="202"/>
                    <a:pt x="585" y="209"/>
                    <a:pt x="595" y="219"/>
                  </a:cubicBezTo>
                  <a:cubicBezTo>
                    <a:pt x="609" y="233"/>
                    <a:pt x="619" y="251"/>
                    <a:pt x="621" y="271"/>
                  </a:cubicBezTo>
                  <a:cubicBezTo>
                    <a:pt x="624" y="290"/>
                    <a:pt x="622" y="310"/>
                    <a:pt x="612" y="328"/>
                  </a:cubicBezTo>
                  <a:cubicBezTo>
                    <a:pt x="600" y="352"/>
                    <a:pt x="581" y="367"/>
                    <a:pt x="555" y="375"/>
                  </a:cubicBezTo>
                  <a:cubicBezTo>
                    <a:pt x="549" y="378"/>
                    <a:pt x="541" y="379"/>
                    <a:pt x="534" y="379"/>
                  </a:cubicBezTo>
                  <a:cubicBezTo>
                    <a:pt x="490" y="380"/>
                    <a:pt x="446" y="380"/>
                    <a:pt x="402" y="380"/>
                  </a:cubicBezTo>
                  <a:cubicBezTo>
                    <a:pt x="315" y="381"/>
                    <a:pt x="228" y="380"/>
                    <a:pt x="142" y="380"/>
                  </a:cubicBezTo>
                  <a:cubicBezTo>
                    <a:pt x="125" y="380"/>
                    <a:pt x="108" y="379"/>
                    <a:pt x="92" y="373"/>
                  </a:cubicBezTo>
                  <a:cubicBezTo>
                    <a:pt x="65" y="364"/>
                    <a:pt x="43" y="348"/>
                    <a:pt x="26" y="324"/>
                  </a:cubicBezTo>
                  <a:cubicBezTo>
                    <a:pt x="14" y="308"/>
                    <a:pt x="7" y="291"/>
                    <a:pt x="3" y="271"/>
                  </a:cubicBezTo>
                  <a:cubicBezTo>
                    <a:pt x="0" y="253"/>
                    <a:pt x="0" y="234"/>
                    <a:pt x="5" y="216"/>
                  </a:cubicBezTo>
                  <a:cubicBezTo>
                    <a:pt x="14" y="180"/>
                    <a:pt x="34" y="152"/>
                    <a:pt x="66" y="133"/>
                  </a:cubicBezTo>
                  <a:cubicBezTo>
                    <a:pt x="82" y="122"/>
                    <a:pt x="100" y="117"/>
                    <a:pt x="119" y="114"/>
                  </a:cubicBezTo>
                  <a:cubicBezTo>
                    <a:pt x="121" y="114"/>
                    <a:pt x="123" y="112"/>
                    <a:pt x="123" y="111"/>
                  </a:cubicBezTo>
                  <a:cubicBezTo>
                    <a:pt x="131" y="85"/>
                    <a:pt x="144" y="63"/>
                    <a:pt x="163" y="45"/>
                  </a:cubicBezTo>
                  <a:cubicBezTo>
                    <a:pt x="181" y="27"/>
                    <a:pt x="202" y="15"/>
                    <a:pt x="226" y="8"/>
                  </a:cubicBezTo>
                  <a:cubicBezTo>
                    <a:pt x="247" y="2"/>
                    <a:pt x="268" y="0"/>
                    <a:pt x="290" y="4"/>
                  </a:cubicBezTo>
                  <a:cubicBezTo>
                    <a:pt x="330" y="10"/>
                    <a:pt x="362" y="30"/>
                    <a:pt x="387" y="62"/>
                  </a:cubicBezTo>
                  <a:cubicBezTo>
                    <a:pt x="391" y="67"/>
                    <a:pt x="394" y="72"/>
                    <a:pt x="397" y="77"/>
                  </a:cubicBezTo>
                  <a:cubicBezTo>
                    <a:pt x="399" y="80"/>
                    <a:pt x="401" y="80"/>
                    <a:pt x="403" y="79"/>
                  </a:cubicBezTo>
                  <a:cubicBezTo>
                    <a:pt x="416" y="74"/>
                    <a:pt x="429" y="73"/>
                    <a:pt x="443" y="74"/>
                  </a:cubicBezTo>
                  <a:cubicBezTo>
                    <a:pt x="474" y="75"/>
                    <a:pt x="499" y="88"/>
                    <a:pt x="518" y="112"/>
                  </a:cubicBezTo>
                  <a:cubicBezTo>
                    <a:pt x="536" y="134"/>
                    <a:pt x="543" y="160"/>
                    <a:pt x="540" y="188"/>
                  </a:cubicBezTo>
                  <a:cubicBezTo>
                    <a:pt x="540" y="189"/>
                    <a:pt x="540" y="190"/>
                    <a:pt x="540" y="191"/>
                  </a:cubicBezTo>
                  <a:close/>
                </a:path>
              </a:pathLst>
            </a:custGeom>
            <a:solidFill>
              <a:sysClr val="window" lastClr="FFFFFF">
                <a:lumMod val="50000"/>
              </a:sys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Bosch Office Sans" pitchFamily="34" charset="0"/>
                <a:ea typeface="+mn-ea"/>
                <a:cs typeface="+mn-cs"/>
              </a:endParaRPr>
            </a:p>
          </p:txBody>
        </p:sp>
        <p:grpSp>
          <p:nvGrpSpPr>
            <p:cNvPr id="173" name="Group 172">
              <a:extLst>
                <a:ext uri="{FF2B5EF4-FFF2-40B4-BE49-F238E27FC236}">
                  <a16:creationId xmlns:a16="http://schemas.microsoft.com/office/drawing/2014/main" id="{3B3960CA-27E9-4D14-BD41-CB9F6C4B7BEE}"/>
                </a:ext>
              </a:extLst>
            </p:cNvPr>
            <p:cNvGrpSpPr/>
            <p:nvPr/>
          </p:nvGrpSpPr>
          <p:grpSpPr>
            <a:xfrm>
              <a:off x="1540720" y="5525268"/>
              <a:ext cx="85981" cy="90116"/>
              <a:chOff x="2700338" y="8651875"/>
              <a:chExt cx="6545262" cy="6543675"/>
            </a:xfrm>
            <a:solidFill>
              <a:sysClr val="window" lastClr="FFFFFF"/>
            </a:solidFill>
          </p:grpSpPr>
          <p:sp>
            <p:nvSpPr>
              <p:cNvPr id="174" name="Freeform 18">
                <a:extLst>
                  <a:ext uri="{FF2B5EF4-FFF2-40B4-BE49-F238E27FC236}">
                    <a16:creationId xmlns:a16="http://schemas.microsoft.com/office/drawing/2014/main" id="{4B9493DF-E040-4BC7-8027-8C02DAE24C90}"/>
                  </a:ext>
                </a:extLst>
              </p:cNvPr>
              <p:cNvSpPr>
                <a:spLocks noEditPoints="1"/>
              </p:cNvSpPr>
              <p:nvPr/>
            </p:nvSpPr>
            <p:spPr bwMode="auto">
              <a:xfrm>
                <a:off x="2700338" y="10820400"/>
                <a:ext cx="4376737" cy="4375150"/>
              </a:xfrm>
              <a:custGeom>
                <a:avLst/>
                <a:gdLst>
                  <a:gd name="T0" fmla="*/ 477 w 1376"/>
                  <a:gd name="T1" fmla="*/ 1360 h 1376"/>
                  <a:gd name="T2" fmla="*/ 312 w 1376"/>
                  <a:gd name="T3" fmla="*/ 1212 h 1376"/>
                  <a:gd name="T4" fmla="*/ 237 w 1376"/>
                  <a:gd name="T5" fmla="*/ 1044 h 1376"/>
                  <a:gd name="T6" fmla="*/ 64 w 1376"/>
                  <a:gd name="T7" fmla="*/ 1013 h 1376"/>
                  <a:gd name="T8" fmla="*/ 51 w 1376"/>
                  <a:gd name="T9" fmla="*/ 793 h 1376"/>
                  <a:gd name="T10" fmla="*/ 117 w 1376"/>
                  <a:gd name="T11" fmla="*/ 621 h 1376"/>
                  <a:gd name="T12" fmla="*/ 16 w 1376"/>
                  <a:gd name="T13" fmla="*/ 476 h 1376"/>
                  <a:gd name="T14" fmla="*/ 164 w 1376"/>
                  <a:gd name="T15" fmla="*/ 312 h 1376"/>
                  <a:gd name="T16" fmla="*/ 332 w 1376"/>
                  <a:gd name="T17" fmla="*/ 237 h 1376"/>
                  <a:gd name="T18" fmla="*/ 363 w 1376"/>
                  <a:gd name="T19" fmla="*/ 63 h 1376"/>
                  <a:gd name="T20" fmla="*/ 583 w 1376"/>
                  <a:gd name="T21" fmla="*/ 51 h 1376"/>
                  <a:gd name="T22" fmla="*/ 755 w 1376"/>
                  <a:gd name="T23" fmla="*/ 116 h 1376"/>
                  <a:gd name="T24" fmla="*/ 900 w 1376"/>
                  <a:gd name="T25" fmla="*/ 16 h 1376"/>
                  <a:gd name="T26" fmla="*/ 1064 w 1376"/>
                  <a:gd name="T27" fmla="*/ 163 h 1376"/>
                  <a:gd name="T28" fmla="*/ 1139 w 1376"/>
                  <a:gd name="T29" fmla="*/ 331 h 1376"/>
                  <a:gd name="T30" fmla="*/ 1313 w 1376"/>
                  <a:gd name="T31" fmla="*/ 362 h 1376"/>
                  <a:gd name="T32" fmla="*/ 1360 w 1376"/>
                  <a:gd name="T33" fmla="*/ 476 h 1376"/>
                  <a:gd name="T34" fmla="*/ 1260 w 1376"/>
                  <a:gd name="T35" fmla="*/ 621 h 1376"/>
                  <a:gd name="T36" fmla="*/ 1325 w 1376"/>
                  <a:gd name="T37" fmla="*/ 793 h 1376"/>
                  <a:gd name="T38" fmla="*/ 1313 w 1376"/>
                  <a:gd name="T39" fmla="*/ 1013 h 1376"/>
                  <a:gd name="T40" fmla="*/ 1139 w 1376"/>
                  <a:gd name="T41" fmla="*/ 1044 h 1376"/>
                  <a:gd name="T42" fmla="*/ 1064 w 1376"/>
                  <a:gd name="T43" fmla="*/ 1212 h 1376"/>
                  <a:gd name="T44" fmla="*/ 900 w 1376"/>
                  <a:gd name="T45" fmla="*/ 1360 h 1376"/>
                  <a:gd name="T46" fmla="*/ 755 w 1376"/>
                  <a:gd name="T47" fmla="*/ 1259 h 1376"/>
                  <a:gd name="T48" fmla="*/ 583 w 1376"/>
                  <a:gd name="T49" fmla="*/ 1325 h 1376"/>
                  <a:gd name="T50" fmla="*/ 403 w 1376"/>
                  <a:gd name="T51" fmla="*/ 1230 h 1376"/>
                  <a:gd name="T52" fmla="*/ 544 w 1376"/>
                  <a:gd name="T53" fmla="*/ 1210 h 1376"/>
                  <a:gd name="T54" fmla="*/ 748 w 1376"/>
                  <a:gd name="T55" fmla="*/ 1167 h 1376"/>
                  <a:gd name="T56" fmla="*/ 870 w 1376"/>
                  <a:gd name="T57" fmla="*/ 1273 h 1376"/>
                  <a:gd name="T58" fmla="*/ 956 w 1376"/>
                  <a:gd name="T59" fmla="*/ 1159 h 1376"/>
                  <a:gd name="T60" fmla="*/ 1070 w 1376"/>
                  <a:gd name="T61" fmla="*/ 985 h 1376"/>
                  <a:gd name="T62" fmla="*/ 1230 w 1376"/>
                  <a:gd name="T63" fmla="*/ 973 h 1376"/>
                  <a:gd name="T64" fmla="*/ 1211 w 1376"/>
                  <a:gd name="T65" fmla="*/ 832 h 1376"/>
                  <a:gd name="T66" fmla="*/ 1168 w 1376"/>
                  <a:gd name="T67" fmla="*/ 628 h 1376"/>
                  <a:gd name="T68" fmla="*/ 1274 w 1376"/>
                  <a:gd name="T69" fmla="*/ 506 h 1376"/>
                  <a:gd name="T70" fmla="*/ 1160 w 1376"/>
                  <a:gd name="T71" fmla="*/ 420 h 1376"/>
                  <a:gd name="T72" fmla="*/ 986 w 1376"/>
                  <a:gd name="T73" fmla="*/ 306 h 1376"/>
                  <a:gd name="T74" fmla="*/ 974 w 1376"/>
                  <a:gd name="T75" fmla="*/ 146 h 1376"/>
                  <a:gd name="T76" fmla="*/ 833 w 1376"/>
                  <a:gd name="T77" fmla="*/ 165 h 1376"/>
                  <a:gd name="T78" fmla="*/ 629 w 1376"/>
                  <a:gd name="T79" fmla="*/ 208 h 1376"/>
                  <a:gd name="T80" fmla="*/ 507 w 1376"/>
                  <a:gd name="T81" fmla="*/ 102 h 1376"/>
                  <a:gd name="T82" fmla="*/ 421 w 1376"/>
                  <a:gd name="T83" fmla="*/ 216 h 1376"/>
                  <a:gd name="T84" fmla="*/ 307 w 1376"/>
                  <a:gd name="T85" fmla="*/ 390 h 1376"/>
                  <a:gd name="T86" fmla="*/ 146 w 1376"/>
                  <a:gd name="T87" fmla="*/ 402 h 1376"/>
                  <a:gd name="T88" fmla="*/ 166 w 1376"/>
                  <a:gd name="T89" fmla="*/ 543 h 1376"/>
                  <a:gd name="T90" fmla="*/ 209 w 1376"/>
                  <a:gd name="T91" fmla="*/ 747 h 1376"/>
                  <a:gd name="T92" fmla="*/ 103 w 1376"/>
                  <a:gd name="T93" fmla="*/ 869 h 1376"/>
                  <a:gd name="T94" fmla="*/ 217 w 1376"/>
                  <a:gd name="T95" fmla="*/ 955 h 1376"/>
                  <a:gd name="T96" fmla="*/ 391 w 1376"/>
                  <a:gd name="T97" fmla="*/ 1069 h 1376"/>
                  <a:gd name="T98" fmla="*/ 403 w 1376"/>
                  <a:gd name="T99" fmla="*/ 1230 h 1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376" h="1376">
                    <a:moveTo>
                      <a:pt x="509" y="1366"/>
                    </a:moveTo>
                    <a:cubicBezTo>
                      <a:pt x="498" y="1366"/>
                      <a:pt x="487" y="1364"/>
                      <a:pt x="477" y="1360"/>
                    </a:cubicBezTo>
                    <a:cubicBezTo>
                      <a:pt x="363" y="1312"/>
                      <a:pt x="363" y="1312"/>
                      <a:pt x="363" y="1312"/>
                    </a:cubicBezTo>
                    <a:cubicBezTo>
                      <a:pt x="324" y="1296"/>
                      <a:pt x="302" y="1253"/>
                      <a:pt x="312" y="1212"/>
                    </a:cubicBezTo>
                    <a:cubicBezTo>
                      <a:pt x="319" y="1188"/>
                      <a:pt x="325" y="1163"/>
                      <a:pt x="332" y="1139"/>
                    </a:cubicBezTo>
                    <a:cubicBezTo>
                      <a:pt x="297" y="1111"/>
                      <a:pt x="265" y="1079"/>
                      <a:pt x="237" y="1044"/>
                    </a:cubicBezTo>
                    <a:cubicBezTo>
                      <a:pt x="213" y="1051"/>
                      <a:pt x="188" y="1057"/>
                      <a:pt x="164" y="1064"/>
                    </a:cubicBezTo>
                    <a:cubicBezTo>
                      <a:pt x="123" y="1074"/>
                      <a:pt x="80" y="1052"/>
                      <a:pt x="64" y="1013"/>
                    </a:cubicBezTo>
                    <a:cubicBezTo>
                      <a:pt x="16" y="899"/>
                      <a:pt x="16" y="899"/>
                      <a:pt x="16" y="899"/>
                    </a:cubicBezTo>
                    <a:cubicBezTo>
                      <a:pt x="0" y="860"/>
                      <a:pt x="15" y="815"/>
                      <a:pt x="51" y="793"/>
                    </a:cubicBezTo>
                    <a:cubicBezTo>
                      <a:pt x="73" y="780"/>
                      <a:pt x="95" y="767"/>
                      <a:pt x="117" y="754"/>
                    </a:cubicBezTo>
                    <a:cubicBezTo>
                      <a:pt x="112" y="710"/>
                      <a:pt x="112" y="665"/>
                      <a:pt x="117" y="621"/>
                    </a:cubicBezTo>
                    <a:cubicBezTo>
                      <a:pt x="95" y="608"/>
                      <a:pt x="73" y="595"/>
                      <a:pt x="51" y="582"/>
                    </a:cubicBezTo>
                    <a:cubicBezTo>
                      <a:pt x="15" y="561"/>
                      <a:pt x="0" y="515"/>
                      <a:pt x="16" y="476"/>
                    </a:cubicBezTo>
                    <a:cubicBezTo>
                      <a:pt x="64" y="362"/>
                      <a:pt x="64" y="362"/>
                      <a:pt x="64" y="362"/>
                    </a:cubicBezTo>
                    <a:cubicBezTo>
                      <a:pt x="80" y="323"/>
                      <a:pt x="123" y="301"/>
                      <a:pt x="164" y="312"/>
                    </a:cubicBezTo>
                    <a:cubicBezTo>
                      <a:pt x="188" y="318"/>
                      <a:pt x="213" y="324"/>
                      <a:pt x="237" y="331"/>
                    </a:cubicBezTo>
                    <a:cubicBezTo>
                      <a:pt x="265" y="296"/>
                      <a:pt x="297" y="264"/>
                      <a:pt x="332" y="237"/>
                    </a:cubicBezTo>
                    <a:cubicBezTo>
                      <a:pt x="325" y="212"/>
                      <a:pt x="319" y="187"/>
                      <a:pt x="312" y="163"/>
                    </a:cubicBezTo>
                    <a:cubicBezTo>
                      <a:pt x="302" y="122"/>
                      <a:pt x="324" y="79"/>
                      <a:pt x="363" y="63"/>
                    </a:cubicBezTo>
                    <a:cubicBezTo>
                      <a:pt x="477" y="16"/>
                      <a:pt x="477" y="16"/>
                      <a:pt x="477" y="16"/>
                    </a:cubicBezTo>
                    <a:cubicBezTo>
                      <a:pt x="516" y="0"/>
                      <a:pt x="561" y="15"/>
                      <a:pt x="583" y="51"/>
                    </a:cubicBezTo>
                    <a:cubicBezTo>
                      <a:pt x="596" y="72"/>
                      <a:pt x="609" y="94"/>
                      <a:pt x="622" y="116"/>
                    </a:cubicBezTo>
                    <a:cubicBezTo>
                      <a:pt x="666" y="111"/>
                      <a:pt x="711" y="111"/>
                      <a:pt x="755" y="116"/>
                    </a:cubicBezTo>
                    <a:cubicBezTo>
                      <a:pt x="768" y="94"/>
                      <a:pt x="781" y="72"/>
                      <a:pt x="794" y="51"/>
                    </a:cubicBezTo>
                    <a:cubicBezTo>
                      <a:pt x="815" y="15"/>
                      <a:pt x="861" y="0"/>
                      <a:pt x="900" y="16"/>
                    </a:cubicBezTo>
                    <a:cubicBezTo>
                      <a:pt x="1014" y="63"/>
                      <a:pt x="1014" y="63"/>
                      <a:pt x="1014" y="63"/>
                    </a:cubicBezTo>
                    <a:cubicBezTo>
                      <a:pt x="1053" y="79"/>
                      <a:pt x="1075" y="122"/>
                      <a:pt x="1064" y="163"/>
                    </a:cubicBezTo>
                    <a:cubicBezTo>
                      <a:pt x="1058" y="187"/>
                      <a:pt x="1052" y="212"/>
                      <a:pt x="1045" y="237"/>
                    </a:cubicBezTo>
                    <a:cubicBezTo>
                      <a:pt x="1080" y="264"/>
                      <a:pt x="1112" y="296"/>
                      <a:pt x="1139" y="331"/>
                    </a:cubicBezTo>
                    <a:cubicBezTo>
                      <a:pt x="1164" y="324"/>
                      <a:pt x="1189" y="318"/>
                      <a:pt x="1213" y="312"/>
                    </a:cubicBezTo>
                    <a:cubicBezTo>
                      <a:pt x="1254" y="301"/>
                      <a:pt x="1297" y="323"/>
                      <a:pt x="1313" y="362"/>
                    </a:cubicBezTo>
                    <a:cubicBezTo>
                      <a:pt x="1360" y="476"/>
                      <a:pt x="1360" y="476"/>
                      <a:pt x="1360" y="476"/>
                    </a:cubicBezTo>
                    <a:cubicBezTo>
                      <a:pt x="1360" y="476"/>
                      <a:pt x="1360" y="476"/>
                      <a:pt x="1360" y="476"/>
                    </a:cubicBezTo>
                    <a:cubicBezTo>
                      <a:pt x="1376" y="515"/>
                      <a:pt x="1361" y="561"/>
                      <a:pt x="1325" y="582"/>
                    </a:cubicBezTo>
                    <a:cubicBezTo>
                      <a:pt x="1304" y="595"/>
                      <a:pt x="1282" y="608"/>
                      <a:pt x="1260" y="621"/>
                    </a:cubicBezTo>
                    <a:cubicBezTo>
                      <a:pt x="1265" y="665"/>
                      <a:pt x="1265" y="710"/>
                      <a:pt x="1260" y="754"/>
                    </a:cubicBezTo>
                    <a:cubicBezTo>
                      <a:pt x="1282" y="767"/>
                      <a:pt x="1304" y="780"/>
                      <a:pt x="1325" y="793"/>
                    </a:cubicBezTo>
                    <a:cubicBezTo>
                      <a:pt x="1361" y="815"/>
                      <a:pt x="1376" y="860"/>
                      <a:pt x="1360" y="899"/>
                    </a:cubicBezTo>
                    <a:cubicBezTo>
                      <a:pt x="1313" y="1013"/>
                      <a:pt x="1313" y="1013"/>
                      <a:pt x="1313" y="1013"/>
                    </a:cubicBezTo>
                    <a:cubicBezTo>
                      <a:pt x="1297" y="1052"/>
                      <a:pt x="1254" y="1074"/>
                      <a:pt x="1213" y="1064"/>
                    </a:cubicBezTo>
                    <a:cubicBezTo>
                      <a:pt x="1189" y="1057"/>
                      <a:pt x="1164" y="1051"/>
                      <a:pt x="1139" y="1044"/>
                    </a:cubicBezTo>
                    <a:cubicBezTo>
                      <a:pt x="1112" y="1079"/>
                      <a:pt x="1080" y="1111"/>
                      <a:pt x="1045" y="1139"/>
                    </a:cubicBezTo>
                    <a:cubicBezTo>
                      <a:pt x="1052" y="1164"/>
                      <a:pt x="1058" y="1188"/>
                      <a:pt x="1064" y="1212"/>
                    </a:cubicBezTo>
                    <a:cubicBezTo>
                      <a:pt x="1075" y="1253"/>
                      <a:pt x="1053" y="1296"/>
                      <a:pt x="1014" y="1312"/>
                    </a:cubicBezTo>
                    <a:cubicBezTo>
                      <a:pt x="900" y="1360"/>
                      <a:pt x="900" y="1360"/>
                      <a:pt x="900" y="1360"/>
                    </a:cubicBezTo>
                    <a:cubicBezTo>
                      <a:pt x="861" y="1376"/>
                      <a:pt x="815" y="1361"/>
                      <a:pt x="794" y="1325"/>
                    </a:cubicBezTo>
                    <a:cubicBezTo>
                      <a:pt x="781" y="1303"/>
                      <a:pt x="768" y="1281"/>
                      <a:pt x="755" y="1259"/>
                    </a:cubicBezTo>
                    <a:cubicBezTo>
                      <a:pt x="711" y="1264"/>
                      <a:pt x="666" y="1264"/>
                      <a:pt x="622" y="1259"/>
                    </a:cubicBezTo>
                    <a:cubicBezTo>
                      <a:pt x="609" y="1281"/>
                      <a:pt x="596" y="1303"/>
                      <a:pt x="583" y="1325"/>
                    </a:cubicBezTo>
                    <a:cubicBezTo>
                      <a:pt x="567" y="1351"/>
                      <a:pt x="539" y="1366"/>
                      <a:pt x="509" y="1366"/>
                    </a:cubicBezTo>
                    <a:close/>
                    <a:moveTo>
                      <a:pt x="403" y="1230"/>
                    </a:moveTo>
                    <a:cubicBezTo>
                      <a:pt x="507" y="1273"/>
                      <a:pt x="507" y="1273"/>
                      <a:pt x="507" y="1273"/>
                    </a:cubicBezTo>
                    <a:cubicBezTo>
                      <a:pt x="519" y="1252"/>
                      <a:pt x="532" y="1231"/>
                      <a:pt x="544" y="1210"/>
                    </a:cubicBezTo>
                    <a:cubicBezTo>
                      <a:pt x="562" y="1180"/>
                      <a:pt x="595" y="1163"/>
                      <a:pt x="629" y="1167"/>
                    </a:cubicBezTo>
                    <a:cubicBezTo>
                      <a:pt x="669" y="1172"/>
                      <a:pt x="708" y="1172"/>
                      <a:pt x="748" y="1167"/>
                    </a:cubicBezTo>
                    <a:cubicBezTo>
                      <a:pt x="782" y="1163"/>
                      <a:pt x="815" y="1180"/>
                      <a:pt x="833" y="1210"/>
                    </a:cubicBezTo>
                    <a:cubicBezTo>
                      <a:pt x="845" y="1231"/>
                      <a:pt x="857" y="1252"/>
                      <a:pt x="870" y="1273"/>
                    </a:cubicBezTo>
                    <a:cubicBezTo>
                      <a:pt x="974" y="1230"/>
                      <a:pt x="974" y="1230"/>
                      <a:pt x="974" y="1230"/>
                    </a:cubicBezTo>
                    <a:cubicBezTo>
                      <a:pt x="968" y="1206"/>
                      <a:pt x="962" y="1183"/>
                      <a:pt x="956" y="1159"/>
                    </a:cubicBezTo>
                    <a:cubicBezTo>
                      <a:pt x="947" y="1125"/>
                      <a:pt x="958" y="1090"/>
                      <a:pt x="986" y="1069"/>
                    </a:cubicBezTo>
                    <a:cubicBezTo>
                      <a:pt x="1017" y="1044"/>
                      <a:pt x="1045" y="1016"/>
                      <a:pt x="1070" y="985"/>
                    </a:cubicBezTo>
                    <a:cubicBezTo>
                      <a:pt x="1091" y="958"/>
                      <a:pt x="1126" y="946"/>
                      <a:pt x="1160" y="955"/>
                    </a:cubicBezTo>
                    <a:cubicBezTo>
                      <a:pt x="1183" y="961"/>
                      <a:pt x="1207" y="967"/>
                      <a:pt x="1230" y="973"/>
                    </a:cubicBezTo>
                    <a:cubicBezTo>
                      <a:pt x="1274" y="869"/>
                      <a:pt x="1274" y="869"/>
                      <a:pt x="1274" y="869"/>
                    </a:cubicBezTo>
                    <a:cubicBezTo>
                      <a:pt x="1253" y="856"/>
                      <a:pt x="1232" y="844"/>
                      <a:pt x="1211" y="832"/>
                    </a:cubicBezTo>
                    <a:cubicBezTo>
                      <a:pt x="1181" y="814"/>
                      <a:pt x="1164" y="781"/>
                      <a:pt x="1168" y="747"/>
                    </a:cubicBezTo>
                    <a:cubicBezTo>
                      <a:pt x="1173" y="707"/>
                      <a:pt x="1173" y="668"/>
                      <a:pt x="1168" y="628"/>
                    </a:cubicBezTo>
                    <a:cubicBezTo>
                      <a:pt x="1164" y="594"/>
                      <a:pt x="1181" y="561"/>
                      <a:pt x="1211" y="543"/>
                    </a:cubicBezTo>
                    <a:cubicBezTo>
                      <a:pt x="1232" y="531"/>
                      <a:pt x="1253" y="519"/>
                      <a:pt x="1274" y="506"/>
                    </a:cubicBezTo>
                    <a:cubicBezTo>
                      <a:pt x="1230" y="402"/>
                      <a:pt x="1230" y="402"/>
                      <a:pt x="1230" y="402"/>
                    </a:cubicBezTo>
                    <a:cubicBezTo>
                      <a:pt x="1207" y="408"/>
                      <a:pt x="1183" y="414"/>
                      <a:pt x="1160" y="420"/>
                    </a:cubicBezTo>
                    <a:cubicBezTo>
                      <a:pt x="1126" y="429"/>
                      <a:pt x="1091" y="418"/>
                      <a:pt x="1070" y="390"/>
                    </a:cubicBezTo>
                    <a:cubicBezTo>
                      <a:pt x="1045" y="359"/>
                      <a:pt x="1017" y="331"/>
                      <a:pt x="986" y="306"/>
                    </a:cubicBezTo>
                    <a:cubicBezTo>
                      <a:pt x="958" y="285"/>
                      <a:pt x="947" y="250"/>
                      <a:pt x="956" y="216"/>
                    </a:cubicBezTo>
                    <a:cubicBezTo>
                      <a:pt x="962" y="193"/>
                      <a:pt x="968" y="169"/>
                      <a:pt x="974" y="146"/>
                    </a:cubicBezTo>
                    <a:cubicBezTo>
                      <a:pt x="870" y="102"/>
                      <a:pt x="870" y="102"/>
                      <a:pt x="870" y="102"/>
                    </a:cubicBezTo>
                    <a:cubicBezTo>
                      <a:pt x="857" y="123"/>
                      <a:pt x="845" y="144"/>
                      <a:pt x="833" y="165"/>
                    </a:cubicBezTo>
                    <a:cubicBezTo>
                      <a:pt x="815" y="195"/>
                      <a:pt x="782" y="212"/>
                      <a:pt x="748" y="208"/>
                    </a:cubicBezTo>
                    <a:cubicBezTo>
                      <a:pt x="708" y="203"/>
                      <a:pt x="668" y="203"/>
                      <a:pt x="629" y="208"/>
                    </a:cubicBezTo>
                    <a:cubicBezTo>
                      <a:pt x="595" y="212"/>
                      <a:pt x="561" y="195"/>
                      <a:pt x="544" y="165"/>
                    </a:cubicBezTo>
                    <a:cubicBezTo>
                      <a:pt x="532" y="144"/>
                      <a:pt x="519" y="123"/>
                      <a:pt x="507" y="102"/>
                    </a:cubicBezTo>
                    <a:cubicBezTo>
                      <a:pt x="403" y="146"/>
                      <a:pt x="403" y="146"/>
                      <a:pt x="403" y="146"/>
                    </a:cubicBezTo>
                    <a:cubicBezTo>
                      <a:pt x="409" y="169"/>
                      <a:pt x="415" y="193"/>
                      <a:pt x="421" y="216"/>
                    </a:cubicBezTo>
                    <a:cubicBezTo>
                      <a:pt x="430" y="250"/>
                      <a:pt x="418" y="285"/>
                      <a:pt x="391" y="306"/>
                    </a:cubicBezTo>
                    <a:cubicBezTo>
                      <a:pt x="360" y="331"/>
                      <a:pt x="332" y="359"/>
                      <a:pt x="307" y="390"/>
                    </a:cubicBezTo>
                    <a:cubicBezTo>
                      <a:pt x="286" y="418"/>
                      <a:pt x="251" y="429"/>
                      <a:pt x="217" y="420"/>
                    </a:cubicBezTo>
                    <a:cubicBezTo>
                      <a:pt x="193" y="414"/>
                      <a:pt x="170" y="408"/>
                      <a:pt x="146" y="402"/>
                    </a:cubicBezTo>
                    <a:cubicBezTo>
                      <a:pt x="103" y="506"/>
                      <a:pt x="103" y="506"/>
                      <a:pt x="103" y="506"/>
                    </a:cubicBezTo>
                    <a:cubicBezTo>
                      <a:pt x="124" y="519"/>
                      <a:pt x="145" y="531"/>
                      <a:pt x="166" y="543"/>
                    </a:cubicBezTo>
                    <a:cubicBezTo>
                      <a:pt x="196" y="561"/>
                      <a:pt x="213" y="594"/>
                      <a:pt x="209" y="628"/>
                    </a:cubicBezTo>
                    <a:cubicBezTo>
                      <a:pt x="204" y="668"/>
                      <a:pt x="204" y="708"/>
                      <a:pt x="209" y="747"/>
                    </a:cubicBezTo>
                    <a:cubicBezTo>
                      <a:pt x="213" y="781"/>
                      <a:pt x="196" y="815"/>
                      <a:pt x="166" y="832"/>
                    </a:cubicBezTo>
                    <a:cubicBezTo>
                      <a:pt x="145" y="844"/>
                      <a:pt x="124" y="856"/>
                      <a:pt x="103" y="869"/>
                    </a:cubicBezTo>
                    <a:cubicBezTo>
                      <a:pt x="146" y="973"/>
                      <a:pt x="146" y="973"/>
                      <a:pt x="146" y="973"/>
                    </a:cubicBezTo>
                    <a:cubicBezTo>
                      <a:pt x="170" y="968"/>
                      <a:pt x="193" y="961"/>
                      <a:pt x="217" y="955"/>
                    </a:cubicBezTo>
                    <a:cubicBezTo>
                      <a:pt x="251" y="946"/>
                      <a:pt x="286" y="958"/>
                      <a:pt x="307" y="985"/>
                    </a:cubicBezTo>
                    <a:cubicBezTo>
                      <a:pt x="332" y="1016"/>
                      <a:pt x="360" y="1044"/>
                      <a:pt x="391" y="1069"/>
                    </a:cubicBezTo>
                    <a:cubicBezTo>
                      <a:pt x="418" y="1090"/>
                      <a:pt x="430" y="1125"/>
                      <a:pt x="421" y="1159"/>
                    </a:cubicBezTo>
                    <a:cubicBezTo>
                      <a:pt x="415" y="1183"/>
                      <a:pt x="409" y="1206"/>
                      <a:pt x="403" y="123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Bosch Office Sans" pitchFamily="34" charset="0"/>
                  <a:ea typeface="+mn-ea"/>
                  <a:cs typeface="+mn-cs"/>
                </a:endParaRPr>
              </a:p>
            </p:txBody>
          </p:sp>
          <p:sp>
            <p:nvSpPr>
              <p:cNvPr id="175" name="Freeform 19">
                <a:extLst>
                  <a:ext uri="{FF2B5EF4-FFF2-40B4-BE49-F238E27FC236}">
                    <a16:creationId xmlns:a16="http://schemas.microsoft.com/office/drawing/2014/main" id="{64B5FC25-B7F3-4122-A1E9-9299A343744F}"/>
                  </a:ext>
                </a:extLst>
              </p:cNvPr>
              <p:cNvSpPr>
                <a:spLocks noEditPoints="1"/>
              </p:cNvSpPr>
              <p:nvPr/>
            </p:nvSpPr>
            <p:spPr bwMode="auto">
              <a:xfrm>
                <a:off x="3762375" y="11879263"/>
                <a:ext cx="2255837" cy="2120900"/>
              </a:xfrm>
              <a:custGeom>
                <a:avLst/>
                <a:gdLst>
                  <a:gd name="T0" fmla="*/ 354 w 709"/>
                  <a:gd name="T1" fmla="*/ 667 h 667"/>
                  <a:gd name="T2" fmla="*/ 235 w 709"/>
                  <a:gd name="T3" fmla="*/ 643 h 667"/>
                  <a:gd name="T4" fmla="*/ 66 w 709"/>
                  <a:gd name="T5" fmla="*/ 474 h 667"/>
                  <a:gd name="T6" fmla="*/ 235 w 709"/>
                  <a:gd name="T7" fmla="*/ 66 h 667"/>
                  <a:gd name="T8" fmla="*/ 643 w 709"/>
                  <a:gd name="T9" fmla="*/ 235 h 667"/>
                  <a:gd name="T10" fmla="*/ 643 w 709"/>
                  <a:gd name="T11" fmla="*/ 235 h 667"/>
                  <a:gd name="T12" fmla="*/ 474 w 709"/>
                  <a:gd name="T13" fmla="*/ 643 h 667"/>
                  <a:gd name="T14" fmla="*/ 354 w 709"/>
                  <a:gd name="T15" fmla="*/ 667 h 667"/>
                  <a:gd name="T16" fmla="*/ 354 w 709"/>
                  <a:gd name="T17" fmla="*/ 134 h 667"/>
                  <a:gd name="T18" fmla="*/ 270 w 709"/>
                  <a:gd name="T19" fmla="*/ 151 h 667"/>
                  <a:gd name="T20" fmla="*/ 150 w 709"/>
                  <a:gd name="T21" fmla="*/ 439 h 667"/>
                  <a:gd name="T22" fmla="*/ 270 w 709"/>
                  <a:gd name="T23" fmla="*/ 559 h 667"/>
                  <a:gd name="T24" fmla="*/ 439 w 709"/>
                  <a:gd name="T25" fmla="*/ 559 h 667"/>
                  <a:gd name="T26" fmla="*/ 558 w 709"/>
                  <a:gd name="T27" fmla="*/ 270 h 667"/>
                  <a:gd name="T28" fmla="*/ 354 w 709"/>
                  <a:gd name="T29" fmla="*/ 134 h 6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09" h="667">
                    <a:moveTo>
                      <a:pt x="354" y="667"/>
                    </a:moveTo>
                    <a:cubicBezTo>
                      <a:pt x="314" y="667"/>
                      <a:pt x="273" y="659"/>
                      <a:pt x="235" y="643"/>
                    </a:cubicBezTo>
                    <a:cubicBezTo>
                      <a:pt x="158" y="611"/>
                      <a:pt x="98" y="551"/>
                      <a:pt x="66" y="474"/>
                    </a:cubicBezTo>
                    <a:cubicBezTo>
                      <a:pt x="0" y="315"/>
                      <a:pt x="76" y="132"/>
                      <a:pt x="235" y="66"/>
                    </a:cubicBezTo>
                    <a:cubicBezTo>
                      <a:pt x="394" y="0"/>
                      <a:pt x="577" y="76"/>
                      <a:pt x="643" y="235"/>
                    </a:cubicBezTo>
                    <a:cubicBezTo>
                      <a:pt x="643" y="235"/>
                      <a:pt x="643" y="235"/>
                      <a:pt x="643" y="235"/>
                    </a:cubicBezTo>
                    <a:cubicBezTo>
                      <a:pt x="709" y="394"/>
                      <a:pt x="633" y="577"/>
                      <a:pt x="474" y="643"/>
                    </a:cubicBezTo>
                    <a:cubicBezTo>
                      <a:pt x="435" y="659"/>
                      <a:pt x="395" y="667"/>
                      <a:pt x="354" y="667"/>
                    </a:cubicBezTo>
                    <a:close/>
                    <a:moveTo>
                      <a:pt x="354" y="134"/>
                    </a:moveTo>
                    <a:cubicBezTo>
                      <a:pt x="326" y="134"/>
                      <a:pt x="297" y="139"/>
                      <a:pt x="270" y="151"/>
                    </a:cubicBezTo>
                    <a:cubicBezTo>
                      <a:pt x="157" y="197"/>
                      <a:pt x="104" y="327"/>
                      <a:pt x="150" y="439"/>
                    </a:cubicBezTo>
                    <a:cubicBezTo>
                      <a:pt x="173" y="494"/>
                      <a:pt x="215" y="536"/>
                      <a:pt x="270" y="559"/>
                    </a:cubicBezTo>
                    <a:cubicBezTo>
                      <a:pt x="324" y="581"/>
                      <a:pt x="384" y="581"/>
                      <a:pt x="439" y="559"/>
                    </a:cubicBezTo>
                    <a:cubicBezTo>
                      <a:pt x="551" y="512"/>
                      <a:pt x="605" y="383"/>
                      <a:pt x="558" y="270"/>
                    </a:cubicBezTo>
                    <a:cubicBezTo>
                      <a:pt x="523" y="185"/>
                      <a:pt x="441" y="134"/>
                      <a:pt x="354" y="134"/>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Bosch Office Sans" pitchFamily="34" charset="0"/>
                  <a:ea typeface="+mn-ea"/>
                  <a:cs typeface="+mn-cs"/>
                </a:endParaRPr>
              </a:p>
            </p:txBody>
          </p:sp>
          <p:sp>
            <p:nvSpPr>
              <p:cNvPr id="176" name="Freeform 20">
                <a:extLst>
                  <a:ext uri="{FF2B5EF4-FFF2-40B4-BE49-F238E27FC236}">
                    <a16:creationId xmlns:a16="http://schemas.microsoft.com/office/drawing/2014/main" id="{D0CFA54B-4610-40BF-9F79-B6A79D2617ED}"/>
                  </a:ext>
                </a:extLst>
              </p:cNvPr>
              <p:cNvSpPr>
                <a:spLocks noEditPoints="1"/>
              </p:cNvSpPr>
              <p:nvPr/>
            </p:nvSpPr>
            <p:spPr bwMode="auto">
              <a:xfrm>
                <a:off x="5934075" y="8651875"/>
                <a:ext cx="3311525" cy="3309938"/>
              </a:xfrm>
              <a:custGeom>
                <a:avLst/>
                <a:gdLst>
                  <a:gd name="T0" fmla="*/ 476 w 1041"/>
                  <a:gd name="T1" fmla="*/ 1041 h 1041"/>
                  <a:gd name="T2" fmla="*/ 397 w 1041"/>
                  <a:gd name="T3" fmla="*/ 930 h 1041"/>
                  <a:gd name="T4" fmla="*/ 279 w 1041"/>
                  <a:gd name="T5" fmla="*/ 927 h 1041"/>
                  <a:gd name="T6" fmla="*/ 121 w 1041"/>
                  <a:gd name="T7" fmla="*/ 857 h 1041"/>
                  <a:gd name="T8" fmla="*/ 143 w 1041"/>
                  <a:gd name="T9" fmla="*/ 723 h 1041"/>
                  <a:gd name="T10" fmla="*/ 62 w 1041"/>
                  <a:gd name="T11" fmla="*/ 637 h 1041"/>
                  <a:gd name="T12" fmla="*/ 0 w 1041"/>
                  <a:gd name="T13" fmla="*/ 476 h 1041"/>
                  <a:gd name="T14" fmla="*/ 111 w 1041"/>
                  <a:gd name="T15" fmla="*/ 397 h 1041"/>
                  <a:gd name="T16" fmla="*/ 114 w 1041"/>
                  <a:gd name="T17" fmla="*/ 279 h 1041"/>
                  <a:gd name="T18" fmla="*/ 184 w 1041"/>
                  <a:gd name="T19" fmla="*/ 121 h 1041"/>
                  <a:gd name="T20" fmla="*/ 318 w 1041"/>
                  <a:gd name="T21" fmla="*/ 143 h 1041"/>
                  <a:gd name="T22" fmla="*/ 404 w 1041"/>
                  <a:gd name="T23" fmla="*/ 62 h 1041"/>
                  <a:gd name="T24" fmla="*/ 565 w 1041"/>
                  <a:gd name="T25" fmla="*/ 0 h 1041"/>
                  <a:gd name="T26" fmla="*/ 644 w 1041"/>
                  <a:gd name="T27" fmla="*/ 110 h 1041"/>
                  <a:gd name="T28" fmla="*/ 762 w 1041"/>
                  <a:gd name="T29" fmla="*/ 114 h 1041"/>
                  <a:gd name="T30" fmla="*/ 920 w 1041"/>
                  <a:gd name="T31" fmla="*/ 184 h 1041"/>
                  <a:gd name="T32" fmla="*/ 898 w 1041"/>
                  <a:gd name="T33" fmla="*/ 318 h 1041"/>
                  <a:gd name="T34" fmla="*/ 979 w 1041"/>
                  <a:gd name="T35" fmla="*/ 404 h 1041"/>
                  <a:gd name="T36" fmla="*/ 1041 w 1041"/>
                  <a:gd name="T37" fmla="*/ 565 h 1041"/>
                  <a:gd name="T38" fmla="*/ 931 w 1041"/>
                  <a:gd name="T39" fmla="*/ 644 h 1041"/>
                  <a:gd name="T40" fmla="*/ 927 w 1041"/>
                  <a:gd name="T41" fmla="*/ 762 h 1041"/>
                  <a:gd name="T42" fmla="*/ 857 w 1041"/>
                  <a:gd name="T43" fmla="*/ 920 h 1041"/>
                  <a:gd name="T44" fmla="*/ 723 w 1041"/>
                  <a:gd name="T45" fmla="*/ 898 h 1041"/>
                  <a:gd name="T46" fmla="*/ 637 w 1041"/>
                  <a:gd name="T47" fmla="*/ 979 h 1041"/>
                  <a:gd name="T48" fmla="*/ 488 w 1041"/>
                  <a:gd name="T49" fmla="*/ 954 h 1041"/>
                  <a:gd name="T50" fmla="*/ 559 w 1041"/>
                  <a:gd name="T51" fmla="*/ 910 h 1041"/>
                  <a:gd name="T52" fmla="*/ 689 w 1041"/>
                  <a:gd name="T53" fmla="*/ 817 h 1041"/>
                  <a:gd name="T54" fmla="*/ 804 w 1041"/>
                  <a:gd name="T55" fmla="*/ 849 h 1041"/>
                  <a:gd name="T56" fmla="*/ 823 w 1041"/>
                  <a:gd name="T57" fmla="*/ 769 h 1041"/>
                  <a:gd name="T58" fmla="*/ 850 w 1041"/>
                  <a:gd name="T59" fmla="*/ 611 h 1041"/>
                  <a:gd name="T60" fmla="*/ 954 w 1041"/>
                  <a:gd name="T61" fmla="*/ 553 h 1041"/>
                  <a:gd name="T62" fmla="*/ 910 w 1041"/>
                  <a:gd name="T63" fmla="*/ 482 h 1041"/>
                  <a:gd name="T64" fmla="*/ 817 w 1041"/>
                  <a:gd name="T65" fmla="*/ 352 h 1041"/>
                  <a:gd name="T66" fmla="*/ 850 w 1041"/>
                  <a:gd name="T67" fmla="*/ 237 h 1041"/>
                  <a:gd name="T68" fmla="*/ 769 w 1041"/>
                  <a:gd name="T69" fmla="*/ 218 h 1041"/>
                  <a:gd name="T70" fmla="*/ 612 w 1041"/>
                  <a:gd name="T71" fmla="*/ 191 h 1041"/>
                  <a:gd name="T72" fmla="*/ 553 w 1041"/>
                  <a:gd name="T73" fmla="*/ 87 h 1041"/>
                  <a:gd name="T74" fmla="*/ 482 w 1041"/>
                  <a:gd name="T75" fmla="*/ 131 h 1041"/>
                  <a:gd name="T76" fmla="*/ 353 w 1041"/>
                  <a:gd name="T77" fmla="*/ 224 h 1041"/>
                  <a:gd name="T78" fmla="*/ 237 w 1041"/>
                  <a:gd name="T79" fmla="*/ 191 h 1041"/>
                  <a:gd name="T80" fmla="*/ 218 w 1041"/>
                  <a:gd name="T81" fmla="*/ 272 h 1041"/>
                  <a:gd name="T82" fmla="*/ 192 w 1041"/>
                  <a:gd name="T83" fmla="*/ 429 h 1041"/>
                  <a:gd name="T84" fmla="*/ 87 w 1041"/>
                  <a:gd name="T85" fmla="*/ 488 h 1041"/>
                  <a:gd name="T86" fmla="*/ 131 w 1041"/>
                  <a:gd name="T87" fmla="*/ 559 h 1041"/>
                  <a:gd name="T88" fmla="*/ 224 w 1041"/>
                  <a:gd name="T89" fmla="*/ 688 h 1041"/>
                  <a:gd name="T90" fmla="*/ 192 w 1041"/>
                  <a:gd name="T91" fmla="*/ 804 h 1041"/>
                  <a:gd name="T92" fmla="*/ 272 w 1041"/>
                  <a:gd name="T93" fmla="*/ 823 h 1041"/>
                  <a:gd name="T94" fmla="*/ 430 w 1041"/>
                  <a:gd name="T95" fmla="*/ 849 h 1041"/>
                  <a:gd name="T96" fmla="*/ 488 w 1041"/>
                  <a:gd name="T97" fmla="*/ 954 h 10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041" h="1041">
                    <a:moveTo>
                      <a:pt x="565" y="1041"/>
                    </a:moveTo>
                    <a:cubicBezTo>
                      <a:pt x="476" y="1041"/>
                      <a:pt x="476" y="1041"/>
                      <a:pt x="476" y="1041"/>
                    </a:cubicBezTo>
                    <a:cubicBezTo>
                      <a:pt x="440" y="1041"/>
                      <a:pt x="409" y="1014"/>
                      <a:pt x="404" y="979"/>
                    </a:cubicBezTo>
                    <a:cubicBezTo>
                      <a:pt x="402" y="963"/>
                      <a:pt x="399" y="947"/>
                      <a:pt x="397" y="930"/>
                    </a:cubicBezTo>
                    <a:cubicBezTo>
                      <a:pt x="370" y="922"/>
                      <a:pt x="343" y="911"/>
                      <a:pt x="318" y="898"/>
                    </a:cubicBezTo>
                    <a:cubicBezTo>
                      <a:pt x="305" y="907"/>
                      <a:pt x="292" y="917"/>
                      <a:pt x="279" y="927"/>
                    </a:cubicBezTo>
                    <a:cubicBezTo>
                      <a:pt x="250" y="948"/>
                      <a:pt x="210" y="945"/>
                      <a:pt x="184" y="920"/>
                    </a:cubicBezTo>
                    <a:cubicBezTo>
                      <a:pt x="121" y="857"/>
                      <a:pt x="121" y="857"/>
                      <a:pt x="121" y="857"/>
                    </a:cubicBezTo>
                    <a:cubicBezTo>
                      <a:pt x="96" y="831"/>
                      <a:pt x="93" y="791"/>
                      <a:pt x="114" y="762"/>
                    </a:cubicBezTo>
                    <a:cubicBezTo>
                      <a:pt x="124" y="749"/>
                      <a:pt x="133" y="736"/>
                      <a:pt x="143" y="723"/>
                    </a:cubicBezTo>
                    <a:cubicBezTo>
                      <a:pt x="130" y="698"/>
                      <a:pt x="119" y="671"/>
                      <a:pt x="111" y="644"/>
                    </a:cubicBezTo>
                    <a:cubicBezTo>
                      <a:pt x="94" y="642"/>
                      <a:pt x="78" y="639"/>
                      <a:pt x="62" y="637"/>
                    </a:cubicBezTo>
                    <a:cubicBezTo>
                      <a:pt x="27" y="632"/>
                      <a:pt x="0" y="601"/>
                      <a:pt x="0" y="565"/>
                    </a:cubicBezTo>
                    <a:cubicBezTo>
                      <a:pt x="0" y="476"/>
                      <a:pt x="0" y="476"/>
                      <a:pt x="0" y="476"/>
                    </a:cubicBezTo>
                    <a:cubicBezTo>
                      <a:pt x="0" y="440"/>
                      <a:pt x="27" y="409"/>
                      <a:pt x="62" y="404"/>
                    </a:cubicBezTo>
                    <a:cubicBezTo>
                      <a:pt x="78" y="401"/>
                      <a:pt x="94" y="399"/>
                      <a:pt x="111" y="397"/>
                    </a:cubicBezTo>
                    <a:cubicBezTo>
                      <a:pt x="119" y="369"/>
                      <a:pt x="130" y="343"/>
                      <a:pt x="143" y="318"/>
                    </a:cubicBezTo>
                    <a:cubicBezTo>
                      <a:pt x="133" y="305"/>
                      <a:pt x="124" y="291"/>
                      <a:pt x="114" y="279"/>
                    </a:cubicBezTo>
                    <a:cubicBezTo>
                      <a:pt x="93" y="250"/>
                      <a:pt x="96" y="209"/>
                      <a:pt x="121" y="184"/>
                    </a:cubicBezTo>
                    <a:cubicBezTo>
                      <a:pt x="184" y="121"/>
                      <a:pt x="184" y="121"/>
                      <a:pt x="184" y="121"/>
                    </a:cubicBezTo>
                    <a:cubicBezTo>
                      <a:pt x="210" y="96"/>
                      <a:pt x="250" y="92"/>
                      <a:pt x="279" y="114"/>
                    </a:cubicBezTo>
                    <a:cubicBezTo>
                      <a:pt x="292" y="123"/>
                      <a:pt x="305" y="133"/>
                      <a:pt x="318" y="143"/>
                    </a:cubicBezTo>
                    <a:cubicBezTo>
                      <a:pt x="343" y="129"/>
                      <a:pt x="370" y="118"/>
                      <a:pt x="397" y="110"/>
                    </a:cubicBezTo>
                    <a:cubicBezTo>
                      <a:pt x="399" y="94"/>
                      <a:pt x="402" y="78"/>
                      <a:pt x="404" y="62"/>
                    </a:cubicBezTo>
                    <a:cubicBezTo>
                      <a:pt x="409" y="27"/>
                      <a:pt x="440" y="0"/>
                      <a:pt x="476" y="0"/>
                    </a:cubicBezTo>
                    <a:cubicBezTo>
                      <a:pt x="565" y="0"/>
                      <a:pt x="565" y="0"/>
                      <a:pt x="565" y="0"/>
                    </a:cubicBezTo>
                    <a:cubicBezTo>
                      <a:pt x="601" y="0"/>
                      <a:pt x="632" y="27"/>
                      <a:pt x="637" y="62"/>
                    </a:cubicBezTo>
                    <a:cubicBezTo>
                      <a:pt x="640" y="78"/>
                      <a:pt x="642" y="94"/>
                      <a:pt x="644" y="110"/>
                    </a:cubicBezTo>
                    <a:cubicBezTo>
                      <a:pt x="672" y="118"/>
                      <a:pt x="698" y="129"/>
                      <a:pt x="723" y="143"/>
                    </a:cubicBezTo>
                    <a:cubicBezTo>
                      <a:pt x="736" y="133"/>
                      <a:pt x="750" y="123"/>
                      <a:pt x="762" y="114"/>
                    </a:cubicBezTo>
                    <a:cubicBezTo>
                      <a:pt x="791" y="92"/>
                      <a:pt x="832" y="96"/>
                      <a:pt x="857" y="121"/>
                    </a:cubicBezTo>
                    <a:cubicBezTo>
                      <a:pt x="920" y="184"/>
                      <a:pt x="920" y="184"/>
                      <a:pt x="920" y="184"/>
                    </a:cubicBezTo>
                    <a:cubicBezTo>
                      <a:pt x="945" y="209"/>
                      <a:pt x="949" y="250"/>
                      <a:pt x="927" y="278"/>
                    </a:cubicBezTo>
                    <a:cubicBezTo>
                      <a:pt x="918" y="291"/>
                      <a:pt x="908" y="305"/>
                      <a:pt x="898" y="318"/>
                    </a:cubicBezTo>
                    <a:cubicBezTo>
                      <a:pt x="912" y="343"/>
                      <a:pt x="923" y="369"/>
                      <a:pt x="931" y="397"/>
                    </a:cubicBezTo>
                    <a:cubicBezTo>
                      <a:pt x="947" y="399"/>
                      <a:pt x="963" y="401"/>
                      <a:pt x="979" y="404"/>
                    </a:cubicBezTo>
                    <a:cubicBezTo>
                      <a:pt x="1014" y="409"/>
                      <a:pt x="1041" y="440"/>
                      <a:pt x="1041" y="476"/>
                    </a:cubicBezTo>
                    <a:cubicBezTo>
                      <a:pt x="1041" y="565"/>
                      <a:pt x="1041" y="565"/>
                      <a:pt x="1041" y="565"/>
                    </a:cubicBezTo>
                    <a:cubicBezTo>
                      <a:pt x="1041" y="601"/>
                      <a:pt x="1014" y="632"/>
                      <a:pt x="979" y="637"/>
                    </a:cubicBezTo>
                    <a:cubicBezTo>
                      <a:pt x="963" y="639"/>
                      <a:pt x="947" y="642"/>
                      <a:pt x="931" y="644"/>
                    </a:cubicBezTo>
                    <a:cubicBezTo>
                      <a:pt x="923" y="671"/>
                      <a:pt x="911" y="698"/>
                      <a:pt x="898" y="723"/>
                    </a:cubicBezTo>
                    <a:cubicBezTo>
                      <a:pt x="908" y="736"/>
                      <a:pt x="918" y="749"/>
                      <a:pt x="927" y="762"/>
                    </a:cubicBezTo>
                    <a:cubicBezTo>
                      <a:pt x="949" y="791"/>
                      <a:pt x="945" y="831"/>
                      <a:pt x="920" y="857"/>
                    </a:cubicBezTo>
                    <a:cubicBezTo>
                      <a:pt x="857" y="920"/>
                      <a:pt x="857" y="920"/>
                      <a:pt x="857" y="920"/>
                    </a:cubicBezTo>
                    <a:cubicBezTo>
                      <a:pt x="832" y="945"/>
                      <a:pt x="791" y="948"/>
                      <a:pt x="762" y="927"/>
                    </a:cubicBezTo>
                    <a:cubicBezTo>
                      <a:pt x="750" y="917"/>
                      <a:pt x="736" y="907"/>
                      <a:pt x="723" y="898"/>
                    </a:cubicBezTo>
                    <a:cubicBezTo>
                      <a:pt x="698" y="911"/>
                      <a:pt x="672" y="922"/>
                      <a:pt x="644" y="930"/>
                    </a:cubicBezTo>
                    <a:cubicBezTo>
                      <a:pt x="642" y="947"/>
                      <a:pt x="640" y="963"/>
                      <a:pt x="637" y="979"/>
                    </a:cubicBezTo>
                    <a:cubicBezTo>
                      <a:pt x="632" y="1014"/>
                      <a:pt x="601" y="1041"/>
                      <a:pt x="565" y="1041"/>
                    </a:cubicBezTo>
                    <a:close/>
                    <a:moveTo>
                      <a:pt x="488" y="954"/>
                    </a:moveTo>
                    <a:cubicBezTo>
                      <a:pt x="553" y="954"/>
                      <a:pt x="553" y="954"/>
                      <a:pt x="553" y="954"/>
                    </a:cubicBezTo>
                    <a:cubicBezTo>
                      <a:pt x="555" y="939"/>
                      <a:pt x="557" y="924"/>
                      <a:pt x="559" y="910"/>
                    </a:cubicBezTo>
                    <a:cubicBezTo>
                      <a:pt x="563" y="881"/>
                      <a:pt x="583" y="857"/>
                      <a:pt x="612" y="849"/>
                    </a:cubicBezTo>
                    <a:cubicBezTo>
                      <a:pt x="639" y="842"/>
                      <a:pt x="665" y="831"/>
                      <a:pt x="689" y="817"/>
                    </a:cubicBezTo>
                    <a:cubicBezTo>
                      <a:pt x="714" y="803"/>
                      <a:pt x="746" y="805"/>
                      <a:pt x="769" y="823"/>
                    </a:cubicBezTo>
                    <a:cubicBezTo>
                      <a:pt x="781" y="832"/>
                      <a:pt x="793" y="841"/>
                      <a:pt x="804" y="849"/>
                    </a:cubicBezTo>
                    <a:cubicBezTo>
                      <a:pt x="850" y="804"/>
                      <a:pt x="850" y="804"/>
                      <a:pt x="850" y="804"/>
                    </a:cubicBezTo>
                    <a:cubicBezTo>
                      <a:pt x="841" y="792"/>
                      <a:pt x="832" y="780"/>
                      <a:pt x="823" y="769"/>
                    </a:cubicBezTo>
                    <a:cubicBezTo>
                      <a:pt x="805" y="745"/>
                      <a:pt x="803" y="714"/>
                      <a:pt x="817" y="688"/>
                    </a:cubicBezTo>
                    <a:cubicBezTo>
                      <a:pt x="831" y="664"/>
                      <a:pt x="842" y="638"/>
                      <a:pt x="850" y="611"/>
                    </a:cubicBezTo>
                    <a:cubicBezTo>
                      <a:pt x="857" y="583"/>
                      <a:pt x="881" y="562"/>
                      <a:pt x="910" y="559"/>
                    </a:cubicBezTo>
                    <a:cubicBezTo>
                      <a:pt x="925" y="557"/>
                      <a:pt x="940" y="555"/>
                      <a:pt x="954" y="553"/>
                    </a:cubicBezTo>
                    <a:cubicBezTo>
                      <a:pt x="954" y="488"/>
                      <a:pt x="954" y="488"/>
                      <a:pt x="954" y="488"/>
                    </a:cubicBezTo>
                    <a:cubicBezTo>
                      <a:pt x="940" y="486"/>
                      <a:pt x="925" y="484"/>
                      <a:pt x="910" y="482"/>
                    </a:cubicBezTo>
                    <a:cubicBezTo>
                      <a:pt x="881" y="478"/>
                      <a:pt x="857" y="458"/>
                      <a:pt x="850" y="429"/>
                    </a:cubicBezTo>
                    <a:cubicBezTo>
                      <a:pt x="842" y="402"/>
                      <a:pt x="831" y="376"/>
                      <a:pt x="817" y="352"/>
                    </a:cubicBezTo>
                    <a:cubicBezTo>
                      <a:pt x="803" y="327"/>
                      <a:pt x="805" y="295"/>
                      <a:pt x="823" y="272"/>
                    </a:cubicBezTo>
                    <a:cubicBezTo>
                      <a:pt x="832" y="260"/>
                      <a:pt x="841" y="248"/>
                      <a:pt x="850" y="237"/>
                    </a:cubicBezTo>
                    <a:cubicBezTo>
                      <a:pt x="804" y="191"/>
                      <a:pt x="804" y="191"/>
                      <a:pt x="804" y="191"/>
                    </a:cubicBezTo>
                    <a:cubicBezTo>
                      <a:pt x="793" y="200"/>
                      <a:pt x="781" y="209"/>
                      <a:pt x="769" y="218"/>
                    </a:cubicBezTo>
                    <a:cubicBezTo>
                      <a:pt x="746" y="236"/>
                      <a:pt x="714" y="238"/>
                      <a:pt x="689" y="224"/>
                    </a:cubicBezTo>
                    <a:cubicBezTo>
                      <a:pt x="665" y="210"/>
                      <a:pt x="639" y="199"/>
                      <a:pt x="612" y="191"/>
                    </a:cubicBezTo>
                    <a:cubicBezTo>
                      <a:pt x="583" y="184"/>
                      <a:pt x="563" y="160"/>
                      <a:pt x="559" y="131"/>
                    </a:cubicBezTo>
                    <a:cubicBezTo>
                      <a:pt x="557" y="116"/>
                      <a:pt x="555" y="101"/>
                      <a:pt x="553" y="87"/>
                    </a:cubicBezTo>
                    <a:cubicBezTo>
                      <a:pt x="488" y="87"/>
                      <a:pt x="488" y="87"/>
                      <a:pt x="488" y="87"/>
                    </a:cubicBezTo>
                    <a:cubicBezTo>
                      <a:pt x="486" y="101"/>
                      <a:pt x="484" y="116"/>
                      <a:pt x="482" y="131"/>
                    </a:cubicBezTo>
                    <a:cubicBezTo>
                      <a:pt x="479" y="160"/>
                      <a:pt x="458" y="184"/>
                      <a:pt x="430" y="191"/>
                    </a:cubicBezTo>
                    <a:cubicBezTo>
                      <a:pt x="403" y="199"/>
                      <a:pt x="377" y="210"/>
                      <a:pt x="353" y="224"/>
                    </a:cubicBezTo>
                    <a:cubicBezTo>
                      <a:pt x="327" y="238"/>
                      <a:pt x="296" y="236"/>
                      <a:pt x="272" y="218"/>
                    </a:cubicBezTo>
                    <a:cubicBezTo>
                      <a:pt x="261" y="209"/>
                      <a:pt x="249" y="200"/>
                      <a:pt x="237" y="191"/>
                    </a:cubicBezTo>
                    <a:cubicBezTo>
                      <a:pt x="192" y="237"/>
                      <a:pt x="192" y="237"/>
                      <a:pt x="192" y="237"/>
                    </a:cubicBezTo>
                    <a:cubicBezTo>
                      <a:pt x="200" y="248"/>
                      <a:pt x="209" y="260"/>
                      <a:pt x="218" y="272"/>
                    </a:cubicBezTo>
                    <a:cubicBezTo>
                      <a:pt x="236" y="295"/>
                      <a:pt x="238" y="327"/>
                      <a:pt x="224" y="352"/>
                    </a:cubicBezTo>
                    <a:cubicBezTo>
                      <a:pt x="210" y="376"/>
                      <a:pt x="199" y="402"/>
                      <a:pt x="192" y="429"/>
                    </a:cubicBezTo>
                    <a:cubicBezTo>
                      <a:pt x="184" y="458"/>
                      <a:pt x="160" y="478"/>
                      <a:pt x="131" y="482"/>
                    </a:cubicBezTo>
                    <a:cubicBezTo>
                      <a:pt x="117" y="484"/>
                      <a:pt x="102" y="486"/>
                      <a:pt x="87" y="488"/>
                    </a:cubicBezTo>
                    <a:cubicBezTo>
                      <a:pt x="87" y="553"/>
                      <a:pt x="87" y="553"/>
                      <a:pt x="87" y="553"/>
                    </a:cubicBezTo>
                    <a:cubicBezTo>
                      <a:pt x="102" y="555"/>
                      <a:pt x="117" y="557"/>
                      <a:pt x="131" y="559"/>
                    </a:cubicBezTo>
                    <a:cubicBezTo>
                      <a:pt x="160" y="562"/>
                      <a:pt x="184" y="583"/>
                      <a:pt x="192" y="611"/>
                    </a:cubicBezTo>
                    <a:cubicBezTo>
                      <a:pt x="199" y="638"/>
                      <a:pt x="210" y="664"/>
                      <a:pt x="224" y="688"/>
                    </a:cubicBezTo>
                    <a:cubicBezTo>
                      <a:pt x="238" y="714"/>
                      <a:pt x="236" y="745"/>
                      <a:pt x="218" y="769"/>
                    </a:cubicBezTo>
                    <a:cubicBezTo>
                      <a:pt x="209" y="780"/>
                      <a:pt x="200" y="792"/>
                      <a:pt x="192" y="804"/>
                    </a:cubicBezTo>
                    <a:cubicBezTo>
                      <a:pt x="237" y="849"/>
                      <a:pt x="237" y="849"/>
                      <a:pt x="237" y="849"/>
                    </a:cubicBezTo>
                    <a:cubicBezTo>
                      <a:pt x="249" y="841"/>
                      <a:pt x="261" y="832"/>
                      <a:pt x="272" y="823"/>
                    </a:cubicBezTo>
                    <a:cubicBezTo>
                      <a:pt x="296" y="805"/>
                      <a:pt x="327" y="803"/>
                      <a:pt x="353" y="817"/>
                    </a:cubicBezTo>
                    <a:cubicBezTo>
                      <a:pt x="377" y="831"/>
                      <a:pt x="403" y="842"/>
                      <a:pt x="430" y="849"/>
                    </a:cubicBezTo>
                    <a:cubicBezTo>
                      <a:pt x="458" y="857"/>
                      <a:pt x="479" y="881"/>
                      <a:pt x="482" y="910"/>
                    </a:cubicBezTo>
                    <a:cubicBezTo>
                      <a:pt x="484" y="924"/>
                      <a:pt x="486" y="939"/>
                      <a:pt x="488" y="954"/>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Bosch Office Sans" pitchFamily="34" charset="0"/>
                  <a:ea typeface="+mn-ea"/>
                  <a:cs typeface="+mn-cs"/>
                </a:endParaRPr>
              </a:p>
            </p:txBody>
          </p:sp>
          <p:sp>
            <p:nvSpPr>
              <p:cNvPr id="177" name="Freeform 21">
                <a:extLst>
                  <a:ext uri="{FF2B5EF4-FFF2-40B4-BE49-F238E27FC236}">
                    <a16:creationId xmlns:a16="http://schemas.microsoft.com/office/drawing/2014/main" id="{00D6B1B2-B328-4B6A-B554-4533C464D3FD}"/>
                  </a:ext>
                </a:extLst>
              </p:cNvPr>
              <p:cNvSpPr>
                <a:spLocks noEditPoints="1"/>
              </p:cNvSpPr>
              <p:nvPr/>
            </p:nvSpPr>
            <p:spPr bwMode="auto">
              <a:xfrm>
                <a:off x="7000875" y="9717088"/>
                <a:ext cx="1179512" cy="1179513"/>
              </a:xfrm>
              <a:custGeom>
                <a:avLst/>
                <a:gdLst>
                  <a:gd name="T0" fmla="*/ 186 w 371"/>
                  <a:gd name="T1" fmla="*/ 371 h 371"/>
                  <a:gd name="T2" fmla="*/ 0 w 371"/>
                  <a:gd name="T3" fmla="*/ 185 h 371"/>
                  <a:gd name="T4" fmla="*/ 186 w 371"/>
                  <a:gd name="T5" fmla="*/ 0 h 371"/>
                  <a:gd name="T6" fmla="*/ 371 w 371"/>
                  <a:gd name="T7" fmla="*/ 185 h 371"/>
                  <a:gd name="T8" fmla="*/ 186 w 371"/>
                  <a:gd name="T9" fmla="*/ 371 h 371"/>
                  <a:gd name="T10" fmla="*/ 186 w 371"/>
                  <a:gd name="T11" fmla="*/ 82 h 371"/>
                  <a:gd name="T12" fmla="*/ 83 w 371"/>
                  <a:gd name="T13" fmla="*/ 185 h 371"/>
                  <a:gd name="T14" fmla="*/ 186 w 371"/>
                  <a:gd name="T15" fmla="*/ 288 h 371"/>
                  <a:gd name="T16" fmla="*/ 289 w 371"/>
                  <a:gd name="T17" fmla="*/ 185 h 371"/>
                  <a:gd name="T18" fmla="*/ 186 w 371"/>
                  <a:gd name="T19" fmla="*/ 82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71" h="371">
                    <a:moveTo>
                      <a:pt x="186" y="371"/>
                    </a:moveTo>
                    <a:cubicBezTo>
                      <a:pt x="83" y="371"/>
                      <a:pt x="0" y="288"/>
                      <a:pt x="0" y="185"/>
                    </a:cubicBezTo>
                    <a:cubicBezTo>
                      <a:pt x="0" y="83"/>
                      <a:pt x="83" y="0"/>
                      <a:pt x="186" y="0"/>
                    </a:cubicBezTo>
                    <a:cubicBezTo>
                      <a:pt x="288" y="0"/>
                      <a:pt x="371" y="83"/>
                      <a:pt x="371" y="185"/>
                    </a:cubicBezTo>
                    <a:cubicBezTo>
                      <a:pt x="371" y="288"/>
                      <a:pt x="288" y="371"/>
                      <a:pt x="186" y="371"/>
                    </a:cubicBezTo>
                    <a:close/>
                    <a:moveTo>
                      <a:pt x="186" y="82"/>
                    </a:moveTo>
                    <a:cubicBezTo>
                      <a:pt x="129" y="82"/>
                      <a:pt x="83" y="128"/>
                      <a:pt x="83" y="185"/>
                    </a:cubicBezTo>
                    <a:cubicBezTo>
                      <a:pt x="83" y="242"/>
                      <a:pt x="129" y="288"/>
                      <a:pt x="186" y="288"/>
                    </a:cubicBezTo>
                    <a:cubicBezTo>
                      <a:pt x="243" y="288"/>
                      <a:pt x="289" y="242"/>
                      <a:pt x="289" y="185"/>
                    </a:cubicBezTo>
                    <a:cubicBezTo>
                      <a:pt x="289" y="128"/>
                      <a:pt x="243" y="82"/>
                      <a:pt x="186" y="8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Bosch Office Sans" pitchFamily="34" charset="0"/>
                  <a:ea typeface="+mn-ea"/>
                  <a:cs typeface="+mn-cs"/>
                </a:endParaRPr>
              </a:p>
            </p:txBody>
          </p:sp>
        </p:grpSp>
      </p:grpSp>
      <p:sp>
        <p:nvSpPr>
          <p:cNvPr id="178" name="Rectangle 177"/>
          <p:cNvSpPr/>
          <p:nvPr/>
        </p:nvSpPr>
        <p:spPr>
          <a:xfrm>
            <a:off x="10050324" y="6071050"/>
            <a:ext cx="1170513" cy="246221"/>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smtClean="0">
                <a:ln>
                  <a:noFill/>
                </a:ln>
                <a:solidFill>
                  <a:prstClr val="black">
                    <a:lumMod val="50000"/>
                    <a:lumOff val="50000"/>
                  </a:prstClr>
                </a:solidFill>
                <a:effectLst/>
                <a:uLnTx/>
                <a:uFillTx/>
                <a:latin typeface="Bosch Office Sans"/>
                <a:ea typeface="+mn-ea"/>
                <a:cs typeface="+mn-cs"/>
              </a:rPr>
              <a:t>Cloud Computing</a:t>
            </a:r>
            <a:endParaRPr kumimoji="0" lang="en-US" sz="1800" b="0" i="0" u="none" strike="noStrike" kern="0" cap="none" spc="0" normalizeH="0" baseline="0" noProof="0" dirty="0" smtClean="0">
              <a:ln>
                <a:noFill/>
              </a:ln>
              <a:solidFill>
                <a:prstClr val="black"/>
              </a:solidFill>
              <a:effectLst/>
              <a:uLnTx/>
              <a:uFillTx/>
              <a:latin typeface="Bosch Office Sans" pitchFamily="34" charset="0"/>
              <a:ea typeface="+mn-ea"/>
              <a:cs typeface="+mn-cs"/>
            </a:endParaRPr>
          </a:p>
        </p:txBody>
      </p:sp>
      <p:grpSp>
        <p:nvGrpSpPr>
          <p:cNvPr id="179" name="Group 178"/>
          <p:cNvGrpSpPr/>
          <p:nvPr/>
        </p:nvGrpSpPr>
        <p:grpSpPr>
          <a:xfrm>
            <a:off x="8623298" y="3115887"/>
            <a:ext cx="432000" cy="288000"/>
            <a:chOff x="1477633" y="5484830"/>
            <a:chExt cx="230400" cy="144000"/>
          </a:xfrm>
        </p:grpSpPr>
        <p:sp>
          <p:nvSpPr>
            <p:cNvPr id="180" name="Freeform 5">
              <a:extLst>
                <a:ext uri="{FF2B5EF4-FFF2-40B4-BE49-F238E27FC236}">
                  <a16:creationId xmlns:a16="http://schemas.microsoft.com/office/drawing/2014/main" id="{6F8FF9CE-B58E-4681-9C81-4A0EF4247573}"/>
                </a:ext>
              </a:extLst>
            </p:cNvPr>
            <p:cNvSpPr>
              <a:spLocks/>
            </p:cNvSpPr>
            <p:nvPr/>
          </p:nvSpPr>
          <p:spPr bwMode="auto">
            <a:xfrm>
              <a:off x="1477633" y="5484830"/>
              <a:ext cx="230400" cy="144000"/>
            </a:xfrm>
            <a:custGeom>
              <a:avLst/>
              <a:gdLst>
                <a:gd name="T0" fmla="*/ 540 w 624"/>
                <a:gd name="T1" fmla="*/ 191 h 381"/>
                <a:gd name="T2" fmla="*/ 560 w 624"/>
                <a:gd name="T3" fmla="*/ 197 h 381"/>
                <a:gd name="T4" fmla="*/ 595 w 624"/>
                <a:gd name="T5" fmla="*/ 219 h 381"/>
                <a:gd name="T6" fmla="*/ 621 w 624"/>
                <a:gd name="T7" fmla="*/ 271 h 381"/>
                <a:gd name="T8" fmla="*/ 612 w 624"/>
                <a:gd name="T9" fmla="*/ 328 h 381"/>
                <a:gd name="T10" fmla="*/ 555 w 624"/>
                <a:gd name="T11" fmla="*/ 375 h 381"/>
                <a:gd name="T12" fmla="*/ 534 w 624"/>
                <a:gd name="T13" fmla="*/ 379 h 381"/>
                <a:gd name="T14" fmla="*/ 402 w 624"/>
                <a:gd name="T15" fmla="*/ 380 h 381"/>
                <a:gd name="T16" fmla="*/ 142 w 624"/>
                <a:gd name="T17" fmla="*/ 380 h 381"/>
                <a:gd name="T18" fmla="*/ 92 w 624"/>
                <a:gd name="T19" fmla="*/ 373 h 381"/>
                <a:gd name="T20" fmla="*/ 26 w 624"/>
                <a:gd name="T21" fmla="*/ 324 h 381"/>
                <a:gd name="T22" fmla="*/ 3 w 624"/>
                <a:gd name="T23" fmla="*/ 271 h 381"/>
                <a:gd name="T24" fmla="*/ 5 w 624"/>
                <a:gd name="T25" fmla="*/ 216 h 381"/>
                <a:gd name="T26" fmla="*/ 66 w 624"/>
                <a:gd name="T27" fmla="*/ 133 h 381"/>
                <a:gd name="T28" fmla="*/ 119 w 624"/>
                <a:gd name="T29" fmla="*/ 114 h 381"/>
                <a:gd name="T30" fmla="*/ 123 w 624"/>
                <a:gd name="T31" fmla="*/ 111 h 381"/>
                <a:gd name="T32" fmla="*/ 163 w 624"/>
                <a:gd name="T33" fmla="*/ 45 h 381"/>
                <a:gd name="T34" fmla="*/ 226 w 624"/>
                <a:gd name="T35" fmla="*/ 8 h 381"/>
                <a:gd name="T36" fmla="*/ 290 w 624"/>
                <a:gd name="T37" fmla="*/ 4 h 381"/>
                <a:gd name="T38" fmla="*/ 387 w 624"/>
                <a:gd name="T39" fmla="*/ 62 h 381"/>
                <a:gd name="T40" fmla="*/ 397 w 624"/>
                <a:gd name="T41" fmla="*/ 77 h 381"/>
                <a:gd name="T42" fmla="*/ 403 w 624"/>
                <a:gd name="T43" fmla="*/ 79 h 381"/>
                <a:gd name="T44" fmla="*/ 443 w 624"/>
                <a:gd name="T45" fmla="*/ 74 h 381"/>
                <a:gd name="T46" fmla="*/ 518 w 624"/>
                <a:gd name="T47" fmla="*/ 112 h 381"/>
                <a:gd name="T48" fmla="*/ 540 w 624"/>
                <a:gd name="T49" fmla="*/ 188 h 381"/>
                <a:gd name="T50" fmla="*/ 540 w 624"/>
                <a:gd name="T51" fmla="*/ 191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24" h="381">
                  <a:moveTo>
                    <a:pt x="540" y="191"/>
                  </a:moveTo>
                  <a:cubicBezTo>
                    <a:pt x="547" y="193"/>
                    <a:pt x="554" y="195"/>
                    <a:pt x="560" y="197"/>
                  </a:cubicBezTo>
                  <a:cubicBezTo>
                    <a:pt x="574" y="202"/>
                    <a:pt x="585" y="209"/>
                    <a:pt x="595" y="219"/>
                  </a:cubicBezTo>
                  <a:cubicBezTo>
                    <a:pt x="609" y="233"/>
                    <a:pt x="619" y="251"/>
                    <a:pt x="621" y="271"/>
                  </a:cubicBezTo>
                  <a:cubicBezTo>
                    <a:pt x="624" y="290"/>
                    <a:pt x="622" y="310"/>
                    <a:pt x="612" y="328"/>
                  </a:cubicBezTo>
                  <a:cubicBezTo>
                    <a:pt x="600" y="352"/>
                    <a:pt x="581" y="367"/>
                    <a:pt x="555" y="375"/>
                  </a:cubicBezTo>
                  <a:cubicBezTo>
                    <a:pt x="549" y="378"/>
                    <a:pt x="541" y="379"/>
                    <a:pt x="534" y="379"/>
                  </a:cubicBezTo>
                  <a:cubicBezTo>
                    <a:pt x="490" y="380"/>
                    <a:pt x="446" y="380"/>
                    <a:pt x="402" y="380"/>
                  </a:cubicBezTo>
                  <a:cubicBezTo>
                    <a:pt x="315" y="381"/>
                    <a:pt x="228" y="380"/>
                    <a:pt x="142" y="380"/>
                  </a:cubicBezTo>
                  <a:cubicBezTo>
                    <a:pt x="125" y="380"/>
                    <a:pt x="108" y="379"/>
                    <a:pt x="92" y="373"/>
                  </a:cubicBezTo>
                  <a:cubicBezTo>
                    <a:pt x="65" y="364"/>
                    <a:pt x="43" y="348"/>
                    <a:pt x="26" y="324"/>
                  </a:cubicBezTo>
                  <a:cubicBezTo>
                    <a:pt x="14" y="308"/>
                    <a:pt x="7" y="291"/>
                    <a:pt x="3" y="271"/>
                  </a:cubicBezTo>
                  <a:cubicBezTo>
                    <a:pt x="0" y="253"/>
                    <a:pt x="0" y="234"/>
                    <a:pt x="5" y="216"/>
                  </a:cubicBezTo>
                  <a:cubicBezTo>
                    <a:pt x="14" y="180"/>
                    <a:pt x="34" y="152"/>
                    <a:pt x="66" y="133"/>
                  </a:cubicBezTo>
                  <a:cubicBezTo>
                    <a:pt x="82" y="122"/>
                    <a:pt x="100" y="117"/>
                    <a:pt x="119" y="114"/>
                  </a:cubicBezTo>
                  <a:cubicBezTo>
                    <a:pt x="121" y="114"/>
                    <a:pt x="123" y="112"/>
                    <a:pt x="123" y="111"/>
                  </a:cubicBezTo>
                  <a:cubicBezTo>
                    <a:pt x="131" y="85"/>
                    <a:pt x="144" y="63"/>
                    <a:pt x="163" y="45"/>
                  </a:cubicBezTo>
                  <a:cubicBezTo>
                    <a:pt x="181" y="27"/>
                    <a:pt x="202" y="15"/>
                    <a:pt x="226" y="8"/>
                  </a:cubicBezTo>
                  <a:cubicBezTo>
                    <a:pt x="247" y="2"/>
                    <a:pt x="268" y="0"/>
                    <a:pt x="290" y="4"/>
                  </a:cubicBezTo>
                  <a:cubicBezTo>
                    <a:pt x="330" y="10"/>
                    <a:pt x="362" y="30"/>
                    <a:pt x="387" y="62"/>
                  </a:cubicBezTo>
                  <a:cubicBezTo>
                    <a:pt x="391" y="67"/>
                    <a:pt x="394" y="72"/>
                    <a:pt x="397" y="77"/>
                  </a:cubicBezTo>
                  <a:cubicBezTo>
                    <a:pt x="399" y="80"/>
                    <a:pt x="401" y="80"/>
                    <a:pt x="403" y="79"/>
                  </a:cubicBezTo>
                  <a:cubicBezTo>
                    <a:pt x="416" y="74"/>
                    <a:pt x="429" y="73"/>
                    <a:pt x="443" y="74"/>
                  </a:cubicBezTo>
                  <a:cubicBezTo>
                    <a:pt x="474" y="75"/>
                    <a:pt x="499" y="88"/>
                    <a:pt x="518" y="112"/>
                  </a:cubicBezTo>
                  <a:cubicBezTo>
                    <a:pt x="536" y="134"/>
                    <a:pt x="543" y="160"/>
                    <a:pt x="540" y="188"/>
                  </a:cubicBezTo>
                  <a:cubicBezTo>
                    <a:pt x="540" y="189"/>
                    <a:pt x="540" y="190"/>
                    <a:pt x="540" y="191"/>
                  </a:cubicBezTo>
                  <a:close/>
                </a:path>
              </a:pathLst>
            </a:custGeom>
            <a:solidFill>
              <a:sysClr val="window" lastClr="FFFFFF">
                <a:lumMod val="50000"/>
              </a:sys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Bosch Office Sans" pitchFamily="34" charset="0"/>
                <a:ea typeface="+mn-ea"/>
                <a:cs typeface="+mn-cs"/>
              </a:endParaRPr>
            </a:p>
          </p:txBody>
        </p:sp>
        <p:grpSp>
          <p:nvGrpSpPr>
            <p:cNvPr id="181" name="Group 180">
              <a:extLst>
                <a:ext uri="{FF2B5EF4-FFF2-40B4-BE49-F238E27FC236}">
                  <a16:creationId xmlns:a16="http://schemas.microsoft.com/office/drawing/2014/main" id="{3B3960CA-27E9-4D14-BD41-CB9F6C4B7BEE}"/>
                </a:ext>
              </a:extLst>
            </p:cNvPr>
            <p:cNvGrpSpPr/>
            <p:nvPr/>
          </p:nvGrpSpPr>
          <p:grpSpPr>
            <a:xfrm>
              <a:off x="1540720" y="5525268"/>
              <a:ext cx="85981" cy="90116"/>
              <a:chOff x="2700338" y="8651875"/>
              <a:chExt cx="6545262" cy="6543675"/>
            </a:xfrm>
            <a:solidFill>
              <a:sysClr val="window" lastClr="FFFFFF"/>
            </a:solidFill>
          </p:grpSpPr>
          <p:sp>
            <p:nvSpPr>
              <p:cNvPr id="182" name="Freeform 18">
                <a:extLst>
                  <a:ext uri="{FF2B5EF4-FFF2-40B4-BE49-F238E27FC236}">
                    <a16:creationId xmlns:a16="http://schemas.microsoft.com/office/drawing/2014/main" id="{4B9493DF-E040-4BC7-8027-8C02DAE24C90}"/>
                  </a:ext>
                </a:extLst>
              </p:cNvPr>
              <p:cNvSpPr>
                <a:spLocks noEditPoints="1"/>
              </p:cNvSpPr>
              <p:nvPr/>
            </p:nvSpPr>
            <p:spPr bwMode="auto">
              <a:xfrm>
                <a:off x="2700338" y="10820400"/>
                <a:ext cx="4376737" cy="4375150"/>
              </a:xfrm>
              <a:custGeom>
                <a:avLst/>
                <a:gdLst>
                  <a:gd name="T0" fmla="*/ 477 w 1376"/>
                  <a:gd name="T1" fmla="*/ 1360 h 1376"/>
                  <a:gd name="T2" fmla="*/ 312 w 1376"/>
                  <a:gd name="T3" fmla="*/ 1212 h 1376"/>
                  <a:gd name="T4" fmla="*/ 237 w 1376"/>
                  <a:gd name="T5" fmla="*/ 1044 h 1376"/>
                  <a:gd name="T6" fmla="*/ 64 w 1376"/>
                  <a:gd name="T7" fmla="*/ 1013 h 1376"/>
                  <a:gd name="T8" fmla="*/ 51 w 1376"/>
                  <a:gd name="T9" fmla="*/ 793 h 1376"/>
                  <a:gd name="T10" fmla="*/ 117 w 1376"/>
                  <a:gd name="T11" fmla="*/ 621 h 1376"/>
                  <a:gd name="T12" fmla="*/ 16 w 1376"/>
                  <a:gd name="T13" fmla="*/ 476 h 1376"/>
                  <a:gd name="T14" fmla="*/ 164 w 1376"/>
                  <a:gd name="T15" fmla="*/ 312 h 1376"/>
                  <a:gd name="T16" fmla="*/ 332 w 1376"/>
                  <a:gd name="T17" fmla="*/ 237 h 1376"/>
                  <a:gd name="T18" fmla="*/ 363 w 1376"/>
                  <a:gd name="T19" fmla="*/ 63 h 1376"/>
                  <a:gd name="T20" fmla="*/ 583 w 1376"/>
                  <a:gd name="T21" fmla="*/ 51 h 1376"/>
                  <a:gd name="T22" fmla="*/ 755 w 1376"/>
                  <a:gd name="T23" fmla="*/ 116 h 1376"/>
                  <a:gd name="T24" fmla="*/ 900 w 1376"/>
                  <a:gd name="T25" fmla="*/ 16 h 1376"/>
                  <a:gd name="T26" fmla="*/ 1064 w 1376"/>
                  <a:gd name="T27" fmla="*/ 163 h 1376"/>
                  <a:gd name="T28" fmla="*/ 1139 w 1376"/>
                  <a:gd name="T29" fmla="*/ 331 h 1376"/>
                  <a:gd name="T30" fmla="*/ 1313 w 1376"/>
                  <a:gd name="T31" fmla="*/ 362 h 1376"/>
                  <a:gd name="T32" fmla="*/ 1360 w 1376"/>
                  <a:gd name="T33" fmla="*/ 476 h 1376"/>
                  <a:gd name="T34" fmla="*/ 1260 w 1376"/>
                  <a:gd name="T35" fmla="*/ 621 h 1376"/>
                  <a:gd name="T36" fmla="*/ 1325 w 1376"/>
                  <a:gd name="T37" fmla="*/ 793 h 1376"/>
                  <a:gd name="T38" fmla="*/ 1313 w 1376"/>
                  <a:gd name="T39" fmla="*/ 1013 h 1376"/>
                  <a:gd name="T40" fmla="*/ 1139 w 1376"/>
                  <a:gd name="T41" fmla="*/ 1044 h 1376"/>
                  <a:gd name="T42" fmla="*/ 1064 w 1376"/>
                  <a:gd name="T43" fmla="*/ 1212 h 1376"/>
                  <a:gd name="T44" fmla="*/ 900 w 1376"/>
                  <a:gd name="T45" fmla="*/ 1360 h 1376"/>
                  <a:gd name="T46" fmla="*/ 755 w 1376"/>
                  <a:gd name="T47" fmla="*/ 1259 h 1376"/>
                  <a:gd name="T48" fmla="*/ 583 w 1376"/>
                  <a:gd name="T49" fmla="*/ 1325 h 1376"/>
                  <a:gd name="T50" fmla="*/ 403 w 1376"/>
                  <a:gd name="T51" fmla="*/ 1230 h 1376"/>
                  <a:gd name="T52" fmla="*/ 544 w 1376"/>
                  <a:gd name="T53" fmla="*/ 1210 h 1376"/>
                  <a:gd name="T54" fmla="*/ 748 w 1376"/>
                  <a:gd name="T55" fmla="*/ 1167 h 1376"/>
                  <a:gd name="T56" fmla="*/ 870 w 1376"/>
                  <a:gd name="T57" fmla="*/ 1273 h 1376"/>
                  <a:gd name="T58" fmla="*/ 956 w 1376"/>
                  <a:gd name="T59" fmla="*/ 1159 h 1376"/>
                  <a:gd name="T60" fmla="*/ 1070 w 1376"/>
                  <a:gd name="T61" fmla="*/ 985 h 1376"/>
                  <a:gd name="T62" fmla="*/ 1230 w 1376"/>
                  <a:gd name="T63" fmla="*/ 973 h 1376"/>
                  <a:gd name="T64" fmla="*/ 1211 w 1376"/>
                  <a:gd name="T65" fmla="*/ 832 h 1376"/>
                  <a:gd name="T66" fmla="*/ 1168 w 1376"/>
                  <a:gd name="T67" fmla="*/ 628 h 1376"/>
                  <a:gd name="T68" fmla="*/ 1274 w 1376"/>
                  <a:gd name="T69" fmla="*/ 506 h 1376"/>
                  <a:gd name="T70" fmla="*/ 1160 w 1376"/>
                  <a:gd name="T71" fmla="*/ 420 h 1376"/>
                  <a:gd name="T72" fmla="*/ 986 w 1376"/>
                  <a:gd name="T73" fmla="*/ 306 h 1376"/>
                  <a:gd name="T74" fmla="*/ 974 w 1376"/>
                  <a:gd name="T75" fmla="*/ 146 h 1376"/>
                  <a:gd name="T76" fmla="*/ 833 w 1376"/>
                  <a:gd name="T77" fmla="*/ 165 h 1376"/>
                  <a:gd name="T78" fmla="*/ 629 w 1376"/>
                  <a:gd name="T79" fmla="*/ 208 h 1376"/>
                  <a:gd name="T80" fmla="*/ 507 w 1376"/>
                  <a:gd name="T81" fmla="*/ 102 h 1376"/>
                  <a:gd name="T82" fmla="*/ 421 w 1376"/>
                  <a:gd name="T83" fmla="*/ 216 h 1376"/>
                  <a:gd name="T84" fmla="*/ 307 w 1376"/>
                  <a:gd name="T85" fmla="*/ 390 h 1376"/>
                  <a:gd name="T86" fmla="*/ 146 w 1376"/>
                  <a:gd name="T87" fmla="*/ 402 h 1376"/>
                  <a:gd name="T88" fmla="*/ 166 w 1376"/>
                  <a:gd name="T89" fmla="*/ 543 h 1376"/>
                  <a:gd name="T90" fmla="*/ 209 w 1376"/>
                  <a:gd name="T91" fmla="*/ 747 h 1376"/>
                  <a:gd name="T92" fmla="*/ 103 w 1376"/>
                  <a:gd name="T93" fmla="*/ 869 h 1376"/>
                  <a:gd name="T94" fmla="*/ 217 w 1376"/>
                  <a:gd name="T95" fmla="*/ 955 h 1376"/>
                  <a:gd name="T96" fmla="*/ 391 w 1376"/>
                  <a:gd name="T97" fmla="*/ 1069 h 1376"/>
                  <a:gd name="T98" fmla="*/ 403 w 1376"/>
                  <a:gd name="T99" fmla="*/ 1230 h 1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376" h="1376">
                    <a:moveTo>
                      <a:pt x="509" y="1366"/>
                    </a:moveTo>
                    <a:cubicBezTo>
                      <a:pt x="498" y="1366"/>
                      <a:pt x="487" y="1364"/>
                      <a:pt x="477" y="1360"/>
                    </a:cubicBezTo>
                    <a:cubicBezTo>
                      <a:pt x="363" y="1312"/>
                      <a:pt x="363" y="1312"/>
                      <a:pt x="363" y="1312"/>
                    </a:cubicBezTo>
                    <a:cubicBezTo>
                      <a:pt x="324" y="1296"/>
                      <a:pt x="302" y="1253"/>
                      <a:pt x="312" y="1212"/>
                    </a:cubicBezTo>
                    <a:cubicBezTo>
                      <a:pt x="319" y="1188"/>
                      <a:pt x="325" y="1163"/>
                      <a:pt x="332" y="1139"/>
                    </a:cubicBezTo>
                    <a:cubicBezTo>
                      <a:pt x="297" y="1111"/>
                      <a:pt x="265" y="1079"/>
                      <a:pt x="237" y="1044"/>
                    </a:cubicBezTo>
                    <a:cubicBezTo>
                      <a:pt x="213" y="1051"/>
                      <a:pt x="188" y="1057"/>
                      <a:pt x="164" y="1064"/>
                    </a:cubicBezTo>
                    <a:cubicBezTo>
                      <a:pt x="123" y="1074"/>
                      <a:pt x="80" y="1052"/>
                      <a:pt x="64" y="1013"/>
                    </a:cubicBezTo>
                    <a:cubicBezTo>
                      <a:pt x="16" y="899"/>
                      <a:pt x="16" y="899"/>
                      <a:pt x="16" y="899"/>
                    </a:cubicBezTo>
                    <a:cubicBezTo>
                      <a:pt x="0" y="860"/>
                      <a:pt x="15" y="815"/>
                      <a:pt x="51" y="793"/>
                    </a:cubicBezTo>
                    <a:cubicBezTo>
                      <a:pt x="73" y="780"/>
                      <a:pt x="95" y="767"/>
                      <a:pt x="117" y="754"/>
                    </a:cubicBezTo>
                    <a:cubicBezTo>
                      <a:pt x="112" y="710"/>
                      <a:pt x="112" y="665"/>
                      <a:pt x="117" y="621"/>
                    </a:cubicBezTo>
                    <a:cubicBezTo>
                      <a:pt x="95" y="608"/>
                      <a:pt x="73" y="595"/>
                      <a:pt x="51" y="582"/>
                    </a:cubicBezTo>
                    <a:cubicBezTo>
                      <a:pt x="15" y="561"/>
                      <a:pt x="0" y="515"/>
                      <a:pt x="16" y="476"/>
                    </a:cubicBezTo>
                    <a:cubicBezTo>
                      <a:pt x="64" y="362"/>
                      <a:pt x="64" y="362"/>
                      <a:pt x="64" y="362"/>
                    </a:cubicBezTo>
                    <a:cubicBezTo>
                      <a:pt x="80" y="323"/>
                      <a:pt x="123" y="301"/>
                      <a:pt x="164" y="312"/>
                    </a:cubicBezTo>
                    <a:cubicBezTo>
                      <a:pt x="188" y="318"/>
                      <a:pt x="213" y="324"/>
                      <a:pt x="237" y="331"/>
                    </a:cubicBezTo>
                    <a:cubicBezTo>
                      <a:pt x="265" y="296"/>
                      <a:pt x="297" y="264"/>
                      <a:pt x="332" y="237"/>
                    </a:cubicBezTo>
                    <a:cubicBezTo>
                      <a:pt x="325" y="212"/>
                      <a:pt x="319" y="187"/>
                      <a:pt x="312" y="163"/>
                    </a:cubicBezTo>
                    <a:cubicBezTo>
                      <a:pt x="302" y="122"/>
                      <a:pt x="324" y="79"/>
                      <a:pt x="363" y="63"/>
                    </a:cubicBezTo>
                    <a:cubicBezTo>
                      <a:pt x="477" y="16"/>
                      <a:pt x="477" y="16"/>
                      <a:pt x="477" y="16"/>
                    </a:cubicBezTo>
                    <a:cubicBezTo>
                      <a:pt x="516" y="0"/>
                      <a:pt x="561" y="15"/>
                      <a:pt x="583" y="51"/>
                    </a:cubicBezTo>
                    <a:cubicBezTo>
                      <a:pt x="596" y="72"/>
                      <a:pt x="609" y="94"/>
                      <a:pt x="622" y="116"/>
                    </a:cubicBezTo>
                    <a:cubicBezTo>
                      <a:pt x="666" y="111"/>
                      <a:pt x="711" y="111"/>
                      <a:pt x="755" y="116"/>
                    </a:cubicBezTo>
                    <a:cubicBezTo>
                      <a:pt x="768" y="94"/>
                      <a:pt x="781" y="72"/>
                      <a:pt x="794" y="51"/>
                    </a:cubicBezTo>
                    <a:cubicBezTo>
                      <a:pt x="815" y="15"/>
                      <a:pt x="861" y="0"/>
                      <a:pt x="900" y="16"/>
                    </a:cubicBezTo>
                    <a:cubicBezTo>
                      <a:pt x="1014" y="63"/>
                      <a:pt x="1014" y="63"/>
                      <a:pt x="1014" y="63"/>
                    </a:cubicBezTo>
                    <a:cubicBezTo>
                      <a:pt x="1053" y="79"/>
                      <a:pt x="1075" y="122"/>
                      <a:pt x="1064" y="163"/>
                    </a:cubicBezTo>
                    <a:cubicBezTo>
                      <a:pt x="1058" y="187"/>
                      <a:pt x="1052" y="212"/>
                      <a:pt x="1045" y="237"/>
                    </a:cubicBezTo>
                    <a:cubicBezTo>
                      <a:pt x="1080" y="264"/>
                      <a:pt x="1112" y="296"/>
                      <a:pt x="1139" y="331"/>
                    </a:cubicBezTo>
                    <a:cubicBezTo>
                      <a:pt x="1164" y="324"/>
                      <a:pt x="1189" y="318"/>
                      <a:pt x="1213" y="312"/>
                    </a:cubicBezTo>
                    <a:cubicBezTo>
                      <a:pt x="1254" y="301"/>
                      <a:pt x="1297" y="323"/>
                      <a:pt x="1313" y="362"/>
                    </a:cubicBezTo>
                    <a:cubicBezTo>
                      <a:pt x="1360" y="476"/>
                      <a:pt x="1360" y="476"/>
                      <a:pt x="1360" y="476"/>
                    </a:cubicBezTo>
                    <a:cubicBezTo>
                      <a:pt x="1360" y="476"/>
                      <a:pt x="1360" y="476"/>
                      <a:pt x="1360" y="476"/>
                    </a:cubicBezTo>
                    <a:cubicBezTo>
                      <a:pt x="1376" y="515"/>
                      <a:pt x="1361" y="561"/>
                      <a:pt x="1325" y="582"/>
                    </a:cubicBezTo>
                    <a:cubicBezTo>
                      <a:pt x="1304" y="595"/>
                      <a:pt x="1282" y="608"/>
                      <a:pt x="1260" y="621"/>
                    </a:cubicBezTo>
                    <a:cubicBezTo>
                      <a:pt x="1265" y="665"/>
                      <a:pt x="1265" y="710"/>
                      <a:pt x="1260" y="754"/>
                    </a:cubicBezTo>
                    <a:cubicBezTo>
                      <a:pt x="1282" y="767"/>
                      <a:pt x="1304" y="780"/>
                      <a:pt x="1325" y="793"/>
                    </a:cubicBezTo>
                    <a:cubicBezTo>
                      <a:pt x="1361" y="815"/>
                      <a:pt x="1376" y="860"/>
                      <a:pt x="1360" y="899"/>
                    </a:cubicBezTo>
                    <a:cubicBezTo>
                      <a:pt x="1313" y="1013"/>
                      <a:pt x="1313" y="1013"/>
                      <a:pt x="1313" y="1013"/>
                    </a:cubicBezTo>
                    <a:cubicBezTo>
                      <a:pt x="1297" y="1052"/>
                      <a:pt x="1254" y="1074"/>
                      <a:pt x="1213" y="1064"/>
                    </a:cubicBezTo>
                    <a:cubicBezTo>
                      <a:pt x="1189" y="1057"/>
                      <a:pt x="1164" y="1051"/>
                      <a:pt x="1139" y="1044"/>
                    </a:cubicBezTo>
                    <a:cubicBezTo>
                      <a:pt x="1112" y="1079"/>
                      <a:pt x="1080" y="1111"/>
                      <a:pt x="1045" y="1139"/>
                    </a:cubicBezTo>
                    <a:cubicBezTo>
                      <a:pt x="1052" y="1164"/>
                      <a:pt x="1058" y="1188"/>
                      <a:pt x="1064" y="1212"/>
                    </a:cubicBezTo>
                    <a:cubicBezTo>
                      <a:pt x="1075" y="1253"/>
                      <a:pt x="1053" y="1296"/>
                      <a:pt x="1014" y="1312"/>
                    </a:cubicBezTo>
                    <a:cubicBezTo>
                      <a:pt x="900" y="1360"/>
                      <a:pt x="900" y="1360"/>
                      <a:pt x="900" y="1360"/>
                    </a:cubicBezTo>
                    <a:cubicBezTo>
                      <a:pt x="861" y="1376"/>
                      <a:pt x="815" y="1361"/>
                      <a:pt x="794" y="1325"/>
                    </a:cubicBezTo>
                    <a:cubicBezTo>
                      <a:pt x="781" y="1303"/>
                      <a:pt x="768" y="1281"/>
                      <a:pt x="755" y="1259"/>
                    </a:cubicBezTo>
                    <a:cubicBezTo>
                      <a:pt x="711" y="1264"/>
                      <a:pt x="666" y="1264"/>
                      <a:pt x="622" y="1259"/>
                    </a:cubicBezTo>
                    <a:cubicBezTo>
                      <a:pt x="609" y="1281"/>
                      <a:pt x="596" y="1303"/>
                      <a:pt x="583" y="1325"/>
                    </a:cubicBezTo>
                    <a:cubicBezTo>
                      <a:pt x="567" y="1351"/>
                      <a:pt x="539" y="1366"/>
                      <a:pt x="509" y="1366"/>
                    </a:cubicBezTo>
                    <a:close/>
                    <a:moveTo>
                      <a:pt x="403" y="1230"/>
                    </a:moveTo>
                    <a:cubicBezTo>
                      <a:pt x="507" y="1273"/>
                      <a:pt x="507" y="1273"/>
                      <a:pt x="507" y="1273"/>
                    </a:cubicBezTo>
                    <a:cubicBezTo>
                      <a:pt x="519" y="1252"/>
                      <a:pt x="532" y="1231"/>
                      <a:pt x="544" y="1210"/>
                    </a:cubicBezTo>
                    <a:cubicBezTo>
                      <a:pt x="562" y="1180"/>
                      <a:pt x="595" y="1163"/>
                      <a:pt x="629" y="1167"/>
                    </a:cubicBezTo>
                    <a:cubicBezTo>
                      <a:pt x="669" y="1172"/>
                      <a:pt x="708" y="1172"/>
                      <a:pt x="748" y="1167"/>
                    </a:cubicBezTo>
                    <a:cubicBezTo>
                      <a:pt x="782" y="1163"/>
                      <a:pt x="815" y="1180"/>
                      <a:pt x="833" y="1210"/>
                    </a:cubicBezTo>
                    <a:cubicBezTo>
                      <a:pt x="845" y="1231"/>
                      <a:pt x="857" y="1252"/>
                      <a:pt x="870" y="1273"/>
                    </a:cubicBezTo>
                    <a:cubicBezTo>
                      <a:pt x="974" y="1230"/>
                      <a:pt x="974" y="1230"/>
                      <a:pt x="974" y="1230"/>
                    </a:cubicBezTo>
                    <a:cubicBezTo>
                      <a:pt x="968" y="1206"/>
                      <a:pt x="962" y="1183"/>
                      <a:pt x="956" y="1159"/>
                    </a:cubicBezTo>
                    <a:cubicBezTo>
                      <a:pt x="947" y="1125"/>
                      <a:pt x="958" y="1090"/>
                      <a:pt x="986" y="1069"/>
                    </a:cubicBezTo>
                    <a:cubicBezTo>
                      <a:pt x="1017" y="1044"/>
                      <a:pt x="1045" y="1016"/>
                      <a:pt x="1070" y="985"/>
                    </a:cubicBezTo>
                    <a:cubicBezTo>
                      <a:pt x="1091" y="958"/>
                      <a:pt x="1126" y="946"/>
                      <a:pt x="1160" y="955"/>
                    </a:cubicBezTo>
                    <a:cubicBezTo>
                      <a:pt x="1183" y="961"/>
                      <a:pt x="1207" y="967"/>
                      <a:pt x="1230" y="973"/>
                    </a:cubicBezTo>
                    <a:cubicBezTo>
                      <a:pt x="1274" y="869"/>
                      <a:pt x="1274" y="869"/>
                      <a:pt x="1274" y="869"/>
                    </a:cubicBezTo>
                    <a:cubicBezTo>
                      <a:pt x="1253" y="856"/>
                      <a:pt x="1232" y="844"/>
                      <a:pt x="1211" y="832"/>
                    </a:cubicBezTo>
                    <a:cubicBezTo>
                      <a:pt x="1181" y="814"/>
                      <a:pt x="1164" y="781"/>
                      <a:pt x="1168" y="747"/>
                    </a:cubicBezTo>
                    <a:cubicBezTo>
                      <a:pt x="1173" y="707"/>
                      <a:pt x="1173" y="668"/>
                      <a:pt x="1168" y="628"/>
                    </a:cubicBezTo>
                    <a:cubicBezTo>
                      <a:pt x="1164" y="594"/>
                      <a:pt x="1181" y="561"/>
                      <a:pt x="1211" y="543"/>
                    </a:cubicBezTo>
                    <a:cubicBezTo>
                      <a:pt x="1232" y="531"/>
                      <a:pt x="1253" y="519"/>
                      <a:pt x="1274" y="506"/>
                    </a:cubicBezTo>
                    <a:cubicBezTo>
                      <a:pt x="1230" y="402"/>
                      <a:pt x="1230" y="402"/>
                      <a:pt x="1230" y="402"/>
                    </a:cubicBezTo>
                    <a:cubicBezTo>
                      <a:pt x="1207" y="408"/>
                      <a:pt x="1183" y="414"/>
                      <a:pt x="1160" y="420"/>
                    </a:cubicBezTo>
                    <a:cubicBezTo>
                      <a:pt x="1126" y="429"/>
                      <a:pt x="1091" y="418"/>
                      <a:pt x="1070" y="390"/>
                    </a:cubicBezTo>
                    <a:cubicBezTo>
                      <a:pt x="1045" y="359"/>
                      <a:pt x="1017" y="331"/>
                      <a:pt x="986" y="306"/>
                    </a:cubicBezTo>
                    <a:cubicBezTo>
                      <a:pt x="958" y="285"/>
                      <a:pt x="947" y="250"/>
                      <a:pt x="956" y="216"/>
                    </a:cubicBezTo>
                    <a:cubicBezTo>
                      <a:pt x="962" y="193"/>
                      <a:pt x="968" y="169"/>
                      <a:pt x="974" y="146"/>
                    </a:cubicBezTo>
                    <a:cubicBezTo>
                      <a:pt x="870" y="102"/>
                      <a:pt x="870" y="102"/>
                      <a:pt x="870" y="102"/>
                    </a:cubicBezTo>
                    <a:cubicBezTo>
                      <a:pt x="857" y="123"/>
                      <a:pt x="845" y="144"/>
                      <a:pt x="833" y="165"/>
                    </a:cubicBezTo>
                    <a:cubicBezTo>
                      <a:pt x="815" y="195"/>
                      <a:pt x="782" y="212"/>
                      <a:pt x="748" y="208"/>
                    </a:cubicBezTo>
                    <a:cubicBezTo>
                      <a:pt x="708" y="203"/>
                      <a:pt x="668" y="203"/>
                      <a:pt x="629" y="208"/>
                    </a:cubicBezTo>
                    <a:cubicBezTo>
                      <a:pt x="595" y="212"/>
                      <a:pt x="561" y="195"/>
                      <a:pt x="544" y="165"/>
                    </a:cubicBezTo>
                    <a:cubicBezTo>
                      <a:pt x="532" y="144"/>
                      <a:pt x="519" y="123"/>
                      <a:pt x="507" y="102"/>
                    </a:cubicBezTo>
                    <a:cubicBezTo>
                      <a:pt x="403" y="146"/>
                      <a:pt x="403" y="146"/>
                      <a:pt x="403" y="146"/>
                    </a:cubicBezTo>
                    <a:cubicBezTo>
                      <a:pt x="409" y="169"/>
                      <a:pt x="415" y="193"/>
                      <a:pt x="421" y="216"/>
                    </a:cubicBezTo>
                    <a:cubicBezTo>
                      <a:pt x="430" y="250"/>
                      <a:pt x="418" y="285"/>
                      <a:pt x="391" y="306"/>
                    </a:cubicBezTo>
                    <a:cubicBezTo>
                      <a:pt x="360" y="331"/>
                      <a:pt x="332" y="359"/>
                      <a:pt x="307" y="390"/>
                    </a:cubicBezTo>
                    <a:cubicBezTo>
                      <a:pt x="286" y="418"/>
                      <a:pt x="251" y="429"/>
                      <a:pt x="217" y="420"/>
                    </a:cubicBezTo>
                    <a:cubicBezTo>
                      <a:pt x="193" y="414"/>
                      <a:pt x="170" y="408"/>
                      <a:pt x="146" y="402"/>
                    </a:cubicBezTo>
                    <a:cubicBezTo>
                      <a:pt x="103" y="506"/>
                      <a:pt x="103" y="506"/>
                      <a:pt x="103" y="506"/>
                    </a:cubicBezTo>
                    <a:cubicBezTo>
                      <a:pt x="124" y="519"/>
                      <a:pt x="145" y="531"/>
                      <a:pt x="166" y="543"/>
                    </a:cubicBezTo>
                    <a:cubicBezTo>
                      <a:pt x="196" y="561"/>
                      <a:pt x="213" y="594"/>
                      <a:pt x="209" y="628"/>
                    </a:cubicBezTo>
                    <a:cubicBezTo>
                      <a:pt x="204" y="668"/>
                      <a:pt x="204" y="708"/>
                      <a:pt x="209" y="747"/>
                    </a:cubicBezTo>
                    <a:cubicBezTo>
                      <a:pt x="213" y="781"/>
                      <a:pt x="196" y="815"/>
                      <a:pt x="166" y="832"/>
                    </a:cubicBezTo>
                    <a:cubicBezTo>
                      <a:pt x="145" y="844"/>
                      <a:pt x="124" y="856"/>
                      <a:pt x="103" y="869"/>
                    </a:cubicBezTo>
                    <a:cubicBezTo>
                      <a:pt x="146" y="973"/>
                      <a:pt x="146" y="973"/>
                      <a:pt x="146" y="973"/>
                    </a:cubicBezTo>
                    <a:cubicBezTo>
                      <a:pt x="170" y="968"/>
                      <a:pt x="193" y="961"/>
                      <a:pt x="217" y="955"/>
                    </a:cubicBezTo>
                    <a:cubicBezTo>
                      <a:pt x="251" y="946"/>
                      <a:pt x="286" y="958"/>
                      <a:pt x="307" y="985"/>
                    </a:cubicBezTo>
                    <a:cubicBezTo>
                      <a:pt x="332" y="1016"/>
                      <a:pt x="360" y="1044"/>
                      <a:pt x="391" y="1069"/>
                    </a:cubicBezTo>
                    <a:cubicBezTo>
                      <a:pt x="418" y="1090"/>
                      <a:pt x="430" y="1125"/>
                      <a:pt x="421" y="1159"/>
                    </a:cubicBezTo>
                    <a:cubicBezTo>
                      <a:pt x="415" y="1183"/>
                      <a:pt x="409" y="1206"/>
                      <a:pt x="403" y="123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Bosch Office Sans" pitchFamily="34" charset="0"/>
                  <a:ea typeface="+mn-ea"/>
                  <a:cs typeface="+mn-cs"/>
                </a:endParaRPr>
              </a:p>
            </p:txBody>
          </p:sp>
          <p:sp>
            <p:nvSpPr>
              <p:cNvPr id="183" name="Freeform 19">
                <a:extLst>
                  <a:ext uri="{FF2B5EF4-FFF2-40B4-BE49-F238E27FC236}">
                    <a16:creationId xmlns:a16="http://schemas.microsoft.com/office/drawing/2014/main" id="{64B5FC25-B7F3-4122-A1E9-9299A343744F}"/>
                  </a:ext>
                </a:extLst>
              </p:cNvPr>
              <p:cNvSpPr>
                <a:spLocks noEditPoints="1"/>
              </p:cNvSpPr>
              <p:nvPr/>
            </p:nvSpPr>
            <p:spPr bwMode="auto">
              <a:xfrm>
                <a:off x="3762375" y="11879263"/>
                <a:ext cx="2255837" cy="2120900"/>
              </a:xfrm>
              <a:custGeom>
                <a:avLst/>
                <a:gdLst>
                  <a:gd name="T0" fmla="*/ 354 w 709"/>
                  <a:gd name="T1" fmla="*/ 667 h 667"/>
                  <a:gd name="T2" fmla="*/ 235 w 709"/>
                  <a:gd name="T3" fmla="*/ 643 h 667"/>
                  <a:gd name="T4" fmla="*/ 66 w 709"/>
                  <a:gd name="T5" fmla="*/ 474 h 667"/>
                  <a:gd name="T6" fmla="*/ 235 w 709"/>
                  <a:gd name="T7" fmla="*/ 66 h 667"/>
                  <a:gd name="T8" fmla="*/ 643 w 709"/>
                  <a:gd name="T9" fmla="*/ 235 h 667"/>
                  <a:gd name="T10" fmla="*/ 643 w 709"/>
                  <a:gd name="T11" fmla="*/ 235 h 667"/>
                  <a:gd name="T12" fmla="*/ 474 w 709"/>
                  <a:gd name="T13" fmla="*/ 643 h 667"/>
                  <a:gd name="T14" fmla="*/ 354 w 709"/>
                  <a:gd name="T15" fmla="*/ 667 h 667"/>
                  <a:gd name="T16" fmla="*/ 354 w 709"/>
                  <a:gd name="T17" fmla="*/ 134 h 667"/>
                  <a:gd name="T18" fmla="*/ 270 w 709"/>
                  <a:gd name="T19" fmla="*/ 151 h 667"/>
                  <a:gd name="T20" fmla="*/ 150 w 709"/>
                  <a:gd name="T21" fmla="*/ 439 h 667"/>
                  <a:gd name="T22" fmla="*/ 270 w 709"/>
                  <a:gd name="T23" fmla="*/ 559 h 667"/>
                  <a:gd name="T24" fmla="*/ 439 w 709"/>
                  <a:gd name="T25" fmla="*/ 559 h 667"/>
                  <a:gd name="T26" fmla="*/ 558 w 709"/>
                  <a:gd name="T27" fmla="*/ 270 h 667"/>
                  <a:gd name="T28" fmla="*/ 354 w 709"/>
                  <a:gd name="T29" fmla="*/ 134 h 6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09" h="667">
                    <a:moveTo>
                      <a:pt x="354" y="667"/>
                    </a:moveTo>
                    <a:cubicBezTo>
                      <a:pt x="314" y="667"/>
                      <a:pt x="273" y="659"/>
                      <a:pt x="235" y="643"/>
                    </a:cubicBezTo>
                    <a:cubicBezTo>
                      <a:pt x="158" y="611"/>
                      <a:pt x="98" y="551"/>
                      <a:pt x="66" y="474"/>
                    </a:cubicBezTo>
                    <a:cubicBezTo>
                      <a:pt x="0" y="315"/>
                      <a:pt x="76" y="132"/>
                      <a:pt x="235" y="66"/>
                    </a:cubicBezTo>
                    <a:cubicBezTo>
                      <a:pt x="394" y="0"/>
                      <a:pt x="577" y="76"/>
                      <a:pt x="643" y="235"/>
                    </a:cubicBezTo>
                    <a:cubicBezTo>
                      <a:pt x="643" y="235"/>
                      <a:pt x="643" y="235"/>
                      <a:pt x="643" y="235"/>
                    </a:cubicBezTo>
                    <a:cubicBezTo>
                      <a:pt x="709" y="394"/>
                      <a:pt x="633" y="577"/>
                      <a:pt x="474" y="643"/>
                    </a:cubicBezTo>
                    <a:cubicBezTo>
                      <a:pt x="435" y="659"/>
                      <a:pt x="395" y="667"/>
                      <a:pt x="354" y="667"/>
                    </a:cubicBezTo>
                    <a:close/>
                    <a:moveTo>
                      <a:pt x="354" y="134"/>
                    </a:moveTo>
                    <a:cubicBezTo>
                      <a:pt x="326" y="134"/>
                      <a:pt x="297" y="139"/>
                      <a:pt x="270" y="151"/>
                    </a:cubicBezTo>
                    <a:cubicBezTo>
                      <a:pt x="157" y="197"/>
                      <a:pt x="104" y="327"/>
                      <a:pt x="150" y="439"/>
                    </a:cubicBezTo>
                    <a:cubicBezTo>
                      <a:pt x="173" y="494"/>
                      <a:pt x="215" y="536"/>
                      <a:pt x="270" y="559"/>
                    </a:cubicBezTo>
                    <a:cubicBezTo>
                      <a:pt x="324" y="581"/>
                      <a:pt x="384" y="581"/>
                      <a:pt x="439" y="559"/>
                    </a:cubicBezTo>
                    <a:cubicBezTo>
                      <a:pt x="551" y="512"/>
                      <a:pt x="605" y="383"/>
                      <a:pt x="558" y="270"/>
                    </a:cubicBezTo>
                    <a:cubicBezTo>
                      <a:pt x="523" y="185"/>
                      <a:pt x="441" y="134"/>
                      <a:pt x="354" y="134"/>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Bosch Office Sans" pitchFamily="34" charset="0"/>
                  <a:ea typeface="+mn-ea"/>
                  <a:cs typeface="+mn-cs"/>
                </a:endParaRPr>
              </a:p>
            </p:txBody>
          </p:sp>
          <p:sp>
            <p:nvSpPr>
              <p:cNvPr id="184" name="Freeform 20">
                <a:extLst>
                  <a:ext uri="{FF2B5EF4-FFF2-40B4-BE49-F238E27FC236}">
                    <a16:creationId xmlns:a16="http://schemas.microsoft.com/office/drawing/2014/main" id="{D0CFA54B-4610-40BF-9F79-B6A79D2617ED}"/>
                  </a:ext>
                </a:extLst>
              </p:cNvPr>
              <p:cNvSpPr>
                <a:spLocks noEditPoints="1"/>
              </p:cNvSpPr>
              <p:nvPr/>
            </p:nvSpPr>
            <p:spPr bwMode="auto">
              <a:xfrm>
                <a:off x="5934075" y="8651875"/>
                <a:ext cx="3311525" cy="3309938"/>
              </a:xfrm>
              <a:custGeom>
                <a:avLst/>
                <a:gdLst>
                  <a:gd name="T0" fmla="*/ 476 w 1041"/>
                  <a:gd name="T1" fmla="*/ 1041 h 1041"/>
                  <a:gd name="T2" fmla="*/ 397 w 1041"/>
                  <a:gd name="T3" fmla="*/ 930 h 1041"/>
                  <a:gd name="T4" fmla="*/ 279 w 1041"/>
                  <a:gd name="T5" fmla="*/ 927 h 1041"/>
                  <a:gd name="T6" fmla="*/ 121 w 1041"/>
                  <a:gd name="T7" fmla="*/ 857 h 1041"/>
                  <a:gd name="T8" fmla="*/ 143 w 1041"/>
                  <a:gd name="T9" fmla="*/ 723 h 1041"/>
                  <a:gd name="T10" fmla="*/ 62 w 1041"/>
                  <a:gd name="T11" fmla="*/ 637 h 1041"/>
                  <a:gd name="T12" fmla="*/ 0 w 1041"/>
                  <a:gd name="T13" fmla="*/ 476 h 1041"/>
                  <a:gd name="T14" fmla="*/ 111 w 1041"/>
                  <a:gd name="T15" fmla="*/ 397 h 1041"/>
                  <a:gd name="T16" fmla="*/ 114 w 1041"/>
                  <a:gd name="T17" fmla="*/ 279 h 1041"/>
                  <a:gd name="T18" fmla="*/ 184 w 1041"/>
                  <a:gd name="T19" fmla="*/ 121 h 1041"/>
                  <a:gd name="T20" fmla="*/ 318 w 1041"/>
                  <a:gd name="T21" fmla="*/ 143 h 1041"/>
                  <a:gd name="T22" fmla="*/ 404 w 1041"/>
                  <a:gd name="T23" fmla="*/ 62 h 1041"/>
                  <a:gd name="T24" fmla="*/ 565 w 1041"/>
                  <a:gd name="T25" fmla="*/ 0 h 1041"/>
                  <a:gd name="T26" fmla="*/ 644 w 1041"/>
                  <a:gd name="T27" fmla="*/ 110 h 1041"/>
                  <a:gd name="T28" fmla="*/ 762 w 1041"/>
                  <a:gd name="T29" fmla="*/ 114 h 1041"/>
                  <a:gd name="T30" fmla="*/ 920 w 1041"/>
                  <a:gd name="T31" fmla="*/ 184 h 1041"/>
                  <a:gd name="T32" fmla="*/ 898 w 1041"/>
                  <a:gd name="T33" fmla="*/ 318 h 1041"/>
                  <a:gd name="T34" fmla="*/ 979 w 1041"/>
                  <a:gd name="T35" fmla="*/ 404 h 1041"/>
                  <a:gd name="T36" fmla="*/ 1041 w 1041"/>
                  <a:gd name="T37" fmla="*/ 565 h 1041"/>
                  <a:gd name="T38" fmla="*/ 931 w 1041"/>
                  <a:gd name="T39" fmla="*/ 644 h 1041"/>
                  <a:gd name="T40" fmla="*/ 927 w 1041"/>
                  <a:gd name="T41" fmla="*/ 762 h 1041"/>
                  <a:gd name="T42" fmla="*/ 857 w 1041"/>
                  <a:gd name="T43" fmla="*/ 920 h 1041"/>
                  <a:gd name="T44" fmla="*/ 723 w 1041"/>
                  <a:gd name="T45" fmla="*/ 898 h 1041"/>
                  <a:gd name="T46" fmla="*/ 637 w 1041"/>
                  <a:gd name="T47" fmla="*/ 979 h 1041"/>
                  <a:gd name="T48" fmla="*/ 488 w 1041"/>
                  <a:gd name="T49" fmla="*/ 954 h 1041"/>
                  <a:gd name="T50" fmla="*/ 559 w 1041"/>
                  <a:gd name="T51" fmla="*/ 910 h 1041"/>
                  <a:gd name="T52" fmla="*/ 689 w 1041"/>
                  <a:gd name="T53" fmla="*/ 817 h 1041"/>
                  <a:gd name="T54" fmla="*/ 804 w 1041"/>
                  <a:gd name="T55" fmla="*/ 849 h 1041"/>
                  <a:gd name="T56" fmla="*/ 823 w 1041"/>
                  <a:gd name="T57" fmla="*/ 769 h 1041"/>
                  <a:gd name="T58" fmla="*/ 850 w 1041"/>
                  <a:gd name="T59" fmla="*/ 611 h 1041"/>
                  <a:gd name="T60" fmla="*/ 954 w 1041"/>
                  <a:gd name="T61" fmla="*/ 553 h 1041"/>
                  <a:gd name="T62" fmla="*/ 910 w 1041"/>
                  <a:gd name="T63" fmla="*/ 482 h 1041"/>
                  <a:gd name="T64" fmla="*/ 817 w 1041"/>
                  <a:gd name="T65" fmla="*/ 352 h 1041"/>
                  <a:gd name="T66" fmla="*/ 850 w 1041"/>
                  <a:gd name="T67" fmla="*/ 237 h 1041"/>
                  <a:gd name="T68" fmla="*/ 769 w 1041"/>
                  <a:gd name="T69" fmla="*/ 218 h 1041"/>
                  <a:gd name="T70" fmla="*/ 612 w 1041"/>
                  <a:gd name="T71" fmla="*/ 191 h 1041"/>
                  <a:gd name="T72" fmla="*/ 553 w 1041"/>
                  <a:gd name="T73" fmla="*/ 87 h 1041"/>
                  <a:gd name="T74" fmla="*/ 482 w 1041"/>
                  <a:gd name="T75" fmla="*/ 131 h 1041"/>
                  <a:gd name="T76" fmla="*/ 353 w 1041"/>
                  <a:gd name="T77" fmla="*/ 224 h 1041"/>
                  <a:gd name="T78" fmla="*/ 237 w 1041"/>
                  <a:gd name="T79" fmla="*/ 191 h 1041"/>
                  <a:gd name="T80" fmla="*/ 218 w 1041"/>
                  <a:gd name="T81" fmla="*/ 272 h 1041"/>
                  <a:gd name="T82" fmla="*/ 192 w 1041"/>
                  <a:gd name="T83" fmla="*/ 429 h 1041"/>
                  <a:gd name="T84" fmla="*/ 87 w 1041"/>
                  <a:gd name="T85" fmla="*/ 488 h 1041"/>
                  <a:gd name="T86" fmla="*/ 131 w 1041"/>
                  <a:gd name="T87" fmla="*/ 559 h 1041"/>
                  <a:gd name="T88" fmla="*/ 224 w 1041"/>
                  <a:gd name="T89" fmla="*/ 688 h 1041"/>
                  <a:gd name="T90" fmla="*/ 192 w 1041"/>
                  <a:gd name="T91" fmla="*/ 804 h 1041"/>
                  <a:gd name="T92" fmla="*/ 272 w 1041"/>
                  <a:gd name="T93" fmla="*/ 823 h 1041"/>
                  <a:gd name="T94" fmla="*/ 430 w 1041"/>
                  <a:gd name="T95" fmla="*/ 849 h 1041"/>
                  <a:gd name="T96" fmla="*/ 488 w 1041"/>
                  <a:gd name="T97" fmla="*/ 954 h 10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041" h="1041">
                    <a:moveTo>
                      <a:pt x="565" y="1041"/>
                    </a:moveTo>
                    <a:cubicBezTo>
                      <a:pt x="476" y="1041"/>
                      <a:pt x="476" y="1041"/>
                      <a:pt x="476" y="1041"/>
                    </a:cubicBezTo>
                    <a:cubicBezTo>
                      <a:pt x="440" y="1041"/>
                      <a:pt x="409" y="1014"/>
                      <a:pt x="404" y="979"/>
                    </a:cubicBezTo>
                    <a:cubicBezTo>
                      <a:pt x="402" y="963"/>
                      <a:pt x="399" y="947"/>
                      <a:pt x="397" y="930"/>
                    </a:cubicBezTo>
                    <a:cubicBezTo>
                      <a:pt x="370" y="922"/>
                      <a:pt x="343" y="911"/>
                      <a:pt x="318" y="898"/>
                    </a:cubicBezTo>
                    <a:cubicBezTo>
                      <a:pt x="305" y="907"/>
                      <a:pt x="292" y="917"/>
                      <a:pt x="279" y="927"/>
                    </a:cubicBezTo>
                    <a:cubicBezTo>
                      <a:pt x="250" y="948"/>
                      <a:pt x="210" y="945"/>
                      <a:pt x="184" y="920"/>
                    </a:cubicBezTo>
                    <a:cubicBezTo>
                      <a:pt x="121" y="857"/>
                      <a:pt x="121" y="857"/>
                      <a:pt x="121" y="857"/>
                    </a:cubicBezTo>
                    <a:cubicBezTo>
                      <a:pt x="96" y="831"/>
                      <a:pt x="93" y="791"/>
                      <a:pt x="114" y="762"/>
                    </a:cubicBezTo>
                    <a:cubicBezTo>
                      <a:pt x="124" y="749"/>
                      <a:pt x="133" y="736"/>
                      <a:pt x="143" y="723"/>
                    </a:cubicBezTo>
                    <a:cubicBezTo>
                      <a:pt x="130" y="698"/>
                      <a:pt x="119" y="671"/>
                      <a:pt x="111" y="644"/>
                    </a:cubicBezTo>
                    <a:cubicBezTo>
                      <a:pt x="94" y="642"/>
                      <a:pt x="78" y="639"/>
                      <a:pt x="62" y="637"/>
                    </a:cubicBezTo>
                    <a:cubicBezTo>
                      <a:pt x="27" y="632"/>
                      <a:pt x="0" y="601"/>
                      <a:pt x="0" y="565"/>
                    </a:cubicBezTo>
                    <a:cubicBezTo>
                      <a:pt x="0" y="476"/>
                      <a:pt x="0" y="476"/>
                      <a:pt x="0" y="476"/>
                    </a:cubicBezTo>
                    <a:cubicBezTo>
                      <a:pt x="0" y="440"/>
                      <a:pt x="27" y="409"/>
                      <a:pt x="62" y="404"/>
                    </a:cubicBezTo>
                    <a:cubicBezTo>
                      <a:pt x="78" y="401"/>
                      <a:pt x="94" y="399"/>
                      <a:pt x="111" y="397"/>
                    </a:cubicBezTo>
                    <a:cubicBezTo>
                      <a:pt x="119" y="369"/>
                      <a:pt x="130" y="343"/>
                      <a:pt x="143" y="318"/>
                    </a:cubicBezTo>
                    <a:cubicBezTo>
                      <a:pt x="133" y="305"/>
                      <a:pt x="124" y="291"/>
                      <a:pt x="114" y="279"/>
                    </a:cubicBezTo>
                    <a:cubicBezTo>
                      <a:pt x="93" y="250"/>
                      <a:pt x="96" y="209"/>
                      <a:pt x="121" y="184"/>
                    </a:cubicBezTo>
                    <a:cubicBezTo>
                      <a:pt x="184" y="121"/>
                      <a:pt x="184" y="121"/>
                      <a:pt x="184" y="121"/>
                    </a:cubicBezTo>
                    <a:cubicBezTo>
                      <a:pt x="210" y="96"/>
                      <a:pt x="250" y="92"/>
                      <a:pt x="279" y="114"/>
                    </a:cubicBezTo>
                    <a:cubicBezTo>
                      <a:pt x="292" y="123"/>
                      <a:pt x="305" y="133"/>
                      <a:pt x="318" y="143"/>
                    </a:cubicBezTo>
                    <a:cubicBezTo>
                      <a:pt x="343" y="129"/>
                      <a:pt x="370" y="118"/>
                      <a:pt x="397" y="110"/>
                    </a:cubicBezTo>
                    <a:cubicBezTo>
                      <a:pt x="399" y="94"/>
                      <a:pt x="402" y="78"/>
                      <a:pt x="404" y="62"/>
                    </a:cubicBezTo>
                    <a:cubicBezTo>
                      <a:pt x="409" y="27"/>
                      <a:pt x="440" y="0"/>
                      <a:pt x="476" y="0"/>
                    </a:cubicBezTo>
                    <a:cubicBezTo>
                      <a:pt x="565" y="0"/>
                      <a:pt x="565" y="0"/>
                      <a:pt x="565" y="0"/>
                    </a:cubicBezTo>
                    <a:cubicBezTo>
                      <a:pt x="601" y="0"/>
                      <a:pt x="632" y="27"/>
                      <a:pt x="637" y="62"/>
                    </a:cubicBezTo>
                    <a:cubicBezTo>
                      <a:pt x="640" y="78"/>
                      <a:pt x="642" y="94"/>
                      <a:pt x="644" y="110"/>
                    </a:cubicBezTo>
                    <a:cubicBezTo>
                      <a:pt x="672" y="118"/>
                      <a:pt x="698" y="129"/>
                      <a:pt x="723" y="143"/>
                    </a:cubicBezTo>
                    <a:cubicBezTo>
                      <a:pt x="736" y="133"/>
                      <a:pt x="750" y="123"/>
                      <a:pt x="762" y="114"/>
                    </a:cubicBezTo>
                    <a:cubicBezTo>
                      <a:pt x="791" y="92"/>
                      <a:pt x="832" y="96"/>
                      <a:pt x="857" y="121"/>
                    </a:cubicBezTo>
                    <a:cubicBezTo>
                      <a:pt x="920" y="184"/>
                      <a:pt x="920" y="184"/>
                      <a:pt x="920" y="184"/>
                    </a:cubicBezTo>
                    <a:cubicBezTo>
                      <a:pt x="945" y="209"/>
                      <a:pt x="949" y="250"/>
                      <a:pt x="927" y="278"/>
                    </a:cubicBezTo>
                    <a:cubicBezTo>
                      <a:pt x="918" y="291"/>
                      <a:pt x="908" y="305"/>
                      <a:pt x="898" y="318"/>
                    </a:cubicBezTo>
                    <a:cubicBezTo>
                      <a:pt x="912" y="343"/>
                      <a:pt x="923" y="369"/>
                      <a:pt x="931" y="397"/>
                    </a:cubicBezTo>
                    <a:cubicBezTo>
                      <a:pt x="947" y="399"/>
                      <a:pt x="963" y="401"/>
                      <a:pt x="979" y="404"/>
                    </a:cubicBezTo>
                    <a:cubicBezTo>
                      <a:pt x="1014" y="409"/>
                      <a:pt x="1041" y="440"/>
                      <a:pt x="1041" y="476"/>
                    </a:cubicBezTo>
                    <a:cubicBezTo>
                      <a:pt x="1041" y="565"/>
                      <a:pt x="1041" y="565"/>
                      <a:pt x="1041" y="565"/>
                    </a:cubicBezTo>
                    <a:cubicBezTo>
                      <a:pt x="1041" y="601"/>
                      <a:pt x="1014" y="632"/>
                      <a:pt x="979" y="637"/>
                    </a:cubicBezTo>
                    <a:cubicBezTo>
                      <a:pt x="963" y="639"/>
                      <a:pt x="947" y="642"/>
                      <a:pt x="931" y="644"/>
                    </a:cubicBezTo>
                    <a:cubicBezTo>
                      <a:pt x="923" y="671"/>
                      <a:pt x="911" y="698"/>
                      <a:pt x="898" y="723"/>
                    </a:cubicBezTo>
                    <a:cubicBezTo>
                      <a:pt x="908" y="736"/>
                      <a:pt x="918" y="749"/>
                      <a:pt x="927" y="762"/>
                    </a:cubicBezTo>
                    <a:cubicBezTo>
                      <a:pt x="949" y="791"/>
                      <a:pt x="945" y="831"/>
                      <a:pt x="920" y="857"/>
                    </a:cubicBezTo>
                    <a:cubicBezTo>
                      <a:pt x="857" y="920"/>
                      <a:pt x="857" y="920"/>
                      <a:pt x="857" y="920"/>
                    </a:cubicBezTo>
                    <a:cubicBezTo>
                      <a:pt x="832" y="945"/>
                      <a:pt x="791" y="948"/>
                      <a:pt x="762" y="927"/>
                    </a:cubicBezTo>
                    <a:cubicBezTo>
                      <a:pt x="750" y="917"/>
                      <a:pt x="736" y="907"/>
                      <a:pt x="723" y="898"/>
                    </a:cubicBezTo>
                    <a:cubicBezTo>
                      <a:pt x="698" y="911"/>
                      <a:pt x="672" y="922"/>
                      <a:pt x="644" y="930"/>
                    </a:cubicBezTo>
                    <a:cubicBezTo>
                      <a:pt x="642" y="947"/>
                      <a:pt x="640" y="963"/>
                      <a:pt x="637" y="979"/>
                    </a:cubicBezTo>
                    <a:cubicBezTo>
                      <a:pt x="632" y="1014"/>
                      <a:pt x="601" y="1041"/>
                      <a:pt x="565" y="1041"/>
                    </a:cubicBezTo>
                    <a:close/>
                    <a:moveTo>
                      <a:pt x="488" y="954"/>
                    </a:moveTo>
                    <a:cubicBezTo>
                      <a:pt x="553" y="954"/>
                      <a:pt x="553" y="954"/>
                      <a:pt x="553" y="954"/>
                    </a:cubicBezTo>
                    <a:cubicBezTo>
                      <a:pt x="555" y="939"/>
                      <a:pt x="557" y="924"/>
                      <a:pt x="559" y="910"/>
                    </a:cubicBezTo>
                    <a:cubicBezTo>
                      <a:pt x="563" y="881"/>
                      <a:pt x="583" y="857"/>
                      <a:pt x="612" y="849"/>
                    </a:cubicBezTo>
                    <a:cubicBezTo>
                      <a:pt x="639" y="842"/>
                      <a:pt x="665" y="831"/>
                      <a:pt x="689" y="817"/>
                    </a:cubicBezTo>
                    <a:cubicBezTo>
                      <a:pt x="714" y="803"/>
                      <a:pt x="746" y="805"/>
                      <a:pt x="769" y="823"/>
                    </a:cubicBezTo>
                    <a:cubicBezTo>
                      <a:pt x="781" y="832"/>
                      <a:pt x="793" y="841"/>
                      <a:pt x="804" y="849"/>
                    </a:cubicBezTo>
                    <a:cubicBezTo>
                      <a:pt x="850" y="804"/>
                      <a:pt x="850" y="804"/>
                      <a:pt x="850" y="804"/>
                    </a:cubicBezTo>
                    <a:cubicBezTo>
                      <a:pt x="841" y="792"/>
                      <a:pt x="832" y="780"/>
                      <a:pt x="823" y="769"/>
                    </a:cubicBezTo>
                    <a:cubicBezTo>
                      <a:pt x="805" y="745"/>
                      <a:pt x="803" y="714"/>
                      <a:pt x="817" y="688"/>
                    </a:cubicBezTo>
                    <a:cubicBezTo>
                      <a:pt x="831" y="664"/>
                      <a:pt x="842" y="638"/>
                      <a:pt x="850" y="611"/>
                    </a:cubicBezTo>
                    <a:cubicBezTo>
                      <a:pt x="857" y="583"/>
                      <a:pt x="881" y="562"/>
                      <a:pt x="910" y="559"/>
                    </a:cubicBezTo>
                    <a:cubicBezTo>
                      <a:pt x="925" y="557"/>
                      <a:pt x="940" y="555"/>
                      <a:pt x="954" y="553"/>
                    </a:cubicBezTo>
                    <a:cubicBezTo>
                      <a:pt x="954" y="488"/>
                      <a:pt x="954" y="488"/>
                      <a:pt x="954" y="488"/>
                    </a:cubicBezTo>
                    <a:cubicBezTo>
                      <a:pt x="940" y="486"/>
                      <a:pt x="925" y="484"/>
                      <a:pt x="910" y="482"/>
                    </a:cubicBezTo>
                    <a:cubicBezTo>
                      <a:pt x="881" y="478"/>
                      <a:pt x="857" y="458"/>
                      <a:pt x="850" y="429"/>
                    </a:cubicBezTo>
                    <a:cubicBezTo>
                      <a:pt x="842" y="402"/>
                      <a:pt x="831" y="376"/>
                      <a:pt x="817" y="352"/>
                    </a:cubicBezTo>
                    <a:cubicBezTo>
                      <a:pt x="803" y="327"/>
                      <a:pt x="805" y="295"/>
                      <a:pt x="823" y="272"/>
                    </a:cubicBezTo>
                    <a:cubicBezTo>
                      <a:pt x="832" y="260"/>
                      <a:pt x="841" y="248"/>
                      <a:pt x="850" y="237"/>
                    </a:cubicBezTo>
                    <a:cubicBezTo>
                      <a:pt x="804" y="191"/>
                      <a:pt x="804" y="191"/>
                      <a:pt x="804" y="191"/>
                    </a:cubicBezTo>
                    <a:cubicBezTo>
                      <a:pt x="793" y="200"/>
                      <a:pt x="781" y="209"/>
                      <a:pt x="769" y="218"/>
                    </a:cubicBezTo>
                    <a:cubicBezTo>
                      <a:pt x="746" y="236"/>
                      <a:pt x="714" y="238"/>
                      <a:pt x="689" y="224"/>
                    </a:cubicBezTo>
                    <a:cubicBezTo>
                      <a:pt x="665" y="210"/>
                      <a:pt x="639" y="199"/>
                      <a:pt x="612" y="191"/>
                    </a:cubicBezTo>
                    <a:cubicBezTo>
                      <a:pt x="583" y="184"/>
                      <a:pt x="563" y="160"/>
                      <a:pt x="559" y="131"/>
                    </a:cubicBezTo>
                    <a:cubicBezTo>
                      <a:pt x="557" y="116"/>
                      <a:pt x="555" y="101"/>
                      <a:pt x="553" y="87"/>
                    </a:cubicBezTo>
                    <a:cubicBezTo>
                      <a:pt x="488" y="87"/>
                      <a:pt x="488" y="87"/>
                      <a:pt x="488" y="87"/>
                    </a:cubicBezTo>
                    <a:cubicBezTo>
                      <a:pt x="486" y="101"/>
                      <a:pt x="484" y="116"/>
                      <a:pt x="482" y="131"/>
                    </a:cubicBezTo>
                    <a:cubicBezTo>
                      <a:pt x="479" y="160"/>
                      <a:pt x="458" y="184"/>
                      <a:pt x="430" y="191"/>
                    </a:cubicBezTo>
                    <a:cubicBezTo>
                      <a:pt x="403" y="199"/>
                      <a:pt x="377" y="210"/>
                      <a:pt x="353" y="224"/>
                    </a:cubicBezTo>
                    <a:cubicBezTo>
                      <a:pt x="327" y="238"/>
                      <a:pt x="296" y="236"/>
                      <a:pt x="272" y="218"/>
                    </a:cubicBezTo>
                    <a:cubicBezTo>
                      <a:pt x="261" y="209"/>
                      <a:pt x="249" y="200"/>
                      <a:pt x="237" y="191"/>
                    </a:cubicBezTo>
                    <a:cubicBezTo>
                      <a:pt x="192" y="237"/>
                      <a:pt x="192" y="237"/>
                      <a:pt x="192" y="237"/>
                    </a:cubicBezTo>
                    <a:cubicBezTo>
                      <a:pt x="200" y="248"/>
                      <a:pt x="209" y="260"/>
                      <a:pt x="218" y="272"/>
                    </a:cubicBezTo>
                    <a:cubicBezTo>
                      <a:pt x="236" y="295"/>
                      <a:pt x="238" y="327"/>
                      <a:pt x="224" y="352"/>
                    </a:cubicBezTo>
                    <a:cubicBezTo>
                      <a:pt x="210" y="376"/>
                      <a:pt x="199" y="402"/>
                      <a:pt x="192" y="429"/>
                    </a:cubicBezTo>
                    <a:cubicBezTo>
                      <a:pt x="184" y="458"/>
                      <a:pt x="160" y="478"/>
                      <a:pt x="131" y="482"/>
                    </a:cubicBezTo>
                    <a:cubicBezTo>
                      <a:pt x="117" y="484"/>
                      <a:pt x="102" y="486"/>
                      <a:pt x="87" y="488"/>
                    </a:cubicBezTo>
                    <a:cubicBezTo>
                      <a:pt x="87" y="553"/>
                      <a:pt x="87" y="553"/>
                      <a:pt x="87" y="553"/>
                    </a:cubicBezTo>
                    <a:cubicBezTo>
                      <a:pt x="102" y="555"/>
                      <a:pt x="117" y="557"/>
                      <a:pt x="131" y="559"/>
                    </a:cubicBezTo>
                    <a:cubicBezTo>
                      <a:pt x="160" y="562"/>
                      <a:pt x="184" y="583"/>
                      <a:pt x="192" y="611"/>
                    </a:cubicBezTo>
                    <a:cubicBezTo>
                      <a:pt x="199" y="638"/>
                      <a:pt x="210" y="664"/>
                      <a:pt x="224" y="688"/>
                    </a:cubicBezTo>
                    <a:cubicBezTo>
                      <a:pt x="238" y="714"/>
                      <a:pt x="236" y="745"/>
                      <a:pt x="218" y="769"/>
                    </a:cubicBezTo>
                    <a:cubicBezTo>
                      <a:pt x="209" y="780"/>
                      <a:pt x="200" y="792"/>
                      <a:pt x="192" y="804"/>
                    </a:cubicBezTo>
                    <a:cubicBezTo>
                      <a:pt x="237" y="849"/>
                      <a:pt x="237" y="849"/>
                      <a:pt x="237" y="849"/>
                    </a:cubicBezTo>
                    <a:cubicBezTo>
                      <a:pt x="249" y="841"/>
                      <a:pt x="261" y="832"/>
                      <a:pt x="272" y="823"/>
                    </a:cubicBezTo>
                    <a:cubicBezTo>
                      <a:pt x="296" y="805"/>
                      <a:pt x="327" y="803"/>
                      <a:pt x="353" y="817"/>
                    </a:cubicBezTo>
                    <a:cubicBezTo>
                      <a:pt x="377" y="831"/>
                      <a:pt x="403" y="842"/>
                      <a:pt x="430" y="849"/>
                    </a:cubicBezTo>
                    <a:cubicBezTo>
                      <a:pt x="458" y="857"/>
                      <a:pt x="479" y="881"/>
                      <a:pt x="482" y="910"/>
                    </a:cubicBezTo>
                    <a:cubicBezTo>
                      <a:pt x="484" y="924"/>
                      <a:pt x="486" y="939"/>
                      <a:pt x="488" y="954"/>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Bosch Office Sans" pitchFamily="34" charset="0"/>
                  <a:ea typeface="+mn-ea"/>
                  <a:cs typeface="+mn-cs"/>
                </a:endParaRPr>
              </a:p>
            </p:txBody>
          </p:sp>
          <p:sp>
            <p:nvSpPr>
              <p:cNvPr id="185" name="Freeform 21">
                <a:extLst>
                  <a:ext uri="{FF2B5EF4-FFF2-40B4-BE49-F238E27FC236}">
                    <a16:creationId xmlns:a16="http://schemas.microsoft.com/office/drawing/2014/main" id="{00D6B1B2-B328-4B6A-B554-4533C464D3FD}"/>
                  </a:ext>
                </a:extLst>
              </p:cNvPr>
              <p:cNvSpPr>
                <a:spLocks noEditPoints="1"/>
              </p:cNvSpPr>
              <p:nvPr/>
            </p:nvSpPr>
            <p:spPr bwMode="auto">
              <a:xfrm>
                <a:off x="7000875" y="9717088"/>
                <a:ext cx="1179512" cy="1179513"/>
              </a:xfrm>
              <a:custGeom>
                <a:avLst/>
                <a:gdLst>
                  <a:gd name="T0" fmla="*/ 186 w 371"/>
                  <a:gd name="T1" fmla="*/ 371 h 371"/>
                  <a:gd name="T2" fmla="*/ 0 w 371"/>
                  <a:gd name="T3" fmla="*/ 185 h 371"/>
                  <a:gd name="T4" fmla="*/ 186 w 371"/>
                  <a:gd name="T5" fmla="*/ 0 h 371"/>
                  <a:gd name="T6" fmla="*/ 371 w 371"/>
                  <a:gd name="T7" fmla="*/ 185 h 371"/>
                  <a:gd name="T8" fmla="*/ 186 w 371"/>
                  <a:gd name="T9" fmla="*/ 371 h 371"/>
                  <a:gd name="T10" fmla="*/ 186 w 371"/>
                  <a:gd name="T11" fmla="*/ 82 h 371"/>
                  <a:gd name="T12" fmla="*/ 83 w 371"/>
                  <a:gd name="T13" fmla="*/ 185 h 371"/>
                  <a:gd name="T14" fmla="*/ 186 w 371"/>
                  <a:gd name="T15" fmla="*/ 288 h 371"/>
                  <a:gd name="T16" fmla="*/ 289 w 371"/>
                  <a:gd name="T17" fmla="*/ 185 h 371"/>
                  <a:gd name="T18" fmla="*/ 186 w 371"/>
                  <a:gd name="T19" fmla="*/ 82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71" h="371">
                    <a:moveTo>
                      <a:pt x="186" y="371"/>
                    </a:moveTo>
                    <a:cubicBezTo>
                      <a:pt x="83" y="371"/>
                      <a:pt x="0" y="288"/>
                      <a:pt x="0" y="185"/>
                    </a:cubicBezTo>
                    <a:cubicBezTo>
                      <a:pt x="0" y="83"/>
                      <a:pt x="83" y="0"/>
                      <a:pt x="186" y="0"/>
                    </a:cubicBezTo>
                    <a:cubicBezTo>
                      <a:pt x="288" y="0"/>
                      <a:pt x="371" y="83"/>
                      <a:pt x="371" y="185"/>
                    </a:cubicBezTo>
                    <a:cubicBezTo>
                      <a:pt x="371" y="288"/>
                      <a:pt x="288" y="371"/>
                      <a:pt x="186" y="371"/>
                    </a:cubicBezTo>
                    <a:close/>
                    <a:moveTo>
                      <a:pt x="186" y="82"/>
                    </a:moveTo>
                    <a:cubicBezTo>
                      <a:pt x="129" y="82"/>
                      <a:pt x="83" y="128"/>
                      <a:pt x="83" y="185"/>
                    </a:cubicBezTo>
                    <a:cubicBezTo>
                      <a:pt x="83" y="242"/>
                      <a:pt x="129" y="288"/>
                      <a:pt x="186" y="288"/>
                    </a:cubicBezTo>
                    <a:cubicBezTo>
                      <a:pt x="243" y="288"/>
                      <a:pt x="289" y="242"/>
                      <a:pt x="289" y="185"/>
                    </a:cubicBezTo>
                    <a:cubicBezTo>
                      <a:pt x="289" y="128"/>
                      <a:pt x="243" y="82"/>
                      <a:pt x="186" y="8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Bosch Office Sans" pitchFamily="34" charset="0"/>
                  <a:ea typeface="+mn-ea"/>
                  <a:cs typeface="+mn-cs"/>
                </a:endParaRPr>
              </a:p>
            </p:txBody>
          </p:sp>
        </p:grpSp>
      </p:grpSp>
      <p:grpSp>
        <p:nvGrpSpPr>
          <p:cNvPr id="186" name="Group 185"/>
          <p:cNvGrpSpPr/>
          <p:nvPr/>
        </p:nvGrpSpPr>
        <p:grpSpPr>
          <a:xfrm>
            <a:off x="4174439" y="3123827"/>
            <a:ext cx="288000" cy="180000"/>
            <a:chOff x="1477633" y="5484830"/>
            <a:chExt cx="230400" cy="144000"/>
          </a:xfrm>
        </p:grpSpPr>
        <p:sp>
          <p:nvSpPr>
            <p:cNvPr id="187" name="Freeform 5">
              <a:extLst>
                <a:ext uri="{FF2B5EF4-FFF2-40B4-BE49-F238E27FC236}">
                  <a16:creationId xmlns:a16="http://schemas.microsoft.com/office/drawing/2014/main" id="{6F8FF9CE-B58E-4681-9C81-4A0EF4247573}"/>
                </a:ext>
              </a:extLst>
            </p:cNvPr>
            <p:cNvSpPr>
              <a:spLocks/>
            </p:cNvSpPr>
            <p:nvPr/>
          </p:nvSpPr>
          <p:spPr bwMode="auto">
            <a:xfrm>
              <a:off x="1477633" y="5484830"/>
              <a:ext cx="230400" cy="144000"/>
            </a:xfrm>
            <a:custGeom>
              <a:avLst/>
              <a:gdLst>
                <a:gd name="T0" fmla="*/ 540 w 624"/>
                <a:gd name="T1" fmla="*/ 191 h 381"/>
                <a:gd name="T2" fmla="*/ 560 w 624"/>
                <a:gd name="T3" fmla="*/ 197 h 381"/>
                <a:gd name="T4" fmla="*/ 595 w 624"/>
                <a:gd name="T5" fmla="*/ 219 h 381"/>
                <a:gd name="T6" fmla="*/ 621 w 624"/>
                <a:gd name="T7" fmla="*/ 271 h 381"/>
                <a:gd name="T8" fmla="*/ 612 w 624"/>
                <a:gd name="T9" fmla="*/ 328 h 381"/>
                <a:gd name="T10" fmla="*/ 555 w 624"/>
                <a:gd name="T11" fmla="*/ 375 h 381"/>
                <a:gd name="T12" fmla="*/ 534 w 624"/>
                <a:gd name="T13" fmla="*/ 379 h 381"/>
                <a:gd name="T14" fmla="*/ 402 w 624"/>
                <a:gd name="T15" fmla="*/ 380 h 381"/>
                <a:gd name="T16" fmla="*/ 142 w 624"/>
                <a:gd name="T17" fmla="*/ 380 h 381"/>
                <a:gd name="T18" fmla="*/ 92 w 624"/>
                <a:gd name="T19" fmla="*/ 373 h 381"/>
                <a:gd name="T20" fmla="*/ 26 w 624"/>
                <a:gd name="T21" fmla="*/ 324 h 381"/>
                <a:gd name="T22" fmla="*/ 3 w 624"/>
                <a:gd name="T23" fmla="*/ 271 h 381"/>
                <a:gd name="T24" fmla="*/ 5 w 624"/>
                <a:gd name="T25" fmla="*/ 216 h 381"/>
                <a:gd name="T26" fmla="*/ 66 w 624"/>
                <a:gd name="T27" fmla="*/ 133 h 381"/>
                <a:gd name="T28" fmla="*/ 119 w 624"/>
                <a:gd name="T29" fmla="*/ 114 h 381"/>
                <a:gd name="T30" fmla="*/ 123 w 624"/>
                <a:gd name="T31" fmla="*/ 111 h 381"/>
                <a:gd name="T32" fmla="*/ 163 w 624"/>
                <a:gd name="T33" fmla="*/ 45 h 381"/>
                <a:gd name="T34" fmla="*/ 226 w 624"/>
                <a:gd name="T35" fmla="*/ 8 h 381"/>
                <a:gd name="T36" fmla="*/ 290 w 624"/>
                <a:gd name="T37" fmla="*/ 4 h 381"/>
                <a:gd name="T38" fmla="*/ 387 w 624"/>
                <a:gd name="T39" fmla="*/ 62 h 381"/>
                <a:gd name="T40" fmla="*/ 397 w 624"/>
                <a:gd name="T41" fmla="*/ 77 h 381"/>
                <a:gd name="T42" fmla="*/ 403 w 624"/>
                <a:gd name="T43" fmla="*/ 79 h 381"/>
                <a:gd name="T44" fmla="*/ 443 w 624"/>
                <a:gd name="T45" fmla="*/ 74 h 381"/>
                <a:gd name="T46" fmla="*/ 518 w 624"/>
                <a:gd name="T47" fmla="*/ 112 h 381"/>
                <a:gd name="T48" fmla="*/ 540 w 624"/>
                <a:gd name="T49" fmla="*/ 188 h 381"/>
                <a:gd name="T50" fmla="*/ 540 w 624"/>
                <a:gd name="T51" fmla="*/ 191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24" h="381">
                  <a:moveTo>
                    <a:pt x="540" y="191"/>
                  </a:moveTo>
                  <a:cubicBezTo>
                    <a:pt x="547" y="193"/>
                    <a:pt x="554" y="195"/>
                    <a:pt x="560" y="197"/>
                  </a:cubicBezTo>
                  <a:cubicBezTo>
                    <a:pt x="574" y="202"/>
                    <a:pt x="585" y="209"/>
                    <a:pt x="595" y="219"/>
                  </a:cubicBezTo>
                  <a:cubicBezTo>
                    <a:pt x="609" y="233"/>
                    <a:pt x="619" y="251"/>
                    <a:pt x="621" y="271"/>
                  </a:cubicBezTo>
                  <a:cubicBezTo>
                    <a:pt x="624" y="290"/>
                    <a:pt x="622" y="310"/>
                    <a:pt x="612" y="328"/>
                  </a:cubicBezTo>
                  <a:cubicBezTo>
                    <a:pt x="600" y="352"/>
                    <a:pt x="581" y="367"/>
                    <a:pt x="555" y="375"/>
                  </a:cubicBezTo>
                  <a:cubicBezTo>
                    <a:pt x="549" y="378"/>
                    <a:pt x="541" y="379"/>
                    <a:pt x="534" y="379"/>
                  </a:cubicBezTo>
                  <a:cubicBezTo>
                    <a:pt x="490" y="380"/>
                    <a:pt x="446" y="380"/>
                    <a:pt x="402" y="380"/>
                  </a:cubicBezTo>
                  <a:cubicBezTo>
                    <a:pt x="315" y="381"/>
                    <a:pt x="228" y="380"/>
                    <a:pt x="142" y="380"/>
                  </a:cubicBezTo>
                  <a:cubicBezTo>
                    <a:pt x="125" y="380"/>
                    <a:pt x="108" y="379"/>
                    <a:pt x="92" y="373"/>
                  </a:cubicBezTo>
                  <a:cubicBezTo>
                    <a:pt x="65" y="364"/>
                    <a:pt x="43" y="348"/>
                    <a:pt x="26" y="324"/>
                  </a:cubicBezTo>
                  <a:cubicBezTo>
                    <a:pt x="14" y="308"/>
                    <a:pt x="7" y="291"/>
                    <a:pt x="3" y="271"/>
                  </a:cubicBezTo>
                  <a:cubicBezTo>
                    <a:pt x="0" y="253"/>
                    <a:pt x="0" y="234"/>
                    <a:pt x="5" y="216"/>
                  </a:cubicBezTo>
                  <a:cubicBezTo>
                    <a:pt x="14" y="180"/>
                    <a:pt x="34" y="152"/>
                    <a:pt x="66" y="133"/>
                  </a:cubicBezTo>
                  <a:cubicBezTo>
                    <a:pt x="82" y="122"/>
                    <a:pt x="100" y="117"/>
                    <a:pt x="119" y="114"/>
                  </a:cubicBezTo>
                  <a:cubicBezTo>
                    <a:pt x="121" y="114"/>
                    <a:pt x="123" y="112"/>
                    <a:pt x="123" y="111"/>
                  </a:cubicBezTo>
                  <a:cubicBezTo>
                    <a:pt x="131" y="85"/>
                    <a:pt x="144" y="63"/>
                    <a:pt x="163" y="45"/>
                  </a:cubicBezTo>
                  <a:cubicBezTo>
                    <a:pt x="181" y="27"/>
                    <a:pt x="202" y="15"/>
                    <a:pt x="226" y="8"/>
                  </a:cubicBezTo>
                  <a:cubicBezTo>
                    <a:pt x="247" y="2"/>
                    <a:pt x="268" y="0"/>
                    <a:pt x="290" y="4"/>
                  </a:cubicBezTo>
                  <a:cubicBezTo>
                    <a:pt x="330" y="10"/>
                    <a:pt x="362" y="30"/>
                    <a:pt x="387" y="62"/>
                  </a:cubicBezTo>
                  <a:cubicBezTo>
                    <a:pt x="391" y="67"/>
                    <a:pt x="394" y="72"/>
                    <a:pt x="397" y="77"/>
                  </a:cubicBezTo>
                  <a:cubicBezTo>
                    <a:pt x="399" y="80"/>
                    <a:pt x="401" y="80"/>
                    <a:pt x="403" y="79"/>
                  </a:cubicBezTo>
                  <a:cubicBezTo>
                    <a:pt x="416" y="74"/>
                    <a:pt x="429" y="73"/>
                    <a:pt x="443" y="74"/>
                  </a:cubicBezTo>
                  <a:cubicBezTo>
                    <a:pt x="474" y="75"/>
                    <a:pt x="499" y="88"/>
                    <a:pt x="518" y="112"/>
                  </a:cubicBezTo>
                  <a:cubicBezTo>
                    <a:pt x="536" y="134"/>
                    <a:pt x="543" y="160"/>
                    <a:pt x="540" y="188"/>
                  </a:cubicBezTo>
                  <a:cubicBezTo>
                    <a:pt x="540" y="189"/>
                    <a:pt x="540" y="190"/>
                    <a:pt x="540" y="191"/>
                  </a:cubicBezTo>
                  <a:close/>
                </a:path>
              </a:pathLst>
            </a:custGeom>
            <a:solidFill>
              <a:sysClr val="window" lastClr="FFFFFF">
                <a:lumMod val="50000"/>
              </a:sys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Bosch Office Sans" pitchFamily="34" charset="0"/>
                <a:ea typeface="+mn-ea"/>
                <a:cs typeface="+mn-cs"/>
              </a:endParaRPr>
            </a:p>
          </p:txBody>
        </p:sp>
        <p:grpSp>
          <p:nvGrpSpPr>
            <p:cNvPr id="188" name="Group 187">
              <a:extLst>
                <a:ext uri="{FF2B5EF4-FFF2-40B4-BE49-F238E27FC236}">
                  <a16:creationId xmlns:a16="http://schemas.microsoft.com/office/drawing/2014/main" id="{3B3960CA-27E9-4D14-BD41-CB9F6C4B7BEE}"/>
                </a:ext>
              </a:extLst>
            </p:cNvPr>
            <p:cNvGrpSpPr/>
            <p:nvPr/>
          </p:nvGrpSpPr>
          <p:grpSpPr>
            <a:xfrm>
              <a:off x="1540720" y="5525268"/>
              <a:ext cx="85981" cy="90116"/>
              <a:chOff x="2700338" y="8651875"/>
              <a:chExt cx="6545262" cy="6543675"/>
            </a:xfrm>
            <a:solidFill>
              <a:sysClr val="window" lastClr="FFFFFF"/>
            </a:solidFill>
          </p:grpSpPr>
          <p:sp>
            <p:nvSpPr>
              <p:cNvPr id="189" name="Freeform 18">
                <a:extLst>
                  <a:ext uri="{FF2B5EF4-FFF2-40B4-BE49-F238E27FC236}">
                    <a16:creationId xmlns:a16="http://schemas.microsoft.com/office/drawing/2014/main" id="{4B9493DF-E040-4BC7-8027-8C02DAE24C90}"/>
                  </a:ext>
                </a:extLst>
              </p:cNvPr>
              <p:cNvSpPr>
                <a:spLocks noEditPoints="1"/>
              </p:cNvSpPr>
              <p:nvPr/>
            </p:nvSpPr>
            <p:spPr bwMode="auto">
              <a:xfrm>
                <a:off x="2700338" y="10820400"/>
                <a:ext cx="4376737" cy="4375150"/>
              </a:xfrm>
              <a:custGeom>
                <a:avLst/>
                <a:gdLst>
                  <a:gd name="T0" fmla="*/ 477 w 1376"/>
                  <a:gd name="T1" fmla="*/ 1360 h 1376"/>
                  <a:gd name="T2" fmla="*/ 312 w 1376"/>
                  <a:gd name="T3" fmla="*/ 1212 h 1376"/>
                  <a:gd name="T4" fmla="*/ 237 w 1376"/>
                  <a:gd name="T5" fmla="*/ 1044 h 1376"/>
                  <a:gd name="T6" fmla="*/ 64 w 1376"/>
                  <a:gd name="T7" fmla="*/ 1013 h 1376"/>
                  <a:gd name="T8" fmla="*/ 51 w 1376"/>
                  <a:gd name="T9" fmla="*/ 793 h 1376"/>
                  <a:gd name="T10" fmla="*/ 117 w 1376"/>
                  <a:gd name="T11" fmla="*/ 621 h 1376"/>
                  <a:gd name="T12" fmla="*/ 16 w 1376"/>
                  <a:gd name="T13" fmla="*/ 476 h 1376"/>
                  <a:gd name="T14" fmla="*/ 164 w 1376"/>
                  <a:gd name="T15" fmla="*/ 312 h 1376"/>
                  <a:gd name="T16" fmla="*/ 332 w 1376"/>
                  <a:gd name="T17" fmla="*/ 237 h 1376"/>
                  <a:gd name="T18" fmla="*/ 363 w 1376"/>
                  <a:gd name="T19" fmla="*/ 63 h 1376"/>
                  <a:gd name="T20" fmla="*/ 583 w 1376"/>
                  <a:gd name="T21" fmla="*/ 51 h 1376"/>
                  <a:gd name="T22" fmla="*/ 755 w 1376"/>
                  <a:gd name="T23" fmla="*/ 116 h 1376"/>
                  <a:gd name="T24" fmla="*/ 900 w 1376"/>
                  <a:gd name="T25" fmla="*/ 16 h 1376"/>
                  <a:gd name="T26" fmla="*/ 1064 w 1376"/>
                  <a:gd name="T27" fmla="*/ 163 h 1376"/>
                  <a:gd name="T28" fmla="*/ 1139 w 1376"/>
                  <a:gd name="T29" fmla="*/ 331 h 1376"/>
                  <a:gd name="T30" fmla="*/ 1313 w 1376"/>
                  <a:gd name="T31" fmla="*/ 362 h 1376"/>
                  <a:gd name="T32" fmla="*/ 1360 w 1376"/>
                  <a:gd name="T33" fmla="*/ 476 h 1376"/>
                  <a:gd name="T34" fmla="*/ 1260 w 1376"/>
                  <a:gd name="T35" fmla="*/ 621 h 1376"/>
                  <a:gd name="T36" fmla="*/ 1325 w 1376"/>
                  <a:gd name="T37" fmla="*/ 793 h 1376"/>
                  <a:gd name="T38" fmla="*/ 1313 w 1376"/>
                  <a:gd name="T39" fmla="*/ 1013 h 1376"/>
                  <a:gd name="T40" fmla="*/ 1139 w 1376"/>
                  <a:gd name="T41" fmla="*/ 1044 h 1376"/>
                  <a:gd name="T42" fmla="*/ 1064 w 1376"/>
                  <a:gd name="T43" fmla="*/ 1212 h 1376"/>
                  <a:gd name="T44" fmla="*/ 900 w 1376"/>
                  <a:gd name="T45" fmla="*/ 1360 h 1376"/>
                  <a:gd name="T46" fmla="*/ 755 w 1376"/>
                  <a:gd name="T47" fmla="*/ 1259 h 1376"/>
                  <a:gd name="T48" fmla="*/ 583 w 1376"/>
                  <a:gd name="T49" fmla="*/ 1325 h 1376"/>
                  <a:gd name="T50" fmla="*/ 403 w 1376"/>
                  <a:gd name="T51" fmla="*/ 1230 h 1376"/>
                  <a:gd name="T52" fmla="*/ 544 w 1376"/>
                  <a:gd name="T53" fmla="*/ 1210 h 1376"/>
                  <a:gd name="T54" fmla="*/ 748 w 1376"/>
                  <a:gd name="T55" fmla="*/ 1167 h 1376"/>
                  <a:gd name="T56" fmla="*/ 870 w 1376"/>
                  <a:gd name="T57" fmla="*/ 1273 h 1376"/>
                  <a:gd name="T58" fmla="*/ 956 w 1376"/>
                  <a:gd name="T59" fmla="*/ 1159 h 1376"/>
                  <a:gd name="T60" fmla="*/ 1070 w 1376"/>
                  <a:gd name="T61" fmla="*/ 985 h 1376"/>
                  <a:gd name="T62" fmla="*/ 1230 w 1376"/>
                  <a:gd name="T63" fmla="*/ 973 h 1376"/>
                  <a:gd name="T64" fmla="*/ 1211 w 1376"/>
                  <a:gd name="T65" fmla="*/ 832 h 1376"/>
                  <a:gd name="T66" fmla="*/ 1168 w 1376"/>
                  <a:gd name="T67" fmla="*/ 628 h 1376"/>
                  <a:gd name="T68" fmla="*/ 1274 w 1376"/>
                  <a:gd name="T69" fmla="*/ 506 h 1376"/>
                  <a:gd name="T70" fmla="*/ 1160 w 1376"/>
                  <a:gd name="T71" fmla="*/ 420 h 1376"/>
                  <a:gd name="T72" fmla="*/ 986 w 1376"/>
                  <a:gd name="T73" fmla="*/ 306 h 1376"/>
                  <a:gd name="T74" fmla="*/ 974 w 1376"/>
                  <a:gd name="T75" fmla="*/ 146 h 1376"/>
                  <a:gd name="T76" fmla="*/ 833 w 1376"/>
                  <a:gd name="T77" fmla="*/ 165 h 1376"/>
                  <a:gd name="T78" fmla="*/ 629 w 1376"/>
                  <a:gd name="T79" fmla="*/ 208 h 1376"/>
                  <a:gd name="T80" fmla="*/ 507 w 1376"/>
                  <a:gd name="T81" fmla="*/ 102 h 1376"/>
                  <a:gd name="T82" fmla="*/ 421 w 1376"/>
                  <a:gd name="T83" fmla="*/ 216 h 1376"/>
                  <a:gd name="T84" fmla="*/ 307 w 1376"/>
                  <a:gd name="T85" fmla="*/ 390 h 1376"/>
                  <a:gd name="T86" fmla="*/ 146 w 1376"/>
                  <a:gd name="T87" fmla="*/ 402 h 1376"/>
                  <a:gd name="T88" fmla="*/ 166 w 1376"/>
                  <a:gd name="T89" fmla="*/ 543 h 1376"/>
                  <a:gd name="T90" fmla="*/ 209 w 1376"/>
                  <a:gd name="T91" fmla="*/ 747 h 1376"/>
                  <a:gd name="T92" fmla="*/ 103 w 1376"/>
                  <a:gd name="T93" fmla="*/ 869 h 1376"/>
                  <a:gd name="T94" fmla="*/ 217 w 1376"/>
                  <a:gd name="T95" fmla="*/ 955 h 1376"/>
                  <a:gd name="T96" fmla="*/ 391 w 1376"/>
                  <a:gd name="T97" fmla="*/ 1069 h 1376"/>
                  <a:gd name="T98" fmla="*/ 403 w 1376"/>
                  <a:gd name="T99" fmla="*/ 1230 h 1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376" h="1376">
                    <a:moveTo>
                      <a:pt x="509" y="1366"/>
                    </a:moveTo>
                    <a:cubicBezTo>
                      <a:pt x="498" y="1366"/>
                      <a:pt x="487" y="1364"/>
                      <a:pt x="477" y="1360"/>
                    </a:cubicBezTo>
                    <a:cubicBezTo>
                      <a:pt x="363" y="1312"/>
                      <a:pt x="363" y="1312"/>
                      <a:pt x="363" y="1312"/>
                    </a:cubicBezTo>
                    <a:cubicBezTo>
                      <a:pt x="324" y="1296"/>
                      <a:pt x="302" y="1253"/>
                      <a:pt x="312" y="1212"/>
                    </a:cubicBezTo>
                    <a:cubicBezTo>
                      <a:pt x="319" y="1188"/>
                      <a:pt x="325" y="1163"/>
                      <a:pt x="332" y="1139"/>
                    </a:cubicBezTo>
                    <a:cubicBezTo>
                      <a:pt x="297" y="1111"/>
                      <a:pt x="265" y="1079"/>
                      <a:pt x="237" y="1044"/>
                    </a:cubicBezTo>
                    <a:cubicBezTo>
                      <a:pt x="213" y="1051"/>
                      <a:pt x="188" y="1057"/>
                      <a:pt x="164" y="1064"/>
                    </a:cubicBezTo>
                    <a:cubicBezTo>
                      <a:pt x="123" y="1074"/>
                      <a:pt x="80" y="1052"/>
                      <a:pt x="64" y="1013"/>
                    </a:cubicBezTo>
                    <a:cubicBezTo>
                      <a:pt x="16" y="899"/>
                      <a:pt x="16" y="899"/>
                      <a:pt x="16" y="899"/>
                    </a:cubicBezTo>
                    <a:cubicBezTo>
                      <a:pt x="0" y="860"/>
                      <a:pt x="15" y="815"/>
                      <a:pt x="51" y="793"/>
                    </a:cubicBezTo>
                    <a:cubicBezTo>
                      <a:pt x="73" y="780"/>
                      <a:pt x="95" y="767"/>
                      <a:pt x="117" y="754"/>
                    </a:cubicBezTo>
                    <a:cubicBezTo>
                      <a:pt x="112" y="710"/>
                      <a:pt x="112" y="665"/>
                      <a:pt x="117" y="621"/>
                    </a:cubicBezTo>
                    <a:cubicBezTo>
                      <a:pt x="95" y="608"/>
                      <a:pt x="73" y="595"/>
                      <a:pt x="51" y="582"/>
                    </a:cubicBezTo>
                    <a:cubicBezTo>
                      <a:pt x="15" y="561"/>
                      <a:pt x="0" y="515"/>
                      <a:pt x="16" y="476"/>
                    </a:cubicBezTo>
                    <a:cubicBezTo>
                      <a:pt x="64" y="362"/>
                      <a:pt x="64" y="362"/>
                      <a:pt x="64" y="362"/>
                    </a:cubicBezTo>
                    <a:cubicBezTo>
                      <a:pt x="80" y="323"/>
                      <a:pt x="123" y="301"/>
                      <a:pt x="164" y="312"/>
                    </a:cubicBezTo>
                    <a:cubicBezTo>
                      <a:pt x="188" y="318"/>
                      <a:pt x="213" y="324"/>
                      <a:pt x="237" y="331"/>
                    </a:cubicBezTo>
                    <a:cubicBezTo>
                      <a:pt x="265" y="296"/>
                      <a:pt x="297" y="264"/>
                      <a:pt x="332" y="237"/>
                    </a:cubicBezTo>
                    <a:cubicBezTo>
                      <a:pt x="325" y="212"/>
                      <a:pt x="319" y="187"/>
                      <a:pt x="312" y="163"/>
                    </a:cubicBezTo>
                    <a:cubicBezTo>
                      <a:pt x="302" y="122"/>
                      <a:pt x="324" y="79"/>
                      <a:pt x="363" y="63"/>
                    </a:cubicBezTo>
                    <a:cubicBezTo>
                      <a:pt x="477" y="16"/>
                      <a:pt x="477" y="16"/>
                      <a:pt x="477" y="16"/>
                    </a:cubicBezTo>
                    <a:cubicBezTo>
                      <a:pt x="516" y="0"/>
                      <a:pt x="561" y="15"/>
                      <a:pt x="583" y="51"/>
                    </a:cubicBezTo>
                    <a:cubicBezTo>
                      <a:pt x="596" y="72"/>
                      <a:pt x="609" y="94"/>
                      <a:pt x="622" y="116"/>
                    </a:cubicBezTo>
                    <a:cubicBezTo>
                      <a:pt x="666" y="111"/>
                      <a:pt x="711" y="111"/>
                      <a:pt x="755" y="116"/>
                    </a:cubicBezTo>
                    <a:cubicBezTo>
                      <a:pt x="768" y="94"/>
                      <a:pt x="781" y="72"/>
                      <a:pt x="794" y="51"/>
                    </a:cubicBezTo>
                    <a:cubicBezTo>
                      <a:pt x="815" y="15"/>
                      <a:pt x="861" y="0"/>
                      <a:pt x="900" y="16"/>
                    </a:cubicBezTo>
                    <a:cubicBezTo>
                      <a:pt x="1014" y="63"/>
                      <a:pt x="1014" y="63"/>
                      <a:pt x="1014" y="63"/>
                    </a:cubicBezTo>
                    <a:cubicBezTo>
                      <a:pt x="1053" y="79"/>
                      <a:pt x="1075" y="122"/>
                      <a:pt x="1064" y="163"/>
                    </a:cubicBezTo>
                    <a:cubicBezTo>
                      <a:pt x="1058" y="187"/>
                      <a:pt x="1052" y="212"/>
                      <a:pt x="1045" y="237"/>
                    </a:cubicBezTo>
                    <a:cubicBezTo>
                      <a:pt x="1080" y="264"/>
                      <a:pt x="1112" y="296"/>
                      <a:pt x="1139" y="331"/>
                    </a:cubicBezTo>
                    <a:cubicBezTo>
                      <a:pt x="1164" y="324"/>
                      <a:pt x="1189" y="318"/>
                      <a:pt x="1213" y="312"/>
                    </a:cubicBezTo>
                    <a:cubicBezTo>
                      <a:pt x="1254" y="301"/>
                      <a:pt x="1297" y="323"/>
                      <a:pt x="1313" y="362"/>
                    </a:cubicBezTo>
                    <a:cubicBezTo>
                      <a:pt x="1360" y="476"/>
                      <a:pt x="1360" y="476"/>
                      <a:pt x="1360" y="476"/>
                    </a:cubicBezTo>
                    <a:cubicBezTo>
                      <a:pt x="1360" y="476"/>
                      <a:pt x="1360" y="476"/>
                      <a:pt x="1360" y="476"/>
                    </a:cubicBezTo>
                    <a:cubicBezTo>
                      <a:pt x="1376" y="515"/>
                      <a:pt x="1361" y="561"/>
                      <a:pt x="1325" y="582"/>
                    </a:cubicBezTo>
                    <a:cubicBezTo>
                      <a:pt x="1304" y="595"/>
                      <a:pt x="1282" y="608"/>
                      <a:pt x="1260" y="621"/>
                    </a:cubicBezTo>
                    <a:cubicBezTo>
                      <a:pt x="1265" y="665"/>
                      <a:pt x="1265" y="710"/>
                      <a:pt x="1260" y="754"/>
                    </a:cubicBezTo>
                    <a:cubicBezTo>
                      <a:pt x="1282" y="767"/>
                      <a:pt x="1304" y="780"/>
                      <a:pt x="1325" y="793"/>
                    </a:cubicBezTo>
                    <a:cubicBezTo>
                      <a:pt x="1361" y="815"/>
                      <a:pt x="1376" y="860"/>
                      <a:pt x="1360" y="899"/>
                    </a:cubicBezTo>
                    <a:cubicBezTo>
                      <a:pt x="1313" y="1013"/>
                      <a:pt x="1313" y="1013"/>
                      <a:pt x="1313" y="1013"/>
                    </a:cubicBezTo>
                    <a:cubicBezTo>
                      <a:pt x="1297" y="1052"/>
                      <a:pt x="1254" y="1074"/>
                      <a:pt x="1213" y="1064"/>
                    </a:cubicBezTo>
                    <a:cubicBezTo>
                      <a:pt x="1189" y="1057"/>
                      <a:pt x="1164" y="1051"/>
                      <a:pt x="1139" y="1044"/>
                    </a:cubicBezTo>
                    <a:cubicBezTo>
                      <a:pt x="1112" y="1079"/>
                      <a:pt x="1080" y="1111"/>
                      <a:pt x="1045" y="1139"/>
                    </a:cubicBezTo>
                    <a:cubicBezTo>
                      <a:pt x="1052" y="1164"/>
                      <a:pt x="1058" y="1188"/>
                      <a:pt x="1064" y="1212"/>
                    </a:cubicBezTo>
                    <a:cubicBezTo>
                      <a:pt x="1075" y="1253"/>
                      <a:pt x="1053" y="1296"/>
                      <a:pt x="1014" y="1312"/>
                    </a:cubicBezTo>
                    <a:cubicBezTo>
                      <a:pt x="900" y="1360"/>
                      <a:pt x="900" y="1360"/>
                      <a:pt x="900" y="1360"/>
                    </a:cubicBezTo>
                    <a:cubicBezTo>
                      <a:pt x="861" y="1376"/>
                      <a:pt x="815" y="1361"/>
                      <a:pt x="794" y="1325"/>
                    </a:cubicBezTo>
                    <a:cubicBezTo>
                      <a:pt x="781" y="1303"/>
                      <a:pt x="768" y="1281"/>
                      <a:pt x="755" y="1259"/>
                    </a:cubicBezTo>
                    <a:cubicBezTo>
                      <a:pt x="711" y="1264"/>
                      <a:pt x="666" y="1264"/>
                      <a:pt x="622" y="1259"/>
                    </a:cubicBezTo>
                    <a:cubicBezTo>
                      <a:pt x="609" y="1281"/>
                      <a:pt x="596" y="1303"/>
                      <a:pt x="583" y="1325"/>
                    </a:cubicBezTo>
                    <a:cubicBezTo>
                      <a:pt x="567" y="1351"/>
                      <a:pt x="539" y="1366"/>
                      <a:pt x="509" y="1366"/>
                    </a:cubicBezTo>
                    <a:close/>
                    <a:moveTo>
                      <a:pt x="403" y="1230"/>
                    </a:moveTo>
                    <a:cubicBezTo>
                      <a:pt x="507" y="1273"/>
                      <a:pt x="507" y="1273"/>
                      <a:pt x="507" y="1273"/>
                    </a:cubicBezTo>
                    <a:cubicBezTo>
                      <a:pt x="519" y="1252"/>
                      <a:pt x="532" y="1231"/>
                      <a:pt x="544" y="1210"/>
                    </a:cubicBezTo>
                    <a:cubicBezTo>
                      <a:pt x="562" y="1180"/>
                      <a:pt x="595" y="1163"/>
                      <a:pt x="629" y="1167"/>
                    </a:cubicBezTo>
                    <a:cubicBezTo>
                      <a:pt x="669" y="1172"/>
                      <a:pt x="708" y="1172"/>
                      <a:pt x="748" y="1167"/>
                    </a:cubicBezTo>
                    <a:cubicBezTo>
                      <a:pt x="782" y="1163"/>
                      <a:pt x="815" y="1180"/>
                      <a:pt x="833" y="1210"/>
                    </a:cubicBezTo>
                    <a:cubicBezTo>
                      <a:pt x="845" y="1231"/>
                      <a:pt x="857" y="1252"/>
                      <a:pt x="870" y="1273"/>
                    </a:cubicBezTo>
                    <a:cubicBezTo>
                      <a:pt x="974" y="1230"/>
                      <a:pt x="974" y="1230"/>
                      <a:pt x="974" y="1230"/>
                    </a:cubicBezTo>
                    <a:cubicBezTo>
                      <a:pt x="968" y="1206"/>
                      <a:pt x="962" y="1183"/>
                      <a:pt x="956" y="1159"/>
                    </a:cubicBezTo>
                    <a:cubicBezTo>
                      <a:pt x="947" y="1125"/>
                      <a:pt x="958" y="1090"/>
                      <a:pt x="986" y="1069"/>
                    </a:cubicBezTo>
                    <a:cubicBezTo>
                      <a:pt x="1017" y="1044"/>
                      <a:pt x="1045" y="1016"/>
                      <a:pt x="1070" y="985"/>
                    </a:cubicBezTo>
                    <a:cubicBezTo>
                      <a:pt x="1091" y="958"/>
                      <a:pt x="1126" y="946"/>
                      <a:pt x="1160" y="955"/>
                    </a:cubicBezTo>
                    <a:cubicBezTo>
                      <a:pt x="1183" y="961"/>
                      <a:pt x="1207" y="967"/>
                      <a:pt x="1230" y="973"/>
                    </a:cubicBezTo>
                    <a:cubicBezTo>
                      <a:pt x="1274" y="869"/>
                      <a:pt x="1274" y="869"/>
                      <a:pt x="1274" y="869"/>
                    </a:cubicBezTo>
                    <a:cubicBezTo>
                      <a:pt x="1253" y="856"/>
                      <a:pt x="1232" y="844"/>
                      <a:pt x="1211" y="832"/>
                    </a:cubicBezTo>
                    <a:cubicBezTo>
                      <a:pt x="1181" y="814"/>
                      <a:pt x="1164" y="781"/>
                      <a:pt x="1168" y="747"/>
                    </a:cubicBezTo>
                    <a:cubicBezTo>
                      <a:pt x="1173" y="707"/>
                      <a:pt x="1173" y="668"/>
                      <a:pt x="1168" y="628"/>
                    </a:cubicBezTo>
                    <a:cubicBezTo>
                      <a:pt x="1164" y="594"/>
                      <a:pt x="1181" y="561"/>
                      <a:pt x="1211" y="543"/>
                    </a:cubicBezTo>
                    <a:cubicBezTo>
                      <a:pt x="1232" y="531"/>
                      <a:pt x="1253" y="519"/>
                      <a:pt x="1274" y="506"/>
                    </a:cubicBezTo>
                    <a:cubicBezTo>
                      <a:pt x="1230" y="402"/>
                      <a:pt x="1230" y="402"/>
                      <a:pt x="1230" y="402"/>
                    </a:cubicBezTo>
                    <a:cubicBezTo>
                      <a:pt x="1207" y="408"/>
                      <a:pt x="1183" y="414"/>
                      <a:pt x="1160" y="420"/>
                    </a:cubicBezTo>
                    <a:cubicBezTo>
                      <a:pt x="1126" y="429"/>
                      <a:pt x="1091" y="418"/>
                      <a:pt x="1070" y="390"/>
                    </a:cubicBezTo>
                    <a:cubicBezTo>
                      <a:pt x="1045" y="359"/>
                      <a:pt x="1017" y="331"/>
                      <a:pt x="986" y="306"/>
                    </a:cubicBezTo>
                    <a:cubicBezTo>
                      <a:pt x="958" y="285"/>
                      <a:pt x="947" y="250"/>
                      <a:pt x="956" y="216"/>
                    </a:cubicBezTo>
                    <a:cubicBezTo>
                      <a:pt x="962" y="193"/>
                      <a:pt x="968" y="169"/>
                      <a:pt x="974" y="146"/>
                    </a:cubicBezTo>
                    <a:cubicBezTo>
                      <a:pt x="870" y="102"/>
                      <a:pt x="870" y="102"/>
                      <a:pt x="870" y="102"/>
                    </a:cubicBezTo>
                    <a:cubicBezTo>
                      <a:pt x="857" y="123"/>
                      <a:pt x="845" y="144"/>
                      <a:pt x="833" y="165"/>
                    </a:cubicBezTo>
                    <a:cubicBezTo>
                      <a:pt x="815" y="195"/>
                      <a:pt x="782" y="212"/>
                      <a:pt x="748" y="208"/>
                    </a:cubicBezTo>
                    <a:cubicBezTo>
                      <a:pt x="708" y="203"/>
                      <a:pt x="668" y="203"/>
                      <a:pt x="629" y="208"/>
                    </a:cubicBezTo>
                    <a:cubicBezTo>
                      <a:pt x="595" y="212"/>
                      <a:pt x="561" y="195"/>
                      <a:pt x="544" y="165"/>
                    </a:cubicBezTo>
                    <a:cubicBezTo>
                      <a:pt x="532" y="144"/>
                      <a:pt x="519" y="123"/>
                      <a:pt x="507" y="102"/>
                    </a:cubicBezTo>
                    <a:cubicBezTo>
                      <a:pt x="403" y="146"/>
                      <a:pt x="403" y="146"/>
                      <a:pt x="403" y="146"/>
                    </a:cubicBezTo>
                    <a:cubicBezTo>
                      <a:pt x="409" y="169"/>
                      <a:pt x="415" y="193"/>
                      <a:pt x="421" y="216"/>
                    </a:cubicBezTo>
                    <a:cubicBezTo>
                      <a:pt x="430" y="250"/>
                      <a:pt x="418" y="285"/>
                      <a:pt x="391" y="306"/>
                    </a:cubicBezTo>
                    <a:cubicBezTo>
                      <a:pt x="360" y="331"/>
                      <a:pt x="332" y="359"/>
                      <a:pt x="307" y="390"/>
                    </a:cubicBezTo>
                    <a:cubicBezTo>
                      <a:pt x="286" y="418"/>
                      <a:pt x="251" y="429"/>
                      <a:pt x="217" y="420"/>
                    </a:cubicBezTo>
                    <a:cubicBezTo>
                      <a:pt x="193" y="414"/>
                      <a:pt x="170" y="408"/>
                      <a:pt x="146" y="402"/>
                    </a:cubicBezTo>
                    <a:cubicBezTo>
                      <a:pt x="103" y="506"/>
                      <a:pt x="103" y="506"/>
                      <a:pt x="103" y="506"/>
                    </a:cubicBezTo>
                    <a:cubicBezTo>
                      <a:pt x="124" y="519"/>
                      <a:pt x="145" y="531"/>
                      <a:pt x="166" y="543"/>
                    </a:cubicBezTo>
                    <a:cubicBezTo>
                      <a:pt x="196" y="561"/>
                      <a:pt x="213" y="594"/>
                      <a:pt x="209" y="628"/>
                    </a:cubicBezTo>
                    <a:cubicBezTo>
                      <a:pt x="204" y="668"/>
                      <a:pt x="204" y="708"/>
                      <a:pt x="209" y="747"/>
                    </a:cubicBezTo>
                    <a:cubicBezTo>
                      <a:pt x="213" y="781"/>
                      <a:pt x="196" y="815"/>
                      <a:pt x="166" y="832"/>
                    </a:cubicBezTo>
                    <a:cubicBezTo>
                      <a:pt x="145" y="844"/>
                      <a:pt x="124" y="856"/>
                      <a:pt x="103" y="869"/>
                    </a:cubicBezTo>
                    <a:cubicBezTo>
                      <a:pt x="146" y="973"/>
                      <a:pt x="146" y="973"/>
                      <a:pt x="146" y="973"/>
                    </a:cubicBezTo>
                    <a:cubicBezTo>
                      <a:pt x="170" y="968"/>
                      <a:pt x="193" y="961"/>
                      <a:pt x="217" y="955"/>
                    </a:cubicBezTo>
                    <a:cubicBezTo>
                      <a:pt x="251" y="946"/>
                      <a:pt x="286" y="958"/>
                      <a:pt x="307" y="985"/>
                    </a:cubicBezTo>
                    <a:cubicBezTo>
                      <a:pt x="332" y="1016"/>
                      <a:pt x="360" y="1044"/>
                      <a:pt x="391" y="1069"/>
                    </a:cubicBezTo>
                    <a:cubicBezTo>
                      <a:pt x="418" y="1090"/>
                      <a:pt x="430" y="1125"/>
                      <a:pt x="421" y="1159"/>
                    </a:cubicBezTo>
                    <a:cubicBezTo>
                      <a:pt x="415" y="1183"/>
                      <a:pt x="409" y="1206"/>
                      <a:pt x="403" y="123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Bosch Office Sans" pitchFamily="34" charset="0"/>
                  <a:ea typeface="+mn-ea"/>
                  <a:cs typeface="+mn-cs"/>
                </a:endParaRPr>
              </a:p>
            </p:txBody>
          </p:sp>
          <p:sp>
            <p:nvSpPr>
              <p:cNvPr id="190" name="Freeform 19">
                <a:extLst>
                  <a:ext uri="{FF2B5EF4-FFF2-40B4-BE49-F238E27FC236}">
                    <a16:creationId xmlns:a16="http://schemas.microsoft.com/office/drawing/2014/main" id="{64B5FC25-B7F3-4122-A1E9-9299A343744F}"/>
                  </a:ext>
                </a:extLst>
              </p:cNvPr>
              <p:cNvSpPr>
                <a:spLocks noEditPoints="1"/>
              </p:cNvSpPr>
              <p:nvPr/>
            </p:nvSpPr>
            <p:spPr bwMode="auto">
              <a:xfrm>
                <a:off x="3762375" y="11879263"/>
                <a:ext cx="2255837" cy="2120900"/>
              </a:xfrm>
              <a:custGeom>
                <a:avLst/>
                <a:gdLst>
                  <a:gd name="T0" fmla="*/ 354 w 709"/>
                  <a:gd name="T1" fmla="*/ 667 h 667"/>
                  <a:gd name="T2" fmla="*/ 235 w 709"/>
                  <a:gd name="T3" fmla="*/ 643 h 667"/>
                  <a:gd name="T4" fmla="*/ 66 w 709"/>
                  <a:gd name="T5" fmla="*/ 474 h 667"/>
                  <a:gd name="T6" fmla="*/ 235 w 709"/>
                  <a:gd name="T7" fmla="*/ 66 h 667"/>
                  <a:gd name="T8" fmla="*/ 643 w 709"/>
                  <a:gd name="T9" fmla="*/ 235 h 667"/>
                  <a:gd name="T10" fmla="*/ 643 w 709"/>
                  <a:gd name="T11" fmla="*/ 235 h 667"/>
                  <a:gd name="T12" fmla="*/ 474 w 709"/>
                  <a:gd name="T13" fmla="*/ 643 h 667"/>
                  <a:gd name="T14" fmla="*/ 354 w 709"/>
                  <a:gd name="T15" fmla="*/ 667 h 667"/>
                  <a:gd name="T16" fmla="*/ 354 w 709"/>
                  <a:gd name="T17" fmla="*/ 134 h 667"/>
                  <a:gd name="T18" fmla="*/ 270 w 709"/>
                  <a:gd name="T19" fmla="*/ 151 h 667"/>
                  <a:gd name="T20" fmla="*/ 150 w 709"/>
                  <a:gd name="T21" fmla="*/ 439 h 667"/>
                  <a:gd name="T22" fmla="*/ 270 w 709"/>
                  <a:gd name="T23" fmla="*/ 559 h 667"/>
                  <a:gd name="T24" fmla="*/ 439 w 709"/>
                  <a:gd name="T25" fmla="*/ 559 h 667"/>
                  <a:gd name="T26" fmla="*/ 558 w 709"/>
                  <a:gd name="T27" fmla="*/ 270 h 667"/>
                  <a:gd name="T28" fmla="*/ 354 w 709"/>
                  <a:gd name="T29" fmla="*/ 134 h 6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09" h="667">
                    <a:moveTo>
                      <a:pt x="354" y="667"/>
                    </a:moveTo>
                    <a:cubicBezTo>
                      <a:pt x="314" y="667"/>
                      <a:pt x="273" y="659"/>
                      <a:pt x="235" y="643"/>
                    </a:cubicBezTo>
                    <a:cubicBezTo>
                      <a:pt x="158" y="611"/>
                      <a:pt x="98" y="551"/>
                      <a:pt x="66" y="474"/>
                    </a:cubicBezTo>
                    <a:cubicBezTo>
                      <a:pt x="0" y="315"/>
                      <a:pt x="76" y="132"/>
                      <a:pt x="235" y="66"/>
                    </a:cubicBezTo>
                    <a:cubicBezTo>
                      <a:pt x="394" y="0"/>
                      <a:pt x="577" y="76"/>
                      <a:pt x="643" y="235"/>
                    </a:cubicBezTo>
                    <a:cubicBezTo>
                      <a:pt x="643" y="235"/>
                      <a:pt x="643" y="235"/>
                      <a:pt x="643" y="235"/>
                    </a:cubicBezTo>
                    <a:cubicBezTo>
                      <a:pt x="709" y="394"/>
                      <a:pt x="633" y="577"/>
                      <a:pt x="474" y="643"/>
                    </a:cubicBezTo>
                    <a:cubicBezTo>
                      <a:pt x="435" y="659"/>
                      <a:pt x="395" y="667"/>
                      <a:pt x="354" y="667"/>
                    </a:cubicBezTo>
                    <a:close/>
                    <a:moveTo>
                      <a:pt x="354" y="134"/>
                    </a:moveTo>
                    <a:cubicBezTo>
                      <a:pt x="326" y="134"/>
                      <a:pt x="297" y="139"/>
                      <a:pt x="270" y="151"/>
                    </a:cubicBezTo>
                    <a:cubicBezTo>
                      <a:pt x="157" y="197"/>
                      <a:pt x="104" y="327"/>
                      <a:pt x="150" y="439"/>
                    </a:cubicBezTo>
                    <a:cubicBezTo>
                      <a:pt x="173" y="494"/>
                      <a:pt x="215" y="536"/>
                      <a:pt x="270" y="559"/>
                    </a:cubicBezTo>
                    <a:cubicBezTo>
                      <a:pt x="324" y="581"/>
                      <a:pt x="384" y="581"/>
                      <a:pt x="439" y="559"/>
                    </a:cubicBezTo>
                    <a:cubicBezTo>
                      <a:pt x="551" y="512"/>
                      <a:pt x="605" y="383"/>
                      <a:pt x="558" y="270"/>
                    </a:cubicBezTo>
                    <a:cubicBezTo>
                      <a:pt x="523" y="185"/>
                      <a:pt x="441" y="134"/>
                      <a:pt x="354" y="134"/>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Bosch Office Sans" pitchFamily="34" charset="0"/>
                  <a:ea typeface="+mn-ea"/>
                  <a:cs typeface="+mn-cs"/>
                </a:endParaRPr>
              </a:p>
            </p:txBody>
          </p:sp>
          <p:sp>
            <p:nvSpPr>
              <p:cNvPr id="191" name="Freeform 20">
                <a:extLst>
                  <a:ext uri="{FF2B5EF4-FFF2-40B4-BE49-F238E27FC236}">
                    <a16:creationId xmlns:a16="http://schemas.microsoft.com/office/drawing/2014/main" id="{D0CFA54B-4610-40BF-9F79-B6A79D2617ED}"/>
                  </a:ext>
                </a:extLst>
              </p:cNvPr>
              <p:cNvSpPr>
                <a:spLocks noEditPoints="1"/>
              </p:cNvSpPr>
              <p:nvPr/>
            </p:nvSpPr>
            <p:spPr bwMode="auto">
              <a:xfrm>
                <a:off x="5934075" y="8651875"/>
                <a:ext cx="3311525" cy="3309938"/>
              </a:xfrm>
              <a:custGeom>
                <a:avLst/>
                <a:gdLst>
                  <a:gd name="T0" fmla="*/ 476 w 1041"/>
                  <a:gd name="T1" fmla="*/ 1041 h 1041"/>
                  <a:gd name="T2" fmla="*/ 397 w 1041"/>
                  <a:gd name="T3" fmla="*/ 930 h 1041"/>
                  <a:gd name="T4" fmla="*/ 279 w 1041"/>
                  <a:gd name="T5" fmla="*/ 927 h 1041"/>
                  <a:gd name="T6" fmla="*/ 121 w 1041"/>
                  <a:gd name="T7" fmla="*/ 857 h 1041"/>
                  <a:gd name="T8" fmla="*/ 143 w 1041"/>
                  <a:gd name="T9" fmla="*/ 723 h 1041"/>
                  <a:gd name="T10" fmla="*/ 62 w 1041"/>
                  <a:gd name="T11" fmla="*/ 637 h 1041"/>
                  <a:gd name="T12" fmla="*/ 0 w 1041"/>
                  <a:gd name="T13" fmla="*/ 476 h 1041"/>
                  <a:gd name="T14" fmla="*/ 111 w 1041"/>
                  <a:gd name="T15" fmla="*/ 397 h 1041"/>
                  <a:gd name="T16" fmla="*/ 114 w 1041"/>
                  <a:gd name="T17" fmla="*/ 279 h 1041"/>
                  <a:gd name="T18" fmla="*/ 184 w 1041"/>
                  <a:gd name="T19" fmla="*/ 121 h 1041"/>
                  <a:gd name="T20" fmla="*/ 318 w 1041"/>
                  <a:gd name="T21" fmla="*/ 143 h 1041"/>
                  <a:gd name="T22" fmla="*/ 404 w 1041"/>
                  <a:gd name="T23" fmla="*/ 62 h 1041"/>
                  <a:gd name="T24" fmla="*/ 565 w 1041"/>
                  <a:gd name="T25" fmla="*/ 0 h 1041"/>
                  <a:gd name="T26" fmla="*/ 644 w 1041"/>
                  <a:gd name="T27" fmla="*/ 110 h 1041"/>
                  <a:gd name="T28" fmla="*/ 762 w 1041"/>
                  <a:gd name="T29" fmla="*/ 114 h 1041"/>
                  <a:gd name="T30" fmla="*/ 920 w 1041"/>
                  <a:gd name="T31" fmla="*/ 184 h 1041"/>
                  <a:gd name="T32" fmla="*/ 898 w 1041"/>
                  <a:gd name="T33" fmla="*/ 318 h 1041"/>
                  <a:gd name="T34" fmla="*/ 979 w 1041"/>
                  <a:gd name="T35" fmla="*/ 404 h 1041"/>
                  <a:gd name="T36" fmla="*/ 1041 w 1041"/>
                  <a:gd name="T37" fmla="*/ 565 h 1041"/>
                  <a:gd name="T38" fmla="*/ 931 w 1041"/>
                  <a:gd name="T39" fmla="*/ 644 h 1041"/>
                  <a:gd name="T40" fmla="*/ 927 w 1041"/>
                  <a:gd name="T41" fmla="*/ 762 h 1041"/>
                  <a:gd name="T42" fmla="*/ 857 w 1041"/>
                  <a:gd name="T43" fmla="*/ 920 h 1041"/>
                  <a:gd name="T44" fmla="*/ 723 w 1041"/>
                  <a:gd name="T45" fmla="*/ 898 h 1041"/>
                  <a:gd name="T46" fmla="*/ 637 w 1041"/>
                  <a:gd name="T47" fmla="*/ 979 h 1041"/>
                  <a:gd name="T48" fmla="*/ 488 w 1041"/>
                  <a:gd name="T49" fmla="*/ 954 h 1041"/>
                  <a:gd name="T50" fmla="*/ 559 w 1041"/>
                  <a:gd name="T51" fmla="*/ 910 h 1041"/>
                  <a:gd name="T52" fmla="*/ 689 w 1041"/>
                  <a:gd name="T53" fmla="*/ 817 h 1041"/>
                  <a:gd name="T54" fmla="*/ 804 w 1041"/>
                  <a:gd name="T55" fmla="*/ 849 h 1041"/>
                  <a:gd name="T56" fmla="*/ 823 w 1041"/>
                  <a:gd name="T57" fmla="*/ 769 h 1041"/>
                  <a:gd name="T58" fmla="*/ 850 w 1041"/>
                  <a:gd name="T59" fmla="*/ 611 h 1041"/>
                  <a:gd name="T60" fmla="*/ 954 w 1041"/>
                  <a:gd name="T61" fmla="*/ 553 h 1041"/>
                  <a:gd name="T62" fmla="*/ 910 w 1041"/>
                  <a:gd name="T63" fmla="*/ 482 h 1041"/>
                  <a:gd name="T64" fmla="*/ 817 w 1041"/>
                  <a:gd name="T65" fmla="*/ 352 h 1041"/>
                  <a:gd name="T66" fmla="*/ 850 w 1041"/>
                  <a:gd name="T67" fmla="*/ 237 h 1041"/>
                  <a:gd name="T68" fmla="*/ 769 w 1041"/>
                  <a:gd name="T69" fmla="*/ 218 h 1041"/>
                  <a:gd name="T70" fmla="*/ 612 w 1041"/>
                  <a:gd name="T71" fmla="*/ 191 h 1041"/>
                  <a:gd name="T72" fmla="*/ 553 w 1041"/>
                  <a:gd name="T73" fmla="*/ 87 h 1041"/>
                  <a:gd name="T74" fmla="*/ 482 w 1041"/>
                  <a:gd name="T75" fmla="*/ 131 h 1041"/>
                  <a:gd name="T76" fmla="*/ 353 w 1041"/>
                  <a:gd name="T77" fmla="*/ 224 h 1041"/>
                  <a:gd name="T78" fmla="*/ 237 w 1041"/>
                  <a:gd name="T79" fmla="*/ 191 h 1041"/>
                  <a:gd name="T80" fmla="*/ 218 w 1041"/>
                  <a:gd name="T81" fmla="*/ 272 h 1041"/>
                  <a:gd name="T82" fmla="*/ 192 w 1041"/>
                  <a:gd name="T83" fmla="*/ 429 h 1041"/>
                  <a:gd name="T84" fmla="*/ 87 w 1041"/>
                  <a:gd name="T85" fmla="*/ 488 h 1041"/>
                  <a:gd name="T86" fmla="*/ 131 w 1041"/>
                  <a:gd name="T87" fmla="*/ 559 h 1041"/>
                  <a:gd name="T88" fmla="*/ 224 w 1041"/>
                  <a:gd name="T89" fmla="*/ 688 h 1041"/>
                  <a:gd name="T90" fmla="*/ 192 w 1041"/>
                  <a:gd name="T91" fmla="*/ 804 h 1041"/>
                  <a:gd name="T92" fmla="*/ 272 w 1041"/>
                  <a:gd name="T93" fmla="*/ 823 h 1041"/>
                  <a:gd name="T94" fmla="*/ 430 w 1041"/>
                  <a:gd name="T95" fmla="*/ 849 h 1041"/>
                  <a:gd name="T96" fmla="*/ 488 w 1041"/>
                  <a:gd name="T97" fmla="*/ 954 h 10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041" h="1041">
                    <a:moveTo>
                      <a:pt x="565" y="1041"/>
                    </a:moveTo>
                    <a:cubicBezTo>
                      <a:pt x="476" y="1041"/>
                      <a:pt x="476" y="1041"/>
                      <a:pt x="476" y="1041"/>
                    </a:cubicBezTo>
                    <a:cubicBezTo>
                      <a:pt x="440" y="1041"/>
                      <a:pt x="409" y="1014"/>
                      <a:pt x="404" y="979"/>
                    </a:cubicBezTo>
                    <a:cubicBezTo>
                      <a:pt x="402" y="963"/>
                      <a:pt x="399" y="947"/>
                      <a:pt x="397" y="930"/>
                    </a:cubicBezTo>
                    <a:cubicBezTo>
                      <a:pt x="370" y="922"/>
                      <a:pt x="343" y="911"/>
                      <a:pt x="318" y="898"/>
                    </a:cubicBezTo>
                    <a:cubicBezTo>
                      <a:pt x="305" y="907"/>
                      <a:pt x="292" y="917"/>
                      <a:pt x="279" y="927"/>
                    </a:cubicBezTo>
                    <a:cubicBezTo>
                      <a:pt x="250" y="948"/>
                      <a:pt x="210" y="945"/>
                      <a:pt x="184" y="920"/>
                    </a:cubicBezTo>
                    <a:cubicBezTo>
                      <a:pt x="121" y="857"/>
                      <a:pt x="121" y="857"/>
                      <a:pt x="121" y="857"/>
                    </a:cubicBezTo>
                    <a:cubicBezTo>
                      <a:pt x="96" y="831"/>
                      <a:pt x="93" y="791"/>
                      <a:pt x="114" y="762"/>
                    </a:cubicBezTo>
                    <a:cubicBezTo>
                      <a:pt x="124" y="749"/>
                      <a:pt x="133" y="736"/>
                      <a:pt x="143" y="723"/>
                    </a:cubicBezTo>
                    <a:cubicBezTo>
                      <a:pt x="130" y="698"/>
                      <a:pt x="119" y="671"/>
                      <a:pt x="111" y="644"/>
                    </a:cubicBezTo>
                    <a:cubicBezTo>
                      <a:pt x="94" y="642"/>
                      <a:pt x="78" y="639"/>
                      <a:pt x="62" y="637"/>
                    </a:cubicBezTo>
                    <a:cubicBezTo>
                      <a:pt x="27" y="632"/>
                      <a:pt x="0" y="601"/>
                      <a:pt x="0" y="565"/>
                    </a:cubicBezTo>
                    <a:cubicBezTo>
                      <a:pt x="0" y="476"/>
                      <a:pt x="0" y="476"/>
                      <a:pt x="0" y="476"/>
                    </a:cubicBezTo>
                    <a:cubicBezTo>
                      <a:pt x="0" y="440"/>
                      <a:pt x="27" y="409"/>
                      <a:pt x="62" y="404"/>
                    </a:cubicBezTo>
                    <a:cubicBezTo>
                      <a:pt x="78" y="401"/>
                      <a:pt x="94" y="399"/>
                      <a:pt x="111" y="397"/>
                    </a:cubicBezTo>
                    <a:cubicBezTo>
                      <a:pt x="119" y="369"/>
                      <a:pt x="130" y="343"/>
                      <a:pt x="143" y="318"/>
                    </a:cubicBezTo>
                    <a:cubicBezTo>
                      <a:pt x="133" y="305"/>
                      <a:pt x="124" y="291"/>
                      <a:pt x="114" y="279"/>
                    </a:cubicBezTo>
                    <a:cubicBezTo>
                      <a:pt x="93" y="250"/>
                      <a:pt x="96" y="209"/>
                      <a:pt x="121" y="184"/>
                    </a:cubicBezTo>
                    <a:cubicBezTo>
                      <a:pt x="184" y="121"/>
                      <a:pt x="184" y="121"/>
                      <a:pt x="184" y="121"/>
                    </a:cubicBezTo>
                    <a:cubicBezTo>
                      <a:pt x="210" y="96"/>
                      <a:pt x="250" y="92"/>
                      <a:pt x="279" y="114"/>
                    </a:cubicBezTo>
                    <a:cubicBezTo>
                      <a:pt x="292" y="123"/>
                      <a:pt x="305" y="133"/>
                      <a:pt x="318" y="143"/>
                    </a:cubicBezTo>
                    <a:cubicBezTo>
                      <a:pt x="343" y="129"/>
                      <a:pt x="370" y="118"/>
                      <a:pt x="397" y="110"/>
                    </a:cubicBezTo>
                    <a:cubicBezTo>
                      <a:pt x="399" y="94"/>
                      <a:pt x="402" y="78"/>
                      <a:pt x="404" y="62"/>
                    </a:cubicBezTo>
                    <a:cubicBezTo>
                      <a:pt x="409" y="27"/>
                      <a:pt x="440" y="0"/>
                      <a:pt x="476" y="0"/>
                    </a:cubicBezTo>
                    <a:cubicBezTo>
                      <a:pt x="565" y="0"/>
                      <a:pt x="565" y="0"/>
                      <a:pt x="565" y="0"/>
                    </a:cubicBezTo>
                    <a:cubicBezTo>
                      <a:pt x="601" y="0"/>
                      <a:pt x="632" y="27"/>
                      <a:pt x="637" y="62"/>
                    </a:cubicBezTo>
                    <a:cubicBezTo>
                      <a:pt x="640" y="78"/>
                      <a:pt x="642" y="94"/>
                      <a:pt x="644" y="110"/>
                    </a:cubicBezTo>
                    <a:cubicBezTo>
                      <a:pt x="672" y="118"/>
                      <a:pt x="698" y="129"/>
                      <a:pt x="723" y="143"/>
                    </a:cubicBezTo>
                    <a:cubicBezTo>
                      <a:pt x="736" y="133"/>
                      <a:pt x="750" y="123"/>
                      <a:pt x="762" y="114"/>
                    </a:cubicBezTo>
                    <a:cubicBezTo>
                      <a:pt x="791" y="92"/>
                      <a:pt x="832" y="96"/>
                      <a:pt x="857" y="121"/>
                    </a:cubicBezTo>
                    <a:cubicBezTo>
                      <a:pt x="920" y="184"/>
                      <a:pt x="920" y="184"/>
                      <a:pt x="920" y="184"/>
                    </a:cubicBezTo>
                    <a:cubicBezTo>
                      <a:pt x="945" y="209"/>
                      <a:pt x="949" y="250"/>
                      <a:pt x="927" y="278"/>
                    </a:cubicBezTo>
                    <a:cubicBezTo>
                      <a:pt x="918" y="291"/>
                      <a:pt x="908" y="305"/>
                      <a:pt x="898" y="318"/>
                    </a:cubicBezTo>
                    <a:cubicBezTo>
                      <a:pt x="912" y="343"/>
                      <a:pt x="923" y="369"/>
                      <a:pt x="931" y="397"/>
                    </a:cubicBezTo>
                    <a:cubicBezTo>
                      <a:pt x="947" y="399"/>
                      <a:pt x="963" y="401"/>
                      <a:pt x="979" y="404"/>
                    </a:cubicBezTo>
                    <a:cubicBezTo>
                      <a:pt x="1014" y="409"/>
                      <a:pt x="1041" y="440"/>
                      <a:pt x="1041" y="476"/>
                    </a:cubicBezTo>
                    <a:cubicBezTo>
                      <a:pt x="1041" y="565"/>
                      <a:pt x="1041" y="565"/>
                      <a:pt x="1041" y="565"/>
                    </a:cubicBezTo>
                    <a:cubicBezTo>
                      <a:pt x="1041" y="601"/>
                      <a:pt x="1014" y="632"/>
                      <a:pt x="979" y="637"/>
                    </a:cubicBezTo>
                    <a:cubicBezTo>
                      <a:pt x="963" y="639"/>
                      <a:pt x="947" y="642"/>
                      <a:pt x="931" y="644"/>
                    </a:cubicBezTo>
                    <a:cubicBezTo>
                      <a:pt x="923" y="671"/>
                      <a:pt x="911" y="698"/>
                      <a:pt x="898" y="723"/>
                    </a:cubicBezTo>
                    <a:cubicBezTo>
                      <a:pt x="908" y="736"/>
                      <a:pt x="918" y="749"/>
                      <a:pt x="927" y="762"/>
                    </a:cubicBezTo>
                    <a:cubicBezTo>
                      <a:pt x="949" y="791"/>
                      <a:pt x="945" y="831"/>
                      <a:pt x="920" y="857"/>
                    </a:cubicBezTo>
                    <a:cubicBezTo>
                      <a:pt x="857" y="920"/>
                      <a:pt x="857" y="920"/>
                      <a:pt x="857" y="920"/>
                    </a:cubicBezTo>
                    <a:cubicBezTo>
                      <a:pt x="832" y="945"/>
                      <a:pt x="791" y="948"/>
                      <a:pt x="762" y="927"/>
                    </a:cubicBezTo>
                    <a:cubicBezTo>
                      <a:pt x="750" y="917"/>
                      <a:pt x="736" y="907"/>
                      <a:pt x="723" y="898"/>
                    </a:cubicBezTo>
                    <a:cubicBezTo>
                      <a:pt x="698" y="911"/>
                      <a:pt x="672" y="922"/>
                      <a:pt x="644" y="930"/>
                    </a:cubicBezTo>
                    <a:cubicBezTo>
                      <a:pt x="642" y="947"/>
                      <a:pt x="640" y="963"/>
                      <a:pt x="637" y="979"/>
                    </a:cubicBezTo>
                    <a:cubicBezTo>
                      <a:pt x="632" y="1014"/>
                      <a:pt x="601" y="1041"/>
                      <a:pt x="565" y="1041"/>
                    </a:cubicBezTo>
                    <a:close/>
                    <a:moveTo>
                      <a:pt x="488" y="954"/>
                    </a:moveTo>
                    <a:cubicBezTo>
                      <a:pt x="553" y="954"/>
                      <a:pt x="553" y="954"/>
                      <a:pt x="553" y="954"/>
                    </a:cubicBezTo>
                    <a:cubicBezTo>
                      <a:pt x="555" y="939"/>
                      <a:pt x="557" y="924"/>
                      <a:pt x="559" y="910"/>
                    </a:cubicBezTo>
                    <a:cubicBezTo>
                      <a:pt x="563" y="881"/>
                      <a:pt x="583" y="857"/>
                      <a:pt x="612" y="849"/>
                    </a:cubicBezTo>
                    <a:cubicBezTo>
                      <a:pt x="639" y="842"/>
                      <a:pt x="665" y="831"/>
                      <a:pt x="689" y="817"/>
                    </a:cubicBezTo>
                    <a:cubicBezTo>
                      <a:pt x="714" y="803"/>
                      <a:pt x="746" y="805"/>
                      <a:pt x="769" y="823"/>
                    </a:cubicBezTo>
                    <a:cubicBezTo>
                      <a:pt x="781" y="832"/>
                      <a:pt x="793" y="841"/>
                      <a:pt x="804" y="849"/>
                    </a:cubicBezTo>
                    <a:cubicBezTo>
                      <a:pt x="850" y="804"/>
                      <a:pt x="850" y="804"/>
                      <a:pt x="850" y="804"/>
                    </a:cubicBezTo>
                    <a:cubicBezTo>
                      <a:pt x="841" y="792"/>
                      <a:pt x="832" y="780"/>
                      <a:pt x="823" y="769"/>
                    </a:cubicBezTo>
                    <a:cubicBezTo>
                      <a:pt x="805" y="745"/>
                      <a:pt x="803" y="714"/>
                      <a:pt x="817" y="688"/>
                    </a:cubicBezTo>
                    <a:cubicBezTo>
                      <a:pt x="831" y="664"/>
                      <a:pt x="842" y="638"/>
                      <a:pt x="850" y="611"/>
                    </a:cubicBezTo>
                    <a:cubicBezTo>
                      <a:pt x="857" y="583"/>
                      <a:pt x="881" y="562"/>
                      <a:pt x="910" y="559"/>
                    </a:cubicBezTo>
                    <a:cubicBezTo>
                      <a:pt x="925" y="557"/>
                      <a:pt x="940" y="555"/>
                      <a:pt x="954" y="553"/>
                    </a:cubicBezTo>
                    <a:cubicBezTo>
                      <a:pt x="954" y="488"/>
                      <a:pt x="954" y="488"/>
                      <a:pt x="954" y="488"/>
                    </a:cubicBezTo>
                    <a:cubicBezTo>
                      <a:pt x="940" y="486"/>
                      <a:pt x="925" y="484"/>
                      <a:pt x="910" y="482"/>
                    </a:cubicBezTo>
                    <a:cubicBezTo>
                      <a:pt x="881" y="478"/>
                      <a:pt x="857" y="458"/>
                      <a:pt x="850" y="429"/>
                    </a:cubicBezTo>
                    <a:cubicBezTo>
                      <a:pt x="842" y="402"/>
                      <a:pt x="831" y="376"/>
                      <a:pt x="817" y="352"/>
                    </a:cubicBezTo>
                    <a:cubicBezTo>
                      <a:pt x="803" y="327"/>
                      <a:pt x="805" y="295"/>
                      <a:pt x="823" y="272"/>
                    </a:cubicBezTo>
                    <a:cubicBezTo>
                      <a:pt x="832" y="260"/>
                      <a:pt x="841" y="248"/>
                      <a:pt x="850" y="237"/>
                    </a:cubicBezTo>
                    <a:cubicBezTo>
                      <a:pt x="804" y="191"/>
                      <a:pt x="804" y="191"/>
                      <a:pt x="804" y="191"/>
                    </a:cubicBezTo>
                    <a:cubicBezTo>
                      <a:pt x="793" y="200"/>
                      <a:pt x="781" y="209"/>
                      <a:pt x="769" y="218"/>
                    </a:cubicBezTo>
                    <a:cubicBezTo>
                      <a:pt x="746" y="236"/>
                      <a:pt x="714" y="238"/>
                      <a:pt x="689" y="224"/>
                    </a:cubicBezTo>
                    <a:cubicBezTo>
                      <a:pt x="665" y="210"/>
                      <a:pt x="639" y="199"/>
                      <a:pt x="612" y="191"/>
                    </a:cubicBezTo>
                    <a:cubicBezTo>
                      <a:pt x="583" y="184"/>
                      <a:pt x="563" y="160"/>
                      <a:pt x="559" y="131"/>
                    </a:cubicBezTo>
                    <a:cubicBezTo>
                      <a:pt x="557" y="116"/>
                      <a:pt x="555" y="101"/>
                      <a:pt x="553" y="87"/>
                    </a:cubicBezTo>
                    <a:cubicBezTo>
                      <a:pt x="488" y="87"/>
                      <a:pt x="488" y="87"/>
                      <a:pt x="488" y="87"/>
                    </a:cubicBezTo>
                    <a:cubicBezTo>
                      <a:pt x="486" y="101"/>
                      <a:pt x="484" y="116"/>
                      <a:pt x="482" y="131"/>
                    </a:cubicBezTo>
                    <a:cubicBezTo>
                      <a:pt x="479" y="160"/>
                      <a:pt x="458" y="184"/>
                      <a:pt x="430" y="191"/>
                    </a:cubicBezTo>
                    <a:cubicBezTo>
                      <a:pt x="403" y="199"/>
                      <a:pt x="377" y="210"/>
                      <a:pt x="353" y="224"/>
                    </a:cubicBezTo>
                    <a:cubicBezTo>
                      <a:pt x="327" y="238"/>
                      <a:pt x="296" y="236"/>
                      <a:pt x="272" y="218"/>
                    </a:cubicBezTo>
                    <a:cubicBezTo>
                      <a:pt x="261" y="209"/>
                      <a:pt x="249" y="200"/>
                      <a:pt x="237" y="191"/>
                    </a:cubicBezTo>
                    <a:cubicBezTo>
                      <a:pt x="192" y="237"/>
                      <a:pt x="192" y="237"/>
                      <a:pt x="192" y="237"/>
                    </a:cubicBezTo>
                    <a:cubicBezTo>
                      <a:pt x="200" y="248"/>
                      <a:pt x="209" y="260"/>
                      <a:pt x="218" y="272"/>
                    </a:cubicBezTo>
                    <a:cubicBezTo>
                      <a:pt x="236" y="295"/>
                      <a:pt x="238" y="327"/>
                      <a:pt x="224" y="352"/>
                    </a:cubicBezTo>
                    <a:cubicBezTo>
                      <a:pt x="210" y="376"/>
                      <a:pt x="199" y="402"/>
                      <a:pt x="192" y="429"/>
                    </a:cubicBezTo>
                    <a:cubicBezTo>
                      <a:pt x="184" y="458"/>
                      <a:pt x="160" y="478"/>
                      <a:pt x="131" y="482"/>
                    </a:cubicBezTo>
                    <a:cubicBezTo>
                      <a:pt x="117" y="484"/>
                      <a:pt x="102" y="486"/>
                      <a:pt x="87" y="488"/>
                    </a:cubicBezTo>
                    <a:cubicBezTo>
                      <a:pt x="87" y="553"/>
                      <a:pt x="87" y="553"/>
                      <a:pt x="87" y="553"/>
                    </a:cubicBezTo>
                    <a:cubicBezTo>
                      <a:pt x="102" y="555"/>
                      <a:pt x="117" y="557"/>
                      <a:pt x="131" y="559"/>
                    </a:cubicBezTo>
                    <a:cubicBezTo>
                      <a:pt x="160" y="562"/>
                      <a:pt x="184" y="583"/>
                      <a:pt x="192" y="611"/>
                    </a:cubicBezTo>
                    <a:cubicBezTo>
                      <a:pt x="199" y="638"/>
                      <a:pt x="210" y="664"/>
                      <a:pt x="224" y="688"/>
                    </a:cubicBezTo>
                    <a:cubicBezTo>
                      <a:pt x="238" y="714"/>
                      <a:pt x="236" y="745"/>
                      <a:pt x="218" y="769"/>
                    </a:cubicBezTo>
                    <a:cubicBezTo>
                      <a:pt x="209" y="780"/>
                      <a:pt x="200" y="792"/>
                      <a:pt x="192" y="804"/>
                    </a:cubicBezTo>
                    <a:cubicBezTo>
                      <a:pt x="237" y="849"/>
                      <a:pt x="237" y="849"/>
                      <a:pt x="237" y="849"/>
                    </a:cubicBezTo>
                    <a:cubicBezTo>
                      <a:pt x="249" y="841"/>
                      <a:pt x="261" y="832"/>
                      <a:pt x="272" y="823"/>
                    </a:cubicBezTo>
                    <a:cubicBezTo>
                      <a:pt x="296" y="805"/>
                      <a:pt x="327" y="803"/>
                      <a:pt x="353" y="817"/>
                    </a:cubicBezTo>
                    <a:cubicBezTo>
                      <a:pt x="377" y="831"/>
                      <a:pt x="403" y="842"/>
                      <a:pt x="430" y="849"/>
                    </a:cubicBezTo>
                    <a:cubicBezTo>
                      <a:pt x="458" y="857"/>
                      <a:pt x="479" y="881"/>
                      <a:pt x="482" y="910"/>
                    </a:cubicBezTo>
                    <a:cubicBezTo>
                      <a:pt x="484" y="924"/>
                      <a:pt x="486" y="939"/>
                      <a:pt x="488" y="954"/>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Bosch Office Sans" pitchFamily="34" charset="0"/>
                  <a:ea typeface="+mn-ea"/>
                  <a:cs typeface="+mn-cs"/>
                </a:endParaRPr>
              </a:p>
            </p:txBody>
          </p:sp>
          <p:sp>
            <p:nvSpPr>
              <p:cNvPr id="192" name="Freeform 21">
                <a:extLst>
                  <a:ext uri="{FF2B5EF4-FFF2-40B4-BE49-F238E27FC236}">
                    <a16:creationId xmlns:a16="http://schemas.microsoft.com/office/drawing/2014/main" id="{00D6B1B2-B328-4B6A-B554-4533C464D3FD}"/>
                  </a:ext>
                </a:extLst>
              </p:cNvPr>
              <p:cNvSpPr>
                <a:spLocks noEditPoints="1"/>
              </p:cNvSpPr>
              <p:nvPr/>
            </p:nvSpPr>
            <p:spPr bwMode="auto">
              <a:xfrm>
                <a:off x="7000875" y="9717088"/>
                <a:ext cx="1179512" cy="1179513"/>
              </a:xfrm>
              <a:custGeom>
                <a:avLst/>
                <a:gdLst>
                  <a:gd name="T0" fmla="*/ 186 w 371"/>
                  <a:gd name="T1" fmla="*/ 371 h 371"/>
                  <a:gd name="T2" fmla="*/ 0 w 371"/>
                  <a:gd name="T3" fmla="*/ 185 h 371"/>
                  <a:gd name="T4" fmla="*/ 186 w 371"/>
                  <a:gd name="T5" fmla="*/ 0 h 371"/>
                  <a:gd name="T6" fmla="*/ 371 w 371"/>
                  <a:gd name="T7" fmla="*/ 185 h 371"/>
                  <a:gd name="T8" fmla="*/ 186 w 371"/>
                  <a:gd name="T9" fmla="*/ 371 h 371"/>
                  <a:gd name="T10" fmla="*/ 186 w 371"/>
                  <a:gd name="T11" fmla="*/ 82 h 371"/>
                  <a:gd name="T12" fmla="*/ 83 w 371"/>
                  <a:gd name="T13" fmla="*/ 185 h 371"/>
                  <a:gd name="T14" fmla="*/ 186 w 371"/>
                  <a:gd name="T15" fmla="*/ 288 h 371"/>
                  <a:gd name="T16" fmla="*/ 289 w 371"/>
                  <a:gd name="T17" fmla="*/ 185 h 371"/>
                  <a:gd name="T18" fmla="*/ 186 w 371"/>
                  <a:gd name="T19" fmla="*/ 82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71" h="371">
                    <a:moveTo>
                      <a:pt x="186" y="371"/>
                    </a:moveTo>
                    <a:cubicBezTo>
                      <a:pt x="83" y="371"/>
                      <a:pt x="0" y="288"/>
                      <a:pt x="0" y="185"/>
                    </a:cubicBezTo>
                    <a:cubicBezTo>
                      <a:pt x="0" y="83"/>
                      <a:pt x="83" y="0"/>
                      <a:pt x="186" y="0"/>
                    </a:cubicBezTo>
                    <a:cubicBezTo>
                      <a:pt x="288" y="0"/>
                      <a:pt x="371" y="83"/>
                      <a:pt x="371" y="185"/>
                    </a:cubicBezTo>
                    <a:cubicBezTo>
                      <a:pt x="371" y="288"/>
                      <a:pt x="288" y="371"/>
                      <a:pt x="186" y="371"/>
                    </a:cubicBezTo>
                    <a:close/>
                    <a:moveTo>
                      <a:pt x="186" y="82"/>
                    </a:moveTo>
                    <a:cubicBezTo>
                      <a:pt x="129" y="82"/>
                      <a:pt x="83" y="128"/>
                      <a:pt x="83" y="185"/>
                    </a:cubicBezTo>
                    <a:cubicBezTo>
                      <a:pt x="83" y="242"/>
                      <a:pt x="129" y="288"/>
                      <a:pt x="186" y="288"/>
                    </a:cubicBezTo>
                    <a:cubicBezTo>
                      <a:pt x="243" y="288"/>
                      <a:pt x="289" y="242"/>
                      <a:pt x="289" y="185"/>
                    </a:cubicBezTo>
                    <a:cubicBezTo>
                      <a:pt x="289" y="128"/>
                      <a:pt x="243" y="82"/>
                      <a:pt x="186" y="8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Bosch Office Sans" pitchFamily="34" charset="0"/>
                  <a:ea typeface="+mn-ea"/>
                  <a:cs typeface="+mn-cs"/>
                </a:endParaRPr>
              </a:p>
            </p:txBody>
          </p:sp>
        </p:grpSp>
      </p:grpSp>
      <p:sp>
        <p:nvSpPr>
          <p:cNvPr id="193" name="Rounded Rectangle 192"/>
          <p:cNvSpPr/>
          <p:nvPr/>
        </p:nvSpPr>
        <p:spPr>
          <a:xfrm>
            <a:off x="8399737" y="5242610"/>
            <a:ext cx="2880000" cy="1097557"/>
          </a:xfrm>
          <a:prstGeom prst="roundRect">
            <a:avLst/>
          </a:prstGeom>
          <a:noFill/>
          <a:ln w="9525" cap="flat" cmpd="sng" algn="ctr">
            <a:solidFill>
              <a:schemeClr val="bg1">
                <a:lumMod val="50000"/>
              </a:schemeClr>
            </a:solidFill>
            <a:prstDash val="dash"/>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pic>
        <p:nvPicPr>
          <p:cNvPr id="195" name="Picture 194"/>
          <p:cNvPicPr>
            <a:picLocks noChangeAspect="1"/>
          </p:cNvPicPr>
          <p:nvPr/>
        </p:nvPicPr>
        <p:blipFill rotWithShape="1">
          <a:blip r:embed="rId12" cstate="hqprint">
            <a:duotone>
              <a:srgbClr val="B2B3B5">
                <a:shade val="45000"/>
                <a:satMod val="135000"/>
              </a:srgbClr>
              <a:prstClr val="white"/>
            </a:duotone>
            <a:extLst>
              <a:ext uri="{28A0092B-C50C-407E-A947-70E740481C1C}">
                <a14:useLocalDpi xmlns:a14="http://schemas.microsoft.com/office/drawing/2010/main" val="0"/>
              </a:ext>
            </a:extLst>
          </a:blip>
          <a:srcRect l="19432" t="3959" r="19432" b="18328"/>
          <a:stretch/>
        </p:blipFill>
        <p:spPr>
          <a:xfrm>
            <a:off x="2404117" y="3984082"/>
            <a:ext cx="238075" cy="302629"/>
          </a:xfrm>
          <a:prstGeom prst="rect">
            <a:avLst/>
          </a:prstGeom>
        </p:spPr>
      </p:pic>
      <p:pic>
        <p:nvPicPr>
          <p:cNvPr id="196" name="Picture 195"/>
          <p:cNvPicPr>
            <a:picLocks noChangeAspect="1"/>
          </p:cNvPicPr>
          <p:nvPr/>
        </p:nvPicPr>
        <p:blipFill rotWithShape="1">
          <a:blip r:embed="rId4" cstate="hqprint">
            <a:duotone>
              <a:srgbClr val="B2B3B5">
                <a:shade val="45000"/>
                <a:satMod val="135000"/>
              </a:srgbClr>
              <a:prstClr val="white"/>
            </a:duotone>
            <a:extLst>
              <a:ext uri="{28A0092B-C50C-407E-A947-70E740481C1C}">
                <a14:useLocalDpi xmlns:a14="http://schemas.microsoft.com/office/drawing/2010/main" val="0"/>
              </a:ext>
            </a:extLst>
          </a:blip>
          <a:srcRect l="20502" t="1697" r="20224" b="15839"/>
          <a:stretch/>
        </p:blipFill>
        <p:spPr>
          <a:xfrm>
            <a:off x="2766464" y="3981771"/>
            <a:ext cx="219189" cy="304940"/>
          </a:xfrm>
          <a:prstGeom prst="rect">
            <a:avLst/>
          </a:prstGeom>
        </p:spPr>
      </p:pic>
      <p:cxnSp>
        <p:nvCxnSpPr>
          <p:cNvPr id="197" name="Straight Connector 196"/>
          <p:cNvCxnSpPr/>
          <p:nvPr/>
        </p:nvCxnSpPr>
        <p:spPr>
          <a:xfrm flipH="1">
            <a:off x="2659579" y="3953725"/>
            <a:ext cx="108000" cy="32400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198" name="Picture 197"/>
          <p:cNvPicPr>
            <a:picLocks noChangeAspect="1"/>
          </p:cNvPicPr>
          <p:nvPr/>
        </p:nvPicPr>
        <p:blipFill rotWithShape="1">
          <a:blip r:embed="rId4" cstate="hqprint">
            <a:duotone>
              <a:srgbClr val="B2B3B5">
                <a:shade val="45000"/>
                <a:satMod val="135000"/>
              </a:srgbClr>
              <a:prstClr val="white"/>
            </a:duotone>
            <a:extLst>
              <a:ext uri="{28A0092B-C50C-407E-A947-70E740481C1C}">
                <a14:useLocalDpi xmlns:a14="http://schemas.microsoft.com/office/drawing/2010/main" val="0"/>
              </a:ext>
            </a:extLst>
          </a:blip>
          <a:srcRect l="20502" t="1697" r="20224" b="15839"/>
          <a:stretch/>
        </p:blipFill>
        <p:spPr>
          <a:xfrm>
            <a:off x="7047402" y="6161765"/>
            <a:ext cx="219189" cy="304940"/>
          </a:xfrm>
          <a:prstGeom prst="rect">
            <a:avLst/>
          </a:prstGeom>
        </p:spPr>
      </p:pic>
      <p:sp>
        <p:nvSpPr>
          <p:cNvPr id="199" name="Down Arrow 198"/>
          <p:cNvSpPr/>
          <p:nvPr/>
        </p:nvSpPr>
        <p:spPr>
          <a:xfrm>
            <a:off x="6610624" y="4583310"/>
            <a:ext cx="287065" cy="658138"/>
          </a:xfrm>
          <a:prstGeom prst="downArrow">
            <a:avLst/>
          </a:prstGeom>
          <a:solidFill>
            <a:schemeClr val="bg1">
              <a:lumMod val="50000"/>
            </a:scheme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rgbClr val="FFFFFF">
                  <a:lumMod val="65000"/>
                </a:srgbClr>
              </a:solidFill>
              <a:effectLst/>
              <a:uLnTx/>
              <a:uFillTx/>
              <a:latin typeface="Bosch Office Sans"/>
              <a:ea typeface="+mn-ea"/>
              <a:cs typeface="+mn-cs"/>
            </a:endParaRPr>
          </a:p>
        </p:txBody>
      </p:sp>
      <p:sp>
        <p:nvSpPr>
          <p:cNvPr id="200" name="Down Arrow 199"/>
          <p:cNvSpPr/>
          <p:nvPr/>
        </p:nvSpPr>
        <p:spPr>
          <a:xfrm rot="16200000" flipH="1" flipV="1">
            <a:off x="674369" y="5132298"/>
            <a:ext cx="484632" cy="633600"/>
          </a:xfrm>
          <a:prstGeom prst="downArrow">
            <a:avLst/>
          </a:prstGeom>
          <a:gradFill>
            <a:gsLst>
              <a:gs pos="0">
                <a:srgbClr val="920000"/>
              </a:gs>
              <a:gs pos="100000">
                <a:srgbClr val="D9D9D9"/>
              </a:gs>
            </a:gsLst>
            <a:lin ang="16200000" scaled="0"/>
          </a:gradFill>
          <a:ln w="9525" cap="flat" cmpd="sng" algn="ctr">
            <a:noFill/>
            <a:prstDash val="soli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smtClean="0">
              <a:ln>
                <a:noFill/>
              </a:ln>
              <a:solidFill>
                <a:prstClr val="white">
                  <a:lumMod val="65000"/>
                </a:prstClr>
              </a:solidFill>
              <a:effectLst/>
              <a:uLnTx/>
              <a:uFillTx/>
              <a:latin typeface="Bosch Office Sans"/>
              <a:ea typeface="+mn-ea"/>
              <a:cs typeface="+mn-cs"/>
            </a:endParaRPr>
          </a:p>
        </p:txBody>
      </p:sp>
      <p:cxnSp>
        <p:nvCxnSpPr>
          <p:cNvPr id="201" name="Straight Arrow Connector 200"/>
          <p:cNvCxnSpPr>
            <a:stCxn id="34" idx="3"/>
            <a:endCxn id="36" idx="1"/>
          </p:cNvCxnSpPr>
          <p:nvPr/>
        </p:nvCxnSpPr>
        <p:spPr>
          <a:xfrm>
            <a:off x="7267432" y="3705818"/>
            <a:ext cx="203379" cy="0"/>
          </a:xfrm>
          <a:prstGeom prst="straightConnector1">
            <a:avLst/>
          </a:prstGeom>
          <a:noFill/>
          <a:ln w="38100" cap="flat" cmpd="sng" algn="ctr">
            <a:solidFill>
              <a:srgbClr val="0E78C5"/>
            </a:solidFill>
            <a:prstDash val="solid"/>
            <a:miter lim="800000"/>
            <a:headEnd type="triangle"/>
            <a:tailEnd type="none"/>
          </a:ln>
          <a:effectLst/>
        </p:spPr>
      </p:cxnSp>
      <p:sp>
        <p:nvSpPr>
          <p:cNvPr id="202" name="Down Arrow 201"/>
          <p:cNvSpPr/>
          <p:nvPr/>
        </p:nvSpPr>
        <p:spPr>
          <a:xfrm>
            <a:off x="9041394" y="2460377"/>
            <a:ext cx="484632" cy="612000"/>
          </a:xfrm>
          <a:prstGeom prst="downArrow">
            <a:avLst/>
          </a:prstGeom>
          <a:gradFill>
            <a:gsLst>
              <a:gs pos="0">
                <a:srgbClr val="67B419"/>
              </a:gs>
              <a:gs pos="100000">
                <a:srgbClr val="D9D9D9"/>
              </a:gs>
            </a:gsLst>
            <a:lin ang="16200000" scaled="0"/>
          </a:gradFill>
          <a:ln w="9525" cap="flat" cmpd="sng" algn="ctr">
            <a:noFill/>
            <a:prstDash val="soli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prstClr val="white">
                  <a:lumMod val="65000"/>
                </a:prstClr>
              </a:solidFill>
              <a:effectLst/>
              <a:uLnTx/>
              <a:uFillTx/>
              <a:latin typeface="Bosch Office Sans"/>
              <a:ea typeface="+mn-ea"/>
              <a:cs typeface="+mn-cs"/>
            </a:endParaRPr>
          </a:p>
        </p:txBody>
      </p:sp>
      <p:cxnSp>
        <p:nvCxnSpPr>
          <p:cNvPr id="203" name="Elbow Connector 202"/>
          <p:cNvCxnSpPr>
            <a:endCxn id="40" idx="0"/>
          </p:cNvCxnSpPr>
          <p:nvPr/>
        </p:nvCxnSpPr>
        <p:spPr>
          <a:xfrm rot="16200000" flipH="1">
            <a:off x="8623260" y="1707092"/>
            <a:ext cx="2119968" cy="1511724"/>
          </a:xfrm>
          <a:prstGeom prst="bentConnector3">
            <a:avLst>
              <a:gd name="adj1" fmla="val 50000"/>
            </a:avLst>
          </a:prstGeom>
          <a:noFill/>
          <a:ln w="38100" cap="flat" cmpd="sng" algn="ctr">
            <a:solidFill>
              <a:srgbClr val="0E78C5"/>
            </a:solidFill>
            <a:prstDash val="solid"/>
            <a:miter lim="800000"/>
            <a:tailEnd type="triangle"/>
          </a:ln>
          <a:effectLst/>
        </p:spPr>
      </p:cxnSp>
      <p:sp>
        <p:nvSpPr>
          <p:cNvPr id="204" name="Rectangle 203"/>
          <p:cNvSpPr/>
          <p:nvPr/>
        </p:nvSpPr>
        <p:spPr>
          <a:xfrm>
            <a:off x="413081" y="376278"/>
            <a:ext cx="1204176" cy="1323439"/>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smtClean="0">
                <a:ln>
                  <a:noFill/>
                </a:ln>
                <a:solidFill>
                  <a:prstClr val="black">
                    <a:lumMod val="50000"/>
                    <a:lumOff val="50000"/>
                  </a:prstClr>
                </a:solidFill>
                <a:effectLst/>
                <a:uLnTx/>
                <a:uFillTx/>
                <a:latin typeface="Bosch Office Sans"/>
                <a:ea typeface="+mn-ea"/>
                <a:cs typeface="+mn-cs"/>
              </a:rPr>
              <a:t>Requirements</a:t>
            </a:r>
            <a:br>
              <a:rPr kumimoji="0" lang="en-US" sz="1000" b="0" i="0" u="none" strike="noStrike" kern="0" cap="none" spc="0" normalizeH="0" baseline="0" noProof="0" dirty="0" smtClean="0">
                <a:ln>
                  <a:noFill/>
                </a:ln>
                <a:solidFill>
                  <a:prstClr val="black">
                    <a:lumMod val="50000"/>
                    <a:lumOff val="50000"/>
                  </a:prstClr>
                </a:solidFill>
                <a:effectLst/>
                <a:uLnTx/>
                <a:uFillTx/>
                <a:latin typeface="Bosch Office Sans"/>
                <a:ea typeface="+mn-ea"/>
                <a:cs typeface="+mn-cs"/>
              </a:rPr>
            </a:br>
            <a:r>
              <a:rPr kumimoji="0" lang="en-US" sz="1000" b="0" i="0" u="none" strike="noStrike" kern="0" cap="none" spc="0" normalizeH="0" baseline="0" noProof="0" dirty="0" smtClean="0">
                <a:ln>
                  <a:noFill/>
                </a:ln>
                <a:solidFill>
                  <a:prstClr val="black">
                    <a:lumMod val="50000"/>
                    <a:lumOff val="50000"/>
                  </a:prstClr>
                </a:solidFill>
                <a:effectLst/>
                <a:uLnTx/>
                <a:uFillTx/>
                <a:latin typeface="Bosch Office Sans"/>
                <a:ea typeface="+mn-ea"/>
                <a:cs typeface="+mn-cs"/>
              </a:rPr>
              <a:t>Change Requests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smtClean="0">
                <a:ln>
                  <a:noFill/>
                </a:ln>
                <a:solidFill>
                  <a:prstClr val="black">
                    <a:lumMod val="50000"/>
                    <a:lumOff val="50000"/>
                  </a:prstClr>
                </a:solidFill>
                <a:effectLst/>
                <a:uLnTx/>
                <a:uFillTx/>
                <a:latin typeface="Bosch Office Sans"/>
                <a:ea typeface="+mn-ea"/>
                <a:cs typeface="+mn-cs"/>
              </a:rPr>
              <a:t>Design Decisions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smtClean="0">
                <a:ln>
                  <a:noFill/>
                </a:ln>
                <a:solidFill>
                  <a:prstClr val="black">
                    <a:lumMod val="50000"/>
                    <a:lumOff val="50000"/>
                  </a:prstClr>
                </a:solidFill>
                <a:effectLst/>
                <a:uLnTx/>
                <a:uFillTx/>
                <a:latin typeface="Bosch Office Sans"/>
                <a:ea typeface="+mn-ea"/>
                <a:cs typeface="+mn-cs"/>
              </a:rPr>
              <a:t>Data</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smtClean="0">
                <a:ln>
                  <a:noFill/>
                </a:ln>
                <a:solidFill>
                  <a:prstClr val="black">
                    <a:lumMod val="50000"/>
                    <a:lumOff val="50000"/>
                  </a:prstClr>
                </a:solidFill>
                <a:effectLst/>
                <a:uLnTx/>
                <a:uFillTx/>
                <a:latin typeface="Bosch Office Sans"/>
                <a:ea typeface="+mn-ea"/>
                <a:cs typeface="+mn-cs"/>
              </a:rPr>
              <a:t>Tool</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smtClean="0">
                <a:ln>
                  <a:noFill/>
                </a:ln>
                <a:solidFill>
                  <a:prstClr val="black">
                    <a:lumMod val="50000"/>
                    <a:lumOff val="50000"/>
                  </a:prstClr>
                </a:solidFill>
                <a:effectLst/>
                <a:uLnTx/>
                <a:uFillTx/>
                <a:latin typeface="Bosch Office Sans"/>
                <a:ea typeface="+mn-ea"/>
                <a:cs typeface="+mn-cs"/>
              </a:rPr>
              <a:t>Regulation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smtClean="0">
                <a:ln>
                  <a:noFill/>
                </a:ln>
                <a:solidFill>
                  <a:prstClr val="black">
                    <a:lumMod val="50000"/>
                    <a:lumOff val="50000"/>
                  </a:prstClr>
                </a:solidFill>
                <a:effectLst/>
                <a:uLnTx/>
                <a:uFillTx/>
                <a:latin typeface="Bosch Office Sans"/>
                <a:ea typeface="+mn-ea"/>
                <a:cs typeface="+mn-cs"/>
              </a:rPr>
              <a:t>Process/Method</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smtClean="0">
                <a:ln>
                  <a:noFill/>
                </a:ln>
                <a:solidFill>
                  <a:prstClr val="black">
                    <a:lumMod val="50000"/>
                    <a:lumOff val="50000"/>
                  </a:prstClr>
                </a:solidFill>
                <a:effectLst/>
                <a:uLnTx/>
                <a:uFillTx/>
                <a:latin typeface="Bosch Office Sans"/>
                <a:ea typeface="+mn-ea"/>
                <a:cs typeface="+mn-cs"/>
              </a:rPr>
              <a:t>….</a:t>
            </a:r>
            <a:endParaRPr kumimoji="0" lang="en-US" sz="1800" b="0" i="0" u="none" strike="noStrike" kern="0" cap="none" spc="0" normalizeH="0" baseline="0" noProof="0" dirty="0" smtClean="0">
              <a:ln>
                <a:noFill/>
              </a:ln>
              <a:solidFill>
                <a:prstClr val="black"/>
              </a:solidFill>
              <a:effectLst/>
              <a:uLnTx/>
              <a:uFillTx/>
              <a:latin typeface="Bosch Office Sans" pitchFamily="34" charset="0"/>
              <a:ea typeface="+mn-ea"/>
              <a:cs typeface="+mn-cs"/>
            </a:endParaRPr>
          </a:p>
        </p:txBody>
      </p:sp>
      <p:sp>
        <p:nvSpPr>
          <p:cNvPr id="205" name="Down Arrow 204"/>
          <p:cNvSpPr/>
          <p:nvPr/>
        </p:nvSpPr>
        <p:spPr>
          <a:xfrm rot="5400000">
            <a:off x="5736101" y="3302266"/>
            <a:ext cx="484632" cy="583200"/>
          </a:xfrm>
          <a:prstGeom prst="downArrow">
            <a:avLst/>
          </a:prstGeom>
          <a:gradFill>
            <a:gsLst>
              <a:gs pos="0">
                <a:srgbClr val="67B419"/>
              </a:gs>
              <a:gs pos="100000">
                <a:srgbClr val="D9D9D9"/>
              </a:gs>
            </a:gsLst>
            <a:lin ang="16200000" scaled="0"/>
          </a:gradFill>
          <a:ln w="9525" cap="flat" cmpd="sng" algn="ctr">
            <a:noFill/>
            <a:prstDash val="soli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prstClr val="white">
                  <a:lumMod val="65000"/>
                </a:prstClr>
              </a:solidFill>
              <a:effectLst/>
              <a:uLnTx/>
              <a:uFillTx/>
              <a:latin typeface="Bosch Office Sans"/>
              <a:ea typeface="+mn-ea"/>
              <a:cs typeface="+mn-cs"/>
            </a:endParaRPr>
          </a:p>
        </p:txBody>
      </p:sp>
      <p:grpSp>
        <p:nvGrpSpPr>
          <p:cNvPr id="206" name="Group 205"/>
          <p:cNvGrpSpPr/>
          <p:nvPr/>
        </p:nvGrpSpPr>
        <p:grpSpPr>
          <a:xfrm>
            <a:off x="6164460" y="3419982"/>
            <a:ext cx="287931" cy="322290"/>
            <a:chOff x="2432853" y="5225583"/>
            <a:chExt cx="287931" cy="322290"/>
          </a:xfrm>
        </p:grpSpPr>
        <p:sp>
          <p:nvSpPr>
            <p:cNvPr id="207" name="Oval 206"/>
            <p:cNvSpPr/>
            <p:nvPr/>
          </p:nvSpPr>
          <p:spPr>
            <a:xfrm>
              <a:off x="2542886" y="5447489"/>
              <a:ext cx="67864" cy="67864"/>
            </a:xfrm>
            <a:prstGeom prst="ellipse">
              <a:avLst/>
            </a:prstGeom>
            <a:solidFill>
              <a:srgbClr val="92D050"/>
            </a:solidFill>
            <a:ln w="9525" cap="flat" cmpd="sng" algn="ctr">
              <a:no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pic>
          <p:nvPicPr>
            <p:cNvPr id="208" name="Picture 207"/>
            <p:cNvPicPr>
              <a:picLocks noChangeAspect="1"/>
            </p:cNvPicPr>
            <p:nvPr/>
          </p:nvPicPr>
          <p:blipFill rotWithShape="1">
            <a:blip r:embed="rId8" cstate="hqprint">
              <a:duotone>
                <a:srgbClr val="B2B3B5">
                  <a:shade val="45000"/>
                  <a:satMod val="135000"/>
                </a:srgbClr>
                <a:prstClr val="white"/>
              </a:duotone>
              <a:extLst>
                <a:ext uri="{28A0092B-C50C-407E-A947-70E740481C1C}">
                  <a14:useLocalDpi xmlns:a14="http://schemas.microsoft.com/office/drawing/2010/main" val="0"/>
                </a:ext>
              </a:extLst>
            </a:blip>
            <a:srcRect l="16316" t="5204" r="16378" b="19459"/>
            <a:stretch/>
          </p:blipFill>
          <p:spPr>
            <a:xfrm>
              <a:off x="2432853" y="5225583"/>
              <a:ext cx="287931" cy="322290"/>
            </a:xfrm>
            <a:prstGeom prst="rect">
              <a:avLst/>
            </a:prstGeom>
          </p:spPr>
        </p:pic>
        <p:sp>
          <p:nvSpPr>
            <p:cNvPr id="209" name="Oval 208"/>
            <p:cNvSpPr/>
            <p:nvPr/>
          </p:nvSpPr>
          <p:spPr>
            <a:xfrm>
              <a:off x="2542886" y="5261439"/>
              <a:ext cx="67864" cy="67864"/>
            </a:xfrm>
            <a:prstGeom prst="ellipse">
              <a:avLst/>
            </a:prstGeom>
            <a:solidFill>
              <a:srgbClr val="7B7C7E"/>
            </a:solidFill>
            <a:ln w="9525" cap="flat" cmpd="sng" algn="ctr">
              <a:no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sp>
          <p:nvSpPr>
            <p:cNvPr id="210" name="Oval 209"/>
            <p:cNvSpPr/>
            <p:nvPr/>
          </p:nvSpPr>
          <p:spPr>
            <a:xfrm>
              <a:off x="2542886" y="5354464"/>
              <a:ext cx="67864" cy="67864"/>
            </a:xfrm>
            <a:prstGeom prst="ellipse">
              <a:avLst/>
            </a:prstGeom>
            <a:solidFill>
              <a:srgbClr val="7B7C7E"/>
            </a:solidFill>
            <a:ln w="9525" cap="flat" cmpd="sng" algn="ctr">
              <a:no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grpSp>
      <p:grpSp>
        <p:nvGrpSpPr>
          <p:cNvPr id="211" name="Group 210"/>
          <p:cNvGrpSpPr/>
          <p:nvPr/>
        </p:nvGrpSpPr>
        <p:grpSpPr>
          <a:xfrm>
            <a:off x="6552567" y="2619300"/>
            <a:ext cx="287931" cy="322290"/>
            <a:chOff x="2432853" y="5225583"/>
            <a:chExt cx="287931" cy="322290"/>
          </a:xfrm>
        </p:grpSpPr>
        <p:sp>
          <p:nvSpPr>
            <p:cNvPr id="212" name="Oval 211"/>
            <p:cNvSpPr/>
            <p:nvPr/>
          </p:nvSpPr>
          <p:spPr>
            <a:xfrm>
              <a:off x="2542886" y="5447489"/>
              <a:ext cx="67864" cy="67864"/>
            </a:xfrm>
            <a:prstGeom prst="ellipse">
              <a:avLst/>
            </a:prstGeom>
            <a:solidFill>
              <a:srgbClr val="92D050"/>
            </a:solidFill>
            <a:ln w="9525" cap="flat" cmpd="sng" algn="ctr">
              <a:no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pic>
          <p:nvPicPr>
            <p:cNvPr id="213" name="Picture 212"/>
            <p:cNvPicPr>
              <a:picLocks noChangeAspect="1"/>
            </p:cNvPicPr>
            <p:nvPr/>
          </p:nvPicPr>
          <p:blipFill rotWithShape="1">
            <a:blip r:embed="rId8" cstate="hqprint">
              <a:duotone>
                <a:srgbClr val="B2B3B5">
                  <a:shade val="45000"/>
                  <a:satMod val="135000"/>
                </a:srgbClr>
                <a:prstClr val="white"/>
              </a:duotone>
              <a:extLst>
                <a:ext uri="{28A0092B-C50C-407E-A947-70E740481C1C}">
                  <a14:useLocalDpi xmlns:a14="http://schemas.microsoft.com/office/drawing/2010/main" val="0"/>
                </a:ext>
              </a:extLst>
            </a:blip>
            <a:srcRect l="16316" t="5204" r="16378" b="19459"/>
            <a:stretch/>
          </p:blipFill>
          <p:spPr>
            <a:xfrm>
              <a:off x="2432853" y="5225583"/>
              <a:ext cx="287931" cy="322290"/>
            </a:xfrm>
            <a:prstGeom prst="rect">
              <a:avLst/>
            </a:prstGeom>
          </p:spPr>
        </p:pic>
        <p:sp>
          <p:nvSpPr>
            <p:cNvPr id="214" name="Oval 213"/>
            <p:cNvSpPr/>
            <p:nvPr/>
          </p:nvSpPr>
          <p:spPr>
            <a:xfrm>
              <a:off x="2542886" y="5261439"/>
              <a:ext cx="67864" cy="67864"/>
            </a:xfrm>
            <a:prstGeom prst="ellipse">
              <a:avLst/>
            </a:prstGeom>
            <a:solidFill>
              <a:srgbClr val="7B7C7E"/>
            </a:solidFill>
            <a:ln w="9525" cap="flat" cmpd="sng" algn="ctr">
              <a:no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sp>
          <p:nvSpPr>
            <p:cNvPr id="215" name="Oval 214"/>
            <p:cNvSpPr/>
            <p:nvPr/>
          </p:nvSpPr>
          <p:spPr>
            <a:xfrm>
              <a:off x="2542886" y="5354464"/>
              <a:ext cx="67864" cy="67864"/>
            </a:xfrm>
            <a:prstGeom prst="ellipse">
              <a:avLst/>
            </a:prstGeom>
            <a:solidFill>
              <a:srgbClr val="7B7C7E"/>
            </a:solidFill>
            <a:ln w="9525" cap="flat" cmpd="sng" algn="ctr">
              <a:no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grpSp>
      <p:sp>
        <p:nvSpPr>
          <p:cNvPr id="216" name="Down Arrow 215"/>
          <p:cNvSpPr/>
          <p:nvPr/>
        </p:nvSpPr>
        <p:spPr>
          <a:xfrm flipV="1">
            <a:off x="6673232" y="2348130"/>
            <a:ext cx="484632" cy="584287"/>
          </a:xfrm>
          <a:prstGeom prst="downArrow">
            <a:avLst/>
          </a:prstGeom>
          <a:gradFill>
            <a:gsLst>
              <a:gs pos="0">
                <a:srgbClr val="67B419"/>
              </a:gs>
              <a:gs pos="100000">
                <a:srgbClr val="D9D9D9"/>
              </a:gs>
            </a:gsLst>
            <a:lin ang="16200000" scaled="0"/>
          </a:gradFill>
          <a:ln w="9525" cap="flat" cmpd="sng" algn="ctr">
            <a:noFill/>
            <a:prstDash val="soli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prstClr val="white">
                  <a:lumMod val="65000"/>
                </a:prstClr>
              </a:solidFill>
              <a:effectLst/>
              <a:uLnTx/>
              <a:uFillTx/>
              <a:latin typeface="Bosch Office Sans"/>
              <a:ea typeface="+mn-ea"/>
              <a:cs typeface="+mn-cs"/>
            </a:endParaRPr>
          </a:p>
        </p:txBody>
      </p:sp>
      <p:cxnSp>
        <p:nvCxnSpPr>
          <p:cNvPr id="217" name="Elbow Connector 216"/>
          <p:cNvCxnSpPr/>
          <p:nvPr/>
        </p:nvCxnSpPr>
        <p:spPr>
          <a:xfrm rot="16200000" flipV="1">
            <a:off x="3543064" y="177977"/>
            <a:ext cx="1864774" cy="4910211"/>
          </a:xfrm>
          <a:prstGeom prst="bentConnector3">
            <a:avLst>
              <a:gd name="adj1" fmla="val 50000"/>
            </a:avLst>
          </a:prstGeom>
          <a:noFill/>
          <a:ln w="38100" cap="flat" cmpd="sng" algn="ctr">
            <a:solidFill>
              <a:srgbClr val="0E78C5"/>
            </a:solidFill>
            <a:prstDash val="solid"/>
            <a:miter lim="800000"/>
            <a:tailEnd type="triangle"/>
          </a:ln>
          <a:effectLst/>
        </p:spPr>
      </p:cxnSp>
      <p:sp>
        <p:nvSpPr>
          <p:cNvPr id="218" name="Down Arrow 217"/>
          <p:cNvSpPr/>
          <p:nvPr/>
        </p:nvSpPr>
        <p:spPr>
          <a:xfrm flipV="1">
            <a:off x="1468528" y="2287162"/>
            <a:ext cx="484632" cy="648000"/>
          </a:xfrm>
          <a:prstGeom prst="downArrow">
            <a:avLst/>
          </a:prstGeom>
          <a:gradFill>
            <a:gsLst>
              <a:gs pos="0">
                <a:srgbClr val="920000"/>
              </a:gs>
              <a:gs pos="100000">
                <a:srgbClr val="D9D9D9"/>
              </a:gs>
            </a:gsLst>
            <a:lin ang="16200000" scaled="0"/>
          </a:gradFill>
          <a:ln w="9525" cap="flat" cmpd="sng" algn="ctr">
            <a:noFill/>
            <a:prstDash val="soli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prstClr val="white">
                  <a:lumMod val="65000"/>
                </a:prstClr>
              </a:solidFill>
              <a:effectLst/>
              <a:uLnTx/>
              <a:uFillTx/>
              <a:latin typeface="Bosch Office Sans"/>
              <a:ea typeface="+mn-ea"/>
              <a:cs typeface="+mn-cs"/>
            </a:endParaRPr>
          </a:p>
        </p:txBody>
      </p:sp>
      <p:grpSp>
        <p:nvGrpSpPr>
          <p:cNvPr id="219" name="Group 218"/>
          <p:cNvGrpSpPr/>
          <p:nvPr/>
        </p:nvGrpSpPr>
        <p:grpSpPr>
          <a:xfrm>
            <a:off x="1557412" y="2678056"/>
            <a:ext cx="287931" cy="322290"/>
            <a:chOff x="2815686" y="4987458"/>
            <a:chExt cx="287931" cy="322290"/>
          </a:xfrm>
        </p:grpSpPr>
        <p:pic>
          <p:nvPicPr>
            <p:cNvPr id="220" name="Picture 219"/>
            <p:cNvPicPr>
              <a:picLocks noChangeAspect="1"/>
            </p:cNvPicPr>
            <p:nvPr/>
          </p:nvPicPr>
          <p:blipFill rotWithShape="1">
            <a:blip r:embed="rId8" cstate="hqprint">
              <a:duotone>
                <a:srgbClr val="B2B3B5">
                  <a:shade val="45000"/>
                  <a:satMod val="135000"/>
                </a:srgbClr>
                <a:prstClr val="white"/>
              </a:duotone>
              <a:extLst>
                <a:ext uri="{28A0092B-C50C-407E-A947-70E740481C1C}">
                  <a14:useLocalDpi xmlns:a14="http://schemas.microsoft.com/office/drawing/2010/main" val="0"/>
                </a:ext>
              </a:extLst>
            </a:blip>
            <a:srcRect l="16316" t="5204" r="16378" b="19459"/>
            <a:stretch/>
          </p:blipFill>
          <p:spPr>
            <a:xfrm>
              <a:off x="2815686" y="4987458"/>
              <a:ext cx="287931" cy="322290"/>
            </a:xfrm>
            <a:prstGeom prst="rect">
              <a:avLst/>
            </a:prstGeom>
          </p:spPr>
        </p:pic>
        <p:sp>
          <p:nvSpPr>
            <p:cNvPr id="221" name="Oval 220"/>
            <p:cNvSpPr/>
            <p:nvPr/>
          </p:nvSpPr>
          <p:spPr>
            <a:xfrm>
              <a:off x="2925719" y="5022340"/>
              <a:ext cx="67864" cy="67864"/>
            </a:xfrm>
            <a:prstGeom prst="ellipse">
              <a:avLst/>
            </a:prstGeom>
            <a:solidFill>
              <a:srgbClr val="FF0000"/>
            </a:solidFill>
            <a:ln w="9525" cap="flat" cmpd="sng" algn="ctr">
              <a:no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sp>
          <p:nvSpPr>
            <p:cNvPr id="222" name="Oval 221"/>
            <p:cNvSpPr/>
            <p:nvPr/>
          </p:nvSpPr>
          <p:spPr>
            <a:xfrm>
              <a:off x="2925719" y="5114671"/>
              <a:ext cx="67864" cy="67864"/>
            </a:xfrm>
            <a:prstGeom prst="ellipse">
              <a:avLst/>
            </a:prstGeom>
            <a:solidFill>
              <a:srgbClr val="7B7C7E"/>
            </a:solidFill>
            <a:ln w="9525" cap="flat" cmpd="sng" algn="ctr">
              <a:no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sp>
          <p:nvSpPr>
            <p:cNvPr id="223" name="Oval 222"/>
            <p:cNvSpPr/>
            <p:nvPr/>
          </p:nvSpPr>
          <p:spPr>
            <a:xfrm>
              <a:off x="2925719" y="5207847"/>
              <a:ext cx="67864" cy="67864"/>
            </a:xfrm>
            <a:prstGeom prst="ellipse">
              <a:avLst/>
            </a:prstGeom>
            <a:solidFill>
              <a:srgbClr val="7B7C7E"/>
            </a:solidFill>
            <a:ln w="9525" cap="flat" cmpd="sng" algn="ctr">
              <a:no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grpSp>
      <p:sp>
        <p:nvSpPr>
          <p:cNvPr id="224" name="Down Arrow 223"/>
          <p:cNvSpPr/>
          <p:nvPr/>
        </p:nvSpPr>
        <p:spPr>
          <a:xfrm>
            <a:off x="1668711" y="4413818"/>
            <a:ext cx="484632" cy="468000"/>
          </a:xfrm>
          <a:prstGeom prst="downArrow">
            <a:avLst/>
          </a:prstGeom>
          <a:gradFill>
            <a:gsLst>
              <a:gs pos="0">
                <a:srgbClr val="67B419"/>
              </a:gs>
              <a:gs pos="100000">
                <a:srgbClr val="D9D9D9"/>
              </a:gs>
            </a:gsLst>
            <a:lin ang="16200000" scaled="0"/>
          </a:gradFill>
          <a:ln w="9525" cap="flat" cmpd="sng" algn="ctr">
            <a:noFill/>
            <a:prstDash val="soli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prstClr val="white">
                  <a:lumMod val="65000"/>
                </a:prstClr>
              </a:solidFill>
              <a:effectLst/>
              <a:uLnTx/>
              <a:uFillTx/>
              <a:latin typeface="Bosch Office Sans"/>
              <a:ea typeface="+mn-ea"/>
              <a:cs typeface="+mn-cs"/>
            </a:endParaRPr>
          </a:p>
        </p:txBody>
      </p:sp>
      <p:sp>
        <p:nvSpPr>
          <p:cNvPr id="225" name="Rectangle 224"/>
          <p:cNvSpPr/>
          <p:nvPr/>
        </p:nvSpPr>
        <p:spPr>
          <a:xfrm>
            <a:off x="1561192" y="5148729"/>
            <a:ext cx="673759" cy="365760"/>
          </a:xfrm>
          <a:prstGeom prst="rect">
            <a:avLst/>
          </a:prstGeom>
          <a:solidFill>
            <a:srgbClr val="0E78C5"/>
          </a:solidFill>
          <a:ln>
            <a:solidFill>
              <a:srgbClr val="0E78C5"/>
            </a:solidFill>
          </a:ln>
        </p:spPr>
        <p:txBody>
          <a:bodyPr wrap="square" lIns="0" tIns="0" rIns="0" bIns="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prstClr val="white"/>
                </a:solidFill>
                <a:effectLst/>
                <a:uLnTx/>
                <a:uFillTx/>
                <a:latin typeface="Bosch Office Sans" pitchFamily="34" charset="0"/>
                <a:ea typeface="+mn-ea"/>
                <a:cs typeface="+mn-cs"/>
              </a:rPr>
              <a:t>Release</a:t>
            </a:r>
          </a:p>
        </p:txBody>
      </p:sp>
      <p:cxnSp>
        <p:nvCxnSpPr>
          <p:cNvPr id="226" name="Elbow Connector 225"/>
          <p:cNvCxnSpPr>
            <a:stCxn id="50" idx="2"/>
            <a:endCxn id="225" idx="0"/>
          </p:cNvCxnSpPr>
          <p:nvPr/>
        </p:nvCxnSpPr>
        <p:spPr>
          <a:xfrm rot="16200000" flipH="1">
            <a:off x="1043217" y="4293874"/>
            <a:ext cx="1365698" cy="344012"/>
          </a:xfrm>
          <a:prstGeom prst="bentConnector3">
            <a:avLst>
              <a:gd name="adj1" fmla="val 50000"/>
            </a:avLst>
          </a:prstGeom>
          <a:noFill/>
          <a:ln w="38100" cap="flat" cmpd="sng" algn="ctr">
            <a:solidFill>
              <a:srgbClr val="0E78C5"/>
            </a:solidFill>
            <a:prstDash val="solid"/>
            <a:miter lim="800000"/>
            <a:tailEnd type="triangle"/>
          </a:ln>
          <a:effectLst/>
        </p:spPr>
      </p:cxnSp>
      <p:grpSp>
        <p:nvGrpSpPr>
          <p:cNvPr id="227" name="Group 226"/>
          <p:cNvGrpSpPr/>
          <p:nvPr/>
        </p:nvGrpSpPr>
        <p:grpSpPr>
          <a:xfrm>
            <a:off x="1770056" y="4091129"/>
            <a:ext cx="287931" cy="322290"/>
            <a:chOff x="2432853" y="5225583"/>
            <a:chExt cx="287931" cy="322290"/>
          </a:xfrm>
        </p:grpSpPr>
        <p:sp>
          <p:nvSpPr>
            <p:cNvPr id="228" name="Oval 227"/>
            <p:cNvSpPr/>
            <p:nvPr/>
          </p:nvSpPr>
          <p:spPr>
            <a:xfrm>
              <a:off x="2542886" y="5447489"/>
              <a:ext cx="67864" cy="67864"/>
            </a:xfrm>
            <a:prstGeom prst="ellipse">
              <a:avLst/>
            </a:prstGeom>
            <a:solidFill>
              <a:srgbClr val="92D050"/>
            </a:solidFill>
            <a:ln w="9525" cap="flat" cmpd="sng" algn="ctr">
              <a:no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pic>
          <p:nvPicPr>
            <p:cNvPr id="229" name="Picture 228"/>
            <p:cNvPicPr>
              <a:picLocks noChangeAspect="1"/>
            </p:cNvPicPr>
            <p:nvPr/>
          </p:nvPicPr>
          <p:blipFill rotWithShape="1">
            <a:blip r:embed="rId8" cstate="hqprint">
              <a:duotone>
                <a:srgbClr val="B2B3B5">
                  <a:shade val="45000"/>
                  <a:satMod val="135000"/>
                </a:srgbClr>
                <a:prstClr val="white"/>
              </a:duotone>
              <a:extLst>
                <a:ext uri="{28A0092B-C50C-407E-A947-70E740481C1C}">
                  <a14:useLocalDpi xmlns:a14="http://schemas.microsoft.com/office/drawing/2010/main" val="0"/>
                </a:ext>
              </a:extLst>
            </a:blip>
            <a:srcRect l="16316" t="5204" r="16378" b="19459"/>
            <a:stretch/>
          </p:blipFill>
          <p:spPr>
            <a:xfrm>
              <a:off x="2432853" y="5225583"/>
              <a:ext cx="287931" cy="322290"/>
            </a:xfrm>
            <a:prstGeom prst="rect">
              <a:avLst/>
            </a:prstGeom>
          </p:spPr>
        </p:pic>
        <p:sp>
          <p:nvSpPr>
            <p:cNvPr id="230" name="Oval 229"/>
            <p:cNvSpPr/>
            <p:nvPr/>
          </p:nvSpPr>
          <p:spPr>
            <a:xfrm>
              <a:off x="2542886" y="5261439"/>
              <a:ext cx="67864" cy="67864"/>
            </a:xfrm>
            <a:prstGeom prst="ellipse">
              <a:avLst/>
            </a:prstGeom>
            <a:solidFill>
              <a:srgbClr val="7B7C7E"/>
            </a:solidFill>
            <a:ln w="9525" cap="flat" cmpd="sng" algn="ctr">
              <a:no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sp>
          <p:nvSpPr>
            <p:cNvPr id="231" name="Oval 230"/>
            <p:cNvSpPr/>
            <p:nvPr/>
          </p:nvSpPr>
          <p:spPr>
            <a:xfrm>
              <a:off x="2542886" y="5354464"/>
              <a:ext cx="67864" cy="67864"/>
            </a:xfrm>
            <a:prstGeom prst="ellipse">
              <a:avLst/>
            </a:prstGeom>
            <a:solidFill>
              <a:srgbClr val="7B7C7E"/>
            </a:solidFill>
            <a:ln w="9525" cap="flat" cmpd="sng" algn="ctr">
              <a:no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grpSp>
      <p:sp>
        <p:nvSpPr>
          <p:cNvPr id="232" name="Rectangle 231"/>
          <p:cNvSpPr/>
          <p:nvPr/>
        </p:nvSpPr>
        <p:spPr>
          <a:xfrm>
            <a:off x="1086382" y="6285586"/>
            <a:ext cx="1737726" cy="394961"/>
          </a:xfrm>
          <a:prstGeom prst="rect">
            <a:avLst/>
          </a:prstGeom>
          <a:solidFill>
            <a:sysClr val="window" lastClr="FFFFFF">
              <a:lumMod val="85000"/>
            </a:sysClr>
          </a:solidFill>
          <a:ln w="9525" cap="flat" cmpd="sng" algn="ctr">
            <a:noFill/>
            <a:prstDash val="solid"/>
          </a:ln>
          <a:effectLst/>
        </p:spPr>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smtClean="0">
                <a:ln>
                  <a:noFill/>
                </a:ln>
                <a:solidFill>
                  <a:prstClr val="black">
                    <a:lumMod val="50000"/>
                    <a:lumOff val="50000"/>
                  </a:prstClr>
                </a:solidFill>
                <a:effectLst/>
                <a:uLnTx/>
                <a:uFillTx/>
                <a:latin typeface="Bosch Office Sans"/>
                <a:ea typeface="+mn-ea"/>
                <a:cs typeface="+mn-cs"/>
              </a:rPr>
              <a:t>Field Data / Shadow Mode / A-B Testing, ….</a:t>
            </a:r>
          </a:p>
        </p:txBody>
      </p:sp>
      <p:sp>
        <p:nvSpPr>
          <p:cNvPr id="233" name="Down Arrow 232"/>
          <p:cNvSpPr/>
          <p:nvPr/>
        </p:nvSpPr>
        <p:spPr>
          <a:xfrm>
            <a:off x="1731275" y="5864824"/>
            <a:ext cx="484632" cy="432000"/>
          </a:xfrm>
          <a:prstGeom prst="downArrow">
            <a:avLst/>
          </a:prstGeom>
          <a:gradFill>
            <a:gsLst>
              <a:gs pos="0">
                <a:srgbClr val="67B419"/>
              </a:gs>
              <a:gs pos="100000">
                <a:srgbClr val="D9D9D9"/>
              </a:gs>
            </a:gsLst>
            <a:lin ang="16200000" scaled="0"/>
          </a:gradFill>
          <a:ln w="9525" cap="flat" cmpd="sng" algn="ctr">
            <a:noFill/>
            <a:prstDash val="soli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prstClr val="white">
                  <a:lumMod val="65000"/>
                </a:prstClr>
              </a:solidFill>
              <a:effectLst/>
              <a:uLnTx/>
              <a:uFillTx/>
              <a:latin typeface="Bosch Office Sans"/>
              <a:ea typeface="+mn-ea"/>
              <a:cs typeface="+mn-cs"/>
            </a:endParaRPr>
          </a:p>
        </p:txBody>
      </p:sp>
      <p:sp>
        <p:nvSpPr>
          <p:cNvPr id="234" name="Down Arrow 233"/>
          <p:cNvSpPr/>
          <p:nvPr/>
        </p:nvSpPr>
        <p:spPr>
          <a:xfrm rot="16200000">
            <a:off x="3406158" y="4999315"/>
            <a:ext cx="288000" cy="1096197"/>
          </a:xfrm>
          <a:prstGeom prst="downArrow">
            <a:avLst/>
          </a:prstGeom>
          <a:solidFill>
            <a:schemeClr val="bg1">
              <a:lumMod val="50000"/>
            </a:scheme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rgbClr val="FFFFFF">
                  <a:lumMod val="65000"/>
                </a:srgbClr>
              </a:solidFill>
              <a:effectLst/>
              <a:uLnTx/>
              <a:uFillTx/>
              <a:latin typeface="Bosch Office Sans"/>
              <a:ea typeface="+mn-ea"/>
              <a:cs typeface="+mn-cs"/>
            </a:endParaRPr>
          </a:p>
        </p:txBody>
      </p:sp>
      <p:sp>
        <p:nvSpPr>
          <p:cNvPr id="235" name="Down Arrow 234"/>
          <p:cNvSpPr/>
          <p:nvPr/>
        </p:nvSpPr>
        <p:spPr>
          <a:xfrm rot="16200000">
            <a:off x="3422373" y="5877882"/>
            <a:ext cx="288000" cy="1096197"/>
          </a:xfrm>
          <a:prstGeom prst="downArrow">
            <a:avLst/>
          </a:prstGeom>
          <a:solidFill>
            <a:schemeClr val="bg1">
              <a:lumMod val="50000"/>
            </a:scheme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rgbClr val="FFFFFF">
                  <a:lumMod val="65000"/>
                </a:srgbClr>
              </a:solidFill>
              <a:effectLst/>
              <a:uLnTx/>
              <a:uFillTx/>
              <a:latin typeface="Bosch Office Sans"/>
              <a:ea typeface="+mn-ea"/>
              <a:cs typeface="+mn-cs"/>
            </a:endParaRPr>
          </a:p>
        </p:txBody>
      </p:sp>
      <p:grpSp>
        <p:nvGrpSpPr>
          <p:cNvPr id="236" name="Group 235"/>
          <p:cNvGrpSpPr/>
          <p:nvPr/>
        </p:nvGrpSpPr>
        <p:grpSpPr>
          <a:xfrm>
            <a:off x="746309" y="4753118"/>
            <a:ext cx="453970" cy="355715"/>
            <a:chOff x="3400527" y="4996708"/>
            <a:chExt cx="453970" cy="355715"/>
          </a:xfrm>
        </p:grpSpPr>
        <p:pic>
          <p:nvPicPr>
            <p:cNvPr id="237" name="Picture 236"/>
            <p:cNvPicPr>
              <a:picLocks noChangeAspect="1"/>
            </p:cNvPicPr>
            <p:nvPr/>
          </p:nvPicPr>
          <p:blipFill rotWithShape="1">
            <a:blip r:embed="rId10" cstate="hqprint">
              <a:duotone>
                <a:srgbClr val="B2B3B5">
                  <a:shade val="45000"/>
                  <a:satMod val="135000"/>
                </a:srgbClr>
                <a:prstClr val="white"/>
              </a:duotone>
              <a:extLst>
                <a:ext uri="{28A0092B-C50C-407E-A947-70E740481C1C}">
                  <a14:useLocalDpi xmlns:a14="http://schemas.microsoft.com/office/drawing/2010/main" val="0"/>
                </a:ext>
              </a:extLst>
            </a:blip>
            <a:srcRect l="7493" t="9049" r="8233" b="21949"/>
            <a:stretch/>
          </p:blipFill>
          <p:spPr>
            <a:xfrm>
              <a:off x="3504433" y="4996708"/>
              <a:ext cx="213395" cy="174726"/>
            </a:xfrm>
            <a:prstGeom prst="rect">
              <a:avLst/>
            </a:prstGeom>
          </p:spPr>
        </p:pic>
        <p:sp>
          <p:nvSpPr>
            <p:cNvPr id="238" name="Rectangle 237"/>
            <p:cNvSpPr/>
            <p:nvPr/>
          </p:nvSpPr>
          <p:spPr>
            <a:xfrm>
              <a:off x="3400527" y="5106202"/>
              <a:ext cx="453970" cy="246221"/>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smtClean="0">
                  <a:ln>
                    <a:noFill/>
                  </a:ln>
                  <a:solidFill>
                    <a:prstClr val="black">
                      <a:lumMod val="50000"/>
                      <a:lumOff val="50000"/>
                    </a:prstClr>
                  </a:solidFill>
                  <a:effectLst/>
                  <a:uLnTx/>
                  <a:uFillTx/>
                  <a:latin typeface="Bosch Office Sans"/>
                  <a:ea typeface="+mn-ea"/>
                  <a:cs typeface="+mn-cs"/>
                </a:rPr>
                <a:t>SQA</a:t>
              </a:r>
              <a:endParaRPr kumimoji="0" lang="en-US" sz="1800" b="0" i="0" u="none" strike="noStrike" kern="0" cap="none" spc="0" normalizeH="0" baseline="0" noProof="0" dirty="0" smtClean="0">
                <a:ln>
                  <a:noFill/>
                </a:ln>
                <a:solidFill>
                  <a:prstClr val="black"/>
                </a:solidFill>
                <a:effectLst/>
                <a:uLnTx/>
                <a:uFillTx/>
                <a:latin typeface="Bosch Office Sans" pitchFamily="34" charset="0"/>
                <a:ea typeface="+mn-ea"/>
                <a:cs typeface="+mn-cs"/>
              </a:endParaRPr>
            </a:p>
          </p:txBody>
        </p:sp>
      </p:grpSp>
      <p:grpSp>
        <p:nvGrpSpPr>
          <p:cNvPr id="239" name="Group 238"/>
          <p:cNvGrpSpPr/>
          <p:nvPr/>
        </p:nvGrpSpPr>
        <p:grpSpPr>
          <a:xfrm>
            <a:off x="5874183" y="6336366"/>
            <a:ext cx="963725" cy="355715"/>
            <a:chOff x="3400527" y="4996708"/>
            <a:chExt cx="963725" cy="355715"/>
          </a:xfrm>
        </p:grpSpPr>
        <p:pic>
          <p:nvPicPr>
            <p:cNvPr id="240" name="Picture 239"/>
            <p:cNvPicPr>
              <a:picLocks noChangeAspect="1"/>
            </p:cNvPicPr>
            <p:nvPr/>
          </p:nvPicPr>
          <p:blipFill rotWithShape="1">
            <a:blip r:embed="rId10" cstate="hqprint">
              <a:duotone>
                <a:srgbClr val="B2B3B5">
                  <a:shade val="45000"/>
                  <a:satMod val="135000"/>
                </a:srgbClr>
                <a:prstClr val="white"/>
              </a:duotone>
              <a:extLst>
                <a:ext uri="{28A0092B-C50C-407E-A947-70E740481C1C}">
                  <a14:useLocalDpi xmlns:a14="http://schemas.microsoft.com/office/drawing/2010/main" val="0"/>
                </a:ext>
              </a:extLst>
            </a:blip>
            <a:srcRect l="7493" t="9049" r="8233" b="21949"/>
            <a:stretch/>
          </p:blipFill>
          <p:spPr>
            <a:xfrm>
              <a:off x="3720389" y="4996708"/>
              <a:ext cx="213395" cy="174726"/>
            </a:xfrm>
            <a:prstGeom prst="rect">
              <a:avLst/>
            </a:prstGeom>
          </p:spPr>
        </p:pic>
        <p:sp>
          <p:nvSpPr>
            <p:cNvPr id="241" name="Rectangle 240"/>
            <p:cNvSpPr/>
            <p:nvPr/>
          </p:nvSpPr>
          <p:spPr>
            <a:xfrm>
              <a:off x="3400527" y="5106202"/>
              <a:ext cx="963725" cy="246221"/>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smtClean="0">
                  <a:ln>
                    <a:noFill/>
                  </a:ln>
                  <a:solidFill>
                    <a:prstClr val="black">
                      <a:lumMod val="50000"/>
                      <a:lumOff val="50000"/>
                    </a:prstClr>
                  </a:solidFill>
                  <a:effectLst/>
                  <a:uLnTx/>
                  <a:uFillTx/>
                  <a:latin typeface="Bosch Office Sans"/>
                  <a:ea typeface="+mn-ea"/>
                  <a:cs typeface="+mn-cs"/>
                </a:rPr>
                <a:t>Management</a:t>
              </a:r>
              <a:endParaRPr kumimoji="0" lang="en-US" sz="1800" b="0" i="0" u="none" strike="noStrike" kern="0" cap="none" spc="0" normalizeH="0" baseline="0" noProof="0" dirty="0" smtClean="0">
                <a:ln>
                  <a:noFill/>
                </a:ln>
                <a:solidFill>
                  <a:prstClr val="black"/>
                </a:solidFill>
                <a:effectLst/>
                <a:uLnTx/>
                <a:uFillTx/>
                <a:latin typeface="Bosch Office Sans" pitchFamily="34" charset="0"/>
                <a:ea typeface="+mn-ea"/>
                <a:cs typeface="+mn-cs"/>
              </a:endParaRPr>
            </a:p>
          </p:txBody>
        </p:sp>
      </p:grpSp>
      <p:pic>
        <p:nvPicPr>
          <p:cNvPr id="242" name="Picture 241"/>
          <p:cNvPicPr>
            <a:picLocks noChangeAspect="1"/>
          </p:cNvPicPr>
          <p:nvPr/>
        </p:nvPicPr>
        <p:blipFill rotWithShape="1">
          <a:blip r:embed="rId11" cstate="hqprint">
            <a:duotone>
              <a:srgbClr val="B2B3B5">
                <a:shade val="45000"/>
                <a:satMod val="135000"/>
              </a:srgbClr>
              <a:prstClr val="white"/>
            </a:duotone>
            <a:extLst>
              <a:ext uri="{28A0092B-C50C-407E-A947-70E740481C1C}">
                <a14:useLocalDpi xmlns:a14="http://schemas.microsoft.com/office/drawing/2010/main" val="0"/>
              </a:ext>
            </a:extLst>
          </a:blip>
          <a:srcRect l="8573" t="16629" r="8573" b="31223"/>
          <a:stretch/>
        </p:blipFill>
        <p:spPr>
          <a:xfrm>
            <a:off x="4960815" y="1474098"/>
            <a:ext cx="393955" cy="247951"/>
          </a:xfrm>
          <a:prstGeom prst="rect">
            <a:avLst/>
          </a:prstGeom>
        </p:spPr>
      </p:pic>
      <p:pic>
        <p:nvPicPr>
          <p:cNvPr id="243" name="Picture 242"/>
          <p:cNvPicPr>
            <a:picLocks noChangeAspect="1"/>
          </p:cNvPicPr>
          <p:nvPr/>
        </p:nvPicPr>
        <p:blipFill rotWithShape="1">
          <a:blip r:embed="rId9" cstate="hqprint">
            <a:duotone>
              <a:srgbClr val="B2B3B5">
                <a:shade val="45000"/>
                <a:satMod val="135000"/>
              </a:srgbClr>
              <a:prstClr val="white"/>
            </a:duotone>
            <a:extLst>
              <a:ext uri="{28A0092B-C50C-407E-A947-70E740481C1C}">
                <a14:useLocalDpi xmlns:a14="http://schemas.microsoft.com/office/drawing/2010/main" val="0"/>
              </a:ext>
            </a:extLst>
          </a:blip>
          <a:srcRect l="10835" t="4072" r="10835" b="20930"/>
          <a:stretch/>
        </p:blipFill>
        <p:spPr>
          <a:xfrm>
            <a:off x="5867248" y="1489918"/>
            <a:ext cx="225920" cy="216310"/>
          </a:xfrm>
          <a:prstGeom prst="rect">
            <a:avLst/>
          </a:prstGeom>
        </p:spPr>
      </p:pic>
      <p:pic>
        <p:nvPicPr>
          <p:cNvPr id="244" name="Picture 243"/>
          <p:cNvPicPr>
            <a:picLocks noChangeAspect="1"/>
          </p:cNvPicPr>
          <p:nvPr/>
        </p:nvPicPr>
        <p:blipFill rotWithShape="1">
          <a:blip r:embed="rId12" cstate="hqprint">
            <a:duotone>
              <a:srgbClr val="B2B3B5">
                <a:shade val="45000"/>
                <a:satMod val="135000"/>
              </a:srgbClr>
              <a:prstClr val="white"/>
            </a:duotone>
            <a:extLst>
              <a:ext uri="{28A0092B-C50C-407E-A947-70E740481C1C}">
                <a14:useLocalDpi xmlns:a14="http://schemas.microsoft.com/office/drawing/2010/main" val="0"/>
              </a:ext>
            </a:extLst>
          </a:blip>
          <a:srcRect l="19432" t="3959" r="19432" b="18328"/>
          <a:stretch/>
        </p:blipFill>
        <p:spPr>
          <a:xfrm>
            <a:off x="6164521" y="1441530"/>
            <a:ext cx="238075" cy="302629"/>
          </a:xfrm>
          <a:prstGeom prst="rect">
            <a:avLst/>
          </a:prstGeom>
        </p:spPr>
      </p:pic>
      <p:pic>
        <p:nvPicPr>
          <p:cNvPr id="245" name="Picture 244"/>
          <p:cNvPicPr>
            <a:picLocks noChangeAspect="1"/>
          </p:cNvPicPr>
          <p:nvPr/>
        </p:nvPicPr>
        <p:blipFill rotWithShape="1">
          <a:blip r:embed="rId3" cstate="hqprint">
            <a:duotone>
              <a:srgbClr val="B2B3B5">
                <a:shade val="45000"/>
                <a:satMod val="135000"/>
              </a:srgbClr>
              <a:prstClr val="white"/>
            </a:duotone>
            <a:extLst>
              <a:ext uri="{28A0092B-C50C-407E-A947-70E740481C1C}">
                <a14:useLocalDpi xmlns:a14="http://schemas.microsoft.com/office/drawing/2010/main" val="0"/>
              </a:ext>
            </a:extLst>
          </a:blip>
          <a:srcRect l="6310" t="6335" r="6310" b="21156"/>
          <a:stretch/>
        </p:blipFill>
        <p:spPr>
          <a:xfrm>
            <a:off x="5474379" y="1484694"/>
            <a:ext cx="273261" cy="226758"/>
          </a:xfrm>
          <a:prstGeom prst="rect">
            <a:avLst/>
          </a:prstGeom>
        </p:spPr>
      </p:pic>
      <p:pic>
        <p:nvPicPr>
          <p:cNvPr id="246" name="Picture 245"/>
          <p:cNvPicPr>
            <a:picLocks noChangeAspect="1"/>
          </p:cNvPicPr>
          <p:nvPr/>
        </p:nvPicPr>
        <p:blipFill rotWithShape="1">
          <a:blip r:embed="rId12" cstate="hqprint">
            <a:duotone>
              <a:srgbClr val="B2B3B5">
                <a:shade val="45000"/>
                <a:satMod val="135000"/>
              </a:srgbClr>
              <a:prstClr val="white"/>
            </a:duotone>
            <a:extLst>
              <a:ext uri="{28A0092B-C50C-407E-A947-70E740481C1C}">
                <a14:useLocalDpi xmlns:a14="http://schemas.microsoft.com/office/drawing/2010/main" val="0"/>
              </a:ext>
            </a:extLst>
          </a:blip>
          <a:srcRect l="19432" t="3959" r="19432" b="18328"/>
          <a:stretch/>
        </p:blipFill>
        <p:spPr>
          <a:xfrm>
            <a:off x="7963753" y="1423602"/>
            <a:ext cx="238075" cy="302629"/>
          </a:xfrm>
          <a:prstGeom prst="rect">
            <a:avLst/>
          </a:prstGeom>
        </p:spPr>
      </p:pic>
      <p:pic>
        <p:nvPicPr>
          <p:cNvPr id="247" name="Picture 246"/>
          <p:cNvPicPr>
            <a:picLocks noChangeAspect="1"/>
          </p:cNvPicPr>
          <p:nvPr/>
        </p:nvPicPr>
        <p:blipFill rotWithShape="1">
          <a:blip r:embed="rId4" cstate="hqprint">
            <a:duotone>
              <a:srgbClr val="B2B3B5">
                <a:shade val="45000"/>
                <a:satMod val="135000"/>
              </a:srgbClr>
              <a:prstClr val="white"/>
            </a:duotone>
            <a:extLst>
              <a:ext uri="{28A0092B-C50C-407E-A947-70E740481C1C}">
                <a14:useLocalDpi xmlns:a14="http://schemas.microsoft.com/office/drawing/2010/main" val="0"/>
              </a:ext>
            </a:extLst>
          </a:blip>
          <a:srcRect l="20502" t="1697" r="20224" b="15839"/>
          <a:stretch/>
        </p:blipFill>
        <p:spPr>
          <a:xfrm>
            <a:off x="8294323" y="1416870"/>
            <a:ext cx="219189" cy="304940"/>
          </a:xfrm>
          <a:prstGeom prst="rect">
            <a:avLst/>
          </a:prstGeom>
        </p:spPr>
      </p:pic>
      <p:pic>
        <p:nvPicPr>
          <p:cNvPr id="248" name="Picture 247"/>
          <p:cNvPicPr>
            <a:picLocks noChangeAspect="1"/>
          </p:cNvPicPr>
          <p:nvPr/>
        </p:nvPicPr>
        <p:blipFill rotWithShape="1">
          <a:blip r:embed="rId2" cstate="hqprint">
            <a:duotone>
              <a:srgbClr val="B2B3B5">
                <a:shade val="45000"/>
                <a:satMod val="135000"/>
              </a:srgbClr>
              <a:prstClr val="white"/>
            </a:duotone>
            <a:extLst>
              <a:ext uri="{28A0092B-C50C-407E-A947-70E740481C1C}">
                <a14:useLocalDpi xmlns:a14="http://schemas.microsoft.com/office/drawing/2010/main" val="0"/>
              </a:ext>
            </a:extLst>
          </a:blip>
          <a:srcRect l="14907" t="8257" r="14907" b="22514"/>
          <a:stretch/>
        </p:blipFill>
        <p:spPr>
          <a:xfrm>
            <a:off x="7674082" y="1443829"/>
            <a:ext cx="230062" cy="273453"/>
          </a:xfrm>
          <a:prstGeom prst="rect">
            <a:avLst/>
          </a:prstGeom>
        </p:spPr>
      </p:pic>
    </p:spTree>
    <p:extLst>
      <p:ext uri="{BB962C8B-B14F-4D97-AF65-F5344CB8AC3E}">
        <p14:creationId xmlns:p14="http://schemas.microsoft.com/office/powerpoint/2010/main" val="130141559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hteck 9"/>
          <p:cNvSpPr/>
          <p:nvPr>
            <p:custDataLst>
              <p:tags r:id="rId2"/>
            </p:custDataLst>
          </p:nvPr>
        </p:nvSpPr>
        <p:spPr>
          <a:xfrm>
            <a:off x="504868" y="1050532"/>
            <a:ext cx="10857753" cy="1360501"/>
          </a:xfrm>
          <a:prstGeom prst="rect">
            <a:avLst/>
          </a:prstGeom>
          <a:solidFill>
            <a:schemeClr val="bg1"/>
          </a:solidFill>
          <a:ln w="9525" cap="flat" cmpd="sng" algn="ctr">
            <a:solidFill>
              <a:srgbClr val="3F136C"/>
            </a:solidFill>
            <a:prstDash val="solid"/>
          </a:ln>
          <a:effectLst>
            <a:outerShdw blurRad="50800" dist="38100" dir="2700000" algn="tl" rotWithShape="0">
              <a:prstClr val="black">
                <a:alpha val="40000"/>
              </a:prstClr>
            </a:outerShdw>
          </a:effectLst>
        </p:spPr>
        <p:txBody>
          <a:bodyPr rtlCol="0" anchor="t"/>
          <a:lstStyle/>
          <a:p>
            <a:pPr algn="r" defTabSz="1016264">
              <a:defRPr/>
            </a:pPr>
            <a:r>
              <a:rPr lang="en-US" sz="1200" b="1" kern="0" dirty="0">
                <a:solidFill>
                  <a:srgbClr val="000000"/>
                </a:solidFill>
                <a:latin typeface="Bosch Office Sans"/>
              </a:rPr>
              <a:t>LOCAL MACHINE</a:t>
            </a:r>
          </a:p>
        </p:txBody>
      </p:sp>
      <p:sp>
        <p:nvSpPr>
          <p:cNvPr id="5" name="Rechteck 4" hidden="1"/>
          <p:cNvSpPr>
            <a:spLocks/>
          </p:cNvSpPr>
          <p:nvPr>
            <p:custDataLst>
              <p:tags r:id="rId3"/>
            </p:custDataLst>
          </p:nvPr>
        </p:nvSpPr>
        <p:spPr>
          <a:xfrm>
            <a:off x="10251733" y="287941"/>
            <a:ext cx="1880084" cy="863822"/>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9761" rIns="0" bIns="0" rtlCol="0" anchor="t">
            <a:normAutofit/>
          </a:bodyPr>
          <a:lstStyle/>
          <a:p>
            <a:pPr defTabSz="1016264">
              <a:lnSpc>
                <a:spcPts val="1000"/>
              </a:lnSpc>
              <a:defRPr/>
            </a:pPr>
            <a:endParaRPr lang="en-US" sz="611" kern="0">
              <a:solidFill>
                <a:prstClr val="black"/>
              </a:solidFill>
              <a:latin typeface="Bosch Office Sans"/>
            </a:endParaRPr>
          </a:p>
        </p:txBody>
      </p:sp>
      <p:sp>
        <p:nvSpPr>
          <p:cNvPr id="4" name="Textfeld 3" hidden="1"/>
          <p:cNvSpPr txBox="1"/>
          <p:nvPr>
            <p:custDataLst>
              <p:tags r:id="rId4"/>
            </p:custDataLst>
          </p:nvPr>
        </p:nvSpPr>
        <p:spPr>
          <a:xfrm>
            <a:off x="197" y="6640986"/>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defTabSz="1016264">
              <a:lnSpc>
                <a:spcPct val="107000"/>
              </a:lnSpc>
              <a:defRPr/>
            </a:pPr>
            <a:endParaRPr lang="en-US" sz="1445" kern="0" err="1">
              <a:solidFill>
                <a:prstClr val="black"/>
              </a:solidFill>
              <a:latin typeface="Bosch Office Sans" pitchFamily="2" charset="0"/>
            </a:endParaRPr>
          </a:p>
        </p:txBody>
      </p:sp>
      <p:sp>
        <p:nvSpPr>
          <p:cNvPr id="11" name="Rechteck 10"/>
          <p:cNvSpPr/>
          <p:nvPr>
            <p:custDataLst>
              <p:tags r:id="rId5"/>
            </p:custDataLst>
          </p:nvPr>
        </p:nvSpPr>
        <p:spPr>
          <a:xfrm>
            <a:off x="504868" y="2552434"/>
            <a:ext cx="10857753" cy="3041120"/>
          </a:xfrm>
          <a:prstGeom prst="rect">
            <a:avLst/>
          </a:prstGeom>
          <a:solidFill>
            <a:schemeClr val="bg1"/>
          </a:solidFill>
          <a:ln w="9525" cap="flat" cmpd="sng" algn="ctr">
            <a:solidFill>
              <a:srgbClr val="3F136C"/>
            </a:solidFill>
            <a:prstDash val="solid"/>
          </a:ln>
          <a:effectLst>
            <a:outerShdw blurRad="50800" dist="38100" dir="2700000" algn="tl" rotWithShape="0">
              <a:prstClr val="black">
                <a:alpha val="40000"/>
              </a:prstClr>
            </a:outerShdw>
          </a:effectLst>
        </p:spPr>
        <p:txBody>
          <a:bodyPr rtlCol="0" anchor="t"/>
          <a:lstStyle/>
          <a:p>
            <a:pPr algn="r" defTabSz="1016264">
              <a:defRPr/>
            </a:pPr>
            <a:r>
              <a:rPr lang="en-US" sz="1200" b="1" kern="0" dirty="0">
                <a:solidFill>
                  <a:srgbClr val="000000"/>
                </a:solidFill>
                <a:latin typeface="Bosch Office Sans"/>
              </a:rPr>
              <a:t>INFRASTRUCTURE</a:t>
            </a:r>
          </a:p>
        </p:txBody>
      </p:sp>
      <p:cxnSp>
        <p:nvCxnSpPr>
          <p:cNvPr id="12" name="Gerade Verbindung mit Pfeil 11"/>
          <p:cNvCxnSpPr/>
          <p:nvPr>
            <p:custDataLst>
              <p:tags r:id="rId6"/>
            </p:custDataLst>
          </p:nvPr>
        </p:nvCxnSpPr>
        <p:spPr>
          <a:xfrm>
            <a:off x="504868" y="5397658"/>
            <a:ext cx="10793477" cy="5479"/>
          </a:xfrm>
          <a:prstGeom prst="straightConnector1">
            <a:avLst/>
          </a:prstGeom>
          <a:ln w="19050">
            <a:solidFill>
              <a:srgbClr val="0070C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3" name="Gerade Verbindung mit Pfeil 12"/>
          <p:cNvCxnSpPr/>
          <p:nvPr>
            <p:custDataLst>
              <p:tags r:id="rId7"/>
            </p:custDataLst>
          </p:nvPr>
        </p:nvCxnSpPr>
        <p:spPr>
          <a:xfrm>
            <a:off x="584899" y="4072994"/>
            <a:ext cx="6962564" cy="0"/>
          </a:xfrm>
          <a:prstGeom prst="straightConnector1">
            <a:avLst/>
          </a:prstGeom>
          <a:ln w="19050">
            <a:solidFill>
              <a:schemeClr val="bg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4" name="Rechteck 13"/>
          <p:cNvSpPr/>
          <p:nvPr>
            <p:custDataLst>
              <p:tags r:id="rId8"/>
            </p:custDataLst>
          </p:nvPr>
        </p:nvSpPr>
        <p:spPr>
          <a:xfrm>
            <a:off x="1305164" y="2632463"/>
            <a:ext cx="1760648" cy="240088"/>
          </a:xfrm>
          <a:prstGeom prst="rect">
            <a:avLst/>
          </a:prstGeom>
          <a:noFill/>
          <a:ln w="9525" cap="flat" cmpd="sng" algn="ctr">
            <a:solidFill>
              <a:schemeClr val="bg2"/>
            </a:solidFill>
            <a:prstDash val="solid"/>
          </a:ln>
          <a:effectLst/>
        </p:spPr>
        <p:txBody>
          <a:bodyPr rtlCol="0" anchor="ctr"/>
          <a:lstStyle/>
          <a:p>
            <a:pPr algn="ctr" defTabSz="1016264">
              <a:defRPr/>
            </a:pPr>
            <a:r>
              <a:rPr lang="en-US" sz="1223" b="1" i="1" kern="0">
                <a:solidFill>
                  <a:schemeClr val="bg1">
                    <a:lumMod val="75000"/>
                  </a:schemeClr>
                </a:solidFill>
                <a:latin typeface="Bosch Office Sans"/>
              </a:rPr>
              <a:t>Feature Branches</a:t>
            </a:r>
          </a:p>
        </p:txBody>
      </p:sp>
      <p:sp>
        <p:nvSpPr>
          <p:cNvPr id="15" name="Rechteck 14"/>
          <p:cNvSpPr/>
          <p:nvPr>
            <p:custDataLst>
              <p:tags r:id="rId9"/>
            </p:custDataLst>
          </p:nvPr>
        </p:nvSpPr>
        <p:spPr>
          <a:xfrm>
            <a:off x="1354071" y="3832905"/>
            <a:ext cx="1662834" cy="240088"/>
          </a:xfrm>
          <a:prstGeom prst="rect">
            <a:avLst/>
          </a:prstGeom>
          <a:noFill/>
          <a:ln w="9525" cap="flat" cmpd="sng" algn="ctr">
            <a:solidFill>
              <a:schemeClr val="bg2"/>
            </a:solidFill>
            <a:prstDash val="solid"/>
          </a:ln>
          <a:effectLst/>
        </p:spPr>
        <p:txBody>
          <a:bodyPr rtlCol="0" anchor="ctr"/>
          <a:lstStyle/>
          <a:p>
            <a:pPr algn="ctr" defTabSz="1016264">
              <a:defRPr/>
            </a:pPr>
            <a:r>
              <a:rPr lang="en-US" sz="1223" b="1" i="1" kern="0">
                <a:solidFill>
                  <a:schemeClr val="bg1">
                    <a:lumMod val="75000"/>
                  </a:schemeClr>
                </a:solidFill>
                <a:latin typeface="Bosch Office Sans"/>
              </a:rPr>
              <a:t>Develop Branch</a:t>
            </a:r>
          </a:p>
        </p:txBody>
      </p:sp>
      <p:sp>
        <p:nvSpPr>
          <p:cNvPr id="16" name="Rechteck 15"/>
          <p:cNvSpPr/>
          <p:nvPr>
            <p:custDataLst>
              <p:tags r:id="rId10"/>
            </p:custDataLst>
          </p:nvPr>
        </p:nvSpPr>
        <p:spPr>
          <a:xfrm>
            <a:off x="464854" y="5397658"/>
            <a:ext cx="2080766" cy="240088"/>
          </a:xfrm>
          <a:prstGeom prst="rect">
            <a:avLst/>
          </a:prstGeom>
          <a:noFill/>
          <a:ln w="9525" cap="flat" cmpd="sng" algn="ctr">
            <a:noFill/>
            <a:prstDash val="solid"/>
          </a:ln>
          <a:effectLst/>
        </p:spPr>
        <p:txBody>
          <a:bodyPr rtlCol="0" anchor="ctr"/>
          <a:lstStyle/>
          <a:p>
            <a:pPr algn="ctr" defTabSz="1016264">
              <a:defRPr/>
            </a:pPr>
            <a:r>
              <a:rPr lang="en-US" sz="1223" b="1" i="1" kern="0">
                <a:solidFill>
                  <a:srgbClr val="0070C0"/>
                </a:solidFill>
                <a:latin typeface="Bosch Office Sans"/>
              </a:rPr>
              <a:t>Master/Delivery Branch</a:t>
            </a:r>
          </a:p>
        </p:txBody>
      </p:sp>
      <p:cxnSp>
        <p:nvCxnSpPr>
          <p:cNvPr id="18" name="Gerade Verbindung mit Pfeil 17"/>
          <p:cNvCxnSpPr/>
          <p:nvPr>
            <p:custDataLst>
              <p:tags r:id="rId11"/>
            </p:custDataLst>
          </p:nvPr>
        </p:nvCxnSpPr>
        <p:spPr>
          <a:xfrm flipV="1">
            <a:off x="905016" y="2872552"/>
            <a:ext cx="0" cy="1200442"/>
          </a:xfrm>
          <a:prstGeom prst="straightConnector1">
            <a:avLst/>
          </a:prstGeom>
          <a:ln w="19050">
            <a:solidFill>
              <a:schemeClr val="bg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 name="Gerade Verbindung mit Pfeil 18"/>
          <p:cNvCxnSpPr/>
          <p:nvPr>
            <p:custDataLst>
              <p:tags r:id="rId12"/>
            </p:custDataLst>
          </p:nvPr>
        </p:nvCxnSpPr>
        <p:spPr>
          <a:xfrm>
            <a:off x="905016" y="2872552"/>
            <a:ext cx="2801032" cy="0"/>
          </a:xfrm>
          <a:prstGeom prst="straightConnector1">
            <a:avLst/>
          </a:prstGeom>
          <a:ln w="19050">
            <a:solidFill>
              <a:schemeClr val="bg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 name="Gerade Verbindung mit Pfeil 19"/>
          <p:cNvCxnSpPr/>
          <p:nvPr>
            <p:custDataLst>
              <p:tags r:id="rId13"/>
            </p:custDataLst>
          </p:nvPr>
        </p:nvCxnSpPr>
        <p:spPr>
          <a:xfrm>
            <a:off x="2407758" y="1833211"/>
            <a:ext cx="0" cy="1120413"/>
          </a:xfrm>
          <a:prstGeom prst="straightConnector1">
            <a:avLst/>
          </a:prstGeom>
          <a:ln w="19050">
            <a:solidFill>
              <a:schemeClr val="bg1">
                <a:lumMod val="6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pic>
        <p:nvPicPr>
          <p:cNvPr id="22" name="Grafik 21"/>
          <p:cNvPicPr>
            <a:picLocks noChangeAspect="1"/>
          </p:cNvPicPr>
          <p:nvPr>
            <p:custDataLst>
              <p:tags r:id="rId14"/>
            </p:custDataLst>
          </p:nvPr>
        </p:nvPicPr>
        <p:blipFill>
          <a:blip r:embed="rId132" cstate="print">
            <a:extLst>
              <a:ext uri="{28A0092B-C50C-407E-A947-70E740481C1C}">
                <a14:useLocalDpi xmlns:a14="http://schemas.microsoft.com/office/drawing/2010/main" val="0"/>
              </a:ext>
            </a:extLst>
          </a:blip>
          <a:stretch>
            <a:fillRect/>
          </a:stretch>
        </p:blipFill>
        <p:spPr>
          <a:xfrm>
            <a:off x="10695067" y="3023745"/>
            <a:ext cx="480177" cy="480177"/>
          </a:xfrm>
          <a:prstGeom prst="rect">
            <a:avLst/>
          </a:prstGeom>
        </p:spPr>
      </p:pic>
      <p:pic>
        <p:nvPicPr>
          <p:cNvPr id="23" name="Grafik 22"/>
          <p:cNvPicPr>
            <a:picLocks noChangeAspect="1"/>
          </p:cNvPicPr>
          <p:nvPr>
            <p:custDataLst>
              <p:tags r:id="rId15"/>
            </p:custDataLst>
          </p:nvPr>
        </p:nvPicPr>
        <p:blipFill>
          <a:blip r:embed="rId133" cstate="print">
            <a:extLst>
              <a:ext uri="{28A0092B-C50C-407E-A947-70E740481C1C}">
                <a14:useLocalDpi xmlns:a14="http://schemas.microsoft.com/office/drawing/2010/main" val="0"/>
              </a:ext>
            </a:extLst>
          </a:blip>
          <a:stretch>
            <a:fillRect/>
          </a:stretch>
        </p:blipFill>
        <p:spPr>
          <a:xfrm>
            <a:off x="10419766" y="1313261"/>
            <a:ext cx="640236" cy="640236"/>
          </a:xfrm>
          <a:prstGeom prst="rect">
            <a:avLst/>
          </a:prstGeom>
        </p:spPr>
      </p:pic>
      <p:sp>
        <p:nvSpPr>
          <p:cNvPr id="24" name="Rechteck 23"/>
          <p:cNvSpPr/>
          <p:nvPr>
            <p:custDataLst>
              <p:tags r:id="rId16"/>
            </p:custDataLst>
          </p:nvPr>
        </p:nvSpPr>
        <p:spPr>
          <a:xfrm>
            <a:off x="563255" y="2032647"/>
            <a:ext cx="640236" cy="320118"/>
          </a:xfrm>
          <a:prstGeom prst="rect">
            <a:avLst/>
          </a:prstGeom>
          <a:noFill/>
          <a:ln w="9525" cap="flat" cmpd="sng" algn="ctr">
            <a:noFill/>
            <a:prstDash val="solid"/>
          </a:ln>
          <a:effectLst/>
        </p:spPr>
        <p:txBody>
          <a:bodyPr rtlCol="0" anchor="ctr"/>
          <a:lstStyle/>
          <a:p>
            <a:pPr algn="r" defTabSz="1016264">
              <a:defRPr/>
            </a:pPr>
            <a:r>
              <a:rPr lang="en-US" sz="1111" i="1" kern="0" dirty="0">
                <a:solidFill>
                  <a:srgbClr val="A6A6A6"/>
                </a:solidFill>
                <a:latin typeface="Bosch Office Sans"/>
              </a:rPr>
              <a:t>Check</a:t>
            </a:r>
          </a:p>
          <a:p>
            <a:pPr algn="r" defTabSz="1016264">
              <a:defRPr/>
            </a:pPr>
            <a:r>
              <a:rPr lang="en-US" sz="1111" i="1" kern="0" dirty="0">
                <a:solidFill>
                  <a:srgbClr val="A6A6A6"/>
                </a:solidFill>
                <a:latin typeface="Bosch Office Sans"/>
              </a:rPr>
              <a:t>out</a:t>
            </a:r>
          </a:p>
        </p:txBody>
      </p:sp>
      <p:sp>
        <p:nvSpPr>
          <p:cNvPr id="30" name="Rechteck 29"/>
          <p:cNvSpPr/>
          <p:nvPr>
            <p:custDataLst>
              <p:tags r:id="rId17"/>
            </p:custDataLst>
          </p:nvPr>
        </p:nvSpPr>
        <p:spPr>
          <a:xfrm>
            <a:off x="3385929" y="2193585"/>
            <a:ext cx="960354" cy="160059"/>
          </a:xfrm>
          <a:prstGeom prst="rect">
            <a:avLst/>
          </a:prstGeom>
          <a:noFill/>
          <a:ln w="9525" cap="flat" cmpd="sng" algn="ctr">
            <a:solidFill>
              <a:schemeClr val="bg2"/>
            </a:solidFill>
            <a:prstDash val="solid"/>
          </a:ln>
          <a:effectLst/>
        </p:spPr>
        <p:txBody>
          <a:bodyPr rtlCol="0" anchor="ctr"/>
          <a:lstStyle/>
          <a:p>
            <a:pPr defTabSz="1016264">
              <a:defRPr/>
            </a:pPr>
            <a:r>
              <a:rPr lang="en-US" sz="1111" i="1" kern="0">
                <a:solidFill>
                  <a:schemeClr val="bg1">
                    <a:lumMod val="75000"/>
                  </a:schemeClr>
                </a:solidFill>
                <a:latin typeface="Bosch Office Sans"/>
              </a:rPr>
              <a:t>Commit</a:t>
            </a:r>
          </a:p>
        </p:txBody>
      </p:sp>
      <p:sp>
        <p:nvSpPr>
          <p:cNvPr id="31" name="Ellipse 30"/>
          <p:cNvSpPr/>
          <p:nvPr>
            <p:custDataLst>
              <p:tags r:id="rId18"/>
            </p:custDataLst>
          </p:nvPr>
        </p:nvSpPr>
        <p:spPr>
          <a:xfrm>
            <a:off x="11175244" y="5433495"/>
            <a:ext cx="160059" cy="160059"/>
          </a:xfrm>
          <a:prstGeom prst="ellipse">
            <a:avLst/>
          </a:prstGeom>
          <a:solidFill>
            <a:srgbClr val="0070C0"/>
          </a:solidFill>
          <a:ln w="9525" cap="flat" cmpd="sng" algn="ctr">
            <a:solidFill>
              <a:srgbClr val="0070C0"/>
            </a:solidFill>
            <a:prstDash val="solid"/>
          </a:ln>
          <a:effectLst/>
        </p:spPr>
        <p:txBody>
          <a:bodyPr rtlCol="0" anchor="ctr"/>
          <a:lstStyle/>
          <a:p>
            <a:pPr algn="ctr" defTabSz="1016264">
              <a:defRPr/>
            </a:pPr>
            <a:endParaRPr lang="en-US" sz="2001" kern="0">
              <a:solidFill>
                <a:srgbClr val="000000"/>
              </a:solidFill>
              <a:latin typeface="Bosch Office Sans"/>
            </a:endParaRPr>
          </a:p>
        </p:txBody>
      </p:sp>
      <p:sp>
        <p:nvSpPr>
          <p:cNvPr id="32" name="Rechteck 31"/>
          <p:cNvSpPr/>
          <p:nvPr>
            <p:custDataLst>
              <p:tags r:id="rId19"/>
            </p:custDataLst>
          </p:nvPr>
        </p:nvSpPr>
        <p:spPr>
          <a:xfrm rot="16200000">
            <a:off x="10775676" y="4623855"/>
            <a:ext cx="880324" cy="320118"/>
          </a:xfrm>
          <a:prstGeom prst="rect">
            <a:avLst/>
          </a:prstGeom>
          <a:noFill/>
          <a:ln w="9525" cap="flat" cmpd="sng" algn="ctr">
            <a:noFill/>
            <a:prstDash val="solid"/>
          </a:ln>
          <a:effectLst/>
        </p:spPr>
        <p:txBody>
          <a:bodyPr rtlCol="0" anchor="ctr"/>
          <a:lstStyle/>
          <a:p>
            <a:pPr algn="ctr" defTabSz="1016264">
              <a:defRPr/>
            </a:pPr>
            <a:r>
              <a:rPr lang="en-US" sz="1111" b="1" i="1" kern="0" dirty="0">
                <a:solidFill>
                  <a:srgbClr val="0070C0"/>
                </a:solidFill>
                <a:latin typeface="Bosch Office Sans"/>
              </a:rPr>
              <a:t>RELEASE</a:t>
            </a:r>
          </a:p>
        </p:txBody>
      </p:sp>
      <p:sp>
        <p:nvSpPr>
          <p:cNvPr id="36" name="Bogen 35"/>
          <p:cNvSpPr>
            <a:spLocks noChangeAspect="1"/>
          </p:cNvSpPr>
          <p:nvPr>
            <p:custDataLst>
              <p:tags r:id="rId20"/>
            </p:custDataLst>
          </p:nvPr>
        </p:nvSpPr>
        <p:spPr>
          <a:xfrm>
            <a:off x="1065074" y="1473320"/>
            <a:ext cx="320118" cy="320118"/>
          </a:xfrm>
          <a:prstGeom prst="arc">
            <a:avLst>
              <a:gd name="adj1" fmla="val 5656382"/>
              <a:gd name="adj2" fmla="val 2854648"/>
            </a:avLst>
          </a:prstGeom>
          <a:ln w="19050">
            <a:solidFill>
              <a:srgbClr val="A6A6A6"/>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defTabSz="1016264" fontAlgn="base">
              <a:spcBef>
                <a:spcPct val="0"/>
              </a:spcBef>
              <a:spcAft>
                <a:spcPct val="0"/>
              </a:spcAft>
              <a:defRPr/>
            </a:pPr>
            <a:endParaRPr lang="en-US" sz="2001">
              <a:solidFill>
                <a:prstClr val="black"/>
              </a:solidFill>
              <a:latin typeface="Bosch Office Sans"/>
            </a:endParaRPr>
          </a:p>
        </p:txBody>
      </p:sp>
      <p:pic>
        <p:nvPicPr>
          <p:cNvPr id="37" name="Grafik 36"/>
          <p:cNvPicPr>
            <a:picLocks noChangeAspect="1"/>
          </p:cNvPicPr>
          <p:nvPr>
            <p:custDataLst>
              <p:tags r:id="rId21"/>
            </p:custDataLst>
          </p:nvPr>
        </p:nvPicPr>
        <p:blipFill>
          <a:blip r:embed="rId134" cstate="print">
            <a:extLst>
              <a:ext uri="{28A0092B-C50C-407E-A947-70E740481C1C}">
                <a14:useLocalDpi xmlns:a14="http://schemas.microsoft.com/office/drawing/2010/main" val="0"/>
              </a:ext>
            </a:extLst>
          </a:blip>
          <a:stretch>
            <a:fillRect/>
          </a:stretch>
        </p:blipFill>
        <p:spPr>
          <a:xfrm>
            <a:off x="1130989" y="1525120"/>
            <a:ext cx="189860" cy="189860"/>
          </a:xfrm>
          <a:prstGeom prst="rect">
            <a:avLst/>
          </a:prstGeom>
        </p:spPr>
      </p:pic>
      <p:cxnSp>
        <p:nvCxnSpPr>
          <p:cNvPr id="52" name="Gerade Verbindung mit Pfeil 51"/>
          <p:cNvCxnSpPr/>
          <p:nvPr>
            <p:custDataLst>
              <p:tags r:id="rId22"/>
            </p:custDataLst>
          </p:nvPr>
        </p:nvCxnSpPr>
        <p:spPr>
          <a:xfrm>
            <a:off x="3225870" y="1793438"/>
            <a:ext cx="240088" cy="0"/>
          </a:xfrm>
          <a:prstGeom prst="straightConnector1">
            <a:avLst/>
          </a:prstGeom>
          <a:ln w="19050">
            <a:solidFill>
              <a:schemeClr val="bg1">
                <a:lumMod val="6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8" name="Gerade Verbindung mit Pfeil 157"/>
          <p:cNvCxnSpPr/>
          <p:nvPr>
            <p:custDataLst>
              <p:tags r:id="rId23"/>
            </p:custDataLst>
          </p:nvPr>
        </p:nvCxnSpPr>
        <p:spPr>
          <a:xfrm>
            <a:off x="7547463" y="4072994"/>
            <a:ext cx="0" cy="320118"/>
          </a:xfrm>
          <a:prstGeom prst="straightConnector1">
            <a:avLst/>
          </a:prstGeom>
          <a:ln w="19050">
            <a:solidFill>
              <a:srgbClr val="00206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59" name="Rechteck 158"/>
          <p:cNvSpPr/>
          <p:nvPr>
            <p:custDataLst>
              <p:tags r:id="rId24"/>
            </p:custDataLst>
          </p:nvPr>
        </p:nvSpPr>
        <p:spPr>
          <a:xfrm>
            <a:off x="2014151" y="2960936"/>
            <a:ext cx="1805891" cy="203505"/>
          </a:xfrm>
          <a:prstGeom prst="rect">
            <a:avLst/>
          </a:prstGeom>
          <a:noFill/>
          <a:ln w="9525" cap="flat" cmpd="sng" algn="ctr">
            <a:solidFill>
              <a:schemeClr val="bg2"/>
            </a:solidFill>
            <a:prstDash val="solid"/>
          </a:ln>
          <a:effectLst/>
        </p:spPr>
        <p:txBody>
          <a:bodyPr rtlCol="0" anchor="ctr"/>
          <a:lstStyle/>
          <a:p>
            <a:pPr defTabSz="1016264">
              <a:defRPr/>
            </a:pPr>
            <a:r>
              <a:rPr lang="en-US" sz="1111" i="1" kern="0">
                <a:solidFill>
                  <a:schemeClr val="bg1">
                    <a:lumMod val="75000"/>
                  </a:schemeClr>
                </a:solidFill>
                <a:latin typeface="Bosch Office Sans"/>
              </a:rPr>
              <a:t>Continuously on commit</a:t>
            </a:r>
          </a:p>
        </p:txBody>
      </p:sp>
      <p:sp>
        <p:nvSpPr>
          <p:cNvPr id="160" name="Rechteck 159"/>
          <p:cNvSpPr/>
          <p:nvPr>
            <p:custDataLst>
              <p:tags r:id="rId25"/>
            </p:custDataLst>
          </p:nvPr>
        </p:nvSpPr>
        <p:spPr>
          <a:xfrm>
            <a:off x="5161822" y="4204178"/>
            <a:ext cx="1805891" cy="203505"/>
          </a:xfrm>
          <a:prstGeom prst="rect">
            <a:avLst/>
          </a:prstGeom>
          <a:noFill/>
          <a:ln w="9525" cap="flat" cmpd="sng" algn="ctr">
            <a:noFill/>
            <a:prstDash val="solid"/>
          </a:ln>
          <a:effectLst/>
        </p:spPr>
        <p:txBody>
          <a:bodyPr rtlCol="0" anchor="ctr"/>
          <a:lstStyle/>
          <a:p>
            <a:pPr defTabSz="1016264">
              <a:defRPr/>
            </a:pPr>
            <a:r>
              <a:rPr lang="en-US" sz="1111" i="1" kern="0">
                <a:solidFill>
                  <a:srgbClr val="A6A6A6"/>
                </a:solidFill>
                <a:latin typeface="Bosch Office Sans"/>
              </a:rPr>
              <a:t>Cyclically (e.g. nightly)</a:t>
            </a:r>
          </a:p>
        </p:txBody>
      </p:sp>
      <p:cxnSp>
        <p:nvCxnSpPr>
          <p:cNvPr id="167" name="Gerade Verbindung mit Pfeil 166"/>
          <p:cNvCxnSpPr/>
          <p:nvPr>
            <p:custDataLst>
              <p:tags r:id="rId26"/>
            </p:custDataLst>
          </p:nvPr>
        </p:nvCxnSpPr>
        <p:spPr>
          <a:xfrm>
            <a:off x="7547463" y="4072994"/>
            <a:ext cx="0" cy="320118"/>
          </a:xfrm>
          <a:prstGeom prst="straightConnector1">
            <a:avLst/>
          </a:prstGeom>
          <a:ln w="19050">
            <a:solidFill>
              <a:srgbClr val="00206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80" name="Rechteck 179"/>
          <p:cNvSpPr/>
          <p:nvPr>
            <p:custDataLst>
              <p:tags r:id="rId27"/>
            </p:custDataLst>
          </p:nvPr>
        </p:nvSpPr>
        <p:spPr>
          <a:xfrm>
            <a:off x="7547463" y="3912935"/>
            <a:ext cx="880324" cy="400147"/>
          </a:xfrm>
          <a:prstGeom prst="rect">
            <a:avLst/>
          </a:prstGeom>
          <a:noFill/>
          <a:ln w="9525" cap="flat" cmpd="sng" algn="ctr">
            <a:noFill/>
            <a:prstDash val="solid"/>
          </a:ln>
          <a:effectLst/>
        </p:spPr>
        <p:txBody>
          <a:bodyPr rtlCol="0" anchor="ctr"/>
          <a:lstStyle/>
          <a:p>
            <a:pPr defTabSz="1016264">
              <a:defRPr/>
            </a:pPr>
            <a:r>
              <a:rPr lang="en-US" sz="1111" i="1" kern="0">
                <a:solidFill>
                  <a:srgbClr val="002060"/>
                </a:solidFill>
                <a:latin typeface="Bosch Office Sans"/>
              </a:rPr>
              <a:t>Pull </a:t>
            </a:r>
          </a:p>
          <a:p>
            <a:pPr defTabSz="1016264">
              <a:defRPr/>
            </a:pPr>
            <a:r>
              <a:rPr lang="en-US" sz="1111" i="1" kern="0">
                <a:solidFill>
                  <a:srgbClr val="002060"/>
                </a:solidFill>
                <a:latin typeface="Bosch Office Sans"/>
              </a:rPr>
              <a:t>Request</a:t>
            </a:r>
          </a:p>
        </p:txBody>
      </p:sp>
      <p:sp>
        <p:nvSpPr>
          <p:cNvPr id="185" name="Abgerundetes Rechteck 184"/>
          <p:cNvSpPr/>
          <p:nvPr>
            <p:custDataLst>
              <p:tags r:id="rId28"/>
            </p:custDataLst>
          </p:nvPr>
        </p:nvSpPr>
        <p:spPr>
          <a:xfrm flipH="1">
            <a:off x="8667875" y="3592817"/>
            <a:ext cx="2000738" cy="720265"/>
          </a:xfrm>
          <a:prstGeom prst="roundRect">
            <a:avLst/>
          </a:prstGeom>
          <a:solidFill>
            <a:schemeClr val="bg1"/>
          </a:solidFill>
          <a:ln w="28575" cap="flat" cmpd="sng" algn="ctr">
            <a:solidFill>
              <a:srgbClr val="92D050"/>
            </a:solidFill>
            <a:prstDash val="solid"/>
          </a:ln>
          <a:effectLst/>
        </p:spPr>
        <p:txBody>
          <a:bodyPr rtlCol="0" anchor="ctr"/>
          <a:lstStyle/>
          <a:p>
            <a:pPr algn="ctr" defTabSz="1016264">
              <a:defRPr/>
            </a:pPr>
            <a:r>
              <a:rPr lang="en-US" sz="1223" b="1" kern="0" dirty="0">
                <a:solidFill>
                  <a:srgbClr val="00B050"/>
                </a:solidFill>
                <a:latin typeface="Bosch Office Sans"/>
              </a:rPr>
              <a:t>USECASE 3</a:t>
            </a:r>
          </a:p>
          <a:p>
            <a:pPr algn="ctr" defTabSz="1016264">
              <a:defRPr/>
            </a:pPr>
            <a:r>
              <a:rPr lang="en-US" sz="1223" kern="0" dirty="0">
                <a:solidFill>
                  <a:prstClr val="black"/>
                </a:solidFill>
                <a:latin typeface="Bosch Office Sans"/>
              </a:rPr>
              <a:t>Corner Test Cases </a:t>
            </a:r>
          </a:p>
          <a:p>
            <a:pPr algn="ctr" defTabSz="1016264">
              <a:defRPr/>
            </a:pPr>
            <a:r>
              <a:rPr lang="en-US" sz="1223" kern="0" dirty="0">
                <a:solidFill>
                  <a:prstClr val="black"/>
                </a:solidFill>
                <a:latin typeface="Bosch Office Sans"/>
              </a:rPr>
              <a:t>&amp; Target Tests (HIL)</a:t>
            </a:r>
          </a:p>
        </p:txBody>
      </p:sp>
      <p:sp>
        <p:nvSpPr>
          <p:cNvPr id="186" name="Ellipse 185"/>
          <p:cNvSpPr/>
          <p:nvPr>
            <p:custDataLst>
              <p:tags r:id="rId29"/>
            </p:custDataLst>
          </p:nvPr>
        </p:nvSpPr>
        <p:spPr>
          <a:xfrm>
            <a:off x="8507816" y="3797618"/>
            <a:ext cx="320118" cy="320118"/>
          </a:xfrm>
          <a:prstGeom prst="ellipse">
            <a:avLst/>
          </a:prstGeom>
          <a:solidFill>
            <a:schemeClr val="bg1"/>
          </a:solidFill>
          <a:ln w="28575" cap="flat" cmpd="sng" algn="ctr">
            <a:solidFill>
              <a:srgbClr val="002060"/>
            </a:solidFill>
            <a:prstDash val="solid"/>
          </a:ln>
          <a:effectLst/>
        </p:spPr>
        <p:txBody>
          <a:bodyPr rtlCol="0" anchor="ctr"/>
          <a:lstStyle/>
          <a:p>
            <a:pPr algn="ctr" defTabSz="1016264">
              <a:defRPr/>
            </a:pPr>
            <a:r>
              <a:rPr lang="en-US" sz="2001" b="1" kern="0">
                <a:solidFill>
                  <a:prstClr val="black"/>
                </a:solidFill>
                <a:latin typeface="Bosch Office Sans"/>
              </a:rPr>
              <a:t>+</a:t>
            </a:r>
          </a:p>
        </p:txBody>
      </p:sp>
      <p:cxnSp>
        <p:nvCxnSpPr>
          <p:cNvPr id="201" name="Gerade Verbindung mit Pfeil 200"/>
          <p:cNvCxnSpPr>
            <a:endCxn id="206" idx="1"/>
          </p:cNvCxnSpPr>
          <p:nvPr>
            <p:custDataLst>
              <p:tags r:id="rId30"/>
            </p:custDataLst>
          </p:nvPr>
        </p:nvCxnSpPr>
        <p:spPr>
          <a:xfrm>
            <a:off x="6380170" y="1785289"/>
            <a:ext cx="1134143" cy="109885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02" name="Gerade Verbindung mit Pfeil 201"/>
          <p:cNvCxnSpPr>
            <a:stCxn id="206" idx="5"/>
            <a:endCxn id="186" idx="1"/>
          </p:cNvCxnSpPr>
          <p:nvPr>
            <p:custDataLst>
              <p:tags r:id="rId31"/>
            </p:custDataLst>
          </p:nvPr>
        </p:nvCxnSpPr>
        <p:spPr>
          <a:xfrm>
            <a:off x="7740671" y="3110503"/>
            <a:ext cx="814025" cy="73399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05" name="Abgerundetes Rechteck 204"/>
          <p:cNvSpPr/>
          <p:nvPr>
            <p:custDataLst>
              <p:tags r:id="rId32"/>
            </p:custDataLst>
          </p:nvPr>
        </p:nvSpPr>
        <p:spPr>
          <a:xfrm flipH="1">
            <a:off x="7627492" y="2632463"/>
            <a:ext cx="2231205" cy="720265"/>
          </a:xfrm>
          <a:prstGeom prst="roundRect">
            <a:avLst/>
          </a:prstGeom>
          <a:solidFill>
            <a:schemeClr val="bg1"/>
          </a:solidFill>
          <a:ln w="28575" cap="flat" cmpd="sng" algn="ctr">
            <a:solidFill>
              <a:srgbClr val="FFC000"/>
            </a:solidFill>
            <a:prstDash val="solid"/>
          </a:ln>
          <a:effectLst/>
        </p:spPr>
        <p:txBody>
          <a:bodyPr rtlCol="0" anchor="ctr"/>
          <a:lstStyle/>
          <a:p>
            <a:pPr algn="ctr" defTabSz="1016264">
              <a:defRPr/>
            </a:pPr>
            <a:r>
              <a:rPr lang="en-US" sz="1223" b="1" kern="0" dirty="0">
                <a:solidFill>
                  <a:srgbClr val="00B050"/>
                </a:solidFill>
                <a:latin typeface="Bosch Office Sans"/>
              </a:rPr>
              <a:t>USECASE 2</a:t>
            </a:r>
          </a:p>
          <a:p>
            <a:pPr algn="ctr" defTabSz="1016264">
              <a:defRPr/>
            </a:pPr>
            <a:r>
              <a:rPr lang="en-US" sz="1223" kern="0" dirty="0" smtClean="0">
                <a:solidFill>
                  <a:prstClr val="black"/>
                </a:solidFill>
                <a:latin typeface="Bosch Office Sans"/>
              </a:rPr>
              <a:t>Fast release cycles </a:t>
            </a:r>
            <a:r>
              <a:rPr lang="en-US" sz="1223" kern="0" dirty="0">
                <a:solidFill>
                  <a:prstClr val="black"/>
                </a:solidFill>
                <a:latin typeface="Bosch Office Sans"/>
              </a:rPr>
              <a:t>&amp; </a:t>
            </a:r>
            <a:r>
              <a:rPr lang="en-US" sz="1223" kern="0" dirty="0" smtClean="0">
                <a:solidFill>
                  <a:prstClr val="black"/>
                </a:solidFill>
                <a:latin typeface="Bosch Office Sans"/>
              </a:rPr>
              <a:t>Simulation</a:t>
            </a:r>
            <a:endParaRPr lang="en-US" sz="1223" kern="0" dirty="0">
              <a:solidFill>
                <a:prstClr val="black"/>
              </a:solidFill>
              <a:latin typeface="Bosch Office Sans"/>
            </a:endParaRPr>
          </a:p>
        </p:txBody>
      </p:sp>
      <p:sp>
        <p:nvSpPr>
          <p:cNvPr id="206" name="Ellipse 205"/>
          <p:cNvSpPr/>
          <p:nvPr>
            <p:custDataLst>
              <p:tags r:id="rId33"/>
            </p:custDataLst>
          </p:nvPr>
        </p:nvSpPr>
        <p:spPr>
          <a:xfrm>
            <a:off x="7467433" y="2837265"/>
            <a:ext cx="320118" cy="320118"/>
          </a:xfrm>
          <a:prstGeom prst="ellipse">
            <a:avLst/>
          </a:prstGeom>
          <a:solidFill>
            <a:schemeClr val="bg1"/>
          </a:solidFill>
          <a:ln w="28575" cap="flat" cmpd="sng" algn="ctr">
            <a:solidFill>
              <a:srgbClr val="00B050"/>
            </a:solidFill>
            <a:prstDash val="solid"/>
          </a:ln>
          <a:effectLst/>
        </p:spPr>
        <p:txBody>
          <a:bodyPr rtlCol="0" anchor="ctr"/>
          <a:lstStyle/>
          <a:p>
            <a:pPr algn="ctr" defTabSz="1016264">
              <a:defRPr/>
            </a:pPr>
            <a:r>
              <a:rPr lang="en-US" sz="2001" b="1" kern="0">
                <a:solidFill>
                  <a:prstClr val="black"/>
                </a:solidFill>
                <a:latin typeface="Bosch Office Sans"/>
              </a:rPr>
              <a:t>+</a:t>
            </a:r>
          </a:p>
        </p:txBody>
      </p:sp>
      <p:sp>
        <p:nvSpPr>
          <p:cNvPr id="207" name="Abgerundetes Rechteck 206"/>
          <p:cNvSpPr/>
          <p:nvPr>
            <p:custDataLst>
              <p:tags r:id="rId34"/>
            </p:custDataLst>
          </p:nvPr>
        </p:nvSpPr>
        <p:spPr>
          <a:xfrm flipH="1">
            <a:off x="6266990" y="1313261"/>
            <a:ext cx="2240825" cy="800295"/>
          </a:xfrm>
          <a:prstGeom prst="roundRect">
            <a:avLst/>
          </a:prstGeom>
          <a:solidFill>
            <a:schemeClr val="bg1"/>
          </a:solidFill>
          <a:ln w="28575" cap="flat" cmpd="sng" algn="ctr">
            <a:solidFill>
              <a:srgbClr val="92D050"/>
            </a:solidFill>
            <a:prstDash val="solid"/>
          </a:ln>
          <a:effectLst/>
        </p:spPr>
        <p:txBody>
          <a:bodyPr rtlCol="0" anchor="ctr"/>
          <a:lstStyle/>
          <a:p>
            <a:pPr algn="ctr" defTabSz="1016264">
              <a:defRPr/>
            </a:pPr>
            <a:r>
              <a:rPr lang="en-US" sz="1223" b="1" kern="0" dirty="0">
                <a:solidFill>
                  <a:srgbClr val="00B050"/>
                </a:solidFill>
                <a:latin typeface="Bosch Office Sans"/>
              </a:rPr>
              <a:t>USECASE 1</a:t>
            </a:r>
          </a:p>
          <a:p>
            <a:pPr algn="ctr" defTabSz="1016264">
              <a:defRPr/>
            </a:pPr>
            <a:r>
              <a:rPr lang="en-US" sz="1223" kern="0" dirty="0">
                <a:solidFill>
                  <a:prstClr val="black"/>
                </a:solidFill>
                <a:latin typeface="Bosch Office Sans"/>
              </a:rPr>
              <a:t>Quick “Online” Feedback </a:t>
            </a:r>
            <a:br>
              <a:rPr lang="en-US" sz="1223" kern="0" dirty="0">
                <a:solidFill>
                  <a:prstClr val="black"/>
                </a:solidFill>
                <a:latin typeface="Bosch Office Sans"/>
              </a:rPr>
            </a:br>
            <a:r>
              <a:rPr lang="en-US" sz="1223" kern="0" dirty="0">
                <a:solidFill>
                  <a:prstClr val="black"/>
                </a:solidFill>
                <a:latin typeface="Bosch Office Sans"/>
              </a:rPr>
              <a:t>for SW Developer </a:t>
            </a:r>
            <a:br>
              <a:rPr lang="en-US" sz="1223" kern="0" dirty="0">
                <a:solidFill>
                  <a:prstClr val="black"/>
                </a:solidFill>
                <a:latin typeface="Bosch Office Sans"/>
              </a:rPr>
            </a:br>
            <a:r>
              <a:rPr lang="en-US" sz="1223" kern="0" dirty="0">
                <a:solidFill>
                  <a:prstClr val="black"/>
                </a:solidFill>
                <a:latin typeface="Bosch Office Sans"/>
              </a:rPr>
              <a:t>on Local Computer</a:t>
            </a:r>
          </a:p>
        </p:txBody>
      </p:sp>
      <p:sp>
        <p:nvSpPr>
          <p:cNvPr id="203" name="Ellipse 202"/>
          <p:cNvSpPr/>
          <p:nvPr>
            <p:custDataLst>
              <p:tags r:id="rId35"/>
            </p:custDataLst>
          </p:nvPr>
        </p:nvSpPr>
        <p:spPr>
          <a:xfrm>
            <a:off x="6106931" y="1553349"/>
            <a:ext cx="320118" cy="320118"/>
          </a:xfrm>
          <a:prstGeom prst="ellipse">
            <a:avLst/>
          </a:prstGeom>
          <a:solidFill>
            <a:schemeClr val="bg1"/>
          </a:solidFill>
          <a:ln w="28575" cap="flat" cmpd="sng" algn="ctr">
            <a:solidFill>
              <a:srgbClr val="A6A6A6"/>
            </a:solidFill>
            <a:prstDash val="solid"/>
          </a:ln>
          <a:effectLst/>
        </p:spPr>
        <p:txBody>
          <a:bodyPr rtlCol="0" anchor="ctr"/>
          <a:lstStyle/>
          <a:p>
            <a:pPr algn="ctr" defTabSz="1016264">
              <a:defRPr/>
            </a:pPr>
            <a:endParaRPr lang="en-US" sz="1223" b="1" kern="0">
              <a:solidFill>
                <a:prstClr val="black"/>
              </a:solidFill>
              <a:latin typeface="Bosch Office Sans"/>
            </a:endParaRPr>
          </a:p>
        </p:txBody>
      </p:sp>
      <p:cxnSp>
        <p:nvCxnSpPr>
          <p:cNvPr id="73" name="Gerade Verbindung mit Pfeil 72"/>
          <p:cNvCxnSpPr>
            <a:endCxn id="81" idx="2"/>
          </p:cNvCxnSpPr>
          <p:nvPr>
            <p:custDataLst>
              <p:tags r:id="rId36"/>
            </p:custDataLst>
          </p:nvPr>
        </p:nvCxnSpPr>
        <p:spPr>
          <a:xfrm>
            <a:off x="1065074" y="1793438"/>
            <a:ext cx="560206" cy="0"/>
          </a:xfrm>
          <a:prstGeom prst="straightConnector1">
            <a:avLst/>
          </a:prstGeom>
          <a:ln w="19050">
            <a:solidFill>
              <a:schemeClr val="bg1">
                <a:lumMod val="6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74" name="Rechteck 73"/>
          <p:cNvSpPr/>
          <p:nvPr>
            <p:custDataLst>
              <p:tags r:id="rId37"/>
            </p:custDataLst>
          </p:nvPr>
        </p:nvSpPr>
        <p:spPr>
          <a:xfrm>
            <a:off x="480125" y="1078970"/>
            <a:ext cx="800295" cy="240088"/>
          </a:xfrm>
          <a:prstGeom prst="rect">
            <a:avLst/>
          </a:prstGeom>
          <a:noFill/>
          <a:ln w="9525" cap="flat" cmpd="sng" algn="ctr">
            <a:noFill/>
            <a:prstDash val="solid"/>
          </a:ln>
          <a:effectLst/>
        </p:spPr>
        <p:txBody>
          <a:bodyPr rtlCol="0" anchor="ctr"/>
          <a:lstStyle/>
          <a:p>
            <a:pPr algn="r" defTabSz="1016264">
              <a:defRPr/>
            </a:pPr>
            <a:r>
              <a:rPr lang="en-US" sz="1111" i="1" kern="0" dirty="0">
                <a:solidFill>
                  <a:srgbClr val="A6A6A6"/>
                </a:solidFill>
                <a:latin typeface="Bosch Office Sans"/>
              </a:rPr>
              <a:t>Develop</a:t>
            </a:r>
          </a:p>
        </p:txBody>
      </p:sp>
      <p:cxnSp>
        <p:nvCxnSpPr>
          <p:cNvPr id="75" name="Gerade Verbindung mit Pfeil 74"/>
          <p:cNvCxnSpPr>
            <a:stCxn id="81" idx="6"/>
            <a:endCxn id="85" idx="2"/>
          </p:cNvCxnSpPr>
          <p:nvPr>
            <p:custDataLst>
              <p:tags r:id="rId38"/>
            </p:custDataLst>
          </p:nvPr>
        </p:nvCxnSpPr>
        <p:spPr>
          <a:xfrm>
            <a:off x="1945398" y="1793438"/>
            <a:ext cx="320118" cy="0"/>
          </a:xfrm>
          <a:prstGeom prst="straightConnector1">
            <a:avLst/>
          </a:prstGeom>
          <a:ln w="19050">
            <a:solidFill>
              <a:schemeClr val="bg1">
                <a:lumMod val="6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6" name="Gerade Verbindung mit Pfeil 75"/>
          <p:cNvCxnSpPr>
            <a:stCxn id="86" idx="0"/>
          </p:cNvCxnSpPr>
          <p:nvPr>
            <p:custDataLst>
              <p:tags r:id="rId39"/>
            </p:custDataLst>
          </p:nvPr>
        </p:nvCxnSpPr>
        <p:spPr>
          <a:xfrm flipH="1" flipV="1">
            <a:off x="2425575" y="1233232"/>
            <a:ext cx="0" cy="464226"/>
          </a:xfrm>
          <a:prstGeom prst="straightConnector1">
            <a:avLst/>
          </a:prstGeom>
          <a:ln w="19050">
            <a:solidFill>
              <a:schemeClr val="bg1">
                <a:lumMod val="6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7" name="Gerade Verbindung mit Pfeil 76"/>
          <p:cNvCxnSpPr/>
          <p:nvPr>
            <p:custDataLst>
              <p:tags r:id="rId40"/>
            </p:custDataLst>
          </p:nvPr>
        </p:nvCxnSpPr>
        <p:spPr>
          <a:xfrm>
            <a:off x="1225133" y="1233232"/>
            <a:ext cx="1840678" cy="0"/>
          </a:xfrm>
          <a:prstGeom prst="straightConnector1">
            <a:avLst/>
          </a:prstGeom>
          <a:ln w="19050">
            <a:solidFill>
              <a:schemeClr val="bg1">
                <a:lumMod val="6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8" name="Gerade Verbindung mit Pfeil 77"/>
          <p:cNvCxnSpPr/>
          <p:nvPr>
            <p:custDataLst>
              <p:tags r:id="rId41"/>
            </p:custDataLst>
          </p:nvPr>
        </p:nvCxnSpPr>
        <p:spPr>
          <a:xfrm>
            <a:off x="1225133" y="1233232"/>
            <a:ext cx="0" cy="240088"/>
          </a:xfrm>
          <a:prstGeom prst="straightConnector1">
            <a:avLst/>
          </a:prstGeom>
          <a:ln w="19050">
            <a:solidFill>
              <a:schemeClr val="bg1">
                <a:lumMod val="6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79" name="Gruppieren 78"/>
          <p:cNvGrpSpPr/>
          <p:nvPr/>
        </p:nvGrpSpPr>
        <p:grpSpPr>
          <a:xfrm>
            <a:off x="1625281" y="1633379"/>
            <a:ext cx="320118" cy="320118"/>
            <a:chOff x="3972644" y="1933178"/>
            <a:chExt cx="288032" cy="288032"/>
          </a:xfrm>
        </p:grpSpPr>
        <p:pic>
          <p:nvPicPr>
            <p:cNvPr id="80" name="Grafik 79"/>
            <p:cNvPicPr>
              <a:picLocks noChangeAspect="1"/>
            </p:cNvPicPr>
            <p:nvPr>
              <p:custDataLst>
                <p:tags r:id="rId129"/>
              </p:custDataLst>
            </p:nvPr>
          </p:nvPicPr>
          <p:blipFill>
            <a:blip r:embed="rId135" cstate="print">
              <a:extLst>
                <a:ext uri="{28A0092B-C50C-407E-A947-70E740481C1C}">
                  <a14:useLocalDpi xmlns:a14="http://schemas.microsoft.com/office/drawing/2010/main" val="0"/>
                </a:ext>
              </a:extLst>
            </a:blip>
            <a:stretch>
              <a:fillRect/>
            </a:stretch>
          </p:blipFill>
          <p:spPr>
            <a:xfrm>
              <a:off x="4030566" y="1984240"/>
              <a:ext cx="192509" cy="180102"/>
            </a:xfrm>
            <a:prstGeom prst="rect">
              <a:avLst/>
            </a:prstGeom>
          </p:spPr>
        </p:pic>
        <p:sp>
          <p:nvSpPr>
            <p:cNvPr id="81" name="Ellipse 80"/>
            <p:cNvSpPr/>
            <p:nvPr>
              <p:custDataLst>
                <p:tags r:id="rId130"/>
              </p:custDataLst>
            </p:nvPr>
          </p:nvSpPr>
          <p:spPr>
            <a:xfrm>
              <a:off x="3972644" y="1933178"/>
              <a:ext cx="288032" cy="288032"/>
            </a:xfrm>
            <a:prstGeom prst="ellipse">
              <a:avLst/>
            </a:prstGeom>
            <a:ln w="19050">
              <a:solidFill>
                <a:schemeClr val="bg1">
                  <a:lumMod val="6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defTabSz="1016264">
                <a:defRPr/>
              </a:pPr>
              <a:endParaRPr lang="en-US" sz="2001" kern="0">
                <a:solidFill>
                  <a:srgbClr val="000000"/>
                </a:solidFill>
                <a:latin typeface="Bosch Office Sans"/>
              </a:endParaRPr>
            </a:p>
          </p:txBody>
        </p:sp>
      </p:grpSp>
      <p:sp>
        <p:nvSpPr>
          <p:cNvPr id="82" name="Bogen 81"/>
          <p:cNvSpPr>
            <a:spLocks noChangeAspect="1"/>
          </p:cNvSpPr>
          <p:nvPr>
            <p:custDataLst>
              <p:tags r:id="rId42"/>
            </p:custDataLst>
          </p:nvPr>
        </p:nvSpPr>
        <p:spPr>
          <a:xfrm>
            <a:off x="1065074" y="1473320"/>
            <a:ext cx="320118" cy="320118"/>
          </a:xfrm>
          <a:prstGeom prst="arc">
            <a:avLst>
              <a:gd name="adj1" fmla="val 5656382"/>
              <a:gd name="adj2" fmla="val 2854648"/>
            </a:avLst>
          </a:prstGeom>
          <a:ln w="19050">
            <a:solidFill>
              <a:srgbClr val="A6A6A6"/>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defTabSz="1016264" fontAlgn="base">
              <a:spcBef>
                <a:spcPct val="0"/>
              </a:spcBef>
              <a:spcAft>
                <a:spcPct val="0"/>
              </a:spcAft>
              <a:defRPr/>
            </a:pPr>
            <a:endParaRPr lang="en-US" sz="2001">
              <a:solidFill>
                <a:prstClr val="black"/>
              </a:solidFill>
              <a:latin typeface="Bosch Office Sans"/>
            </a:endParaRPr>
          </a:p>
        </p:txBody>
      </p:sp>
      <p:pic>
        <p:nvPicPr>
          <p:cNvPr id="83" name="Grafik 82"/>
          <p:cNvPicPr>
            <a:picLocks noChangeAspect="1"/>
          </p:cNvPicPr>
          <p:nvPr>
            <p:custDataLst>
              <p:tags r:id="rId43"/>
            </p:custDataLst>
          </p:nvPr>
        </p:nvPicPr>
        <p:blipFill>
          <a:blip r:embed="rId134" cstate="print">
            <a:extLst>
              <a:ext uri="{28A0092B-C50C-407E-A947-70E740481C1C}">
                <a14:useLocalDpi xmlns:a14="http://schemas.microsoft.com/office/drawing/2010/main" val="0"/>
              </a:ext>
            </a:extLst>
          </a:blip>
          <a:stretch>
            <a:fillRect/>
          </a:stretch>
        </p:blipFill>
        <p:spPr>
          <a:xfrm>
            <a:off x="1130989" y="1525120"/>
            <a:ext cx="189860" cy="189860"/>
          </a:xfrm>
          <a:prstGeom prst="rect">
            <a:avLst/>
          </a:prstGeom>
        </p:spPr>
      </p:pic>
      <p:grpSp>
        <p:nvGrpSpPr>
          <p:cNvPr id="84" name="Gruppieren 83"/>
          <p:cNvGrpSpPr/>
          <p:nvPr/>
        </p:nvGrpSpPr>
        <p:grpSpPr>
          <a:xfrm>
            <a:off x="2265516" y="1633379"/>
            <a:ext cx="320118" cy="320118"/>
            <a:chOff x="4404692" y="1933178"/>
            <a:chExt cx="288032" cy="288032"/>
          </a:xfrm>
        </p:grpSpPr>
        <p:sp>
          <p:nvSpPr>
            <p:cNvPr id="85" name="Ellipse 84"/>
            <p:cNvSpPr/>
            <p:nvPr>
              <p:custDataLst>
                <p:tags r:id="rId127"/>
              </p:custDataLst>
            </p:nvPr>
          </p:nvSpPr>
          <p:spPr>
            <a:xfrm>
              <a:off x="4404692" y="1933178"/>
              <a:ext cx="288032" cy="288032"/>
            </a:xfrm>
            <a:prstGeom prst="ellipse">
              <a:avLst/>
            </a:prstGeom>
            <a:solidFill>
              <a:schemeClr val="bg1"/>
            </a:solidFill>
            <a:ln w="19050">
              <a:solidFill>
                <a:schemeClr val="bg1">
                  <a:lumMod val="6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defTabSz="1016264">
                <a:defRPr/>
              </a:pPr>
              <a:endParaRPr lang="en-US" sz="2001" kern="0">
                <a:solidFill>
                  <a:srgbClr val="000000"/>
                </a:solidFill>
                <a:latin typeface="Bosch Office Sans"/>
              </a:endParaRPr>
            </a:p>
          </p:txBody>
        </p:sp>
        <p:pic>
          <p:nvPicPr>
            <p:cNvPr id="86" name="Grafik 85"/>
            <p:cNvPicPr>
              <a:picLocks noChangeAspect="1"/>
            </p:cNvPicPr>
            <p:nvPr>
              <p:custDataLst>
                <p:tags r:id="rId128"/>
              </p:custDataLst>
            </p:nvPr>
          </p:nvPicPr>
          <p:blipFill>
            <a:blip r:embed="rId136" cstate="print">
              <a:extLst>
                <a:ext uri="{28A0092B-C50C-407E-A947-70E740481C1C}">
                  <a14:useLocalDpi xmlns:a14="http://schemas.microsoft.com/office/drawing/2010/main" val="0"/>
                </a:ext>
              </a:extLst>
            </a:blip>
            <a:stretch>
              <a:fillRect/>
            </a:stretch>
          </p:blipFill>
          <p:spPr>
            <a:xfrm>
              <a:off x="4469204" y="1990834"/>
              <a:ext cx="178996" cy="178996"/>
            </a:xfrm>
            <a:prstGeom prst="rect">
              <a:avLst/>
            </a:prstGeom>
          </p:spPr>
        </p:pic>
      </p:grpSp>
      <p:cxnSp>
        <p:nvCxnSpPr>
          <p:cNvPr id="87" name="Gerade Verbindung mit Pfeil 86"/>
          <p:cNvCxnSpPr>
            <a:stCxn id="85" idx="6"/>
            <a:endCxn id="94" idx="2"/>
          </p:cNvCxnSpPr>
          <p:nvPr>
            <p:custDataLst>
              <p:tags r:id="rId44"/>
            </p:custDataLst>
          </p:nvPr>
        </p:nvCxnSpPr>
        <p:spPr>
          <a:xfrm>
            <a:off x="2585634" y="1793438"/>
            <a:ext cx="320118" cy="0"/>
          </a:xfrm>
          <a:prstGeom prst="straightConnector1">
            <a:avLst/>
          </a:prstGeom>
          <a:ln w="19050">
            <a:solidFill>
              <a:schemeClr val="bg1">
                <a:lumMod val="6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8" name="Rechteck 87"/>
          <p:cNvSpPr/>
          <p:nvPr>
            <p:custDataLst>
              <p:tags r:id="rId45"/>
            </p:custDataLst>
          </p:nvPr>
        </p:nvSpPr>
        <p:spPr>
          <a:xfrm>
            <a:off x="1465222" y="1953497"/>
            <a:ext cx="640236" cy="240088"/>
          </a:xfrm>
          <a:prstGeom prst="rect">
            <a:avLst/>
          </a:prstGeom>
          <a:noFill/>
          <a:ln w="9525" cap="flat" cmpd="sng" algn="ctr">
            <a:noFill/>
            <a:prstDash val="solid"/>
          </a:ln>
          <a:effectLst/>
        </p:spPr>
        <p:txBody>
          <a:bodyPr rtlCol="0" anchor="ctr"/>
          <a:lstStyle/>
          <a:p>
            <a:pPr algn="ctr" defTabSz="1016264">
              <a:defRPr/>
            </a:pPr>
            <a:r>
              <a:rPr lang="en-US" sz="1111" i="1" kern="0" dirty="0">
                <a:solidFill>
                  <a:srgbClr val="A6A6A6"/>
                </a:solidFill>
                <a:latin typeface="Bosch Office Sans"/>
              </a:rPr>
              <a:t>build</a:t>
            </a:r>
          </a:p>
        </p:txBody>
      </p:sp>
      <p:sp>
        <p:nvSpPr>
          <p:cNvPr id="89" name="Rechteck 88"/>
          <p:cNvSpPr/>
          <p:nvPr>
            <p:custDataLst>
              <p:tags r:id="rId46"/>
            </p:custDataLst>
          </p:nvPr>
        </p:nvSpPr>
        <p:spPr>
          <a:xfrm>
            <a:off x="2105457" y="1953497"/>
            <a:ext cx="640236" cy="240088"/>
          </a:xfrm>
          <a:prstGeom prst="rect">
            <a:avLst/>
          </a:prstGeom>
          <a:noFill/>
          <a:ln w="9525" cap="flat" cmpd="sng" algn="ctr">
            <a:noFill/>
            <a:prstDash val="solid"/>
          </a:ln>
          <a:effectLst/>
        </p:spPr>
        <p:txBody>
          <a:bodyPr rtlCol="0" anchor="ctr"/>
          <a:lstStyle/>
          <a:p>
            <a:pPr algn="ctr" defTabSz="1016264">
              <a:defRPr/>
            </a:pPr>
            <a:r>
              <a:rPr lang="en-US" sz="1111" i="1" kern="0">
                <a:solidFill>
                  <a:srgbClr val="A6A6A6"/>
                </a:solidFill>
                <a:latin typeface="Bosch Office Sans"/>
              </a:rPr>
              <a:t>SCA</a:t>
            </a:r>
          </a:p>
        </p:txBody>
      </p:sp>
      <p:cxnSp>
        <p:nvCxnSpPr>
          <p:cNvPr id="90" name="Gerade Verbindung mit Pfeil 89"/>
          <p:cNvCxnSpPr/>
          <p:nvPr>
            <p:custDataLst>
              <p:tags r:id="rId47"/>
            </p:custDataLst>
          </p:nvPr>
        </p:nvCxnSpPr>
        <p:spPr>
          <a:xfrm flipV="1">
            <a:off x="1785340" y="1233232"/>
            <a:ext cx="0" cy="400147"/>
          </a:xfrm>
          <a:prstGeom prst="straightConnector1">
            <a:avLst/>
          </a:prstGeom>
          <a:ln w="19050">
            <a:solidFill>
              <a:schemeClr val="bg1">
                <a:lumMod val="6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91" name="Rechteck 90"/>
          <p:cNvSpPr/>
          <p:nvPr>
            <p:custDataLst>
              <p:tags r:id="rId48"/>
            </p:custDataLst>
          </p:nvPr>
        </p:nvSpPr>
        <p:spPr>
          <a:xfrm>
            <a:off x="1545251" y="1313261"/>
            <a:ext cx="480177" cy="240088"/>
          </a:xfrm>
          <a:prstGeom prst="rect">
            <a:avLst/>
          </a:prstGeom>
          <a:solidFill>
            <a:schemeClr val="bg1">
              <a:alpha val="50000"/>
            </a:schemeClr>
          </a:solidFill>
          <a:ln w="9525" cap="flat" cmpd="sng" algn="ctr">
            <a:noFill/>
            <a:prstDash val="solid"/>
          </a:ln>
          <a:effectLst/>
        </p:spPr>
        <p:txBody>
          <a:bodyPr lIns="0" tIns="0" rIns="0" bIns="0" rtlCol="0" anchor="ctr"/>
          <a:lstStyle/>
          <a:p>
            <a:pPr algn="ctr" defTabSz="1016264">
              <a:defRPr/>
            </a:pPr>
            <a:r>
              <a:rPr lang="en-US" sz="889" i="1" kern="0" dirty="0">
                <a:solidFill>
                  <a:srgbClr val="A6A6A6"/>
                </a:solidFill>
                <a:latin typeface="Bosch Office Sans"/>
              </a:rPr>
              <a:t>Compiler </a:t>
            </a:r>
          </a:p>
          <a:p>
            <a:pPr algn="ctr" defTabSz="1016264">
              <a:defRPr/>
            </a:pPr>
            <a:r>
              <a:rPr lang="en-US" sz="889" i="1" kern="0" dirty="0">
                <a:solidFill>
                  <a:srgbClr val="A6A6A6"/>
                </a:solidFill>
                <a:latin typeface="Bosch Office Sans"/>
              </a:rPr>
              <a:t>warnings</a:t>
            </a:r>
          </a:p>
        </p:txBody>
      </p:sp>
      <p:sp>
        <p:nvSpPr>
          <p:cNvPr id="92" name="Rechteck 91"/>
          <p:cNvSpPr/>
          <p:nvPr>
            <p:custDataLst>
              <p:tags r:id="rId49"/>
            </p:custDataLst>
          </p:nvPr>
        </p:nvSpPr>
        <p:spPr>
          <a:xfrm>
            <a:off x="2025428" y="1313261"/>
            <a:ext cx="800295" cy="240088"/>
          </a:xfrm>
          <a:prstGeom prst="rect">
            <a:avLst/>
          </a:prstGeom>
          <a:solidFill>
            <a:schemeClr val="bg1">
              <a:alpha val="50000"/>
            </a:schemeClr>
          </a:solidFill>
          <a:ln w="9525" cap="flat" cmpd="sng" algn="ctr">
            <a:noFill/>
            <a:prstDash val="solid"/>
          </a:ln>
          <a:effectLst/>
        </p:spPr>
        <p:txBody>
          <a:bodyPr lIns="0" tIns="0" rIns="0" bIns="0" rtlCol="0" anchor="ctr"/>
          <a:lstStyle/>
          <a:p>
            <a:pPr algn="ctr" defTabSz="1016264">
              <a:defRPr/>
            </a:pPr>
            <a:r>
              <a:rPr lang="en-US" sz="889" i="1" kern="0" dirty="0">
                <a:solidFill>
                  <a:srgbClr val="A6A6A6"/>
                </a:solidFill>
                <a:latin typeface="Bosch Office Sans"/>
              </a:rPr>
              <a:t>Dataflow &amp;</a:t>
            </a:r>
          </a:p>
          <a:p>
            <a:pPr algn="ctr" defTabSz="1016264">
              <a:defRPr/>
            </a:pPr>
            <a:r>
              <a:rPr lang="en-US" sz="889" i="1" kern="0" dirty="0">
                <a:solidFill>
                  <a:srgbClr val="A6A6A6"/>
                </a:solidFill>
                <a:latin typeface="Bosch Office Sans"/>
              </a:rPr>
              <a:t>Coding Rules</a:t>
            </a:r>
          </a:p>
        </p:txBody>
      </p:sp>
      <p:grpSp>
        <p:nvGrpSpPr>
          <p:cNvPr id="93" name="Gruppieren 92"/>
          <p:cNvGrpSpPr/>
          <p:nvPr/>
        </p:nvGrpSpPr>
        <p:grpSpPr>
          <a:xfrm>
            <a:off x="2905752" y="1633379"/>
            <a:ext cx="320118" cy="320118"/>
            <a:chOff x="4404692" y="1933178"/>
            <a:chExt cx="288032" cy="288032"/>
          </a:xfrm>
        </p:grpSpPr>
        <p:sp>
          <p:nvSpPr>
            <p:cNvPr id="94" name="Ellipse 93"/>
            <p:cNvSpPr/>
            <p:nvPr>
              <p:custDataLst>
                <p:tags r:id="rId125"/>
              </p:custDataLst>
            </p:nvPr>
          </p:nvSpPr>
          <p:spPr>
            <a:xfrm>
              <a:off x="4404692" y="1933178"/>
              <a:ext cx="288032" cy="288032"/>
            </a:xfrm>
            <a:prstGeom prst="ellipse">
              <a:avLst/>
            </a:prstGeom>
            <a:ln w="19050">
              <a:solidFill>
                <a:schemeClr val="bg1">
                  <a:lumMod val="6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defTabSz="1016264">
                <a:defRPr/>
              </a:pPr>
              <a:endParaRPr lang="en-US" sz="2001" kern="0">
                <a:solidFill>
                  <a:srgbClr val="000000"/>
                </a:solidFill>
                <a:latin typeface="Bosch Office Sans"/>
              </a:endParaRPr>
            </a:p>
          </p:txBody>
        </p:sp>
        <p:pic>
          <p:nvPicPr>
            <p:cNvPr id="95" name="Grafik 94"/>
            <p:cNvPicPr>
              <a:picLocks noChangeAspect="1"/>
            </p:cNvPicPr>
            <p:nvPr>
              <p:custDataLst>
                <p:tags r:id="rId126"/>
              </p:custDataLst>
            </p:nvPr>
          </p:nvPicPr>
          <p:blipFill>
            <a:blip r:embed="rId136" cstate="print">
              <a:extLst>
                <a:ext uri="{28A0092B-C50C-407E-A947-70E740481C1C}">
                  <a14:useLocalDpi xmlns:a14="http://schemas.microsoft.com/office/drawing/2010/main" val="0"/>
                </a:ext>
              </a:extLst>
            </a:blip>
            <a:stretch>
              <a:fillRect/>
            </a:stretch>
          </p:blipFill>
          <p:spPr>
            <a:xfrm>
              <a:off x="4469204" y="1990834"/>
              <a:ext cx="178996" cy="178996"/>
            </a:xfrm>
            <a:prstGeom prst="rect">
              <a:avLst/>
            </a:prstGeom>
          </p:spPr>
        </p:pic>
      </p:grpSp>
      <p:cxnSp>
        <p:nvCxnSpPr>
          <p:cNvPr id="96" name="Gerade Verbindung mit Pfeil 95"/>
          <p:cNvCxnSpPr/>
          <p:nvPr>
            <p:custDataLst>
              <p:tags r:id="rId50"/>
            </p:custDataLst>
          </p:nvPr>
        </p:nvCxnSpPr>
        <p:spPr>
          <a:xfrm flipV="1">
            <a:off x="3065811" y="1233232"/>
            <a:ext cx="0" cy="400147"/>
          </a:xfrm>
          <a:prstGeom prst="straightConnector1">
            <a:avLst/>
          </a:prstGeom>
          <a:ln w="19050">
            <a:solidFill>
              <a:schemeClr val="bg1">
                <a:lumMod val="6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97" name="Rechteck 96"/>
          <p:cNvSpPr/>
          <p:nvPr>
            <p:custDataLst>
              <p:tags r:id="rId51"/>
            </p:custDataLst>
          </p:nvPr>
        </p:nvSpPr>
        <p:spPr>
          <a:xfrm>
            <a:off x="2825723" y="1313261"/>
            <a:ext cx="480177" cy="240088"/>
          </a:xfrm>
          <a:prstGeom prst="rect">
            <a:avLst/>
          </a:prstGeom>
          <a:solidFill>
            <a:schemeClr val="bg1">
              <a:alpha val="50000"/>
            </a:schemeClr>
          </a:solidFill>
          <a:ln w="9525" cap="flat" cmpd="sng" algn="ctr">
            <a:noFill/>
            <a:prstDash val="solid"/>
          </a:ln>
          <a:effectLst/>
        </p:spPr>
        <p:txBody>
          <a:bodyPr lIns="0" tIns="0" rIns="0" bIns="0" rtlCol="0" anchor="ctr"/>
          <a:lstStyle/>
          <a:p>
            <a:pPr algn="ctr" defTabSz="1016264">
              <a:defRPr/>
            </a:pPr>
            <a:r>
              <a:rPr lang="en-US" sz="889" i="1" kern="0" dirty="0">
                <a:solidFill>
                  <a:srgbClr val="A6A6A6"/>
                </a:solidFill>
                <a:latin typeface="Bosch Office Sans"/>
              </a:rPr>
              <a:t>Unit </a:t>
            </a:r>
          </a:p>
          <a:p>
            <a:pPr algn="ctr" defTabSz="1016264">
              <a:defRPr/>
            </a:pPr>
            <a:r>
              <a:rPr lang="en-US" sz="889" i="1" kern="0" dirty="0">
                <a:solidFill>
                  <a:srgbClr val="A6A6A6"/>
                </a:solidFill>
                <a:latin typeface="Bosch Office Sans"/>
              </a:rPr>
              <a:t>Tests</a:t>
            </a:r>
          </a:p>
        </p:txBody>
      </p:sp>
      <p:sp>
        <p:nvSpPr>
          <p:cNvPr id="232" name="Rechteck 231"/>
          <p:cNvSpPr/>
          <p:nvPr>
            <p:custDataLst>
              <p:tags r:id="rId52"/>
            </p:custDataLst>
          </p:nvPr>
        </p:nvSpPr>
        <p:spPr>
          <a:xfrm>
            <a:off x="2562065" y="3300929"/>
            <a:ext cx="1040383" cy="240088"/>
          </a:xfrm>
          <a:prstGeom prst="rect">
            <a:avLst/>
          </a:prstGeom>
          <a:noFill/>
          <a:ln w="9525" cap="flat" cmpd="sng" algn="ctr">
            <a:solidFill>
              <a:schemeClr val="bg2"/>
            </a:solidFill>
            <a:prstDash val="solid"/>
          </a:ln>
          <a:effectLst/>
        </p:spPr>
        <p:txBody>
          <a:bodyPr rtlCol="0" anchor="ctr"/>
          <a:lstStyle/>
          <a:p>
            <a:pPr algn="r" defTabSz="1016264">
              <a:defRPr/>
            </a:pPr>
            <a:r>
              <a:rPr lang="en-US" sz="1111" i="1" kern="0">
                <a:solidFill>
                  <a:schemeClr val="bg1">
                    <a:lumMod val="75000"/>
                  </a:schemeClr>
                </a:solidFill>
                <a:latin typeface="Bosch Office Sans"/>
              </a:rPr>
              <a:t>Integration</a:t>
            </a:r>
          </a:p>
        </p:txBody>
      </p:sp>
      <p:sp>
        <p:nvSpPr>
          <p:cNvPr id="233" name="Rechteck 232"/>
          <p:cNvSpPr/>
          <p:nvPr>
            <p:custDataLst>
              <p:tags r:id="rId53"/>
            </p:custDataLst>
          </p:nvPr>
        </p:nvSpPr>
        <p:spPr>
          <a:xfrm>
            <a:off x="4873340" y="2593095"/>
            <a:ext cx="640236" cy="240088"/>
          </a:xfrm>
          <a:prstGeom prst="rect">
            <a:avLst/>
          </a:prstGeom>
          <a:noFill/>
          <a:ln w="9525" cap="flat" cmpd="sng" algn="ctr">
            <a:solidFill>
              <a:schemeClr val="bg2"/>
            </a:solidFill>
            <a:prstDash val="solid"/>
          </a:ln>
          <a:effectLst/>
        </p:spPr>
        <p:txBody>
          <a:bodyPr rtlCol="0" anchor="ctr"/>
          <a:lstStyle/>
          <a:p>
            <a:pPr defTabSz="1016264">
              <a:defRPr/>
            </a:pPr>
            <a:r>
              <a:rPr lang="en-US" sz="1111" i="1" kern="0">
                <a:solidFill>
                  <a:schemeClr val="bg1">
                    <a:lumMod val="75000"/>
                  </a:schemeClr>
                </a:solidFill>
                <a:latin typeface="Bosch Office Sans"/>
              </a:rPr>
              <a:t>Report</a:t>
            </a:r>
          </a:p>
        </p:txBody>
      </p:sp>
      <p:cxnSp>
        <p:nvCxnSpPr>
          <p:cNvPr id="234" name="Gerade Verbindung mit Pfeil 233"/>
          <p:cNvCxnSpPr>
            <a:stCxn id="238" idx="6"/>
          </p:cNvCxnSpPr>
          <p:nvPr>
            <p:custDataLst>
              <p:tags r:id="rId54"/>
            </p:custDataLst>
          </p:nvPr>
        </p:nvCxnSpPr>
        <p:spPr>
          <a:xfrm>
            <a:off x="3866107" y="3432758"/>
            <a:ext cx="3521297" cy="0"/>
          </a:xfrm>
          <a:prstGeom prst="straightConnector1">
            <a:avLst/>
          </a:prstGeom>
          <a:ln w="19050">
            <a:solidFill>
              <a:schemeClr val="bg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35" name="Rechteck 234"/>
          <p:cNvSpPr/>
          <p:nvPr>
            <p:custDataLst>
              <p:tags r:id="rId55"/>
            </p:custDataLst>
          </p:nvPr>
        </p:nvSpPr>
        <p:spPr>
          <a:xfrm>
            <a:off x="3706048" y="2632463"/>
            <a:ext cx="880324" cy="400147"/>
          </a:xfrm>
          <a:prstGeom prst="rect">
            <a:avLst/>
          </a:prstGeom>
          <a:noFill/>
          <a:ln w="9525" cap="flat" cmpd="sng" algn="ctr">
            <a:solidFill>
              <a:schemeClr val="bg2"/>
            </a:solidFill>
            <a:prstDash val="solid"/>
          </a:ln>
          <a:effectLst/>
        </p:spPr>
        <p:txBody>
          <a:bodyPr rtlCol="0" anchor="ctr"/>
          <a:lstStyle/>
          <a:p>
            <a:pPr defTabSz="1016264">
              <a:defRPr/>
            </a:pPr>
            <a:r>
              <a:rPr lang="en-US" sz="1111" i="1" kern="0">
                <a:solidFill>
                  <a:schemeClr val="bg1">
                    <a:lumMod val="75000"/>
                  </a:schemeClr>
                </a:solidFill>
                <a:latin typeface="Bosch Office Sans"/>
              </a:rPr>
              <a:t>Pull </a:t>
            </a:r>
          </a:p>
          <a:p>
            <a:pPr defTabSz="1016264">
              <a:defRPr/>
            </a:pPr>
            <a:r>
              <a:rPr lang="en-US" sz="1111" i="1" kern="0">
                <a:solidFill>
                  <a:schemeClr val="bg1">
                    <a:lumMod val="75000"/>
                  </a:schemeClr>
                </a:solidFill>
                <a:latin typeface="Bosch Office Sans"/>
              </a:rPr>
              <a:t>Request</a:t>
            </a:r>
          </a:p>
        </p:txBody>
      </p:sp>
      <p:grpSp>
        <p:nvGrpSpPr>
          <p:cNvPr id="236" name="Gruppieren 235"/>
          <p:cNvGrpSpPr/>
          <p:nvPr/>
        </p:nvGrpSpPr>
        <p:grpSpPr>
          <a:xfrm>
            <a:off x="3545989" y="3272699"/>
            <a:ext cx="320118" cy="320118"/>
            <a:chOff x="5052764" y="3445346"/>
            <a:chExt cx="288032" cy="288032"/>
          </a:xfrm>
        </p:grpSpPr>
        <p:pic>
          <p:nvPicPr>
            <p:cNvPr id="237" name="Grafik 236"/>
            <p:cNvPicPr>
              <a:picLocks noChangeAspect="1"/>
            </p:cNvPicPr>
            <p:nvPr>
              <p:custDataLst>
                <p:tags r:id="rId123"/>
              </p:custDataLst>
            </p:nvPr>
          </p:nvPicPr>
          <p:blipFill>
            <a:blip r:embed="rId137" cstate="print">
              <a:extLst>
                <a:ext uri="{28A0092B-C50C-407E-A947-70E740481C1C}">
                  <a14:useLocalDpi xmlns:a14="http://schemas.microsoft.com/office/drawing/2010/main" val="0"/>
                </a:ext>
              </a:extLst>
            </a:blip>
            <a:stretch>
              <a:fillRect/>
            </a:stretch>
          </p:blipFill>
          <p:spPr>
            <a:xfrm>
              <a:off x="5089279" y="3476307"/>
              <a:ext cx="216024" cy="216024"/>
            </a:xfrm>
            <a:prstGeom prst="rect">
              <a:avLst/>
            </a:prstGeom>
            <a:ln>
              <a:solidFill>
                <a:schemeClr val="bg2"/>
              </a:solidFill>
            </a:ln>
          </p:spPr>
        </p:pic>
        <p:sp>
          <p:nvSpPr>
            <p:cNvPr id="238" name="Ellipse 237"/>
            <p:cNvSpPr/>
            <p:nvPr>
              <p:custDataLst>
                <p:tags r:id="rId124"/>
              </p:custDataLst>
            </p:nvPr>
          </p:nvSpPr>
          <p:spPr>
            <a:xfrm>
              <a:off x="5052764" y="3445346"/>
              <a:ext cx="288032" cy="288032"/>
            </a:xfrm>
            <a:prstGeom prst="ellipse">
              <a:avLst/>
            </a:prstGeom>
            <a:ln w="19050">
              <a:solidFill>
                <a:schemeClr val="bg2"/>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defTabSz="1016264">
                <a:defRPr/>
              </a:pPr>
              <a:endParaRPr lang="en-US" sz="2001" kern="0">
                <a:solidFill>
                  <a:schemeClr val="bg1">
                    <a:lumMod val="75000"/>
                  </a:schemeClr>
                </a:solidFill>
                <a:latin typeface="Bosch Office Sans"/>
              </a:endParaRPr>
            </a:p>
          </p:txBody>
        </p:sp>
      </p:grpSp>
      <p:cxnSp>
        <p:nvCxnSpPr>
          <p:cNvPr id="239" name="Gerade Verbindung mit Pfeil 238"/>
          <p:cNvCxnSpPr/>
          <p:nvPr>
            <p:custDataLst>
              <p:tags r:id="rId56"/>
            </p:custDataLst>
          </p:nvPr>
        </p:nvCxnSpPr>
        <p:spPr>
          <a:xfrm flipV="1">
            <a:off x="3706048" y="3592817"/>
            <a:ext cx="0" cy="480177"/>
          </a:xfrm>
          <a:prstGeom prst="straightConnector1">
            <a:avLst/>
          </a:prstGeom>
          <a:ln w="19050">
            <a:solidFill>
              <a:schemeClr val="bg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240" name="Gruppieren 239"/>
          <p:cNvGrpSpPr/>
          <p:nvPr/>
        </p:nvGrpSpPr>
        <p:grpSpPr>
          <a:xfrm>
            <a:off x="4346284" y="3272699"/>
            <a:ext cx="320118" cy="320118"/>
            <a:chOff x="3972644" y="1933178"/>
            <a:chExt cx="288032" cy="288032"/>
          </a:xfrm>
        </p:grpSpPr>
        <p:sp>
          <p:nvSpPr>
            <p:cNvPr id="241" name="Ellipse 240"/>
            <p:cNvSpPr/>
            <p:nvPr>
              <p:custDataLst>
                <p:tags r:id="rId121"/>
              </p:custDataLst>
            </p:nvPr>
          </p:nvSpPr>
          <p:spPr>
            <a:xfrm>
              <a:off x="3972644" y="1933178"/>
              <a:ext cx="288032" cy="288032"/>
            </a:xfrm>
            <a:prstGeom prst="ellipse">
              <a:avLst/>
            </a:prstGeom>
            <a:solidFill>
              <a:schemeClr val="bg1"/>
            </a:solidFill>
            <a:ln w="19050">
              <a:solidFill>
                <a:schemeClr val="bg2"/>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defTabSz="1016264">
                <a:defRPr/>
              </a:pPr>
              <a:endParaRPr lang="en-US" sz="2001" kern="0">
                <a:solidFill>
                  <a:schemeClr val="bg1">
                    <a:lumMod val="75000"/>
                  </a:schemeClr>
                </a:solidFill>
                <a:latin typeface="Bosch Office Sans"/>
              </a:endParaRPr>
            </a:p>
          </p:txBody>
        </p:sp>
        <p:pic>
          <p:nvPicPr>
            <p:cNvPr id="242" name="Grafik 241"/>
            <p:cNvPicPr>
              <a:picLocks noChangeAspect="1"/>
            </p:cNvPicPr>
            <p:nvPr>
              <p:custDataLst>
                <p:tags r:id="rId122"/>
              </p:custDataLst>
            </p:nvPr>
          </p:nvPicPr>
          <p:blipFill>
            <a:blip r:embed="rId135" cstate="print">
              <a:extLst>
                <a:ext uri="{28A0092B-C50C-407E-A947-70E740481C1C}">
                  <a14:useLocalDpi xmlns:a14="http://schemas.microsoft.com/office/drawing/2010/main" val="0"/>
                </a:ext>
              </a:extLst>
            </a:blip>
            <a:stretch>
              <a:fillRect/>
            </a:stretch>
          </p:blipFill>
          <p:spPr>
            <a:xfrm>
              <a:off x="4030566" y="1984240"/>
              <a:ext cx="192509" cy="180102"/>
            </a:xfrm>
            <a:prstGeom prst="rect">
              <a:avLst/>
            </a:prstGeom>
            <a:ln>
              <a:solidFill>
                <a:schemeClr val="bg2"/>
              </a:solidFill>
            </a:ln>
          </p:spPr>
        </p:pic>
      </p:grpSp>
      <p:grpSp>
        <p:nvGrpSpPr>
          <p:cNvPr id="243" name="Gruppieren 242"/>
          <p:cNvGrpSpPr/>
          <p:nvPr/>
        </p:nvGrpSpPr>
        <p:grpSpPr>
          <a:xfrm>
            <a:off x="4906490" y="3272699"/>
            <a:ext cx="320118" cy="320118"/>
            <a:chOff x="4404692" y="1933178"/>
            <a:chExt cx="288032" cy="288032"/>
          </a:xfrm>
        </p:grpSpPr>
        <p:sp>
          <p:nvSpPr>
            <p:cNvPr id="244" name="Ellipse 243"/>
            <p:cNvSpPr/>
            <p:nvPr>
              <p:custDataLst>
                <p:tags r:id="rId119"/>
              </p:custDataLst>
            </p:nvPr>
          </p:nvSpPr>
          <p:spPr>
            <a:xfrm>
              <a:off x="4404692" y="1933178"/>
              <a:ext cx="288032" cy="288032"/>
            </a:xfrm>
            <a:prstGeom prst="ellipse">
              <a:avLst/>
            </a:prstGeom>
            <a:solidFill>
              <a:schemeClr val="bg1"/>
            </a:solidFill>
            <a:ln w="19050">
              <a:solidFill>
                <a:schemeClr val="bg2"/>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defTabSz="1016264">
                <a:defRPr/>
              </a:pPr>
              <a:endParaRPr lang="en-US" sz="2001" kern="0">
                <a:solidFill>
                  <a:schemeClr val="bg1">
                    <a:lumMod val="75000"/>
                  </a:schemeClr>
                </a:solidFill>
                <a:latin typeface="Bosch Office Sans"/>
              </a:endParaRPr>
            </a:p>
          </p:txBody>
        </p:sp>
        <p:pic>
          <p:nvPicPr>
            <p:cNvPr id="245" name="Grafik 244"/>
            <p:cNvPicPr>
              <a:picLocks noChangeAspect="1"/>
            </p:cNvPicPr>
            <p:nvPr>
              <p:custDataLst>
                <p:tags r:id="rId120"/>
              </p:custDataLst>
            </p:nvPr>
          </p:nvPicPr>
          <p:blipFill>
            <a:blip r:embed="rId136" cstate="print">
              <a:extLst>
                <a:ext uri="{28A0092B-C50C-407E-A947-70E740481C1C}">
                  <a14:useLocalDpi xmlns:a14="http://schemas.microsoft.com/office/drawing/2010/main" val="0"/>
                </a:ext>
              </a:extLst>
            </a:blip>
            <a:stretch>
              <a:fillRect/>
            </a:stretch>
          </p:blipFill>
          <p:spPr>
            <a:xfrm>
              <a:off x="4469204" y="1990834"/>
              <a:ext cx="178996" cy="178996"/>
            </a:xfrm>
            <a:prstGeom prst="rect">
              <a:avLst/>
            </a:prstGeom>
            <a:ln>
              <a:solidFill>
                <a:schemeClr val="bg2"/>
              </a:solidFill>
            </a:ln>
          </p:spPr>
        </p:pic>
      </p:grpSp>
      <p:sp>
        <p:nvSpPr>
          <p:cNvPr id="246" name="Rechteck 245"/>
          <p:cNvSpPr/>
          <p:nvPr>
            <p:custDataLst>
              <p:tags r:id="rId57"/>
            </p:custDataLst>
          </p:nvPr>
        </p:nvSpPr>
        <p:spPr>
          <a:xfrm>
            <a:off x="4186225" y="3592817"/>
            <a:ext cx="640236" cy="240088"/>
          </a:xfrm>
          <a:prstGeom prst="rect">
            <a:avLst/>
          </a:prstGeom>
          <a:noFill/>
          <a:ln w="9525" cap="flat" cmpd="sng" algn="ctr">
            <a:solidFill>
              <a:schemeClr val="bg2"/>
            </a:solidFill>
            <a:prstDash val="solid"/>
          </a:ln>
          <a:effectLst/>
        </p:spPr>
        <p:txBody>
          <a:bodyPr rtlCol="0" anchor="ctr"/>
          <a:lstStyle/>
          <a:p>
            <a:pPr algn="ctr" defTabSz="1016264">
              <a:defRPr/>
            </a:pPr>
            <a:r>
              <a:rPr lang="en-US" sz="1111" i="1" kern="0">
                <a:solidFill>
                  <a:schemeClr val="bg1">
                    <a:lumMod val="75000"/>
                  </a:schemeClr>
                </a:solidFill>
                <a:latin typeface="Bosch Office Sans"/>
              </a:rPr>
              <a:t>build</a:t>
            </a:r>
          </a:p>
        </p:txBody>
      </p:sp>
      <p:sp>
        <p:nvSpPr>
          <p:cNvPr id="247" name="Rechteck 246"/>
          <p:cNvSpPr/>
          <p:nvPr>
            <p:custDataLst>
              <p:tags r:id="rId58"/>
            </p:custDataLst>
          </p:nvPr>
        </p:nvSpPr>
        <p:spPr>
          <a:xfrm>
            <a:off x="4746431" y="3592817"/>
            <a:ext cx="640236" cy="240088"/>
          </a:xfrm>
          <a:prstGeom prst="rect">
            <a:avLst/>
          </a:prstGeom>
          <a:noFill/>
          <a:ln w="9525" cap="flat" cmpd="sng" algn="ctr">
            <a:solidFill>
              <a:schemeClr val="bg2"/>
            </a:solidFill>
            <a:prstDash val="solid"/>
          </a:ln>
          <a:effectLst/>
        </p:spPr>
        <p:txBody>
          <a:bodyPr rtlCol="0" anchor="t"/>
          <a:lstStyle/>
          <a:p>
            <a:pPr algn="ctr" defTabSz="1016264">
              <a:defRPr/>
            </a:pPr>
            <a:r>
              <a:rPr lang="en-US" sz="1111" i="1" kern="0">
                <a:solidFill>
                  <a:schemeClr val="bg1">
                    <a:lumMod val="75000"/>
                  </a:schemeClr>
                </a:solidFill>
                <a:latin typeface="Bosch Office Sans"/>
              </a:rPr>
              <a:t>SCA</a:t>
            </a:r>
          </a:p>
        </p:txBody>
      </p:sp>
      <p:grpSp>
        <p:nvGrpSpPr>
          <p:cNvPr id="248" name="Gruppieren 247"/>
          <p:cNvGrpSpPr/>
          <p:nvPr/>
        </p:nvGrpSpPr>
        <p:grpSpPr>
          <a:xfrm>
            <a:off x="5506710" y="2388326"/>
            <a:ext cx="320118" cy="320118"/>
            <a:chOff x="6852964" y="3013298"/>
            <a:chExt cx="288032" cy="288032"/>
          </a:xfrm>
        </p:grpSpPr>
        <p:sp>
          <p:nvSpPr>
            <p:cNvPr id="249" name="Ellipse 248"/>
            <p:cNvSpPr/>
            <p:nvPr>
              <p:custDataLst>
                <p:tags r:id="rId117"/>
              </p:custDataLst>
            </p:nvPr>
          </p:nvSpPr>
          <p:spPr>
            <a:xfrm>
              <a:off x="6852964" y="3013298"/>
              <a:ext cx="288032" cy="288032"/>
            </a:xfrm>
            <a:prstGeom prst="ellipse">
              <a:avLst/>
            </a:prstGeom>
            <a:solidFill>
              <a:schemeClr val="bg1"/>
            </a:solidFill>
            <a:ln w="19050">
              <a:solidFill>
                <a:schemeClr val="bg2"/>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defTabSz="1016264">
                <a:defRPr/>
              </a:pPr>
              <a:endParaRPr lang="en-US" sz="2001" kern="0">
                <a:solidFill>
                  <a:schemeClr val="bg1">
                    <a:lumMod val="75000"/>
                  </a:schemeClr>
                </a:solidFill>
                <a:latin typeface="Bosch Office Sans"/>
              </a:endParaRPr>
            </a:p>
          </p:txBody>
        </p:sp>
        <p:pic>
          <p:nvPicPr>
            <p:cNvPr id="250" name="Grafik 249"/>
            <p:cNvPicPr>
              <a:picLocks noChangeAspect="1"/>
            </p:cNvPicPr>
            <p:nvPr>
              <p:custDataLst>
                <p:tags r:id="rId118"/>
              </p:custDataLst>
            </p:nvPr>
          </p:nvPicPr>
          <p:blipFill>
            <a:blip r:embed="rId138" cstate="print">
              <a:extLst>
                <a:ext uri="{28A0092B-C50C-407E-A947-70E740481C1C}">
                  <a14:useLocalDpi xmlns:a14="http://schemas.microsoft.com/office/drawing/2010/main" val="0"/>
                </a:ext>
              </a:extLst>
            </a:blip>
            <a:stretch>
              <a:fillRect/>
            </a:stretch>
          </p:blipFill>
          <p:spPr>
            <a:xfrm>
              <a:off x="6916506" y="3059906"/>
              <a:ext cx="187028" cy="187028"/>
            </a:xfrm>
            <a:prstGeom prst="rect">
              <a:avLst/>
            </a:prstGeom>
            <a:ln>
              <a:solidFill>
                <a:schemeClr val="bg2"/>
              </a:solidFill>
            </a:ln>
          </p:spPr>
        </p:pic>
      </p:grpSp>
      <p:grpSp>
        <p:nvGrpSpPr>
          <p:cNvPr id="252" name="Gruppieren 251"/>
          <p:cNvGrpSpPr/>
          <p:nvPr/>
        </p:nvGrpSpPr>
        <p:grpSpPr>
          <a:xfrm>
            <a:off x="5466696" y="3272699"/>
            <a:ext cx="320118" cy="320118"/>
            <a:chOff x="4404692" y="1933178"/>
            <a:chExt cx="288032" cy="288032"/>
          </a:xfrm>
        </p:grpSpPr>
        <p:sp>
          <p:nvSpPr>
            <p:cNvPr id="253" name="Ellipse 252"/>
            <p:cNvSpPr/>
            <p:nvPr>
              <p:custDataLst>
                <p:tags r:id="rId115"/>
              </p:custDataLst>
            </p:nvPr>
          </p:nvSpPr>
          <p:spPr>
            <a:xfrm>
              <a:off x="4404692" y="1933178"/>
              <a:ext cx="288032" cy="288032"/>
            </a:xfrm>
            <a:prstGeom prst="ellipse">
              <a:avLst/>
            </a:prstGeom>
            <a:solidFill>
              <a:schemeClr val="bg1"/>
            </a:solidFill>
            <a:ln w="19050">
              <a:solidFill>
                <a:schemeClr val="bg2"/>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defTabSz="1016264">
                <a:defRPr/>
              </a:pPr>
              <a:endParaRPr lang="en-US" sz="2001" kern="0">
                <a:solidFill>
                  <a:schemeClr val="bg1">
                    <a:lumMod val="75000"/>
                  </a:schemeClr>
                </a:solidFill>
                <a:latin typeface="Bosch Office Sans"/>
              </a:endParaRPr>
            </a:p>
          </p:txBody>
        </p:sp>
        <p:pic>
          <p:nvPicPr>
            <p:cNvPr id="254" name="Grafik 253"/>
            <p:cNvPicPr>
              <a:picLocks noChangeAspect="1"/>
            </p:cNvPicPr>
            <p:nvPr>
              <p:custDataLst>
                <p:tags r:id="rId116"/>
              </p:custDataLst>
            </p:nvPr>
          </p:nvPicPr>
          <p:blipFill>
            <a:blip r:embed="rId136" cstate="print">
              <a:extLst>
                <a:ext uri="{28A0092B-C50C-407E-A947-70E740481C1C}">
                  <a14:useLocalDpi xmlns:a14="http://schemas.microsoft.com/office/drawing/2010/main" val="0"/>
                </a:ext>
              </a:extLst>
            </a:blip>
            <a:stretch>
              <a:fillRect/>
            </a:stretch>
          </p:blipFill>
          <p:spPr>
            <a:xfrm>
              <a:off x="4469204" y="1990834"/>
              <a:ext cx="178996" cy="178996"/>
            </a:xfrm>
            <a:prstGeom prst="rect">
              <a:avLst/>
            </a:prstGeom>
            <a:ln>
              <a:solidFill>
                <a:schemeClr val="bg2"/>
              </a:solidFill>
            </a:ln>
          </p:spPr>
        </p:pic>
      </p:grpSp>
      <p:sp>
        <p:nvSpPr>
          <p:cNvPr id="255" name="Rechteck 254"/>
          <p:cNvSpPr/>
          <p:nvPr>
            <p:custDataLst>
              <p:tags r:id="rId59"/>
            </p:custDataLst>
          </p:nvPr>
        </p:nvSpPr>
        <p:spPr>
          <a:xfrm>
            <a:off x="5306637" y="3592816"/>
            <a:ext cx="640236" cy="416113"/>
          </a:xfrm>
          <a:prstGeom prst="rect">
            <a:avLst/>
          </a:prstGeom>
          <a:noFill/>
          <a:ln w="9525" cap="flat" cmpd="sng" algn="ctr">
            <a:solidFill>
              <a:schemeClr val="bg2"/>
            </a:solidFill>
            <a:prstDash val="solid"/>
          </a:ln>
          <a:effectLst/>
        </p:spPr>
        <p:txBody>
          <a:bodyPr rtlCol="0" anchor="t"/>
          <a:lstStyle/>
          <a:p>
            <a:pPr algn="ctr" defTabSz="1016264">
              <a:defRPr/>
            </a:pPr>
            <a:r>
              <a:rPr lang="en-US" sz="1111" i="1" kern="0">
                <a:solidFill>
                  <a:schemeClr val="bg1">
                    <a:lumMod val="75000"/>
                  </a:schemeClr>
                </a:solidFill>
                <a:latin typeface="Bosch Office Sans"/>
              </a:rPr>
              <a:t>SUT, SIT</a:t>
            </a:r>
          </a:p>
        </p:txBody>
      </p:sp>
      <p:grpSp>
        <p:nvGrpSpPr>
          <p:cNvPr id="256" name="Gruppieren 255"/>
          <p:cNvGrpSpPr/>
          <p:nvPr/>
        </p:nvGrpSpPr>
        <p:grpSpPr>
          <a:xfrm>
            <a:off x="6106932" y="3272699"/>
            <a:ext cx="320118" cy="320118"/>
            <a:chOff x="7357020" y="3445346"/>
            <a:chExt cx="288032" cy="288032"/>
          </a:xfrm>
        </p:grpSpPr>
        <p:sp>
          <p:nvSpPr>
            <p:cNvPr id="257" name="Ellipse 256"/>
            <p:cNvSpPr/>
            <p:nvPr>
              <p:custDataLst>
                <p:tags r:id="rId113"/>
              </p:custDataLst>
            </p:nvPr>
          </p:nvSpPr>
          <p:spPr>
            <a:xfrm>
              <a:off x="7357020" y="3445346"/>
              <a:ext cx="288032" cy="288032"/>
            </a:xfrm>
            <a:prstGeom prst="ellipse">
              <a:avLst/>
            </a:prstGeom>
            <a:solidFill>
              <a:schemeClr val="bg1"/>
            </a:solidFill>
            <a:ln w="19050">
              <a:solidFill>
                <a:schemeClr val="bg2"/>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defTabSz="1016264">
                <a:defRPr/>
              </a:pPr>
              <a:endParaRPr lang="en-US" sz="2001" kern="0">
                <a:solidFill>
                  <a:schemeClr val="bg1">
                    <a:lumMod val="75000"/>
                  </a:schemeClr>
                </a:solidFill>
                <a:latin typeface="Bosch Office Sans"/>
              </a:endParaRPr>
            </a:p>
          </p:txBody>
        </p:sp>
        <p:pic>
          <p:nvPicPr>
            <p:cNvPr id="258" name="Grafik 257"/>
            <p:cNvPicPr>
              <a:picLocks noChangeAspect="1"/>
            </p:cNvPicPr>
            <p:nvPr>
              <p:custDataLst>
                <p:tags r:id="rId114"/>
              </p:custDataLst>
            </p:nvPr>
          </p:nvPicPr>
          <p:blipFill>
            <a:blip r:embed="rId139" cstate="print">
              <a:extLst>
                <a:ext uri="{28A0092B-C50C-407E-A947-70E740481C1C}">
                  <a14:useLocalDpi xmlns:a14="http://schemas.microsoft.com/office/drawing/2010/main" val="0"/>
                </a:ext>
              </a:extLst>
            </a:blip>
            <a:stretch>
              <a:fillRect/>
            </a:stretch>
          </p:blipFill>
          <p:spPr>
            <a:xfrm>
              <a:off x="7400453" y="3488779"/>
              <a:ext cx="178272" cy="178272"/>
            </a:xfrm>
            <a:prstGeom prst="rect">
              <a:avLst/>
            </a:prstGeom>
            <a:ln>
              <a:solidFill>
                <a:schemeClr val="bg2"/>
              </a:solidFill>
            </a:ln>
          </p:spPr>
        </p:pic>
      </p:grpSp>
      <p:sp>
        <p:nvSpPr>
          <p:cNvPr id="259" name="Rechteck 258"/>
          <p:cNvSpPr/>
          <p:nvPr>
            <p:custDataLst>
              <p:tags r:id="rId60"/>
            </p:custDataLst>
          </p:nvPr>
        </p:nvSpPr>
        <p:spPr>
          <a:xfrm>
            <a:off x="5946873" y="3592817"/>
            <a:ext cx="640236" cy="240088"/>
          </a:xfrm>
          <a:prstGeom prst="rect">
            <a:avLst/>
          </a:prstGeom>
          <a:noFill/>
          <a:ln w="9525" cap="flat" cmpd="sng" algn="ctr">
            <a:solidFill>
              <a:schemeClr val="bg2"/>
            </a:solidFill>
            <a:prstDash val="solid"/>
          </a:ln>
          <a:effectLst/>
        </p:spPr>
        <p:txBody>
          <a:bodyPr rtlCol="0" anchor="ctr"/>
          <a:lstStyle/>
          <a:p>
            <a:pPr algn="ctr" defTabSz="1016264">
              <a:defRPr/>
            </a:pPr>
            <a:r>
              <a:rPr lang="en-US" sz="1111" i="1" kern="0">
                <a:solidFill>
                  <a:schemeClr val="bg1">
                    <a:lumMod val="75000"/>
                  </a:schemeClr>
                </a:solidFill>
                <a:latin typeface="Bosch Office Sans"/>
              </a:rPr>
              <a:t>TC</a:t>
            </a:r>
          </a:p>
        </p:txBody>
      </p:sp>
      <p:sp>
        <p:nvSpPr>
          <p:cNvPr id="260" name="Rechteck 259"/>
          <p:cNvSpPr/>
          <p:nvPr>
            <p:custDataLst>
              <p:tags r:id="rId61"/>
            </p:custDataLst>
          </p:nvPr>
        </p:nvSpPr>
        <p:spPr>
          <a:xfrm>
            <a:off x="6587109" y="3592817"/>
            <a:ext cx="640236" cy="240088"/>
          </a:xfrm>
          <a:prstGeom prst="rect">
            <a:avLst/>
          </a:prstGeom>
          <a:noFill/>
          <a:ln w="9525" cap="flat" cmpd="sng" algn="ctr">
            <a:solidFill>
              <a:schemeClr val="bg2"/>
            </a:solidFill>
            <a:prstDash val="solid"/>
          </a:ln>
          <a:effectLst/>
        </p:spPr>
        <p:txBody>
          <a:bodyPr rtlCol="0" anchor="ctr"/>
          <a:lstStyle/>
          <a:p>
            <a:pPr algn="ctr" defTabSz="1016264">
              <a:defRPr/>
            </a:pPr>
            <a:r>
              <a:rPr lang="en-US" sz="1111" i="1" kern="0">
                <a:solidFill>
                  <a:schemeClr val="bg1">
                    <a:lumMod val="75000"/>
                  </a:schemeClr>
                </a:solidFill>
                <a:latin typeface="Bosch Office Sans"/>
              </a:rPr>
              <a:t>SST</a:t>
            </a:r>
          </a:p>
        </p:txBody>
      </p:sp>
      <p:grpSp>
        <p:nvGrpSpPr>
          <p:cNvPr id="39" name="Gruppieren 38"/>
          <p:cNvGrpSpPr/>
          <p:nvPr/>
        </p:nvGrpSpPr>
        <p:grpSpPr>
          <a:xfrm>
            <a:off x="4506343" y="2940895"/>
            <a:ext cx="2400884" cy="170339"/>
            <a:chOff x="3756620" y="2796033"/>
            <a:chExt cx="2160240" cy="288008"/>
          </a:xfrm>
        </p:grpSpPr>
        <p:cxnSp>
          <p:nvCxnSpPr>
            <p:cNvPr id="251" name="Gerade Verbindung mit Pfeil 250"/>
            <p:cNvCxnSpPr/>
            <p:nvPr>
              <p:custDataLst>
                <p:tags r:id="rId108"/>
              </p:custDataLst>
            </p:nvPr>
          </p:nvCxnSpPr>
          <p:spPr>
            <a:xfrm flipV="1">
              <a:off x="3756620" y="2796033"/>
              <a:ext cx="0" cy="288008"/>
            </a:xfrm>
            <a:prstGeom prst="straightConnector1">
              <a:avLst/>
            </a:prstGeom>
            <a:ln w="19050">
              <a:solidFill>
                <a:schemeClr val="bg2"/>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1" name="Gerade Verbindung mit Pfeil 260"/>
            <p:cNvCxnSpPr/>
            <p:nvPr>
              <p:custDataLst>
                <p:tags r:id="rId109"/>
              </p:custDataLst>
            </p:nvPr>
          </p:nvCxnSpPr>
          <p:spPr>
            <a:xfrm flipH="1">
              <a:off x="3756620" y="2796033"/>
              <a:ext cx="2160240" cy="0"/>
            </a:xfrm>
            <a:prstGeom prst="straightConnector1">
              <a:avLst/>
            </a:prstGeom>
            <a:ln w="19050">
              <a:solidFill>
                <a:schemeClr val="bg2"/>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2" name="Gerade Verbindung mit Pfeil 261"/>
            <p:cNvCxnSpPr/>
            <p:nvPr>
              <p:custDataLst>
                <p:tags r:id="rId110"/>
              </p:custDataLst>
            </p:nvPr>
          </p:nvCxnSpPr>
          <p:spPr>
            <a:xfrm flipV="1">
              <a:off x="4260676" y="2796033"/>
              <a:ext cx="0" cy="288008"/>
            </a:xfrm>
            <a:prstGeom prst="straightConnector1">
              <a:avLst/>
            </a:prstGeom>
            <a:ln w="19050">
              <a:solidFill>
                <a:schemeClr val="bg2"/>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3" name="Gerade Verbindung mit Pfeil 262"/>
            <p:cNvCxnSpPr/>
            <p:nvPr>
              <p:custDataLst>
                <p:tags r:id="rId111"/>
              </p:custDataLst>
            </p:nvPr>
          </p:nvCxnSpPr>
          <p:spPr>
            <a:xfrm flipV="1">
              <a:off x="5340796" y="2796033"/>
              <a:ext cx="0" cy="288008"/>
            </a:xfrm>
            <a:prstGeom prst="straightConnector1">
              <a:avLst/>
            </a:prstGeom>
            <a:ln w="19050">
              <a:solidFill>
                <a:schemeClr val="bg2"/>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4" name="Gerade Verbindung mit Pfeil 263"/>
            <p:cNvCxnSpPr/>
            <p:nvPr>
              <p:custDataLst>
                <p:tags r:id="rId112"/>
              </p:custDataLst>
            </p:nvPr>
          </p:nvCxnSpPr>
          <p:spPr>
            <a:xfrm flipV="1">
              <a:off x="5916860" y="2796033"/>
              <a:ext cx="0" cy="288008"/>
            </a:xfrm>
            <a:prstGeom prst="straightConnector1">
              <a:avLst/>
            </a:prstGeom>
            <a:ln w="19050">
              <a:solidFill>
                <a:schemeClr val="bg2"/>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66" name="Gruppieren 265"/>
          <p:cNvGrpSpPr/>
          <p:nvPr/>
        </p:nvGrpSpPr>
        <p:grpSpPr>
          <a:xfrm>
            <a:off x="6747168" y="3272699"/>
            <a:ext cx="320118" cy="320118"/>
            <a:chOff x="8293124" y="3013298"/>
            <a:chExt cx="288032" cy="288032"/>
          </a:xfrm>
        </p:grpSpPr>
        <p:sp>
          <p:nvSpPr>
            <p:cNvPr id="267" name="Ellipse 266"/>
            <p:cNvSpPr/>
            <p:nvPr>
              <p:custDataLst>
                <p:tags r:id="rId106"/>
              </p:custDataLst>
            </p:nvPr>
          </p:nvSpPr>
          <p:spPr>
            <a:xfrm>
              <a:off x="8293124" y="3013298"/>
              <a:ext cx="288032" cy="288032"/>
            </a:xfrm>
            <a:prstGeom prst="ellipse">
              <a:avLst/>
            </a:prstGeom>
            <a:solidFill>
              <a:schemeClr val="bg1"/>
            </a:solidFill>
            <a:ln w="19050">
              <a:solidFill>
                <a:schemeClr val="bg2"/>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defTabSz="1016264">
                <a:defRPr/>
              </a:pPr>
              <a:endParaRPr lang="en-US" sz="2001" kern="0">
                <a:solidFill>
                  <a:schemeClr val="bg1">
                    <a:lumMod val="75000"/>
                  </a:schemeClr>
                </a:solidFill>
                <a:latin typeface="Bosch Office Sans"/>
              </a:endParaRPr>
            </a:p>
          </p:txBody>
        </p:sp>
        <p:pic>
          <p:nvPicPr>
            <p:cNvPr id="268" name="Grafik 267"/>
            <p:cNvPicPr>
              <a:picLocks noChangeAspect="1"/>
            </p:cNvPicPr>
            <p:nvPr>
              <p:custDataLst>
                <p:tags r:id="rId107"/>
              </p:custDataLst>
            </p:nvPr>
          </p:nvPicPr>
          <p:blipFill>
            <a:blip r:embed="rId140" cstate="print">
              <a:extLst>
                <a:ext uri="{28A0092B-C50C-407E-A947-70E740481C1C}">
                  <a14:useLocalDpi xmlns:a14="http://schemas.microsoft.com/office/drawing/2010/main" val="0"/>
                </a:ext>
              </a:extLst>
            </a:blip>
            <a:stretch>
              <a:fillRect/>
            </a:stretch>
          </p:blipFill>
          <p:spPr>
            <a:xfrm>
              <a:off x="8331225" y="3038699"/>
              <a:ext cx="216024" cy="216024"/>
            </a:xfrm>
            <a:prstGeom prst="rect">
              <a:avLst/>
            </a:prstGeom>
            <a:ln>
              <a:solidFill>
                <a:schemeClr val="bg2"/>
              </a:solidFill>
            </a:ln>
          </p:spPr>
        </p:pic>
      </p:grpSp>
      <p:cxnSp>
        <p:nvCxnSpPr>
          <p:cNvPr id="270" name="Gerade Verbindung mit Pfeil 269"/>
          <p:cNvCxnSpPr/>
          <p:nvPr>
            <p:custDataLst>
              <p:tags r:id="rId62"/>
            </p:custDataLst>
          </p:nvPr>
        </p:nvCxnSpPr>
        <p:spPr>
          <a:xfrm>
            <a:off x="7387404" y="3432758"/>
            <a:ext cx="0" cy="640236"/>
          </a:xfrm>
          <a:prstGeom prst="straightConnector1">
            <a:avLst/>
          </a:prstGeom>
          <a:ln w="19050">
            <a:solidFill>
              <a:schemeClr val="bg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71" name="Gerade Verbindung mit Pfeil 270"/>
          <p:cNvCxnSpPr/>
          <p:nvPr>
            <p:custDataLst>
              <p:tags r:id="rId63"/>
            </p:custDataLst>
          </p:nvPr>
        </p:nvCxnSpPr>
        <p:spPr>
          <a:xfrm>
            <a:off x="3706048" y="2872552"/>
            <a:ext cx="0" cy="400147"/>
          </a:xfrm>
          <a:prstGeom prst="straightConnector1">
            <a:avLst/>
          </a:prstGeom>
          <a:ln w="19050">
            <a:solidFill>
              <a:schemeClr val="bg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72" name="Gerade Verbindung mit Pfeil 271"/>
          <p:cNvCxnSpPr/>
          <p:nvPr>
            <p:custDataLst>
              <p:tags r:id="rId64"/>
            </p:custDataLst>
          </p:nvPr>
        </p:nvCxnSpPr>
        <p:spPr>
          <a:xfrm flipV="1">
            <a:off x="4506343" y="3110503"/>
            <a:ext cx="0" cy="150681"/>
          </a:xfrm>
          <a:prstGeom prst="straightConnector1">
            <a:avLst/>
          </a:prstGeom>
          <a:ln w="19050">
            <a:solidFill>
              <a:schemeClr val="bg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3" name="Gerade Verbindung mit Pfeil 272"/>
          <p:cNvCxnSpPr/>
          <p:nvPr>
            <p:custDataLst>
              <p:tags r:id="rId65"/>
            </p:custDataLst>
          </p:nvPr>
        </p:nvCxnSpPr>
        <p:spPr>
          <a:xfrm flipV="1">
            <a:off x="5066505" y="3110503"/>
            <a:ext cx="0" cy="150681"/>
          </a:xfrm>
          <a:prstGeom prst="straightConnector1">
            <a:avLst/>
          </a:prstGeom>
          <a:ln w="19050">
            <a:solidFill>
              <a:schemeClr val="bg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4" name="Gerade Verbindung mit Pfeil 273"/>
          <p:cNvCxnSpPr/>
          <p:nvPr>
            <p:custDataLst>
              <p:tags r:id="rId66"/>
            </p:custDataLst>
          </p:nvPr>
        </p:nvCxnSpPr>
        <p:spPr>
          <a:xfrm flipV="1">
            <a:off x="5626755" y="3110503"/>
            <a:ext cx="0" cy="150681"/>
          </a:xfrm>
          <a:prstGeom prst="straightConnector1">
            <a:avLst/>
          </a:prstGeom>
          <a:ln w="19050">
            <a:solidFill>
              <a:schemeClr val="bg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5" name="Gerade Verbindung mit Pfeil 274"/>
          <p:cNvCxnSpPr/>
          <p:nvPr>
            <p:custDataLst>
              <p:tags r:id="rId67"/>
            </p:custDataLst>
          </p:nvPr>
        </p:nvCxnSpPr>
        <p:spPr>
          <a:xfrm flipV="1">
            <a:off x="6266825" y="3110503"/>
            <a:ext cx="0" cy="150681"/>
          </a:xfrm>
          <a:prstGeom prst="straightConnector1">
            <a:avLst/>
          </a:prstGeom>
          <a:ln w="19050">
            <a:solidFill>
              <a:schemeClr val="bg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6" name="Gerade Verbindung mit Pfeil 275"/>
          <p:cNvCxnSpPr/>
          <p:nvPr>
            <p:custDataLst>
              <p:tags r:id="rId68"/>
            </p:custDataLst>
          </p:nvPr>
        </p:nvCxnSpPr>
        <p:spPr>
          <a:xfrm flipV="1">
            <a:off x="6907227" y="3110503"/>
            <a:ext cx="0" cy="150681"/>
          </a:xfrm>
          <a:prstGeom prst="straightConnector1">
            <a:avLst/>
          </a:prstGeom>
          <a:ln w="19050">
            <a:solidFill>
              <a:schemeClr val="bg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7" name="Gerade Verbindung mit Pfeil 276"/>
          <p:cNvCxnSpPr/>
          <p:nvPr>
            <p:custDataLst>
              <p:tags r:id="rId69"/>
            </p:custDataLst>
          </p:nvPr>
        </p:nvCxnSpPr>
        <p:spPr>
          <a:xfrm flipH="1">
            <a:off x="3715244" y="3110503"/>
            <a:ext cx="3191983" cy="0"/>
          </a:xfrm>
          <a:prstGeom prst="straightConnector1">
            <a:avLst/>
          </a:prstGeom>
          <a:ln w="19050">
            <a:solidFill>
              <a:schemeClr val="bg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78" name="Gerade Verbindung mit Pfeil 277"/>
          <p:cNvCxnSpPr/>
          <p:nvPr>
            <p:custDataLst>
              <p:tags r:id="rId70"/>
            </p:custDataLst>
          </p:nvPr>
        </p:nvCxnSpPr>
        <p:spPr>
          <a:xfrm flipV="1">
            <a:off x="5626755" y="2780326"/>
            <a:ext cx="0" cy="284043"/>
          </a:xfrm>
          <a:prstGeom prst="straightConnector1">
            <a:avLst/>
          </a:prstGeom>
          <a:ln w="19050">
            <a:solidFill>
              <a:schemeClr val="bg2"/>
            </a:solidFill>
            <a:prstDash val="sysDot"/>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79" name="Rechteck 278"/>
          <p:cNvSpPr/>
          <p:nvPr>
            <p:custDataLst>
              <p:tags r:id="rId71"/>
            </p:custDataLst>
          </p:nvPr>
        </p:nvSpPr>
        <p:spPr>
          <a:xfrm>
            <a:off x="2739917" y="1952618"/>
            <a:ext cx="640236" cy="240088"/>
          </a:xfrm>
          <a:prstGeom prst="rect">
            <a:avLst/>
          </a:prstGeom>
          <a:noFill/>
          <a:ln w="9525" cap="flat" cmpd="sng" algn="ctr">
            <a:noFill/>
            <a:prstDash val="solid"/>
          </a:ln>
          <a:effectLst/>
        </p:spPr>
        <p:txBody>
          <a:bodyPr rtlCol="0" anchor="ctr"/>
          <a:lstStyle/>
          <a:p>
            <a:pPr algn="ctr" defTabSz="1016264">
              <a:defRPr/>
            </a:pPr>
            <a:r>
              <a:rPr lang="en-US" sz="1111" i="1" kern="0">
                <a:solidFill>
                  <a:srgbClr val="A6A6A6"/>
                </a:solidFill>
                <a:latin typeface="Bosch Office Sans"/>
              </a:rPr>
              <a:t>SUT</a:t>
            </a:r>
          </a:p>
        </p:txBody>
      </p:sp>
      <p:sp>
        <p:nvSpPr>
          <p:cNvPr id="283" name="Textfeld 282"/>
          <p:cNvSpPr txBox="1"/>
          <p:nvPr>
            <p:custDataLst>
              <p:tags r:id="rId72"/>
            </p:custDataLst>
          </p:nvPr>
        </p:nvSpPr>
        <p:spPr>
          <a:xfrm>
            <a:off x="590082" y="4211727"/>
            <a:ext cx="2889392" cy="1016261"/>
          </a:xfrm>
          <a:prstGeom prst="rect">
            <a:avLst/>
          </a:prstGeom>
          <a:noFill/>
        </p:spPr>
        <p:txBody>
          <a:bodyPr wrap="none" lIns="0" tIns="0" rIns="0" bIns="0" rtlCol="0">
            <a:noAutofit/>
          </a:bodyPr>
          <a:lstStyle/>
          <a:p>
            <a:pPr algn="r" defTabSz="1016264">
              <a:lnSpc>
                <a:spcPct val="107000"/>
              </a:lnSpc>
              <a:defRPr/>
            </a:pPr>
            <a:r>
              <a:rPr lang="en-US" sz="1223" kern="0" dirty="0">
                <a:solidFill>
                  <a:prstClr val="black">
                    <a:lumMod val="50000"/>
                    <a:lumOff val="50000"/>
                  </a:prstClr>
                </a:solidFill>
                <a:latin typeface="Bosch Office Sans" pitchFamily="2" charset="0"/>
              </a:rPr>
              <a:t>Static Code Analysis</a:t>
            </a:r>
          </a:p>
          <a:p>
            <a:pPr algn="r" defTabSz="1016264">
              <a:lnSpc>
                <a:spcPct val="107000"/>
              </a:lnSpc>
              <a:defRPr/>
            </a:pPr>
            <a:r>
              <a:rPr lang="en-US" sz="1223" kern="0" dirty="0">
                <a:solidFill>
                  <a:prstClr val="black">
                    <a:lumMod val="50000"/>
                    <a:lumOff val="50000"/>
                  </a:prstClr>
                </a:solidFill>
                <a:latin typeface="Bosch Office Sans" pitchFamily="2" charset="0"/>
              </a:rPr>
              <a:t>S/W Unit Tests, S/W Integration Tests</a:t>
            </a:r>
          </a:p>
          <a:p>
            <a:pPr algn="r" defTabSz="1016264">
              <a:lnSpc>
                <a:spcPct val="107000"/>
              </a:lnSpc>
              <a:defRPr/>
            </a:pPr>
            <a:r>
              <a:rPr lang="en-US" sz="1223" kern="0" dirty="0">
                <a:solidFill>
                  <a:prstClr val="black">
                    <a:lumMod val="50000"/>
                    <a:lumOff val="50000"/>
                  </a:prstClr>
                </a:solidFill>
                <a:latin typeface="Bosch Office Sans" pitchFamily="2" charset="0"/>
              </a:rPr>
              <a:t>Test Coverage Evaluation</a:t>
            </a:r>
          </a:p>
          <a:p>
            <a:pPr algn="r" defTabSz="1016264">
              <a:lnSpc>
                <a:spcPct val="107000"/>
              </a:lnSpc>
              <a:defRPr/>
            </a:pPr>
            <a:r>
              <a:rPr lang="en-US" sz="1223" kern="0" dirty="0">
                <a:solidFill>
                  <a:prstClr val="black">
                    <a:lumMod val="50000"/>
                    <a:lumOff val="50000"/>
                  </a:prstClr>
                </a:solidFill>
                <a:latin typeface="Bosch Office Sans" pitchFamily="2" charset="0"/>
              </a:rPr>
              <a:t>S/W Simulation Smoke Test</a:t>
            </a:r>
          </a:p>
          <a:p>
            <a:pPr algn="r" defTabSz="1016264">
              <a:lnSpc>
                <a:spcPct val="107000"/>
              </a:lnSpc>
              <a:defRPr/>
            </a:pPr>
            <a:r>
              <a:rPr lang="en-US" sz="1223" kern="0" dirty="0">
                <a:solidFill>
                  <a:prstClr val="black">
                    <a:lumMod val="50000"/>
                    <a:lumOff val="50000"/>
                  </a:prstClr>
                </a:solidFill>
                <a:latin typeface="Bosch Office Sans" pitchFamily="2" charset="0"/>
              </a:rPr>
              <a:t>Complete S/W Test</a:t>
            </a:r>
          </a:p>
          <a:p>
            <a:pPr algn="r" defTabSz="1016264">
              <a:lnSpc>
                <a:spcPct val="107000"/>
              </a:lnSpc>
              <a:defRPr/>
            </a:pPr>
            <a:r>
              <a:rPr lang="en-US" sz="1223" kern="0" dirty="0">
                <a:solidFill>
                  <a:prstClr val="black">
                    <a:lumMod val="50000"/>
                    <a:lumOff val="50000"/>
                  </a:prstClr>
                </a:solidFill>
                <a:latin typeface="Bosch Office Sans" pitchFamily="2" charset="0"/>
              </a:rPr>
              <a:t>On-target Tests, HIL Tests</a:t>
            </a:r>
          </a:p>
        </p:txBody>
      </p:sp>
      <p:cxnSp>
        <p:nvCxnSpPr>
          <p:cNvPr id="284" name="Gewinkelter Verbinder 283"/>
          <p:cNvCxnSpPr>
            <a:endCxn id="247" idx="2"/>
          </p:cNvCxnSpPr>
          <p:nvPr>
            <p:custDataLst>
              <p:tags r:id="rId73"/>
            </p:custDataLst>
          </p:nvPr>
        </p:nvCxnSpPr>
        <p:spPr>
          <a:xfrm flipV="1">
            <a:off x="4311604" y="3832906"/>
            <a:ext cx="754945" cy="413325"/>
          </a:xfrm>
          <a:prstGeom prst="bentConnector2">
            <a:avLst/>
          </a:prstGeom>
          <a:ln w="6350">
            <a:solidFill>
              <a:schemeClr val="tx1">
                <a:lumMod val="75000"/>
                <a:lumOff val="2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285" name="Gewinkelter Verbinder 284"/>
          <p:cNvCxnSpPr>
            <a:endCxn id="255" idx="2"/>
          </p:cNvCxnSpPr>
          <p:nvPr>
            <p:custDataLst>
              <p:tags r:id="rId74"/>
            </p:custDataLst>
          </p:nvPr>
        </p:nvCxnSpPr>
        <p:spPr>
          <a:xfrm flipV="1">
            <a:off x="4269259" y="4008928"/>
            <a:ext cx="1357496" cy="438437"/>
          </a:xfrm>
          <a:prstGeom prst="bentConnector2">
            <a:avLst/>
          </a:prstGeom>
          <a:ln w="6350">
            <a:solidFill>
              <a:schemeClr val="tx1">
                <a:lumMod val="75000"/>
                <a:lumOff val="2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286" name="Gewinkelter Verbinder 285"/>
          <p:cNvCxnSpPr>
            <a:endCxn id="259" idx="2"/>
          </p:cNvCxnSpPr>
          <p:nvPr>
            <p:custDataLst>
              <p:tags r:id="rId75"/>
            </p:custDataLst>
          </p:nvPr>
        </p:nvCxnSpPr>
        <p:spPr>
          <a:xfrm flipV="1">
            <a:off x="4279846" y="3832905"/>
            <a:ext cx="1987146" cy="815596"/>
          </a:xfrm>
          <a:prstGeom prst="bentConnector2">
            <a:avLst/>
          </a:prstGeom>
          <a:ln w="6350">
            <a:solidFill>
              <a:schemeClr val="tx1">
                <a:lumMod val="75000"/>
                <a:lumOff val="2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287" name="Gewinkelter Verbinder 286"/>
          <p:cNvCxnSpPr>
            <a:endCxn id="260" idx="2"/>
          </p:cNvCxnSpPr>
          <p:nvPr>
            <p:custDataLst>
              <p:tags r:id="rId76"/>
            </p:custDataLst>
          </p:nvPr>
        </p:nvCxnSpPr>
        <p:spPr>
          <a:xfrm flipV="1">
            <a:off x="4297376" y="3832906"/>
            <a:ext cx="2609851" cy="1021991"/>
          </a:xfrm>
          <a:prstGeom prst="bentConnector2">
            <a:avLst/>
          </a:prstGeom>
          <a:ln w="6350">
            <a:solidFill>
              <a:schemeClr val="tx1">
                <a:lumMod val="75000"/>
                <a:lumOff val="2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21" name="Gerade Verbindung mit Pfeil 120"/>
          <p:cNvCxnSpPr>
            <a:stCxn id="144" idx="6"/>
          </p:cNvCxnSpPr>
          <p:nvPr>
            <p:custDataLst>
              <p:tags r:id="rId77"/>
            </p:custDataLst>
          </p:nvPr>
        </p:nvCxnSpPr>
        <p:spPr>
          <a:xfrm>
            <a:off x="6976754" y="4602843"/>
            <a:ext cx="3970798" cy="0"/>
          </a:xfrm>
          <a:prstGeom prst="straightConnector1">
            <a:avLst/>
          </a:prstGeom>
          <a:ln w="19050">
            <a:solidFill>
              <a:srgbClr val="00206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2" name="Gerade Verbindung mit Pfeil 121"/>
          <p:cNvCxnSpPr/>
          <p:nvPr>
            <p:custDataLst>
              <p:tags r:id="rId78"/>
            </p:custDataLst>
          </p:nvPr>
        </p:nvCxnSpPr>
        <p:spPr>
          <a:xfrm>
            <a:off x="7547463" y="4072994"/>
            <a:ext cx="0" cy="320118"/>
          </a:xfrm>
          <a:prstGeom prst="straightConnector1">
            <a:avLst/>
          </a:prstGeom>
          <a:ln w="19050">
            <a:solidFill>
              <a:srgbClr val="00206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123" name="Gruppieren 122"/>
          <p:cNvGrpSpPr/>
          <p:nvPr/>
        </p:nvGrpSpPr>
        <p:grpSpPr>
          <a:xfrm>
            <a:off x="7136812" y="4442784"/>
            <a:ext cx="320118" cy="320118"/>
            <a:chOff x="3972644" y="1933178"/>
            <a:chExt cx="288032" cy="288032"/>
          </a:xfrm>
        </p:grpSpPr>
        <p:sp>
          <p:nvSpPr>
            <p:cNvPr id="124" name="Ellipse 123"/>
            <p:cNvSpPr/>
            <p:nvPr>
              <p:custDataLst>
                <p:tags r:id="rId104"/>
              </p:custDataLst>
            </p:nvPr>
          </p:nvSpPr>
          <p:spPr>
            <a:xfrm>
              <a:off x="3972644" y="1933178"/>
              <a:ext cx="288032" cy="288032"/>
            </a:xfrm>
            <a:prstGeom prst="ellipse">
              <a:avLst/>
            </a:prstGeom>
            <a:solidFill>
              <a:schemeClr val="bg1"/>
            </a:solidFill>
            <a:ln w="19050">
              <a:solidFill>
                <a:srgbClr val="002060"/>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defTabSz="1016264">
                <a:defRPr/>
              </a:pPr>
              <a:endParaRPr lang="en-US" sz="2001" kern="0">
                <a:solidFill>
                  <a:srgbClr val="000000"/>
                </a:solidFill>
                <a:latin typeface="Bosch Office Sans"/>
              </a:endParaRPr>
            </a:p>
          </p:txBody>
        </p:sp>
        <p:pic>
          <p:nvPicPr>
            <p:cNvPr id="125" name="Grafik 124"/>
            <p:cNvPicPr>
              <a:picLocks noChangeAspect="1"/>
            </p:cNvPicPr>
            <p:nvPr>
              <p:custDataLst>
                <p:tags r:id="rId105"/>
              </p:custDataLst>
            </p:nvPr>
          </p:nvPicPr>
          <p:blipFill>
            <a:blip r:embed="rId135" cstate="print">
              <a:extLst>
                <a:ext uri="{28A0092B-C50C-407E-A947-70E740481C1C}">
                  <a14:useLocalDpi xmlns:a14="http://schemas.microsoft.com/office/drawing/2010/main" val="0"/>
                </a:ext>
              </a:extLst>
            </a:blip>
            <a:stretch>
              <a:fillRect/>
            </a:stretch>
          </p:blipFill>
          <p:spPr>
            <a:xfrm>
              <a:off x="4030566" y="1984240"/>
              <a:ext cx="192509" cy="180102"/>
            </a:xfrm>
            <a:prstGeom prst="rect">
              <a:avLst/>
            </a:prstGeom>
          </p:spPr>
        </p:pic>
      </p:grpSp>
      <p:grpSp>
        <p:nvGrpSpPr>
          <p:cNvPr id="126" name="Gruppieren 125"/>
          <p:cNvGrpSpPr/>
          <p:nvPr/>
        </p:nvGrpSpPr>
        <p:grpSpPr>
          <a:xfrm>
            <a:off x="7697019" y="4442784"/>
            <a:ext cx="320118" cy="320118"/>
            <a:chOff x="4404692" y="1933178"/>
            <a:chExt cx="288032" cy="288032"/>
          </a:xfrm>
        </p:grpSpPr>
        <p:sp>
          <p:nvSpPr>
            <p:cNvPr id="127" name="Ellipse 126"/>
            <p:cNvSpPr/>
            <p:nvPr>
              <p:custDataLst>
                <p:tags r:id="rId102"/>
              </p:custDataLst>
            </p:nvPr>
          </p:nvSpPr>
          <p:spPr>
            <a:xfrm>
              <a:off x="4404692" y="1933178"/>
              <a:ext cx="288032" cy="288032"/>
            </a:xfrm>
            <a:prstGeom prst="ellipse">
              <a:avLst/>
            </a:prstGeom>
            <a:solidFill>
              <a:schemeClr val="bg1"/>
            </a:solidFill>
            <a:ln w="19050">
              <a:solidFill>
                <a:srgbClr val="002060"/>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defTabSz="1016264">
                <a:defRPr/>
              </a:pPr>
              <a:endParaRPr lang="en-US" sz="2001" kern="0">
                <a:solidFill>
                  <a:srgbClr val="000000"/>
                </a:solidFill>
                <a:latin typeface="Bosch Office Sans"/>
              </a:endParaRPr>
            </a:p>
          </p:txBody>
        </p:sp>
        <p:pic>
          <p:nvPicPr>
            <p:cNvPr id="128" name="Grafik 127"/>
            <p:cNvPicPr>
              <a:picLocks noChangeAspect="1"/>
            </p:cNvPicPr>
            <p:nvPr>
              <p:custDataLst>
                <p:tags r:id="rId103"/>
              </p:custDataLst>
            </p:nvPr>
          </p:nvPicPr>
          <p:blipFill>
            <a:blip r:embed="rId136" cstate="print">
              <a:extLst>
                <a:ext uri="{28A0092B-C50C-407E-A947-70E740481C1C}">
                  <a14:useLocalDpi xmlns:a14="http://schemas.microsoft.com/office/drawing/2010/main" val="0"/>
                </a:ext>
              </a:extLst>
            </a:blip>
            <a:stretch>
              <a:fillRect/>
            </a:stretch>
          </p:blipFill>
          <p:spPr>
            <a:xfrm>
              <a:off x="4469204" y="1990834"/>
              <a:ext cx="178996" cy="178996"/>
            </a:xfrm>
            <a:prstGeom prst="rect">
              <a:avLst/>
            </a:prstGeom>
          </p:spPr>
        </p:pic>
      </p:grpSp>
      <p:sp>
        <p:nvSpPr>
          <p:cNvPr id="129" name="Rechteck 128"/>
          <p:cNvSpPr/>
          <p:nvPr>
            <p:custDataLst>
              <p:tags r:id="rId79"/>
            </p:custDataLst>
          </p:nvPr>
        </p:nvSpPr>
        <p:spPr>
          <a:xfrm>
            <a:off x="7536960" y="4762902"/>
            <a:ext cx="640236" cy="240088"/>
          </a:xfrm>
          <a:prstGeom prst="rect">
            <a:avLst/>
          </a:prstGeom>
          <a:noFill/>
          <a:ln w="9525" cap="flat" cmpd="sng" algn="ctr">
            <a:noFill/>
            <a:prstDash val="solid"/>
          </a:ln>
          <a:effectLst/>
        </p:spPr>
        <p:txBody>
          <a:bodyPr rtlCol="0" anchor="ctr"/>
          <a:lstStyle/>
          <a:p>
            <a:pPr algn="ctr" defTabSz="1016264">
              <a:defRPr/>
            </a:pPr>
            <a:r>
              <a:rPr lang="en-US" sz="1111" i="1" kern="0">
                <a:solidFill>
                  <a:srgbClr val="002060"/>
                </a:solidFill>
                <a:latin typeface="Bosch Office Sans"/>
              </a:rPr>
              <a:t>SCA</a:t>
            </a:r>
          </a:p>
        </p:txBody>
      </p:sp>
      <p:grpSp>
        <p:nvGrpSpPr>
          <p:cNvPr id="130" name="Gruppieren 129"/>
          <p:cNvGrpSpPr/>
          <p:nvPr/>
        </p:nvGrpSpPr>
        <p:grpSpPr>
          <a:xfrm>
            <a:off x="8257225" y="4442784"/>
            <a:ext cx="320118" cy="320118"/>
            <a:chOff x="4404692" y="1933178"/>
            <a:chExt cx="288032" cy="288032"/>
          </a:xfrm>
        </p:grpSpPr>
        <p:sp>
          <p:nvSpPr>
            <p:cNvPr id="131" name="Ellipse 130"/>
            <p:cNvSpPr/>
            <p:nvPr>
              <p:custDataLst>
                <p:tags r:id="rId100"/>
              </p:custDataLst>
            </p:nvPr>
          </p:nvSpPr>
          <p:spPr>
            <a:xfrm>
              <a:off x="4404692" y="1933178"/>
              <a:ext cx="288032" cy="288032"/>
            </a:xfrm>
            <a:prstGeom prst="ellipse">
              <a:avLst/>
            </a:prstGeom>
            <a:solidFill>
              <a:schemeClr val="bg1"/>
            </a:solidFill>
            <a:ln w="19050">
              <a:solidFill>
                <a:srgbClr val="002060"/>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defTabSz="1016264">
                <a:defRPr/>
              </a:pPr>
              <a:endParaRPr lang="en-US" sz="2001" kern="0">
                <a:solidFill>
                  <a:srgbClr val="000000"/>
                </a:solidFill>
                <a:latin typeface="Bosch Office Sans"/>
              </a:endParaRPr>
            </a:p>
          </p:txBody>
        </p:sp>
        <p:pic>
          <p:nvPicPr>
            <p:cNvPr id="132" name="Grafik 131"/>
            <p:cNvPicPr>
              <a:picLocks noChangeAspect="1"/>
            </p:cNvPicPr>
            <p:nvPr>
              <p:custDataLst>
                <p:tags r:id="rId101"/>
              </p:custDataLst>
            </p:nvPr>
          </p:nvPicPr>
          <p:blipFill>
            <a:blip r:embed="rId136" cstate="print">
              <a:extLst>
                <a:ext uri="{28A0092B-C50C-407E-A947-70E740481C1C}">
                  <a14:useLocalDpi xmlns:a14="http://schemas.microsoft.com/office/drawing/2010/main" val="0"/>
                </a:ext>
              </a:extLst>
            </a:blip>
            <a:stretch>
              <a:fillRect/>
            </a:stretch>
          </p:blipFill>
          <p:spPr>
            <a:xfrm>
              <a:off x="4469204" y="1990834"/>
              <a:ext cx="178996" cy="178996"/>
            </a:xfrm>
            <a:prstGeom prst="rect">
              <a:avLst/>
            </a:prstGeom>
          </p:spPr>
        </p:pic>
      </p:grpSp>
      <p:sp>
        <p:nvSpPr>
          <p:cNvPr id="133" name="Rechteck 132"/>
          <p:cNvSpPr/>
          <p:nvPr>
            <p:custDataLst>
              <p:tags r:id="rId80"/>
            </p:custDataLst>
          </p:nvPr>
        </p:nvSpPr>
        <p:spPr>
          <a:xfrm>
            <a:off x="8097166" y="4762901"/>
            <a:ext cx="640236" cy="348963"/>
          </a:xfrm>
          <a:prstGeom prst="rect">
            <a:avLst/>
          </a:prstGeom>
          <a:noFill/>
          <a:ln w="9525" cap="flat" cmpd="sng" algn="ctr">
            <a:noFill/>
            <a:prstDash val="solid"/>
          </a:ln>
          <a:effectLst/>
        </p:spPr>
        <p:txBody>
          <a:bodyPr rtlCol="0" anchor="ctr"/>
          <a:lstStyle/>
          <a:p>
            <a:pPr algn="ctr" defTabSz="1016264">
              <a:defRPr/>
            </a:pPr>
            <a:r>
              <a:rPr lang="en-US" sz="1111" i="1" kern="0">
                <a:solidFill>
                  <a:srgbClr val="002060"/>
                </a:solidFill>
                <a:latin typeface="Bosch Office Sans"/>
              </a:rPr>
              <a:t>SUT,</a:t>
            </a:r>
          </a:p>
          <a:p>
            <a:pPr algn="ctr" defTabSz="1016264">
              <a:defRPr/>
            </a:pPr>
            <a:r>
              <a:rPr lang="en-US" sz="1111" i="1" kern="0">
                <a:solidFill>
                  <a:srgbClr val="002060"/>
                </a:solidFill>
                <a:latin typeface="Bosch Office Sans"/>
              </a:rPr>
              <a:t>SIT</a:t>
            </a:r>
          </a:p>
        </p:txBody>
      </p:sp>
      <p:grpSp>
        <p:nvGrpSpPr>
          <p:cNvPr id="134" name="Gruppieren 133"/>
          <p:cNvGrpSpPr/>
          <p:nvPr/>
        </p:nvGrpSpPr>
        <p:grpSpPr>
          <a:xfrm>
            <a:off x="8817431" y="4442784"/>
            <a:ext cx="320118" cy="320118"/>
            <a:chOff x="7285012" y="3445346"/>
            <a:chExt cx="288032" cy="288032"/>
          </a:xfrm>
        </p:grpSpPr>
        <p:sp>
          <p:nvSpPr>
            <p:cNvPr id="135" name="Ellipse 134"/>
            <p:cNvSpPr/>
            <p:nvPr>
              <p:custDataLst>
                <p:tags r:id="rId98"/>
              </p:custDataLst>
            </p:nvPr>
          </p:nvSpPr>
          <p:spPr>
            <a:xfrm>
              <a:off x="7285012" y="3445346"/>
              <a:ext cx="288032" cy="288032"/>
            </a:xfrm>
            <a:prstGeom prst="ellipse">
              <a:avLst/>
            </a:prstGeom>
            <a:solidFill>
              <a:schemeClr val="bg1"/>
            </a:solidFill>
            <a:ln w="19050">
              <a:solidFill>
                <a:srgbClr val="002060"/>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defTabSz="1016264">
                <a:defRPr/>
              </a:pPr>
              <a:endParaRPr lang="en-US" sz="2001" kern="0">
                <a:solidFill>
                  <a:srgbClr val="000000"/>
                </a:solidFill>
                <a:latin typeface="Bosch Office Sans"/>
              </a:endParaRPr>
            </a:p>
          </p:txBody>
        </p:sp>
        <p:pic>
          <p:nvPicPr>
            <p:cNvPr id="136" name="Grafik 135"/>
            <p:cNvPicPr>
              <a:picLocks noChangeAspect="1"/>
            </p:cNvPicPr>
            <p:nvPr>
              <p:custDataLst>
                <p:tags r:id="rId99"/>
              </p:custDataLst>
            </p:nvPr>
          </p:nvPicPr>
          <p:blipFill>
            <a:blip r:embed="rId139" cstate="print">
              <a:extLst>
                <a:ext uri="{28A0092B-C50C-407E-A947-70E740481C1C}">
                  <a14:useLocalDpi xmlns:a14="http://schemas.microsoft.com/office/drawing/2010/main" val="0"/>
                </a:ext>
              </a:extLst>
            </a:blip>
            <a:stretch>
              <a:fillRect/>
            </a:stretch>
          </p:blipFill>
          <p:spPr>
            <a:xfrm>
              <a:off x="7328445" y="3488779"/>
              <a:ext cx="178272" cy="178272"/>
            </a:xfrm>
            <a:prstGeom prst="rect">
              <a:avLst/>
            </a:prstGeom>
          </p:spPr>
        </p:pic>
      </p:grpSp>
      <p:sp>
        <p:nvSpPr>
          <p:cNvPr id="137" name="Rechteck 136"/>
          <p:cNvSpPr/>
          <p:nvPr>
            <p:custDataLst>
              <p:tags r:id="rId81"/>
            </p:custDataLst>
          </p:nvPr>
        </p:nvSpPr>
        <p:spPr>
          <a:xfrm>
            <a:off x="8657372" y="4762902"/>
            <a:ext cx="640236" cy="240088"/>
          </a:xfrm>
          <a:prstGeom prst="rect">
            <a:avLst/>
          </a:prstGeom>
          <a:noFill/>
          <a:ln w="9525" cap="flat" cmpd="sng" algn="ctr">
            <a:noFill/>
            <a:prstDash val="solid"/>
          </a:ln>
          <a:effectLst/>
        </p:spPr>
        <p:txBody>
          <a:bodyPr rtlCol="0" anchor="ctr"/>
          <a:lstStyle/>
          <a:p>
            <a:pPr algn="ctr" defTabSz="1016264">
              <a:defRPr/>
            </a:pPr>
            <a:r>
              <a:rPr lang="en-US" sz="1111" i="1" kern="0">
                <a:solidFill>
                  <a:srgbClr val="002060"/>
                </a:solidFill>
                <a:latin typeface="Bosch Office Sans"/>
              </a:rPr>
              <a:t>TC</a:t>
            </a:r>
          </a:p>
        </p:txBody>
      </p:sp>
      <p:sp>
        <p:nvSpPr>
          <p:cNvPr id="138" name="Rechteck 137"/>
          <p:cNvSpPr/>
          <p:nvPr>
            <p:custDataLst>
              <p:tags r:id="rId82"/>
            </p:custDataLst>
          </p:nvPr>
        </p:nvSpPr>
        <p:spPr>
          <a:xfrm>
            <a:off x="9217579" y="4762902"/>
            <a:ext cx="640236" cy="240088"/>
          </a:xfrm>
          <a:prstGeom prst="rect">
            <a:avLst/>
          </a:prstGeom>
          <a:noFill/>
          <a:ln w="9525" cap="flat" cmpd="sng" algn="ctr">
            <a:noFill/>
            <a:prstDash val="solid"/>
          </a:ln>
          <a:effectLst/>
        </p:spPr>
        <p:txBody>
          <a:bodyPr rtlCol="0" anchor="ctr"/>
          <a:lstStyle/>
          <a:p>
            <a:pPr algn="ctr" defTabSz="1016264">
              <a:defRPr/>
            </a:pPr>
            <a:r>
              <a:rPr lang="en-US" sz="1111" i="1" kern="0">
                <a:solidFill>
                  <a:srgbClr val="002060"/>
                </a:solidFill>
                <a:latin typeface="Bosch Office Sans"/>
              </a:rPr>
              <a:t>CST</a:t>
            </a:r>
          </a:p>
        </p:txBody>
      </p:sp>
      <p:grpSp>
        <p:nvGrpSpPr>
          <p:cNvPr id="139" name="Gruppieren 138"/>
          <p:cNvGrpSpPr/>
          <p:nvPr/>
        </p:nvGrpSpPr>
        <p:grpSpPr>
          <a:xfrm>
            <a:off x="9377638" y="4442784"/>
            <a:ext cx="320118" cy="320118"/>
            <a:chOff x="8149108" y="3013298"/>
            <a:chExt cx="288032" cy="288032"/>
          </a:xfrm>
        </p:grpSpPr>
        <p:sp>
          <p:nvSpPr>
            <p:cNvPr id="140" name="Ellipse 139"/>
            <p:cNvSpPr/>
            <p:nvPr>
              <p:custDataLst>
                <p:tags r:id="rId96"/>
              </p:custDataLst>
            </p:nvPr>
          </p:nvSpPr>
          <p:spPr>
            <a:xfrm>
              <a:off x="8149108" y="3013298"/>
              <a:ext cx="288032" cy="288032"/>
            </a:xfrm>
            <a:prstGeom prst="ellipse">
              <a:avLst/>
            </a:prstGeom>
            <a:solidFill>
              <a:schemeClr val="bg1"/>
            </a:solidFill>
            <a:ln w="19050">
              <a:solidFill>
                <a:srgbClr val="002060"/>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defTabSz="1016264">
                <a:defRPr/>
              </a:pPr>
              <a:endParaRPr lang="en-US" sz="2001" kern="0">
                <a:solidFill>
                  <a:srgbClr val="000000"/>
                </a:solidFill>
                <a:latin typeface="Bosch Office Sans"/>
              </a:endParaRPr>
            </a:p>
          </p:txBody>
        </p:sp>
        <p:pic>
          <p:nvPicPr>
            <p:cNvPr id="141" name="Grafik 140"/>
            <p:cNvPicPr>
              <a:picLocks noChangeAspect="1"/>
            </p:cNvPicPr>
            <p:nvPr>
              <p:custDataLst>
                <p:tags r:id="rId97"/>
              </p:custDataLst>
            </p:nvPr>
          </p:nvPicPr>
          <p:blipFill>
            <a:blip r:embed="rId140" cstate="print">
              <a:extLst>
                <a:ext uri="{28A0092B-C50C-407E-A947-70E740481C1C}">
                  <a14:useLocalDpi xmlns:a14="http://schemas.microsoft.com/office/drawing/2010/main" val="0"/>
                </a:ext>
              </a:extLst>
            </a:blip>
            <a:stretch>
              <a:fillRect/>
            </a:stretch>
          </p:blipFill>
          <p:spPr>
            <a:xfrm>
              <a:off x="8187209" y="3038699"/>
              <a:ext cx="216024" cy="216024"/>
            </a:xfrm>
            <a:prstGeom prst="rect">
              <a:avLst/>
            </a:prstGeom>
          </p:spPr>
        </p:pic>
      </p:grpSp>
      <p:grpSp>
        <p:nvGrpSpPr>
          <p:cNvPr id="142" name="Gruppieren 141"/>
          <p:cNvGrpSpPr/>
          <p:nvPr/>
        </p:nvGrpSpPr>
        <p:grpSpPr>
          <a:xfrm>
            <a:off x="6656636" y="4442784"/>
            <a:ext cx="320118" cy="320118"/>
            <a:chOff x="5052764" y="3445346"/>
            <a:chExt cx="288032" cy="288032"/>
          </a:xfrm>
        </p:grpSpPr>
        <p:pic>
          <p:nvPicPr>
            <p:cNvPr id="143" name="Grafik 142"/>
            <p:cNvPicPr>
              <a:picLocks noChangeAspect="1"/>
            </p:cNvPicPr>
            <p:nvPr>
              <p:custDataLst>
                <p:tags r:id="rId94"/>
              </p:custDataLst>
            </p:nvPr>
          </p:nvPicPr>
          <p:blipFill>
            <a:blip r:embed="rId137" cstate="print">
              <a:extLst>
                <a:ext uri="{28A0092B-C50C-407E-A947-70E740481C1C}">
                  <a14:useLocalDpi xmlns:a14="http://schemas.microsoft.com/office/drawing/2010/main" val="0"/>
                </a:ext>
              </a:extLst>
            </a:blip>
            <a:stretch>
              <a:fillRect/>
            </a:stretch>
          </p:blipFill>
          <p:spPr>
            <a:xfrm>
              <a:off x="5086103" y="3474719"/>
              <a:ext cx="216024" cy="216024"/>
            </a:xfrm>
            <a:prstGeom prst="rect">
              <a:avLst/>
            </a:prstGeom>
          </p:spPr>
        </p:pic>
        <p:sp>
          <p:nvSpPr>
            <p:cNvPr id="144" name="Ellipse 143"/>
            <p:cNvSpPr/>
            <p:nvPr>
              <p:custDataLst>
                <p:tags r:id="rId95"/>
              </p:custDataLst>
            </p:nvPr>
          </p:nvSpPr>
          <p:spPr>
            <a:xfrm>
              <a:off x="5052764" y="3445346"/>
              <a:ext cx="288032" cy="288032"/>
            </a:xfrm>
            <a:prstGeom prst="ellipse">
              <a:avLst/>
            </a:prstGeom>
            <a:ln w="19050">
              <a:solidFill>
                <a:srgbClr val="002060"/>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defTabSz="1016264">
                <a:defRPr/>
              </a:pPr>
              <a:endParaRPr lang="en-US" sz="2001" kern="0">
                <a:solidFill>
                  <a:srgbClr val="000000"/>
                </a:solidFill>
                <a:latin typeface="Bosch Office Sans"/>
              </a:endParaRPr>
            </a:p>
          </p:txBody>
        </p:sp>
      </p:grpSp>
      <p:cxnSp>
        <p:nvCxnSpPr>
          <p:cNvPr id="145" name="Gerade Verbindung mit Pfeil 144"/>
          <p:cNvCxnSpPr/>
          <p:nvPr>
            <p:custDataLst>
              <p:tags r:id="rId83"/>
            </p:custDataLst>
          </p:nvPr>
        </p:nvCxnSpPr>
        <p:spPr>
          <a:xfrm flipV="1">
            <a:off x="6816695" y="4762901"/>
            <a:ext cx="0" cy="640236"/>
          </a:xfrm>
          <a:prstGeom prst="straightConnector1">
            <a:avLst/>
          </a:prstGeom>
          <a:ln w="19050">
            <a:solidFill>
              <a:srgbClr val="0070C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46" name="Rechteck 145"/>
          <p:cNvSpPr/>
          <p:nvPr>
            <p:custDataLst>
              <p:tags r:id="rId84"/>
            </p:custDataLst>
          </p:nvPr>
        </p:nvSpPr>
        <p:spPr>
          <a:xfrm>
            <a:off x="6976753" y="4762902"/>
            <a:ext cx="640236" cy="240088"/>
          </a:xfrm>
          <a:prstGeom prst="rect">
            <a:avLst/>
          </a:prstGeom>
          <a:noFill/>
          <a:ln w="9525" cap="flat" cmpd="sng" algn="ctr">
            <a:noFill/>
            <a:prstDash val="solid"/>
          </a:ln>
          <a:effectLst/>
        </p:spPr>
        <p:txBody>
          <a:bodyPr rtlCol="0" anchor="ctr"/>
          <a:lstStyle/>
          <a:p>
            <a:pPr algn="ctr" defTabSz="1016264">
              <a:defRPr/>
            </a:pPr>
            <a:r>
              <a:rPr lang="en-US" sz="1111" i="1" kern="0">
                <a:solidFill>
                  <a:srgbClr val="002060"/>
                </a:solidFill>
                <a:latin typeface="Bosch Office Sans"/>
              </a:rPr>
              <a:t>build</a:t>
            </a:r>
          </a:p>
        </p:txBody>
      </p:sp>
      <p:sp>
        <p:nvSpPr>
          <p:cNvPr id="147" name="Rechteck 146"/>
          <p:cNvSpPr/>
          <p:nvPr>
            <p:custDataLst>
              <p:tags r:id="rId85"/>
            </p:custDataLst>
          </p:nvPr>
        </p:nvSpPr>
        <p:spPr>
          <a:xfrm>
            <a:off x="7547463" y="3912935"/>
            <a:ext cx="880324" cy="400147"/>
          </a:xfrm>
          <a:prstGeom prst="rect">
            <a:avLst/>
          </a:prstGeom>
          <a:noFill/>
          <a:ln w="9525" cap="flat" cmpd="sng" algn="ctr">
            <a:noFill/>
            <a:prstDash val="solid"/>
          </a:ln>
          <a:effectLst/>
        </p:spPr>
        <p:txBody>
          <a:bodyPr rtlCol="0" anchor="ctr"/>
          <a:lstStyle/>
          <a:p>
            <a:pPr defTabSz="1016264">
              <a:defRPr/>
            </a:pPr>
            <a:r>
              <a:rPr lang="en-US" sz="1111" i="1" kern="0">
                <a:solidFill>
                  <a:srgbClr val="002060"/>
                </a:solidFill>
                <a:latin typeface="Bosch Office Sans"/>
              </a:rPr>
              <a:t>Pull </a:t>
            </a:r>
          </a:p>
          <a:p>
            <a:pPr defTabSz="1016264">
              <a:defRPr/>
            </a:pPr>
            <a:r>
              <a:rPr lang="en-US" sz="1111" i="1" kern="0">
                <a:solidFill>
                  <a:srgbClr val="002060"/>
                </a:solidFill>
                <a:latin typeface="Bosch Office Sans"/>
              </a:rPr>
              <a:t>Request</a:t>
            </a:r>
          </a:p>
        </p:txBody>
      </p:sp>
      <p:sp>
        <p:nvSpPr>
          <p:cNvPr id="148" name="Rechteck 147"/>
          <p:cNvSpPr/>
          <p:nvPr>
            <p:custDataLst>
              <p:tags r:id="rId86"/>
            </p:custDataLst>
          </p:nvPr>
        </p:nvSpPr>
        <p:spPr>
          <a:xfrm>
            <a:off x="10315233" y="4762902"/>
            <a:ext cx="640236" cy="240088"/>
          </a:xfrm>
          <a:prstGeom prst="rect">
            <a:avLst/>
          </a:prstGeom>
          <a:noFill/>
          <a:ln w="9525" cap="flat" cmpd="sng" algn="ctr">
            <a:noFill/>
            <a:prstDash val="solid"/>
          </a:ln>
          <a:effectLst/>
        </p:spPr>
        <p:txBody>
          <a:bodyPr rtlCol="0" anchor="ctr"/>
          <a:lstStyle/>
          <a:p>
            <a:pPr algn="ctr" defTabSz="1016264">
              <a:defRPr/>
            </a:pPr>
            <a:r>
              <a:rPr lang="en-US" sz="1111" i="1" kern="0">
                <a:solidFill>
                  <a:srgbClr val="002060"/>
                </a:solidFill>
                <a:latin typeface="Bosch Office Sans"/>
              </a:rPr>
              <a:t>HIL</a:t>
            </a:r>
          </a:p>
        </p:txBody>
      </p:sp>
      <p:grpSp>
        <p:nvGrpSpPr>
          <p:cNvPr id="149" name="Gruppieren 148"/>
          <p:cNvGrpSpPr/>
          <p:nvPr/>
        </p:nvGrpSpPr>
        <p:grpSpPr>
          <a:xfrm>
            <a:off x="10475292" y="4442784"/>
            <a:ext cx="320118" cy="320118"/>
            <a:chOff x="8005092" y="3013298"/>
            <a:chExt cx="288032" cy="288032"/>
          </a:xfrm>
        </p:grpSpPr>
        <p:sp>
          <p:nvSpPr>
            <p:cNvPr id="150" name="Ellipse 149"/>
            <p:cNvSpPr/>
            <p:nvPr>
              <p:custDataLst>
                <p:tags r:id="rId92"/>
              </p:custDataLst>
            </p:nvPr>
          </p:nvSpPr>
          <p:spPr>
            <a:xfrm>
              <a:off x="8005092" y="3013298"/>
              <a:ext cx="288032" cy="288032"/>
            </a:xfrm>
            <a:prstGeom prst="ellipse">
              <a:avLst/>
            </a:prstGeom>
            <a:solidFill>
              <a:schemeClr val="bg1"/>
            </a:solidFill>
            <a:ln w="19050">
              <a:solidFill>
                <a:srgbClr val="002060"/>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defTabSz="1016264">
                <a:defRPr/>
              </a:pPr>
              <a:endParaRPr lang="en-US" sz="2001" kern="0">
                <a:solidFill>
                  <a:srgbClr val="000000"/>
                </a:solidFill>
                <a:latin typeface="Bosch Office Sans"/>
              </a:endParaRPr>
            </a:p>
          </p:txBody>
        </p:sp>
        <p:pic>
          <p:nvPicPr>
            <p:cNvPr id="151" name="Grafik 150"/>
            <p:cNvPicPr>
              <a:picLocks noChangeAspect="1"/>
            </p:cNvPicPr>
            <p:nvPr>
              <p:custDataLst>
                <p:tags r:id="rId93"/>
              </p:custDataLst>
            </p:nvPr>
          </p:nvPicPr>
          <p:blipFill>
            <a:blip r:embed="rId140" cstate="print">
              <a:extLst>
                <a:ext uri="{28A0092B-C50C-407E-A947-70E740481C1C}">
                  <a14:useLocalDpi xmlns:a14="http://schemas.microsoft.com/office/drawing/2010/main" val="0"/>
                </a:ext>
              </a:extLst>
            </a:blip>
            <a:stretch>
              <a:fillRect/>
            </a:stretch>
          </p:blipFill>
          <p:spPr>
            <a:xfrm>
              <a:off x="8043193" y="3038699"/>
              <a:ext cx="216024" cy="216024"/>
            </a:xfrm>
            <a:prstGeom prst="rect">
              <a:avLst/>
            </a:prstGeom>
          </p:spPr>
        </p:pic>
      </p:grpSp>
      <p:cxnSp>
        <p:nvCxnSpPr>
          <p:cNvPr id="152" name="Gerade Verbindung mit Pfeil 151"/>
          <p:cNvCxnSpPr/>
          <p:nvPr>
            <p:custDataLst>
              <p:tags r:id="rId87"/>
            </p:custDataLst>
          </p:nvPr>
        </p:nvCxnSpPr>
        <p:spPr>
          <a:xfrm>
            <a:off x="10947552" y="4602842"/>
            <a:ext cx="0" cy="800295"/>
          </a:xfrm>
          <a:prstGeom prst="straightConnector1">
            <a:avLst/>
          </a:prstGeom>
          <a:ln w="19050">
            <a:solidFill>
              <a:srgbClr val="00206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53" name="Gewinkelter Verbinder 152"/>
          <p:cNvCxnSpPr>
            <a:endCxn id="138" idx="2"/>
          </p:cNvCxnSpPr>
          <p:nvPr>
            <p:custDataLst>
              <p:tags r:id="rId88"/>
            </p:custDataLst>
          </p:nvPr>
        </p:nvCxnSpPr>
        <p:spPr>
          <a:xfrm flipV="1">
            <a:off x="3570250" y="5002990"/>
            <a:ext cx="5967447" cy="129211"/>
          </a:xfrm>
          <a:prstGeom prst="bentConnector2">
            <a:avLst/>
          </a:prstGeom>
          <a:ln w="6350">
            <a:solidFill>
              <a:schemeClr val="tx1">
                <a:lumMod val="75000"/>
                <a:lumOff val="2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61" name="Gewinkelter Verbinder 160"/>
          <p:cNvCxnSpPr>
            <a:endCxn id="148" idx="2"/>
          </p:cNvCxnSpPr>
          <p:nvPr>
            <p:custDataLst>
              <p:tags r:id="rId89"/>
            </p:custDataLst>
          </p:nvPr>
        </p:nvCxnSpPr>
        <p:spPr>
          <a:xfrm flipV="1">
            <a:off x="4139456" y="5002990"/>
            <a:ext cx="6495895" cy="298588"/>
          </a:xfrm>
          <a:prstGeom prst="bentConnector2">
            <a:avLst/>
          </a:prstGeom>
          <a:ln w="6350">
            <a:solidFill>
              <a:schemeClr val="tx1">
                <a:lumMod val="75000"/>
                <a:lumOff val="2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grpSp>
        <p:nvGrpSpPr>
          <p:cNvPr id="156" name="Gruppieren 155"/>
          <p:cNvGrpSpPr/>
          <p:nvPr/>
        </p:nvGrpSpPr>
        <p:grpSpPr>
          <a:xfrm>
            <a:off x="9926757" y="4435238"/>
            <a:ext cx="320118" cy="320118"/>
            <a:chOff x="8149108" y="3013298"/>
            <a:chExt cx="288032" cy="288032"/>
          </a:xfrm>
        </p:grpSpPr>
        <p:sp>
          <p:nvSpPr>
            <p:cNvPr id="157" name="Ellipse 156"/>
            <p:cNvSpPr/>
            <p:nvPr>
              <p:custDataLst>
                <p:tags r:id="rId90"/>
              </p:custDataLst>
            </p:nvPr>
          </p:nvSpPr>
          <p:spPr>
            <a:xfrm>
              <a:off x="8149108" y="3013298"/>
              <a:ext cx="288032" cy="288032"/>
            </a:xfrm>
            <a:prstGeom prst="ellipse">
              <a:avLst/>
            </a:prstGeom>
            <a:solidFill>
              <a:schemeClr val="bg1"/>
            </a:solidFill>
            <a:ln w="19050">
              <a:solidFill>
                <a:srgbClr val="002060"/>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defTabSz="1016264">
                <a:defRPr/>
              </a:pPr>
              <a:endParaRPr lang="en-US" sz="2001" kern="0">
                <a:solidFill>
                  <a:srgbClr val="000000"/>
                </a:solidFill>
                <a:latin typeface="Bosch Office Sans"/>
              </a:endParaRPr>
            </a:p>
          </p:txBody>
        </p:sp>
        <p:pic>
          <p:nvPicPr>
            <p:cNvPr id="162" name="Grafik 161"/>
            <p:cNvPicPr>
              <a:picLocks noChangeAspect="1"/>
            </p:cNvPicPr>
            <p:nvPr>
              <p:custDataLst>
                <p:tags r:id="rId91"/>
              </p:custDataLst>
            </p:nvPr>
          </p:nvPicPr>
          <p:blipFill>
            <a:blip r:embed="rId140" cstate="print">
              <a:extLst>
                <a:ext uri="{28A0092B-C50C-407E-A947-70E740481C1C}">
                  <a14:useLocalDpi xmlns:a14="http://schemas.microsoft.com/office/drawing/2010/main" val="0"/>
                </a:ext>
              </a:extLst>
            </a:blip>
            <a:stretch>
              <a:fillRect/>
            </a:stretch>
          </p:blipFill>
          <p:spPr>
            <a:xfrm>
              <a:off x="8187209" y="3038699"/>
              <a:ext cx="216024" cy="216024"/>
            </a:xfrm>
            <a:prstGeom prst="rect">
              <a:avLst/>
            </a:prstGeom>
          </p:spPr>
        </p:pic>
      </p:grpSp>
      <p:sp>
        <p:nvSpPr>
          <p:cNvPr id="164" name="Rectangle 163"/>
          <p:cNvSpPr/>
          <p:nvPr/>
        </p:nvSpPr>
        <p:spPr>
          <a:xfrm>
            <a:off x="698896" y="5656757"/>
            <a:ext cx="4279292" cy="861774"/>
          </a:xfrm>
          <a:prstGeom prst="rect">
            <a:avLst/>
          </a:prstGeom>
        </p:spPr>
        <p:txBody>
          <a:bodyPr wrap="square">
            <a:spAutoFit/>
          </a:bodyPr>
          <a:lstStyle/>
          <a:p>
            <a:pPr lvl="1"/>
            <a:r>
              <a:rPr lang="en-US" sz="1000" kern="0" dirty="0">
                <a:solidFill>
                  <a:srgbClr val="00B050"/>
                </a:solidFill>
                <a:latin typeface="Bosch Office Sans"/>
              </a:rPr>
              <a:t>USECASE 1</a:t>
            </a:r>
          </a:p>
          <a:p>
            <a:pPr marL="457200" lvl="1" indent="0" fontAlgn="auto">
              <a:spcAft>
                <a:spcPts val="0"/>
              </a:spcAft>
              <a:buFont typeface="Wingdings 3" panose="05040102010807070707" pitchFamily="18" charset="2"/>
              <a:buNone/>
            </a:pPr>
            <a:r>
              <a:rPr lang="en-GB" sz="1000" b="1" u="sng" dirty="0" smtClean="0"/>
              <a:t>Approximate </a:t>
            </a:r>
            <a:r>
              <a:rPr lang="en-GB" sz="1000" b="1" u="sng" dirty="0" smtClean="0"/>
              <a:t>effort Saving: </a:t>
            </a:r>
            <a:endParaRPr lang="en-GB" sz="1000" b="1" dirty="0" smtClean="0"/>
          </a:p>
          <a:p>
            <a:pPr marL="457200" lvl="1" indent="0" fontAlgn="auto">
              <a:spcAft>
                <a:spcPts val="0"/>
              </a:spcAft>
              <a:buFont typeface="Wingdings 3" panose="05040102010807070707" pitchFamily="18" charset="2"/>
              <a:buNone/>
            </a:pPr>
            <a:r>
              <a:rPr lang="en-GB" sz="1000" b="1" dirty="0" smtClean="0"/>
              <a:t>Developer’s effort saving </a:t>
            </a:r>
            <a:r>
              <a:rPr lang="en-GB" sz="1000" b="1" dirty="0"/>
              <a:t>	</a:t>
            </a:r>
            <a:r>
              <a:rPr lang="en-GB" sz="1000" b="1" dirty="0" smtClean="0"/>
              <a:t>10000 </a:t>
            </a:r>
            <a:r>
              <a:rPr lang="en-GB" sz="1000" b="1" dirty="0"/>
              <a:t>* 40</a:t>
            </a:r>
            <a:r>
              <a:rPr lang="en-GB" sz="1000" b="1" dirty="0" smtClean="0"/>
              <a:t>%     =  4000 </a:t>
            </a:r>
            <a:r>
              <a:rPr lang="en-GB" sz="1000" b="1" dirty="0" smtClean="0"/>
              <a:t>hrs</a:t>
            </a:r>
            <a:endParaRPr lang="en-GB" sz="1000" b="1" dirty="0"/>
          </a:p>
          <a:p>
            <a:pPr marL="457200" lvl="1" indent="0" fontAlgn="auto">
              <a:spcAft>
                <a:spcPts val="0"/>
              </a:spcAft>
              <a:buFont typeface="Wingdings 3" panose="05040102010807070707" pitchFamily="18" charset="2"/>
              <a:buNone/>
            </a:pPr>
            <a:r>
              <a:rPr lang="en-GB" sz="1000" b="1" dirty="0"/>
              <a:t>Extrapolation to </a:t>
            </a:r>
            <a:r>
              <a:rPr lang="en-GB" sz="1000" b="1" dirty="0" smtClean="0"/>
              <a:t>entire year     </a:t>
            </a:r>
            <a:r>
              <a:rPr lang="en-GB" sz="1000" b="1" dirty="0" smtClean="0"/>
              <a:t>                      = 24 PYO’s</a:t>
            </a:r>
            <a:endParaRPr lang="en-GB" sz="1000" b="1" dirty="0"/>
          </a:p>
          <a:p>
            <a:pPr marL="457200" lvl="1" indent="0" fontAlgn="auto">
              <a:spcAft>
                <a:spcPts val="0"/>
              </a:spcAft>
              <a:buFont typeface="Wingdings 3" panose="05040102010807070707" pitchFamily="18" charset="2"/>
              <a:buNone/>
            </a:pPr>
            <a:r>
              <a:rPr lang="en-GB" sz="1000" b="1" i="1" dirty="0" smtClean="0">
                <a:solidFill>
                  <a:srgbClr val="C00000"/>
                </a:solidFill>
              </a:rPr>
              <a:t>Benefits would be realized year on year continuously  </a:t>
            </a:r>
            <a:endParaRPr lang="en-GB" sz="1000" b="1" i="1" dirty="0">
              <a:solidFill>
                <a:srgbClr val="C00000"/>
              </a:solidFill>
            </a:endParaRPr>
          </a:p>
        </p:txBody>
      </p:sp>
      <p:sp>
        <p:nvSpPr>
          <p:cNvPr id="165" name="Rectangle 164"/>
          <p:cNvSpPr/>
          <p:nvPr/>
        </p:nvSpPr>
        <p:spPr>
          <a:xfrm>
            <a:off x="6540366" y="5662466"/>
            <a:ext cx="3546450" cy="861774"/>
          </a:xfrm>
          <a:prstGeom prst="rect">
            <a:avLst/>
          </a:prstGeom>
        </p:spPr>
        <p:txBody>
          <a:bodyPr wrap="square">
            <a:spAutoFit/>
          </a:bodyPr>
          <a:lstStyle/>
          <a:p>
            <a:pPr lvl="1"/>
            <a:r>
              <a:rPr lang="en-US" sz="1000" kern="0" dirty="0">
                <a:solidFill>
                  <a:srgbClr val="00B050"/>
                </a:solidFill>
                <a:latin typeface="Bosch Office Sans"/>
              </a:rPr>
              <a:t>USECASE </a:t>
            </a:r>
            <a:r>
              <a:rPr lang="en-US" sz="1000" kern="0" dirty="0" smtClean="0">
                <a:solidFill>
                  <a:srgbClr val="00B050"/>
                </a:solidFill>
                <a:latin typeface="Bosch Office Sans"/>
              </a:rPr>
              <a:t>3</a:t>
            </a:r>
            <a:endParaRPr lang="en-US" sz="1000" kern="0" dirty="0">
              <a:solidFill>
                <a:srgbClr val="00B050"/>
              </a:solidFill>
              <a:latin typeface="Bosch Office Sans"/>
            </a:endParaRPr>
          </a:p>
          <a:p>
            <a:pPr marL="457200" lvl="1" indent="0" fontAlgn="auto">
              <a:spcAft>
                <a:spcPts val="0"/>
              </a:spcAft>
              <a:buFont typeface="Wingdings 3" panose="05040102010807070707" pitchFamily="18" charset="2"/>
              <a:buNone/>
            </a:pPr>
            <a:r>
              <a:rPr lang="en-GB" sz="1000" b="1" u="sng" dirty="0" smtClean="0"/>
              <a:t>Approximate </a:t>
            </a:r>
            <a:r>
              <a:rPr lang="en-GB" sz="1000" b="1" u="sng" dirty="0" smtClean="0"/>
              <a:t>Cost </a:t>
            </a:r>
            <a:r>
              <a:rPr lang="en-GB" sz="1000" b="1" u="sng" dirty="0" smtClean="0"/>
              <a:t>Saving</a:t>
            </a:r>
            <a:r>
              <a:rPr lang="en-GB" sz="1000" b="1" u="sng" dirty="0" smtClean="0"/>
              <a:t>: </a:t>
            </a:r>
            <a:endParaRPr lang="en-GB" sz="1000" b="1" dirty="0" smtClean="0"/>
          </a:p>
          <a:p>
            <a:pPr marL="457200" lvl="1" indent="0" fontAlgn="auto">
              <a:spcAft>
                <a:spcPts val="0"/>
              </a:spcAft>
              <a:buFont typeface="Wingdings 3" panose="05040102010807070707" pitchFamily="18" charset="2"/>
              <a:buNone/>
            </a:pPr>
            <a:r>
              <a:rPr lang="en-GB" sz="1000" b="1" dirty="0" smtClean="0"/>
              <a:t>a) Creating test designs out of textual requirements : 1.4 million Euro </a:t>
            </a:r>
            <a:endParaRPr lang="en-GB" sz="1000" b="1" dirty="0"/>
          </a:p>
          <a:p>
            <a:pPr marL="457200" lvl="1" indent="0" fontAlgn="auto">
              <a:spcAft>
                <a:spcPts val="0"/>
              </a:spcAft>
              <a:buFont typeface="Wingdings 3" panose="05040102010807070707" pitchFamily="18" charset="2"/>
              <a:buNone/>
            </a:pPr>
            <a:endParaRPr lang="en-GB" sz="1000" b="1" i="1" dirty="0">
              <a:solidFill>
                <a:srgbClr val="C00000"/>
              </a:solidFill>
            </a:endParaRPr>
          </a:p>
        </p:txBody>
      </p:sp>
      <p:sp>
        <p:nvSpPr>
          <p:cNvPr id="168" name="Title 2"/>
          <p:cNvSpPr txBox="1">
            <a:spLocks/>
          </p:cNvSpPr>
          <p:nvPr/>
        </p:nvSpPr>
        <p:spPr>
          <a:xfrm>
            <a:off x="125529" y="562497"/>
            <a:ext cx="11616432" cy="432111"/>
          </a:xfrm>
          <a:prstGeom prst="rect">
            <a:avLst/>
          </a:prstGeom>
        </p:spPr>
        <p:txBody>
          <a:bodyPr vert="horz" lIns="0" tIns="0" rIns="0" bIns="0" rtlCol="0" anchor="t" anchorCtr="0">
            <a:noAutofit/>
          </a:bodyPr>
          <a:lstStyle>
            <a:lvl1pPr algn="l" defTabSz="914333" rtl="0" eaLnBrk="1" latinLnBrk="0" hangingPunct="1">
              <a:lnSpc>
                <a:spcPct val="89000"/>
              </a:lnSpc>
              <a:spcBef>
                <a:spcPct val="0"/>
              </a:spcBef>
              <a:buNone/>
              <a:defRPr sz="2800" kern="1200">
                <a:solidFill>
                  <a:schemeClr val="accent1"/>
                </a:solidFill>
                <a:latin typeface="+mj-lt"/>
                <a:ea typeface="+mj-ea"/>
                <a:cs typeface="+mj-cs"/>
              </a:defRPr>
            </a:lvl1pPr>
          </a:lstStyle>
          <a:p>
            <a:pPr fontAlgn="base">
              <a:spcAft>
                <a:spcPct val="0"/>
              </a:spcAft>
            </a:pPr>
            <a:r>
              <a:rPr lang="en-US" sz="2667" dirty="0" smtClean="0">
                <a:ln w="0"/>
                <a:blipFill dpi="0" rotWithShape="1">
                  <a:blip r:embed="rId141">
                    <a:extLst>
                      <a:ext uri="{28A0092B-C50C-407E-A947-70E740481C1C}">
                        <a14:useLocalDpi xmlns:a14="http://schemas.microsoft.com/office/drawing/2010/main" val="0"/>
                      </a:ext>
                    </a:extLst>
                  </a:blip>
                  <a:srcRect/>
                  <a:stretch>
                    <a:fillRect/>
                  </a:stretch>
                </a:blipFill>
                <a:latin typeface="Bosch Office Sans" pitchFamily="34" charset="0"/>
                <a:ea typeface="+mn-ea"/>
                <a:cs typeface="+mn-cs"/>
              </a:rPr>
              <a:t>Automation In BBM CX  Pipeline</a:t>
            </a:r>
            <a:endParaRPr lang="en-US" sz="2667" dirty="0">
              <a:ln w="0"/>
              <a:blipFill dpi="0" rotWithShape="1">
                <a:blip r:embed="rId141">
                  <a:extLst>
                    <a:ext uri="{28A0092B-C50C-407E-A947-70E740481C1C}">
                      <a14:useLocalDpi xmlns:a14="http://schemas.microsoft.com/office/drawing/2010/main" val="0"/>
                    </a:ext>
                  </a:extLst>
                </a:blip>
                <a:srcRect/>
                <a:stretch>
                  <a:fillRect/>
                </a:stretch>
              </a:blipFill>
              <a:latin typeface="Bosch Office Sans" pitchFamily="34" charset="0"/>
              <a:ea typeface="+mn-ea"/>
              <a:cs typeface="+mn-cs"/>
            </a:endParaRPr>
          </a:p>
        </p:txBody>
      </p:sp>
      <p:sp>
        <p:nvSpPr>
          <p:cNvPr id="169" name="Text Placeholder 1"/>
          <p:cNvSpPr txBox="1">
            <a:spLocks/>
          </p:cNvSpPr>
          <p:nvPr/>
        </p:nvSpPr>
        <p:spPr>
          <a:xfrm>
            <a:off x="64993" y="116158"/>
            <a:ext cx="11616806" cy="432111"/>
          </a:xfrm>
          <a:prstGeom prst="rect">
            <a:avLst/>
          </a:prstGeom>
        </p:spPr>
        <p:txBody>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buNone/>
            </a:pPr>
            <a:r>
              <a:rPr lang="en-GB" dirty="0" smtClean="0"/>
              <a:t>Light House projects</a:t>
            </a:r>
            <a:endParaRPr lang="en-GB" dirty="0"/>
          </a:p>
        </p:txBody>
      </p:sp>
    </p:spTree>
    <p:custDataLst>
      <p:tags r:id="rId1"/>
    </p:custDataLst>
    <p:extLst>
      <p:ext uri="{BB962C8B-B14F-4D97-AF65-F5344CB8AC3E}">
        <p14:creationId xmlns:p14="http://schemas.microsoft.com/office/powerpoint/2010/main" val="365576412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3010309" y="949503"/>
            <a:ext cx="26152" cy="5288264"/>
          </a:xfrm>
          <a:prstGeom prst="line">
            <a:avLst/>
          </a:prstGeom>
        </p:spPr>
        <p:style>
          <a:lnRef idx="1">
            <a:schemeClr val="accent1"/>
          </a:lnRef>
          <a:fillRef idx="0">
            <a:schemeClr val="accent1"/>
          </a:fillRef>
          <a:effectRef idx="0">
            <a:schemeClr val="accent1"/>
          </a:effectRef>
          <a:fontRef idx="minor">
            <a:schemeClr val="tx1"/>
          </a:fontRef>
        </p:style>
      </p:cxnSp>
      <p:pic>
        <p:nvPicPr>
          <p:cNvPr id="5126" name="Picture 6" descr="Transparent Legos Clipart - Lego Brick Black And White , Free Transparent  Clipart - ClipartKe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08073" y="1742194"/>
            <a:ext cx="567440" cy="458538"/>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Transparent Legos Clipart - Lego Brick Black And White , Free Transparent  Clipart - ClipartKe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47442" y="1997655"/>
            <a:ext cx="567440" cy="458538"/>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Transparent Legos Clipart - Lego Brick Black And White , Free Transparent  Clipart - ClipartKe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59833" y="2373175"/>
            <a:ext cx="567440" cy="458538"/>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Transparent Legos Clipart - Lego Brick Black And White , Free Transparent  Clipart - ClipartKe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7593" y="1742194"/>
            <a:ext cx="567440" cy="458538"/>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6" descr="Transparent Legos Clipart - Lego Brick Black And White , Free Transparent  Clipart - ClipartKe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27273" y="2351794"/>
            <a:ext cx="567440" cy="458538"/>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6" descr="Transparent Legos Clipart - Lego Brick Black And White , Free Transparent  Clipart - ClipartKe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6820" y="1935695"/>
            <a:ext cx="567440" cy="458538"/>
          </a:xfrm>
          <a:prstGeom prst="rect">
            <a:avLst/>
          </a:prstGeom>
          <a:noFill/>
          <a:extLst>
            <a:ext uri="{909E8E84-426E-40DD-AFC4-6F175D3DCCD1}">
              <a14:hiddenFill xmlns:a14="http://schemas.microsoft.com/office/drawing/2010/main">
                <a:solidFill>
                  <a:srgbClr val="FFFFFF"/>
                </a:solidFill>
              </a14:hiddenFill>
            </a:ext>
          </a:extLst>
        </p:spPr>
      </p:pic>
      <p:pic>
        <p:nvPicPr>
          <p:cNvPr id="5128" name="Picture 8" descr="The best free Connector icon images. Download from 201 free icons of  Connector at GetDrawing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2122635">
            <a:off x="3812295" y="4128705"/>
            <a:ext cx="554615" cy="554615"/>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8" descr="The best free Connector icon images. Download from 201 free icons of  Connector at GetDrawing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2122635">
            <a:off x="3392669" y="4196826"/>
            <a:ext cx="554615" cy="554615"/>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8" descr="The best free Connector icon images. Download from 201 free icons of  Connector at GetDrawing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2122635">
            <a:off x="3829810" y="4864196"/>
            <a:ext cx="525953" cy="525953"/>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8" descr="The best free Connector icon images. Download from 201 free icons of  Connector at GetDrawing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2122635">
            <a:off x="4267094" y="4118714"/>
            <a:ext cx="554615" cy="554615"/>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8" descr="The best free Connector icon images. Download from 201 free icons of  Connector at GetDrawing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2122635">
            <a:off x="4330097" y="4801726"/>
            <a:ext cx="554615" cy="554615"/>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8" descr="The best free Connector icon images. Download from 201 free icons of  Connector at GetDrawing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2122635">
            <a:off x="4963002" y="4777145"/>
            <a:ext cx="554615" cy="554615"/>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8" descr="The best free Connector icon images. Download from 201 free icons of  Connector at GetDrawing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2122635">
            <a:off x="4831099" y="4170745"/>
            <a:ext cx="554615" cy="554615"/>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8" descr="The best free Connector icon images. Download from 201 free icons of  Connector at GetDrawing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2122635">
            <a:off x="4345282" y="5266511"/>
            <a:ext cx="554615" cy="554615"/>
          </a:xfrm>
          <a:prstGeom prst="rect">
            <a:avLst/>
          </a:prstGeom>
          <a:noFill/>
          <a:extLst>
            <a:ext uri="{909E8E84-426E-40DD-AFC4-6F175D3DCCD1}">
              <a14:hiddenFill xmlns:a14="http://schemas.microsoft.com/office/drawing/2010/main">
                <a:solidFill>
                  <a:srgbClr val="FFFFFF"/>
                </a:solidFill>
              </a14:hiddenFill>
            </a:ext>
          </a:extLst>
        </p:spPr>
      </p:pic>
      <p:cxnSp>
        <p:nvCxnSpPr>
          <p:cNvPr id="22" name="Straight Connector 21"/>
          <p:cNvCxnSpPr/>
          <p:nvPr/>
        </p:nvCxnSpPr>
        <p:spPr>
          <a:xfrm>
            <a:off x="6306188" y="917852"/>
            <a:ext cx="13689" cy="5437183"/>
          </a:xfrm>
          <a:prstGeom prst="line">
            <a:avLst/>
          </a:prstGeom>
        </p:spPr>
        <p:style>
          <a:lnRef idx="1">
            <a:schemeClr val="accent1"/>
          </a:lnRef>
          <a:fillRef idx="0">
            <a:schemeClr val="accent1"/>
          </a:fillRef>
          <a:effectRef idx="0">
            <a:schemeClr val="accent1"/>
          </a:effectRef>
          <a:fontRef idx="minor">
            <a:schemeClr val="tx1"/>
          </a:fontRef>
        </p:style>
      </p:cxnSp>
      <p:pic>
        <p:nvPicPr>
          <p:cNvPr id="5130" name="Picture 10" descr="Free Menu Clipart Black And White, Download Free Menu Clipart Black And  White png images, Free ClipArts on Clipart Library"/>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9441" y="1491211"/>
            <a:ext cx="1519433" cy="175214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382513" y="1112552"/>
            <a:ext cx="1609061" cy="369332"/>
          </a:xfrm>
          <a:prstGeom prst="rect">
            <a:avLst/>
          </a:prstGeom>
          <a:noFill/>
        </p:spPr>
        <p:txBody>
          <a:bodyPr wrap="square" rtlCol="0">
            <a:spAutoFit/>
          </a:bodyPr>
          <a:lstStyle/>
          <a:p>
            <a:r>
              <a:rPr lang="en-GB" dirty="0" smtClean="0"/>
              <a:t>App Store</a:t>
            </a:r>
            <a:endParaRPr lang="en-GB" dirty="0"/>
          </a:p>
        </p:txBody>
      </p:sp>
      <p:pic>
        <p:nvPicPr>
          <p:cNvPr id="5138" name="Picture 18" descr="Search Icon | Material UI"/>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14308" y="1370073"/>
            <a:ext cx="716295" cy="716295"/>
          </a:xfrm>
          <a:prstGeom prst="rect">
            <a:avLst/>
          </a:prstGeom>
          <a:noFill/>
          <a:extLst>
            <a:ext uri="{909E8E84-426E-40DD-AFC4-6F175D3DCCD1}">
              <a14:hiddenFill xmlns:a14="http://schemas.microsoft.com/office/drawing/2010/main">
                <a:solidFill>
                  <a:srgbClr val="FFFFFF"/>
                </a:solidFill>
              </a14:hiddenFill>
            </a:ext>
          </a:extLst>
        </p:spPr>
      </p:pic>
      <p:pic>
        <p:nvPicPr>
          <p:cNvPr id="5142" name="Picture 22" descr="51 Arte Graphic ideas | rubix cube, balloon dog sculpture, white faux  taxidermy"/>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6738631">
            <a:off x="6601865" y="1423702"/>
            <a:ext cx="870803" cy="659587"/>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22" descr="51 Arte Graphic ideas | rubix cube, balloon dog sculpture, white faux  taxidermy"/>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6738631">
            <a:off x="6579980" y="2574557"/>
            <a:ext cx="870803" cy="659587"/>
          </a:xfrm>
          <a:prstGeom prst="rect">
            <a:avLst/>
          </a:prstGeom>
          <a:noFill/>
          <a:extLst>
            <a:ext uri="{909E8E84-426E-40DD-AFC4-6F175D3DCCD1}">
              <a14:hiddenFill xmlns:a14="http://schemas.microsoft.com/office/drawing/2010/main">
                <a:solidFill>
                  <a:srgbClr val="FFFFFF"/>
                </a:solidFill>
              </a14:hiddenFill>
            </a:ext>
          </a:extLst>
        </p:spPr>
      </p:pic>
      <p:cxnSp>
        <p:nvCxnSpPr>
          <p:cNvPr id="26" name="Elbow Connector 25"/>
          <p:cNvCxnSpPr>
            <a:stCxn id="5142" idx="0"/>
            <a:endCxn id="35" idx="0"/>
          </p:cNvCxnSpPr>
          <p:nvPr/>
        </p:nvCxnSpPr>
        <p:spPr>
          <a:xfrm flipH="1">
            <a:off x="7320486" y="1878694"/>
            <a:ext cx="21885" cy="1150855"/>
          </a:xfrm>
          <a:prstGeom prst="bentConnector3">
            <a:avLst>
              <a:gd name="adj1" fmla="val -1639922"/>
            </a:avLst>
          </a:prstGeom>
        </p:spPr>
        <p:style>
          <a:lnRef idx="1">
            <a:schemeClr val="accent1"/>
          </a:lnRef>
          <a:fillRef idx="0">
            <a:schemeClr val="accent1"/>
          </a:fillRef>
          <a:effectRef idx="0">
            <a:schemeClr val="accent1"/>
          </a:effectRef>
          <a:fontRef idx="minor">
            <a:schemeClr val="tx1"/>
          </a:fontRef>
        </p:style>
      </p:cxnSp>
      <p:pic>
        <p:nvPicPr>
          <p:cNvPr id="5144" name="Picture 24" descr="Lego Block Clipart Black And White | Lego Bricks Clipart Black And White | Lego  blocks printable, Art block, Lego blocks"/>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rot="17647882">
            <a:off x="7879580" y="1845703"/>
            <a:ext cx="1569717" cy="1112549"/>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8" descr="The best free Connector icon images. Download from 201 free icons of  Connector at GetDrawing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400000">
            <a:off x="7534158" y="2099036"/>
            <a:ext cx="554615" cy="554615"/>
          </a:xfrm>
          <a:prstGeom prst="rect">
            <a:avLst/>
          </a:prstGeom>
          <a:noFill/>
          <a:extLst>
            <a:ext uri="{909E8E84-426E-40DD-AFC4-6F175D3DCCD1}">
              <a14:hiddenFill xmlns:a14="http://schemas.microsoft.com/office/drawing/2010/main">
                <a:solidFill>
                  <a:srgbClr val="FFFFFF"/>
                </a:solidFill>
              </a14:hiddenFill>
            </a:ext>
          </a:extLst>
        </p:spPr>
      </p:pic>
      <p:pic>
        <p:nvPicPr>
          <p:cNvPr id="43" name="Picture 22" descr="51 Arte Graphic ideas | rubix cube, balloon dog sculpture, white faux  taxidermy"/>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6738631">
            <a:off x="6601865" y="3978848"/>
            <a:ext cx="870803" cy="659587"/>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22" descr="51 Arte Graphic ideas | rubix cube, balloon dog sculpture, white faux  taxidermy"/>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6738631">
            <a:off x="6579980" y="5129703"/>
            <a:ext cx="870803" cy="659587"/>
          </a:xfrm>
          <a:prstGeom prst="rect">
            <a:avLst/>
          </a:prstGeom>
          <a:noFill/>
          <a:extLst>
            <a:ext uri="{909E8E84-426E-40DD-AFC4-6F175D3DCCD1}">
              <a14:hiddenFill xmlns:a14="http://schemas.microsoft.com/office/drawing/2010/main">
                <a:solidFill>
                  <a:srgbClr val="FFFFFF"/>
                </a:solidFill>
              </a14:hiddenFill>
            </a:ext>
          </a:extLst>
        </p:spPr>
      </p:pic>
      <p:cxnSp>
        <p:nvCxnSpPr>
          <p:cNvPr id="45" name="Elbow Connector 44"/>
          <p:cNvCxnSpPr>
            <a:stCxn id="43" idx="0"/>
            <a:endCxn id="44" idx="0"/>
          </p:cNvCxnSpPr>
          <p:nvPr/>
        </p:nvCxnSpPr>
        <p:spPr>
          <a:xfrm flipH="1">
            <a:off x="7320486" y="4433840"/>
            <a:ext cx="21885" cy="1150855"/>
          </a:xfrm>
          <a:prstGeom prst="bentConnector3">
            <a:avLst>
              <a:gd name="adj1" fmla="val -1639922"/>
            </a:avLst>
          </a:prstGeom>
        </p:spPr>
        <p:style>
          <a:lnRef idx="1">
            <a:schemeClr val="accent1"/>
          </a:lnRef>
          <a:fillRef idx="0">
            <a:schemeClr val="accent1"/>
          </a:fillRef>
          <a:effectRef idx="0">
            <a:schemeClr val="accent1"/>
          </a:effectRef>
          <a:fontRef idx="minor">
            <a:schemeClr val="tx1"/>
          </a:fontRef>
        </p:style>
      </p:cxnSp>
      <p:pic>
        <p:nvPicPr>
          <p:cNvPr id="46" name="Picture 24" descr="Lego Block Clipart Black And White | Lego Bricks Clipart Black And White | Lego  blocks printable, Art block, Lego blocks"/>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rot="17647882">
            <a:off x="7879580" y="4400849"/>
            <a:ext cx="1569717" cy="1112549"/>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8" descr="The best free Connector icon images. Download from 201 free icons of  Connector at GetDrawing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400000">
            <a:off x="7534158" y="4654182"/>
            <a:ext cx="554615" cy="554615"/>
          </a:xfrm>
          <a:prstGeom prst="rect">
            <a:avLst/>
          </a:prstGeom>
          <a:noFill/>
          <a:extLst>
            <a:ext uri="{909E8E84-426E-40DD-AFC4-6F175D3DCCD1}">
              <a14:hiddenFill xmlns:a14="http://schemas.microsoft.com/office/drawing/2010/main">
                <a:solidFill>
                  <a:srgbClr val="FFFFFF"/>
                </a:solidFill>
              </a14:hiddenFill>
            </a:ext>
          </a:extLst>
        </p:spPr>
      </p:pic>
      <p:sp>
        <p:nvSpPr>
          <p:cNvPr id="29" name="Down Arrow 28"/>
          <p:cNvSpPr/>
          <p:nvPr/>
        </p:nvSpPr>
        <p:spPr>
          <a:xfrm rot="10800000">
            <a:off x="9409814" y="2122539"/>
            <a:ext cx="563526" cy="280895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TextBox 29"/>
          <p:cNvSpPr txBox="1"/>
          <p:nvPr/>
        </p:nvSpPr>
        <p:spPr>
          <a:xfrm>
            <a:off x="10333959" y="1869107"/>
            <a:ext cx="1689501" cy="923330"/>
          </a:xfrm>
          <a:prstGeom prst="rect">
            <a:avLst/>
          </a:prstGeom>
          <a:noFill/>
        </p:spPr>
        <p:txBody>
          <a:bodyPr wrap="square" rtlCol="0">
            <a:spAutoFit/>
          </a:bodyPr>
          <a:lstStyle/>
          <a:p>
            <a:r>
              <a:rPr lang="en-GB" dirty="0" smtClean="0"/>
              <a:t>Community based development</a:t>
            </a:r>
            <a:endParaRPr lang="en-GB" dirty="0"/>
          </a:p>
        </p:txBody>
      </p:sp>
      <p:sp>
        <p:nvSpPr>
          <p:cNvPr id="51" name="TextBox 50"/>
          <p:cNvSpPr txBox="1"/>
          <p:nvPr/>
        </p:nvSpPr>
        <p:spPr>
          <a:xfrm>
            <a:off x="10333958" y="3267111"/>
            <a:ext cx="1689501" cy="369332"/>
          </a:xfrm>
          <a:prstGeom prst="rect">
            <a:avLst/>
          </a:prstGeom>
          <a:noFill/>
        </p:spPr>
        <p:txBody>
          <a:bodyPr wrap="square" rtlCol="0">
            <a:spAutoFit/>
          </a:bodyPr>
          <a:lstStyle/>
          <a:p>
            <a:r>
              <a:rPr lang="en-GB" dirty="0" smtClean="0"/>
              <a:t>Promote Re-use </a:t>
            </a:r>
            <a:endParaRPr lang="en-GB" dirty="0"/>
          </a:p>
        </p:txBody>
      </p:sp>
      <p:sp>
        <p:nvSpPr>
          <p:cNvPr id="31" name="TextBox 30"/>
          <p:cNvSpPr txBox="1"/>
          <p:nvPr/>
        </p:nvSpPr>
        <p:spPr>
          <a:xfrm>
            <a:off x="4000931" y="3640035"/>
            <a:ext cx="1619609" cy="369332"/>
          </a:xfrm>
          <a:prstGeom prst="rect">
            <a:avLst/>
          </a:prstGeom>
          <a:noFill/>
        </p:spPr>
        <p:txBody>
          <a:bodyPr wrap="square" rtlCol="0">
            <a:spAutoFit/>
          </a:bodyPr>
          <a:lstStyle/>
          <a:p>
            <a:r>
              <a:rPr lang="en-GB" dirty="0" smtClean="0"/>
              <a:t>Connectors</a:t>
            </a:r>
            <a:endParaRPr lang="en-GB" dirty="0"/>
          </a:p>
        </p:txBody>
      </p:sp>
      <p:sp>
        <p:nvSpPr>
          <p:cNvPr id="53" name="TextBox 52"/>
          <p:cNvSpPr txBox="1"/>
          <p:nvPr/>
        </p:nvSpPr>
        <p:spPr>
          <a:xfrm>
            <a:off x="3982428" y="1186953"/>
            <a:ext cx="1619609" cy="369332"/>
          </a:xfrm>
          <a:prstGeom prst="rect">
            <a:avLst/>
          </a:prstGeom>
          <a:noFill/>
        </p:spPr>
        <p:txBody>
          <a:bodyPr wrap="square" rtlCol="0">
            <a:spAutoFit/>
          </a:bodyPr>
          <a:lstStyle/>
          <a:p>
            <a:r>
              <a:rPr lang="en-GB" dirty="0" smtClean="0"/>
              <a:t>Components</a:t>
            </a:r>
            <a:endParaRPr lang="en-GB" dirty="0"/>
          </a:p>
        </p:txBody>
      </p:sp>
      <p:sp>
        <p:nvSpPr>
          <p:cNvPr id="54" name="TextBox 53"/>
          <p:cNvSpPr txBox="1"/>
          <p:nvPr/>
        </p:nvSpPr>
        <p:spPr>
          <a:xfrm>
            <a:off x="7241985" y="814744"/>
            <a:ext cx="2497588" cy="646331"/>
          </a:xfrm>
          <a:prstGeom prst="rect">
            <a:avLst/>
          </a:prstGeom>
          <a:noFill/>
        </p:spPr>
        <p:txBody>
          <a:bodyPr wrap="square" rtlCol="0">
            <a:spAutoFit/>
          </a:bodyPr>
          <a:lstStyle/>
          <a:p>
            <a:pPr algn="ctr"/>
            <a:r>
              <a:rPr lang="en-GB" dirty="0" smtClean="0"/>
              <a:t>Workflow based solutions</a:t>
            </a:r>
            <a:endParaRPr lang="en-GB" dirty="0"/>
          </a:p>
        </p:txBody>
      </p:sp>
      <p:sp>
        <p:nvSpPr>
          <p:cNvPr id="55" name="TextBox 54"/>
          <p:cNvSpPr txBox="1"/>
          <p:nvPr/>
        </p:nvSpPr>
        <p:spPr>
          <a:xfrm>
            <a:off x="7092016" y="3475444"/>
            <a:ext cx="2497588" cy="369332"/>
          </a:xfrm>
          <a:prstGeom prst="rect">
            <a:avLst/>
          </a:prstGeom>
          <a:noFill/>
        </p:spPr>
        <p:txBody>
          <a:bodyPr wrap="square" rtlCol="0">
            <a:spAutoFit/>
          </a:bodyPr>
          <a:lstStyle/>
          <a:p>
            <a:pPr algn="ctr"/>
            <a:r>
              <a:rPr lang="en-GB" dirty="0" smtClean="0"/>
              <a:t>Integrated solutions</a:t>
            </a:r>
            <a:endParaRPr lang="en-GB" dirty="0"/>
          </a:p>
        </p:txBody>
      </p:sp>
      <p:sp>
        <p:nvSpPr>
          <p:cNvPr id="57" name="Text Placeholder 2"/>
          <p:cNvSpPr txBox="1">
            <a:spLocks/>
          </p:cNvSpPr>
          <p:nvPr/>
        </p:nvSpPr>
        <p:spPr>
          <a:xfrm>
            <a:off x="135724" y="223605"/>
            <a:ext cx="10452100" cy="388800"/>
          </a:xfrm>
          <a:prstGeom prst="rect">
            <a:avLst/>
          </a:prstGeom>
        </p:spPr>
        <p:txBody>
          <a:bodyPr vert="horz" lIns="0" tIns="0" rIns="0" bIns="0" rtlCol="0">
            <a:noAutofit/>
          </a:bodyPr>
          <a:lstStyle>
            <a:lvl1pPr marL="251982" indent="-251982" algn="l" defTabSz="914333" rtl="0" eaLnBrk="1" latinLnBrk="0" hangingPunct="1">
              <a:lnSpc>
                <a:spcPct val="89000"/>
              </a:lnSpc>
              <a:spcBef>
                <a:spcPts val="500"/>
              </a:spcBef>
              <a:buFont typeface="Wingdings 3" panose="05040102010807070707" pitchFamily="18" charset="2"/>
              <a:buNone/>
              <a:defRPr lang="de-DE" sz="2800" kern="0" baseline="0">
                <a:solidFill>
                  <a:schemeClr val="tx1"/>
                </a:solidFill>
                <a:latin typeface="+mn-lt"/>
                <a:ea typeface="+mn-ea"/>
                <a:cs typeface="+mn-cs"/>
              </a:defRPr>
            </a:lvl1pPr>
            <a:lvl2pPr marL="507563" indent="-273580" algn="l" defTabSz="914333" rtl="0" eaLnBrk="1" latinLnBrk="0" hangingPunct="1">
              <a:lnSpc>
                <a:spcPct val="103000"/>
              </a:lnSpc>
              <a:spcBef>
                <a:spcPts val="500"/>
              </a:spcBef>
              <a:buFont typeface="Wingdings 3" panose="05040102010807070707" pitchFamily="18" charset="2"/>
              <a:buChar char=""/>
              <a:defRPr sz="1600" kern="1200">
                <a:solidFill>
                  <a:schemeClr val="tx1"/>
                </a:solidFill>
                <a:latin typeface="+mn-lt"/>
                <a:ea typeface="+mn-ea"/>
                <a:cs typeface="+mn-cs"/>
              </a:defRPr>
            </a:lvl2pPr>
            <a:lvl3pPr marL="730746" indent="-205185" algn="l" defTabSz="914333" rtl="0" eaLnBrk="1" latinLnBrk="0" hangingPunct="1">
              <a:lnSpc>
                <a:spcPct val="102000"/>
              </a:lnSpc>
              <a:spcBef>
                <a:spcPts val="500"/>
              </a:spcBef>
              <a:buFont typeface="Bosch Office Sans" pitchFamily="2" charset="0"/>
              <a:buChar char="‒"/>
              <a:defRPr sz="1400" kern="1200">
                <a:solidFill>
                  <a:schemeClr val="tx1"/>
                </a:solidFill>
                <a:latin typeface="+mn-lt"/>
                <a:ea typeface="+mn-ea"/>
                <a:cs typeface="+mn-cs"/>
              </a:defRPr>
            </a:lvl3pPr>
            <a:lvl4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4pPr>
            <a:lvl5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5pPr>
            <a:lvl6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6pPr>
            <a:lvl7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7pPr>
            <a:lvl8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8pPr>
            <a:lvl9pPr marL="932331" indent="-183586" algn="l" defTabSz="914333" rtl="0" eaLnBrk="1" latinLnBrk="0" hangingPunct="1">
              <a:lnSpc>
                <a:spcPct val="103000"/>
              </a:lnSpc>
              <a:spcBef>
                <a:spcPts val="500"/>
              </a:spcBef>
              <a:buFont typeface="Bosch Office Sans" pitchFamily="2" charset="0"/>
              <a:buChar char="‒"/>
              <a:defRPr sz="1300" kern="1200" baseline="0">
                <a:solidFill>
                  <a:schemeClr val="tx1"/>
                </a:solidFill>
                <a:latin typeface="+mn-lt"/>
                <a:ea typeface="+mn-ea"/>
                <a:cs typeface="+mn-cs"/>
              </a:defRPr>
            </a:lvl9pPr>
          </a:lstStyle>
          <a:p>
            <a:pPr marL="251982" marR="0" lvl="0" indent="-251982" algn="l" defTabSz="914333" rtl="0" eaLnBrk="1" fontAlgn="auto" latinLnBrk="0" hangingPunct="1">
              <a:lnSpc>
                <a:spcPct val="89000"/>
              </a:lnSpc>
              <a:spcBef>
                <a:spcPts val="500"/>
              </a:spcBef>
              <a:spcAft>
                <a:spcPts val="0"/>
              </a:spcAft>
              <a:buClrTx/>
              <a:buSzTx/>
              <a:buFont typeface="Wingdings 3" panose="05040102010807070707" pitchFamily="18" charset="2"/>
              <a:buNone/>
              <a:tabLst/>
              <a:defRPr/>
            </a:pPr>
            <a:r>
              <a:rPr kumimoji="0" lang="en-GB" sz="2800" b="1" i="0" u="none" strike="noStrike" kern="0" cap="none" spc="0" normalizeH="0" baseline="0" noProof="0" dirty="0" smtClean="0">
                <a:ln>
                  <a:noFill/>
                </a:ln>
                <a:gradFill>
                  <a:gsLst>
                    <a:gs pos="0">
                      <a:srgbClr val="A80163"/>
                    </a:gs>
                    <a:gs pos="16000">
                      <a:srgbClr val="3F136C"/>
                    </a:gs>
                    <a:gs pos="48000">
                      <a:srgbClr val="0E78C5"/>
                    </a:gs>
                    <a:gs pos="31000">
                      <a:srgbClr val="08427E"/>
                    </a:gs>
                    <a:gs pos="97000">
                      <a:srgbClr val="0A5139"/>
                    </a:gs>
                    <a:gs pos="77922">
                      <a:srgbClr val="67B419"/>
                    </a:gs>
                    <a:gs pos="63000">
                      <a:srgbClr val="1399A0"/>
                    </a:gs>
                  </a:gsLst>
                  <a:lin ang="0" scaled="0"/>
                </a:gradFill>
                <a:effectLst/>
                <a:uLnTx/>
                <a:uFillTx/>
                <a:latin typeface="Bosch Office Sans" pitchFamily="2" charset="0"/>
                <a:ea typeface="+mn-ea"/>
                <a:cs typeface="+mn-cs"/>
              </a:rPr>
              <a:t>Autonomous 1.0 : Envisioning Automation App Store</a:t>
            </a:r>
            <a:endParaRPr kumimoji="0" lang="en-GB" sz="2800" b="0" i="0" u="none" strike="noStrike" kern="0" cap="none" spc="0" normalizeH="0" baseline="0" noProof="0" dirty="0">
              <a:ln>
                <a:noFill/>
              </a:ln>
              <a:solidFill>
                <a:srgbClr val="000000"/>
              </a:solidFill>
              <a:effectLst/>
              <a:uLnTx/>
              <a:uFillTx/>
              <a:latin typeface="Bosch Office Sans"/>
              <a:ea typeface="+mn-ea"/>
              <a:cs typeface="+mn-cs"/>
            </a:endParaRPr>
          </a:p>
        </p:txBody>
      </p:sp>
    </p:spTree>
    <p:extLst>
      <p:ext uri="{BB962C8B-B14F-4D97-AF65-F5344CB8AC3E}">
        <p14:creationId xmlns:p14="http://schemas.microsoft.com/office/powerpoint/2010/main" val="272551797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5186310" y="2711123"/>
            <a:ext cx="6946907" cy="3617243"/>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Rounded Rectangle 3"/>
          <p:cNvSpPr/>
          <p:nvPr/>
        </p:nvSpPr>
        <p:spPr>
          <a:xfrm>
            <a:off x="7924644" y="2711123"/>
            <a:ext cx="1537948" cy="3617243"/>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23" name="Group 22"/>
          <p:cNvGrpSpPr/>
          <p:nvPr/>
        </p:nvGrpSpPr>
        <p:grpSpPr>
          <a:xfrm>
            <a:off x="5186310" y="3028674"/>
            <a:ext cx="6587975" cy="3025392"/>
            <a:chOff x="1824953" y="1667707"/>
            <a:chExt cx="6587975" cy="3025392"/>
          </a:xfrm>
        </p:grpSpPr>
        <p:grpSp>
          <p:nvGrpSpPr>
            <p:cNvPr id="5" name="Gruppieren 56"/>
            <p:cNvGrpSpPr/>
            <p:nvPr/>
          </p:nvGrpSpPr>
          <p:grpSpPr>
            <a:xfrm>
              <a:off x="2079797" y="1925489"/>
              <a:ext cx="6077661" cy="2520000"/>
              <a:chOff x="1652236" y="1723546"/>
              <a:chExt cx="6077661" cy="2520000"/>
            </a:xfrm>
          </p:grpSpPr>
          <p:sp>
            <p:nvSpPr>
              <p:cNvPr id="6" name="Träne 65"/>
              <p:cNvSpPr/>
              <p:nvPr/>
            </p:nvSpPr>
            <p:spPr>
              <a:xfrm rot="2700000">
                <a:off x="1652236" y="1723546"/>
                <a:ext cx="2520000" cy="2520000"/>
              </a:xfrm>
              <a:prstGeom prst="teardrop">
                <a:avLst/>
              </a:prstGeom>
              <a:noFill/>
              <a:ln w="419100" cap="flat" cmpd="sng" algn="ctr">
                <a:gradFill>
                  <a:gsLst>
                    <a:gs pos="12000">
                      <a:srgbClr val="008ECF"/>
                    </a:gs>
                    <a:gs pos="100000">
                      <a:srgbClr val="50237F"/>
                    </a:gs>
                    <a:gs pos="54000">
                      <a:srgbClr val="005691"/>
                    </a:gs>
                    <a:gs pos="0">
                      <a:srgbClr val="008ECF"/>
                    </a:gs>
                  </a:gsLst>
                  <a:lin ang="5400000" scaled="1"/>
                </a:gradFill>
                <a:prstDash val="solid"/>
              </a:ln>
              <a:effectLst/>
            </p:spPr>
            <p:txBody>
              <a:bodyPr rtlCol="0" anchor="ctr"/>
              <a:lstStyle/>
              <a:p>
                <a:pPr algn="ctr" fontAlgn="auto">
                  <a:spcBef>
                    <a:spcPts val="0"/>
                  </a:spcBef>
                  <a:spcAft>
                    <a:spcPts val="0"/>
                  </a:spcAft>
                </a:pPr>
                <a:endParaRPr lang="en-US" kern="0" dirty="0">
                  <a:solidFill>
                    <a:srgbClr val="000000"/>
                  </a:solidFill>
                  <a:latin typeface="Bosch Office Sans"/>
                </a:endParaRPr>
              </a:p>
            </p:txBody>
          </p:sp>
          <p:sp>
            <p:nvSpPr>
              <p:cNvPr id="7" name="Träne 66"/>
              <p:cNvSpPr/>
              <p:nvPr/>
            </p:nvSpPr>
            <p:spPr>
              <a:xfrm rot="13500000">
                <a:off x="5209897" y="1723546"/>
                <a:ext cx="2520000" cy="2520000"/>
              </a:xfrm>
              <a:prstGeom prst="teardrop">
                <a:avLst/>
              </a:prstGeom>
              <a:noFill/>
              <a:ln w="419100" cap="flat" cmpd="sng" algn="ctr">
                <a:gradFill>
                  <a:gsLst>
                    <a:gs pos="12000">
                      <a:srgbClr val="008ECF"/>
                    </a:gs>
                    <a:gs pos="0">
                      <a:srgbClr val="008ECF"/>
                    </a:gs>
                    <a:gs pos="53000">
                      <a:srgbClr val="00A4B0"/>
                    </a:gs>
                    <a:gs pos="100000">
                      <a:srgbClr val="78BE20"/>
                    </a:gs>
                  </a:gsLst>
                  <a:lin ang="5400000" scaled="1"/>
                </a:gradFill>
                <a:prstDash val="solid"/>
              </a:ln>
              <a:effectLst/>
            </p:spPr>
            <p:txBody>
              <a:bodyPr rtlCol="0" anchor="ctr"/>
              <a:lstStyle/>
              <a:p>
                <a:pPr algn="ctr" fontAlgn="auto">
                  <a:spcBef>
                    <a:spcPts val="0"/>
                  </a:spcBef>
                  <a:spcAft>
                    <a:spcPts val="0"/>
                  </a:spcAft>
                </a:pPr>
                <a:endParaRPr lang="en-US" kern="0" dirty="0">
                  <a:solidFill>
                    <a:srgbClr val="000000"/>
                  </a:solidFill>
                  <a:latin typeface="Bosch Office Sans"/>
                </a:endParaRPr>
              </a:p>
            </p:txBody>
          </p:sp>
          <p:sp>
            <p:nvSpPr>
              <p:cNvPr id="8" name="Rechteck 67"/>
              <p:cNvSpPr/>
              <p:nvPr/>
            </p:nvSpPr>
            <p:spPr>
              <a:xfrm rot="2700000">
                <a:off x="4485328" y="2768163"/>
                <a:ext cx="414000" cy="414000"/>
              </a:xfrm>
              <a:prstGeom prst="rect">
                <a:avLst/>
              </a:prstGeom>
              <a:solidFill>
                <a:srgbClr val="008ECF"/>
              </a:solidFill>
              <a:ln w="9525" cap="flat" cmpd="sng" algn="ctr">
                <a:noFill/>
                <a:prstDash val="solid"/>
              </a:ln>
              <a:effectLst/>
            </p:spPr>
            <p:txBody>
              <a:bodyPr rtlCol="0" anchor="ctr"/>
              <a:lstStyle/>
              <a:p>
                <a:pPr algn="ctr" fontAlgn="auto">
                  <a:spcBef>
                    <a:spcPts val="0"/>
                  </a:spcBef>
                  <a:spcAft>
                    <a:spcPts val="0"/>
                  </a:spcAft>
                </a:pPr>
                <a:endParaRPr lang="en-US" kern="0" dirty="0">
                  <a:solidFill>
                    <a:srgbClr val="000000"/>
                  </a:solidFill>
                  <a:latin typeface="Bosch Office Sans"/>
                </a:endParaRPr>
              </a:p>
            </p:txBody>
          </p:sp>
        </p:grpSp>
        <p:sp>
          <p:nvSpPr>
            <p:cNvPr id="9" name="Textfeld 57"/>
            <p:cNvSpPr txBox="1"/>
            <p:nvPr/>
          </p:nvSpPr>
          <p:spPr>
            <a:xfrm rot="18900000">
              <a:off x="7299397" y="3930725"/>
              <a:ext cx="914400" cy="251460"/>
            </a:xfrm>
            <a:prstGeom prst="rect">
              <a:avLst/>
            </a:prstGeom>
            <a:noFill/>
          </p:spPr>
          <p:txBody>
            <a:bodyPr wrap="none" lIns="0" tIns="0" rIns="0" bIns="0" rtlCol="0" anchor="ctr">
              <a:noAutofit/>
            </a:bodyPr>
            <a:lstStyle/>
            <a:p>
              <a:pPr algn="ctr" fontAlgn="auto">
                <a:lnSpc>
                  <a:spcPts val="2300"/>
                </a:lnSpc>
                <a:spcBef>
                  <a:spcPts val="500"/>
                </a:spcBef>
                <a:spcAft>
                  <a:spcPts val="0"/>
                </a:spcAft>
              </a:pPr>
              <a:r>
                <a:rPr lang="en-US" kern="0" dirty="0">
                  <a:solidFill>
                    <a:prstClr val="white"/>
                  </a:solidFill>
                  <a:latin typeface="Bosch Office Sans" pitchFamily="2" charset="0"/>
                </a:rPr>
                <a:t>operate</a:t>
              </a:r>
            </a:p>
          </p:txBody>
        </p:sp>
        <p:sp>
          <p:nvSpPr>
            <p:cNvPr id="10" name="Textfeld 58"/>
            <p:cNvSpPr txBox="1"/>
            <p:nvPr/>
          </p:nvSpPr>
          <p:spPr>
            <a:xfrm rot="2721090">
              <a:off x="5441247" y="3827804"/>
              <a:ext cx="914400" cy="251460"/>
            </a:xfrm>
            <a:prstGeom prst="rect">
              <a:avLst/>
            </a:prstGeom>
            <a:noFill/>
          </p:spPr>
          <p:txBody>
            <a:bodyPr wrap="none" lIns="0" tIns="0" rIns="0" bIns="0" rtlCol="0" anchor="ctr">
              <a:noAutofit/>
            </a:bodyPr>
            <a:lstStyle/>
            <a:p>
              <a:pPr algn="ctr" fontAlgn="auto">
                <a:lnSpc>
                  <a:spcPts val="2300"/>
                </a:lnSpc>
                <a:spcBef>
                  <a:spcPts val="500"/>
                </a:spcBef>
                <a:spcAft>
                  <a:spcPts val="0"/>
                </a:spcAft>
              </a:pPr>
              <a:r>
                <a:rPr lang="en-US" kern="0" dirty="0">
                  <a:solidFill>
                    <a:prstClr val="white"/>
                  </a:solidFill>
                  <a:latin typeface="Bosch Office Sans" pitchFamily="2" charset="0"/>
                </a:rPr>
                <a:t>monitor</a:t>
              </a:r>
            </a:p>
          </p:txBody>
        </p:sp>
        <p:sp>
          <p:nvSpPr>
            <p:cNvPr id="11" name="Textfeld 59"/>
            <p:cNvSpPr txBox="1"/>
            <p:nvPr/>
          </p:nvSpPr>
          <p:spPr>
            <a:xfrm rot="2721090">
              <a:off x="3884875" y="2278721"/>
              <a:ext cx="914400" cy="251460"/>
            </a:xfrm>
            <a:prstGeom prst="rect">
              <a:avLst/>
            </a:prstGeom>
            <a:noFill/>
          </p:spPr>
          <p:txBody>
            <a:bodyPr wrap="none" lIns="0" tIns="0" rIns="0" bIns="0" rtlCol="0" anchor="ctr">
              <a:noAutofit/>
            </a:bodyPr>
            <a:lstStyle/>
            <a:p>
              <a:pPr algn="ctr" fontAlgn="auto">
                <a:lnSpc>
                  <a:spcPts val="2300"/>
                </a:lnSpc>
                <a:spcBef>
                  <a:spcPts val="500"/>
                </a:spcBef>
                <a:spcAft>
                  <a:spcPts val="0"/>
                </a:spcAft>
              </a:pPr>
              <a:r>
                <a:rPr lang="en-US" kern="0" dirty="0">
                  <a:solidFill>
                    <a:prstClr val="white"/>
                  </a:solidFill>
                  <a:latin typeface="Bosch Office Sans" pitchFamily="2" charset="0"/>
                </a:rPr>
                <a:t>plan</a:t>
              </a:r>
            </a:p>
          </p:txBody>
        </p:sp>
        <p:sp>
          <p:nvSpPr>
            <p:cNvPr id="12" name="Textfeld 60"/>
            <p:cNvSpPr txBox="1"/>
            <p:nvPr/>
          </p:nvSpPr>
          <p:spPr>
            <a:xfrm rot="2721090">
              <a:off x="2012635" y="3918495"/>
              <a:ext cx="914400" cy="251460"/>
            </a:xfrm>
            <a:prstGeom prst="rect">
              <a:avLst/>
            </a:prstGeom>
            <a:noFill/>
          </p:spPr>
          <p:txBody>
            <a:bodyPr wrap="none" lIns="0" tIns="0" rIns="0" bIns="0" rtlCol="0" anchor="ctr">
              <a:noAutofit/>
            </a:bodyPr>
            <a:lstStyle/>
            <a:p>
              <a:pPr algn="ctr" fontAlgn="auto">
                <a:lnSpc>
                  <a:spcPts val="2300"/>
                </a:lnSpc>
                <a:spcBef>
                  <a:spcPts val="500"/>
                </a:spcBef>
                <a:spcAft>
                  <a:spcPts val="0"/>
                </a:spcAft>
              </a:pPr>
              <a:r>
                <a:rPr lang="en-US" kern="0" dirty="0">
                  <a:solidFill>
                    <a:prstClr val="white"/>
                  </a:solidFill>
                  <a:latin typeface="Bosch Office Sans" pitchFamily="2" charset="0"/>
                </a:rPr>
                <a:t>build</a:t>
              </a:r>
            </a:p>
          </p:txBody>
        </p:sp>
        <p:sp>
          <p:nvSpPr>
            <p:cNvPr id="13" name="Textfeld 61"/>
            <p:cNvSpPr txBox="1"/>
            <p:nvPr/>
          </p:nvSpPr>
          <p:spPr>
            <a:xfrm rot="18900000">
              <a:off x="2009324" y="2187736"/>
              <a:ext cx="914400" cy="251460"/>
            </a:xfrm>
            <a:prstGeom prst="rect">
              <a:avLst/>
            </a:prstGeom>
            <a:noFill/>
          </p:spPr>
          <p:txBody>
            <a:bodyPr wrap="none" lIns="0" tIns="0" rIns="0" bIns="0" rtlCol="0" anchor="ctr">
              <a:noAutofit/>
            </a:bodyPr>
            <a:lstStyle/>
            <a:p>
              <a:pPr algn="ctr" fontAlgn="auto">
                <a:lnSpc>
                  <a:spcPts val="2300"/>
                </a:lnSpc>
                <a:spcBef>
                  <a:spcPts val="500"/>
                </a:spcBef>
                <a:spcAft>
                  <a:spcPts val="0"/>
                </a:spcAft>
              </a:pPr>
              <a:r>
                <a:rPr lang="en-US" kern="0" dirty="0">
                  <a:solidFill>
                    <a:prstClr val="white"/>
                  </a:solidFill>
                  <a:latin typeface="Bosch Office Sans" pitchFamily="2" charset="0"/>
                </a:rPr>
                <a:t>code</a:t>
              </a:r>
            </a:p>
          </p:txBody>
        </p:sp>
        <p:sp>
          <p:nvSpPr>
            <p:cNvPr id="14" name="Textfeld 62"/>
            <p:cNvSpPr txBox="1"/>
            <p:nvPr/>
          </p:nvSpPr>
          <p:spPr>
            <a:xfrm rot="18900000">
              <a:off x="3886320" y="3822025"/>
              <a:ext cx="914400" cy="251460"/>
            </a:xfrm>
            <a:prstGeom prst="rect">
              <a:avLst/>
            </a:prstGeom>
            <a:noFill/>
          </p:spPr>
          <p:txBody>
            <a:bodyPr wrap="none" lIns="0" tIns="0" rIns="0" bIns="0" rtlCol="0" anchor="ctr">
              <a:noAutofit/>
            </a:bodyPr>
            <a:lstStyle/>
            <a:p>
              <a:pPr algn="ctr" fontAlgn="auto">
                <a:lnSpc>
                  <a:spcPts val="2300"/>
                </a:lnSpc>
                <a:spcBef>
                  <a:spcPts val="500"/>
                </a:spcBef>
                <a:spcAft>
                  <a:spcPts val="0"/>
                </a:spcAft>
              </a:pPr>
              <a:r>
                <a:rPr lang="en-US" kern="0" dirty="0">
                  <a:solidFill>
                    <a:prstClr val="white"/>
                  </a:solidFill>
                  <a:latin typeface="Bosch Office Sans" pitchFamily="2" charset="0"/>
                </a:rPr>
                <a:t>test</a:t>
              </a:r>
            </a:p>
          </p:txBody>
        </p:sp>
        <p:sp>
          <p:nvSpPr>
            <p:cNvPr id="15" name="Textfeld 63"/>
            <p:cNvSpPr txBox="1"/>
            <p:nvPr/>
          </p:nvSpPr>
          <p:spPr>
            <a:xfrm rot="18900000">
              <a:off x="5442692" y="2264308"/>
              <a:ext cx="914400" cy="251460"/>
            </a:xfrm>
            <a:prstGeom prst="rect">
              <a:avLst/>
            </a:prstGeom>
            <a:noFill/>
          </p:spPr>
          <p:txBody>
            <a:bodyPr wrap="none" lIns="0" tIns="0" rIns="0" bIns="0" rtlCol="0" anchor="ctr">
              <a:noAutofit/>
            </a:bodyPr>
            <a:lstStyle/>
            <a:p>
              <a:pPr algn="ctr" fontAlgn="auto">
                <a:lnSpc>
                  <a:spcPts val="2300"/>
                </a:lnSpc>
                <a:spcBef>
                  <a:spcPts val="500"/>
                </a:spcBef>
                <a:spcAft>
                  <a:spcPts val="0"/>
                </a:spcAft>
              </a:pPr>
              <a:r>
                <a:rPr lang="en-US" kern="0" dirty="0">
                  <a:solidFill>
                    <a:prstClr val="white"/>
                  </a:solidFill>
                  <a:latin typeface="Bosch Office Sans" pitchFamily="2" charset="0"/>
                </a:rPr>
                <a:t>release</a:t>
              </a:r>
            </a:p>
          </p:txBody>
        </p:sp>
        <p:sp>
          <p:nvSpPr>
            <p:cNvPr id="16" name="Textfeld 64"/>
            <p:cNvSpPr txBox="1"/>
            <p:nvPr/>
          </p:nvSpPr>
          <p:spPr>
            <a:xfrm rot="2700000">
              <a:off x="7297296" y="2184390"/>
              <a:ext cx="914400" cy="251460"/>
            </a:xfrm>
            <a:prstGeom prst="rect">
              <a:avLst/>
            </a:prstGeom>
            <a:noFill/>
          </p:spPr>
          <p:txBody>
            <a:bodyPr wrap="none" lIns="0" tIns="0" rIns="0" bIns="0" rtlCol="0" anchor="ctr">
              <a:noAutofit/>
            </a:bodyPr>
            <a:lstStyle/>
            <a:p>
              <a:pPr algn="ctr" fontAlgn="auto">
                <a:lnSpc>
                  <a:spcPts val="2300"/>
                </a:lnSpc>
                <a:spcBef>
                  <a:spcPts val="500"/>
                </a:spcBef>
                <a:spcAft>
                  <a:spcPts val="0"/>
                </a:spcAft>
              </a:pPr>
              <a:r>
                <a:rPr lang="en-US" kern="0" dirty="0">
                  <a:solidFill>
                    <a:prstClr val="white"/>
                  </a:solidFill>
                  <a:latin typeface="Bosch Office Sans" pitchFamily="2" charset="0"/>
                </a:rPr>
                <a:t>deploy</a:t>
              </a:r>
            </a:p>
          </p:txBody>
        </p:sp>
        <p:sp>
          <p:nvSpPr>
            <p:cNvPr id="17" name="Chevron 20"/>
            <p:cNvSpPr/>
            <p:nvPr/>
          </p:nvSpPr>
          <p:spPr>
            <a:xfrm rot="10800000">
              <a:off x="6797140" y="4174939"/>
              <a:ext cx="188988" cy="518160"/>
            </a:xfrm>
            <a:prstGeom prst="chevron">
              <a:avLst/>
            </a:prstGeom>
            <a:solidFill>
              <a:sysClr val="window" lastClr="FFFFFF"/>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000000"/>
                </a:solidFill>
                <a:effectLst/>
                <a:uLnTx/>
                <a:uFillTx/>
                <a:latin typeface="Bosch Office Sans"/>
              </a:endParaRPr>
            </a:p>
          </p:txBody>
        </p:sp>
        <p:sp>
          <p:nvSpPr>
            <p:cNvPr id="18" name="Chevron 21"/>
            <p:cNvSpPr/>
            <p:nvPr/>
          </p:nvSpPr>
          <p:spPr>
            <a:xfrm>
              <a:off x="6790315" y="1667707"/>
              <a:ext cx="188988" cy="518160"/>
            </a:xfrm>
            <a:prstGeom prst="chevron">
              <a:avLst/>
            </a:prstGeom>
            <a:solidFill>
              <a:sysClr val="window" lastClr="FFFFFF"/>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000000"/>
                </a:solidFill>
                <a:effectLst/>
                <a:uLnTx/>
                <a:uFillTx/>
                <a:latin typeface="Bosch Office Sans"/>
              </a:endParaRPr>
            </a:p>
          </p:txBody>
        </p:sp>
        <p:sp>
          <p:nvSpPr>
            <p:cNvPr id="19" name="Chevron 22"/>
            <p:cNvSpPr/>
            <p:nvPr/>
          </p:nvSpPr>
          <p:spPr>
            <a:xfrm rot="5400000">
              <a:off x="8059354" y="2920204"/>
              <a:ext cx="188988" cy="518160"/>
            </a:xfrm>
            <a:prstGeom prst="chevron">
              <a:avLst/>
            </a:prstGeom>
            <a:solidFill>
              <a:sysClr val="window" lastClr="FFFFFF"/>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000000"/>
                </a:solidFill>
                <a:effectLst/>
                <a:uLnTx/>
                <a:uFillTx/>
                <a:latin typeface="Bosch Office Sans"/>
              </a:endParaRPr>
            </a:p>
          </p:txBody>
        </p:sp>
        <p:sp>
          <p:nvSpPr>
            <p:cNvPr id="20" name="Chevron 23"/>
            <p:cNvSpPr/>
            <p:nvPr/>
          </p:nvSpPr>
          <p:spPr>
            <a:xfrm rot="5400000">
              <a:off x="1989539" y="2920204"/>
              <a:ext cx="188988" cy="518160"/>
            </a:xfrm>
            <a:prstGeom prst="chevron">
              <a:avLst/>
            </a:prstGeom>
            <a:solidFill>
              <a:sysClr val="window" lastClr="FFFFFF"/>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000000"/>
                </a:solidFill>
                <a:effectLst/>
                <a:uLnTx/>
                <a:uFillTx/>
                <a:latin typeface="Bosch Office Sans"/>
              </a:endParaRPr>
            </a:p>
          </p:txBody>
        </p:sp>
        <p:sp>
          <p:nvSpPr>
            <p:cNvPr id="21" name="Chevron 24"/>
            <p:cNvSpPr/>
            <p:nvPr/>
          </p:nvSpPr>
          <p:spPr>
            <a:xfrm>
              <a:off x="3241992" y="4174939"/>
              <a:ext cx="188988" cy="518160"/>
            </a:xfrm>
            <a:prstGeom prst="chevron">
              <a:avLst/>
            </a:prstGeom>
            <a:solidFill>
              <a:sysClr val="window" lastClr="FFFFFF"/>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000000"/>
                </a:solidFill>
                <a:effectLst/>
                <a:uLnTx/>
                <a:uFillTx/>
                <a:latin typeface="Bosch Office Sans"/>
              </a:endParaRPr>
            </a:p>
          </p:txBody>
        </p:sp>
        <p:sp>
          <p:nvSpPr>
            <p:cNvPr id="22" name="Chevron 25"/>
            <p:cNvSpPr/>
            <p:nvPr/>
          </p:nvSpPr>
          <p:spPr>
            <a:xfrm rot="10800000">
              <a:off x="3257057" y="1667708"/>
              <a:ext cx="188988" cy="518160"/>
            </a:xfrm>
            <a:prstGeom prst="chevron">
              <a:avLst/>
            </a:prstGeom>
            <a:solidFill>
              <a:sysClr val="window" lastClr="FFFFFF"/>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000000"/>
                </a:solidFill>
                <a:effectLst/>
                <a:uLnTx/>
                <a:uFillTx/>
                <a:latin typeface="Bosch Office Sans"/>
              </a:endParaRPr>
            </a:p>
          </p:txBody>
        </p:sp>
      </p:grpSp>
      <p:sp>
        <p:nvSpPr>
          <p:cNvPr id="24" name="TextBox 23"/>
          <p:cNvSpPr txBox="1"/>
          <p:nvPr/>
        </p:nvSpPr>
        <p:spPr>
          <a:xfrm>
            <a:off x="7939665" y="2771195"/>
            <a:ext cx="1507905" cy="646331"/>
          </a:xfrm>
          <a:prstGeom prst="rect">
            <a:avLst/>
          </a:prstGeom>
          <a:noFill/>
        </p:spPr>
        <p:txBody>
          <a:bodyPr wrap="square" rtlCol="0">
            <a:spAutoFit/>
          </a:bodyPr>
          <a:lstStyle/>
          <a:p>
            <a:pPr algn="ctr"/>
            <a:r>
              <a:rPr lang="en-GB" dirty="0" smtClean="0">
                <a:solidFill>
                  <a:schemeClr val="bg1"/>
                </a:solidFill>
              </a:rPr>
              <a:t>Backend Infrastructure</a:t>
            </a:r>
            <a:endParaRPr lang="en-GB" dirty="0">
              <a:solidFill>
                <a:schemeClr val="bg1"/>
              </a:solidFill>
            </a:endParaRPr>
          </a:p>
        </p:txBody>
      </p:sp>
      <p:sp>
        <p:nvSpPr>
          <p:cNvPr id="25" name="TextBox 24"/>
          <p:cNvSpPr txBox="1"/>
          <p:nvPr/>
        </p:nvSpPr>
        <p:spPr>
          <a:xfrm>
            <a:off x="7976305" y="5341762"/>
            <a:ext cx="1371794" cy="954107"/>
          </a:xfrm>
          <a:prstGeom prst="rect">
            <a:avLst/>
          </a:prstGeom>
          <a:noFill/>
        </p:spPr>
        <p:txBody>
          <a:bodyPr wrap="square" rtlCol="0">
            <a:spAutoFit/>
          </a:bodyPr>
          <a:lstStyle/>
          <a:p>
            <a:r>
              <a:rPr lang="en-GB" sz="1400" dirty="0" smtClean="0">
                <a:solidFill>
                  <a:schemeClr val="bg1"/>
                </a:solidFill>
              </a:rPr>
              <a:t>Digital Twins</a:t>
            </a:r>
          </a:p>
          <a:p>
            <a:r>
              <a:rPr lang="en-GB" sz="1400" dirty="0" smtClean="0">
                <a:solidFill>
                  <a:schemeClr val="bg1"/>
                </a:solidFill>
              </a:rPr>
              <a:t>Model</a:t>
            </a:r>
          </a:p>
          <a:p>
            <a:r>
              <a:rPr lang="en-GB" sz="1400" dirty="0" smtClean="0">
                <a:solidFill>
                  <a:schemeClr val="bg1"/>
                </a:solidFill>
              </a:rPr>
              <a:t>Data Lake</a:t>
            </a:r>
          </a:p>
          <a:p>
            <a:r>
              <a:rPr lang="en-GB" sz="1400" dirty="0" smtClean="0">
                <a:solidFill>
                  <a:schemeClr val="bg1"/>
                </a:solidFill>
              </a:rPr>
              <a:t>Apps, Services</a:t>
            </a:r>
            <a:endParaRPr lang="en-GB" sz="1400" dirty="0">
              <a:solidFill>
                <a:schemeClr val="bg1"/>
              </a:solidFill>
            </a:endParaRPr>
          </a:p>
        </p:txBody>
      </p:sp>
      <p:sp>
        <p:nvSpPr>
          <p:cNvPr id="26" name="TextBox 25"/>
          <p:cNvSpPr txBox="1"/>
          <p:nvPr/>
        </p:nvSpPr>
        <p:spPr>
          <a:xfrm>
            <a:off x="5496698" y="2764546"/>
            <a:ext cx="1585133" cy="338554"/>
          </a:xfrm>
          <a:prstGeom prst="rect">
            <a:avLst/>
          </a:prstGeom>
          <a:noFill/>
        </p:spPr>
        <p:txBody>
          <a:bodyPr wrap="square" rtlCol="0">
            <a:spAutoFit/>
          </a:bodyPr>
          <a:lstStyle/>
          <a:p>
            <a:r>
              <a:rPr lang="en-GB" sz="1600" b="1" dirty="0" smtClean="0"/>
              <a:t>Virtual Platform</a:t>
            </a:r>
            <a:endParaRPr lang="en-GB" sz="1600" b="1" dirty="0"/>
          </a:p>
        </p:txBody>
      </p:sp>
      <p:sp>
        <p:nvSpPr>
          <p:cNvPr id="27" name="TextBox 26"/>
          <p:cNvSpPr txBox="1"/>
          <p:nvPr/>
        </p:nvSpPr>
        <p:spPr>
          <a:xfrm>
            <a:off x="10594899" y="2760143"/>
            <a:ext cx="1583714" cy="338554"/>
          </a:xfrm>
          <a:prstGeom prst="rect">
            <a:avLst/>
          </a:prstGeom>
          <a:noFill/>
        </p:spPr>
        <p:txBody>
          <a:bodyPr wrap="square" rtlCol="0">
            <a:spAutoFit/>
          </a:bodyPr>
          <a:lstStyle/>
          <a:p>
            <a:r>
              <a:rPr lang="en-GB" sz="1600" b="1" dirty="0" smtClean="0"/>
              <a:t>Physical World</a:t>
            </a:r>
            <a:endParaRPr lang="en-GB" sz="1600" b="1" dirty="0"/>
          </a:p>
        </p:txBody>
      </p:sp>
      <p:pic>
        <p:nvPicPr>
          <p:cNvPr id="28" name="Grafik 70"/>
          <p:cNvPicPr>
            <a:picLocks noChangeAspect="1"/>
          </p:cNvPicPr>
          <p:nvPr/>
        </p:nvPicPr>
        <p:blipFill>
          <a:blip r:embed="rId2"/>
          <a:stretch>
            <a:fillRect/>
          </a:stretch>
        </p:blipFill>
        <p:spPr>
          <a:xfrm>
            <a:off x="210568" y="833526"/>
            <a:ext cx="3737221" cy="2641553"/>
          </a:xfrm>
          <a:prstGeom prst="rect">
            <a:avLst/>
          </a:prstGeom>
        </p:spPr>
      </p:pic>
      <p:sp>
        <p:nvSpPr>
          <p:cNvPr id="29" name="TextBox 28"/>
          <p:cNvSpPr txBox="1"/>
          <p:nvPr/>
        </p:nvSpPr>
        <p:spPr>
          <a:xfrm>
            <a:off x="5407828" y="5829616"/>
            <a:ext cx="2887715" cy="523220"/>
          </a:xfrm>
          <a:prstGeom prst="rect">
            <a:avLst/>
          </a:prstGeom>
          <a:noFill/>
        </p:spPr>
        <p:txBody>
          <a:bodyPr wrap="square" rtlCol="0">
            <a:spAutoFit/>
          </a:bodyPr>
          <a:lstStyle/>
          <a:p>
            <a:r>
              <a:rPr lang="en-GB" sz="1400" dirty="0" smtClean="0"/>
              <a:t>Focus on </a:t>
            </a:r>
          </a:p>
          <a:p>
            <a:r>
              <a:rPr lang="en-GB" sz="1400" dirty="0" smtClean="0"/>
              <a:t>CICTCD Integration &amp; Automation</a:t>
            </a:r>
            <a:endParaRPr lang="en-GB" sz="1400" dirty="0"/>
          </a:p>
        </p:txBody>
      </p:sp>
      <p:sp>
        <p:nvSpPr>
          <p:cNvPr id="50" name="Rounded Rectangular Callout 49"/>
          <p:cNvSpPr/>
          <p:nvPr/>
        </p:nvSpPr>
        <p:spPr>
          <a:xfrm>
            <a:off x="4881806" y="804063"/>
            <a:ext cx="3413737" cy="914400"/>
          </a:xfrm>
          <a:prstGeom prst="wedgeRoundRectCallou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Functional Complexity is constantly increasing</a:t>
            </a:r>
            <a:endParaRPr lang="en-GB" dirty="0"/>
          </a:p>
        </p:txBody>
      </p:sp>
      <p:sp>
        <p:nvSpPr>
          <p:cNvPr id="51" name="Rounded Rectangular Callout 50"/>
          <p:cNvSpPr/>
          <p:nvPr/>
        </p:nvSpPr>
        <p:spPr>
          <a:xfrm>
            <a:off x="8539297" y="713439"/>
            <a:ext cx="3413737" cy="914400"/>
          </a:xfrm>
          <a:prstGeom prst="wedgeRoundRectCallou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Market growth is towards SW intensive systems</a:t>
            </a:r>
            <a:endParaRPr lang="en-GB" dirty="0"/>
          </a:p>
        </p:txBody>
      </p:sp>
      <p:sp>
        <p:nvSpPr>
          <p:cNvPr id="52" name="Rounded Rectangular Callout 51"/>
          <p:cNvSpPr/>
          <p:nvPr/>
        </p:nvSpPr>
        <p:spPr>
          <a:xfrm>
            <a:off x="415529" y="3751005"/>
            <a:ext cx="3413737" cy="914400"/>
          </a:xfrm>
          <a:prstGeom prst="wedgeRoundRectCallou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Development cycle times further reduced</a:t>
            </a:r>
            <a:endParaRPr lang="en-GB" dirty="0"/>
          </a:p>
        </p:txBody>
      </p:sp>
      <p:sp>
        <p:nvSpPr>
          <p:cNvPr id="53" name="Rounded Rectangular Callout 52"/>
          <p:cNvSpPr/>
          <p:nvPr/>
        </p:nvSpPr>
        <p:spPr>
          <a:xfrm>
            <a:off x="454765" y="5270925"/>
            <a:ext cx="3413737" cy="914400"/>
          </a:xfrm>
          <a:prstGeom prst="wedgeRoundRectCallou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Frequent SW Updates required</a:t>
            </a:r>
            <a:endParaRPr lang="en-GB" dirty="0"/>
          </a:p>
        </p:txBody>
      </p:sp>
      <p:pic>
        <p:nvPicPr>
          <p:cNvPr id="8194" name="Picture 2" descr="Future Car Icons - Download Free Vector Icons | Noun Projec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43954" y="3818073"/>
            <a:ext cx="1237290" cy="1237290"/>
          </a:xfrm>
          <a:prstGeom prst="rect">
            <a:avLst/>
          </a:prstGeom>
          <a:noFill/>
          <a:extLst>
            <a:ext uri="{909E8E84-426E-40DD-AFC4-6F175D3DCCD1}">
              <a14:hiddenFill xmlns:a14="http://schemas.microsoft.com/office/drawing/2010/main">
                <a:solidFill>
                  <a:srgbClr val="FFFFFF"/>
                </a:solidFill>
              </a14:hiddenFill>
            </a:ext>
          </a:extLst>
        </p:spPr>
      </p:pic>
      <p:pic>
        <p:nvPicPr>
          <p:cNvPr id="55" name="Picture 2" descr="Future Car Icons - Download Free Vector Icons | Noun Projec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54762" y="3741449"/>
            <a:ext cx="1237290" cy="1237290"/>
          </a:xfrm>
          <a:prstGeom prst="rect">
            <a:avLst/>
          </a:prstGeom>
          <a:noFill/>
          <a:extLst>
            <a:ext uri="{909E8E84-426E-40DD-AFC4-6F175D3DCCD1}">
              <a14:hiddenFill xmlns:a14="http://schemas.microsoft.com/office/drawing/2010/main">
                <a:solidFill>
                  <a:srgbClr val="FFFFFF"/>
                </a:solidFill>
              </a14:hiddenFill>
            </a:ext>
          </a:extLst>
        </p:spPr>
      </p:pic>
      <p:sp>
        <p:nvSpPr>
          <p:cNvPr id="56" name="Text Placeholder 2"/>
          <p:cNvSpPr txBox="1">
            <a:spLocks/>
          </p:cNvSpPr>
          <p:nvPr/>
        </p:nvSpPr>
        <p:spPr>
          <a:xfrm>
            <a:off x="251559" y="244926"/>
            <a:ext cx="10452100" cy="388800"/>
          </a:xfrm>
          <a:prstGeom prst="rect">
            <a:avLst/>
          </a:prstGeom>
        </p:spPr>
        <p:txBody>
          <a:bodyPr vert="horz" lIns="0" tIns="0" rIns="0" bIns="0" rtlCol="0">
            <a:noAutofit/>
          </a:bodyPr>
          <a:lstStyle>
            <a:lvl1pPr marL="251982" indent="-251982" algn="l" defTabSz="914333" rtl="0" eaLnBrk="1" latinLnBrk="0" hangingPunct="1">
              <a:lnSpc>
                <a:spcPct val="89000"/>
              </a:lnSpc>
              <a:spcBef>
                <a:spcPts val="500"/>
              </a:spcBef>
              <a:buFont typeface="Wingdings 3" panose="05040102010807070707" pitchFamily="18" charset="2"/>
              <a:buNone/>
              <a:defRPr lang="de-DE" sz="2800" kern="0" baseline="0">
                <a:solidFill>
                  <a:schemeClr val="tx1"/>
                </a:solidFill>
                <a:latin typeface="+mn-lt"/>
                <a:ea typeface="+mn-ea"/>
                <a:cs typeface="+mn-cs"/>
              </a:defRPr>
            </a:lvl1pPr>
            <a:lvl2pPr marL="507563" indent="-273580" algn="l" defTabSz="914333" rtl="0" eaLnBrk="1" latinLnBrk="0" hangingPunct="1">
              <a:lnSpc>
                <a:spcPct val="103000"/>
              </a:lnSpc>
              <a:spcBef>
                <a:spcPts val="500"/>
              </a:spcBef>
              <a:buFont typeface="Wingdings 3" panose="05040102010807070707" pitchFamily="18" charset="2"/>
              <a:buChar char=""/>
              <a:defRPr sz="1600" kern="1200">
                <a:solidFill>
                  <a:schemeClr val="tx1"/>
                </a:solidFill>
                <a:latin typeface="+mn-lt"/>
                <a:ea typeface="+mn-ea"/>
                <a:cs typeface="+mn-cs"/>
              </a:defRPr>
            </a:lvl2pPr>
            <a:lvl3pPr marL="730746" indent="-205185" algn="l" defTabSz="914333" rtl="0" eaLnBrk="1" latinLnBrk="0" hangingPunct="1">
              <a:lnSpc>
                <a:spcPct val="102000"/>
              </a:lnSpc>
              <a:spcBef>
                <a:spcPts val="500"/>
              </a:spcBef>
              <a:buFont typeface="Bosch Office Sans" pitchFamily="2" charset="0"/>
              <a:buChar char="‒"/>
              <a:defRPr sz="1400" kern="1200">
                <a:solidFill>
                  <a:schemeClr val="tx1"/>
                </a:solidFill>
                <a:latin typeface="+mn-lt"/>
                <a:ea typeface="+mn-ea"/>
                <a:cs typeface="+mn-cs"/>
              </a:defRPr>
            </a:lvl3pPr>
            <a:lvl4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4pPr>
            <a:lvl5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5pPr>
            <a:lvl6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6pPr>
            <a:lvl7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7pPr>
            <a:lvl8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8pPr>
            <a:lvl9pPr marL="932331" indent="-183586" algn="l" defTabSz="914333" rtl="0" eaLnBrk="1" latinLnBrk="0" hangingPunct="1">
              <a:lnSpc>
                <a:spcPct val="103000"/>
              </a:lnSpc>
              <a:spcBef>
                <a:spcPts val="500"/>
              </a:spcBef>
              <a:buFont typeface="Bosch Office Sans" pitchFamily="2" charset="0"/>
              <a:buChar char="‒"/>
              <a:defRPr sz="1300" kern="1200" baseline="0">
                <a:solidFill>
                  <a:schemeClr val="tx1"/>
                </a:solidFill>
                <a:latin typeface="+mn-lt"/>
                <a:ea typeface="+mn-ea"/>
                <a:cs typeface="+mn-cs"/>
              </a:defRPr>
            </a:lvl9pPr>
          </a:lstStyle>
          <a:p>
            <a:pPr marL="251982" marR="0" lvl="0" indent="-251982" algn="l" defTabSz="914333" rtl="0" eaLnBrk="1" fontAlgn="auto" latinLnBrk="0" hangingPunct="1">
              <a:lnSpc>
                <a:spcPct val="89000"/>
              </a:lnSpc>
              <a:spcBef>
                <a:spcPts val="500"/>
              </a:spcBef>
              <a:spcAft>
                <a:spcPts val="0"/>
              </a:spcAft>
              <a:buClrTx/>
              <a:buSzTx/>
              <a:buFont typeface="Wingdings 3" panose="05040102010807070707" pitchFamily="18" charset="2"/>
              <a:buNone/>
              <a:tabLst/>
              <a:defRPr/>
            </a:pPr>
            <a:r>
              <a:rPr kumimoji="0" lang="en-GB" sz="2800" b="1" i="0" u="none" strike="noStrike" kern="0" cap="none" spc="0" normalizeH="0" baseline="0" noProof="0" dirty="0" smtClean="0">
                <a:ln>
                  <a:noFill/>
                </a:ln>
                <a:gradFill>
                  <a:gsLst>
                    <a:gs pos="0">
                      <a:srgbClr val="A80163"/>
                    </a:gs>
                    <a:gs pos="16000">
                      <a:srgbClr val="3F136C"/>
                    </a:gs>
                    <a:gs pos="48000">
                      <a:srgbClr val="0E78C5"/>
                    </a:gs>
                    <a:gs pos="31000">
                      <a:srgbClr val="08427E"/>
                    </a:gs>
                    <a:gs pos="97000">
                      <a:srgbClr val="0A5139"/>
                    </a:gs>
                    <a:gs pos="77922">
                      <a:srgbClr val="67B419"/>
                    </a:gs>
                    <a:gs pos="63000">
                      <a:srgbClr val="1399A0"/>
                    </a:gs>
                  </a:gsLst>
                  <a:lin ang="0" scaled="0"/>
                </a:gradFill>
                <a:effectLst/>
                <a:uLnTx/>
                <a:uFillTx/>
                <a:latin typeface="Bosch Office Sans" pitchFamily="2" charset="0"/>
                <a:ea typeface="+mn-ea"/>
                <a:cs typeface="+mn-cs"/>
              </a:rPr>
              <a:t>Autonomous 1.0 : SW Defined Car</a:t>
            </a:r>
            <a:endParaRPr kumimoji="0" lang="en-GB" sz="2800" b="0" i="0" u="none" strike="noStrike" kern="0" cap="none" spc="0" normalizeH="0" baseline="0" noProof="0" dirty="0">
              <a:ln>
                <a:noFill/>
              </a:ln>
              <a:solidFill>
                <a:srgbClr val="000000"/>
              </a:solidFill>
              <a:effectLst/>
              <a:uLnTx/>
              <a:uFillTx/>
              <a:latin typeface="Bosch Office Sans"/>
              <a:ea typeface="+mn-ea"/>
              <a:cs typeface="+mn-cs"/>
            </a:endParaRPr>
          </a:p>
        </p:txBody>
      </p:sp>
      <p:sp>
        <p:nvSpPr>
          <p:cNvPr id="54" name="Rounded Rectangular Callout 53"/>
          <p:cNvSpPr/>
          <p:nvPr/>
        </p:nvSpPr>
        <p:spPr>
          <a:xfrm>
            <a:off x="7019886" y="1835730"/>
            <a:ext cx="3138611" cy="755653"/>
          </a:xfrm>
          <a:prstGeom prst="wedgeRoundRectCallou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SaaP</a:t>
            </a:r>
            <a:r>
              <a:rPr lang="en-GB" dirty="0"/>
              <a:t> and data based services capturing significant turnover</a:t>
            </a:r>
          </a:p>
        </p:txBody>
      </p:sp>
    </p:spTree>
    <p:extLst>
      <p:ext uri="{BB962C8B-B14F-4D97-AF65-F5344CB8AC3E}">
        <p14:creationId xmlns:p14="http://schemas.microsoft.com/office/powerpoint/2010/main" val="275683054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72979" y="2941733"/>
            <a:ext cx="6946907" cy="3396366"/>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Rounded Rectangle 3"/>
          <p:cNvSpPr/>
          <p:nvPr/>
        </p:nvSpPr>
        <p:spPr>
          <a:xfrm>
            <a:off x="2811313" y="2941732"/>
            <a:ext cx="1537948" cy="3342943"/>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23" name="Group 22"/>
          <p:cNvGrpSpPr/>
          <p:nvPr/>
        </p:nvGrpSpPr>
        <p:grpSpPr>
          <a:xfrm>
            <a:off x="72979" y="3259283"/>
            <a:ext cx="6587975" cy="3025392"/>
            <a:chOff x="1824953" y="1667707"/>
            <a:chExt cx="6587975" cy="3025392"/>
          </a:xfrm>
        </p:grpSpPr>
        <p:grpSp>
          <p:nvGrpSpPr>
            <p:cNvPr id="5" name="Gruppieren 56"/>
            <p:cNvGrpSpPr/>
            <p:nvPr/>
          </p:nvGrpSpPr>
          <p:grpSpPr>
            <a:xfrm>
              <a:off x="2079797" y="1925489"/>
              <a:ext cx="6077661" cy="2520000"/>
              <a:chOff x="1652236" y="1723546"/>
              <a:chExt cx="6077661" cy="2520000"/>
            </a:xfrm>
          </p:grpSpPr>
          <p:sp>
            <p:nvSpPr>
              <p:cNvPr id="6" name="Träne 65"/>
              <p:cNvSpPr/>
              <p:nvPr/>
            </p:nvSpPr>
            <p:spPr>
              <a:xfrm rot="2700000">
                <a:off x="1652236" y="1723546"/>
                <a:ext cx="2520000" cy="2520000"/>
              </a:xfrm>
              <a:prstGeom prst="teardrop">
                <a:avLst/>
              </a:prstGeom>
              <a:noFill/>
              <a:ln w="419100" cap="flat" cmpd="sng" algn="ctr">
                <a:gradFill>
                  <a:gsLst>
                    <a:gs pos="12000">
                      <a:srgbClr val="008ECF"/>
                    </a:gs>
                    <a:gs pos="100000">
                      <a:srgbClr val="50237F"/>
                    </a:gs>
                    <a:gs pos="54000">
                      <a:srgbClr val="005691"/>
                    </a:gs>
                    <a:gs pos="0">
                      <a:srgbClr val="008ECF"/>
                    </a:gs>
                  </a:gsLst>
                  <a:lin ang="5400000" scaled="1"/>
                </a:gradFill>
                <a:prstDash val="solid"/>
              </a:ln>
              <a:effectLst/>
            </p:spPr>
            <p:txBody>
              <a:bodyPr rtlCol="0" anchor="ctr"/>
              <a:lstStyle/>
              <a:p>
                <a:pPr algn="ctr" fontAlgn="auto">
                  <a:spcBef>
                    <a:spcPts val="0"/>
                  </a:spcBef>
                  <a:spcAft>
                    <a:spcPts val="0"/>
                  </a:spcAft>
                </a:pPr>
                <a:endParaRPr lang="en-US" kern="0" dirty="0">
                  <a:solidFill>
                    <a:srgbClr val="000000"/>
                  </a:solidFill>
                  <a:latin typeface="Bosch Office Sans"/>
                </a:endParaRPr>
              </a:p>
            </p:txBody>
          </p:sp>
          <p:sp>
            <p:nvSpPr>
              <p:cNvPr id="7" name="Träne 66"/>
              <p:cNvSpPr/>
              <p:nvPr/>
            </p:nvSpPr>
            <p:spPr>
              <a:xfrm rot="13500000">
                <a:off x="5209897" y="1723546"/>
                <a:ext cx="2520000" cy="2520000"/>
              </a:xfrm>
              <a:prstGeom prst="teardrop">
                <a:avLst/>
              </a:prstGeom>
              <a:noFill/>
              <a:ln w="419100" cap="flat" cmpd="sng" algn="ctr">
                <a:gradFill>
                  <a:gsLst>
                    <a:gs pos="12000">
                      <a:srgbClr val="008ECF"/>
                    </a:gs>
                    <a:gs pos="0">
                      <a:srgbClr val="008ECF"/>
                    </a:gs>
                    <a:gs pos="53000">
                      <a:srgbClr val="00A4B0"/>
                    </a:gs>
                    <a:gs pos="100000">
                      <a:srgbClr val="78BE20"/>
                    </a:gs>
                  </a:gsLst>
                  <a:lin ang="5400000" scaled="1"/>
                </a:gradFill>
                <a:prstDash val="solid"/>
              </a:ln>
              <a:effectLst/>
            </p:spPr>
            <p:txBody>
              <a:bodyPr rtlCol="0" anchor="ctr"/>
              <a:lstStyle/>
              <a:p>
                <a:pPr algn="ctr" fontAlgn="auto">
                  <a:spcBef>
                    <a:spcPts val="0"/>
                  </a:spcBef>
                  <a:spcAft>
                    <a:spcPts val="0"/>
                  </a:spcAft>
                </a:pPr>
                <a:endParaRPr lang="en-US" kern="0" dirty="0">
                  <a:solidFill>
                    <a:srgbClr val="000000"/>
                  </a:solidFill>
                  <a:latin typeface="Bosch Office Sans"/>
                </a:endParaRPr>
              </a:p>
            </p:txBody>
          </p:sp>
          <p:sp>
            <p:nvSpPr>
              <p:cNvPr id="8" name="Rechteck 67"/>
              <p:cNvSpPr/>
              <p:nvPr/>
            </p:nvSpPr>
            <p:spPr>
              <a:xfrm rot="2700000">
                <a:off x="4485328" y="2768163"/>
                <a:ext cx="414000" cy="414000"/>
              </a:xfrm>
              <a:prstGeom prst="rect">
                <a:avLst/>
              </a:prstGeom>
              <a:solidFill>
                <a:srgbClr val="008ECF"/>
              </a:solidFill>
              <a:ln w="9525" cap="flat" cmpd="sng" algn="ctr">
                <a:noFill/>
                <a:prstDash val="solid"/>
              </a:ln>
              <a:effectLst/>
            </p:spPr>
            <p:txBody>
              <a:bodyPr rtlCol="0" anchor="ctr"/>
              <a:lstStyle/>
              <a:p>
                <a:pPr algn="ctr" fontAlgn="auto">
                  <a:spcBef>
                    <a:spcPts val="0"/>
                  </a:spcBef>
                  <a:spcAft>
                    <a:spcPts val="0"/>
                  </a:spcAft>
                </a:pPr>
                <a:endParaRPr lang="en-US" kern="0" dirty="0">
                  <a:solidFill>
                    <a:srgbClr val="000000"/>
                  </a:solidFill>
                  <a:latin typeface="Bosch Office Sans"/>
                </a:endParaRPr>
              </a:p>
            </p:txBody>
          </p:sp>
        </p:grpSp>
        <p:sp>
          <p:nvSpPr>
            <p:cNvPr id="9" name="Textfeld 57"/>
            <p:cNvSpPr txBox="1"/>
            <p:nvPr/>
          </p:nvSpPr>
          <p:spPr>
            <a:xfrm rot="18900000">
              <a:off x="7299397" y="3930725"/>
              <a:ext cx="914400" cy="251460"/>
            </a:xfrm>
            <a:prstGeom prst="rect">
              <a:avLst/>
            </a:prstGeom>
            <a:noFill/>
          </p:spPr>
          <p:txBody>
            <a:bodyPr wrap="none" lIns="0" tIns="0" rIns="0" bIns="0" rtlCol="0" anchor="ctr">
              <a:noAutofit/>
            </a:bodyPr>
            <a:lstStyle/>
            <a:p>
              <a:pPr algn="ctr" fontAlgn="auto">
                <a:lnSpc>
                  <a:spcPts val="2300"/>
                </a:lnSpc>
                <a:spcBef>
                  <a:spcPts val="500"/>
                </a:spcBef>
                <a:spcAft>
                  <a:spcPts val="0"/>
                </a:spcAft>
              </a:pPr>
              <a:r>
                <a:rPr lang="en-US" kern="0" dirty="0">
                  <a:solidFill>
                    <a:prstClr val="white"/>
                  </a:solidFill>
                  <a:latin typeface="Bosch Office Sans" pitchFamily="2" charset="0"/>
                </a:rPr>
                <a:t>operate</a:t>
              </a:r>
            </a:p>
          </p:txBody>
        </p:sp>
        <p:sp>
          <p:nvSpPr>
            <p:cNvPr id="10" name="Textfeld 58"/>
            <p:cNvSpPr txBox="1"/>
            <p:nvPr/>
          </p:nvSpPr>
          <p:spPr>
            <a:xfrm rot="2721090">
              <a:off x="5441247" y="3827804"/>
              <a:ext cx="914400" cy="251460"/>
            </a:xfrm>
            <a:prstGeom prst="rect">
              <a:avLst/>
            </a:prstGeom>
            <a:noFill/>
          </p:spPr>
          <p:txBody>
            <a:bodyPr wrap="none" lIns="0" tIns="0" rIns="0" bIns="0" rtlCol="0" anchor="ctr">
              <a:noAutofit/>
            </a:bodyPr>
            <a:lstStyle/>
            <a:p>
              <a:pPr algn="ctr" fontAlgn="auto">
                <a:lnSpc>
                  <a:spcPts val="2300"/>
                </a:lnSpc>
                <a:spcBef>
                  <a:spcPts val="500"/>
                </a:spcBef>
                <a:spcAft>
                  <a:spcPts val="0"/>
                </a:spcAft>
              </a:pPr>
              <a:r>
                <a:rPr lang="en-US" kern="0" dirty="0">
                  <a:solidFill>
                    <a:prstClr val="white"/>
                  </a:solidFill>
                  <a:latin typeface="Bosch Office Sans" pitchFamily="2" charset="0"/>
                </a:rPr>
                <a:t>monitor</a:t>
              </a:r>
            </a:p>
          </p:txBody>
        </p:sp>
        <p:sp>
          <p:nvSpPr>
            <p:cNvPr id="11" name="Textfeld 59"/>
            <p:cNvSpPr txBox="1"/>
            <p:nvPr/>
          </p:nvSpPr>
          <p:spPr>
            <a:xfrm rot="2721090">
              <a:off x="3884875" y="2278721"/>
              <a:ext cx="914400" cy="251460"/>
            </a:xfrm>
            <a:prstGeom prst="rect">
              <a:avLst/>
            </a:prstGeom>
            <a:noFill/>
          </p:spPr>
          <p:txBody>
            <a:bodyPr wrap="none" lIns="0" tIns="0" rIns="0" bIns="0" rtlCol="0" anchor="ctr">
              <a:noAutofit/>
            </a:bodyPr>
            <a:lstStyle/>
            <a:p>
              <a:pPr algn="ctr" fontAlgn="auto">
                <a:lnSpc>
                  <a:spcPts val="2300"/>
                </a:lnSpc>
                <a:spcBef>
                  <a:spcPts val="500"/>
                </a:spcBef>
                <a:spcAft>
                  <a:spcPts val="0"/>
                </a:spcAft>
              </a:pPr>
              <a:r>
                <a:rPr lang="en-US" kern="0" dirty="0">
                  <a:solidFill>
                    <a:prstClr val="white"/>
                  </a:solidFill>
                  <a:latin typeface="Bosch Office Sans" pitchFamily="2" charset="0"/>
                </a:rPr>
                <a:t>plan</a:t>
              </a:r>
            </a:p>
          </p:txBody>
        </p:sp>
        <p:sp>
          <p:nvSpPr>
            <p:cNvPr id="12" name="Textfeld 60"/>
            <p:cNvSpPr txBox="1"/>
            <p:nvPr/>
          </p:nvSpPr>
          <p:spPr>
            <a:xfrm rot="2721090">
              <a:off x="2012635" y="3918495"/>
              <a:ext cx="914400" cy="251460"/>
            </a:xfrm>
            <a:prstGeom prst="rect">
              <a:avLst/>
            </a:prstGeom>
            <a:noFill/>
          </p:spPr>
          <p:txBody>
            <a:bodyPr wrap="none" lIns="0" tIns="0" rIns="0" bIns="0" rtlCol="0" anchor="ctr">
              <a:noAutofit/>
            </a:bodyPr>
            <a:lstStyle/>
            <a:p>
              <a:pPr algn="ctr" fontAlgn="auto">
                <a:lnSpc>
                  <a:spcPts val="2300"/>
                </a:lnSpc>
                <a:spcBef>
                  <a:spcPts val="500"/>
                </a:spcBef>
                <a:spcAft>
                  <a:spcPts val="0"/>
                </a:spcAft>
              </a:pPr>
              <a:r>
                <a:rPr lang="en-US" kern="0" dirty="0">
                  <a:solidFill>
                    <a:prstClr val="white"/>
                  </a:solidFill>
                  <a:latin typeface="Bosch Office Sans" pitchFamily="2" charset="0"/>
                </a:rPr>
                <a:t>build</a:t>
              </a:r>
            </a:p>
          </p:txBody>
        </p:sp>
        <p:sp>
          <p:nvSpPr>
            <p:cNvPr id="13" name="Textfeld 61"/>
            <p:cNvSpPr txBox="1"/>
            <p:nvPr/>
          </p:nvSpPr>
          <p:spPr>
            <a:xfrm rot="18900000">
              <a:off x="2009324" y="2187736"/>
              <a:ext cx="914400" cy="251460"/>
            </a:xfrm>
            <a:prstGeom prst="rect">
              <a:avLst/>
            </a:prstGeom>
            <a:noFill/>
          </p:spPr>
          <p:txBody>
            <a:bodyPr wrap="none" lIns="0" tIns="0" rIns="0" bIns="0" rtlCol="0" anchor="ctr">
              <a:noAutofit/>
            </a:bodyPr>
            <a:lstStyle/>
            <a:p>
              <a:pPr algn="ctr" fontAlgn="auto">
                <a:lnSpc>
                  <a:spcPts val="2300"/>
                </a:lnSpc>
                <a:spcBef>
                  <a:spcPts val="500"/>
                </a:spcBef>
                <a:spcAft>
                  <a:spcPts val="0"/>
                </a:spcAft>
              </a:pPr>
              <a:r>
                <a:rPr lang="en-US" kern="0" dirty="0">
                  <a:solidFill>
                    <a:prstClr val="white"/>
                  </a:solidFill>
                  <a:latin typeface="Bosch Office Sans" pitchFamily="2" charset="0"/>
                </a:rPr>
                <a:t>code</a:t>
              </a:r>
            </a:p>
          </p:txBody>
        </p:sp>
        <p:sp>
          <p:nvSpPr>
            <p:cNvPr id="14" name="Textfeld 62"/>
            <p:cNvSpPr txBox="1"/>
            <p:nvPr/>
          </p:nvSpPr>
          <p:spPr>
            <a:xfrm rot="18900000">
              <a:off x="3886320" y="3822025"/>
              <a:ext cx="914400" cy="251460"/>
            </a:xfrm>
            <a:prstGeom prst="rect">
              <a:avLst/>
            </a:prstGeom>
            <a:noFill/>
          </p:spPr>
          <p:txBody>
            <a:bodyPr wrap="none" lIns="0" tIns="0" rIns="0" bIns="0" rtlCol="0" anchor="ctr">
              <a:noAutofit/>
            </a:bodyPr>
            <a:lstStyle/>
            <a:p>
              <a:pPr algn="ctr" fontAlgn="auto">
                <a:lnSpc>
                  <a:spcPts val="2300"/>
                </a:lnSpc>
                <a:spcBef>
                  <a:spcPts val="500"/>
                </a:spcBef>
                <a:spcAft>
                  <a:spcPts val="0"/>
                </a:spcAft>
              </a:pPr>
              <a:r>
                <a:rPr lang="en-US" kern="0" dirty="0">
                  <a:solidFill>
                    <a:prstClr val="white"/>
                  </a:solidFill>
                  <a:latin typeface="Bosch Office Sans" pitchFamily="2" charset="0"/>
                </a:rPr>
                <a:t>test</a:t>
              </a:r>
            </a:p>
          </p:txBody>
        </p:sp>
        <p:sp>
          <p:nvSpPr>
            <p:cNvPr id="15" name="Textfeld 63"/>
            <p:cNvSpPr txBox="1"/>
            <p:nvPr/>
          </p:nvSpPr>
          <p:spPr>
            <a:xfrm rot="18900000">
              <a:off x="5442692" y="2264308"/>
              <a:ext cx="914400" cy="251460"/>
            </a:xfrm>
            <a:prstGeom prst="rect">
              <a:avLst/>
            </a:prstGeom>
            <a:noFill/>
          </p:spPr>
          <p:txBody>
            <a:bodyPr wrap="none" lIns="0" tIns="0" rIns="0" bIns="0" rtlCol="0" anchor="ctr">
              <a:noAutofit/>
            </a:bodyPr>
            <a:lstStyle/>
            <a:p>
              <a:pPr algn="ctr" fontAlgn="auto">
                <a:lnSpc>
                  <a:spcPts val="2300"/>
                </a:lnSpc>
                <a:spcBef>
                  <a:spcPts val="500"/>
                </a:spcBef>
                <a:spcAft>
                  <a:spcPts val="0"/>
                </a:spcAft>
              </a:pPr>
              <a:r>
                <a:rPr lang="en-US" kern="0" dirty="0">
                  <a:solidFill>
                    <a:prstClr val="white"/>
                  </a:solidFill>
                  <a:latin typeface="Bosch Office Sans" pitchFamily="2" charset="0"/>
                </a:rPr>
                <a:t>release</a:t>
              </a:r>
            </a:p>
          </p:txBody>
        </p:sp>
        <p:sp>
          <p:nvSpPr>
            <p:cNvPr id="16" name="Textfeld 64"/>
            <p:cNvSpPr txBox="1"/>
            <p:nvPr/>
          </p:nvSpPr>
          <p:spPr>
            <a:xfrm rot="2700000">
              <a:off x="7297296" y="2184390"/>
              <a:ext cx="914400" cy="251460"/>
            </a:xfrm>
            <a:prstGeom prst="rect">
              <a:avLst/>
            </a:prstGeom>
            <a:noFill/>
          </p:spPr>
          <p:txBody>
            <a:bodyPr wrap="none" lIns="0" tIns="0" rIns="0" bIns="0" rtlCol="0" anchor="ctr">
              <a:noAutofit/>
            </a:bodyPr>
            <a:lstStyle/>
            <a:p>
              <a:pPr algn="ctr" fontAlgn="auto">
                <a:lnSpc>
                  <a:spcPts val="2300"/>
                </a:lnSpc>
                <a:spcBef>
                  <a:spcPts val="500"/>
                </a:spcBef>
                <a:spcAft>
                  <a:spcPts val="0"/>
                </a:spcAft>
              </a:pPr>
              <a:r>
                <a:rPr lang="en-US" kern="0" dirty="0">
                  <a:solidFill>
                    <a:prstClr val="white"/>
                  </a:solidFill>
                  <a:latin typeface="Bosch Office Sans" pitchFamily="2" charset="0"/>
                </a:rPr>
                <a:t>deploy</a:t>
              </a:r>
            </a:p>
          </p:txBody>
        </p:sp>
        <p:sp>
          <p:nvSpPr>
            <p:cNvPr id="17" name="Chevron 20"/>
            <p:cNvSpPr/>
            <p:nvPr/>
          </p:nvSpPr>
          <p:spPr>
            <a:xfrm rot="10800000">
              <a:off x="6797140" y="4174939"/>
              <a:ext cx="188988" cy="518160"/>
            </a:xfrm>
            <a:prstGeom prst="chevron">
              <a:avLst/>
            </a:prstGeom>
            <a:solidFill>
              <a:sysClr val="window" lastClr="FFFFFF"/>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000000"/>
                </a:solidFill>
                <a:effectLst/>
                <a:uLnTx/>
                <a:uFillTx/>
                <a:latin typeface="Bosch Office Sans"/>
              </a:endParaRPr>
            </a:p>
          </p:txBody>
        </p:sp>
        <p:sp>
          <p:nvSpPr>
            <p:cNvPr id="18" name="Chevron 21"/>
            <p:cNvSpPr/>
            <p:nvPr/>
          </p:nvSpPr>
          <p:spPr>
            <a:xfrm>
              <a:off x="6790315" y="1667707"/>
              <a:ext cx="188988" cy="518160"/>
            </a:xfrm>
            <a:prstGeom prst="chevron">
              <a:avLst/>
            </a:prstGeom>
            <a:solidFill>
              <a:sysClr val="window" lastClr="FFFFFF"/>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000000"/>
                </a:solidFill>
                <a:effectLst/>
                <a:uLnTx/>
                <a:uFillTx/>
                <a:latin typeface="Bosch Office Sans"/>
              </a:endParaRPr>
            </a:p>
          </p:txBody>
        </p:sp>
        <p:sp>
          <p:nvSpPr>
            <p:cNvPr id="19" name="Chevron 22"/>
            <p:cNvSpPr/>
            <p:nvPr/>
          </p:nvSpPr>
          <p:spPr>
            <a:xfrm rot="5400000">
              <a:off x="8059354" y="2920204"/>
              <a:ext cx="188988" cy="518160"/>
            </a:xfrm>
            <a:prstGeom prst="chevron">
              <a:avLst/>
            </a:prstGeom>
            <a:solidFill>
              <a:sysClr val="window" lastClr="FFFFFF"/>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000000"/>
                </a:solidFill>
                <a:effectLst/>
                <a:uLnTx/>
                <a:uFillTx/>
                <a:latin typeface="Bosch Office Sans"/>
              </a:endParaRPr>
            </a:p>
          </p:txBody>
        </p:sp>
        <p:sp>
          <p:nvSpPr>
            <p:cNvPr id="20" name="Chevron 23"/>
            <p:cNvSpPr/>
            <p:nvPr/>
          </p:nvSpPr>
          <p:spPr>
            <a:xfrm rot="5400000">
              <a:off x="1989539" y="2920204"/>
              <a:ext cx="188988" cy="518160"/>
            </a:xfrm>
            <a:prstGeom prst="chevron">
              <a:avLst/>
            </a:prstGeom>
            <a:solidFill>
              <a:sysClr val="window" lastClr="FFFFFF"/>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000000"/>
                </a:solidFill>
                <a:effectLst/>
                <a:uLnTx/>
                <a:uFillTx/>
                <a:latin typeface="Bosch Office Sans"/>
              </a:endParaRPr>
            </a:p>
          </p:txBody>
        </p:sp>
        <p:sp>
          <p:nvSpPr>
            <p:cNvPr id="21" name="Chevron 24"/>
            <p:cNvSpPr/>
            <p:nvPr/>
          </p:nvSpPr>
          <p:spPr>
            <a:xfrm>
              <a:off x="3241992" y="4174939"/>
              <a:ext cx="188988" cy="518160"/>
            </a:xfrm>
            <a:prstGeom prst="chevron">
              <a:avLst/>
            </a:prstGeom>
            <a:solidFill>
              <a:sysClr val="window" lastClr="FFFFFF"/>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000000"/>
                </a:solidFill>
                <a:effectLst/>
                <a:uLnTx/>
                <a:uFillTx/>
                <a:latin typeface="Bosch Office Sans"/>
              </a:endParaRPr>
            </a:p>
          </p:txBody>
        </p:sp>
        <p:sp>
          <p:nvSpPr>
            <p:cNvPr id="22" name="Chevron 25"/>
            <p:cNvSpPr/>
            <p:nvPr/>
          </p:nvSpPr>
          <p:spPr>
            <a:xfrm rot="10800000">
              <a:off x="3257057" y="1667708"/>
              <a:ext cx="188988" cy="518160"/>
            </a:xfrm>
            <a:prstGeom prst="chevron">
              <a:avLst/>
            </a:prstGeom>
            <a:solidFill>
              <a:sysClr val="window" lastClr="FFFFFF"/>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000000"/>
                </a:solidFill>
                <a:effectLst/>
                <a:uLnTx/>
                <a:uFillTx/>
                <a:latin typeface="Bosch Office Sans"/>
              </a:endParaRPr>
            </a:p>
          </p:txBody>
        </p:sp>
      </p:grpSp>
      <p:sp>
        <p:nvSpPr>
          <p:cNvPr id="24" name="TextBox 23"/>
          <p:cNvSpPr txBox="1"/>
          <p:nvPr/>
        </p:nvSpPr>
        <p:spPr>
          <a:xfrm>
            <a:off x="2826334" y="3001804"/>
            <a:ext cx="1507905" cy="646331"/>
          </a:xfrm>
          <a:prstGeom prst="rect">
            <a:avLst/>
          </a:prstGeom>
          <a:noFill/>
        </p:spPr>
        <p:txBody>
          <a:bodyPr wrap="square" rtlCol="0">
            <a:spAutoFit/>
          </a:bodyPr>
          <a:lstStyle/>
          <a:p>
            <a:pPr algn="ctr"/>
            <a:r>
              <a:rPr lang="en-GB" dirty="0" smtClean="0">
                <a:solidFill>
                  <a:schemeClr val="bg1"/>
                </a:solidFill>
              </a:rPr>
              <a:t>Backend Infrastructure</a:t>
            </a:r>
            <a:endParaRPr lang="en-GB" dirty="0">
              <a:solidFill>
                <a:schemeClr val="bg1"/>
              </a:solidFill>
            </a:endParaRPr>
          </a:p>
        </p:txBody>
      </p:sp>
      <p:sp>
        <p:nvSpPr>
          <p:cNvPr id="25" name="TextBox 24"/>
          <p:cNvSpPr txBox="1"/>
          <p:nvPr/>
        </p:nvSpPr>
        <p:spPr>
          <a:xfrm>
            <a:off x="2881968" y="5383991"/>
            <a:ext cx="1371794" cy="954107"/>
          </a:xfrm>
          <a:prstGeom prst="rect">
            <a:avLst/>
          </a:prstGeom>
          <a:noFill/>
        </p:spPr>
        <p:txBody>
          <a:bodyPr wrap="square" rtlCol="0">
            <a:spAutoFit/>
          </a:bodyPr>
          <a:lstStyle/>
          <a:p>
            <a:r>
              <a:rPr lang="en-GB" sz="1400" dirty="0" smtClean="0">
                <a:solidFill>
                  <a:schemeClr val="bg1"/>
                </a:solidFill>
              </a:rPr>
              <a:t>Digital Twins</a:t>
            </a:r>
          </a:p>
          <a:p>
            <a:r>
              <a:rPr lang="en-GB" sz="1400" dirty="0" smtClean="0">
                <a:solidFill>
                  <a:schemeClr val="bg1"/>
                </a:solidFill>
              </a:rPr>
              <a:t>Model</a:t>
            </a:r>
          </a:p>
          <a:p>
            <a:r>
              <a:rPr lang="en-GB" sz="1400" dirty="0" smtClean="0">
                <a:solidFill>
                  <a:schemeClr val="bg1"/>
                </a:solidFill>
              </a:rPr>
              <a:t>Data Lake</a:t>
            </a:r>
          </a:p>
          <a:p>
            <a:r>
              <a:rPr lang="en-GB" sz="1400" dirty="0" smtClean="0">
                <a:solidFill>
                  <a:schemeClr val="bg1"/>
                </a:solidFill>
              </a:rPr>
              <a:t>Apps, Services</a:t>
            </a:r>
            <a:endParaRPr lang="en-GB" sz="1400" dirty="0">
              <a:solidFill>
                <a:schemeClr val="bg1"/>
              </a:solidFill>
            </a:endParaRPr>
          </a:p>
        </p:txBody>
      </p:sp>
      <p:sp>
        <p:nvSpPr>
          <p:cNvPr id="26" name="TextBox 25"/>
          <p:cNvSpPr txBox="1"/>
          <p:nvPr/>
        </p:nvSpPr>
        <p:spPr>
          <a:xfrm>
            <a:off x="383367" y="2995155"/>
            <a:ext cx="1585133" cy="338554"/>
          </a:xfrm>
          <a:prstGeom prst="rect">
            <a:avLst/>
          </a:prstGeom>
          <a:noFill/>
        </p:spPr>
        <p:txBody>
          <a:bodyPr wrap="square" rtlCol="0">
            <a:spAutoFit/>
          </a:bodyPr>
          <a:lstStyle/>
          <a:p>
            <a:r>
              <a:rPr lang="en-GB" sz="1600" b="1" dirty="0" smtClean="0"/>
              <a:t>Virtual Platform</a:t>
            </a:r>
            <a:endParaRPr lang="en-GB" sz="1600" b="1" dirty="0"/>
          </a:p>
        </p:txBody>
      </p:sp>
      <p:sp>
        <p:nvSpPr>
          <p:cNvPr id="27" name="TextBox 26"/>
          <p:cNvSpPr txBox="1"/>
          <p:nvPr/>
        </p:nvSpPr>
        <p:spPr>
          <a:xfrm>
            <a:off x="5481568" y="2990752"/>
            <a:ext cx="1583714" cy="338554"/>
          </a:xfrm>
          <a:prstGeom prst="rect">
            <a:avLst/>
          </a:prstGeom>
          <a:noFill/>
        </p:spPr>
        <p:txBody>
          <a:bodyPr wrap="square" rtlCol="0">
            <a:spAutoFit/>
          </a:bodyPr>
          <a:lstStyle/>
          <a:p>
            <a:r>
              <a:rPr lang="en-GB" sz="1600" b="1" dirty="0" smtClean="0"/>
              <a:t>Physical World</a:t>
            </a:r>
            <a:endParaRPr lang="en-GB" sz="1600" b="1" dirty="0"/>
          </a:p>
        </p:txBody>
      </p:sp>
      <p:pic>
        <p:nvPicPr>
          <p:cNvPr id="28" name="Grafik 70"/>
          <p:cNvPicPr>
            <a:picLocks noChangeAspect="1"/>
          </p:cNvPicPr>
          <p:nvPr/>
        </p:nvPicPr>
        <p:blipFill>
          <a:blip r:embed="rId2"/>
          <a:stretch>
            <a:fillRect/>
          </a:stretch>
        </p:blipFill>
        <p:spPr>
          <a:xfrm>
            <a:off x="1404819" y="727306"/>
            <a:ext cx="3152403" cy="2228190"/>
          </a:xfrm>
          <a:prstGeom prst="rect">
            <a:avLst/>
          </a:prstGeom>
        </p:spPr>
      </p:pic>
      <p:sp>
        <p:nvSpPr>
          <p:cNvPr id="29" name="TextBox 28"/>
          <p:cNvSpPr txBox="1"/>
          <p:nvPr/>
        </p:nvSpPr>
        <p:spPr>
          <a:xfrm>
            <a:off x="2038901" y="4475938"/>
            <a:ext cx="2887715" cy="523220"/>
          </a:xfrm>
          <a:prstGeom prst="rect">
            <a:avLst/>
          </a:prstGeom>
          <a:noFill/>
        </p:spPr>
        <p:txBody>
          <a:bodyPr wrap="square" rtlCol="0">
            <a:spAutoFit/>
          </a:bodyPr>
          <a:lstStyle/>
          <a:p>
            <a:pPr algn="ctr"/>
            <a:r>
              <a:rPr lang="en-GB" sz="1400" b="1" dirty="0" smtClean="0">
                <a:solidFill>
                  <a:srgbClr val="FFFF00"/>
                </a:solidFill>
              </a:rPr>
              <a:t>Focus on </a:t>
            </a:r>
          </a:p>
          <a:p>
            <a:pPr algn="ctr"/>
            <a:r>
              <a:rPr lang="en-GB" sz="1400" b="1" dirty="0" smtClean="0">
                <a:solidFill>
                  <a:srgbClr val="FFFF00"/>
                </a:solidFill>
              </a:rPr>
              <a:t>CICTCD Integration &amp; Automation</a:t>
            </a:r>
            <a:endParaRPr lang="en-GB" sz="1400" b="1" dirty="0">
              <a:solidFill>
                <a:srgbClr val="FFFF00"/>
              </a:solidFill>
            </a:endParaRPr>
          </a:p>
        </p:txBody>
      </p:sp>
      <p:sp>
        <p:nvSpPr>
          <p:cNvPr id="50" name="Rounded Rectangular Callout 49"/>
          <p:cNvSpPr/>
          <p:nvPr/>
        </p:nvSpPr>
        <p:spPr>
          <a:xfrm>
            <a:off x="8105262" y="284116"/>
            <a:ext cx="3413737" cy="914400"/>
          </a:xfrm>
          <a:prstGeom prst="wedgeRoundRectCallou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Functional Complexity is constantly increasing</a:t>
            </a:r>
            <a:endParaRPr lang="en-GB" dirty="0"/>
          </a:p>
        </p:txBody>
      </p:sp>
      <p:sp>
        <p:nvSpPr>
          <p:cNvPr id="51" name="Rounded Rectangular Callout 50"/>
          <p:cNvSpPr/>
          <p:nvPr/>
        </p:nvSpPr>
        <p:spPr>
          <a:xfrm>
            <a:off x="8215526" y="2703662"/>
            <a:ext cx="3413737" cy="914400"/>
          </a:xfrm>
          <a:prstGeom prst="wedgeRoundRectCallou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Market growth is towards SW intensive systems</a:t>
            </a:r>
            <a:endParaRPr lang="en-GB" dirty="0"/>
          </a:p>
        </p:txBody>
      </p:sp>
      <p:pic>
        <p:nvPicPr>
          <p:cNvPr id="8194" name="Picture 2" descr="Future Car Icons - Download Free Vector Icons | Noun Projec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51671" y="4208109"/>
            <a:ext cx="952031" cy="952031"/>
          </a:xfrm>
          <a:prstGeom prst="rect">
            <a:avLst/>
          </a:prstGeom>
          <a:noFill/>
          <a:extLst>
            <a:ext uri="{909E8E84-426E-40DD-AFC4-6F175D3DCCD1}">
              <a14:hiddenFill xmlns:a14="http://schemas.microsoft.com/office/drawing/2010/main">
                <a:solidFill>
                  <a:srgbClr val="FFFFFF"/>
                </a:solidFill>
              </a14:hiddenFill>
            </a:ext>
          </a:extLst>
        </p:spPr>
      </p:pic>
      <p:pic>
        <p:nvPicPr>
          <p:cNvPr id="55" name="Picture 2" descr="Future Car Icons - Download Free Vector Icons | Noun Projec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4337" y="4178719"/>
            <a:ext cx="893296" cy="893296"/>
          </a:xfrm>
          <a:prstGeom prst="rect">
            <a:avLst/>
          </a:prstGeom>
          <a:noFill/>
          <a:extLst>
            <a:ext uri="{909E8E84-426E-40DD-AFC4-6F175D3DCCD1}">
              <a14:hiddenFill xmlns:a14="http://schemas.microsoft.com/office/drawing/2010/main">
                <a:solidFill>
                  <a:srgbClr val="FFFFFF"/>
                </a:solidFill>
              </a14:hiddenFill>
            </a:ext>
          </a:extLst>
        </p:spPr>
      </p:pic>
      <p:sp>
        <p:nvSpPr>
          <p:cNvPr id="56" name="Text Placeholder 2"/>
          <p:cNvSpPr txBox="1">
            <a:spLocks/>
          </p:cNvSpPr>
          <p:nvPr/>
        </p:nvSpPr>
        <p:spPr>
          <a:xfrm>
            <a:off x="251559" y="244926"/>
            <a:ext cx="10452100" cy="388800"/>
          </a:xfrm>
          <a:prstGeom prst="rect">
            <a:avLst/>
          </a:prstGeom>
        </p:spPr>
        <p:txBody>
          <a:bodyPr vert="horz" lIns="0" tIns="0" rIns="0" bIns="0" rtlCol="0">
            <a:noAutofit/>
          </a:bodyPr>
          <a:lstStyle>
            <a:lvl1pPr marL="251982" indent="-251982" algn="l" defTabSz="914333" rtl="0" eaLnBrk="1" latinLnBrk="0" hangingPunct="1">
              <a:lnSpc>
                <a:spcPct val="89000"/>
              </a:lnSpc>
              <a:spcBef>
                <a:spcPts val="500"/>
              </a:spcBef>
              <a:buFont typeface="Wingdings 3" panose="05040102010807070707" pitchFamily="18" charset="2"/>
              <a:buNone/>
              <a:defRPr lang="de-DE" sz="2800" kern="0" baseline="0">
                <a:solidFill>
                  <a:schemeClr val="tx1"/>
                </a:solidFill>
                <a:latin typeface="+mn-lt"/>
                <a:ea typeface="+mn-ea"/>
                <a:cs typeface="+mn-cs"/>
              </a:defRPr>
            </a:lvl1pPr>
            <a:lvl2pPr marL="507563" indent="-273580" algn="l" defTabSz="914333" rtl="0" eaLnBrk="1" latinLnBrk="0" hangingPunct="1">
              <a:lnSpc>
                <a:spcPct val="103000"/>
              </a:lnSpc>
              <a:spcBef>
                <a:spcPts val="500"/>
              </a:spcBef>
              <a:buFont typeface="Wingdings 3" panose="05040102010807070707" pitchFamily="18" charset="2"/>
              <a:buChar char=""/>
              <a:defRPr sz="1600" kern="1200">
                <a:solidFill>
                  <a:schemeClr val="tx1"/>
                </a:solidFill>
                <a:latin typeface="+mn-lt"/>
                <a:ea typeface="+mn-ea"/>
                <a:cs typeface="+mn-cs"/>
              </a:defRPr>
            </a:lvl2pPr>
            <a:lvl3pPr marL="730746" indent="-205185" algn="l" defTabSz="914333" rtl="0" eaLnBrk="1" latinLnBrk="0" hangingPunct="1">
              <a:lnSpc>
                <a:spcPct val="102000"/>
              </a:lnSpc>
              <a:spcBef>
                <a:spcPts val="500"/>
              </a:spcBef>
              <a:buFont typeface="Bosch Office Sans" pitchFamily="2" charset="0"/>
              <a:buChar char="‒"/>
              <a:defRPr sz="1400" kern="1200">
                <a:solidFill>
                  <a:schemeClr val="tx1"/>
                </a:solidFill>
                <a:latin typeface="+mn-lt"/>
                <a:ea typeface="+mn-ea"/>
                <a:cs typeface="+mn-cs"/>
              </a:defRPr>
            </a:lvl3pPr>
            <a:lvl4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4pPr>
            <a:lvl5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5pPr>
            <a:lvl6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6pPr>
            <a:lvl7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7pPr>
            <a:lvl8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8pPr>
            <a:lvl9pPr marL="932331" indent="-183586" algn="l" defTabSz="914333" rtl="0" eaLnBrk="1" latinLnBrk="0" hangingPunct="1">
              <a:lnSpc>
                <a:spcPct val="103000"/>
              </a:lnSpc>
              <a:spcBef>
                <a:spcPts val="500"/>
              </a:spcBef>
              <a:buFont typeface="Bosch Office Sans" pitchFamily="2" charset="0"/>
              <a:buChar char="‒"/>
              <a:defRPr sz="1300" kern="1200" baseline="0">
                <a:solidFill>
                  <a:schemeClr val="tx1"/>
                </a:solidFill>
                <a:latin typeface="+mn-lt"/>
                <a:ea typeface="+mn-ea"/>
                <a:cs typeface="+mn-cs"/>
              </a:defRPr>
            </a:lvl9pPr>
          </a:lstStyle>
          <a:p>
            <a:pPr marL="251982" marR="0" lvl="0" indent="-251982" algn="l" defTabSz="914333" rtl="0" eaLnBrk="1" fontAlgn="auto" latinLnBrk="0" hangingPunct="1">
              <a:lnSpc>
                <a:spcPct val="89000"/>
              </a:lnSpc>
              <a:spcBef>
                <a:spcPts val="500"/>
              </a:spcBef>
              <a:spcAft>
                <a:spcPts val="0"/>
              </a:spcAft>
              <a:buClrTx/>
              <a:buSzTx/>
              <a:buFont typeface="Wingdings 3" panose="05040102010807070707" pitchFamily="18" charset="2"/>
              <a:buNone/>
              <a:tabLst/>
              <a:defRPr/>
            </a:pPr>
            <a:r>
              <a:rPr kumimoji="0" lang="en-GB" sz="2800" b="1" i="0" u="none" strike="noStrike" kern="0" cap="none" spc="0" normalizeH="0" baseline="0" noProof="0" dirty="0" smtClean="0">
                <a:ln>
                  <a:noFill/>
                </a:ln>
                <a:gradFill>
                  <a:gsLst>
                    <a:gs pos="0">
                      <a:srgbClr val="A80163"/>
                    </a:gs>
                    <a:gs pos="16000">
                      <a:srgbClr val="3F136C"/>
                    </a:gs>
                    <a:gs pos="48000">
                      <a:srgbClr val="0E78C5"/>
                    </a:gs>
                    <a:gs pos="31000">
                      <a:srgbClr val="08427E"/>
                    </a:gs>
                    <a:gs pos="97000">
                      <a:srgbClr val="0A5139"/>
                    </a:gs>
                    <a:gs pos="77922">
                      <a:srgbClr val="67B419"/>
                    </a:gs>
                    <a:gs pos="63000">
                      <a:srgbClr val="1399A0"/>
                    </a:gs>
                  </a:gsLst>
                  <a:lin ang="0" scaled="0"/>
                </a:gradFill>
                <a:effectLst/>
                <a:uLnTx/>
                <a:uFillTx/>
                <a:latin typeface="Bosch Office Sans" pitchFamily="2" charset="0"/>
                <a:ea typeface="+mn-ea"/>
                <a:cs typeface="+mn-cs"/>
              </a:rPr>
              <a:t>Autonomous 1.0 : SW Defined Car</a:t>
            </a:r>
            <a:endParaRPr kumimoji="0" lang="en-GB" sz="2800" b="0" i="0" u="none" strike="noStrike" kern="0" cap="none" spc="0" normalizeH="0" baseline="0" noProof="0" dirty="0">
              <a:ln>
                <a:noFill/>
              </a:ln>
              <a:solidFill>
                <a:srgbClr val="000000"/>
              </a:solidFill>
              <a:effectLst/>
              <a:uLnTx/>
              <a:uFillTx/>
              <a:latin typeface="Bosch Office Sans"/>
              <a:ea typeface="+mn-ea"/>
              <a:cs typeface="+mn-cs"/>
            </a:endParaRPr>
          </a:p>
        </p:txBody>
      </p:sp>
      <p:sp>
        <p:nvSpPr>
          <p:cNvPr id="54" name="Rounded Rectangular Callout 53"/>
          <p:cNvSpPr/>
          <p:nvPr/>
        </p:nvSpPr>
        <p:spPr>
          <a:xfrm>
            <a:off x="8105262" y="1454478"/>
            <a:ext cx="3193208" cy="912355"/>
          </a:xfrm>
          <a:prstGeom prst="wedgeRoundRectCallou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SaaP</a:t>
            </a:r>
            <a:r>
              <a:rPr lang="en-GB" dirty="0"/>
              <a:t> and data based services capturing significant turnover</a:t>
            </a:r>
          </a:p>
        </p:txBody>
      </p:sp>
      <p:sp>
        <p:nvSpPr>
          <p:cNvPr id="37" name="Rounded Rectangular Callout 36"/>
          <p:cNvSpPr/>
          <p:nvPr/>
        </p:nvSpPr>
        <p:spPr>
          <a:xfrm>
            <a:off x="8215526" y="3981614"/>
            <a:ext cx="3413737" cy="914400"/>
          </a:xfrm>
          <a:prstGeom prst="wedgeRoundRectCallou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Development cycle times further reduced</a:t>
            </a:r>
            <a:endParaRPr lang="en-GB" dirty="0"/>
          </a:p>
        </p:txBody>
      </p:sp>
      <p:sp>
        <p:nvSpPr>
          <p:cNvPr id="38" name="Rounded Rectangular Callout 37"/>
          <p:cNvSpPr/>
          <p:nvPr/>
        </p:nvSpPr>
        <p:spPr>
          <a:xfrm>
            <a:off x="8222848" y="5235837"/>
            <a:ext cx="3413737" cy="914400"/>
          </a:xfrm>
          <a:prstGeom prst="wedgeRoundRectCallou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Frequent SW Updates required</a:t>
            </a:r>
            <a:endParaRPr lang="en-GB" dirty="0"/>
          </a:p>
        </p:txBody>
      </p:sp>
    </p:spTree>
    <p:extLst>
      <p:ext uri="{BB962C8B-B14F-4D97-AF65-F5344CB8AC3E}">
        <p14:creationId xmlns:p14="http://schemas.microsoft.com/office/powerpoint/2010/main" val="372551000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70015" y="3049162"/>
            <a:ext cx="1766237" cy="664143"/>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Backlog</a:t>
            </a:r>
            <a:endParaRPr lang="en-GB" dirty="0">
              <a:solidFill>
                <a:schemeClr val="tx1"/>
              </a:solidFill>
            </a:endParaRPr>
          </a:p>
        </p:txBody>
      </p:sp>
      <p:sp>
        <p:nvSpPr>
          <p:cNvPr id="3" name="Rectangle 2"/>
          <p:cNvSpPr/>
          <p:nvPr/>
        </p:nvSpPr>
        <p:spPr>
          <a:xfrm>
            <a:off x="3190757" y="3049162"/>
            <a:ext cx="1876927" cy="664143"/>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Design</a:t>
            </a:r>
            <a:endParaRPr lang="en-GB" dirty="0">
              <a:solidFill>
                <a:schemeClr val="tx1"/>
              </a:solidFill>
            </a:endParaRPr>
          </a:p>
        </p:txBody>
      </p:sp>
      <p:sp>
        <p:nvSpPr>
          <p:cNvPr id="4" name="Rectangle 3"/>
          <p:cNvSpPr/>
          <p:nvPr/>
        </p:nvSpPr>
        <p:spPr>
          <a:xfrm>
            <a:off x="6025399" y="2966188"/>
            <a:ext cx="1876927" cy="664143"/>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Code</a:t>
            </a:r>
            <a:endParaRPr lang="en-GB" dirty="0">
              <a:solidFill>
                <a:schemeClr val="tx1"/>
              </a:solidFill>
            </a:endParaRPr>
          </a:p>
        </p:txBody>
      </p:sp>
      <p:sp>
        <p:nvSpPr>
          <p:cNvPr id="5" name="Rectangle 4"/>
          <p:cNvSpPr/>
          <p:nvPr/>
        </p:nvSpPr>
        <p:spPr>
          <a:xfrm>
            <a:off x="8827960" y="2985231"/>
            <a:ext cx="1763026" cy="664143"/>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 Test</a:t>
            </a:r>
            <a:endParaRPr lang="en-GB" dirty="0">
              <a:solidFill>
                <a:schemeClr val="tx1"/>
              </a:solidFill>
            </a:endParaRPr>
          </a:p>
        </p:txBody>
      </p:sp>
      <p:sp>
        <p:nvSpPr>
          <p:cNvPr id="6" name="Rectangle 5"/>
          <p:cNvSpPr/>
          <p:nvPr/>
        </p:nvSpPr>
        <p:spPr>
          <a:xfrm>
            <a:off x="822540" y="5217509"/>
            <a:ext cx="1876927" cy="664143"/>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 Integration</a:t>
            </a:r>
            <a:endParaRPr lang="en-GB" dirty="0">
              <a:solidFill>
                <a:schemeClr val="tx1"/>
              </a:solidFill>
            </a:endParaRPr>
          </a:p>
        </p:txBody>
      </p:sp>
      <p:sp>
        <p:nvSpPr>
          <p:cNvPr id="7" name="Rectangle 6"/>
          <p:cNvSpPr/>
          <p:nvPr/>
        </p:nvSpPr>
        <p:spPr>
          <a:xfrm>
            <a:off x="3665203" y="5227029"/>
            <a:ext cx="1876927" cy="664143"/>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System Testing</a:t>
            </a:r>
            <a:endParaRPr lang="en-GB" dirty="0">
              <a:solidFill>
                <a:schemeClr val="tx1"/>
              </a:solidFill>
            </a:endParaRPr>
          </a:p>
        </p:txBody>
      </p:sp>
      <p:sp>
        <p:nvSpPr>
          <p:cNvPr id="8" name="Rectangle 7"/>
          <p:cNvSpPr/>
          <p:nvPr/>
        </p:nvSpPr>
        <p:spPr>
          <a:xfrm>
            <a:off x="6507866" y="5217509"/>
            <a:ext cx="1876927" cy="664143"/>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Release</a:t>
            </a:r>
            <a:endParaRPr lang="en-GB" dirty="0">
              <a:solidFill>
                <a:schemeClr val="tx1"/>
              </a:solidFill>
            </a:endParaRPr>
          </a:p>
        </p:txBody>
      </p:sp>
      <p:cxnSp>
        <p:nvCxnSpPr>
          <p:cNvPr id="9" name="Elbow Connector 8"/>
          <p:cNvCxnSpPr>
            <a:stCxn id="5" idx="3"/>
            <a:endCxn id="6" idx="1"/>
          </p:cNvCxnSpPr>
          <p:nvPr/>
        </p:nvCxnSpPr>
        <p:spPr>
          <a:xfrm flipH="1">
            <a:off x="822540" y="3317303"/>
            <a:ext cx="9768446" cy="2232278"/>
          </a:xfrm>
          <a:prstGeom prst="bentConnector5">
            <a:avLst>
              <a:gd name="adj1" fmla="val -2340"/>
              <a:gd name="adj2" fmla="val 42379"/>
              <a:gd name="adj3" fmla="val 102340"/>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518945" y="2603630"/>
            <a:ext cx="2308457" cy="369332"/>
          </a:xfrm>
          <a:prstGeom prst="rect">
            <a:avLst/>
          </a:prstGeom>
          <a:noFill/>
        </p:spPr>
        <p:txBody>
          <a:bodyPr wrap="square" rtlCol="0">
            <a:spAutoFit/>
          </a:bodyPr>
          <a:lstStyle/>
          <a:p>
            <a:r>
              <a:rPr lang="en-GB" dirty="0" smtClean="0">
                <a:solidFill>
                  <a:srgbClr val="FF0000"/>
                </a:solidFill>
              </a:rPr>
              <a:t>Accurate &amp; Complete</a:t>
            </a:r>
            <a:endParaRPr lang="en-GB" dirty="0">
              <a:solidFill>
                <a:srgbClr val="FF0000"/>
              </a:solidFill>
            </a:endParaRPr>
          </a:p>
        </p:txBody>
      </p:sp>
      <p:cxnSp>
        <p:nvCxnSpPr>
          <p:cNvPr id="11" name="Curved Connector 10"/>
          <p:cNvCxnSpPr>
            <a:stCxn id="4" idx="0"/>
            <a:endCxn id="3" idx="0"/>
          </p:cNvCxnSpPr>
          <p:nvPr/>
        </p:nvCxnSpPr>
        <p:spPr>
          <a:xfrm rot="16200000" flipH="1" flipV="1">
            <a:off x="5505055" y="1590354"/>
            <a:ext cx="82974" cy="2834642"/>
          </a:xfrm>
          <a:prstGeom prst="curvedConnector3">
            <a:avLst>
              <a:gd name="adj1" fmla="val -462853"/>
            </a:avLst>
          </a:prstGeom>
          <a:ln>
            <a:solidFill>
              <a:srgbClr val="C00000"/>
            </a:solidFill>
            <a:prstDash val="dashDot"/>
            <a:tailEnd type="triangle"/>
          </a:ln>
        </p:spPr>
        <p:style>
          <a:lnRef idx="1">
            <a:schemeClr val="accent1"/>
          </a:lnRef>
          <a:fillRef idx="0">
            <a:schemeClr val="accent1"/>
          </a:fillRef>
          <a:effectRef idx="0">
            <a:schemeClr val="accent1"/>
          </a:effectRef>
          <a:fontRef idx="minor">
            <a:schemeClr val="tx1"/>
          </a:fontRef>
        </p:style>
      </p:cxnSp>
      <p:cxnSp>
        <p:nvCxnSpPr>
          <p:cNvPr id="12" name="Curved Connector 11"/>
          <p:cNvCxnSpPr/>
          <p:nvPr/>
        </p:nvCxnSpPr>
        <p:spPr>
          <a:xfrm rot="16200000" flipH="1" flipV="1">
            <a:off x="8400033" y="1586761"/>
            <a:ext cx="76199" cy="2720742"/>
          </a:xfrm>
          <a:prstGeom prst="curvedConnector3">
            <a:avLst>
              <a:gd name="adj1" fmla="val -552638"/>
            </a:avLst>
          </a:prstGeom>
          <a:ln>
            <a:solidFill>
              <a:srgbClr val="C00000"/>
            </a:solidFill>
            <a:prstDash val="dashDot"/>
            <a:tailEnd type="triangle"/>
          </a:ln>
        </p:spPr>
        <p:style>
          <a:lnRef idx="1">
            <a:schemeClr val="accent1"/>
          </a:lnRef>
          <a:fillRef idx="0">
            <a:schemeClr val="accent1"/>
          </a:fillRef>
          <a:effectRef idx="0">
            <a:schemeClr val="accent1"/>
          </a:effectRef>
          <a:fontRef idx="minor">
            <a:schemeClr val="tx1"/>
          </a:fontRef>
        </p:style>
      </p:cxnSp>
      <p:cxnSp>
        <p:nvCxnSpPr>
          <p:cNvPr id="13" name="Curved Connector 12"/>
          <p:cNvCxnSpPr>
            <a:stCxn id="6" idx="0"/>
            <a:endCxn id="5" idx="3"/>
          </p:cNvCxnSpPr>
          <p:nvPr/>
        </p:nvCxnSpPr>
        <p:spPr>
          <a:xfrm rot="5400000" flipH="1" flipV="1">
            <a:off x="5225892" y="-147585"/>
            <a:ext cx="1900206" cy="8829982"/>
          </a:xfrm>
          <a:prstGeom prst="curvedConnector4">
            <a:avLst>
              <a:gd name="adj1" fmla="val 28952"/>
              <a:gd name="adj2" fmla="val 108008"/>
            </a:avLst>
          </a:prstGeom>
          <a:ln>
            <a:solidFill>
              <a:srgbClr val="C00000"/>
            </a:solidFill>
            <a:prstDash val="dashDot"/>
            <a:tailEnd type="triangle"/>
          </a:ln>
        </p:spPr>
        <p:style>
          <a:lnRef idx="1">
            <a:schemeClr val="accent1"/>
          </a:lnRef>
          <a:fillRef idx="0">
            <a:schemeClr val="accent1"/>
          </a:fillRef>
          <a:effectRef idx="0">
            <a:schemeClr val="accent1"/>
          </a:effectRef>
          <a:fontRef idx="minor">
            <a:schemeClr val="tx1"/>
          </a:fontRef>
        </p:style>
      </p:cxnSp>
      <p:cxnSp>
        <p:nvCxnSpPr>
          <p:cNvPr id="14" name="Curved Connector 13"/>
          <p:cNvCxnSpPr/>
          <p:nvPr/>
        </p:nvCxnSpPr>
        <p:spPr>
          <a:xfrm rot="16200000" flipH="1" flipV="1">
            <a:off x="3350216" y="3838080"/>
            <a:ext cx="76199" cy="2720742"/>
          </a:xfrm>
          <a:prstGeom prst="curvedConnector3">
            <a:avLst>
              <a:gd name="adj1" fmla="val -300004"/>
            </a:avLst>
          </a:prstGeom>
          <a:ln>
            <a:solidFill>
              <a:srgbClr val="C00000"/>
            </a:solidFill>
            <a:prstDash val="dashDot"/>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2" idx="3"/>
          </p:cNvCxnSpPr>
          <p:nvPr/>
        </p:nvCxnSpPr>
        <p:spPr>
          <a:xfrm flipV="1">
            <a:off x="2236252" y="3381233"/>
            <a:ext cx="293571"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endCxn id="3" idx="1"/>
          </p:cNvCxnSpPr>
          <p:nvPr/>
        </p:nvCxnSpPr>
        <p:spPr>
          <a:xfrm>
            <a:off x="2794517" y="3375737"/>
            <a:ext cx="396240" cy="549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5122" name="Picture 2" descr="Isolated sand hourglass icon design 2485105 Vector Art at Vecteezy"/>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414965" y="3119867"/>
            <a:ext cx="511741" cy="511741"/>
          </a:xfrm>
          <a:prstGeom prst="rect">
            <a:avLst/>
          </a:prstGeom>
          <a:noFill/>
          <a:extLst>
            <a:ext uri="{909E8E84-426E-40DD-AFC4-6F175D3DCCD1}">
              <a14:hiddenFill xmlns:a14="http://schemas.microsoft.com/office/drawing/2010/main">
                <a:solidFill>
                  <a:srgbClr val="FFFFFF"/>
                </a:solidFill>
              </a14:hiddenFill>
            </a:ext>
          </a:extLst>
        </p:spPr>
      </p:pic>
      <p:cxnSp>
        <p:nvCxnSpPr>
          <p:cNvPr id="26" name="Straight Arrow Connector 25"/>
          <p:cNvCxnSpPr/>
          <p:nvPr/>
        </p:nvCxnSpPr>
        <p:spPr>
          <a:xfrm flipV="1">
            <a:off x="5070730" y="3340682"/>
            <a:ext cx="293571"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5628995" y="3335186"/>
            <a:ext cx="396240" cy="549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28" name="Picture 2" descr="Isolated sand hourglass icon design 2485105 Vector Art at Vecteezy"/>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249443" y="3079316"/>
            <a:ext cx="511741" cy="511741"/>
          </a:xfrm>
          <a:prstGeom prst="rect">
            <a:avLst/>
          </a:prstGeom>
          <a:noFill/>
          <a:extLst>
            <a:ext uri="{909E8E84-426E-40DD-AFC4-6F175D3DCCD1}">
              <a14:hiddenFill xmlns:a14="http://schemas.microsoft.com/office/drawing/2010/main">
                <a:solidFill>
                  <a:srgbClr val="FFFFFF"/>
                </a:solidFill>
              </a14:hiddenFill>
            </a:ext>
          </a:extLst>
        </p:spPr>
      </p:pic>
      <p:cxnSp>
        <p:nvCxnSpPr>
          <p:cNvPr id="30" name="Straight Arrow Connector 29"/>
          <p:cNvCxnSpPr/>
          <p:nvPr/>
        </p:nvCxnSpPr>
        <p:spPr>
          <a:xfrm>
            <a:off x="7874817" y="3317303"/>
            <a:ext cx="29357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32" name="Picture 2" descr="Isolated sand hourglass icon design 2485105 Vector Art at Vecteezy"/>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117857" y="3055936"/>
            <a:ext cx="511741" cy="511741"/>
          </a:xfrm>
          <a:prstGeom prst="rect">
            <a:avLst/>
          </a:prstGeom>
          <a:noFill/>
          <a:extLst>
            <a:ext uri="{909E8E84-426E-40DD-AFC4-6F175D3DCCD1}">
              <a14:hiddenFill xmlns:a14="http://schemas.microsoft.com/office/drawing/2010/main">
                <a:solidFill>
                  <a:srgbClr val="FFFFFF"/>
                </a:solidFill>
              </a14:hiddenFill>
            </a:ext>
          </a:extLst>
        </p:spPr>
      </p:pic>
      <p:cxnSp>
        <p:nvCxnSpPr>
          <p:cNvPr id="37" name="Straight Arrow Connector 36"/>
          <p:cNvCxnSpPr>
            <a:stCxn id="32" idx="3"/>
            <a:endCxn id="5" idx="1"/>
          </p:cNvCxnSpPr>
          <p:nvPr/>
        </p:nvCxnSpPr>
        <p:spPr>
          <a:xfrm>
            <a:off x="8629598" y="3311807"/>
            <a:ext cx="198362" cy="549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Curved Connector 46"/>
          <p:cNvCxnSpPr/>
          <p:nvPr/>
        </p:nvCxnSpPr>
        <p:spPr>
          <a:xfrm rot="16200000" flipH="1" flipV="1">
            <a:off x="6081381" y="3799980"/>
            <a:ext cx="76199" cy="2720742"/>
          </a:xfrm>
          <a:prstGeom prst="curvedConnector3">
            <a:avLst>
              <a:gd name="adj1" fmla="val -300004"/>
            </a:avLst>
          </a:prstGeom>
          <a:ln>
            <a:solidFill>
              <a:srgbClr val="C00000"/>
            </a:solidFill>
            <a:prstDash val="dashDot"/>
            <a:tailEnd type="triangle"/>
          </a:ln>
        </p:spPr>
        <p:style>
          <a:lnRef idx="1">
            <a:schemeClr val="accent1"/>
          </a:lnRef>
          <a:fillRef idx="0">
            <a:schemeClr val="accent1"/>
          </a:fillRef>
          <a:effectRef idx="0">
            <a:schemeClr val="accent1"/>
          </a:effectRef>
          <a:fontRef idx="minor">
            <a:schemeClr val="tx1"/>
          </a:fontRef>
        </p:style>
      </p:cxnSp>
      <p:pic>
        <p:nvPicPr>
          <p:cNvPr id="49" name="Picture 2" descr="Isolated sand hourglass icon design 2485105 Vector Art at Vecteezy"/>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50905" y="5305981"/>
            <a:ext cx="511741" cy="511741"/>
          </a:xfrm>
          <a:prstGeom prst="rect">
            <a:avLst/>
          </a:prstGeom>
          <a:noFill/>
          <a:extLst>
            <a:ext uri="{909E8E84-426E-40DD-AFC4-6F175D3DCCD1}">
              <a14:hiddenFill xmlns:a14="http://schemas.microsoft.com/office/drawing/2010/main">
                <a:solidFill>
                  <a:srgbClr val="FFFFFF"/>
                </a:solidFill>
              </a14:hiddenFill>
            </a:ext>
          </a:extLst>
        </p:spPr>
      </p:pic>
      <p:cxnSp>
        <p:nvCxnSpPr>
          <p:cNvPr id="50" name="Straight Arrow Connector 49"/>
          <p:cNvCxnSpPr/>
          <p:nvPr/>
        </p:nvCxnSpPr>
        <p:spPr>
          <a:xfrm>
            <a:off x="2712060" y="5564598"/>
            <a:ext cx="29357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51" name="Picture 2" descr="Isolated sand hourglass icon design 2485105 Vector Art at Vecteezy"/>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955100" y="5303231"/>
            <a:ext cx="511741" cy="511741"/>
          </a:xfrm>
          <a:prstGeom prst="rect">
            <a:avLst/>
          </a:prstGeom>
          <a:noFill/>
          <a:extLst>
            <a:ext uri="{909E8E84-426E-40DD-AFC4-6F175D3DCCD1}">
              <a14:hiddenFill xmlns:a14="http://schemas.microsoft.com/office/drawing/2010/main">
                <a:solidFill>
                  <a:srgbClr val="FFFFFF"/>
                </a:solidFill>
              </a14:hiddenFill>
            </a:ext>
          </a:extLst>
        </p:spPr>
      </p:pic>
      <p:cxnSp>
        <p:nvCxnSpPr>
          <p:cNvPr id="52" name="Straight Arrow Connector 51"/>
          <p:cNvCxnSpPr>
            <a:stCxn id="51" idx="3"/>
          </p:cNvCxnSpPr>
          <p:nvPr/>
        </p:nvCxnSpPr>
        <p:spPr>
          <a:xfrm>
            <a:off x="3466841" y="5559102"/>
            <a:ext cx="198362" cy="549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5545217" y="5586309"/>
            <a:ext cx="29357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54" name="Picture 2" descr="Isolated sand hourglass icon design 2485105 Vector Art at Vecteezy"/>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788257" y="5324942"/>
            <a:ext cx="511741" cy="511741"/>
          </a:xfrm>
          <a:prstGeom prst="rect">
            <a:avLst/>
          </a:prstGeom>
          <a:noFill/>
          <a:extLst>
            <a:ext uri="{909E8E84-426E-40DD-AFC4-6F175D3DCCD1}">
              <a14:hiddenFill xmlns:a14="http://schemas.microsoft.com/office/drawing/2010/main">
                <a:solidFill>
                  <a:srgbClr val="FFFFFF"/>
                </a:solidFill>
              </a14:hiddenFill>
            </a:ext>
          </a:extLst>
        </p:spPr>
      </p:pic>
      <p:cxnSp>
        <p:nvCxnSpPr>
          <p:cNvPr id="55" name="Straight Arrow Connector 54"/>
          <p:cNvCxnSpPr>
            <a:stCxn id="54" idx="3"/>
          </p:cNvCxnSpPr>
          <p:nvPr/>
        </p:nvCxnSpPr>
        <p:spPr>
          <a:xfrm>
            <a:off x="6299998" y="5580813"/>
            <a:ext cx="198362" cy="549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124" name="TextBox 5123"/>
          <p:cNvSpPr txBox="1"/>
          <p:nvPr/>
        </p:nvSpPr>
        <p:spPr>
          <a:xfrm>
            <a:off x="3644186" y="3726075"/>
            <a:ext cx="1292268" cy="307777"/>
          </a:xfrm>
          <a:prstGeom prst="rect">
            <a:avLst/>
          </a:prstGeom>
          <a:noFill/>
        </p:spPr>
        <p:txBody>
          <a:bodyPr wrap="square" rtlCol="0">
            <a:spAutoFit/>
          </a:bodyPr>
          <a:lstStyle>
            <a:defPPr>
              <a:defRPr lang="en-US"/>
            </a:defPPr>
            <a:lvl1pPr>
              <a:defRPr sz="1400"/>
            </a:lvl1pPr>
          </a:lstStyle>
          <a:p>
            <a:r>
              <a:rPr lang="en-GB" b="1" dirty="0"/>
              <a:t>1 day</a:t>
            </a:r>
          </a:p>
        </p:txBody>
      </p:sp>
      <p:sp>
        <p:nvSpPr>
          <p:cNvPr id="5125" name="TextBox 5124"/>
          <p:cNvSpPr txBox="1"/>
          <p:nvPr/>
        </p:nvSpPr>
        <p:spPr>
          <a:xfrm>
            <a:off x="2335753" y="3721329"/>
            <a:ext cx="971592" cy="307777"/>
          </a:xfrm>
          <a:prstGeom prst="rect">
            <a:avLst/>
          </a:prstGeom>
          <a:noFill/>
        </p:spPr>
        <p:txBody>
          <a:bodyPr wrap="square" rtlCol="0">
            <a:spAutoFit/>
          </a:bodyPr>
          <a:lstStyle/>
          <a:p>
            <a:r>
              <a:rPr lang="en-GB" sz="1400" dirty="0" smtClean="0"/>
              <a:t>30 days</a:t>
            </a:r>
            <a:endParaRPr lang="en-GB" sz="1400" dirty="0"/>
          </a:p>
        </p:txBody>
      </p:sp>
      <p:sp>
        <p:nvSpPr>
          <p:cNvPr id="70" name="TextBox 69"/>
          <p:cNvSpPr txBox="1"/>
          <p:nvPr/>
        </p:nvSpPr>
        <p:spPr>
          <a:xfrm>
            <a:off x="5154191" y="3672417"/>
            <a:ext cx="971592" cy="307777"/>
          </a:xfrm>
          <a:prstGeom prst="rect">
            <a:avLst/>
          </a:prstGeom>
          <a:noFill/>
        </p:spPr>
        <p:txBody>
          <a:bodyPr wrap="square" rtlCol="0">
            <a:spAutoFit/>
          </a:bodyPr>
          <a:lstStyle/>
          <a:p>
            <a:r>
              <a:rPr lang="en-GB" sz="1400" dirty="0" smtClean="0"/>
              <a:t>10 days</a:t>
            </a:r>
            <a:endParaRPr lang="en-GB" sz="1400" dirty="0"/>
          </a:p>
        </p:txBody>
      </p:sp>
      <p:sp>
        <p:nvSpPr>
          <p:cNvPr id="71" name="TextBox 70"/>
          <p:cNvSpPr txBox="1"/>
          <p:nvPr/>
        </p:nvSpPr>
        <p:spPr>
          <a:xfrm>
            <a:off x="6578450" y="3701354"/>
            <a:ext cx="971592" cy="307777"/>
          </a:xfrm>
          <a:prstGeom prst="rect">
            <a:avLst/>
          </a:prstGeom>
          <a:noFill/>
        </p:spPr>
        <p:txBody>
          <a:bodyPr wrap="square" rtlCol="0">
            <a:spAutoFit/>
          </a:bodyPr>
          <a:lstStyle>
            <a:defPPr>
              <a:defRPr lang="en-US"/>
            </a:defPPr>
            <a:lvl1pPr>
              <a:defRPr sz="1400" b="1"/>
            </a:lvl1pPr>
          </a:lstStyle>
          <a:p>
            <a:r>
              <a:rPr lang="en-GB" dirty="0"/>
              <a:t>2 days</a:t>
            </a:r>
          </a:p>
        </p:txBody>
      </p:sp>
      <p:sp>
        <p:nvSpPr>
          <p:cNvPr id="72" name="TextBox 71"/>
          <p:cNvSpPr txBox="1"/>
          <p:nvPr/>
        </p:nvSpPr>
        <p:spPr>
          <a:xfrm>
            <a:off x="8062986" y="3704863"/>
            <a:ext cx="971592" cy="307777"/>
          </a:xfrm>
          <a:prstGeom prst="rect">
            <a:avLst/>
          </a:prstGeom>
          <a:noFill/>
        </p:spPr>
        <p:txBody>
          <a:bodyPr wrap="square" rtlCol="0">
            <a:spAutoFit/>
          </a:bodyPr>
          <a:lstStyle/>
          <a:p>
            <a:r>
              <a:rPr lang="en-GB" sz="1400" dirty="0" smtClean="0"/>
              <a:t>1 day</a:t>
            </a:r>
            <a:endParaRPr lang="en-GB" sz="1400" dirty="0"/>
          </a:p>
        </p:txBody>
      </p:sp>
      <p:sp>
        <p:nvSpPr>
          <p:cNvPr id="73" name="TextBox 72"/>
          <p:cNvSpPr txBox="1"/>
          <p:nvPr/>
        </p:nvSpPr>
        <p:spPr>
          <a:xfrm>
            <a:off x="9345015" y="3763626"/>
            <a:ext cx="971592" cy="307777"/>
          </a:xfrm>
          <a:prstGeom prst="rect">
            <a:avLst/>
          </a:prstGeom>
          <a:noFill/>
        </p:spPr>
        <p:txBody>
          <a:bodyPr wrap="square" rtlCol="0">
            <a:spAutoFit/>
          </a:bodyPr>
          <a:lstStyle>
            <a:defPPr>
              <a:defRPr lang="en-US"/>
            </a:defPPr>
            <a:lvl1pPr>
              <a:defRPr sz="1400" b="1"/>
            </a:lvl1pPr>
          </a:lstStyle>
          <a:p>
            <a:r>
              <a:rPr lang="en-GB" dirty="0"/>
              <a:t>2 days</a:t>
            </a:r>
          </a:p>
        </p:txBody>
      </p:sp>
      <p:sp>
        <p:nvSpPr>
          <p:cNvPr id="74" name="TextBox 73"/>
          <p:cNvSpPr txBox="1"/>
          <p:nvPr/>
        </p:nvSpPr>
        <p:spPr>
          <a:xfrm>
            <a:off x="1275207" y="5998577"/>
            <a:ext cx="971592" cy="307777"/>
          </a:xfrm>
          <a:prstGeom prst="rect">
            <a:avLst/>
          </a:prstGeom>
          <a:noFill/>
        </p:spPr>
        <p:txBody>
          <a:bodyPr wrap="square" rtlCol="0">
            <a:spAutoFit/>
          </a:bodyPr>
          <a:lstStyle>
            <a:defPPr>
              <a:defRPr lang="en-US"/>
            </a:defPPr>
            <a:lvl1pPr>
              <a:defRPr sz="1400" b="1"/>
            </a:lvl1pPr>
          </a:lstStyle>
          <a:p>
            <a:r>
              <a:rPr lang="en-GB" dirty="0"/>
              <a:t>1 day</a:t>
            </a:r>
          </a:p>
        </p:txBody>
      </p:sp>
      <p:sp>
        <p:nvSpPr>
          <p:cNvPr id="75" name="TextBox 74"/>
          <p:cNvSpPr txBox="1"/>
          <p:nvPr/>
        </p:nvSpPr>
        <p:spPr>
          <a:xfrm>
            <a:off x="232810" y="5828403"/>
            <a:ext cx="971592" cy="307777"/>
          </a:xfrm>
          <a:prstGeom prst="rect">
            <a:avLst/>
          </a:prstGeom>
          <a:noFill/>
        </p:spPr>
        <p:txBody>
          <a:bodyPr wrap="square" rtlCol="0">
            <a:spAutoFit/>
          </a:bodyPr>
          <a:lstStyle/>
          <a:p>
            <a:r>
              <a:rPr lang="en-GB" sz="1400" dirty="0" smtClean="0"/>
              <a:t>5 days</a:t>
            </a:r>
            <a:endParaRPr lang="en-GB" sz="1400" dirty="0"/>
          </a:p>
        </p:txBody>
      </p:sp>
      <p:sp>
        <p:nvSpPr>
          <p:cNvPr id="76" name="TextBox 75"/>
          <p:cNvSpPr txBox="1"/>
          <p:nvPr/>
        </p:nvSpPr>
        <p:spPr>
          <a:xfrm>
            <a:off x="4336562" y="6013196"/>
            <a:ext cx="971592" cy="307777"/>
          </a:xfrm>
          <a:prstGeom prst="rect">
            <a:avLst/>
          </a:prstGeom>
          <a:noFill/>
        </p:spPr>
        <p:txBody>
          <a:bodyPr wrap="square" rtlCol="0">
            <a:spAutoFit/>
          </a:bodyPr>
          <a:lstStyle>
            <a:defPPr>
              <a:defRPr lang="en-US"/>
            </a:defPPr>
            <a:lvl1pPr>
              <a:defRPr sz="1400" b="1"/>
            </a:lvl1pPr>
          </a:lstStyle>
          <a:p>
            <a:r>
              <a:rPr lang="en-GB" dirty="0" smtClean="0"/>
              <a:t>3 </a:t>
            </a:r>
            <a:r>
              <a:rPr lang="en-GB" dirty="0"/>
              <a:t>days</a:t>
            </a:r>
          </a:p>
        </p:txBody>
      </p:sp>
      <p:sp>
        <p:nvSpPr>
          <p:cNvPr id="77" name="TextBox 76"/>
          <p:cNvSpPr txBox="1"/>
          <p:nvPr/>
        </p:nvSpPr>
        <p:spPr>
          <a:xfrm>
            <a:off x="2838512" y="6013196"/>
            <a:ext cx="971592" cy="307777"/>
          </a:xfrm>
          <a:prstGeom prst="rect">
            <a:avLst/>
          </a:prstGeom>
          <a:noFill/>
        </p:spPr>
        <p:txBody>
          <a:bodyPr wrap="square" rtlCol="0">
            <a:spAutoFit/>
          </a:bodyPr>
          <a:lstStyle/>
          <a:p>
            <a:r>
              <a:rPr lang="en-GB" sz="1400" dirty="0"/>
              <a:t>5</a:t>
            </a:r>
            <a:r>
              <a:rPr lang="en-GB" sz="1400" dirty="0" smtClean="0"/>
              <a:t> days</a:t>
            </a:r>
            <a:endParaRPr lang="en-GB" sz="1400" dirty="0"/>
          </a:p>
        </p:txBody>
      </p:sp>
      <p:sp>
        <p:nvSpPr>
          <p:cNvPr id="78" name="TextBox 77"/>
          <p:cNvSpPr txBox="1"/>
          <p:nvPr/>
        </p:nvSpPr>
        <p:spPr>
          <a:xfrm>
            <a:off x="7151911" y="6015002"/>
            <a:ext cx="971592" cy="307777"/>
          </a:xfrm>
          <a:prstGeom prst="rect">
            <a:avLst/>
          </a:prstGeom>
          <a:noFill/>
        </p:spPr>
        <p:txBody>
          <a:bodyPr wrap="square" rtlCol="0">
            <a:spAutoFit/>
          </a:bodyPr>
          <a:lstStyle>
            <a:defPPr>
              <a:defRPr lang="en-US"/>
            </a:defPPr>
            <a:lvl1pPr>
              <a:defRPr sz="1400" b="1"/>
            </a:lvl1pPr>
          </a:lstStyle>
          <a:p>
            <a:r>
              <a:rPr lang="en-GB" dirty="0"/>
              <a:t>1 day</a:t>
            </a:r>
          </a:p>
        </p:txBody>
      </p:sp>
      <p:sp>
        <p:nvSpPr>
          <p:cNvPr id="79" name="TextBox 78"/>
          <p:cNvSpPr txBox="1"/>
          <p:nvPr/>
        </p:nvSpPr>
        <p:spPr>
          <a:xfrm>
            <a:off x="5814202" y="6013196"/>
            <a:ext cx="971592" cy="307777"/>
          </a:xfrm>
          <a:prstGeom prst="rect">
            <a:avLst/>
          </a:prstGeom>
          <a:noFill/>
        </p:spPr>
        <p:txBody>
          <a:bodyPr wrap="square" rtlCol="0">
            <a:spAutoFit/>
          </a:bodyPr>
          <a:lstStyle/>
          <a:p>
            <a:r>
              <a:rPr lang="en-GB" sz="1400" dirty="0" smtClean="0"/>
              <a:t>10 days</a:t>
            </a:r>
            <a:endParaRPr lang="en-GB" sz="1400" dirty="0"/>
          </a:p>
        </p:txBody>
      </p:sp>
      <p:sp>
        <p:nvSpPr>
          <p:cNvPr id="5126" name="TextBox 5125"/>
          <p:cNvSpPr txBox="1"/>
          <p:nvPr/>
        </p:nvSpPr>
        <p:spPr>
          <a:xfrm>
            <a:off x="360528" y="3687350"/>
            <a:ext cx="1865738" cy="584775"/>
          </a:xfrm>
          <a:prstGeom prst="rect">
            <a:avLst/>
          </a:prstGeom>
          <a:noFill/>
        </p:spPr>
        <p:txBody>
          <a:bodyPr wrap="square" rtlCol="0">
            <a:spAutoFit/>
          </a:bodyPr>
          <a:lstStyle/>
          <a:p>
            <a:r>
              <a:rPr lang="en-GB" sz="1600" b="1" dirty="0" smtClean="0"/>
              <a:t>Processing Time/</a:t>
            </a:r>
          </a:p>
          <a:p>
            <a:r>
              <a:rPr lang="en-GB" sz="1600" dirty="0" smtClean="0"/>
              <a:t>Waiting time</a:t>
            </a:r>
            <a:endParaRPr lang="en-GB" sz="1600" dirty="0"/>
          </a:p>
        </p:txBody>
      </p:sp>
      <p:sp>
        <p:nvSpPr>
          <p:cNvPr id="5127" name="TextBox 5126"/>
          <p:cNvSpPr txBox="1"/>
          <p:nvPr/>
        </p:nvSpPr>
        <p:spPr>
          <a:xfrm>
            <a:off x="7863639" y="4912115"/>
            <a:ext cx="717244" cy="369332"/>
          </a:xfrm>
          <a:prstGeom prst="rect">
            <a:avLst/>
          </a:prstGeom>
          <a:noFill/>
        </p:spPr>
        <p:txBody>
          <a:bodyPr wrap="square" rtlCol="0">
            <a:spAutoFit/>
          </a:bodyPr>
          <a:lstStyle/>
          <a:p>
            <a:r>
              <a:rPr lang="en-GB" dirty="0" smtClean="0">
                <a:solidFill>
                  <a:srgbClr val="FF0000"/>
                </a:solidFill>
              </a:rPr>
              <a:t>100%</a:t>
            </a:r>
            <a:endParaRPr lang="en-GB" dirty="0">
              <a:solidFill>
                <a:srgbClr val="FF0000"/>
              </a:solidFill>
            </a:endParaRPr>
          </a:p>
        </p:txBody>
      </p:sp>
      <p:sp>
        <p:nvSpPr>
          <p:cNvPr id="82" name="TextBox 81"/>
          <p:cNvSpPr txBox="1"/>
          <p:nvPr/>
        </p:nvSpPr>
        <p:spPr>
          <a:xfrm>
            <a:off x="5132474" y="4965222"/>
            <a:ext cx="717244" cy="307777"/>
          </a:xfrm>
          <a:prstGeom prst="rect">
            <a:avLst/>
          </a:prstGeom>
          <a:noFill/>
        </p:spPr>
        <p:txBody>
          <a:bodyPr wrap="square" rtlCol="0">
            <a:spAutoFit/>
          </a:bodyPr>
          <a:lstStyle/>
          <a:p>
            <a:r>
              <a:rPr lang="en-GB" sz="1400" dirty="0" smtClean="0">
                <a:solidFill>
                  <a:srgbClr val="FF0000"/>
                </a:solidFill>
              </a:rPr>
              <a:t>80%</a:t>
            </a:r>
            <a:endParaRPr lang="en-GB" sz="1400" dirty="0">
              <a:solidFill>
                <a:srgbClr val="FF0000"/>
              </a:solidFill>
            </a:endParaRPr>
          </a:p>
        </p:txBody>
      </p:sp>
      <p:sp>
        <p:nvSpPr>
          <p:cNvPr id="83" name="TextBox 82"/>
          <p:cNvSpPr txBox="1"/>
          <p:nvPr/>
        </p:nvSpPr>
        <p:spPr>
          <a:xfrm>
            <a:off x="2569446" y="4933898"/>
            <a:ext cx="717244" cy="307777"/>
          </a:xfrm>
          <a:prstGeom prst="rect">
            <a:avLst/>
          </a:prstGeom>
          <a:noFill/>
        </p:spPr>
        <p:txBody>
          <a:bodyPr wrap="square" rtlCol="0">
            <a:spAutoFit/>
          </a:bodyPr>
          <a:lstStyle/>
          <a:p>
            <a:r>
              <a:rPr lang="en-GB" sz="1400" dirty="0">
                <a:solidFill>
                  <a:srgbClr val="FF0000"/>
                </a:solidFill>
              </a:rPr>
              <a:t>6</a:t>
            </a:r>
            <a:r>
              <a:rPr lang="en-GB" sz="1400" dirty="0" smtClean="0">
                <a:solidFill>
                  <a:srgbClr val="FF0000"/>
                </a:solidFill>
              </a:rPr>
              <a:t>0%</a:t>
            </a:r>
            <a:endParaRPr lang="en-GB" sz="1400" dirty="0">
              <a:solidFill>
                <a:srgbClr val="FF0000"/>
              </a:solidFill>
            </a:endParaRPr>
          </a:p>
        </p:txBody>
      </p:sp>
      <p:sp>
        <p:nvSpPr>
          <p:cNvPr id="84" name="TextBox 83"/>
          <p:cNvSpPr txBox="1"/>
          <p:nvPr/>
        </p:nvSpPr>
        <p:spPr>
          <a:xfrm>
            <a:off x="10590042" y="2954037"/>
            <a:ext cx="717244" cy="307777"/>
          </a:xfrm>
          <a:prstGeom prst="rect">
            <a:avLst/>
          </a:prstGeom>
          <a:noFill/>
        </p:spPr>
        <p:txBody>
          <a:bodyPr wrap="square" rtlCol="0">
            <a:spAutoFit/>
          </a:bodyPr>
          <a:lstStyle/>
          <a:p>
            <a:r>
              <a:rPr lang="en-GB" sz="1400" dirty="0" smtClean="0">
                <a:solidFill>
                  <a:srgbClr val="FF0000"/>
                </a:solidFill>
              </a:rPr>
              <a:t>80%</a:t>
            </a:r>
            <a:endParaRPr lang="en-GB" sz="1400" dirty="0">
              <a:solidFill>
                <a:srgbClr val="FF0000"/>
              </a:solidFill>
            </a:endParaRPr>
          </a:p>
        </p:txBody>
      </p:sp>
      <p:sp>
        <p:nvSpPr>
          <p:cNvPr id="85" name="TextBox 84"/>
          <p:cNvSpPr txBox="1"/>
          <p:nvPr/>
        </p:nvSpPr>
        <p:spPr>
          <a:xfrm>
            <a:off x="7380175" y="2621793"/>
            <a:ext cx="717244" cy="307777"/>
          </a:xfrm>
          <a:prstGeom prst="rect">
            <a:avLst/>
          </a:prstGeom>
          <a:noFill/>
        </p:spPr>
        <p:txBody>
          <a:bodyPr wrap="square" rtlCol="0">
            <a:spAutoFit/>
          </a:bodyPr>
          <a:lstStyle/>
          <a:p>
            <a:r>
              <a:rPr lang="en-GB" sz="1400" dirty="0" smtClean="0">
                <a:solidFill>
                  <a:srgbClr val="FF0000"/>
                </a:solidFill>
              </a:rPr>
              <a:t>80%</a:t>
            </a:r>
            <a:endParaRPr lang="en-GB" sz="1400" dirty="0">
              <a:solidFill>
                <a:srgbClr val="FF0000"/>
              </a:solidFill>
            </a:endParaRPr>
          </a:p>
        </p:txBody>
      </p:sp>
      <p:sp>
        <p:nvSpPr>
          <p:cNvPr id="86" name="TextBox 85"/>
          <p:cNvSpPr txBox="1"/>
          <p:nvPr/>
        </p:nvSpPr>
        <p:spPr>
          <a:xfrm>
            <a:off x="4451015" y="2701274"/>
            <a:ext cx="717244" cy="307777"/>
          </a:xfrm>
          <a:prstGeom prst="rect">
            <a:avLst/>
          </a:prstGeom>
          <a:noFill/>
        </p:spPr>
        <p:txBody>
          <a:bodyPr wrap="square" rtlCol="0">
            <a:spAutoFit/>
          </a:bodyPr>
          <a:lstStyle/>
          <a:p>
            <a:r>
              <a:rPr lang="en-GB" sz="1400" dirty="0" smtClean="0">
                <a:solidFill>
                  <a:srgbClr val="FF0000"/>
                </a:solidFill>
              </a:rPr>
              <a:t>75%</a:t>
            </a:r>
            <a:endParaRPr lang="en-GB" sz="1400" dirty="0">
              <a:solidFill>
                <a:srgbClr val="FF0000"/>
              </a:solidFill>
            </a:endParaRPr>
          </a:p>
        </p:txBody>
      </p:sp>
      <p:sp>
        <p:nvSpPr>
          <p:cNvPr id="5129" name="TextBox 5128"/>
          <p:cNvSpPr txBox="1"/>
          <p:nvPr/>
        </p:nvSpPr>
        <p:spPr>
          <a:xfrm>
            <a:off x="9071335" y="4630116"/>
            <a:ext cx="3120665" cy="1569660"/>
          </a:xfrm>
          <a:prstGeom prst="rect">
            <a:avLst/>
          </a:prstGeom>
          <a:noFill/>
        </p:spPr>
        <p:txBody>
          <a:bodyPr wrap="square" rtlCol="0">
            <a:spAutoFit/>
          </a:bodyPr>
          <a:lstStyle/>
          <a:p>
            <a:r>
              <a:rPr lang="en-GB" sz="1600" dirty="0" smtClean="0"/>
              <a:t>Observations:</a:t>
            </a:r>
          </a:p>
          <a:p>
            <a:pPr marL="285750" indent="-285750">
              <a:buFontTx/>
              <a:buChar char="-"/>
            </a:pPr>
            <a:r>
              <a:rPr lang="en-GB" sz="1600" dirty="0" smtClean="0"/>
              <a:t>High Lead Time ~70+ days.</a:t>
            </a:r>
          </a:p>
          <a:p>
            <a:pPr marL="285750" indent="-285750">
              <a:buFontTx/>
              <a:buChar char="-"/>
            </a:pPr>
            <a:r>
              <a:rPr lang="en-GB" sz="1600" dirty="0" smtClean="0"/>
              <a:t>Too many </a:t>
            </a:r>
            <a:r>
              <a:rPr lang="en-GB" sz="1600" dirty="0" err="1" smtClean="0"/>
              <a:t>many</a:t>
            </a:r>
            <a:r>
              <a:rPr lang="en-GB" sz="1600" dirty="0" smtClean="0"/>
              <a:t> </a:t>
            </a:r>
            <a:r>
              <a:rPr lang="en-GB" sz="1600" dirty="0" smtClean="0"/>
              <a:t>manual steps</a:t>
            </a:r>
          </a:p>
          <a:p>
            <a:pPr marL="285750" indent="-285750">
              <a:buFontTx/>
              <a:buChar char="-"/>
            </a:pPr>
            <a:r>
              <a:rPr lang="en-GB" sz="1600" dirty="0" smtClean="0"/>
              <a:t>Release </a:t>
            </a:r>
            <a:r>
              <a:rPr lang="en-GB" sz="1600" dirty="0" smtClean="0"/>
              <a:t>cycles are not in sync</a:t>
            </a:r>
          </a:p>
          <a:p>
            <a:pPr marL="285750" indent="-285750">
              <a:buFontTx/>
              <a:buChar char="-"/>
            </a:pPr>
            <a:r>
              <a:rPr lang="en-GB" sz="1600" dirty="0" smtClean="0"/>
              <a:t>Late Feedback  - Erro</a:t>
            </a:r>
            <a:r>
              <a:rPr lang="en-GB" sz="1600" dirty="0" smtClean="0"/>
              <a:t>r prone deliverables</a:t>
            </a:r>
            <a:endParaRPr lang="en-GB" sz="1600" dirty="0"/>
          </a:p>
        </p:txBody>
      </p:sp>
      <p:sp>
        <p:nvSpPr>
          <p:cNvPr id="60" name="Rechteck 7"/>
          <p:cNvSpPr/>
          <p:nvPr/>
        </p:nvSpPr>
        <p:spPr>
          <a:xfrm>
            <a:off x="2723468" y="1079558"/>
            <a:ext cx="5661325" cy="1078361"/>
          </a:xfrm>
          <a:prstGeom prst="rect">
            <a:avLst/>
          </a:prstGeom>
          <a:solidFill>
            <a:schemeClr val="bg1">
              <a:lumMod val="95000"/>
            </a:schemeClr>
          </a:solidFill>
          <a:ln w="9525" cap="flat" cmpd="sng" algn="ctr">
            <a:noFill/>
            <a:prstDash val="solid"/>
          </a:ln>
          <a:effectLst/>
        </p:spPr>
        <p:txBody>
          <a:bodyPr rtlCol="0" anchor="b" anchorCtr="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dirty="0">
              <a:ln>
                <a:noFill/>
              </a:ln>
              <a:solidFill>
                <a:srgbClr val="000000"/>
              </a:solidFill>
              <a:effectLst/>
              <a:uLnTx/>
              <a:uFillTx/>
              <a:latin typeface="Bosch Office Sans"/>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dirty="0">
              <a:ln>
                <a:noFill/>
              </a:ln>
              <a:solidFill>
                <a:srgbClr val="000000"/>
              </a:solidFill>
              <a:effectLst/>
              <a:uLnTx/>
              <a:uFillTx/>
              <a:latin typeface="Bosch Office Sans"/>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dirty="0">
              <a:ln>
                <a:noFill/>
              </a:ln>
              <a:solidFill>
                <a:srgbClr val="000000"/>
              </a:solidFill>
              <a:effectLst/>
              <a:uLnTx/>
              <a:uFillTx/>
              <a:latin typeface="Bosch Office Sans"/>
              <a:ea typeface="+mn-ea"/>
              <a:cs typeface="+mn-cs"/>
            </a:endParaRPr>
          </a:p>
        </p:txBody>
      </p:sp>
      <p:sp>
        <p:nvSpPr>
          <p:cNvPr id="61" name="Abgerundetes Rechteck 41"/>
          <p:cNvSpPr/>
          <p:nvPr/>
        </p:nvSpPr>
        <p:spPr>
          <a:xfrm>
            <a:off x="2949262" y="1554906"/>
            <a:ext cx="900000" cy="324000"/>
          </a:xfrm>
          <a:prstGeom prst="roundRect">
            <a:avLst/>
          </a:prstGeom>
          <a:solidFill>
            <a:srgbClr val="186BAF"/>
          </a:solidFill>
          <a:ln w="9525" cap="flat" cmpd="sng" algn="ctr">
            <a:solidFill>
              <a:schemeClr val="tx1"/>
            </a:solidFill>
            <a:prstDash val="solid"/>
          </a:ln>
          <a:effectLst/>
        </p:spPr>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400" b="0" i="0" u="none" strike="noStrike" kern="0" cap="none" spc="0" normalizeH="0" baseline="0" noProof="0">
                <a:ln>
                  <a:noFill/>
                </a:ln>
                <a:solidFill>
                  <a:srgbClr val="FFFFFF"/>
                </a:solidFill>
                <a:effectLst/>
                <a:uLnTx/>
                <a:uFillTx/>
                <a:latin typeface="Bosch Office Sans"/>
                <a:ea typeface="+mn-ea"/>
                <a:cs typeface="+mn-cs"/>
              </a:rPr>
              <a:t>Code</a:t>
            </a:r>
            <a:endParaRPr kumimoji="0" lang="de-DE" sz="1100" b="0" i="0" u="none" strike="noStrike" kern="0" cap="none" spc="0" normalizeH="0" baseline="0" noProof="0">
              <a:ln>
                <a:noFill/>
              </a:ln>
              <a:solidFill>
                <a:srgbClr val="FFFFFF"/>
              </a:solidFill>
              <a:effectLst/>
              <a:uLnTx/>
              <a:uFillTx/>
              <a:latin typeface="Bosch Office Sans"/>
              <a:ea typeface="+mn-ea"/>
              <a:cs typeface="+mn-cs"/>
            </a:endParaRPr>
          </a:p>
        </p:txBody>
      </p:sp>
      <p:sp>
        <p:nvSpPr>
          <p:cNvPr id="62" name="Abgerundetes Rechteck 42"/>
          <p:cNvSpPr/>
          <p:nvPr/>
        </p:nvSpPr>
        <p:spPr>
          <a:xfrm>
            <a:off x="4100093" y="1564845"/>
            <a:ext cx="900000" cy="324000"/>
          </a:xfrm>
          <a:prstGeom prst="roundRect">
            <a:avLst/>
          </a:prstGeom>
          <a:solidFill>
            <a:srgbClr val="186BAF"/>
          </a:solidFill>
          <a:ln w="9525" cap="flat" cmpd="sng" algn="ctr">
            <a:solidFill>
              <a:schemeClr val="tx1"/>
            </a:solidFill>
            <a:prstDash val="solid"/>
          </a:ln>
          <a:effectLst/>
        </p:spPr>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400" b="0" i="0" u="none" strike="noStrike" kern="0" cap="none" spc="0" normalizeH="0" baseline="0" noProof="0">
                <a:ln>
                  <a:noFill/>
                </a:ln>
                <a:solidFill>
                  <a:srgbClr val="FFFFFF"/>
                </a:solidFill>
                <a:effectLst/>
                <a:uLnTx/>
                <a:uFillTx/>
                <a:latin typeface="Bosch Office Sans"/>
                <a:ea typeface="+mn-ea"/>
                <a:cs typeface="+mn-cs"/>
              </a:rPr>
              <a:t>Integration</a:t>
            </a:r>
          </a:p>
        </p:txBody>
      </p:sp>
      <p:sp>
        <p:nvSpPr>
          <p:cNvPr id="63" name="Abgerundetes Rechteck 43"/>
          <p:cNvSpPr/>
          <p:nvPr/>
        </p:nvSpPr>
        <p:spPr>
          <a:xfrm>
            <a:off x="5172717" y="1564845"/>
            <a:ext cx="900000" cy="324000"/>
          </a:xfrm>
          <a:prstGeom prst="roundRect">
            <a:avLst/>
          </a:prstGeom>
          <a:solidFill>
            <a:srgbClr val="186BAF"/>
          </a:solidFill>
          <a:ln w="9525" cap="flat" cmpd="sng" algn="ctr">
            <a:solidFill>
              <a:schemeClr val="tx1"/>
            </a:solidFill>
            <a:prstDash val="solid"/>
          </a:ln>
          <a:effectLst/>
        </p:spPr>
        <p:txBody>
          <a:bodyPr lIns="0" tIns="0" rIns="0" bIns="0" rtlCol="0" anchor="ctr"/>
          <a:lstStyle/>
          <a:p>
            <a:pPr marL="0" marR="0" lvl="0" indent="0" algn="ctr" defTabSz="622300" rtl="0" eaLnBrk="1" fontAlgn="auto" latinLnBrk="0" hangingPunct="1">
              <a:lnSpc>
                <a:spcPct val="90000"/>
              </a:lnSpc>
              <a:spcBef>
                <a:spcPts val="0"/>
              </a:spcBef>
              <a:spcAft>
                <a:spcPct val="35000"/>
              </a:spcAft>
              <a:buClrTx/>
              <a:buSzTx/>
              <a:buFontTx/>
              <a:buNone/>
              <a:tabLst/>
              <a:defRPr/>
            </a:pPr>
            <a:r>
              <a:rPr kumimoji="0" lang="de-DE" sz="1400" b="0" i="0" u="none" strike="noStrike" kern="0" cap="none" spc="0" normalizeH="0" baseline="0" noProof="0">
                <a:ln>
                  <a:noFill/>
                </a:ln>
                <a:solidFill>
                  <a:srgbClr val="FFFFFF"/>
                </a:solidFill>
                <a:effectLst/>
                <a:uLnTx/>
                <a:uFillTx/>
                <a:latin typeface="Bosch Office Sans"/>
                <a:ea typeface="+mn-ea"/>
                <a:cs typeface="+mn-cs"/>
              </a:rPr>
              <a:t>Validation</a:t>
            </a:r>
            <a:endParaRPr kumimoji="0" lang="de-DE" sz="1100" b="0" i="0" u="none" strike="noStrike" kern="0" cap="none" spc="0" normalizeH="0" baseline="0" noProof="0">
              <a:ln>
                <a:noFill/>
              </a:ln>
              <a:solidFill>
                <a:srgbClr val="FFFFFF"/>
              </a:solidFill>
              <a:effectLst/>
              <a:uLnTx/>
              <a:uFillTx/>
              <a:latin typeface="Bosch Office Sans"/>
              <a:ea typeface="+mn-ea"/>
              <a:cs typeface="+mn-cs"/>
            </a:endParaRPr>
          </a:p>
        </p:txBody>
      </p:sp>
      <p:sp>
        <p:nvSpPr>
          <p:cNvPr id="64" name="Abgerundetes Rechteck 44"/>
          <p:cNvSpPr/>
          <p:nvPr/>
        </p:nvSpPr>
        <p:spPr>
          <a:xfrm>
            <a:off x="6215526" y="1564845"/>
            <a:ext cx="900000" cy="324000"/>
          </a:xfrm>
          <a:prstGeom prst="roundRect">
            <a:avLst/>
          </a:prstGeom>
          <a:solidFill>
            <a:srgbClr val="186BAF"/>
          </a:solidFill>
          <a:ln w="9525" cap="flat" cmpd="sng" algn="ctr">
            <a:solidFill>
              <a:schemeClr val="tx1"/>
            </a:solidFill>
            <a:prstDash val="solid"/>
          </a:ln>
          <a:effectLst/>
        </p:spPr>
        <p:txBody>
          <a:bodyPr lIns="0" tIns="0" rIns="0" bIns="0" rtlCol="0" anchor="ctr"/>
          <a:lstStyle/>
          <a:p>
            <a:pPr marL="0" marR="0" lvl="0" indent="0" algn="ctr" defTabSz="622300" rtl="0" eaLnBrk="1" fontAlgn="auto" latinLnBrk="0" hangingPunct="1">
              <a:lnSpc>
                <a:spcPct val="90000"/>
              </a:lnSpc>
              <a:spcBef>
                <a:spcPts val="0"/>
              </a:spcBef>
              <a:spcAft>
                <a:spcPct val="35000"/>
              </a:spcAft>
              <a:buClrTx/>
              <a:buSzTx/>
              <a:buFontTx/>
              <a:buNone/>
              <a:tabLst/>
              <a:defRPr/>
            </a:pPr>
            <a:r>
              <a:rPr kumimoji="0" lang="de-DE" sz="1400" b="0" i="0" u="none" strike="noStrike" kern="0" cap="none" spc="0" normalizeH="0" baseline="0" noProof="0">
                <a:ln>
                  <a:noFill/>
                </a:ln>
                <a:solidFill>
                  <a:srgbClr val="FFFFFF"/>
                </a:solidFill>
                <a:effectLst/>
                <a:uLnTx/>
                <a:uFillTx/>
                <a:latin typeface="Bosch Office Sans"/>
                <a:ea typeface="+mn-ea"/>
                <a:cs typeface="+mn-cs"/>
              </a:rPr>
              <a:t>Release</a:t>
            </a:r>
          </a:p>
        </p:txBody>
      </p:sp>
      <p:sp>
        <p:nvSpPr>
          <p:cNvPr id="65" name="Abgerundetes Rechteck 45"/>
          <p:cNvSpPr/>
          <p:nvPr/>
        </p:nvSpPr>
        <p:spPr>
          <a:xfrm>
            <a:off x="576454" y="1554906"/>
            <a:ext cx="900000" cy="324000"/>
          </a:xfrm>
          <a:prstGeom prst="roundRect">
            <a:avLst/>
          </a:prstGeom>
          <a:solidFill>
            <a:srgbClr val="186BAF"/>
          </a:solidFill>
          <a:ln w="9525" cap="flat" cmpd="sng" algn="ctr">
            <a:solidFill>
              <a:schemeClr val="tx1"/>
            </a:solidFill>
            <a:prstDash val="solid"/>
          </a:ln>
          <a:effectLst/>
        </p:spPr>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400" b="0" i="0" u="none" strike="noStrike" kern="0" cap="none" spc="0" normalizeH="0" baseline="0" noProof="0" dirty="0">
                <a:ln>
                  <a:noFill/>
                </a:ln>
                <a:solidFill>
                  <a:srgbClr val="FFFFFF"/>
                </a:solidFill>
                <a:effectLst/>
                <a:uLnTx/>
                <a:uFillTx/>
                <a:latin typeface="Bosch Office Sans"/>
                <a:ea typeface="+mn-ea"/>
                <a:cs typeface="+mn-cs"/>
              </a:rPr>
              <a:t>Plan</a:t>
            </a:r>
          </a:p>
        </p:txBody>
      </p:sp>
      <p:sp>
        <p:nvSpPr>
          <p:cNvPr id="66" name="Abgerundetes Rechteck 46"/>
          <p:cNvSpPr/>
          <p:nvPr/>
        </p:nvSpPr>
        <p:spPr>
          <a:xfrm>
            <a:off x="1785880" y="1554906"/>
            <a:ext cx="900000" cy="324000"/>
          </a:xfrm>
          <a:prstGeom prst="roundRect">
            <a:avLst/>
          </a:prstGeom>
          <a:solidFill>
            <a:srgbClr val="186BAF"/>
          </a:solidFill>
          <a:ln w="9525" cap="flat" cmpd="sng" algn="ctr">
            <a:solidFill>
              <a:schemeClr val="tx1"/>
            </a:solidFill>
            <a:prstDash val="solid"/>
          </a:ln>
          <a:effectLst/>
        </p:spPr>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400" b="0" i="0" u="none" strike="noStrike" kern="0" cap="none" spc="0" normalizeH="0" baseline="0" noProof="0">
                <a:ln>
                  <a:noFill/>
                </a:ln>
                <a:solidFill>
                  <a:srgbClr val="FFFFFF"/>
                </a:solidFill>
                <a:effectLst/>
                <a:uLnTx/>
                <a:uFillTx/>
                <a:latin typeface="Bosch Office Sans"/>
                <a:ea typeface="+mn-ea"/>
                <a:cs typeface="+mn-cs"/>
              </a:rPr>
              <a:t>Design</a:t>
            </a:r>
            <a:endParaRPr kumimoji="0" lang="de-DE" sz="1100" b="0" i="0" u="none" strike="noStrike" kern="0" cap="none" spc="0" normalizeH="0" baseline="0" noProof="0">
              <a:ln>
                <a:noFill/>
              </a:ln>
              <a:solidFill>
                <a:srgbClr val="FFFFFF"/>
              </a:solidFill>
              <a:effectLst/>
              <a:uLnTx/>
              <a:uFillTx/>
              <a:latin typeface="Bosch Office Sans"/>
              <a:ea typeface="+mn-ea"/>
              <a:cs typeface="+mn-cs"/>
            </a:endParaRPr>
          </a:p>
        </p:txBody>
      </p:sp>
      <p:sp>
        <p:nvSpPr>
          <p:cNvPr id="67" name="Abgerundetes Rechteck 80"/>
          <p:cNvSpPr/>
          <p:nvPr/>
        </p:nvSpPr>
        <p:spPr>
          <a:xfrm>
            <a:off x="7370765" y="1564845"/>
            <a:ext cx="900000" cy="324000"/>
          </a:xfrm>
          <a:prstGeom prst="roundRect">
            <a:avLst/>
          </a:prstGeom>
          <a:solidFill>
            <a:srgbClr val="018200"/>
          </a:solidFill>
          <a:ln w="9525" cap="flat" cmpd="sng" algn="ctr">
            <a:solidFill>
              <a:schemeClr val="tx1"/>
            </a:solidFill>
            <a:prstDash val="solid"/>
          </a:ln>
          <a:effectLst/>
        </p:spPr>
        <p:txBody>
          <a:bodyPr lIns="0" rIns="0" rtlCol="0" anchor="ctr"/>
          <a:lstStyle/>
          <a:p>
            <a:pPr marL="0" marR="0" lvl="0" indent="0" algn="ctr" defTabSz="622300" rtl="0" eaLnBrk="1" fontAlgn="auto" latinLnBrk="0" hangingPunct="1">
              <a:lnSpc>
                <a:spcPct val="90000"/>
              </a:lnSpc>
              <a:spcBef>
                <a:spcPts val="0"/>
              </a:spcBef>
              <a:spcAft>
                <a:spcPct val="35000"/>
              </a:spcAft>
              <a:buClrTx/>
              <a:buSzTx/>
              <a:buFontTx/>
              <a:buNone/>
              <a:tabLst/>
              <a:defRPr/>
            </a:pPr>
            <a:r>
              <a:rPr kumimoji="0" lang="de-DE" sz="1400" b="0" i="0" u="none" strike="noStrike" kern="0" cap="none" spc="0" normalizeH="0" baseline="0" noProof="0">
                <a:ln>
                  <a:noFill/>
                </a:ln>
                <a:solidFill>
                  <a:srgbClr val="FFFFFF"/>
                </a:solidFill>
                <a:effectLst/>
                <a:uLnTx/>
                <a:uFillTx/>
                <a:latin typeface="Bosch Office Sans"/>
                <a:ea typeface="+mn-ea"/>
                <a:cs typeface="+mn-cs"/>
              </a:rPr>
              <a:t>Deploy</a:t>
            </a:r>
          </a:p>
        </p:txBody>
      </p:sp>
      <p:sp>
        <p:nvSpPr>
          <p:cNvPr id="68" name="Abgerundetes Rechteck 81"/>
          <p:cNvSpPr/>
          <p:nvPr/>
        </p:nvSpPr>
        <p:spPr>
          <a:xfrm>
            <a:off x="8347205" y="1564845"/>
            <a:ext cx="900000" cy="324000"/>
          </a:xfrm>
          <a:prstGeom prst="roundRect">
            <a:avLst/>
          </a:prstGeom>
          <a:solidFill>
            <a:srgbClr val="018200"/>
          </a:solidFill>
          <a:ln w="9525" cap="flat" cmpd="sng" algn="ctr">
            <a:solidFill>
              <a:schemeClr val="tx1"/>
            </a:solidFill>
            <a:prstDash val="solid"/>
          </a:ln>
          <a:effectLst/>
        </p:spPr>
        <p:txBody>
          <a:bodyPr lIns="0" rIns="0" rtlCol="0" anchor="ctr"/>
          <a:lstStyle/>
          <a:p>
            <a:pPr marL="0" marR="0" lvl="0" indent="0" algn="ctr" defTabSz="622300" rtl="0" eaLnBrk="1" fontAlgn="auto" latinLnBrk="0" hangingPunct="1">
              <a:lnSpc>
                <a:spcPct val="90000"/>
              </a:lnSpc>
              <a:spcBef>
                <a:spcPts val="0"/>
              </a:spcBef>
              <a:spcAft>
                <a:spcPct val="35000"/>
              </a:spcAft>
              <a:buClrTx/>
              <a:buSzTx/>
              <a:buFontTx/>
              <a:buNone/>
              <a:tabLst/>
              <a:defRPr/>
            </a:pPr>
            <a:r>
              <a:rPr kumimoji="0" lang="de-DE" sz="1400" b="0" i="0" u="none" strike="noStrike" kern="0" cap="none" spc="0" normalizeH="0" baseline="0" noProof="0">
                <a:ln>
                  <a:noFill/>
                </a:ln>
                <a:solidFill>
                  <a:srgbClr val="FFFFFF"/>
                </a:solidFill>
                <a:effectLst/>
                <a:uLnTx/>
                <a:uFillTx/>
                <a:latin typeface="Bosch Office Sans"/>
                <a:ea typeface="+mn-ea"/>
                <a:cs typeface="+mn-cs"/>
              </a:rPr>
              <a:t>Operate</a:t>
            </a:r>
          </a:p>
        </p:txBody>
      </p:sp>
      <p:sp>
        <p:nvSpPr>
          <p:cNvPr id="69" name="Abgerundetes Rechteck 82"/>
          <p:cNvSpPr/>
          <p:nvPr/>
        </p:nvSpPr>
        <p:spPr>
          <a:xfrm>
            <a:off x="9330779" y="1564845"/>
            <a:ext cx="900000" cy="324000"/>
          </a:xfrm>
          <a:prstGeom prst="roundRect">
            <a:avLst/>
          </a:prstGeom>
          <a:solidFill>
            <a:srgbClr val="018200"/>
          </a:solidFill>
          <a:ln w="9525" cap="flat" cmpd="sng" algn="ctr">
            <a:solidFill>
              <a:schemeClr val="tx1"/>
            </a:solidFill>
            <a:prstDash val="solid"/>
          </a:ln>
          <a:effectLst/>
        </p:spPr>
        <p:txBody>
          <a:bodyPr lIns="0" rIns="0" rtlCol="0" anchor="ctr"/>
          <a:lstStyle/>
          <a:p>
            <a:pPr marL="0" marR="0" lvl="0" indent="0" algn="ctr" defTabSz="622300" rtl="0" eaLnBrk="1" fontAlgn="auto" latinLnBrk="0" hangingPunct="1">
              <a:lnSpc>
                <a:spcPct val="90000"/>
              </a:lnSpc>
              <a:spcBef>
                <a:spcPts val="0"/>
              </a:spcBef>
              <a:spcAft>
                <a:spcPct val="35000"/>
              </a:spcAft>
              <a:buClrTx/>
              <a:buSzTx/>
              <a:buFontTx/>
              <a:buNone/>
              <a:tabLst/>
              <a:defRPr/>
            </a:pPr>
            <a:r>
              <a:rPr kumimoji="0" lang="de-DE" sz="1400" b="0" i="0" u="none" strike="noStrike" kern="0" cap="none" spc="0" normalizeH="0" baseline="0" noProof="0">
                <a:ln>
                  <a:noFill/>
                </a:ln>
                <a:solidFill>
                  <a:srgbClr val="FFFFFF"/>
                </a:solidFill>
                <a:effectLst/>
                <a:uLnTx/>
                <a:uFillTx/>
                <a:latin typeface="Bosch Office Sans"/>
                <a:ea typeface="+mn-ea"/>
                <a:cs typeface="+mn-cs"/>
              </a:rPr>
              <a:t>Monitor</a:t>
            </a:r>
          </a:p>
        </p:txBody>
      </p:sp>
      <p:cxnSp>
        <p:nvCxnSpPr>
          <p:cNvPr id="81" name="Elbow Connector 80"/>
          <p:cNvCxnSpPr>
            <a:stCxn id="67" idx="3"/>
          </p:cNvCxnSpPr>
          <p:nvPr/>
        </p:nvCxnSpPr>
        <p:spPr>
          <a:xfrm flipH="1" flipV="1">
            <a:off x="2949263" y="1716907"/>
            <a:ext cx="5321502" cy="9938"/>
          </a:xfrm>
          <a:prstGeom prst="bentConnector5">
            <a:avLst>
              <a:gd name="adj1" fmla="val -668"/>
              <a:gd name="adj2" fmla="val 4077943"/>
              <a:gd name="adj3" fmla="val 102846"/>
            </a:avLst>
          </a:prstGeom>
          <a:ln w="2540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7" name="Elbow Connector 86"/>
          <p:cNvCxnSpPr/>
          <p:nvPr/>
        </p:nvCxnSpPr>
        <p:spPr>
          <a:xfrm>
            <a:off x="3849262" y="1716906"/>
            <a:ext cx="250831" cy="0"/>
          </a:xfrm>
          <a:prstGeom prst="bentConnector3">
            <a:avLst>
              <a:gd name="adj1" fmla="val 50000"/>
            </a:avLst>
          </a:prstGeom>
          <a:ln w="2540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8" name="TextBox 87"/>
          <p:cNvSpPr txBox="1"/>
          <p:nvPr/>
        </p:nvSpPr>
        <p:spPr>
          <a:xfrm>
            <a:off x="3028088" y="1068607"/>
            <a:ext cx="1522005" cy="323655"/>
          </a:xfrm>
          <a:prstGeom prst="rect">
            <a:avLst/>
          </a:prstGeom>
          <a:noFill/>
        </p:spPr>
        <p:txBody>
          <a:bodyPr wrap="none" lIns="0" tIns="0" rIns="0" bIns="0" rtlCol="0">
            <a:noAutofit/>
          </a:bodyPr>
          <a:lstStyle>
            <a:defPPr>
              <a:defRPr lang="de-DE"/>
            </a:defPPr>
            <a:lvl1pPr marR="0" defTabSz="914400" eaLnBrk="1" fontAlgn="auto" latinLnBrk="0" hangingPunct="1">
              <a:lnSpc>
                <a:spcPts val="2300"/>
              </a:lnSpc>
              <a:spcBef>
                <a:spcPts val="500"/>
              </a:spcBef>
              <a:spcAft>
                <a:spcPts val="0"/>
              </a:spcAft>
              <a:buClrTx/>
              <a:buSzTx/>
              <a:buFontTx/>
              <a:buNone/>
              <a:tabLst/>
              <a:defRPr sz="1400">
                <a:solidFill>
                  <a:schemeClr val="bg1">
                    <a:lumMod val="50000"/>
                  </a:schemeClr>
                </a:solidFill>
                <a:latin typeface="Bosch Office Sans"/>
                <a:ea typeface="+mj-ea"/>
                <a:cs typeface="+mj-cs"/>
              </a:defRPr>
            </a:lvl1pPr>
          </a:lstStyle>
          <a:p>
            <a:pPr marL="0" marR="0" lvl="0" indent="0" algn="l" defTabSz="914400" rtl="0" eaLnBrk="1" fontAlgn="auto" latinLnBrk="0" hangingPunct="1">
              <a:lnSpc>
                <a:spcPts val="2300"/>
              </a:lnSpc>
              <a:spcBef>
                <a:spcPts val="500"/>
              </a:spcBef>
              <a:spcAft>
                <a:spcPts val="0"/>
              </a:spcAft>
              <a:buClrTx/>
              <a:buSzTx/>
              <a:buFontTx/>
              <a:buNone/>
              <a:tabLst/>
              <a:defRPr/>
            </a:pPr>
            <a:r>
              <a:rPr lang="de-DE" b="1" noProof="0" dirty="0">
                <a:solidFill>
                  <a:schemeClr val="tx1"/>
                </a:solidFill>
              </a:rPr>
              <a:t>F</a:t>
            </a:r>
            <a:r>
              <a:rPr kumimoji="0" lang="de-DE" sz="1400" b="1" i="0" u="none" strike="noStrike" kern="1200" cap="none" spc="0" normalizeH="0" baseline="0" noProof="0" dirty="0" smtClean="0">
                <a:ln>
                  <a:noFill/>
                </a:ln>
                <a:solidFill>
                  <a:schemeClr val="tx1"/>
                </a:solidFill>
                <a:effectLst/>
                <a:uLnTx/>
                <a:uFillTx/>
                <a:latin typeface="Bosch Office Sans"/>
                <a:ea typeface="+mj-ea"/>
                <a:cs typeface="+mj-cs"/>
              </a:rPr>
              <a:t>ast </a:t>
            </a:r>
            <a:r>
              <a:rPr kumimoji="0" lang="de-DE" sz="1400" b="1" i="0" u="none" strike="noStrike" kern="1200" cap="none" spc="0" normalizeH="0" baseline="0" noProof="0" dirty="0">
                <a:ln>
                  <a:noFill/>
                </a:ln>
                <a:solidFill>
                  <a:schemeClr val="tx1"/>
                </a:solidFill>
                <a:effectLst/>
                <a:uLnTx/>
                <a:uFillTx/>
                <a:latin typeface="Bosch Office Sans"/>
                <a:ea typeface="+mj-ea"/>
                <a:cs typeface="+mj-cs"/>
              </a:rPr>
              <a:t>&amp; </a:t>
            </a:r>
            <a:r>
              <a:rPr kumimoji="0" lang="de-DE" sz="1400" b="1" i="0" u="none" strike="noStrike" kern="1200" cap="none" spc="0" normalizeH="0" baseline="0" noProof="0" dirty="0" smtClean="0">
                <a:ln>
                  <a:noFill/>
                </a:ln>
                <a:solidFill>
                  <a:schemeClr val="tx1"/>
                </a:solidFill>
                <a:effectLst/>
                <a:uLnTx/>
                <a:uFillTx/>
                <a:latin typeface="Bosch Office Sans"/>
                <a:ea typeface="+mj-ea"/>
                <a:cs typeface="+mj-cs"/>
              </a:rPr>
              <a:t>Automated</a:t>
            </a:r>
            <a:endParaRPr kumimoji="0" lang="de-DE" sz="1400" b="1" i="0" u="none" strike="noStrike" kern="1200" cap="none" spc="0" normalizeH="0" baseline="0" noProof="0" dirty="0">
              <a:ln>
                <a:noFill/>
              </a:ln>
              <a:solidFill>
                <a:schemeClr val="tx1"/>
              </a:solidFill>
              <a:effectLst/>
              <a:uLnTx/>
              <a:uFillTx/>
              <a:latin typeface="Bosch Office Sans"/>
              <a:ea typeface="+mj-ea"/>
              <a:cs typeface="+mj-cs"/>
            </a:endParaRPr>
          </a:p>
        </p:txBody>
      </p:sp>
      <p:cxnSp>
        <p:nvCxnSpPr>
          <p:cNvPr id="89" name="Elbow Connector 88"/>
          <p:cNvCxnSpPr/>
          <p:nvPr/>
        </p:nvCxnSpPr>
        <p:spPr>
          <a:xfrm>
            <a:off x="5020040" y="1738344"/>
            <a:ext cx="144000" cy="0"/>
          </a:xfrm>
          <a:prstGeom prst="bentConnector3">
            <a:avLst>
              <a:gd name="adj1" fmla="val 50000"/>
            </a:avLst>
          </a:prstGeom>
          <a:ln w="2540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0" name="Elbow Connector 89"/>
          <p:cNvCxnSpPr/>
          <p:nvPr/>
        </p:nvCxnSpPr>
        <p:spPr>
          <a:xfrm>
            <a:off x="6072717" y="1725650"/>
            <a:ext cx="144000" cy="0"/>
          </a:xfrm>
          <a:prstGeom prst="bentConnector3">
            <a:avLst>
              <a:gd name="adj1" fmla="val 50000"/>
            </a:avLst>
          </a:prstGeom>
          <a:ln w="2540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1" name="Elbow Connector 90"/>
          <p:cNvCxnSpPr>
            <a:endCxn id="67" idx="1"/>
          </p:cNvCxnSpPr>
          <p:nvPr/>
        </p:nvCxnSpPr>
        <p:spPr>
          <a:xfrm flipV="1">
            <a:off x="7109037" y="1726845"/>
            <a:ext cx="261728" cy="0"/>
          </a:xfrm>
          <a:prstGeom prst="bentConnector3">
            <a:avLst>
              <a:gd name="adj1" fmla="val 50000"/>
            </a:avLst>
          </a:prstGeom>
          <a:ln w="2540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2" name="Text Placeholder 2"/>
          <p:cNvSpPr txBox="1">
            <a:spLocks/>
          </p:cNvSpPr>
          <p:nvPr/>
        </p:nvSpPr>
        <p:spPr>
          <a:xfrm>
            <a:off x="138251" y="352739"/>
            <a:ext cx="10452100" cy="388800"/>
          </a:xfrm>
          <a:prstGeom prst="rect">
            <a:avLst/>
          </a:prstGeom>
        </p:spPr>
        <p:txBody>
          <a:bodyPr vert="horz" lIns="0" tIns="0" rIns="0" bIns="0" rtlCol="0">
            <a:noAutofit/>
          </a:bodyPr>
          <a:lstStyle>
            <a:lvl1pPr marL="251982" indent="-251982" algn="l" defTabSz="914333" rtl="0" eaLnBrk="1" latinLnBrk="0" hangingPunct="1">
              <a:lnSpc>
                <a:spcPct val="89000"/>
              </a:lnSpc>
              <a:spcBef>
                <a:spcPts val="500"/>
              </a:spcBef>
              <a:buFont typeface="Wingdings 3" panose="05040102010807070707" pitchFamily="18" charset="2"/>
              <a:buNone/>
              <a:defRPr lang="de-DE" sz="2800" kern="0" baseline="0">
                <a:solidFill>
                  <a:schemeClr val="tx1"/>
                </a:solidFill>
                <a:latin typeface="+mn-lt"/>
                <a:ea typeface="+mn-ea"/>
                <a:cs typeface="+mn-cs"/>
              </a:defRPr>
            </a:lvl1pPr>
            <a:lvl2pPr marL="507563" indent="-273580" algn="l" defTabSz="914333" rtl="0" eaLnBrk="1" latinLnBrk="0" hangingPunct="1">
              <a:lnSpc>
                <a:spcPct val="103000"/>
              </a:lnSpc>
              <a:spcBef>
                <a:spcPts val="500"/>
              </a:spcBef>
              <a:buFont typeface="Wingdings 3" panose="05040102010807070707" pitchFamily="18" charset="2"/>
              <a:buChar char=""/>
              <a:defRPr sz="1600" kern="1200">
                <a:solidFill>
                  <a:schemeClr val="tx1"/>
                </a:solidFill>
                <a:latin typeface="+mn-lt"/>
                <a:ea typeface="+mn-ea"/>
                <a:cs typeface="+mn-cs"/>
              </a:defRPr>
            </a:lvl2pPr>
            <a:lvl3pPr marL="730746" indent="-205185" algn="l" defTabSz="914333" rtl="0" eaLnBrk="1" latinLnBrk="0" hangingPunct="1">
              <a:lnSpc>
                <a:spcPct val="102000"/>
              </a:lnSpc>
              <a:spcBef>
                <a:spcPts val="500"/>
              </a:spcBef>
              <a:buFont typeface="Bosch Office Sans" pitchFamily="2" charset="0"/>
              <a:buChar char="‒"/>
              <a:defRPr sz="1400" kern="1200">
                <a:solidFill>
                  <a:schemeClr val="tx1"/>
                </a:solidFill>
                <a:latin typeface="+mn-lt"/>
                <a:ea typeface="+mn-ea"/>
                <a:cs typeface="+mn-cs"/>
              </a:defRPr>
            </a:lvl3pPr>
            <a:lvl4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4pPr>
            <a:lvl5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5pPr>
            <a:lvl6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6pPr>
            <a:lvl7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7pPr>
            <a:lvl8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8pPr>
            <a:lvl9pPr marL="932331" indent="-183586" algn="l" defTabSz="914333" rtl="0" eaLnBrk="1" latinLnBrk="0" hangingPunct="1">
              <a:lnSpc>
                <a:spcPct val="103000"/>
              </a:lnSpc>
              <a:spcBef>
                <a:spcPts val="500"/>
              </a:spcBef>
              <a:buFont typeface="Bosch Office Sans" pitchFamily="2" charset="0"/>
              <a:buChar char="‒"/>
              <a:defRPr sz="1300" kern="1200" baseline="0">
                <a:solidFill>
                  <a:schemeClr val="tx1"/>
                </a:solidFill>
                <a:latin typeface="+mn-lt"/>
                <a:ea typeface="+mn-ea"/>
                <a:cs typeface="+mn-cs"/>
              </a:defRPr>
            </a:lvl9pPr>
          </a:lstStyle>
          <a:p>
            <a:pPr marL="251982" marR="0" lvl="0" indent="-251982" algn="l" defTabSz="914333" rtl="0" eaLnBrk="1" fontAlgn="auto" latinLnBrk="0" hangingPunct="1">
              <a:lnSpc>
                <a:spcPct val="89000"/>
              </a:lnSpc>
              <a:spcBef>
                <a:spcPts val="500"/>
              </a:spcBef>
              <a:spcAft>
                <a:spcPts val="0"/>
              </a:spcAft>
              <a:buClrTx/>
              <a:buSzTx/>
              <a:buFont typeface="Wingdings 3" panose="05040102010807070707" pitchFamily="18" charset="2"/>
              <a:buNone/>
              <a:tabLst/>
              <a:defRPr/>
            </a:pPr>
            <a:r>
              <a:rPr kumimoji="0" lang="en-GB" sz="2800" b="1" i="0" u="none" strike="noStrike" kern="0" cap="none" spc="0" normalizeH="0" baseline="0" noProof="0" dirty="0" smtClean="0">
                <a:ln>
                  <a:noFill/>
                </a:ln>
                <a:gradFill>
                  <a:gsLst>
                    <a:gs pos="0">
                      <a:srgbClr val="A80163"/>
                    </a:gs>
                    <a:gs pos="16000">
                      <a:srgbClr val="3F136C"/>
                    </a:gs>
                    <a:gs pos="48000">
                      <a:srgbClr val="0E78C5"/>
                    </a:gs>
                    <a:gs pos="31000">
                      <a:srgbClr val="08427E"/>
                    </a:gs>
                    <a:gs pos="97000">
                      <a:srgbClr val="0A5139"/>
                    </a:gs>
                    <a:gs pos="77922">
                      <a:srgbClr val="67B419"/>
                    </a:gs>
                    <a:gs pos="63000">
                      <a:srgbClr val="1399A0"/>
                    </a:gs>
                  </a:gsLst>
                  <a:lin ang="0" scaled="0"/>
                </a:gradFill>
                <a:effectLst/>
                <a:uLnTx/>
                <a:uFillTx/>
                <a:latin typeface="Bosch Office Sans" pitchFamily="2" charset="0"/>
                <a:ea typeface="+mn-ea"/>
                <a:cs typeface="+mn-cs"/>
              </a:rPr>
              <a:t>Autonomous 1.0 : Previous State</a:t>
            </a:r>
            <a:endParaRPr kumimoji="0" lang="en-GB" sz="2800" b="0" i="0" u="none" strike="noStrike" kern="0" cap="none" spc="0" normalizeH="0" baseline="0" noProof="0" dirty="0">
              <a:ln>
                <a:noFill/>
              </a:ln>
              <a:solidFill>
                <a:srgbClr val="000000"/>
              </a:solidFill>
              <a:effectLst/>
              <a:uLnTx/>
              <a:uFillTx/>
              <a:latin typeface="Bosch Office Sans"/>
              <a:ea typeface="+mn-ea"/>
              <a:cs typeface="+mn-cs"/>
            </a:endParaRPr>
          </a:p>
        </p:txBody>
      </p:sp>
    </p:spTree>
    <p:extLst>
      <p:ext uri="{BB962C8B-B14F-4D97-AF65-F5344CB8AC3E}">
        <p14:creationId xmlns:p14="http://schemas.microsoft.com/office/powerpoint/2010/main" val="301969257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custDataLst>
              <p:tags r:id="rId1"/>
            </p:custDataLst>
          </p:nvPr>
        </p:nvSpPr>
        <p:spPr>
          <a:xfrm>
            <a:off x="8922026" y="6422314"/>
            <a:ext cx="1498744" cy="245328"/>
          </a:xfrm>
          <a:prstGeom prst="rect">
            <a:avLst/>
          </a:prstGeom>
          <a:noFill/>
        </p:spPr>
        <p:txBody>
          <a:bodyPr wrap="square" lIns="0" tIns="0" rIns="0" bIns="0" rtlCol="0">
            <a:noAutofit/>
          </a:bodyPr>
          <a:lstStyle/>
          <a:p>
            <a:pPr defTabSz="1016264">
              <a:lnSpc>
                <a:spcPct val="107000"/>
              </a:lnSpc>
              <a:spcBef>
                <a:spcPts val="556"/>
              </a:spcBef>
              <a:defRPr/>
            </a:pPr>
            <a:endParaRPr lang="en-US" sz="2001" kern="0" dirty="0" err="1">
              <a:solidFill>
                <a:srgbClr val="000000"/>
              </a:solidFill>
              <a:latin typeface="Bosch Office Sans" pitchFamily="34" charset="0"/>
            </a:endParaRPr>
          </a:p>
        </p:txBody>
      </p:sp>
      <p:pic>
        <p:nvPicPr>
          <p:cNvPr id="3" name="Graphic 101__" descr="Marker">
            <a:extLst>
              <a:ext uri="{FF2B5EF4-FFF2-40B4-BE49-F238E27FC236}">
                <a16:creationId xmlns:a16="http://schemas.microsoft.com/office/drawing/2014/main" id="{57E3C63F-9926-43AC-8E93-61FDE5AE3AF6}"/>
              </a:ext>
            </a:extLst>
          </p:cNvPr>
          <p:cNvPicPr>
            <a:picLocks noChangeAspect="1"/>
          </p:cNvPicPr>
          <p:nvPr>
            <p:custDataLst>
              <p:tags r:id="rId2"/>
            </p:custDataLst>
          </p:nvPr>
        </p:nvPicPr>
        <p:blipFill>
          <a:blip r:embed="rId32" cstate="hqprint">
            <a:extLst>
              <a:ext uri="{28A0092B-C50C-407E-A947-70E740481C1C}">
                <a14:useLocalDpi xmlns:a14="http://schemas.microsoft.com/office/drawing/2010/main" val="0"/>
              </a:ext>
              <a:ext uri="{96DAC541-7B7A-43D3-8B79-37D633B846F1}">
                <asvg:svgBlip xmlns:asvg="http://schemas.microsoft.com/office/drawing/2016/SVG/main" xmlns="" r:embed="rId48"/>
              </a:ext>
            </a:extLst>
          </a:blip>
          <a:stretch>
            <a:fillRect/>
          </a:stretch>
        </p:blipFill>
        <p:spPr>
          <a:xfrm>
            <a:off x="8315167" y="6442508"/>
            <a:ext cx="301702" cy="301702"/>
          </a:xfrm>
          <a:prstGeom prst="rect">
            <a:avLst/>
          </a:prstGeom>
        </p:spPr>
      </p:pic>
      <p:sp>
        <p:nvSpPr>
          <p:cNvPr id="4" name="TextBox 3"/>
          <p:cNvSpPr txBox="1"/>
          <p:nvPr>
            <p:custDataLst>
              <p:tags r:id="rId3"/>
            </p:custDataLst>
          </p:nvPr>
        </p:nvSpPr>
        <p:spPr>
          <a:xfrm>
            <a:off x="8540532" y="6513065"/>
            <a:ext cx="1452009" cy="250893"/>
          </a:xfrm>
          <a:prstGeom prst="rect">
            <a:avLst/>
          </a:prstGeom>
          <a:noFill/>
        </p:spPr>
        <p:txBody>
          <a:bodyPr wrap="square" lIns="0" tIns="0" rIns="0" bIns="0" rtlCol="0">
            <a:noAutofit/>
          </a:bodyPr>
          <a:lstStyle/>
          <a:p>
            <a:pPr defTabSz="1016264">
              <a:lnSpc>
                <a:spcPct val="107000"/>
              </a:lnSpc>
              <a:spcBef>
                <a:spcPts val="556"/>
              </a:spcBef>
              <a:defRPr/>
            </a:pPr>
            <a:r>
              <a:rPr lang="en-US" sz="1111" kern="0" dirty="0">
                <a:solidFill>
                  <a:srgbClr val="000000"/>
                </a:solidFill>
                <a:latin typeface="Bosch Office Sans" pitchFamily="34" charset="0"/>
              </a:rPr>
              <a:t>As of </a:t>
            </a:r>
            <a:r>
              <a:rPr lang="en-US" sz="1000" kern="0" dirty="0">
                <a:solidFill>
                  <a:srgbClr val="000000"/>
                </a:solidFill>
                <a:latin typeface="Bosch Office Sans" pitchFamily="34" charset="0"/>
              </a:rPr>
              <a:t>Today</a:t>
            </a:r>
            <a:endParaRPr lang="en-US" sz="1111" kern="0" dirty="0">
              <a:solidFill>
                <a:srgbClr val="000000"/>
              </a:solidFill>
              <a:latin typeface="Bosch Office Sans" pitchFamily="34" charset="0"/>
            </a:endParaRPr>
          </a:p>
        </p:txBody>
      </p:sp>
      <p:sp>
        <p:nvSpPr>
          <p:cNvPr id="5" name="TextBox 4"/>
          <p:cNvSpPr txBox="1"/>
          <p:nvPr>
            <p:custDataLst>
              <p:tags r:id="rId4"/>
            </p:custDataLst>
          </p:nvPr>
        </p:nvSpPr>
        <p:spPr>
          <a:xfrm>
            <a:off x="9455147" y="6529928"/>
            <a:ext cx="867897" cy="195391"/>
          </a:xfrm>
          <a:prstGeom prst="rect">
            <a:avLst/>
          </a:prstGeom>
          <a:noFill/>
        </p:spPr>
        <p:txBody>
          <a:bodyPr wrap="square" lIns="0" tIns="0" rIns="0" bIns="0" rtlCol="0">
            <a:noAutofit/>
          </a:bodyPr>
          <a:lstStyle/>
          <a:p>
            <a:pPr defTabSz="1016264">
              <a:lnSpc>
                <a:spcPct val="107000"/>
              </a:lnSpc>
              <a:spcBef>
                <a:spcPts val="556"/>
              </a:spcBef>
              <a:defRPr/>
            </a:pPr>
            <a:r>
              <a:rPr lang="en-US" sz="1000" kern="0" dirty="0">
                <a:solidFill>
                  <a:srgbClr val="000000"/>
                </a:solidFill>
                <a:latin typeface="Bosch Office Sans" pitchFamily="34" charset="0"/>
              </a:rPr>
              <a:t>Achieved</a:t>
            </a:r>
          </a:p>
        </p:txBody>
      </p:sp>
      <p:pic>
        <p:nvPicPr>
          <p:cNvPr id="6" name="Picture 5"/>
          <p:cNvPicPr>
            <a:picLocks noChangeAspect="1"/>
          </p:cNvPicPr>
          <p:nvPr/>
        </p:nvPicPr>
        <p:blipFill>
          <a:blip r:embed="rId49">
            <a:clrChange>
              <a:clrFrom>
                <a:srgbClr val="FFFFFF"/>
              </a:clrFrom>
              <a:clrTo>
                <a:srgbClr val="FFFFFF">
                  <a:alpha val="0"/>
                </a:srgbClr>
              </a:clrTo>
            </a:clrChange>
          </a:blip>
          <a:stretch>
            <a:fillRect/>
          </a:stretch>
        </p:blipFill>
        <p:spPr>
          <a:xfrm flipH="1">
            <a:off x="10090986" y="6491288"/>
            <a:ext cx="213909" cy="213909"/>
          </a:xfrm>
          <a:prstGeom prst="rect">
            <a:avLst/>
          </a:prstGeom>
        </p:spPr>
      </p:pic>
      <p:sp>
        <p:nvSpPr>
          <p:cNvPr id="7" name="TextBox 6"/>
          <p:cNvSpPr txBox="1"/>
          <p:nvPr>
            <p:custDataLst>
              <p:tags r:id="rId5"/>
            </p:custDataLst>
          </p:nvPr>
        </p:nvSpPr>
        <p:spPr>
          <a:xfrm>
            <a:off x="10323044" y="6498991"/>
            <a:ext cx="867897" cy="195391"/>
          </a:xfrm>
          <a:prstGeom prst="rect">
            <a:avLst/>
          </a:prstGeom>
          <a:noFill/>
        </p:spPr>
        <p:txBody>
          <a:bodyPr wrap="square" lIns="0" tIns="0" rIns="0" bIns="0" rtlCol="0">
            <a:noAutofit/>
          </a:bodyPr>
          <a:lstStyle/>
          <a:p>
            <a:pPr defTabSz="1016264">
              <a:lnSpc>
                <a:spcPct val="107000"/>
              </a:lnSpc>
              <a:spcBef>
                <a:spcPts val="556"/>
              </a:spcBef>
              <a:defRPr/>
            </a:pPr>
            <a:r>
              <a:rPr lang="en-US" sz="1000" kern="0" dirty="0">
                <a:solidFill>
                  <a:srgbClr val="000000"/>
                </a:solidFill>
                <a:latin typeface="Bosch Office Sans" pitchFamily="34" charset="0"/>
              </a:rPr>
              <a:t>Working On</a:t>
            </a:r>
          </a:p>
        </p:txBody>
      </p:sp>
      <p:pic>
        <p:nvPicPr>
          <p:cNvPr id="8" name="Picture 7"/>
          <p:cNvPicPr>
            <a:picLocks noChangeAspect="1"/>
          </p:cNvPicPr>
          <p:nvPr/>
        </p:nvPicPr>
        <p:blipFill>
          <a:blip r:embed="rId50">
            <a:clrChange>
              <a:clrFrom>
                <a:srgbClr val="FFFFFF"/>
              </a:clrFrom>
              <a:clrTo>
                <a:srgbClr val="FFFFFF">
                  <a:alpha val="0"/>
                </a:srgbClr>
              </a:clrTo>
            </a:clrChange>
          </a:blip>
          <a:stretch>
            <a:fillRect/>
          </a:stretch>
        </p:blipFill>
        <p:spPr>
          <a:xfrm>
            <a:off x="9204241" y="6450013"/>
            <a:ext cx="286692" cy="286692"/>
          </a:xfrm>
          <a:prstGeom prst="rect">
            <a:avLst/>
          </a:prstGeom>
        </p:spPr>
      </p:pic>
      <p:graphicFrame>
        <p:nvGraphicFramePr>
          <p:cNvPr id="9" name="Inhaltsplatzhalter 4">
            <a:extLst>
              <a:ext uri="{FF2B5EF4-FFF2-40B4-BE49-F238E27FC236}">
                <a16:creationId xmlns:a16="http://schemas.microsoft.com/office/drawing/2014/main" id="{9EEFB891-72D8-443F-BFD1-C0148A729108}"/>
              </a:ext>
            </a:extLst>
          </p:cNvPr>
          <p:cNvGraphicFramePr>
            <a:graphicFrameLocks noChangeAspect="1"/>
          </p:cNvGraphicFramePr>
          <p:nvPr>
            <p:extLst>
              <p:ext uri="{D42A27DB-BD31-4B8C-83A1-F6EECF244321}">
                <p14:modId xmlns:p14="http://schemas.microsoft.com/office/powerpoint/2010/main" val="3263667896"/>
              </p:ext>
            </p:extLst>
          </p:nvPr>
        </p:nvGraphicFramePr>
        <p:xfrm>
          <a:off x="547593" y="923921"/>
          <a:ext cx="10680736" cy="5273322"/>
        </p:xfrm>
        <a:graphic>
          <a:graphicData uri="http://schemas.openxmlformats.org/drawingml/2006/table">
            <a:tbl>
              <a:tblPr firstRow="1" bandRow="1"/>
              <a:tblGrid>
                <a:gridCol w="2021006">
                  <a:extLst>
                    <a:ext uri="{9D8B030D-6E8A-4147-A177-3AD203B41FA5}">
                      <a16:colId xmlns:a16="http://schemas.microsoft.com/office/drawing/2014/main" val="20000"/>
                    </a:ext>
                  </a:extLst>
                </a:gridCol>
                <a:gridCol w="802234">
                  <a:extLst>
                    <a:ext uri="{9D8B030D-6E8A-4147-A177-3AD203B41FA5}">
                      <a16:colId xmlns:a16="http://schemas.microsoft.com/office/drawing/2014/main" val="2232185997"/>
                    </a:ext>
                  </a:extLst>
                </a:gridCol>
                <a:gridCol w="802234">
                  <a:extLst>
                    <a:ext uri="{9D8B030D-6E8A-4147-A177-3AD203B41FA5}">
                      <a16:colId xmlns:a16="http://schemas.microsoft.com/office/drawing/2014/main" val="3372542797"/>
                    </a:ext>
                  </a:extLst>
                </a:gridCol>
                <a:gridCol w="692340">
                  <a:extLst>
                    <a:ext uri="{9D8B030D-6E8A-4147-A177-3AD203B41FA5}">
                      <a16:colId xmlns:a16="http://schemas.microsoft.com/office/drawing/2014/main" val="1114448866"/>
                    </a:ext>
                  </a:extLst>
                </a:gridCol>
                <a:gridCol w="890150">
                  <a:extLst>
                    <a:ext uri="{9D8B030D-6E8A-4147-A177-3AD203B41FA5}">
                      <a16:colId xmlns:a16="http://schemas.microsoft.com/office/drawing/2014/main" val="20002"/>
                    </a:ext>
                  </a:extLst>
                </a:gridCol>
                <a:gridCol w="714318">
                  <a:extLst>
                    <a:ext uri="{9D8B030D-6E8A-4147-A177-3AD203B41FA5}">
                      <a16:colId xmlns:a16="http://schemas.microsoft.com/office/drawing/2014/main" val="20003"/>
                    </a:ext>
                  </a:extLst>
                </a:gridCol>
                <a:gridCol w="780254">
                  <a:extLst>
                    <a:ext uri="{9D8B030D-6E8A-4147-A177-3AD203B41FA5}">
                      <a16:colId xmlns:a16="http://schemas.microsoft.com/office/drawing/2014/main" val="20004"/>
                    </a:ext>
                  </a:extLst>
                </a:gridCol>
                <a:gridCol w="857181">
                  <a:extLst>
                    <a:ext uri="{9D8B030D-6E8A-4147-A177-3AD203B41FA5}">
                      <a16:colId xmlns:a16="http://schemas.microsoft.com/office/drawing/2014/main" val="20005"/>
                    </a:ext>
                  </a:extLst>
                </a:gridCol>
                <a:gridCol w="835202">
                  <a:extLst>
                    <a:ext uri="{9D8B030D-6E8A-4147-A177-3AD203B41FA5}">
                      <a16:colId xmlns:a16="http://schemas.microsoft.com/office/drawing/2014/main" val="20011"/>
                    </a:ext>
                  </a:extLst>
                </a:gridCol>
                <a:gridCol w="615412">
                  <a:extLst>
                    <a:ext uri="{9D8B030D-6E8A-4147-A177-3AD203B41FA5}">
                      <a16:colId xmlns:a16="http://schemas.microsoft.com/office/drawing/2014/main" val="20012"/>
                    </a:ext>
                  </a:extLst>
                </a:gridCol>
                <a:gridCol w="714318">
                  <a:extLst>
                    <a:ext uri="{9D8B030D-6E8A-4147-A177-3AD203B41FA5}">
                      <a16:colId xmlns:a16="http://schemas.microsoft.com/office/drawing/2014/main" val="3784120929"/>
                    </a:ext>
                  </a:extLst>
                </a:gridCol>
                <a:gridCol w="956087">
                  <a:extLst>
                    <a:ext uri="{9D8B030D-6E8A-4147-A177-3AD203B41FA5}">
                      <a16:colId xmlns:a16="http://schemas.microsoft.com/office/drawing/2014/main" val="1560682773"/>
                    </a:ext>
                  </a:extLst>
                </a:gridCol>
              </a:tblGrid>
              <a:tr h="431330">
                <a:tc rowSpan="2">
                  <a:txBody>
                    <a:bodyPr/>
                    <a:lstStyle>
                      <a:lvl1pPr marL="0" algn="l" defTabSz="914333" rtl="0" eaLnBrk="1" latinLnBrk="0" hangingPunct="1">
                        <a:defRPr sz="1800" b="1" kern="1200">
                          <a:solidFill>
                            <a:schemeClr val="lt1"/>
                          </a:solidFill>
                          <a:latin typeface="Bosch Office Sans"/>
                        </a:defRPr>
                      </a:lvl1pPr>
                      <a:lvl2pPr marL="457166" algn="l" defTabSz="914333" rtl="0" eaLnBrk="1" latinLnBrk="0" hangingPunct="1">
                        <a:defRPr sz="1800" b="1" kern="1200">
                          <a:solidFill>
                            <a:schemeClr val="lt1"/>
                          </a:solidFill>
                          <a:latin typeface="Bosch Office Sans"/>
                        </a:defRPr>
                      </a:lvl2pPr>
                      <a:lvl3pPr marL="914333" algn="l" defTabSz="914333" rtl="0" eaLnBrk="1" latinLnBrk="0" hangingPunct="1">
                        <a:defRPr sz="1800" b="1" kern="1200">
                          <a:solidFill>
                            <a:schemeClr val="lt1"/>
                          </a:solidFill>
                          <a:latin typeface="Bosch Office Sans"/>
                        </a:defRPr>
                      </a:lvl3pPr>
                      <a:lvl4pPr marL="1371499" algn="l" defTabSz="914333" rtl="0" eaLnBrk="1" latinLnBrk="0" hangingPunct="1">
                        <a:defRPr sz="1800" b="1" kern="1200">
                          <a:solidFill>
                            <a:schemeClr val="lt1"/>
                          </a:solidFill>
                          <a:latin typeface="Bosch Office Sans"/>
                        </a:defRPr>
                      </a:lvl4pPr>
                      <a:lvl5pPr marL="1828665" algn="l" defTabSz="914333" rtl="0" eaLnBrk="1" latinLnBrk="0" hangingPunct="1">
                        <a:defRPr sz="1800" b="1" kern="1200">
                          <a:solidFill>
                            <a:schemeClr val="lt1"/>
                          </a:solidFill>
                          <a:latin typeface="Bosch Office Sans"/>
                        </a:defRPr>
                      </a:lvl5pPr>
                      <a:lvl6pPr marL="2285832" algn="l" defTabSz="914333" rtl="0" eaLnBrk="1" latinLnBrk="0" hangingPunct="1">
                        <a:defRPr sz="1800" b="1" kern="1200">
                          <a:solidFill>
                            <a:schemeClr val="lt1"/>
                          </a:solidFill>
                          <a:latin typeface="Bosch Office Sans"/>
                        </a:defRPr>
                      </a:lvl6pPr>
                      <a:lvl7pPr marL="2742998" algn="l" defTabSz="914333" rtl="0" eaLnBrk="1" latinLnBrk="0" hangingPunct="1">
                        <a:defRPr sz="1800" b="1" kern="1200">
                          <a:solidFill>
                            <a:schemeClr val="lt1"/>
                          </a:solidFill>
                          <a:latin typeface="Bosch Office Sans"/>
                        </a:defRPr>
                      </a:lvl7pPr>
                      <a:lvl8pPr marL="3200165" algn="l" defTabSz="914333" rtl="0" eaLnBrk="1" latinLnBrk="0" hangingPunct="1">
                        <a:defRPr sz="1800" b="1" kern="1200">
                          <a:solidFill>
                            <a:schemeClr val="lt1"/>
                          </a:solidFill>
                          <a:latin typeface="Bosch Office Sans"/>
                        </a:defRPr>
                      </a:lvl8pPr>
                      <a:lvl9pPr marL="3657332" algn="l" defTabSz="914333" rtl="0" eaLnBrk="1" latinLnBrk="0" hangingPunct="1">
                        <a:defRPr sz="1800" b="1" kern="1200">
                          <a:solidFill>
                            <a:schemeClr val="lt1"/>
                          </a:solidFill>
                          <a:latin typeface="Bosch Office Sans"/>
                        </a:defRPr>
                      </a:lvl9pPr>
                    </a:lstStyle>
                    <a:p>
                      <a:endParaRPr lang="de-DE" sz="1300" dirty="0">
                        <a:solidFill>
                          <a:srgbClr val="1399A0"/>
                        </a:solidFill>
                      </a:endParaRPr>
                    </a:p>
                  </a:txBody>
                  <a:tcPr marL="125588" marR="125588" marT="56473" marB="56473" anchor="ctr">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solidFill>
                  </a:tcPr>
                </a:tc>
                <a:tc gridSpan="3">
                  <a:txBody>
                    <a:bodyPr/>
                    <a:lstStyle/>
                    <a:p>
                      <a:pPr marL="0" algn="ctr" defTabSz="914333" rtl="0" eaLnBrk="1" latinLnBrk="0" hangingPunct="1"/>
                      <a:r>
                        <a:rPr lang="de-DE" sz="2000" b="1" kern="1200" dirty="0" smtClean="0">
                          <a:solidFill>
                            <a:schemeClr val="bg1"/>
                          </a:solidFill>
                          <a:latin typeface="Bosch Office Sans"/>
                          <a:ea typeface="+mn-ea"/>
                          <a:cs typeface="+mn-cs"/>
                        </a:rPr>
                        <a:t>2019</a:t>
                      </a:r>
                      <a:endParaRPr lang="de-DE" sz="2000" b="1" kern="1200" dirty="0">
                        <a:solidFill>
                          <a:schemeClr val="bg1"/>
                        </a:solidFill>
                        <a:latin typeface="Bosch Office Sans"/>
                        <a:ea typeface="+mn-ea"/>
                        <a:cs typeface="+mn-cs"/>
                      </a:endParaRPr>
                    </a:p>
                  </a:txBody>
                  <a:tcPr marL="125588" marR="125588" marT="56473" marB="56473" anchor="ctr">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solidFill>
                  </a:tcPr>
                </a:tc>
                <a:tc hMerge="1">
                  <a:txBody>
                    <a:bodyPr/>
                    <a:lstStyle/>
                    <a:p>
                      <a:pPr marL="0" algn="ctr" defTabSz="914333" rtl="0" eaLnBrk="1" latinLnBrk="0" hangingPunct="1"/>
                      <a:endParaRPr lang="de-DE" sz="2000" b="1" kern="1200" dirty="0">
                        <a:solidFill>
                          <a:schemeClr val="bg1"/>
                        </a:solidFill>
                        <a:latin typeface="Bosch Office Sans"/>
                        <a:ea typeface="+mn-ea"/>
                        <a:cs typeface="+mn-cs"/>
                      </a:endParaRPr>
                    </a:p>
                  </a:txBody>
                  <a:tcPr marL="125588" marR="125588" marT="56473" marB="56473" anchor="ctr">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solidFill>
                  </a:tcPr>
                </a:tc>
                <a:tc hMerge="1">
                  <a:txBody>
                    <a:bodyPr/>
                    <a:lstStyle/>
                    <a:p>
                      <a:pPr algn="ctr"/>
                      <a:endParaRPr lang="de-DE" sz="1800" dirty="0">
                        <a:solidFill>
                          <a:schemeClr val="bg1"/>
                        </a:solidFill>
                      </a:endParaRPr>
                    </a:p>
                  </a:txBody>
                  <a:tcPr marL="113000" marR="113000" marT="50813" marB="50813" anchor="ctr">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solidFill>
                  </a:tcPr>
                </a:tc>
                <a:tc gridSpan="4">
                  <a:txBody>
                    <a:bodyPr/>
                    <a:lstStyle>
                      <a:lvl1pPr marL="0" algn="l" defTabSz="914333" rtl="0" eaLnBrk="1" latinLnBrk="0" hangingPunct="1">
                        <a:defRPr sz="1800" b="1" kern="1200">
                          <a:solidFill>
                            <a:schemeClr val="lt1"/>
                          </a:solidFill>
                          <a:latin typeface="Bosch Office Sans"/>
                        </a:defRPr>
                      </a:lvl1pPr>
                      <a:lvl2pPr marL="457166" algn="l" defTabSz="914333" rtl="0" eaLnBrk="1" latinLnBrk="0" hangingPunct="1">
                        <a:defRPr sz="1800" b="1" kern="1200">
                          <a:solidFill>
                            <a:schemeClr val="lt1"/>
                          </a:solidFill>
                          <a:latin typeface="Bosch Office Sans"/>
                        </a:defRPr>
                      </a:lvl2pPr>
                      <a:lvl3pPr marL="914333" algn="l" defTabSz="914333" rtl="0" eaLnBrk="1" latinLnBrk="0" hangingPunct="1">
                        <a:defRPr sz="1800" b="1" kern="1200">
                          <a:solidFill>
                            <a:schemeClr val="lt1"/>
                          </a:solidFill>
                          <a:latin typeface="Bosch Office Sans"/>
                        </a:defRPr>
                      </a:lvl3pPr>
                      <a:lvl4pPr marL="1371499" algn="l" defTabSz="914333" rtl="0" eaLnBrk="1" latinLnBrk="0" hangingPunct="1">
                        <a:defRPr sz="1800" b="1" kern="1200">
                          <a:solidFill>
                            <a:schemeClr val="lt1"/>
                          </a:solidFill>
                          <a:latin typeface="Bosch Office Sans"/>
                        </a:defRPr>
                      </a:lvl4pPr>
                      <a:lvl5pPr marL="1828665" algn="l" defTabSz="914333" rtl="0" eaLnBrk="1" latinLnBrk="0" hangingPunct="1">
                        <a:defRPr sz="1800" b="1" kern="1200">
                          <a:solidFill>
                            <a:schemeClr val="lt1"/>
                          </a:solidFill>
                          <a:latin typeface="Bosch Office Sans"/>
                        </a:defRPr>
                      </a:lvl5pPr>
                      <a:lvl6pPr marL="2285832" algn="l" defTabSz="914333" rtl="0" eaLnBrk="1" latinLnBrk="0" hangingPunct="1">
                        <a:defRPr sz="1800" b="1" kern="1200">
                          <a:solidFill>
                            <a:schemeClr val="lt1"/>
                          </a:solidFill>
                          <a:latin typeface="Bosch Office Sans"/>
                        </a:defRPr>
                      </a:lvl6pPr>
                      <a:lvl7pPr marL="2742998" algn="l" defTabSz="914333" rtl="0" eaLnBrk="1" latinLnBrk="0" hangingPunct="1">
                        <a:defRPr sz="1800" b="1" kern="1200">
                          <a:solidFill>
                            <a:schemeClr val="lt1"/>
                          </a:solidFill>
                          <a:latin typeface="Bosch Office Sans"/>
                        </a:defRPr>
                      </a:lvl7pPr>
                      <a:lvl8pPr marL="3200165" algn="l" defTabSz="914333" rtl="0" eaLnBrk="1" latinLnBrk="0" hangingPunct="1">
                        <a:defRPr sz="1800" b="1" kern="1200">
                          <a:solidFill>
                            <a:schemeClr val="lt1"/>
                          </a:solidFill>
                          <a:latin typeface="Bosch Office Sans"/>
                        </a:defRPr>
                      </a:lvl8pPr>
                      <a:lvl9pPr marL="3657332" algn="l" defTabSz="914333" rtl="0" eaLnBrk="1" latinLnBrk="0" hangingPunct="1">
                        <a:defRPr sz="1800" b="1" kern="1200">
                          <a:solidFill>
                            <a:schemeClr val="lt1"/>
                          </a:solidFill>
                          <a:latin typeface="Bosch Office Sans"/>
                        </a:defRPr>
                      </a:lvl9pPr>
                    </a:lstStyle>
                    <a:p>
                      <a:pPr algn="ctr"/>
                      <a:r>
                        <a:rPr lang="de-DE" sz="2000" dirty="0" smtClean="0">
                          <a:solidFill>
                            <a:schemeClr val="bg1"/>
                          </a:solidFill>
                        </a:rPr>
                        <a:t>2020</a:t>
                      </a:r>
                      <a:endParaRPr lang="de-DE" sz="2000" dirty="0">
                        <a:solidFill>
                          <a:schemeClr val="bg1"/>
                        </a:solidFill>
                      </a:endParaRPr>
                    </a:p>
                  </a:txBody>
                  <a:tcPr marL="125588" marR="125588" marT="56473" marB="56473" anchor="ctr">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solidFill>
                  </a:tcPr>
                </a:tc>
                <a:tc hMerge="1">
                  <a:txBody>
                    <a:bodyPr/>
                    <a:lstStyle/>
                    <a:p>
                      <a:endParaRPr lang="de-DE" sz="1100" dirty="0">
                        <a:solidFill>
                          <a:schemeClr val="bg1"/>
                        </a:solidFill>
                      </a:endParaRPr>
                    </a:p>
                  </a:txBody>
                  <a:tcPr marL="101674" marR="101674" anchor="ctr">
                    <a:lnL w="12700" cmpd="sng">
                      <a:noFill/>
                    </a:lnL>
                    <a:lnR w="6350" cap="flat" cmpd="sng" algn="ctr">
                      <a:noFill/>
                      <a:prstDash val="solid"/>
                      <a:round/>
                      <a:headEnd type="none" w="med" len="med"/>
                      <a:tailEnd type="none" w="med" len="med"/>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08427E"/>
                    </a:solidFill>
                  </a:tcPr>
                </a:tc>
                <a:tc hMerge="1">
                  <a:txBody>
                    <a:bodyPr/>
                    <a:lstStyle/>
                    <a:p>
                      <a:endParaRPr lang="de-DE" sz="1100" dirty="0">
                        <a:solidFill>
                          <a:schemeClr val="bg1"/>
                        </a:solidFill>
                      </a:endParaRPr>
                    </a:p>
                  </a:txBody>
                  <a:tcPr marL="101674" marR="101674" anchor="ctr">
                    <a:lnL w="12700" cmpd="sng">
                      <a:noFill/>
                    </a:lnL>
                    <a:lnR w="6350" cap="flat" cmpd="sng" algn="ctr">
                      <a:noFill/>
                      <a:prstDash val="solid"/>
                      <a:round/>
                      <a:headEnd type="none" w="med" len="med"/>
                      <a:tailEnd type="none" w="med" len="med"/>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08427E"/>
                    </a:solidFill>
                  </a:tcPr>
                </a:tc>
                <a:tc hMerge="1">
                  <a:txBody>
                    <a:bodyPr/>
                    <a:lstStyle/>
                    <a:p>
                      <a:endParaRPr lang="de-DE" sz="1100" dirty="0">
                        <a:solidFill>
                          <a:schemeClr val="bg1"/>
                        </a:solidFill>
                      </a:endParaRPr>
                    </a:p>
                  </a:txBody>
                  <a:tcPr marL="101674" marR="101674" anchor="ctr">
                    <a:lnL w="12700" cmpd="sng">
                      <a:noFill/>
                    </a:lnL>
                    <a:lnR w="6350" cap="flat" cmpd="sng" algn="ctr">
                      <a:noFill/>
                      <a:prstDash val="solid"/>
                      <a:round/>
                      <a:headEnd type="none" w="med" len="med"/>
                      <a:tailEnd type="none" w="med" len="med"/>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08427E"/>
                    </a:solidFill>
                  </a:tcPr>
                </a:tc>
                <a:tc gridSpan="4">
                  <a:txBody>
                    <a:bodyPr/>
                    <a:lstStyle>
                      <a:lvl1pPr marL="0" algn="l" defTabSz="914333" rtl="0" eaLnBrk="1" latinLnBrk="0" hangingPunct="1">
                        <a:defRPr sz="1800" b="1" kern="1200">
                          <a:solidFill>
                            <a:schemeClr val="lt1"/>
                          </a:solidFill>
                          <a:latin typeface="Bosch Office Sans"/>
                        </a:defRPr>
                      </a:lvl1pPr>
                      <a:lvl2pPr marL="457166" algn="l" defTabSz="914333" rtl="0" eaLnBrk="1" latinLnBrk="0" hangingPunct="1">
                        <a:defRPr sz="1800" b="1" kern="1200">
                          <a:solidFill>
                            <a:schemeClr val="lt1"/>
                          </a:solidFill>
                          <a:latin typeface="Bosch Office Sans"/>
                        </a:defRPr>
                      </a:lvl2pPr>
                      <a:lvl3pPr marL="914333" algn="l" defTabSz="914333" rtl="0" eaLnBrk="1" latinLnBrk="0" hangingPunct="1">
                        <a:defRPr sz="1800" b="1" kern="1200">
                          <a:solidFill>
                            <a:schemeClr val="lt1"/>
                          </a:solidFill>
                          <a:latin typeface="Bosch Office Sans"/>
                        </a:defRPr>
                      </a:lvl3pPr>
                      <a:lvl4pPr marL="1371499" algn="l" defTabSz="914333" rtl="0" eaLnBrk="1" latinLnBrk="0" hangingPunct="1">
                        <a:defRPr sz="1800" b="1" kern="1200">
                          <a:solidFill>
                            <a:schemeClr val="lt1"/>
                          </a:solidFill>
                          <a:latin typeface="Bosch Office Sans"/>
                        </a:defRPr>
                      </a:lvl4pPr>
                      <a:lvl5pPr marL="1828665" algn="l" defTabSz="914333" rtl="0" eaLnBrk="1" latinLnBrk="0" hangingPunct="1">
                        <a:defRPr sz="1800" b="1" kern="1200">
                          <a:solidFill>
                            <a:schemeClr val="lt1"/>
                          </a:solidFill>
                          <a:latin typeface="Bosch Office Sans"/>
                        </a:defRPr>
                      </a:lvl5pPr>
                      <a:lvl6pPr marL="2285832" algn="l" defTabSz="914333" rtl="0" eaLnBrk="1" latinLnBrk="0" hangingPunct="1">
                        <a:defRPr sz="1800" b="1" kern="1200">
                          <a:solidFill>
                            <a:schemeClr val="lt1"/>
                          </a:solidFill>
                          <a:latin typeface="Bosch Office Sans"/>
                        </a:defRPr>
                      </a:lvl6pPr>
                      <a:lvl7pPr marL="2742998" algn="l" defTabSz="914333" rtl="0" eaLnBrk="1" latinLnBrk="0" hangingPunct="1">
                        <a:defRPr sz="1800" b="1" kern="1200">
                          <a:solidFill>
                            <a:schemeClr val="lt1"/>
                          </a:solidFill>
                          <a:latin typeface="Bosch Office Sans"/>
                        </a:defRPr>
                      </a:lvl7pPr>
                      <a:lvl8pPr marL="3200165" algn="l" defTabSz="914333" rtl="0" eaLnBrk="1" latinLnBrk="0" hangingPunct="1">
                        <a:defRPr sz="1800" b="1" kern="1200">
                          <a:solidFill>
                            <a:schemeClr val="lt1"/>
                          </a:solidFill>
                          <a:latin typeface="Bosch Office Sans"/>
                        </a:defRPr>
                      </a:lvl8pPr>
                      <a:lvl9pPr marL="3657332" algn="l" defTabSz="914333" rtl="0" eaLnBrk="1" latinLnBrk="0" hangingPunct="1">
                        <a:defRPr sz="1800" b="1" kern="1200">
                          <a:solidFill>
                            <a:schemeClr val="lt1"/>
                          </a:solidFill>
                          <a:latin typeface="Bosch Office Sans"/>
                        </a:defRPr>
                      </a:lvl9pPr>
                    </a:lstStyle>
                    <a:p>
                      <a:pPr algn="ctr"/>
                      <a:r>
                        <a:rPr lang="de-DE" sz="2000" dirty="0" smtClean="0">
                          <a:solidFill>
                            <a:schemeClr val="bg1"/>
                          </a:solidFill>
                        </a:rPr>
                        <a:t>2021</a:t>
                      </a:r>
                      <a:endParaRPr lang="de-DE" sz="2000" dirty="0">
                        <a:solidFill>
                          <a:schemeClr val="bg1"/>
                        </a:solidFill>
                      </a:endParaRPr>
                    </a:p>
                  </a:txBody>
                  <a:tcPr marL="125588" marR="125588" marT="56473" marB="56473" anchor="ctr">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solidFill>
                  </a:tcPr>
                </a:tc>
                <a:tc hMerge="1">
                  <a:txBody>
                    <a:bodyPr/>
                    <a:lstStyle/>
                    <a:p>
                      <a:endParaRPr lang="de-DE" sz="1100" dirty="0">
                        <a:solidFill>
                          <a:schemeClr val="bg1"/>
                        </a:solidFill>
                      </a:endParaRPr>
                    </a:p>
                  </a:txBody>
                  <a:tcPr marL="101674" marR="101674" anchor="ctr">
                    <a:lnL w="12700" cmpd="sng">
                      <a:noFill/>
                    </a:lnL>
                    <a:lnR w="6350" cap="flat" cmpd="sng" algn="ctr">
                      <a:noFill/>
                      <a:prstDash val="solid"/>
                      <a:round/>
                      <a:headEnd type="none" w="med" len="med"/>
                      <a:tailEnd type="none" w="med" len="med"/>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08427E"/>
                    </a:solidFill>
                  </a:tcPr>
                </a:tc>
                <a:tc hMerge="1">
                  <a:txBody>
                    <a:bodyPr/>
                    <a:lstStyle/>
                    <a:p>
                      <a:pPr algn="ctr"/>
                      <a:endParaRPr lang="de-DE" sz="1200" dirty="0">
                        <a:solidFill>
                          <a:schemeClr val="bg1"/>
                        </a:solidFill>
                      </a:endParaRPr>
                    </a:p>
                  </a:txBody>
                  <a:tcPr marL="113000" marR="113000" marT="50813" marB="50813"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hMerge="1">
                  <a:txBody>
                    <a:bodyPr/>
                    <a:lstStyle/>
                    <a:p>
                      <a:pPr algn="ctr"/>
                      <a:endParaRPr lang="de-DE" sz="1200" dirty="0">
                        <a:solidFill>
                          <a:schemeClr val="bg1"/>
                        </a:solidFill>
                      </a:endParaRPr>
                    </a:p>
                  </a:txBody>
                  <a:tcPr marL="113000" marR="113000" marT="50813" marB="50813"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464100">
                <a:tc vMerge="1">
                  <a:txBody>
                    <a:bodyPr/>
                    <a:lstStyle/>
                    <a:p>
                      <a:pPr>
                        <a:lnSpc>
                          <a:spcPts val="1300"/>
                        </a:lnSpc>
                      </a:pPr>
                      <a:endParaRPr lang="de-DE" sz="1000" b="0" dirty="0">
                        <a:solidFill>
                          <a:schemeClr val="tx1"/>
                        </a:solidFill>
                      </a:endParaRPr>
                    </a:p>
                  </a:txBody>
                  <a:tcPr marL="101674" marR="101674">
                    <a:lnL w="12700" cmpd="sng">
                      <a:noFill/>
                    </a:lnL>
                    <a:lnR w="6350" cap="flat" cmpd="sng" algn="ctr">
                      <a:solidFill>
                        <a:srgbClr val="FFFFFF">
                          <a:lumMod val="65000"/>
                        </a:srgb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de-DE" sz="1200" dirty="0" smtClean="0">
                          <a:solidFill>
                            <a:schemeClr val="accent1"/>
                          </a:solidFill>
                        </a:rPr>
                        <a:t>Q2</a:t>
                      </a:r>
                      <a:endParaRPr lang="de-DE" sz="1200" dirty="0">
                        <a:solidFill>
                          <a:schemeClr val="accent1"/>
                        </a:solidFill>
                      </a:endParaRPr>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p>
                      <a:pPr algn="ctr"/>
                      <a:r>
                        <a:rPr lang="de-DE" sz="1200" dirty="0" smtClean="0">
                          <a:solidFill>
                            <a:schemeClr val="accent1"/>
                          </a:solidFill>
                        </a:rPr>
                        <a:t>Q3</a:t>
                      </a:r>
                      <a:endParaRPr lang="de-DE" sz="1200" dirty="0">
                        <a:solidFill>
                          <a:schemeClr val="accent1"/>
                        </a:solidFill>
                      </a:endParaRPr>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p>
                      <a:pPr algn="ctr"/>
                      <a:r>
                        <a:rPr lang="de-DE" sz="1200" dirty="0" smtClean="0">
                          <a:solidFill>
                            <a:schemeClr val="accent1"/>
                          </a:solidFill>
                        </a:rPr>
                        <a:t>Q4</a:t>
                      </a:r>
                      <a:endParaRPr lang="de-DE" sz="1200" dirty="0">
                        <a:solidFill>
                          <a:schemeClr val="accent1"/>
                        </a:solidFill>
                      </a:endParaRPr>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pPr algn="ctr"/>
                      <a:r>
                        <a:rPr lang="de-DE" sz="1200" dirty="0" smtClean="0">
                          <a:solidFill>
                            <a:schemeClr val="dk1"/>
                          </a:solidFill>
                        </a:rPr>
                        <a:t>Q1</a:t>
                      </a:r>
                      <a:endParaRPr lang="de-DE" sz="1200" dirty="0">
                        <a:solidFill>
                          <a:schemeClr val="accent1"/>
                        </a:solidFill>
                      </a:endParaRPr>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pPr algn="ctr"/>
                      <a:r>
                        <a:rPr lang="de-DE" sz="1200" dirty="0" smtClean="0">
                          <a:solidFill>
                            <a:schemeClr val="accent1"/>
                          </a:solidFill>
                        </a:rPr>
                        <a:t>Q2</a:t>
                      </a:r>
                      <a:endParaRPr lang="de-DE" sz="1200" dirty="0">
                        <a:solidFill>
                          <a:schemeClr val="accent1"/>
                        </a:solidFill>
                      </a:endParaRPr>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pPr algn="ctr"/>
                      <a:r>
                        <a:rPr lang="de-DE" sz="1200" dirty="0" smtClean="0"/>
                        <a:t>Q3</a:t>
                      </a:r>
                      <a:endParaRPr lang="de-DE" sz="1200" dirty="0">
                        <a:solidFill>
                          <a:schemeClr val="accent1"/>
                        </a:solidFill>
                      </a:endParaRPr>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pPr algn="ctr"/>
                      <a:r>
                        <a:rPr lang="de-DE" sz="1200" dirty="0" smtClean="0"/>
                        <a:t>Q4</a:t>
                      </a:r>
                      <a:endParaRPr lang="de-DE" sz="1200" dirty="0">
                        <a:solidFill>
                          <a:schemeClr val="accent1"/>
                        </a:solidFill>
                      </a:endParaRPr>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pPr algn="ctr"/>
                      <a:r>
                        <a:rPr lang="de-DE" sz="1200" dirty="0" smtClean="0">
                          <a:solidFill>
                            <a:schemeClr val="accent1"/>
                          </a:solidFill>
                        </a:rPr>
                        <a:t>Q1</a:t>
                      </a:r>
                      <a:endParaRPr lang="de-DE" sz="1200" dirty="0">
                        <a:solidFill>
                          <a:schemeClr val="accent1"/>
                        </a:solidFill>
                      </a:endParaRPr>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pPr algn="ctr"/>
                      <a:r>
                        <a:rPr lang="de-DE" sz="1200" dirty="0" smtClean="0">
                          <a:solidFill>
                            <a:schemeClr val="accent1"/>
                          </a:solidFill>
                        </a:rPr>
                        <a:t>Q2</a:t>
                      </a:r>
                      <a:endParaRPr lang="de-DE" sz="1200" dirty="0">
                        <a:solidFill>
                          <a:schemeClr val="accent1"/>
                        </a:solidFill>
                      </a:endParaRPr>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pPr algn="ctr"/>
                      <a:r>
                        <a:rPr lang="de-DE" sz="1200" dirty="0" smtClean="0">
                          <a:solidFill>
                            <a:schemeClr val="accent1"/>
                          </a:solidFill>
                        </a:rPr>
                        <a:t>Q3</a:t>
                      </a:r>
                      <a:endParaRPr lang="de-DE" sz="1200" dirty="0">
                        <a:solidFill>
                          <a:schemeClr val="accent1"/>
                        </a:solidFill>
                      </a:endParaRPr>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pPr algn="ctr"/>
                      <a:r>
                        <a:rPr lang="de-DE" sz="1200" dirty="0" smtClean="0">
                          <a:solidFill>
                            <a:schemeClr val="accent1"/>
                          </a:solidFill>
                        </a:rPr>
                        <a:t>Q4</a:t>
                      </a:r>
                      <a:endParaRPr lang="de-DE" sz="1200" dirty="0">
                        <a:solidFill>
                          <a:schemeClr val="accent1"/>
                        </a:solidFill>
                      </a:endParaRPr>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extLst>
                  <a:ext uri="{0D108BD9-81ED-4DB2-BD59-A6C34878D82A}">
                    <a16:rowId xmlns:a16="http://schemas.microsoft.com/office/drawing/2014/main" val="10001"/>
                  </a:ext>
                </a:extLst>
              </a:tr>
              <a:tr h="1075928">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pPr algn="l">
                        <a:lnSpc>
                          <a:spcPts val="1300"/>
                        </a:lnSpc>
                      </a:pPr>
                      <a:r>
                        <a:rPr lang="de-DE" sz="1300" b="0" dirty="0" smtClean="0">
                          <a:solidFill>
                            <a:schemeClr val="tx1"/>
                          </a:solidFill>
                          <a:latin typeface="Arial" panose="020B0604020202020204" pitchFamily="34" charset="0"/>
                          <a:cs typeface="Arial" panose="020B0604020202020204" pitchFamily="34" charset="0"/>
                        </a:rPr>
                        <a:t>Collaboration with Other Initiatives</a:t>
                      </a:r>
                      <a:endParaRPr lang="de-DE" sz="1300" b="0" dirty="0">
                        <a:solidFill>
                          <a:schemeClr val="tx1"/>
                        </a:solidFill>
                        <a:latin typeface="Arial" panose="020B0604020202020204" pitchFamily="34" charset="0"/>
                        <a:cs typeface="Arial" panose="020B0604020202020204" pitchFamily="34" charset="0"/>
                      </a:endParaRPr>
                    </a:p>
                  </a:txBody>
                  <a:tcPr marL="125588" marR="125588" marT="56473" marB="56473" anchor="ctr">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p>
                      <a:endParaRPr lang="de-DE" sz="1300" dirty="0"/>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p>
                      <a:endParaRPr lang="de-DE" sz="1300" dirty="0"/>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p>
                      <a:endParaRPr lang="de-DE" sz="1300" dirty="0"/>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endParaRPr lang="de-DE" sz="1300" dirty="0"/>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endParaRPr lang="de-DE" sz="1300" dirty="0"/>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endParaRPr lang="de-DE" sz="1300" dirty="0"/>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endParaRPr lang="de-DE" sz="1300" dirty="0"/>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endParaRPr lang="de-DE" sz="1300" dirty="0"/>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endParaRPr lang="de-DE" sz="1300" dirty="0"/>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endParaRPr lang="de-DE" sz="1300" dirty="0"/>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endParaRPr lang="de-DE" sz="1300" dirty="0"/>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ysClr val="window" lastClr="FFFFFF"/>
                    </a:solidFill>
                  </a:tcPr>
                </a:tc>
                <a:extLst>
                  <a:ext uri="{0D108BD9-81ED-4DB2-BD59-A6C34878D82A}">
                    <a16:rowId xmlns:a16="http://schemas.microsoft.com/office/drawing/2014/main" val="10002"/>
                  </a:ext>
                </a:extLst>
              </a:tr>
              <a:tr h="967523">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pPr algn="l">
                        <a:lnSpc>
                          <a:spcPts val="1300"/>
                        </a:lnSpc>
                      </a:pPr>
                      <a:r>
                        <a:rPr lang="de-DE" sz="1300" b="0" dirty="0" smtClean="0">
                          <a:solidFill>
                            <a:schemeClr val="dk1"/>
                          </a:solidFill>
                          <a:latin typeface="Bosch Office Sans"/>
                        </a:rPr>
                        <a:t>Light</a:t>
                      </a:r>
                      <a:r>
                        <a:rPr lang="de-DE" sz="1300" b="0" baseline="0" dirty="0" smtClean="0">
                          <a:solidFill>
                            <a:schemeClr val="dk1"/>
                          </a:solidFill>
                          <a:latin typeface="Bosch Office Sans"/>
                        </a:rPr>
                        <a:t> House Projects</a:t>
                      </a:r>
                      <a:endParaRPr lang="de-DE" sz="1300" b="0" dirty="0">
                        <a:solidFill>
                          <a:schemeClr val="tx1"/>
                        </a:solidFill>
                        <a:latin typeface="+mn-lt"/>
                      </a:endParaRPr>
                    </a:p>
                  </a:txBody>
                  <a:tcPr marL="125588" marR="125588" marT="56473" marB="56473" anchor="ctr">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p>
                      <a:endParaRPr lang="de-DE" sz="1300" dirty="0"/>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p>
                      <a:endParaRPr lang="de-DE" sz="1300" dirty="0"/>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p>
                      <a:r>
                        <a:rPr lang="de-DE" sz="800" dirty="0" smtClean="0">
                          <a:latin typeface="Arial" panose="020B0604020202020204" pitchFamily="34" charset="0"/>
                          <a:cs typeface="Arial" panose="020B0604020202020204" pitchFamily="34" charset="0"/>
                        </a:rPr>
                        <a:t>2 Product lines</a:t>
                      </a:r>
                      <a:endParaRPr lang="de-DE" sz="800" dirty="0">
                        <a:latin typeface="Arial" panose="020B0604020202020204" pitchFamily="34" charset="0"/>
                        <a:cs typeface="Arial" panose="020B0604020202020204" pitchFamily="34" charset="0"/>
                      </a:endParaRPr>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endParaRPr lang="de-DE" sz="1300" dirty="0"/>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endParaRPr lang="de-DE" sz="1300"/>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endParaRPr lang="de-DE" sz="1300" dirty="0"/>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endParaRPr lang="de-DE" sz="1300" dirty="0"/>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pPr marL="0" marR="0" lvl="0" indent="0" algn="l" defTabSz="914333" rtl="0" eaLnBrk="1" fontAlgn="auto" latinLnBrk="0" hangingPunct="1">
                        <a:lnSpc>
                          <a:spcPct val="100000"/>
                        </a:lnSpc>
                        <a:spcBef>
                          <a:spcPts val="0"/>
                        </a:spcBef>
                        <a:spcAft>
                          <a:spcPts val="0"/>
                        </a:spcAft>
                        <a:buClrTx/>
                        <a:buSzTx/>
                        <a:buFontTx/>
                        <a:buNone/>
                        <a:tabLst/>
                        <a:defRPr/>
                      </a:pPr>
                      <a:r>
                        <a:rPr lang="de-DE" sz="800" dirty="0" smtClean="0">
                          <a:latin typeface="Arial" panose="020B0604020202020204" pitchFamily="34" charset="0"/>
                          <a:cs typeface="Arial" panose="020B0604020202020204" pitchFamily="34" charset="0"/>
                        </a:rPr>
                        <a:t>2 Product lines</a:t>
                      </a:r>
                    </a:p>
                    <a:p>
                      <a:endParaRPr lang="de-DE" sz="800" dirty="0"/>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endParaRPr lang="de-DE" sz="1300" dirty="0"/>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endParaRPr lang="de-DE" sz="1300"/>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endParaRPr lang="de-DE" sz="1300" dirty="0"/>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extLst>
                  <a:ext uri="{0D108BD9-81ED-4DB2-BD59-A6C34878D82A}">
                    <a16:rowId xmlns:a16="http://schemas.microsoft.com/office/drawing/2014/main" val="10003"/>
                  </a:ext>
                </a:extLst>
              </a:tr>
              <a:tr h="1013385">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pPr algn="l">
                        <a:lnSpc>
                          <a:spcPts val="1300"/>
                        </a:lnSpc>
                      </a:pPr>
                      <a:r>
                        <a:rPr lang="de-DE" sz="1300" dirty="0" smtClean="0"/>
                        <a:t>Solution</a:t>
                      </a:r>
                      <a:r>
                        <a:rPr lang="de-DE" sz="1300" baseline="0" dirty="0" smtClean="0"/>
                        <a:t> Landscape</a:t>
                      </a:r>
                      <a:endParaRPr lang="de-DE" sz="1300" b="0" dirty="0">
                        <a:solidFill>
                          <a:schemeClr val="tx1"/>
                        </a:solidFill>
                        <a:latin typeface="+mn-lt"/>
                      </a:endParaRPr>
                    </a:p>
                  </a:txBody>
                  <a:tcPr marL="125588" marR="125588" marT="56473" marB="56473" anchor="ctr">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p>
                      <a:endParaRPr lang="de-DE" sz="1300" dirty="0"/>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p>
                      <a:endParaRPr lang="de-DE" sz="1300" dirty="0"/>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p>
                      <a:endParaRPr lang="de-DE" sz="800" dirty="0">
                        <a:latin typeface="Arial" panose="020B0604020202020204" pitchFamily="34" charset="0"/>
                        <a:cs typeface="Arial" panose="020B0604020202020204" pitchFamily="34" charset="0"/>
                      </a:endParaRPr>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endParaRPr lang="de-DE" sz="1300" dirty="0"/>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endParaRPr lang="de-DE" sz="1300"/>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endParaRPr lang="de-DE" sz="1300" dirty="0"/>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endParaRPr lang="de-DE" sz="1300" dirty="0"/>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endParaRPr lang="de-DE" sz="1300"/>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endParaRPr lang="de-DE" sz="1300" dirty="0"/>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endParaRPr lang="de-DE" sz="1300" dirty="0"/>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endParaRPr lang="de-DE" sz="1300" dirty="0"/>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ysClr val="window" lastClr="FFFFFF"/>
                    </a:solidFill>
                  </a:tcPr>
                </a:tc>
                <a:extLst>
                  <a:ext uri="{0D108BD9-81ED-4DB2-BD59-A6C34878D82A}">
                    <a16:rowId xmlns:a16="http://schemas.microsoft.com/office/drawing/2014/main" val="10004"/>
                  </a:ext>
                </a:extLst>
              </a:tr>
              <a:tr h="1321056">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pPr algn="l">
                        <a:lnSpc>
                          <a:spcPts val="1300"/>
                        </a:lnSpc>
                      </a:pPr>
                      <a:r>
                        <a:rPr lang="de-DE" sz="1300" dirty="0" smtClean="0"/>
                        <a:t>Vision</a:t>
                      </a:r>
                      <a:endParaRPr lang="de-DE" sz="1300" b="0" dirty="0">
                        <a:solidFill>
                          <a:schemeClr val="tx1"/>
                        </a:solidFill>
                        <a:latin typeface="+mn-lt"/>
                      </a:endParaRPr>
                    </a:p>
                  </a:txBody>
                  <a:tcPr marL="125588" marR="125588" marT="56473" marB="56473" anchor="ctr">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p>
                      <a:endParaRPr lang="de-DE" sz="1300" dirty="0"/>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p>
                      <a:endParaRPr lang="de-DE" sz="1300" dirty="0"/>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p>
                      <a:endParaRPr lang="de-DE" sz="1300" dirty="0"/>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endParaRPr lang="de-DE" sz="1300" dirty="0"/>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endParaRPr lang="de-DE" sz="1300" dirty="0"/>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endParaRPr lang="de-DE" sz="1300" dirty="0"/>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endParaRPr lang="de-DE" sz="1300" dirty="0"/>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endParaRPr lang="de-DE" sz="1300" dirty="0"/>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endParaRPr lang="de-DE" sz="1300" dirty="0"/>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endParaRPr lang="de-DE" sz="1300" dirty="0"/>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endParaRPr lang="de-DE" sz="1300" dirty="0"/>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extLst>
                  <a:ext uri="{0D108BD9-81ED-4DB2-BD59-A6C34878D82A}">
                    <a16:rowId xmlns:a16="http://schemas.microsoft.com/office/drawing/2014/main" val="10006"/>
                  </a:ext>
                </a:extLst>
              </a:tr>
            </a:tbl>
          </a:graphicData>
        </a:graphic>
      </p:graphicFrame>
      <p:sp>
        <p:nvSpPr>
          <p:cNvPr id="10" name="Rechteck 23______"/>
          <p:cNvSpPr/>
          <p:nvPr>
            <p:custDataLst>
              <p:tags r:id="rId6"/>
            </p:custDataLst>
          </p:nvPr>
        </p:nvSpPr>
        <p:spPr>
          <a:xfrm>
            <a:off x="4208148" y="5301422"/>
            <a:ext cx="1121194" cy="307168"/>
          </a:xfrm>
          <a:prstGeom prst="chevron">
            <a:avLst/>
          </a:prstGeom>
          <a:solidFill>
            <a:srgbClr val="A80163"/>
          </a:solidFill>
          <a:ln>
            <a:noFill/>
          </a:ln>
        </p:spPr>
        <p:txBody>
          <a:bodyPr wrap="square" lIns="0" tIns="0" rIns="0" bIns="0" rtlCol="0" anchor="ctr">
            <a:noAutofit/>
          </a:bodyPr>
          <a:lstStyle/>
          <a:p>
            <a:pPr algn="ctr" defTabSz="1016264" fontAlgn="base">
              <a:spcBef>
                <a:spcPct val="0"/>
              </a:spcBef>
              <a:spcAft>
                <a:spcPct val="0"/>
              </a:spcAft>
              <a:defRPr/>
            </a:pPr>
            <a:r>
              <a:rPr lang="en-US" sz="778" b="1" dirty="0" smtClean="0">
                <a:solidFill>
                  <a:srgbClr val="FFFFFF"/>
                </a:solidFill>
                <a:latin typeface="Bosch Office Sans"/>
                <a:cs typeface="Bosch Office Sans"/>
              </a:rPr>
              <a:t>Tool</a:t>
            </a:r>
            <a:endParaRPr sz="778" b="1" dirty="0">
              <a:solidFill>
                <a:srgbClr val="FFFFFF"/>
              </a:solidFill>
              <a:latin typeface="Bosch Office Sans"/>
              <a:cs typeface="Bosch Office Sans"/>
            </a:endParaRPr>
          </a:p>
        </p:txBody>
      </p:sp>
      <p:sp>
        <p:nvSpPr>
          <p:cNvPr id="11" name="Rechteck 23______"/>
          <p:cNvSpPr/>
          <p:nvPr>
            <p:custDataLst>
              <p:tags r:id="rId7"/>
            </p:custDataLst>
          </p:nvPr>
        </p:nvSpPr>
        <p:spPr>
          <a:xfrm>
            <a:off x="4867074" y="5660930"/>
            <a:ext cx="1642917" cy="312987"/>
          </a:xfrm>
          <a:prstGeom prst="chevron">
            <a:avLst/>
          </a:prstGeom>
          <a:solidFill>
            <a:srgbClr val="A80163"/>
          </a:solidFill>
          <a:ln>
            <a:noFill/>
          </a:ln>
        </p:spPr>
        <p:txBody>
          <a:bodyPr wrap="square" lIns="0" tIns="0" rIns="0" bIns="0" rtlCol="0" anchor="ctr">
            <a:noAutofit/>
          </a:bodyPr>
          <a:lstStyle/>
          <a:p>
            <a:pPr algn="ctr" defTabSz="1016264" fontAlgn="base">
              <a:spcBef>
                <a:spcPct val="0"/>
              </a:spcBef>
              <a:spcAft>
                <a:spcPct val="0"/>
              </a:spcAft>
              <a:defRPr/>
            </a:pPr>
            <a:r>
              <a:rPr lang="en-US" sz="778" b="1" dirty="0" smtClean="0">
                <a:solidFill>
                  <a:srgbClr val="FFFFFF"/>
                </a:solidFill>
                <a:latin typeface="Bosch Office Sans"/>
                <a:cs typeface="Bosch Office Sans"/>
              </a:rPr>
              <a:t>Pilot</a:t>
            </a:r>
            <a:endParaRPr sz="778" b="1" dirty="0">
              <a:solidFill>
                <a:srgbClr val="FFFFFF"/>
              </a:solidFill>
              <a:latin typeface="Bosch Office Sans"/>
              <a:cs typeface="Bosch Office Sans"/>
            </a:endParaRPr>
          </a:p>
        </p:txBody>
      </p:sp>
      <p:sp>
        <p:nvSpPr>
          <p:cNvPr id="12" name="Rechteck 36___"/>
          <p:cNvSpPr/>
          <p:nvPr>
            <p:custDataLst>
              <p:tags r:id="rId8"/>
            </p:custDataLst>
          </p:nvPr>
        </p:nvSpPr>
        <p:spPr>
          <a:xfrm>
            <a:off x="4481272" y="4476588"/>
            <a:ext cx="2028719" cy="334908"/>
          </a:xfrm>
          <a:prstGeom prst="chevron">
            <a:avLst/>
          </a:prstGeom>
          <a:solidFill>
            <a:srgbClr val="0E78C5"/>
          </a:solidFill>
          <a:ln>
            <a:noFill/>
          </a:ln>
        </p:spPr>
        <p:txBody>
          <a:bodyPr wrap="square" lIns="0" tIns="0" rIns="0" bIns="0" rtlCol="0" anchor="ctr">
            <a:noAutofit/>
          </a:bodyPr>
          <a:lstStyle/>
          <a:p>
            <a:pPr algn="ctr" defTabSz="1016264" fontAlgn="base">
              <a:spcBef>
                <a:spcPct val="0"/>
              </a:spcBef>
              <a:spcAft>
                <a:spcPct val="0"/>
              </a:spcAft>
              <a:defRPr/>
            </a:pPr>
            <a:r>
              <a:rPr lang="en-US" sz="778" b="1" dirty="0">
                <a:solidFill>
                  <a:srgbClr val="FFFFFF"/>
                </a:solidFill>
                <a:latin typeface="Bosch Office Sans"/>
                <a:cs typeface="Bosch Office Sans"/>
              </a:rPr>
              <a:t>Collection &amp; Evaluation of solutions</a:t>
            </a:r>
          </a:p>
        </p:txBody>
      </p:sp>
      <p:sp>
        <p:nvSpPr>
          <p:cNvPr id="13" name="Rechteck 36___"/>
          <p:cNvSpPr/>
          <p:nvPr>
            <p:custDataLst>
              <p:tags r:id="rId9"/>
            </p:custDataLst>
          </p:nvPr>
        </p:nvSpPr>
        <p:spPr>
          <a:xfrm>
            <a:off x="9620749" y="4341555"/>
            <a:ext cx="1250176" cy="386901"/>
          </a:xfrm>
          <a:prstGeom prst="chevron">
            <a:avLst/>
          </a:prstGeom>
          <a:solidFill>
            <a:srgbClr val="0E78C5"/>
          </a:solidFill>
          <a:ln>
            <a:noFill/>
          </a:ln>
        </p:spPr>
        <p:txBody>
          <a:bodyPr wrap="square" lIns="0" tIns="0" rIns="0" bIns="0" rtlCol="0" anchor="ctr">
            <a:noAutofit/>
          </a:bodyPr>
          <a:lstStyle/>
          <a:p>
            <a:pPr algn="ctr" defTabSz="1016264" fontAlgn="base">
              <a:spcBef>
                <a:spcPct val="0"/>
              </a:spcBef>
              <a:spcAft>
                <a:spcPct val="0"/>
              </a:spcAft>
              <a:defRPr/>
            </a:pPr>
            <a:r>
              <a:rPr lang="en-US" sz="778" b="1" dirty="0" smtClean="0">
                <a:solidFill>
                  <a:srgbClr val="FFFFFF"/>
                </a:solidFill>
                <a:latin typeface="Bosch Office Sans"/>
                <a:cs typeface="Bosch Office Sans"/>
              </a:rPr>
              <a:t>Hosting it on TOP’98</a:t>
            </a:r>
            <a:endParaRPr sz="778" b="1" dirty="0">
              <a:solidFill>
                <a:srgbClr val="FFFFFF"/>
              </a:solidFill>
              <a:latin typeface="Bosch Office Sans"/>
              <a:cs typeface="Bosch Office Sans"/>
            </a:endParaRPr>
          </a:p>
        </p:txBody>
      </p:sp>
      <p:sp>
        <p:nvSpPr>
          <p:cNvPr id="14" name="Rechteck 36"/>
          <p:cNvSpPr/>
          <p:nvPr>
            <p:custDataLst>
              <p:tags r:id="rId10"/>
            </p:custDataLst>
          </p:nvPr>
        </p:nvSpPr>
        <p:spPr>
          <a:xfrm>
            <a:off x="3573354" y="3457597"/>
            <a:ext cx="1326638" cy="355592"/>
          </a:xfrm>
          <a:prstGeom prst="chevron">
            <a:avLst/>
          </a:prstGeom>
          <a:solidFill>
            <a:srgbClr val="1D9DA4"/>
          </a:solidFill>
          <a:ln>
            <a:noFill/>
          </a:ln>
        </p:spPr>
        <p:txBody>
          <a:bodyPr wrap="square" lIns="0" tIns="0" rIns="0" bIns="0" rtlCol="0" anchor="ctr">
            <a:noAutofit/>
          </a:bodyPr>
          <a:lstStyle/>
          <a:p>
            <a:pPr algn="ctr" defTabSz="1016264" fontAlgn="base">
              <a:spcBef>
                <a:spcPct val="0"/>
              </a:spcBef>
              <a:spcAft>
                <a:spcPct val="0"/>
              </a:spcAft>
              <a:defRPr/>
            </a:pPr>
            <a:r>
              <a:rPr lang="en-US" sz="778" b="1" dirty="0" smtClean="0">
                <a:solidFill>
                  <a:srgbClr val="FFFFFF"/>
                </a:solidFill>
                <a:latin typeface="Bosch Office Sans"/>
                <a:cs typeface="Bosch Office Sans"/>
              </a:rPr>
              <a:t>Nomination &amp; Screening</a:t>
            </a:r>
            <a:endParaRPr sz="778" b="1" dirty="0">
              <a:solidFill>
                <a:srgbClr val="FFFFFF"/>
              </a:solidFill>
              <a:latin typeface="Bosch Office Sans"/>
              <a:cs typeface="Bosch Office Sans"/>
            </a:endParaRPr>
          </a:p>
        </p:txBody>
      </p:sp>
      <p:sp>
        <p:nvSpPr>
          <p:cNvPr id="15" name="Rechteck 36"/>
          <p:cNvSpPr/>
          <p:nvPr>
            <p:custDataLst>
              <p:tags r:id="rId11"/>
            </p:custDataLst>
          </p:nvPr>
        </p:nvSpPr>
        <p:spPr>
          <a:xfrm>
            <a:off x="4843019" y="3448312"/>
            <a:ext cx="1160733" cy="354399"/>
          </a:xfrm>
          <a:prstGeom prst="chevron">
            <a:avLst/>
          </a:prstGeom>
          <a:solidFill>
            <a:srgbClr val="1D9DA4"/>
          </a:solidFill>
          <a:ln>
            <a:noFill/>
          </a:ln>
        </p:spPr>
        <p:txBody>
          <a:bodyPr wrap="square" lIns="0" tIns="0" rIns="0" bIns="0" rtlCol="0" anchor="ctr">
            <a:noAutofit/>
          </a:bodyPr>
          <a:lstStyle/>
          <a:p>
            <a:pPr algn="ctr" defTabSz="1016264" fontAlgn="base">
              <a:spcBef>
                <a:spcPct val="0"/>
              </a:spcBef>
              <a:spcAft>
                <a:spcPct val="0"/>
              </a:spcAft>
              <a:defRPr/>
            </a:pPr>
            <a:r>
              <a:rPr lang="en-US" sz="778" b="1" dirty="0" smtClean="0">
                <a:solidFill>
                  <a:srgbClr val="FFFFFF"/>
                </a:solidFill>
                <a:latin typeface="Bosch Office Sans"/>
                <a:cs typeface="Bosch Office Sans"/>
              </a:rPr>
              <a:t>Maturity Evaluation </a:t>
            </a:r>
            <a:endParaRPr sz="778" b="1" dirty="0">
              <a:solidFill>
                <a:srgbClr val="FFFFFF"/>
              </a:solidFill>
              <a:latin typeface="Bosch Office Sans"/>
              <a:cs typeface="Bosch Office Sans"/>
            </a:endParaRPr>
          </a:p>
        </p:txBody>
      </p:sp>
      <p:sp>
        <p:nvSpPr>
          <p:cNvPr id="16" name="Rechteck 36"/>
          <p:cNvSpPr/>
          <p:nvPr>
            <p:custDataLst>
              <p:tags r:id="rId12"/>
            </p:custDataLst>
          </p:nvPr>
        </p:nvSpPr>
        <p:spPr>
          <a:xfrm>
            <a:off x="5247302" y="2978418"/>
            <a:ext cx="2075920" cy="360760"/>
          </a:xfrm>
          <a:prstGeom prst="chevron">
            <a:avLst/>
          </a:prstGeom>
          <a:solidFill>
            <a:srgbClr val="1D9DA4"/>
          </a:solidFill>
          <a:ln>
            <a:noFill/>
          </a:ln>
        </p:spPr>
        <p:txBody>
          <a:bodyPr wrap="square" lIns="0" tIns="0" rIns="0" bIns="0" rtlCol="0" anchor="ctr">
            <a:noAutofit/>
          </a:bodyPr>
          <a:lstStyle/>
          <a:p>
            <a:pPr algn="ctr" defTabSz="1016264" fontAlgn="base">
              <a:spcBef>
                <a:spcPct val="0"/>
              </a:spcBef>
              <a:spcAft>
                <a:spcPct val="0"/>
              </a:spcAft>
              <a:defRPr/>
            </a:pPr>
            <a:r>
              <a:rPr lang="en-US" sz="778" b="1" dirty="0" smtClean="0">
                <a:solidFill>
                  <a:srgbClr val="FFFFFF"/>
                </a:solidFill>
                <a:latin typeface="Bosch Office Sans"/>
                <a:cs typeface="Bosch Office Sans"/>
              </a:rPr>
              <a:t>Implement Solutions </a:t>
            </a:r>
            <a:endParaRPr sz="778" b="1" dirty="0">
              <a:solidFill>
                <a:srgbClr val="FFFFFF"/>
              </a:solidFill>
              <a:latin typeface="Bosch Office Sans"/>
              <a:cs typeface="Bosch Office Sans"/>
            </a:endParaRPr>
          </a:p>
        </p:txBody>
      </p:sp>
      <p:sp>
        <p:nvSpPr>
          <p:cNvPr id="18" name="Rechteck 23______"/>
          <p:cNvSpPr/>
          <p:nvPr>
            <p:custDataLst>
              <p:tags r:id="rId13"/>
            </p:custDataLst>
          </p:nvPr>
        </p:nvSpPr>
        <p:spPr>
          <a:xfrm>
            <a:off x="2556017" y="5618386"/>
            <a:ext cx="967338" cy="355531"/>
          </a:xfrm>
          <a:prstGeom prst="chevron">
            <a:avLst/>
          </a:prstGeom>
          <a:solidFill>
            <a:srgbClr val="A80163"/>
          </a:solidFill>
          <a:ln>
            <a:noFill/>
          </a:ln>
        </p:spPr>
        <p:txBody>
          <a:bodyPr wrap="square" lIns="0" tIns="0" rIns="0" bIns="0" rtlCol="0" anchor="ctr">
            <a:noAutofit/>
          </a:bodyPr>
          <a:lstStyle/>
          <a:p>
            <a:pPr algn="ctr" defTabSz="1016264" fontAlgn="base">
              <a:spcBef>
                <a:spcPct val="0"/>
              </a:spcBef>
              <a:spcAft>
                <a:spcPct val="0"/>
              </a:spcAft>
              <a:defRPr/>
            </a:pPr>
            <a:r>
              <a:rPr lang="en-US" sz="778" b="1" dirty="0" smtClean="0">
                <a:solidFill>
                  <a:srgbClr val="FFFFFF"/>
                </a:solidFill>
                <a:latin typeface="Bosch Office Sans"/>
                <a:cs typeface="Bosch Office Sans"/>
              </a:rPr>
              <a:t>Strategic Vision</a:t>
            </a:r>
            <a:endParaRPr lang="en-US" sz="778" b="1" dirty="0">
              <a:solidFill>
                <a:srgbClr val="FFFFFF"/>
              </a:solidFill>
              <a:latin typeface="Bosch Office Sans"/>
              <a:cs typeface="Bosch Office Sans"/>
            </a:endParaRPr>
          </a:p>
        </p:txBody>
      </p:sp>
      <p:sp>
        <p:nvSpPr>
          <p:cNvPr id="19" name="Rechteck 23______"/>
          <p:cNvSpPr/>
          <p:nvPr>
            <p:custDataLst>
              <p:tags r:id="rId14"/>
            </p:custDataLst>
          </p:nvPr>
        </p:nvSpPr>
        <p:spPr>
          <a:xfrm>
            <a:off x="2813041" y="5138526"/>
            <a:ext cx="1184707" cy="355455"/>
          </a:xfrm>
          <a:prstGeom prst="chevron">
            <a:avLst/>
          </a:prstGeom>
          <a:solidFill>
            <a:srgbClr val="A80163"/>
          </a:solidFill>
          <a:ln>
            <a:noFill/>
          </a:ln>
        </p:spPr>
        <p:txBody>
          <a:bodyPr wrap="square" lIns="0" tIns="0" rIns="0" bIns="0" rtlCol="0" anchor="ctr">
            <a:noAutofit/>
          </a:bodyPr>
          <a:lstStyle/>
          <a:p>
            <a:pPr algn="ctr" defTabSz="1016264" fontAlgn="base">
              <a:spcBef>
                <a:spcPct val="0"/>
              </a:spcBef>
              <a:spcAft>
                <a:spcPct val="0"/>
              </a:spcAft>
              <a:defRPr/>
            </a:pPr>
            <a:r>
              <a:rPr lang="en-US" sz="778" b="1" dirty="0">
                <a:solidFill>
                  <a:srgbClr val="FFFFFF"/>
                </a:solidFill>
                <a:latin typeface="Bosch Office Sans"/>
                <a:cs typeface="Bosch Office Sans"/>
              </a:rPr>
              <a:t>Alignment with GBs &amp; Steering members</a:t>
            </a:r>
            <a:endParaRPr sz="778" b="1" dirty="0">
              <a:solidFill>
                <a:srgbClr val="FFFFFF"/>
              </a:solidFill>
              <a:latin typeface="Bosch Office Sans"/>
              <a:cs typeface="Bosch Office Sans"/>
            </a:endParaRPr>
          </a:p>
        </p:txBody>
      </p:sp>
      <p:sp>
        <p:nvSpPr>
          <p:cNvPr id="20" name="Rechteck 23______"/>
          <p:cNvSpPr/>
          <p:nvPr>
            <p:custDataLst>
              <p:tags r:id="rId15"/>
            </p:custDataLst>
          </p:nvPr>
        </p:nvSpPr>
        <p:spPr>
          <a:xfrm>
            <a:off x="3757255" y="5692069"/>
            <a:ext cx="1046033" cy="282719"/>
          </a:xfrm>
          <a:prstGeom prst="chevron">
            <a:avLst/>
          </a:prstGeom>
          <a:solidFill>
            <a:srgbClr val="A80163"/>
          </a:solidFill>
          <a:ln>
            <a:noFill/>
          </a:ln>
        </p:spPr>
        <p:txBody>
          <a:bodyPr wrap="square" lIns="0" tIns="0" rIns="0" bIns="0" rtlCol="0" anchor="ctr">
            <a:noAutofit/>
          </a:bodyPr>
          <a:lstStyle/>
          <a:p>
            <a:pPr algn="ctr" defTabSz="1016264" fontAlgn="base">
              <a:spcBef>
                <a:spcPct val="0"/>
              </a:spcBef>
              <a:spcAft>
                <a:spcPct val="0"/>
              </a:spcAft>
              <a:defRPr/>
            </a:pPr>
            <a:r>
              <a:rPr lang="en-US" sz="778" b="1" dirty="0">
                <a:solidFill>
                  <a:srgbClr val="FFFFFF"/>
                </a:solidFill>
                <a:latin typeface="Bosch Office Sans"/>
                <a:cs typeface="Bosch Office Sans"/>
              </a:rPr>
              <a:t>How?</a:t>
            </a:r>
          </a:p>
          <a:p>
            <a:pPr algn="ctr" defTabSz="1016264" fontAlgn="base">
              <a:spcBef>
                <a:spcPct val="0"/>
              </a:spcBef>
              <a:spcAft>
                <a:spcPct val="0"/>
              </a:spcAft>
              <a:defRPr/>
            </a:pPr>
            <a:r>
              <a:rPr lang="en-US" sz="778" b="1" dirty="0">
                <a:solidFill>
                  <a:srgbClr val="FFFFFF"/>
                </a:solidFill>
                <a:latin typeface="Bosch Office Sans"/>
                <a:cs typeface="Bosch Office Sans"/>
              </a:rPr>
              <a:t>Maturity Model</a:t>
            </a:r>
            <a:endParaRPr sz="778" b="1" dirty="0">
              <a:solidFill>
                <a:srgbClr val="FFFFFF"/>
              </a:solidFill>
              <a:latin typeface="Bosch Office Sans"/>
              <a:cs typeface="Bosch Office Sans"/>
            </a:endParaRPr>
          </a:p>
        </p:txBody>
      </p:sp>
      <p:sp>
        <p:nvSpPr>
          <p:cNvPr id="21" name="Rechteck 36___"/>
          <p:cNvSpPr/>
          <p:nvPr>
            <p:custDataLst>
              <p:tags r:id="rId16"/>
            </p:custDataLst>
          </p:nvPr>
        </p:nvSpPr>
        <p:spPr>
          <a:xfrm>
            <a:off x="3209265" y="4354435"/>
            <a:ext cx="1240921" cy="225150"/>
          </a:xfrm>
          <a:prstGeom prst="chevron">
            <a:avLst/>
          </a:prstGeom>
          <a:solidFill>
            <a:srgbClr val="0E78C5"/>
          </a:solidFill>
          <a:ln>
            <a:noFill/>
          </a:ln>
        </p:spPr>
        <p:txBody>
          <a:bodyPr wrap="square" lIns="0" tIns="0" rIns="0" bIns="0" rtlCol="0" anchor="ctr">
            <a:noAutofit/>
          </a:bodyPr>
          <a:lstStyle/>
          <a:p>
            <a:pPr algn="ctr" defTabSz="1016264" fontAlgn="base">
              <a:spcBef>
                <a:spcPct val="0"/>
              </a:spcBef>
              <a:spcAft>
                <a:spcPct val="0"/>
              </a:spcAft>
              <a:defRPr/>
            </a:pPr>
            <a:r>
              <a:rPr lang="en-US" sz="778" b="1" dirty="0" smtClean="0">
                <a:solidFill>
                  <a:srgbClr val="FFFFFF"/>
                </a:solidFill>
                <a:latin typeface="Bosch Office Sans"/>
                <a:cs typeface="Bosch Office Sans"/>
              </a:rPr>
              <a:t>Criteria’s </a:t>
            </a:r>
            <a:endParaRPr lang="en-US" sz="778" b="1" dirty="0">
              <a:solidFill>
                <a:srgbClr val="FFFFFF"/>
              </a:solidFill>
              <a:latin typeface="Bosch Office Sans"/>
              <a:cs typeface="Bosch Office Sans"/>
            </a:endParaRPr>
          </a:p>
        </p:txBody>
      </p:sp>
      <p:sp>
        <p:nvSpPr>
          <p:cNvPr id="22" name="Rechteck 23______"/>
          <p:cNvSpPr/>
          <p:nvPr>
            <p:custDataLst>
              <p:tags r:id="rId17"/>
            </p:custDataLst>
          </p:nvPr>
        </p:nvSpPr>
        <p:spPr>
          <a:xfrm>
            <a:off x="3719806" y="3942438"/>
            <a:ext cx="7206322" cy="304473"/>
          </a:xfrm>
          <a:prstGeom prst="chevron">
            <a:avLst/>
          </a:prstGeom>
          <a:solidFill>
            <a:srgbClr val="0E78C5"/>
          </a:solidFill>
          <a:ln>
            <a:noFill/>
          </a:ln>
        </p:spPr>
        <p:txBody>
          <a:bodyPr wrap="square" lIns="0" tIns="0" rIns="0" bIns="0" rtlCol="0" anchor="ctr">
            <a:noAutofit/>
          </a:bodyPr>
          <a:lstStyle/>
          <a:p>
            <a:pPr algn="ctr" defTabSz="1016264" fontAlgn="base">
              <a:spcBef>
                <a:spcPct val="0"/>
              </a:spcBef>
              <a:spcAft>
                <a:spcPct val="0"/>
              </a:spcAft>
              <a:defRPr/>
            </a:pPr>
            <a:r>
              <a:rPr lang="en-US" sz="778" b="1" dirty="0">
                <a:solidFill>
                  <a:srgbClr val="FFFFFF"/>
                </a:solidFill>
                <a:latin typeface="Bosch Office Sans"/>
                <a:cs typeface="Bosch Office Sans"/>
              </a:rPr>
              <a:t>Automation &amp; AI  </a:t>
            </a:r>
            <a:r>
              <a:rPr lang="en-US" sz="778" b="1" dirty="0" smtClean="0">
                <a:solidFill>
                  <a:srgbClr val="FFFFFF"/>
                </a:solidFill>
                <a:latin typeface="Bosch Office Sans"/>
                <a:cs typeface="Bosch Office Sans"/>
              </a:rPr>
              <a:t>Solutions – Automating CI, CT, CD</a:t>
            </a:r>
            <a:endParaRPr sz="778" b="1" dirty="0">
              <a:solidFill>
                <a:srgbClr val="FFFFFF"/>
              </a:solidFill>
              <a:latin typeface="Bosch Office Sans"/>
              <a:cs typeface="Bosch Office Sans"/>
            </a:endParaRPr>
          </a:p>
        </p:txBody>
      </p:sp>
      <p:sp>
        <p:nvSpPr>
          <p:cNvPr id="23" name="Rechteck 36___"/>
          <p:cNvSpPr/>
          <p:nvPr>
            <p:custDataLst>
              <p:tags r:id="rId18"/>
            </p:custDataLst>
          </p:nvPr>
        </p:nvSpPr>
        <p:spPr>
          <a:xfrm>
            <a:off x="3476650" y="4839966"/>
            <a:ext cx="5807041" cy="265976"/>
          </a:xfrm>
          <a:prstGeom prst="chevron">
            <a:avLst/>
          </a:prstGeom>
          <a:solidFill>
            <a:srgbClr val="A80163"/>
          </a:solidFill>
          <a:ln>
            <a:noFill/>
          </a:ln>
        </p:spPr>
        <p:txBody>
          <a:bodyPr wrap="square" lIns="0" tIns="0" rIns="0" bIns="0" rtlCol="0" anchor="ctr">
            <a:noAutofit/>
          </a:bodyPr>
          <a:lstStyle/>
          <a:p>
            <a:pPr algn="ctr" defTabSz="1016264" fontAlgn="base">
              <a:spcBef>
                <a:spcPct val="0"/>
              </a:spcBef>
              <a:spcAft>
                <a:spcPct val="0"/>
              </a:spcAft>
              <a:defRPr/>
            </a:pPr>
            <a:r>
              <a:rPr lang="en-US" sz="778" b="1" dirty="0">
                <a:solidFill>
                  <a:srgbClr val="FFFFFF"/>
                </a:solidFill>
                <a:latin typeface="Bosch Office Sans"/>
                <a:cs typeface="Bosch Office Sans"/>
              </a:rPr>
              <a:t>Assessing the </a:t>
            </a:r>
            <a:r>
              <a:rPr lang="en-US" sz="778" b="1" dirty="0" smtClean="0">
                <a:solidFill>
                  <a:srgbClr val="FFFFFF"/>
                </a:solidFill>
                <a:latin typeface="Bosch Office Sans"/>
                <a:cs typeface="Bosch Office Sans"/>
              </a:rPr>
              <a:t>Gaps – Integrating, Harmonizing solutions</a:t>
            </a:r>
            <a:endParaRPr lang="en-US" sz="778" b="1" dirty="0">
              <a:solidFill>
                <a:srgbClr val="FFFFFF"/>
              </a:solidFill>
              <a:latin typeface="Bosch Office Sans"/>
              <a:cs typeface="Bosch Office Sans"/>
            </a:endParaRPr>
          </a:p>
        </p:txBody>
      </p:sp>
      <p:sp>
        <p:nvSpPr>
          <p:cNvPr id="25" name="Rechteck 44"/>
          <p:cNvSpPr/>
          <p:nvPr>
            <p:custDataLst>
              <p:tags r:id="rId19"/>
            </p:custDataLst>
          </p:nvPr>
        </p:nvSpPr>
        <p:spPr>
          <a:xfrm>
            <a:off x="6585680" y="1887401"/>
            <a:ext cx="944853" cy="279300"/>
          </a:xfrm>
          <a:prstGeom prst="chevron">
            <a:avLst/>
          </a:prstGeom>
          <a:solidFill>
            <a:srgbClr val="3F136C"/>
          </a:solidFill>
          <a:ln>
            <a:noFill/>
          </a:ln>
        </p:spPr>
        <p:txBody>
          <a:bodyPr wrap="square" lIns="0" tIns="0" rIns="0" bIns="0" rtlCol="0" anchor="ctr">
            <a:noAutofit/>
          </a:bodyPr>
          <a:lstStyle/>
          <a:p>
            <a:pPr algn="ctr" defTabSz="1016264">
              <a:defRPr/>
            </a:pPr>
            <a:r>
              <a:rPr lang="en-US" sz="889" b="1" dirty="0">
                <a:solidFill>
                  <a:srgbClr val="FFFFFF"/>
                </a:solidFill>
                <a:latin typeface="Bosch Office Sans"/>
                <a:cs typeface="Bosch Office Sans"/>
              </a:rPr>
              <a:t>Live Data Dashboard</a:t>
            </a:r>
            <a:endParaRPr sz="889" b="1" dirty="0">
              <a:solidFill>
                <a:srgbClr val="FFFFFF"/>
              </a:solidFill>
              <a:latin typeface="Bosch Office Sans"/>
              <a:cs typeface="Bosch Office Sans"/>
            </a:endParaRPr>
          </a:p>
        </p:txBody>
      </p:sp>
      <p:sp>
        <p:nvSpPr>
          <p:cNvPr id="26" name="Rechteck 44"/>
          <p:cNvSpPr/>
          <p:nvPr>
            <p:custDataLst>
              <p:tags r:id="rId20"/>
            </p:custDataLst>
          </p:nvPr>
        </p:nvSpPr>
        <p:spPr>
          <a:xfrm>
            <a:off x="6303859" y="2232829"/>
            <a:ext cx="2326546" cy="272455"/>
          </a:xfrm>
          <a:prstGeom prst="chevron">
            <a:avLst/>
          </a:prstGeom>
          <a:solidFill>
            <a:srgbClr val="3F136C"/>
          </a:solidFill>
          <a:ln>
            <a:noFill/>
          </a:ln>
        </p:spPr>
        <p:txBody>
          <a:bodyPr wrap="square" lIns="0" tIns="0" rIns="0" bIns="0" rtlCol="0" anchor="ctr">
            <a:noAutofit/>
          </a:bodyPr>
          <a:lstStyle/>
          <a:p>
            <a:pPr algn="ctr" defTabSz="1016264">
              <a:defRPr/>
            </a:pPr>
            <a:r>
              <a:rPr lang="en-US" sz="889" b="1" dirty="0">
                <a:solidFill>
                  <a:srgbClr val="FFFFFF"/>
                </a:solidFill>
                <a:latin typeface="Bosch Office Sans"/>
                <a:cs typeface="Bosch Office Sans"/>
              </a:rPr>
              <a:t>#FFF project</a:t>
            </a:r>
            <a:endParaRPr sz="889" b="1" dirty="0">
              <a:solidFill>
                <a:srgbClr val="FFFFFF"/>
              </a:solidFill>
              <a:latin typeface="Bosch Office Sans"/>
              <a:cs typeface="Bosch Office Sans"/>
            </a:endParaRPr>
          </a:p>
        </p:txBody>
      </p:sp>
      <p:sp>
        <p:nvSpPr>
          <p:cNvPr id="27" name="Rechteck 44"/>
          <p:cNvSpPr/>
          <p:nvPr>
            <p:custDataLst>
              <p:tags r:id="rId21"/>
            </p:custDataLst>
          </p:nvPr>
        </p:nvSpPr>
        <p:spPr>
          <a:xfrm>
            <a:off x="7567470" y="1871825"/>
            <a:ext cx="2236028" cy="260041"/>
          </a:xfrm>
          <a:prstGeom prst="chevron">
            <a:avLst/>
          </a:prstGeom>
          <a:solidFill>
            <a:srgbClr val="3F136C"/>
          </a:solidFill>
          <a:ln>
            <a:noFill/>
          </a:ln>
        </p:spPr>
        <p:txBody>
          <a:bodyPr wrap="square" lIns="0" tIns="0" rIns="0" bIns="0" rtlCol="0" anchor="ctr">
            <a:noAutofit/>
          </a:bodyPr>
          <a:lstStyle/>
          <a:p>
            <a:pPr algn="ctr" defTabSz="1016264">
              <a:defRPr/>
            </a:pPr>
            <a:r>
              <a:rPr lang="en-US" sz="889" b="1" dirty="0">
                <a:solidFill>
                  <a:srgbClr val="FFFFFF"/>
                </a:solidFill>
                <a:latin typeface="Bosch Office Sans"/>
                <a:cs typeface="Bosch Office Sans"/>
              </a:rPr>
              <a:t>TOP’99 </a:t>
            </a:r>
            <a:endParaRPr sz="889" b="1" dirty="0">
              <a:solidFill>
                <a:srgbClr val="FFFFFF"/>
              </a:solidFill>
              <a:latin typeface="Bosch Office Sans"/>
              <a:cs typeface="Bosch Office Sans"/>
            </a:endParaRPr>
          </a:p>
        </p:txBody>
      </p:sp>
      <p:sp>
        <p:nvSpPr>
          <p:cNvPr id="28" name="Rechteck 44"/>
          <p:cNvSpPr/>
          <p:nvPr>
            <p:custDataLst>
              <p:tags r:id="rId22"/>
            </p:custDataLst>
          </p:nvPr>
        </p:nvSpPr>
        <p:spPr>
          <a:xfrm>
            <a:off x="5247302" y="2548601"/>
            <a:ext cx="5847463" cy="267478"/>
          </a:xfrm>
          <a:prstGeom prst="chevron">
            <a:avLst/>
          </a:prstGeom>
          <a:solidFill>
            <a:srgbClr val="3F136C"/>
          </a:solidFill>
          <a:ln>
            <a:noFill/>
          </a:ln>
        </p:spPr>
        <p:txBody>
          <a:bodyPr wrap="square" lIns="0" tIns="0" rIns="0" bIns="0" rtlCol="0" anchor="ctr">
            <a:noAutofit/>
          </a:bodyPr>
          <a:lstStyle/>
          <a:p>
            <a:pPr algn="ctr" defTabSz="1016264">
              <a:defRPr/>
            </a:pPr>
            <a:r>
              <a:rPr lang="en-US" sz="889" b="1" dirty="0" smtClean="0">
                <a:solidFill>
                  <a:srgbClr val="FFFFFF"/>
                </a:solidFill>
                <a:latin typeface="Bosch Office Sans"/>
                <a:cs typeface="Bosch Office Sans"/>
              </a:rPr>
              <a:t>TOP’98  </a:t>
            </a:r>
            <a:endParaRPr sz="889" b="1" dirty="0">
              <a:solidFill>
                <a:srgbClr val="FFFFFF"/>
              </a:solidFill>
              <a:latin typeface="Bosch Office Sans"/>
              <a:cs typeface="Bosch Office Sans"/>
            </a:endParaRPr>
          </a:p>
        </p:txBody>
      </p:sp>
      <p:pic>
        <p:nvPicPr>
          <p:cNvPr id="29" name="Graphic 10" descr="Star">
            <a:extLst>
              <a:ext uri="{FF2B5EF4-FFF2-40B4-BE49-F238E27FC236}">
                <a16:creationId xmlns:a16="http://schemas.microsoft.com/office/drawing/2014/main" id="{94BDC41D-71C5-46E0-9A18-3D651A195F06}"/>
              </a:ext>
            </a:extLst>
          </p:cNvPr>
          <p:cNvPicPr>
            <a:picLocks noChangeAspect="1"/>
          </p:cNvPicPr>
          <p:nvPr>
            <p:custDataLst>
              <p:tags r:id="rId23"/>
            </p:custDataLst>
          </p:nvPr>
        </p:nvPicPr>
        <p:blipFill>
          <a:blip r:embed="rId51" cstate="hqprint">
            <a:duotone>
              <a:prstClr val="black"/>
              <a:schemeClr val="accent1">
                <a:tint val="45000"/>
                <a:satMod val="400000"/>
              </a:schemeClr>
            </a:duotone>
            <a:extLst>
              <a:ext uri="{28A0092B-C50C-407E-A947-70E740481C1C}">
                <a14:useLocalDpi xmlns:a14="http://schemas.microsoft.com/office/drawing/2010/main" val="0"/>
              </a:ext>
              <a:ext uri="{96DAC541-7B7A-43D3-8B79-37D633B846F1}">
                <asvg:svgBlip xmlns:asvg="http://schemas.microsoft.com/office/drawing/2016/SVG/main" xmlns="" r:embed="rId53"/>
              </a:ext>
            </a:extLst>
          </a:blip>
          <a:stretch>
            <a:fillRect/>
          </a:stretch>
        </p:blipFill>
        <p:spPr>
          <a:xfrm>
            <a:off x="3367252" y="4147638"/>
            <a:ext cx="320070" cy="320070"/>
          </a:xfrm>
          <a:prstGeom prst="rect">
            <a:avLst/>
          </a:prstGeom>
        </p:spPr>
      </p:pic>
      <p:pic>
        <p:nvPicPr>
          <p:cNvPr id="30" name="Graphic 101_" descr="Marker">
            <a:extLst>
              <a:ext uri="{FF2B5EF4-FFF2-40B4-BE49-F238E27FC236}">
                <a16:creationId xmlns:a16="http://schemas.microsoft.com/office/drawing/2014/main" id="{57E3C63F-9926-43AC-8E93-61FDE5AE3AF6}"/>
              </a:ext>
            </a:extLst>
          </p:cNvPr>
          <p:cNvPicPr>
            <a:picLocks noChangeAspect="1"/>
          </p:cNvPicPr>
          <p:nvPr>
            <p:custDataLst>
              <p:tags r:id="rId24"/>
            </p:custDataLst>
          </p:nvPr>
        </p:nvPicPr>
        <p:blipFill>
          <a:blip r:embed="rId32" cstate="print">
            <a:extLst>
              <a:ext uri="{28A0092B-C50C-407E-A947-70E740481C1C}">
                <a14:useLocalDpi xmlns:a14="http://schemas.microsoft.com/office/drawing/2010/main" val="0"/>
              </a:ext>
              <a:ext uri="{96DAC541-7B7A-43D3-8B79-37D633B846F1}">
                <asvg:svgBlip xmlns:asvg="http://schemas.microsoft.com/office/drawing/2016/SVG/main" xmlns="" r:embed="rId48"/>
              </a:ext>
            </a:extLst>
          </a:blip>
          <a:stretch>
            <a:fillRect/>
          </a:stretch>
        </p:blipFill>
        <p:spPr>
          <a:xfrm>
            <a:off x="9262830" y="1481433"/>
            <a:ext cx="508945" cy="508945"/>
          </a:xfrm>
          <a:prstGeom prst="rect">
            <a:avLst/>
          </a:prstGeom>
        </p:spPr>
      </p:pic>
      <p:sp>
        <p:nvSpPr>
          <p:cNvPr id="31" name="Rechteck 36"/>
          <p:cNvSpPr/>
          <p:nvPr>
            <p:custDataLst>
              <p:tags r:id="rId25"/>
            </p:custDataLst>
          </p:nvPr>
        </p:nvSpPr>
        <p:spPr>
          <a:xfrm>
            <a:off x="6914598" y="3551867"/>
            <a:ext cx="952489" cy="273229"/>
          </a:xfrm>
          <a:prstGeom prst="chevron">
            <a:avLst/>
          </a:prstGeom>
          <a:solidFill>
            <a:srgbClr val="1D9DA4"/>
          </a:solidFill>
          <a:ln>
            <a:noFill/>
          </a:ln>
        </p:spPr>
        <p:txBody>
          <a:bodyPr wrap="square" lIns="0" tIns="0" rIns="0" bIns="0" rtlCol="0" anchor="ctr">
            <a:noAutofit/>
          </a:bodyPr>
          <a:lstStyle/>
          <a:p>
            <a:pPr algn="ctr" defTabSz="1016264" fontAlgn="base">
              <a:spcBef>
                <a:spcPct val="0"/>
              </a:spcBef>
              <a:spcAft>
                <a:spcPct val="0"/>
              </a:spcAft>
              <a:defRPr/>
            </a:pPr>
            <a:r>
              <a:rPr lang="en-US" sz="778" b="1" dirty="0" smtClean="0">
                <a:solidFill>
                  <a:srgbClr val="FFFFFF"/>
                </a:solidFill>
                <a:latin typeface="Bosch Office Sans"/>
                <a:cs typeface="Bosch Office Sans"/>
              </a:rPr>
              <a:t>Measure</a:t>
            </a:r>
            <a:endParaRPr sz="778" b="1" dirty="0">
              <a:solidFill>
                <a:srgbClr val="FFFFFF"/>
              </a:solidFill>
              <a:latin typeface="Bosch Office Sans"/>
              <a:cs typeface="Bosch Office Sans"/>
            </a:endParaRPr>
          </a:p>
        </p:txBody>
      </p:sp>
      <p:cxnSp>
        <p:nvCxnSpPr>
          <p:cNvPr id="32" name="Elbow Connector 31"/>
          <p:cNvCxnSpPr>
            <a:stCxn id="23" idx="1"/>
          </p:cNvCxnSpPr>
          <p:nvPr/>
        </p:nvCxnSpPr>
        <p:spPr>
          <a:xfrm rot="10800000" flipH="1">
            <a:off x="3613844" y="4663064"/>
            <a:ext cx="955767" cy="314096"/>
          </a:xfrm>
          <a:prstGeom prst="bentConnector3">
            <a:avLst>
              <a:gd name="adj1" fmla="val -3827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Elbow Connector 32"/>
          <p:cNvCxnSpPr>
            <a:stCxn id="18" idx="3"/>
            <a:endCxn id="20" idx="1"/>
          </p:cNvCxnSpPr>
          <p:nvPr/>
        </p:nvCxnSpPr>
        <p:spPr>
          <a:xfrm>
            <a:off x="3523355" y="5796152"/>
            <a:ext cx="375260" cy="3727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pic>
        <p:nvPicPr>
          <p:cNvPr id="36" name="Picture 35"/>
          <p:cNvPicPr>
            <a:picLocks noChangeAspect="1"/>
          </p:cNvPicPr>
          <p:nvPr/>
        </p:nvPicPr>
        <p:blipFill>
          <a:blip r:embed="rId49">
            <a:clrChange>
              <a:clrFrom>
                <a:srgbClr val="FFFFFF"/>
              </a:clrFrom>
              <a:clrTo>
                <a:srgbClr val="FFFFFF">
                  <a:alpha val="0"/>
                </a:srgbClr>
              </a:clrTo>
            </a:clrChange>
          </a:blip>
          <a:stretch>
            <a:fillRect/>
          </a:stretch>
        </p:blipFill>
        <p:spPr>
          <a:xfrm flipH="1">
            <a:off x="7014945" y="3382030"/>
            <a:ext cx="232967" cy="232967"/>
          </a:xfrm>
          <a:prstGeom prst="rect">
            <a:avLst/>
          </a:prstGeom>
        </p:spPr>
      </p:pic>
      <p:pic>
        <p:nvPicPr>
          <p:cNvPr id="38" name="Picture 37"/>
          <p:cNvPicPr>
            <a:picLocks noChangeAspect="1"/>
          </p:cNvPicPr>
          <p:nvPr/>
        </p:nvPicPr>
        <p:blipFill>
          <a:blip r:embed="rId49">
            <a:clrChange>
              <a:clrFrom>
                <a:srgbClr val="FFFFFF"/>
              </a:clrFrom>
              <a:clrTo>
                <a:srgbClr val="FFFFFF">
                  <a:alpha val="0"/>
                </a:srgbClr>
              </a:clrTo>
            </a:clrChange>
          </a:blip>
          <a:stretch>
            <a:fillRect/>
          </a:stretch>
        </p:blipFill>
        <p:spPr>
          <a:xfrm flipH="1">
            <a:off x="5087267" y="2498480"/>
            <a:ext cx="232967" cy="232967"/>
          </a:xfrm>
          <a:prstGeom prst="rect">
            <a:avLst/>
          </a:prstGeom>
        </p:spPr>
      </p:pic>
      <p:sp>
        <p:nvSpPr>
          <p:cNvPr id="40" name="Rechteck 44"/>
          <p:cNvSpPr/>
          <p:nvPr>
            <p:custDataLst>
              <p:tags r:id="rId26"/>
            </p:custDataLst>
          </p:nvPr>
        </p:nvSpPr>
        <p:spPr>
          <a:xfrm>
            <a:off x="9395798" y="2171907"/>
            <a:ext cx="1765915" cy="283765"/>
          </a:xfrm>
          <a:prstGeom prst="chevron">
            <a:avLst/>
          </a:prstGeom>
          <a:solidFill>
            <a:srgbClr val="3F136C"/>
          </a:solidFill>
          <a:ln>
            <a:noFill/>
          </a:ln>
        </p:spPr>
        <p:txBody>
          <a:bodyPr wrap="square" lIns="0" tIns="0" rIns="0" bIns="0" rtlCol="0" anchor="ctr">
            <a:noAutofit/>
          </a:bodyPr>
          <a:lstStyle/>
          <a:p>
            <a:pPr algn="ctr" defTabSz="1016264">
              <a:defRPr/>
            </a:pPr>
            <a:r>
              <a:rPr lang="en-US" sz="889" b="1" dirty="0">
                <a:solidFill>
                  <a:srgbClr val="FFFFFF"/>
                </a:solidFill>
                <a:latin typeface="Bosch Office Sans"/>
                <a:cs typeface="Bosch Office Sans"/>
              </a:rPr>
              <a:t>RB-CoC - IA</a:t>
            </a:r>
            <a:endParaRPr sz="889" b="1" dirty="0">
              <a:solidFill>
                <a:srgbClr val="FFFFFF"/>
              </a:solidFill>
              <a:latin typeface="Bosch Office Sans"/>
              <a:cs typeface="Bosch Office Sans"/>
            </a:endParaRPr>
          </a:p>
        </p:txBody>
      </p:sp>
      <p:sp>
        <p:nvSpPr>
          <p:cNvPr id="41" name="Rechteck 36___"/>
          <p:cNvSpPr/>
          <p:nvPr>
            <p:custDataLst>
              <p:tags r:id="rId27"/>
            </p:custDataLst>
          </p:nvPr>
        </p:nvSpPr>
        <p:spPr>
          <a:xfrm>
            <a:off x="7131430" y="4465122"/>
            <a:ext cx="2360104" cy="305780"/>
          </a:xfrm>
          <a:prstGeom prst="chevron">
            <a:avLst/>
          </a:prstGeom>
          <a:solidFill>
            <a:srgbClr val="0E78C5"/>
          </a:solidFill>
          <a:ln>
            <a:noFill/>
          </a:ln>
        </p:spPr>
        <p:txBody>
          <a:bodyPr wrap="square" lIns="0" tIns="0" rIns="0" bIns="0" rtlCol="0" anchor="ctr">
            <a:noAutofit/>
          </a:bodyPr>
          <a:lstStyle/>
          <a:p>
            <a:pPr algn="ctr" defTabSz="1016264" fontAlgn="base">
              <a:spcBef>
                <a:spcPct val="0"/>
              </a:spcBef>
              <a:spcAft>
                <a:spcPct val="0"/>
              </a:spcAft>
              <a:defRPr/>
            </a:pPr>
            <a:r>
              <a:rPr lang="en-US" sz="778" b="1" dirty="0">
                <a:solidFill>
                  <a:srgbClr val="FFFFFF"/>
                </a:solidFill>
                <a:latin typeface="Bosch Office Sans"/>
                <a:cs typeface="Bosch Office Sans"/>
              </a:rPr>
              <a:t>Solution Repository</a:t>
            </a:r>
            <a:endParaRPr sz="778" b="1" dirty="0">
              <a:solidFill>
                <a:srgbClr val="FFFFFF"/>
              </a:solidFill>
              <a:latin typeface="Bosch Office Sans"/>
              <a:cs typeface="Bosch Office Sans"/>
            </a:endParaRPr>
          </a:p>
        </p:txBody>
      </p:sp>
      <p:cxnSp>
        <p:nvCxnSpPr>
          <p:cNvPr id="42" name="Elbow Connector 41"/>
          <p:cNvCxnSpPr>
            <a:stCxn id="29" idx="1"/>
            <a:endCxn id="12" idx="1"/>
          </p:cNvCxnSpPr>
          <p:nvPr/>
        </p:nvCxnSpPr>
        <p:spPr>
          <a:xfrm rot="10800000" flipH="1" flipV="1">
            <a:off x="3367252" y="4307672"/>
            <a:ext cx="1281474" cy="336369"/>
          </a:xfrm>
          <a:prstGeom prst="bentConnector3">
            <a:avLst>
              <a:gd name="adj1" fmla="val -17839"/>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Elbow Connector 49"/>
          <p:cNvCxnSpPr/>
          <p:nvPr/>
        </p:nvCxnSpPr>
        <p:spPr>
          <a:xfrm rot="5400000" flipH="1" flipV="1">
            <a:off x="5798496" y="5318813"/>
            <a:ext cx="557632" cy="8081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71" name="Rechteck 36"/>
          <p:cNvSpPr/>
          <p:nvPr>
            <p:custDataLst>
              <p:tags r:id="rId28"/>
            </p:custDataLst>
          </p:nvPr>
        </p:nvSpPr>
        <p:spPr>
          <a:xfrm>
            <a:off x="8032220" y="3485211"/>
            <a:ext cx="1160733" cy="354399"/>
          </a:xfrm>
          <a:prstGeom prst="chevron">
            <a:avLst/>
          </a:prstGeom>
          <a:solidFill>
            <a:srgbClr val="1D9DA4"/>
          </a:solidFill>
          <a:ln>
            <a:noFill/>
          </a:ln>
        </p:spPr>
        <p:txBody>
          <a:bodyPr wrap="square" lIns="0" tIns="0" rIns="0" bIns="0" rtlCol="0" anchor="ctr">
            <a:noAutofit/>
          </a:bodyPr>
          <a:lstStyle/>
          <a:p>
            <a:pPr algn="ctr" defTabSz="1016264" fontAlgn="base">
              <a:spcBef>
                <a:spcPct val="0"/>
              </a:spcBef>
              <a:spcAft>
                <a:spcPct val="0"/>
              </a:spcAft>
              <a:defRPr/>
            </a:pPr>
            <a:r>
              <a:rPr lang="en-US" sz="778" b="1" dirty="0" smtClean="0">
                <a:solidFill>
                  <a:srgbClr val="FFFFFF"/>
                </a:solidFill>
                <a:latin typeface="Bosch Office Sans"/>
                <a:cs typeface="Bosch Office Sans"/>
              </a:rPr>
              <a:t>Maturity Evaluation</a:t>
            </a:r>
            <a:endParaRPr sz="778" b="1" dirty="0">
              <a:solidFill>
                <a:srgbClr val="FFFFFF"/>
              </a:solidFill>
              <a:latin typeface="Bosch Office Sans"/>
              <a:cs typeface="Bosch Office Sans"/>
            </a:endParaRPr>
          </a:p>
        </p:txBody>
      </p:sp>
      <p:sp>
        <p:nvSpPr>
          <p:cNvPr id="72" name="Rechteck 36"/>
          <p:cNvSpPr/>
          <p:nvPr>
            <p:custDataLst>
              <p:tags r:id="rId29"/>
            </p:custDataLst>
          </p:nvPr>
        </p:nvSpPr>
        <p:spPr>
          <a:xfrm>
            <a:off x="8883947" y="2973341"/>
            <a:ext cx="1554418" cy="446180"/>
          </a:xfrm>
          <a:prstGeom prst="chevron">
            <a:avLst/>
          </a:prstGeom>
          <a:solidFill>
            <a:srgbClr val="1D9DA4"/>
          </a:solidFill>
          <a:ln>
            <a:noFill/>
          </a:ln>
        </p:spPr>
        <p:txBody>
          <a:bodyPr wrap="square" lIns="0" tIns="0" rIns="0" bIns="0" rtlCol="0" anchor="ctr">
            <a:noAutofit/>
          </a:bodyPr>
          <a:lstStyle/>
          <a:p>
            <a:pPr algn="ctr" defTabSz="1016264" fontAlgn="base">
              <a:spcBef>
                <a:spcPct val="0"/>
              </a:spcBef>
              <a:spcAft>
                <a:spcPct val="0"/>
              </a:spcAft>
              <a:defRPr/>
            </a:pPr>
            <a:r>
              <a:rPr lang="en-US" sz="778" b="1" dirty="0" smtClean="0">
                <a:solidFill>
                  <a:srgbClr val="FFFFFF"/>
                </a:solidFill>
                <a:latin typeface="Bosch Office Sans"/>
                <a:cs typeface="Bosch Office Sans"/>
              </a:rPr>
              <a:t>Implement Solutions </a:t>
            </a:r>
            <a:endParaRPr sz="778" b="1" dirty="0">
              <a:solidFill>
                <a:srgbClr val="FFFFFF"/>
              </a:solidFill>
              <a:latin typeface="Bosch Office Sans"/>
              <a:cs typeface="Bosch Office Sans"/>
            </a:endParaRPr>
          </a:p>
        </p:txBody>
      </p:sp>
      <p:sp>
        <p:nvSpPr>
          <p:cNvPr id="73" name="Rechteck 36"/>
          <p:cNvSpPr/>
          <p:nvPr>
            <p:custDataLst>
              <p:tags r:id="rId30"/>
            </p:custDataLst>
          </p:nvPr>
        </p:nvSpPr>
        <p:spPr>
          <a:xfrm>
            <a:off x="10115802" y="3457597"/>
            <a:ext cx="801663" cy="393426"/>
          </a:xfrm>
          <a:prstGeom prst="chevron">
            <a:avLst/>
          </a:prstGeom>
          <a:solidFill>
            <a:srgbClr val="1D9DA4"/>
          </a:solidFill>
          <a:ln>
            <a:noFill/>
          </a:ln>
        </p:spPr>
        <p:txBody>
          <a:bodyPr wrap="square" lIns="0" tIns="0" rIns="0" bIns="0" rtlCol="0" anchor="ctr">
            <a:noAutofit/>
          </a:bodyPr>
          <a:lstStyle/>
          <a:p>
            <a:pPr algn="ctr" defTabSz="1016264" fontAlgn="base">
              <a:spcBef>
                <a:spcPct val="0"/>
              </a:spcBef>
              <a:spcAft>
                <a:spcPct val="0"/>
              </a:spcAft>
              <a:defRPr/>
            </a:pPr>
            <a:r>
              <a:rPr lang="en-US" sz="778" b="1" dirty="0" smtClean="0">
                <a:solidFill>
                  <a:srgbClr val="FFFFFF"/>
                </a:solidFill>
                <a:latin typeface="Bosch Office Sans"/>
                <a:cs typeface="Bosch Office Sans"/>
              </a:rPr>
              <a:t>Measure</a:t>
            </a:r>
            <a:endParaRPr sz="778" b="1" dirty="0">
              <a:solidFill>
                <a:srgbClr val="FFFFFF"/>
              </a:solidFill>
              <a:latin typeface="Bosch Office Sans"/>
              <a:cs typeface="Bosch Office Sans"/>
            </a:endParaRPr>
          </a:p>
        </p:txBody>
      </p:sp>
      <p:pic>
        <p:nvPicPr>
          <p:cNvPr id="44" name="Picture 43"/>
          <p:cNvPicPr>
            <a:picLocks noChangeAspect="1"/>
          </p:cNvPicPr>
          <p:nvPr/>
        </p:nvPicPr>
        <p:blipFill>
          <a:blip r:embed="rId50">
            <a:clrChange>
              <a:clrFrom>
                <a:srgbClr val="FFFFFF"/>
              </a:clrFrom>
              <a:clrTo>
                <a:srgbClr val="FFFFFF">
                  <a:alpha val="0"/>
                </a:srgbClr>
              </a:clrTo>
            </a:clrChange>
          </a:blip>
          <a:stretch>
            <a:fillRect/>
          </a:stretch>
        </p:blipFill>
        <p:spPr>
          <a:xfrm>
            <a:off x="3323609" y="5487104"/>
            <a:ext cx="286692" cy="286692"/>
          </a:xfrm>
          <a:prstGeom prst="rect">
            <a:avLst/>
          </a:prstGeom>
        </p:spPr>
      </p:pic>
      <p:pic>
        <p:nvPicPr>
          <p:cNvPr id="45" name="Picture 44"/>
          <p:cNvPicPr>
            <a:picLocks noChangeAspect="1"/>
          </p:cNvPicPr>
          <p:nvPr/>
        </p:nvPicPr>
        <p:blipFill>
          <a:blip r:embed="rId50">
            <a:clrChange>
              <a:clrFrom>
                <a:srgbClr val="FFFFFF"/>
              </a:clrFrom>
              <a:clrTo>
                <a:srgbClr val="FFFFFF">
                  <a:alpha val="0"/>
                </a:srgbClr>
              </a:clrTo>
            </a:clrChange>
          </a:blip>
          <a:stretch>
            <a:fillRect/>
          </a:stretch>
        </p:blipFill>
        <p:spPr>
          <a:xfrm>
            <a:off x="5009886" y="5129292"/>
            <a:ext cx="286692" cy="286692"/>
          </a:xfrm>
          <a:prstGeom prst="rect">
            <a:avLst/>
          </a:prstGeom>
        </p:spPr>
      </p:pic>
      <p:cxnSp>
        <p:nvCxnSpPr>
          <p:cNvPr id="24" name="Elbow Connector 23"/>
          <p:cNvCxnSpPr>
            <a:endCxn id="10" idx="1"/>
          </p:cNvCxnSpPr>
          <p:nvPr/>
        </p:nvCxnSpPr>
        <p:spPr>
          <a:xfrm flipV="1">
            <a:off x="3894353" y="5455006"/>
            <a:ext cx="467379" cy="205924"/>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Elbow Connector 46"/>
          <p:cNvCxnSpPr>
            <a:stCxn id="12" idx="3"/>
            <a:endCxn id="41" idx="1"/>
          </p:cNvCxnSpPr>
          <p:nvPr/>
        </p:nvCxnSpPr>
        <p:spPr>
          <a:xfrm flipV="1">
            <a:off x="6509991" y="4618012"/>
            <a:ext cx="774329" cy="2603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Elbow Connector 51"/>
          <p:cNvCxnSpPr>
            <a:endCxn id="41" idx="0"/>
          </p:cNvCxnSpPr>
          <p:nvPr/>
        </p:nvCxnSpPr>
        <p:spPr>
          <a:xfrm rot="5400000">
            <a:off x="8225968" y="4281463"/>
            <a:ext cx="192728" cy="17459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53" name="Rectangle 52"/>
          <p:cNvSpPr/>
          <p:nvPr/>
        </p:nvSpPr>
        <p:spPr>
          <a:xfrm>
            <a:off x="3573354" y="2905666"/>
            <a:ext cx="4331864" cy="972147"/>
          </a:xfrm>
          <a:prstGeom prst="rect">
            <a:avLst/>
          </a:prstGeom>
          <a:noFill/>
          <a:ln>
            <a:solidFill>
              <a:srgbClr val="1D9DA4"/>
            </a:solidFill>
          </a:ln>
        </p:spPr>
        <p:txBody>
          <a:bodyPr wrap="square" lIns="0" tIns="0" rIns="0" bIns="0" rtlCol="0" anchor="ctr">
            <a:noAutofit/>
          </a:bodyPr>
          <a:lstStyle/>
          <a:p>
            <a:pPr algn="ctr" defTabSz="1016264" fontAlgn="base">
              <a:spcBef>
                <a:spcPct val="0"/>
              </a:spcBef>
              <a:spcAft>
                <a:spcPct val="0"/>
              </a:spcAft>
            </a:pPr>
            <a:endParaRPr lang="en-GB" sz="778" b="1">
              <a:solidFill>
                <a:srgbClr val="FFFFFF"/>
              </a:solidFill>
              <a:latin typeface="Bosch Office Sans"/>
              <a:cs typeface="Bosch Office Sans"/>
            </a:endParaRPr>
          </a:p>
        </p:txBody>
      </p:sp>
      <p:sp>
        <p:nvSpPr>
          <p:cNvPr id="58" name="Rectangle 57"/>
          <p:cNvSpPr/>
          <p:nvPr/>
        </p:nvSpPr>
        <p:spPr>
          <a:xfrm>
            <a:off x="8032219" y="2914991"/>
            <a:ext cx="2885245" cy="972147"/>
          </a:xfrm>
          <a:prstGeom prst="rect">
            <a:avLst/>
          </a:prstGeom>
          <a:noFill/>
          <a:ln>
            <a:solidFill>
              <a:srgbClr val="1D9DA4"/>
            </a:solidFill>
          </a:ln>
        </p:spPr>
        <p:txBody>
          <a:bodyPr wrap="square" lIns="0" tIns="0" rIns="0" bIns="0" rtlCol="0" anchor="ctr">
            <a:noAutofit/>
          </a:bodyPr>
          <a:lstStyle/>
          <a:p>
            <a:pPr algn="ctr" defTabSz="1016264" fontAlgn="base">
              <a:spcBef>
                <a:spcPct val="0"/>
              </a:spcBef>
              <a:spcAft>
                <a:spcPct val="0"/>
              </a:spcAft>
            </a:pPr>
            <a:endParaRPr lang="en-GB" sz="778" b="1">
              <a:solidFill>
                <a:srgbClr val="FFFFFF"/>
              </a:solidFill>
              <a:latin typeface="Bosch Office Sans"/>
              <a:cs typeface="Bosch Office Sans"/>
            </a:endParaRPr>
          </a:p>
        </p:txBody>
      </p:sp>
      <p:pic>
        <p:nvPicPr>
          <p:cNvPr id="61" name="Picture 60"/>
          <p:cNvPicPr>
            <a:picLocks noChangeAspect="1"/>
          </p:cNvPicPr>
          <p:nvPr/>
        </p:nvPicPr>
        <p:blipFill>
          <a:blip r:embed="rId50">
            <a:clrChange>
              <a:clrFrom>
                <a:srgbClr val="FFFFFF"/>
              </a:clrFrom>
              <a:clrTo>
                <a:srgbClr val="FFFFFF">
                  <a:alpha val="0"/>
                </a:srgbClr>
              </a:clrTo>
            </a:clrChange>
          </a:blip>
          <a:stretch>
            <a:fillRect/>
          </a:stretch>
        </p:blipFill>
        <p:spPr>
          <a:xfrm>
            <a:off x="5437386" y="5475040"/>
            <a:ext cx="286692" cy="286692"/>
          </a:xfrm>
          <a:prstGeom prst="rect">
            <a:avLst/>
          </a:prstGeom>
        </p:spPr>
      </p:pic>
      <p:pic>
        <p:nvPicPr>
          <p:cNvPr id="62" name="Picture 61"/>
          <p:cNvPicPr>
            <a:picLocks noChangeAspect="1"/>
          </p:cNvPicPr>
          <p:nvPr/>
        </p:nvPicPr>
        <p:blipFill>
          <a:blip r:embed="rId50">
            <a:clrChange>
              <a:clrFrom>
                <a:srgbClr val="FFFFFF"/>
              </a:clrFrom>
              <a:clrTo>
                <a:srgbClr val="FFFFFF">
                  <a:alpha val="0"/>
                </a:srgbClr>
              </a:clrTo>
            </a:clrChange>
          </a:blip>
          <a:stretch>
            <a:fillRect/>
          </a:stretch>
        </p:blipFill>
        <p:spPr>
          <a:xfrm>
            <a:off x="4261273" y="4195270"/>
            <a:ext cx="286692" cy="286692"/>
          </a:xfrm>
          <a:prstGeom prst="rect">
            <a:avLst/>
          </a:prstGeom>
        </p:spPr>
      </p:pic>
      <p:pic>
        <p:nvPicPr>
          <p:cNvPr id="63" name="Picture 62"/>
          <p:cNvPicPr>
            <a:picLocks noChangeAspect="1"/>
          </p:cNvPicPr>
          <p:nvPr/>
        </p:nvPicPr>
        <p:blipFill>
          <a:blip r:embed="rId50">
            <a:clrChange>
              <a:clrFrom>
                <a:srgbClr val="FFFFFF"/>
              </a:clrFrom>
              <a:clrTo>
                <a:srgbClr val="FFFFFF">
                  <a:alpha val="0"/>
                </a:srgbClr>
              </a:clrTo>
            </a:clrChange>
          </a:blip>
          <a:stretch>
            <a:fillRect/>
          </a:stretch>
        </p:blipFill>
        <p:spPr>
          <a:xfrm>
            <a:off x="4859707" y="3281193"/>
            <a:ext cx="286692" cy="286692"/>
          </a:xfrm>
          <a:prstGeom prst="rect">
            <a:avLst/>
          </a:prstGeom>
        </p:spPr>
      </p:pic>
      <p:pic>
        <p:nvPicPr>
          <p:cNvPr id="64" name="Picture 63"/>
          <p:cNvPicPr>
            <a:picLocks noChangeAspect="1"/>
          </p:cNvPicPr>
          <p:nvPr/>
        </p:nvPicPr>
        <p:blipFill>
          <a:blip r:embed="rId50">
            <a:clrChange>
              <a:clrFrom>
                <a:srgbClr val="FFFFFF"/>
              </a:clrFrom>
              <a:clrTo>
                <a:srgbClr val="FFFFFF">
                  <a:alpha val="0"/>
                </a:srgbClr>
              </a:clrTo>
            </a:clrChange>
          </a:blip>
          <a:stretch>
            <a:fillRect/>
          </a:stretch>
        </p:blipFill>
        <p:spPr>
          <a:xfrm>
            <a:off x="6469356" y="2790991"/>
            <a:ext cx="286692" cy="286692"/>
          </a:xfrm>
          <a:prstGeom prst="rect">
            <a:avLst/>
          </a:prstGeom>
        </p:spPr>
      </p:pic>
      <p:pic>
        <p:nvPicPr>
          <p:cNvPr id="65" name="Picture 64"/>
          <p:cNvPicPr>
            <a:picLocks noChangeAspect="1"/>
          </p:cNvPicPr>
          <p:nvPr/>
        </p:nvPicPr>
        <p:blipFill>
          <a:blip r:embed="rId49">
            <a:clrChange>
              <a:clrFrom>
                <a:srgbClr val="FFFFFF"/>
              </a:clrFrom>
              <a:clrTo>
                <a:srgbClr val="FFFFFF">
                  <a:alpha val="0"/>
                </a:srgbClr>
              </a:clrTo>
            </a:clrChange>
          </a:blip>
          <a:stretch>
            <a:fillRect/>
          </a:stretch>
        </p:blipFill>
        <p:spPr>
          <a:xfrm flipH="1">
            <a:off x="5860137" y="4164624"/>
            <a:ext cx="232967" cy="232967"/>
          </a:xfrm>
          <a:prstGeom prst="rect">
            <a:avLst/>
          </a:prstGeom>
        </p:spPr>
      </p:pic>
      <p:sp>
        <p:nvSpPr>
          <p:cNvPr id="54" name="Text Placeholder 2"/>
          <p:cNvSpPr txBox="1">
            <a:spLocks/>
          </p:cNvSpPr>
          <p:nvPr/>
        </p:nvSpPr>
        <p:spPr>
          <a:xfrm>
            <a:off x="221728" y="331329"/>
            <a:ext cx="10452100" cy="388800"/>
          </a:xfrm>
          <a:prstGeom prst="rect">
            <a:avLst/>
          </a:prstGeom>
        </p:spPr>
        <p:txBody>
          <a:bodyPr vert="horz" lIns="0" tIns="0" rIns="0" bIns="0" rtlCol="0">
            <a:noAutofit/>
          </a:bodyPr>
          <a:lstStyle>
            <a:lvl1pPr marL="251982" indent="-251982" algn="l" defTabSz="914333" rtl="0" eaLnBrk="1" latinLnBrk="0" hangingPunct="1">
              <a:lnSpc>
                <a:spcPct val="89000"/>
              </a:lnSpc>
              <a:spcBef>
                <a:spcPts val="500"/>
              </a:spcBef>
              <a:buFont typeface="Wingdings 3" panose="05040102010807070707" pitchFamily="18" charset="2"/>
              <a:buNone/>
              <a:defRPr lang="de-DE" sz="2800" kern="0" baseline="0">
                <a:solidFill>
                  <a:schemeClr val="tx1"/>
                </a:solidFill>
                <a:latin typeface="+mn-lt"/>
                <a:ea typeface="+mn-ea"/>
                <a:cs typeface="+mn-cs"/>
              </a:defRPr>
            </a:lvl1pPr>
            <a:lvl2pPr marL="507563" indent="-273580" algn="l" defTabSz="914333" rtl="0" eaLnBrk="1" latinLnBrk="0" hangingPunct="1">
              <a:lnSpc>
                <a:spcPct val="103000"/>
              </a:lnSpc>
              <a:spcBef>
                <a:spcPts val="500"/>
              </a:spcBef>
              <a:buFont typeface="Wingdings 3" panose="05040102010807070707" pitchFamily="18" charset="2"/>
              <a:buChar char=""/>
              <a:defRPr sz="1600" kern="1200">
                <a:solidFill>
                  <a:schemeClr val="tx1"/>
                </a:solidFill>
                <a:latin typeface="+mn-lt"/>
                <a:ea typeface="+mn-ea"/>
                <a:cs typeface="+mn-cs"/>
              </a:defRPr>
            </a:lvl2pPr>
            <a:lvl3pPr marL="730746" indent="-205185" algn="l" defTabSz="914333" rtl="0" eaLnBrk="1" latinLnBrk="0" hangingPunct="1">
              <a:lnSpc>
                <a:spcPct val="102000"/>
              </a:lnSpc>
              <a:spcBef>
                <a:spcPts val="500"/>
              </a:spcBef>
              <a:buFont typeface="Bosch Office Sans" pitchFamily="2" charset="0"/>
              <a:buChar char="‒"/>
              <a:defRPr sz="1400" kern="1200">
                <a:solidFill>
                  <a:schemeClr val="tx1"/>
                </a:solidFill>
                <a:latin typeface="+mn-lt"/>
                <a:ea typeface="+mn-ea"/>
                <a:cs typeface="+mn-cs"/>
              </a:defRPr>
            </a:lvl3pPr>
            <a:lvl4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4pPr>
            <a:lvl5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5pPr>
            <a:lvl6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6pPr>
            <a:lvl7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7pPr>
            <a:lvl8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8pPr>
            <a:lvl9pPr marL="932331" indent="-183586" algn="l" defTabSz="914333" rtl="0" eaLnBrk="1" latinLnBrk="0" hangingPunct="1">
              <a:lnSpc>
                <a:spcPct val="103000"/>
              </a:lnSpc>
              <a:spcBef>
                <a:spcPts val="500"/>
              </a:spcBef>
              <a:buFont typeface="Bosch Office Sans" pitchFamily="2" charset="0"/>
              <a:buChar char="‒"/>
              <a:defRPr sz="1300" kern="1200" baseline="0">
                <a:solidFill>
                  <a:schemeClr val="tx1"/>
                </a:solidFill>
                <a:latin typeface="+mn-lt"/>
                <a:ea typeface="+mn-ea"/>
                <a:cs typeface="+mn-cs"/>
              </a:defRPr>
            </a:lvl9pPr>
          </a:lstStyle>
          <a:p>
            <a:pPr marL="251982" marR="0" lvl="0" indent="-251982" algn="l" defTabSz="914333" rtl="0" eaLnBrk="1" fontAlgn="auto" latinLnBrk="0" hangingPunct="1">
              <a:lnSpc>
                <a:spcPct val="89000"/>
              </a:lnSpc>
              <a:spcBef>
                <a:spcPts val="500"/>
              </a:spcBef>
              <a:spcAft>
                <a:spcPts val="0"/>
              </a:spcAft>
              <a:buClrTx/>
              <a:buSzTx/>
              <a:buFont typeface="Wingdings 3" panose="05040102010807070707" pitchFamily="18" charset="2"/>
              <a:buNone/>
              <a:tabLst/>
              <a:defRPr/>
            </a:pPr>
            <a:r>
              <a:rPr kumimoji="0" lang="en-GB" sz="2800" b="1" i="0" u="none" strike="noStrike" kern="0" cap="none" spc="0" normalizeH="0" baseline="0" noProof="0" dirty="0" smtClean="0">
                <a:ln>
                  <a:noFill/>
                </a:ln>
                <a:gradFill>
                  <a:gsLst>
                    <a:gs pos="0">
                      <a:srgbClr val="A80163"/>
                    </a:gs>
                    <a:gs pos="16000">
                      <a:srgbClr val="3F136C"/>
                    </a:gs>
                    <a:gs pos="48000">
                      <a:srgbClr val="0E78C5"/>
                    </a:gs>
                    <a:gs pos="31000">
                      <a:srgbClr val="08427E"/>
                    </a:gs>
                    <a:gs pos="97000">
                      <a:srgbClr val="0A5139"/>
                    </a:gs>
                    <a:gs pos="77922">
                      <a:srgbClr val="67B419"/>
                    </a:gs>
                    <a:gs pos="63000">
                      <a:srgbClr val="1399A0"/>
                    </a:gs>
                  </a:gsLst>
                  <a:lin ang="0" scaled="0"/>
                </a:gradFill>
                <a:effectLst/>
                <a:uLnTx/>
                <a:uFillTx/>
                <a:latin typeface="Bosch Office Sans" pitchFamily="2" charset="0"/>
                <a:ea typeface="+mn-ea"/>
                <a:cs typeface="+mn-cs"/>
              </a:rPr>
              <a:t>Autonomous 1.0 : CANVAS</a:t>
            </a:r>
            <a:endParaRPr kumimoji="0" lang="en-GB" sz="2800" b="0" i="0" u="none" strike="noStrike" kern="0" cap="none" spc="0" normalizeH="0" baseline="0" noProof="0" dirty="0">
              <a:ln>
                <a:noFill/>
              </a:ln>
              <a:solidFill>
                <a:srgbClr val="000000"/>
              </a:solidFill>
              <a:effectLst/>
              <a:uLnTx/>
              <a:uFillTx/>
              <a:latin typeface="Bosch Office Sans"/>
              <a:ea typeface="+mn-ea"/>
              <a:cs typeface="+mn-cs"/>
            </a:endParaRPr>
          </a:p>
        </p:txBody>
      </p:sp>
    </p:spTree>
    <p:extLst>
      <p:ext uri="{BB962C8B-B14F-4D97-AF65-F5344CB8AC3E}">
        <p14:creationId xmlns:p14="http://schemas.microsoft.com/office/powerpoint/2010/main" val="156920797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custDataLst>
              <p:tags r:id="rId1"/>
            </p:custDataLst>
          </p:nvPr>
        </p:nvSpPr>
        <p:spPr>
          <a:xfrm>
            <a:off x="9004282" y="6413662"/>
            <a:ext cx="1498744" cy="245328"/>
          </a:xfrm>
          <a:prstGeom prst="rect">
            <a:avLst/>
          </a:prstGeom>
          <a:noFill/>
        </p:spPr>
        <p:txBody>
          <a:bodyPr wrap="square" lIns="0" tIns="0" rIns="0" bIns="0" rtlCol="0">
            <a:noAutofit/>
          </a:bodyPr>
          <a:lstStyle/>
          <a:p>
            <a:pPr defTabSz="1016264">
              <a:lnSpc>
                <a:spcPct val="107000"/>
              </a:lnSpc>
              <a:spcBef>
                <a:spcPts val="556"/>
              </a:spcBef>
              <a:defRPr/>
            </a:pPr>
            <a:endParaRPr lang="en-US" sz="2001" kern="0" dirty="0" err="1">
              <a:solidFill>
                <a:srgbClr val="000000"/>
              </a:solidFill>
              <a:latin typeface="Bosch Office Sans" pitchFamily="34" charset="0"/>
            </a:endParaRPr>
          </a:p>
        </p:txBody>
      </p:sp>
      <p:pic>
        <p:nvPicPr>
          <p:cNvPr id="3" name="Graphic 101__" descr="Marker">
            <a:extLst>
              <a:ext uri="{FF2B5EF4-FFF2-40B4-BE49-F238E27FC236}">
                <a16:creationId xmlns:a16="http://schemas.microsoft.com/office/drawing/2014/main" id="{57E3C63F-9926-43AC-8E93-61FDE5AE3AF6}"/>
              </a:ext>
            </a:extLst>
          </p:cNvPr>
          <p:cNvPicPr>
            <a:picLocks noChangeAspect="1"/>
          </p:cNvPicPr>
          <p:nvPr>
            <p:custDataLst>
              <p:tags r:id="rId2"/>
            </p:custDataLst>
          </p:nvPr>
        </p:nvPicPr>
        <p:blipFill>
          <a:blip r:embed="rId32" cstate="hqprint">
            <a:extLst>
              <a:ext uri="{28A0092B-C50C-407E-A947-70E740481C1C}">
                <a14:useLocalDpi xmlns:a14="http://schemas.microsoft.com/office/drawing/2010/main" val="0"/>
              </a:ext>
              <a:ext uri="{96DAC541-7B7A-43D3-8B79-37D633B846F1}">
                <asvg:svgBlip xmlns:asvg="http://schemas.microsoft.com/office/drawing/2016/SVG/main" xmlns="" r:embed="rId48"/>
              </a:ext>
            </a:extLst>
          </a:blip>
          <a:stretch>
            <a:fillRect/>
          </a:stretch>
        </p:blipFill>
        <p:spPr>
          <a:xfrm>
            <a:off x="8305039" y="6441078"/>
            <a:ext cx="301702" cy="301702"/>
          </a:xfrm>
          <a:prstGeom prst="rect">
            <a:avLst/>
          </a:prstGeom>
        </p:spPr>
      </p:pic>
      <p:sp>
        <p:nvSpPr>
          <p:cNvPr id="4" name="TextBox 3"/>
          <p:cNvSpPr txBox="1"/>
          <p:nvPr>
            <p:custDataLst>
              <p:tags r:id="rId3"/>
            </p:custDataLst>
          </p:nvPr>
        </p:nvSpPr>
        <p:spPr>
          <a:xfrm>
            <a:off x="8530404" y="6511635"/>
            <a:ext cx="1452009" cy="250893"/>
          </a:xfrm>
          <a:prstGeom prst="rect">
            <a:avLst/>
          </a:prstGeom>
          <a:noFill/>
        </p:spPr>
        <p:txBody>
          <a:bodyPr wrap="square" lIns="0" tIns="0" rIns="0" bIns="0" rtlCol="0">
            <a:noAutofit/>
          </a:bodyPr>
          <a:lstStyle/>
          <a:p>
            <a:pPr defTabSz="1016264">
              <a:lnSpc>
                <a:spcPct val="107000"/>
              </a:lnSpc>
              <a:spcBef>
                <a:spcPts val="556"/>
              </a:spcBef>
              <a:defRPr/>
            </a:pPr>
            <a:r>
              <a:rPr lang="en-US" sz="1111" kern="0" dirty="0">
                <a:solidFill>
                  <a:srgbClr val="000000"/>
                </a:solidFill>
                <a:latin typeface="Bosch Office Sans" pitchFamily="34" charset="0"/>
              </a:rPr>
              <a:t>As of </a:t>
            </a:r>
            <a:r>
              <a:rPr lang="en-US" sz="1000" kern="0" dirty="0">
                <a:solidFill>
                  <a:srgbClr val="000000"/>
                </a:solidFill>
                <a:latin typeface="Bosch Office Sans" pitchFamily="34" charset="0"/>
              </a:rPr>
              <a:t>Today</a:t>
            </a:r>
            <a:endParaRPr lang="en-US" sz="1111" kern="0" dirty="0">
              <a:solidFill>
                <a:srgbClr val="000000"/>
              </a:solidFill>
              <a:latin typeface="Bosch Office Sans" pitchFamily="34" charset="0"/>
            </a:endParaRPr>
          </a:p>
        </p:txBody>
      </p:sp>
      <p:sp>
        <p:nvSpPr>
          <p:cNvPr id="5" name="TextBox 4"/>
          <p:cNvSpPr txBox="1"/>
          <p:nvPr>
            <p:custDataLst>
              <p:tags r:id="rId4"/>
            </p:custDataLst>
          </p:nvPr>
        </p:nvSpPr>
        <p:spPr>
          <a:xfrm>
            <a:off x="9537403" y="6521276"/>
            <a:ext cx="867897" cy="195391"/>
          </a:xfrm>
          <a:prstGeom prst="rect">
            <a:avLst/>
          </a:prstGeom>
          <a:noFill/>
        </p:spPr>
        <p:txBody>
          <a:bodyPr wrap="square" lIns="0" tIns="0" rIns="0" bIns="0" rtlCol="0">
            <a:noAutofit/>
          </a:bodyPr>
          <a:lstStyle/>
          <a:p>
            <a:pPr defTabSz="1016264">
              <a:lnSpc>
                <a:spcPct val="107000"/>
              </a:lnSpc>
              <a:spcBef>
                <a:spcPts val="556"/>
              </a:spcBef>
              <a:defRPr/>
            </a:pPr>
            <a:r>
              <a:rPr lang="en-US" sz="1000" kern="0" dirty="0">
                <a:solidFill>
                  <a:srgbClr val="000000"/>
                </a:solidFill>
                <a:latin typeface="Bosch Office Sans" pitchFamily="34" charset="0"/>
              </a:rPr>
              <a:t>Achieved</a:t>
            </a:r>
          </a:p>
        </p:txBody>
      </p:sp>
      <p:pic>
        <p:nvPicPr>
          <p:cNvPr id="6" name="Picture 5"/>
          <p:cNvPicPr>
            <a:picLocks noChangeAspect="1"/>
          </p:cNvPicPr>
          <p:nvPr/>
        </p:nvPicPr>
        <p:blipFill>
          <a:blip r:embed="rId49">
            <a:clrChange>
              <a:clrFrom>
                <a:srgbClr val="FFFFFF"/>
              </a:clrFrom>
              <a:clrTo>
                <a:srgbClr val="FFFFFF">
                  <a:alpha val="0"/>
                </a:srgbClr>
              </a:clrTo>
            </a:clrChange>
          </a:blip>
          <a:stretch>
            <a:fillRect/>
          </a:stretch>
        </p:blipFill>
        <p:spPr>
          <a:xfrm flipH="1">
            <a:off x="10173242" y="6482636"/>
            <a:ext cx="213909" cy="213909"/>
          </a:xfrm>
          <a:prstGeom prst="rect">
            <a:avLst/>
          </a:prstGeom>
        </p:spPr>
      </p:pic>
      <p:sp>
        <p:nvSpPr>
          <p:cNvPr id="7" name="TextBox 6"/>
          <p:cNvSpPr txBox="1"/>
          <p:nvPr>
            <p:custDataLst>
              <p:tags r:id="rId5"/>
            </p:custDataLst>
          </p:nvPr>
        </p:nvSpPr>
        <p:spPr>
          <a:xfrm>
            <a:off x="10405300" y="6490339"/>
            <a:ext cx="867897" cy="195391"/>
          </a:xfrm>
          <a:prstGeom prst="rect">
            <a:avLst/>
          </a:prstGeom>
          <a:noFill/>
        </p:spPr>
        <p:txBody>
          <a:bodyPr wrap="square" lIns="0" tIns="0" rIns="0" bIns="0" rtlCol="0">
            <a:noAutofit/>
          </a:bodyPr>
          <a:lstStyle/>
          <a:p>
            <a:pPr defTabSz="1016264">
              <a:lnSpc>
                <a:spcPct val="107000"/>
              </a:lnSpc>
              <a:spcBef>
                <a:spcPts val="556"/>
              </a:spcBef>
              <a:defRPr/>
            </a:pPr>
            <a:r>
              <a:rPr lang="en-US" sz="1000" kern="0" dirty="0">
                <a:solidFill>
                  <a:srgbClr val="000000"/>
                </a:solidFill>
                <a:latin typeface="Bosch Office Sans" pitchFamily="34" charset="0"/>
              </a:rPr>
              <a:t>Working On</a:t>
            </a:r>
          </a:p>
        </p:txBody>
      </p:sp>
      <p:pic>
        <p:nvPicPr>
          <p:cNvPr id="8" name="Picture 7"/>
          <p:cNvPicPr>
            <a:picLocks noChangeAspect="1"/>
          </p:cNvPicPr>
          <p:nvPr/>
        </p:nvPicPr>
        <p:blipFill>
          <a:blip r:embed="rId50">
            <a:clrChange>
              <a:clrFrom>
                <a:srgbClr val="FFFFFF"/>
              </a:clrFrom>
              <a:clrTo>
                <a:srgbClr val="FFFFFF">
                  <a:alpha val="0"/>
                </a:srgbClr>
              </a:clrTo>
            </a:clrChange>
          </a:blip>
          <a:stretch>
            <a:fillRect/>
          </a:stretch>
        </p:blipFill>
        <p:spPr>
          <a:xfrm>
            <a:off x="9286497" y="6441361"/>
            <a:ext cx="286692" cy="286692"/>
          </a:xfrm>
          <a:prstGeom prst="rect">
            <a:avLst/>
          </a:prstGeom>
        </p:spPr>
      </p:pic>
      <p:sp>
        <p:nvSpPr>
          <p:cNvPr id="55" name="Text Placeholder 2"/>
          <p:cNvSpPr txBox="1">
            <a:spLocks/>
          </p:cNvSpPr>
          <p:nvPr/>
        </p:nvSpPr>
        <p:spPr>
          <a:xfrm>
            <a:off x="135724" y="223605"/>
            <a:ext cx="10452100" cy="388800"/>
          </a:xfrm>
          <a:prstGeom prst="rect">
            <a:avLst/>
          </a:prstGeom>
        </p:spPr>
        <p:txBody>
          <a:bodyPr vert="horz" lIns="0" tIns="0" rIns="0" bIns="0" rtlCol="0">
            <a:noAutofit/>
          </a:bodyPr>
          <a:lstStyle>
            <a:lvl1pPr marL="251982" indent="-251982" algn="l" defTabSz="914333" rtl="0" eaLnBrk="1" latinLnBrk="0" hangingPunct="1">
              <a:lnSpc>
                <a:spcPct val="89000"/>
              </a:lnSpc>
              <a:spcBef>
                <a:spcPts val="500"/>
              </a:spcBef>
              <a:buFont typeface="Wingdings 3" panose="05040102010807070707" pitchFamily="18" charset="2"/>
              <a:buNone/>
              <a:defRPr lang="de-DE" sz="2800" kern="0" baseline="0">
                <a:solidFill>
                  <a:schemeClr val="tx1"/>
                </a:solidFill>
                <a:latin typeface="+mn-lt"/>
                <a:ea typeface="+mn-ea"/>
                <a:cs typeface="+mn-cs"/>
              </a:defRPr>
            </a:lvl1pPr>
            <a:lvl2pPr marL="507563" indent="-273580" algn="l" defTabSz="914333" rtl="0" eaLnBrk="1" latinLnBrk="0" hangingPunct="1">
              <a:lnSpc>
                <a:spcPct val="103000"/>
              </a:lnSpc>
              <a:spcBef>
                <a:spcPts val="500"/>
              </a:spcBef>
              <a:buFont typeface="Wingdings 3" panose="05040102010807070707" pitchFamily="18" charset="2"/>
              <a:buChar char=""/>
              <a:defRPr sz="1600" kern="1200">
                <a:solidFill>
                  <a:schemeClr val="tx1"/>
                </a:solidFill>
                <a:latin typeface="+mn-lt"/>
                <a:ea typeface="+mn-ea"/>
                <a:cs typeface="+mn-cs"/>
              </a:defRPr>
            </a:lvl2pPr>
            <a:lvl3pPr marL="730746" indent="-205185" algn="l" defTabSz="914333" rtl="0" eaLnBrk="1" latinLnBrk="0" hangingPunct="1">
              <a:lnSpc>
                <a:spcPct val="102000"/>
              </a:lnSpc>
              <a:spcBef>
                <a:spcPts val="500"/>
              </a:spcBef>
              <a:buFont typeface="Bosch Office Sans" pitchFamily="2" charset="0"/>
              <a:buChar char="‒"/>
              <a:defRPr sz="1400" kern="1200">
                <a:solidFill>
                  <a:schemeClr val="tx1"/>
                </a:solidFill>
                <a:latin typeface="+mn-lt"/>
                <a:ea typeface="+mn-ea"/>
                <a:cs typeface="+mn-cs"/>
              </a:defRPr>
            </a:lvl3pPr>
            <a:lvl4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4pPr>
            <a:lvl5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5pPr>
            <a:lvl6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6pPr>
            <a:lvl7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7pPr>
            <a:lvl8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8pPr>
            <a:lvl9pPr marL="932331" indent="-183586" algn="l" defTabSz="914333" rtl="0" eaLnBrk="1" latinLnBrk="0" hangingPunct="1">
              <a:lnSpc>
                <a:spcPct val="103000"/>
              </a:lnSpc>
              <a:spcBef>
                <a:spcPts val="500"/>
              </a:spcBef>
              <a:buFont typeface="Bosch Office Sans" pitchFamily="2" charset="0"/>
              <a:buChar char="‒"/>
              <a:defRPr sz="1300" kern="1200" baseline="0">
                <a:solidFill>
                  <a:schemeClr val="tx1"/>
                </a:solidFill>
                <a:latin typeface="+mn-lt"/>
                <a:ea typeface="+mn-ea"/>
                <a:cs typeface="+mn-cs"/>
              </a:defRPr>
            </a:lvl9pPr>
          </a:lstStyle>
          <a:p>
            <a:pPr marL="251982" marR="0" lvl="0" indent="-251982" algn="l" defTabSz="914333" rtl="0" eaLnBrk="1" fontAlgn="auto" latinLnBrk="0" hangingPunct="1">
              <a:lnSpc>
                <a:spcPct val="89000"/>
              </a:lnSpc>
              <a:spcBef>
                <a:spcPts val="500"/>
              </a:spcBef>
              <a:spcAft>
                <a:spcPts val="0"/>
              </a:spcAft>
              <a:buClrTx/>
              <a:buSzTx/>
              <a:buFont typeface="Wingdings 3" panose="05040102010807070707" pitchFamily="18" charset="2"/>
              <a:buNone/>
              <a:tabLst/>
              <a:defRPr/>
            </a:pPr>
            <a:r>
              <a:rPr kumimoji="0" lang="en-GB" sz="2800" b="1" i="0" u="none" strike="noStrike" kern="0" cap="none" spc="0" normalizeH="0" baseline="0" noProof="0" dirty="0" smtClean="0">
                <a:ln>
                  <a:noFill/>
                </a:ln>
                <a:gradFill>
                  <a:gsLst>
                    <a:gs pos="0">
                      <a:srgbClr val="A80163"/>
                    </a:gs>
                    <a:gs pos="16000">
                      <a:srgbClr val="3F136C"/>
                    </a:gs>
                    <a:gs pos="48000">
                      <a:srgbClr val="0E78C5"/>
                    </a:gs>
                    <a:gs pos="31000">
                      <a:srgbClr val="08427E"/>
                    </a:gs>
                    <a:gs pos="97000">
                      <a:srgbClr val="0A5139"/>
                    </a:gs>
                    <a:gs pos="77922">
                      <a:srgbClr val="67B419"/>
                    </a:gs>
                    <a:gs pos="63000">
                      <a:srgbClr val="1399A0"/>
                    </a:gs>
                  </a:gsLst>
                  <a:lin ang="0" scaled="0"/>
                </a:gradFill>
                <a:effectLst/>
                <a:uLnTx/>
                <a:uFillTx/>
                <a:latin typeface="Bosch Office Sans" pitchFamily="2" charset="0"/>
                <a:ea typeface="+mn-ea"/>
                <a:cs typeface="+mn-cs"/>
              </a:rPr>
              <a:t>Autonomous 1.0 : CANVAS</a:t>
            </a:r>
            <a:endParaRPr kumimoji="0" lang="en-GB" sz="2800" b="0" i="0" u="none" strike="noStrike" kern="0" cap="none" spc="0" normalizeH="0" baseline="0" noProof="0" dirty="0">
              <a:ln>
                <a:noFill/>
              </a:ln>
              <a:solidFill>
                <a:srgbClr val="000000"/>
              </a:solidFill>
              <a:effectLst/>
              <a:uLnTx/>
              <a:uFillTx/>
              <a:latin typeface="Bosch Office Sans"/>
              <a:ea typeface="+mn-ea"/>
              <a:cs typeface="+mn-cs"/>
            </a:endParaRPr>
          </a:p>
        </p:txBody>
      </p:sp>
      <p:graphicFrame>
        <p:nvGraphicFramePr>
          <p:cNvPr id="56" name="Inhaltsplatzhalter 4">
            <a:extLst>
              <a:ext uri="{FF2B5EF4-FFF2-40B4-BE49-F238E27FC236}">
                <a16:creationId xmlns:a16="http://schemas.microsoft.com/office/drawing/2014/main" id="{9EEFB891-72D8-443F-BFD1-C0148A729108}"/>
              </a:ext>
            </a:extLst>
          </p:cNvPr>
          <p:cNvGraphicFramePr>
            <a:graphicFrameLocks noChangeAspect="1"/>
          </p:cNvGraphicFramePr>
          <p:nvPr>
            <p:extLst>
              <p:ext uri="{D42A27DB-BD31-4B8C-83A1-F6EECF244321}">
                <p14:modId xmlns:p14="http://schemas.microsoft.com/office/powerpoint/2010/main" val="2681140858"/>
              </p:ext>
            </p:extLst>
          </p:nvPr>
        </p:nvGraphicFramePr>
        <p:xfrm>
          <a:off x="592461" y="876372"/>
          <a:ext cx="10680736" cy="5273322"/>
        </p:xfrm>
        <a:graphic>
          <a:graphicData uri="http://schemas.openxmlformats.org/drawingml/2006/table">
            <a:tbl>
              <a:tblPr firstRow="1" bandRow="1"/>
              <a:tblGrid>
                <a:gridCol w="2021006">
                  <a:extLst>
                    <a:ext uri="{9D8B030D-6E8A-4147-A177-3AD203B41FA5}">
                      <a16:colId xmlns:a16="http://schemas.microsoft.com/office/drawing/2014/main" val="20000"/>
                    </a:ext>
                  </a:extLst>
                </a:gridCol>
                <a:gridCol w="802234">
                  <a:extLst>
                    <a:ext uri="{9D8B030D-6E8A-4147-A177-3AD203B41FA5}">
                      <a16:colId xmlns:a16="http://schemas.microsoft.com/office/drawing/2014/main" val="2232185997"/>
                    </a:ext>
                  </a:extLst>
                </a:gridCol>
                <a:gridCol w="802234">
                  <a:extLst>
                    <a:ext uri="{9D8B030D-6E8A-4147-A177-3AD203B41FA5}">
                      <a16:colId xmlns:a16="http://schemas.microsoft.com/office/drawing/2014/main" val="3372542797"/>
                    </a:ext>
                  </a:extLst>
                </a:gridCol>
                <a:gridCol w="692340">
                  <a:extLst>
                    <a:ext uri="{9D8B030D-6E8A-4147-A177-3AD203B41FA5}">
                      <a16:colId xmlns:a16="http://schemas.microsoft.com/office/drawing/2014/main" val="1114448866"/>
                    </a:ext>
                  </a:extLst>
                </a:gridCol>
                <a:gridCol w="890150">
                  <a:extLst>
                    <a:ext uri="{9D8B030D-6E8A-4147-A177-3AD203B41FA5}">
                      <a16:colId xmlns:a16="http://schemas.microsoft.com/office/drawing/2014/main" val="20002"/>
                    </a:ext>
                  </a:extLst>
                </a:gridCol>
                <a:gridCol w="714318">
                  <a:extLst>
                    <a:ext uri="{9D8B030D-6E8A-4147-A177-3AD203B41FA5}">
                      <a16:colId xmlns:a16="http://schemas.microsoft.com/office/drawing/2014/main" val="20003"/>
                    </a:ext>
                  </a:extLst>
                </a:gridCol>
                <a:gridCol w="780254">
                  <a:extLst>
                    <a:ext uri="{9D8B030D-6E8A-4147-A177-3AD203B41FA5}">
                      <a16:colId xmlns:a16="http://schemas.microsoft.com/office/drawing/2014/main" val="20004"/>
                    </a:ext>
                  </a:extLst>
                </a:gridCol>
                <a:gridCol w="857181">
                  <a:extLst>
                    <a:ext uri="{9D8B030D-6E8A-4147-A177-3AD203B41FA5}">
                      <a16:colId xmlns:a16="http://schemas.microsoft.com/office/drawing/2014/main" val="20005"/>
                    </a:ext>
                  </a:extLst>
                </a:gridCol>
                <a:gridCol w="835202">
                  <a:extLst>
                    <a:ext uri="{9D8B030D-6E8A-4147-A177-3AD203B41FA5}">
                      <a16:colId xmlns:a16="http://schemas.microsoft.com/office/drawing/2014/main" val="20011"/>
                    </a:ext>
                  </a:extLst>
                </a:gridCol>
                <a:gridCol w="615412">
                  <a:extLst>
                    <a:ext uri="{9D8B030D-6E8A-4147-A177-3AD203B41FA5}">
                      <a16:colId xmlns:a16="http://schemas.microsoft.com/office/drawing/2014/main" val="20012"/>
                    </a:ext>
                  </a:extLst>
                </a:gridCol>
                <a:gridCol w="714318">
                  <a:extLst>
                    <a:ext uri="{9D8B030D-6E8A-4147-A177-3AD203B41FA5}">
                      <a16:colId xmlns:a16="http://schemas.microsoft.com/office/drawing/2014/main" val="3784120929"/>
                    </a:ext>
                  </a:extLst>
                </a:gridCol>
                <a:gridCol w="956087">
                  <a:extLst>
                    <a:ext uri="{9D8B030D-6E8A-4147-A177-3AD203B41FA5}">
                      <a16:colId xmlns:a16="http://schemas.microsoft.com/office/drawing/2014/main" val="1560682773"/>
                    </a:ext>
                  </a:extLst>
                </a:gridCol>
              </a:tblGrid>
              <a:tr h="431330">
                <a:tc rowSpan="2">
                  <a:txBody>
                    <a:bodyPr/>
                    <a:lstStyle>
                      <a:lvl1pPr marL="0" algn="l" defTabSz="914333" rtl="0" eaLnBrk="1" latinLnBrk="0" hangingPunct="1">
                        <a:defRPr sz="1800" b="1" kern="1200">
                          <a:solidFill>
                            <a:schemeClr val="lt1"/>
                          </a:solidFill>
                          <a:latin typeface="Bosch Office Sans"/>
                        </a:defRPr>
                      </a:lvl1pPr>
                      <a:lvl2pPr marL="457166" algn="l" defTabSz="914333" rtl="0" eaLnBrk="1" latinLnBrk="0" hangingPunct="1">
                        <a:defRPr sz="1800" b="1" kern="1200">
                          <a:solidFill>
                            <a:schemeClr val="lt1"/>
                          </a:solidFill>
                          <a:latin typeface="Bosch Office Sans"/>
                        </a:defRPr>
                      </a:lvl2pPr>
                      <a:lvl3pPr marL="914333" algn="l" defTabSz="914333" rtl="0" eaLnBrk="1" latinLnBrk="0" hangingPunct="1">
                        <a:defRPr sz="1800" b="1" kern="1200">
                          <a:solidFill>
                            <a:schemeClr val="lt1"/>
                          </a:solidFill>
                          <a:latin typeface="Bosch Office Sans"/>
                        </a:defRPr>
                      </a:lvl3pPr>
                      <a:lvl4pPr marL="1371499" algn="l" defTabSz="914333" rtl="0" eaLnBrk="1" latinLnBrk="0" hangingPunct="1">
                        <a:defRPr sz="1800" b="1" kern="1200">
                          <a:solidFill>
                            <a:schemeClr val="lt1"/>
                          </a:solidFill>
                          <a:latin typeface="Bosch Office Sans"/>
                        </a:defRPr>
                      </a:lvl4pPr>
                      <a:lvl5pPr marL="1828665" algn="l" defTabSz="914333" rtl="0" eaLnBrk="1" latinLnBrk="0" hangingPunct="1">
                        <a:defRPr sz="1800" b="1" kern="1200">
                          <a:solidFill>
                            <a:schemeClr val="lt1"/>
                          </a:solidFill>
                          <a:latin typeface="Bosch Office Sans"/>
                        </a:defRPr>
                      </a:lvl5pPr>
                      <a:lvl6pPr marL="2285832" algn="l" defTabSz="914333" rtl="0" eaLnBrk="1" latinLnBrk="0" hangingPunct="1">
                        <a:defRPr sz="1800" b="1" kern="1200">
                          <a:solidFill>
                            <a:schemeClr val="lt1"/>
                          </a:solidFill>
                          <a:latin typeface="Bosch Office Sans"/>
                        </a:defRPr>
                      </a:lvl6pPr>
                      <a:lvl7pPr marL="2742998" algn="l" defTabSz="914333" rtl="0" eaLnBrk="1" latinLnBrk="0" hangingPunct="1">
                        <a:defRPr sz="1800" b="1" kern="1200">
                          <a:solidFill>
                            <a:schemeClr val="lt1"/>
                          </a:solidFill>
                          <a:latin typeface="Bosch Office Sans"/>
                        </a:defRPr>
                      </a:lvl7pPr>
                      <a:lvl8pPr marL="3200165" algn="l" defTabSz="914333" rtl="0" eaLnBrk="1" latinLnBrk="0" hangingPunct="1">
                        <a:defRPr sz="1800" b="1" kern="1200">
                          <a:solidFill>
                            <a:schemeClr val="lt1"/>
                          </a:solidFill>
                          <a:latin typeface="Bosch Office Sans"/>
                        </a:defRPr>
                      </a:lvl8pPr>
                      <a:lvl9pPr marL="3657332" algn="l" defTabSz="914333" rtl="0" eaLnBrk="1" latinLnBrk="0" hangingPunct="1">
                        <a:defRPr sz="1800" b="1" kern="1200">
                          <a:solidFill>
                            <a:schemeClr val="lt1"/>
                          </a:solidFill>
                          <a:latin typeface="Bosch Office Sans"/>
                        </a:defRPr>
                      </a:lvl9pPr>
                    </a:lstStyle>
                    <a:p>
                      <a:endParaRPr lang="de-DE" sz="1300" dirty="0">
                        <a:solidFill>
                          <a:srgbClr val="1399A0"/>
                        </a:solidFill>
                      </a:endParaRPr>
                    </a:p>
                  </a:txBody>
                  <a:tcPr marL="125588" marR="125588" marT="56473" marB="56473" anchor="ctr">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solidFill>
                  </a:tcPr>
                </a:tc>
                <a:tc gridSpan="3">
                  <a:txBody>
                    <a:bodyPr/>
                    <a:lstStyle/>
                    <a:p>
                      <a:pPr marL="0" algn="ctr" defTabSz="914333" rtl="0" eaLnBrk="1" latinLnBrk="0" hangingPunct="1"/>
                      <a:r>
                        <a:rPr lang="de-DE" sz="2000" b="1" kern="1200" dirty="0" smtClean="0">
                          <a:solidFill>
                            <a:schemeClr val="bg1"/>
                          </a:solidFill>
                          <a:latin typeface="Bosch Office Sans"/>
                          <a:ea typeface="+mn-ea"/>
                          <a:cs typeface="+mn-cs"/>
                        </a:rPr>
                        <a:t>2019</a:t>
                      </a:r>
                      <a:endParaRPr lang="de-DE" sz="2000" b="1" kern="1200" dirty="0">
                        <a:solidFill>
                          <a:schemeClr val="bg1"/>
                        </a:solidFill>
                        <a:latin typeface="Bosch Office Sans"/>
                        <a:ea typeface="+mn-ea"/>
                        <a:cs typeface="+mn-cs"/>
                      </a:endParaRPr>
                    </a:p>
                  </a:txBody>
                  <a:tcPr marL="125588" marR="125588" marT="56473" marB="56473" anchor="ctr">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solidFill>
                  </a:tcPr>
                </a:tc>
                <a:tc hMerge="1">
                  <a:txBody>
                    <a:bodyPr/>
                    <a:lstStyle/>
                    <a:p>
                      <a:pPr marL="0" algn="ctr" defTabSz="914333" rtl="0" eaLnBrk="1" latinLnBrk="0" hangingPunct="1"/>
                      <a:endParaRPr lang="de-DE" sz="2000" b="1" kern="1200" dirty="0">
                        <a:solidFill>
                          <a:schemeClr val="bg1"/>
                        </a:solidFill>
                        <a:latin typeface="Bosch Office Sans"/>
                        <a:ea typeface="+mn-ea"/>
                        <a:cs typeface="+mn-cs"/>
                      </a:endParaRPr>
                    </a:p>
                  </a:txBody>
                  <a:tcPr marL="125588" marR="125588" marT="56473" marB="56473" anchor="ctr">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solidFill>
                  </a:tcPr>
                </a:tc>
                <a:tc hMerge="1">
                  <a:txBody>
                    <a:bodyPr/>
                    <a:lstStyle/>
                    <a:p>
                      <a:pPr algn="ctr"/>
                      <a:endParaRPr lang="de-DE" sz="1800" dirty="0">
                        <a:solidFill>
                          <a:schemeClr val="bg1"/>
                        </a:solidFill>
                      </a:endParaRPr>
                    </a:p>
                  </a:txBody>
                  <a:tcPr marL="113000" marR="113000" marT="50813" marB="50813" anchor="ctr">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solidFill>
                  </a:tcPr>
                </a:tc>
                <a:tc gridSpan="4">
                  <a:txBody>
                    <a:bodyPr/>
                    <a:lstStyle>
                      <a:lvl1pPr marL="0" algn="l" defTabSz="914333" rtl="0" eaLnBrk="1" latinLnBrk="0" hangingPunct="1">
                        <a:defRPr sz="1800" b="1" kern="1200">
                          <a:solidFill>
                            <a:schemeClr val="lt1"/>
                          </a:solidFill>
                          <a:latin typeface="Bosch Office Sans"/>
                        </a:defRPr>
                      </a:lvl1pPr>
                      <a:lvl2pPr marL="457166" algn="l" defTabSz="914333" rtl="0" eaLnBrk="1" latinLnBrk="0" hangingPunct="1">
                        <a:defRPr sz="1800" b="1" kern="1200">
                          <a:solidFill>
                            <a:schemeClr val="lt1"/>
                          </a:solidFill>
                          <a:latin typeface="Bosch Office Sans"/>
                        </a:defRPr>
                      </a:lvl2pPr>
                      <a:lvl3pPr marL="914333" algn="l" defTabSz="914333" rtl="0" eaLnBrk="1" latinLnBrk="0" hangingPunct="1">
                        <a:defRPr sz="1800" b="1" kern="1200">
                          <a:solidFill>
                            <a:schemeClr val="lt1"/>
                          </a:solidFill>
                          <a:latin typeface="Bosch Office Sans"/>
                        </a:defRPr>
                      </a:lvl3pPr>
                      <a:lvl4pPr marL="1371499" algn="l" defTabSz="914333" rtl="0" eaLnBrk="1" latinLnBrk="0" hangingPunct="1">
                        <a:defRPr sz="1800" b="1" kern="1200">
                          <a:solidFill>
                            <a:schemeClr val="lt1"/>
                          </a:solidFill>
                          <a:latin typeface="Bosch Office Sans"/>
                        </a:defRPr>
                      </a:lvl4pPr>
                      <a:lvl5pPr marL="1828665" algn="l" defTabSz="914333" rtl="0" eaLnBrk="1" latinLnBrk="0" hangingPunct="1">
                        <a:defRPr sz="1800" b="1" kern="1200">
                          <a:solidFill>
                            <a:schemeClr val="lt1"/>
                          </a:solidFill>
                          <a:latin typeface="Bosch Office Sans"/>
                        </a:defRPr>
                      </a:lvl5pPr>
                      <a:lvl6pPr marL="2285832" algn="l" defTabSz="914333" rtl="0" eaLnBrk="1" latinLnBrk="0" hangingPunct="1">
                        <a:defRPr sz="1800" b="1" kern="1200">
                          <a:solidFill>
                            <a:schemeClr val="lt1"/>
                          </a:solidFill>
                          <a:latin typeface="Bosch Office Sans"/>
                        </a:defRPr>
                      </a:lvl6pPr>
                      <a:lvl7pPr marL="2742998" algn="l" defTabSz="914333" rtl="0" eaLnBrk="1" latinLnBrk="0" hangingPunct="1">
                        <a:defRPr sz="1800" b="1" kern="1200">
                          <a:solidFill>
                            <a:schemeClr val="lt1"/>
                          </a:solidFill>
                          <a:latin typeface="Bosch Office Sans"/>
                        </a:defRPr>
                      </a:lvl7pPr>
                      <a:lvl8pPr marL="3200165" algn="l" defTabSz="914333" rtl="0" eaLnBrk="1" latinLnBrk="0" hangingPunct="1">
                        <a:defRPr sz="1800" b="1" kern="1200">
                          <a:solidFill>
                            <a:schemeClr val="lt1"/>
                          </a:solidFill>
                          <a:latin typeface="Bosch Office Sans"/>
                        </a:defRPr>
                      </a:lvl8pPr>
                      <a:lvl9pPr marL="3657332" algn="l" defTabSz="914333" rtl="0" eaLnBrk="1" latinLnBrk="0" hangingPunct="1">
                        <a:defRPr sz="1800" b="1" kern="1200">
                          <a:solidFill>
                            <a:schemeClr val="lt1"/>
                          </a:solidFill>
                          <a:latin typeface="Bosch Office Sans"/>
                        </a:defRPr>
                      </a:lvl9pPr>
                    </a:lstStyle>
                    <a:p>
                      <a:pPr algn="ctr"/>
                      <a:r>
                        <a:rPr lang="de-DE" sz="2000" dirty="0" smtClean="0">
                          <a:solidFill>
                            <a:schemeClr val="bg1"/>
                          </a:solidFill>
                        </a:rPr>
                        <a:t>2020</a:t>
                      </a:r>
                      <a:endParaRPr lang="de-DE" sz="2000" dirty="0">
                        <a:solidFill>
                          <a:schemeClr val="bg1"/>
                        </a:solidFill>
                      </a:endParaRPr>
                    </a:p>
                  </a:txBody>
                  <a:tcPr marL="125588" marR="125588" marT="56473" marB="56473" anchor="ctr">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solidFill>
                  </a:tcPr>
                </a:tc>
                <a:tc hMerge="1">
                  <a:txBody>
                    <a:bodyPr/>
                    <a:lstStyle/>
                    <a:p>
                      <a:endParaRPr lang="de-DE" sz="1100" dirty="0">
                        <a:solidFill>
                          <a:schemeClr val="bg1"/>
                        </a:solidFill>
                      </a:endParaRPr>
                    </a:p>
                  </a:txBody>
                  <a:tcPr marL="101674" marR="101674" anchor="ctr">
                    <a:lnL w="12700" cmpd="sng">
                      <a:noFill/>
                    </a:lnL>
                    <a:lnR w="6350" cap="flat" cmpd="sng" algn="ctr">
                      <a:noFill/>
                      <a:prstDash val="solid"/>
                      <a:round/>
                      <a:headEnd type="none" w="med" len="med"/>
                      <a:tailEnd type="none" w="med" len="med"/>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08427E"/>
                    </a:solidFill>
                  </a:tcPr>
                </a:tc>
                <a:tc hMerge="1">
                  <a:txBody>
                    <a:bodyPr/>
                    <a:lstStyle/>
                    <a:p>
                      <a:endParaRPr lang="de-DE" sz="1100" dirty="0">
                        <a:solidFill>
                          <a:schemeClr val="bg1"/>
                        </a:solidFill>
                      </a:endParaRPr>
                    </a:p>
                  </a:txBody>
                  <a:tcPr marL="101674" marR="101674" anchor="ctr">
                    <a:lnL w="12700" cmpd="sng">
                      <a:noFill/>
                    </a:lnL>
                    <a:lnR w="6350" cap="flat" cmpd="sng" algn="ctr">
                      <a:noFill/>
                      <a:prstDash val="solid"/>
                      <a:round/>
                      <a:headEnd type="none" w="med" len="med"/>
                      <a:tailEnd type="none" w="med" len="med"/>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08427E"/>
                    </a:solidFill>
                  </a:tcPr>
                </a:tc>
                <a:tc hMerge="1">
                  <a:txBody>
                    <a:bodyPr/>
                    <a:lstStyle/>
                    <a:p>
                      <a:endParaRPr lang="de-DE" sz="1100" dirty="0">
                        <a:solidFill>
                          <a:schemeClr val="bg1"/>
                        </a:solidFill>
                      </a:endParaRPr>
                    </a:p>
                  </a:txBody>
                  <a:tcPr marL="101674" marR="101674" anchor="ctr">
                    <a:lnL w="12700" cmpd="sng">
                      <a:noFill/>
                    </a:lnL>
                    <a:lnR w="6350" cap="flat" cmpd="sng" algn="ctr">
                      <a:noFill/>
                      <a:prstDash val="solid"/>
                      <a:round/>
                      <a:headEnd type="none" w="med" len="med"/>
                      <a:tailEnd type="none" w="med" len="med"/>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08427E"/>
                    </a:solidFill>
                  </a:tcPr>
                </a:tc>
                <a:tc gridSpan="4">
                  <a:txBody>
                    <a:bodyPr/>
                    <a:lstStyle>
                      <a:lvl1pPr marL="0" algn="l" defTabSz="914333" rtl="0" eaLnBrk="1" latinLnBrk="0" hangingPunct="1">
                        <a:defRPr sz="1800" b="1" kern="1200">
                          <a:solidFill>
                            <a:schemeClr val="lt1"/>
                          </a:solidFill>
                          <a:latin typeface="Bosch Office Sans"/>
                        </a:defRPr>
                      </a:lvl1pPr>
                      <a:lvl2pPr marL="457166" algn="l" defTabSz="914333" rtl="0" eaLnBrk="1" latinLnBrk="0" hangingPunct="1">
                        <a:defRPr sz="1800" b="1" kern="1200">
                          <a:solidFill>
                            <a:schemeClr val="lt1"/>
                          </a:solidFill>
                          <a:latin typeface="Bosch Office Sans"/>
                        </a:defRPr>
                      </a:lvl2pPr>
                      <a:lvl3pPr marL="914333" algn="l" defTabSz="914333" rtl="0" eaLnBrk="1" latinLnBrk="0" hangingPunct="1">
                        <a:defRPr sz="1800" b="1" kern="1200">
                          <a:solidFill>
                            <a:schemeClr val="lt1"/>
                          </a:solidFill>
                          <a:latin typeface="Bosch Office Sans"/>
                        </a:defRPr>
                      </a:lvl3pPr>
                      <a:lvl4pPr marL="1371499" algn="l" defTabSz="914333" rtl="0" eaLnBrk="1" latinLnBrk="0" hangingPunct="1">
                        <a:defRPr sz="1800" b="1" kern="1200">
                          <a:solidFill>
                            <a:schemeClr val="lt1"/>
                          </a:solidFill>
                          <a:latin typeface="Bosch Office Sans"/>
                        </a:defRPr>
                      </a:lvl4pPr>
                      <a:lvl5pPr marL="1828665" algn="l" defTabSz="914333" rtl="0" eaLnBrk="1" latinLnBrk="0" hangingPunct="1">
                        <a:defRPr sz="1800" b="1" kern="1200">
                          <a:solidFill>
                            <a:schemeClr val="lt1"/>
                          </a:solidFill>
                          <a:latin typeface="Bosch Office Sans"/>
                        </a:defRPr>
                      </a:lvl5pPr>
                      <a:lvl6pPr marL="2285832" algn="l" defTabSz="914333" rtl="0" eaLnBrk="1" latinLnBrk="0" hangingPunct="1">
                        <a:defRPr sz="1800" b="1" kern="1200">
                          <a:solidFill>
                            <a:schemeClr val="lt1"/>
                          </a:solidFill>
                          <a:latin typeface="Bosch Office Sans"/>
                        </a:defRPr>
                      </a:lvl6pPr>
                      <a:lvl7pPr marL="2742998" algn="l" defTabSz="914333" rtl="0" eaLnBrk="1" latinLnBrk="0" hangingPunct="1">
                        <a:defRPr sz="1800" b="1" kern="1200">
                          <a:solidFill>
                            <a:schemeClr val="lt1"/>
                          </a:solidFill>
                          <a:latin typeface="Bosch Office Sans"/>
                        </a:defRPr>
                      </a:lvl7pPr>
                      <a:lvl8pPr marL="3200165" algn="l" defTabSz="914333" rtl="0" eaLnBrk="1" latinLnBrk="0" hangingPunct="1">
                        <a:defRPr sz="1800" b="1" kern="1200">
                          <a:solidFill>
                            <a:schemeClr val="lt1"/>
                          </a:solidFill>
                          <a:latin typeface="Bosch Office Sans"/>
                        </a:defRPr>
                      </a:lvl8pPr>
                      <a:lvl9pPr marL="3657332" algn="l" defTabSz="914333" rtl="0" eaLnBrk="1" latinLnBrk="0" hangingPunct="1">
                        <a:defRPr sz="1800" b="1" kern="1200">
                          <a:solidFill>
                            <a:schemeClr val="lt1"/>
                          </a:solidFill>
                          <a:latin typeface="Bosch Office Sans"/>
                        </a:defRPr>
                      </a:lvl9pPr>
                    </a:lstStyle>
                    <a:p>
                      <a:pPr algn="ctr"/>
                      <a:r>
                        <a:rPr lang="de-DE" sz="2000" dirty="0" smtClean="0">
                          <a:solidFill>
                            <a:schemeClr val="bg1"/>
                          </a:solidFill>
                        </a:rPr>
                        <a:t>2021</a:t>
                      </a:r>
                      <a:endParaRPr lang="de-DE" sz="2000" dirty="0">
                        <a:solidFill>
                          <a:schemeClr val="bg1"/>
                        </a:solidFill>
                      </a:endParaRPr>
                    </a:p>
                  </a:txBody>
                  <a:tcPr marL="125588" marR="125588" marT="56473" marB="56473" anchor="ctr">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solidFill>
                  </a:tcPr>
                </a:tc>
                <a:tc hMerge="1">
                  <a:txBody>
                    <a:bodyPr/>
                    <a:lstStyle/>
                    <a:p>
                      <a:endParaRPr lang="de-DE" sz="1100" dirty="0">
                        <a:solidFill>
                          <a:schemeClr val="bg1"/>
                        </a:solidFill>
                      </a:endParaRPr>
                    </a:p>
                  </a:txBody>
                  <a:tcPr marL="101674" marR="101674" anchor="ctr">
                    <a:lnL w="12700" cmpd="sng">
                      <a:noFill/>
                    </a:lnL>
                    <a:lnR w="6350" cap="flat" cmpd="sng" algn="ctr">
                      <a:noFill/>
                      <a:prstDash val="solid"/>
                      <a:round/>
                      <a:headEnd type="none" w="med" len="med"/>
                      <a:tailEnd type="none" w="med" len="med"/>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08427E"/>
                    </a:solidFill>
                  </a:tcPr>
                </a:tc>
                <a:tc hMerge="1">
                  <a:txBody>
                    <a:bodyPr/>
                    <a:lstStyle/>
                    <a:p>
                      <a:pPr algn="ctr"/>
                      <a:endParaRPr lang="de-DE" sz="1200" dirty="0">
                        <a:solidFill>
                          <a:schemeClr val="bg1"/>
                        </a:solidFill>
                      </a:endParaRPr>
                    </a:p>
                  </a:txBody>
                  <a:tcPr marL="113000" marR="113000" marT="50813" marB="50813"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hMerge="1">
                  <a:txBody>
                    <a:bodyPr/>
                    <a:lstStyle/>
                    <a:p>
                      <a:pPr algn="ctr"/>
                      <a:endParaRPr lang="de-DE" sz="1200" dirty="0">
                        <a:solidFill>
                          <a:schemeClr val="bg1"/>
                        </a:solidFill>
                      </a:endParaRPr>
                    </a:p>
                  </a:txBody>
                  <a:tcPr marL="113000" marR="113000" marT="50813" marB="50813"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464100">
                <a:tc vMerge="1">
                  <a:txBody>
                    <a:bodyPr/>
                    <a:lstStyle/>
                    <a:p>
                      <a:pPr>
                        <a:lnSpc>
                          <a:spcPts val="1300"/>
                        </a:lnSpc>
                      </a:pPr>
                      <a:endParaRPr lang="de-DE" sz="1000" b="0" dirty="0">
                        <a:solidFill>
                          <a:schemeClr val="tx1"/>
                        </a:solidFill>
                      </a:endParaRPr>
                    </a:p>
                  </a:txBody>
                  <a:tcPr marL="101674" marR="101674">
                    <a:lnL w="12700" cmpd="sng">
                      <a:noFill/>
                    </a:lnL>
                    <a:lnR w="6350" cap="flat" cmpd="sng" algn="ctr">
                      <a:solidFill>
                        <a:srgbClr val="FFFFFF">
                          <a:lumMod val="65000"/>
                        </a:srgb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de-DE" sz="1200" dirty="0" smtClean="0">
                          <a:solidFill>
                            <a:schemeClr val="accent1"/>
                          </a:solidFill>
                        </a:rPr>
                        <a:t>Q2</a:t>
                      </a:r>
                      <a:endParaRPr lang="de-DE" sz="1200" dirty="0">
                        <a:solidFill>
                          <a:schemeClr val="accent1"/>
                        </a:solidFill>
                      </a:endParaRPr>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p>
                      <a:pPr algn="ctr"/>
                      <a:r>
                        <a:rPr lang="de-DE" sz="1200" dirty="0" smtClean="0">
                          <a:solidFill>
                            <a:schemeClr val="accent1"/>
                          </a:solidFill>
                        </a:rPr>
                        <a:t>Q3</a:t>
                      </a:r>
                      <a:endParaRPr lang="de-DE" sz="1200" dirty="0">
                        <a:solidFill>
                          <a:schemeClr val="accent1"/>
                        </a:solidFill>
                      </a:endParaRPr>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p>
                      <a:pPr algn="ctr"/>
                      <a:r>
                        <a:rPr lang="de-DE" sz="1200" dirty="0" smtClean="0">
                          <a:solidFill>
                            <a:schemeClr val="accent1"/>
                          </a:solidFill>
                        </a:rPr>
                        <a:t>Q4</a:t>
                      </a:r>
                      <a:endParaRPr lang="de-DE" sz="1200" dirty="0">
                        <a:solidFill>
                          <a:schemeClr val="accent1"/>
                        </a:solidFill>
                      </a:endParaRPr>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pPr algn="ctr"/>
                      <a:r>
                        <a:rPr lang="de-DE" sz="1200" dirty="0" smtClean="0">
                          <a:solidFill>
                            <a:schemeClr val="dk1"/>
                          </a:solidFill>
                        </a:rPr>
                        <a:t>Q1</a:t>
                      </a:r>
                      <a:endParaRPr lang="de-DE" sz="1200" dirty="0">
                        <a:solidFill>
                          <a:schemeClr val="accent1"/>
                        </a:solidFill>
                      </a:endParaRPr>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pPr algn="ctr"/>
                      <a:r>
                        <a:rPr lang="de-DE" sz="1200" dirty="0" smtClean="0">
                          <a:solidFill>
                            <a:schemeClr val="accent1"/>
                          </a:solidFill>
                        </a:rPr>
                        <a:t>Q2</a:t>
                      </a:r>
                      <a:endParaRPr lang="de-DE" sz="1200" dirty="0">
                        <a:solidFill>
                          <a:schemeClr val="accent1"/>
                        </a:solidFill>
                      </a:endParaRPr>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pPr algn="ctr"/>
                      <a:r>
                        <a:rPr lang="de-DE" sz="1200" dirty="0" smtClean="0"/>
                        <a:t>Q3</a:t>
                      </a:r>
                      <a:endParaRPr lang="de-DE" sz="1200" dirty="0">
                        <a:solidFill>
                          <a:schemeClr val="accent1"/>
                        </a:solidFill>
                      </a:endParaRPr>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pPr algn="ctr"/>
                      <a:r>
                        <a:rPr lang="de-DE" sz="1200" dirty="0" smtClean="0"/>
                        <a:t>Q4</a:t>
                      </a:r>
                      <a:endParaRPr lang="de-DE" sz="1200" dirty="0">
                        <a:solidFill>
                          <a:schemeClr val="accent1"/>
                        </a:solidFill>
                      </a:endParaRPr>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pPr algn="ctr"/>
                      <a:r>
                        <a:rPr lang="de-DE" sz="1200" dirty="0" smtClean="0">
                          <a:solidFill>
                            <a:schemeClr val="accent1"/>
                          </a:solidFill>
                        </a:rPr>
                        <a:t>Q1</a:t>
                      </a:r>
                      <a:endParaRPr lang="de-DE" sz="1200" dirty="0">
                        <a:solidFill>
                          <a:schemeClr val="accent1"/>
                        </a:solidFill>
                      </a:endParaRPr>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pPr algn="ctr"/>
                      <a:r>
                        <a:rPr lang="de-DE" sz="1200" dirty="0" smtClean="0">
                          <a:solidFill>
                            <a:schemeClr val="accent1"/>
                          </a:solidFill>
                        </a:rPr>
                        <a:t>Q2</a:t>
                      </a:r>
                      <a:endParaRPr lang="de-DE" sz="1200" dirty="0">
                        <a:solidFill>
                          <a:schemeClr val="accent1"/>
                        </a:solidFill>
                      </a:endParaRPr>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pPr algn="ctr"/>
                      <a:r>
                        <a:rPr lang="de-DE" sz="1200" dirty="0" smtClean="0">
                          <a:solidFill>
                            <a:schemeClr val="accent1"/>
                          </a:solidFill>
                        </a:rPr>
                        <a:t>Q3</a:t>
                      </a:r>
                      <a:endParaRPr lang="de-DE" sz="1200" dirty="0">
                        <a:solidFill>
                          <a:schemeClr val="accent1"/>
                        </a:solidFill>
                      </a:endParaRPr>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pPr algn="ctr"/>
                      <a:r>
                        <a:rPr lang="de-DE" sz="1200" dirty="0" smtClean="0">
                          <a:solidFill>
                            <a:schemeClr val="accent1"/>
                          </a:solidFill>
                        </a:rPr>
                        <a:t>Q4</a:t>
                      </a:r>
                      <a:endParaRPr lang="de-DE" sz="1200" dirty="0">
                        <a:solidFill>
                          <a:schemeClr val="accent1"/>
                        </a:solidFill>
                      </a:endParaRPr>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extLst>
                  <a:ext uri="{0D108BD9-81ED-4DB2-BD59-A6C34878D82A}">
                    <a16:rowId xmlns:a16="http://schemas.microsoft.com/office/drawing/2014/main" val="10001"/>
                  </a:ext>
                </a:extLst>
              </a:tr>
              <a:tr h="1075928">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pPr algn="l">
                        <a:lnSpc>
                          <a:spcPts val="1300"/>
                        </a:lnSpc>
                      </a:pPr>
                      <a:r>
                        <a:rPr lang="de-DE" sz="1300" b="0" dirty="0" smtClean="0">
                          <a:solidFill>
                            <a:schemeClr val="tx1"/>
                          </a:solidFill>
                          <a:latin typeface="Arial" panose="020B0604020202020204" pitchFamily="34" charset="0"/>
                          <a:cs typeface="Arial" panose="020B0604020202020204" pitchFamily="34" charset="0"/>
                        </a:rPr>
                        <a:t>Collaboration with Other Initiatives</a:t>
                      </a:r>
                      <a:endParaRPr lang="de-DE" sz="1300" b="0" dirty="0">
                        <a:solidFill>
                          <a:schemeClr val="tx1"/>
                        </a:solidFill>
                        <a:latin typeface="Arial" panose="020B0604020202020204" pitchFamily="34" charset="0"/>
                        <a:cs typeface="Arial" panose="020B0604020202020204" pitchFamily="34" charset="0"/>
                      </a:endParaRPr>
                    </a:p>
                  </a:txBody>
                  <a:tcPr marL="125588" marR="125588" marT="56473" marB="56473" anchor="ctr">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p>
                      <a:endParaRPr lang="de-DE" sz="1300" dirty="0"/>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p>
                      <a:endParaRPr lang="de-DE" sz="1300" dirty="0"/>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p>
                      <a:endParaRPr lang="de-DE" sz="1300" dirty="0"/>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endParaRPr lang="de-DE" sz="1300" dirty="0"/>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endParaRPr lang="de-DE" sz="1300" dirty="0"/>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endParaRPr lang="de-DE" sz="1300" dirty="0"/>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endParaRPr lang="de-DE" sz="1300" dirty="0"/>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endParaRPr lang="de-DE" sz="1300" dirty="0"/>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endParaRPr lang="de-DE" sz="1300" dirty="0"/>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endParaRPr lang="de-DE" sz="1300" dirty="0"/>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endParaRPr lang="de-DE" sz="1300" dirty="0"/>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ysClr val="window" lastClr="FFFFFF"/>
                    </a:solidFill>
                  </a:tcPr>
                </a:tc>
                <a:extLst>
                  <a:ext uri="{0D108BD9-81ED-4DB2-BD59-A6C34878D82A}">
                    <a16:rowId xmlns:a16="http://schemas.microsoft.com/office/drawing/2014/main" val="10002"/>
                  </a:ext>
                </a:extLst>
              </a:tr>
              <a:tr h="967523">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pPr algn="l">
                        <a:lnSpc>
                          <a:spcPts val="1300"/>
                        </a:lnSpc>
                      </a:pPr>
                      <a:r>
                        <a:rPr lang="de-DE" sz="1300" b="0" dirty="0" smtClean="0">
                          <a:solidFill>
                            <a:schemeClr val="dk1"/>
                          </a:solidFill>
                          <a:latin typeface="Bosch Office Sans"/>
                        </a:rPr>
                        <a:t>Light</a:t>
                      </a:r>
                      <a:r>
                        <a:rPr lang="de-DE" sz="1300" b="0" baseline="0" dirty="0" smtClean="0">
                          <a:solidFill>
                            <a:schemeClr val="dk1"/>
                          </a:solidFill>
                          <a:latin typeface="Bosch Office Sans"/>
                        </a:rPr>
                        <a:t> House Projects</a:t>
                      </a:r>
                      <a:endParaRPr lang="de-DE" sz="1300" b="0" dirty="0">
                        <a:solidFill>
                          <a:schemeClr val="tx1"/>
                        </a:solidFill>
                        <a:latin typeface="+mn-lt"/>
                      </a:endParaRPr>
                    </a:p>
                  </a:txBody>
                  <a:tcPr marL="125588" marR="125588" marT="56473" marB="56473" anchor="ctr">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p>
                      <a:endParaRPr lang="de-DE" sz="1300" dirty="0"/>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p>
                      <a:endParaRPr lang="de-DE" sz="1300" dirty="0"/>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p>
                      <a:r>
                        <a:rPr lang="de-DE" sz="800" dirty="0" smtClean="0">
                          <a:latin typeface="Arial" panose="020B0604020202020204" pitchFamily="34" charset="0"/>
                          <a:cs typeface="Arial" panose="020B0604020202020204" pitchFamily="34" charset="0"/>
                        </a:rPr>
                        <a:t>2 Product lines</a:t>
                      </a:r>
                      <a:endParaRPr lang="de-DE" sz="800" dirty="0">
                        <a:latin typeface="Arial" panose="020B0604020202020204" pitchFamily="34" charset="0"/>
                        <a:cs typeface="Arial" panose="020B0604020202020204" pitchFamily="34" charset="0"/>
                      </a:endParaRPr>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endParaRPr lang="de-DE" sz="1300" dirty="0"/>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endParaRPr lang="de-DE" sz="1300"/>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endParaRPr lang="de-DE" sz="1300" dirty="0"/>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endParaRPr lang="de-DE" sz="1300" dirty="0"/>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pPr marL="0" marR="0" lvl="0" indent="0" algn="l" defTabSz="914333" rtl="0" eaLnBrk="1" fontAlgn="auto" latinLnBrk="0" hangingPunct="1">
                        <a:lnSpc>
                          <a:spcPct val="100000"/>
                        </a:lnSpc>
                        <a:spcBef>
                          <a:spcPts val="0"/>
                        </a:spcBef>
                        <a:spcAft>
                          <a:spcPts val="0"/>
                        </a:spcAft>
                        <a:buClrTx/>
                        <a:buSzTx/>
                        <a:buFontTx/>
                        <a:buNone/>
                        <a:tabLst/>
                        <a:defRPr/>
                      </a:pPr>
                      <a:r>
                        <a:rPr lang="de-DE" sz="800" dirty="0" smtClean="0">
                          <a:latin typeface="Arial" panose="020B0604020202020204" pitchFamily="34" charset="0"/>
                          <a:cs typeface="Arial" panose="020B0604020202020204" pitchFamily="34" charset="0"/>
                        </a:rPr>
                        <a:t>2 Product lines</a:t>
                      </a:r>
                    </a:p>
                    <a:p>
                      <a:endParaRPr lang="de-DE" sz="800" dirty="0"/>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endParaRPr lang="de-DE" sz="1300" dirty="0"/>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endParaRPr lang="de-DE" sz="1300"/>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endParaRPr lang="de-DE" sz="1300" dirty="0"/>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extLst>
                  <a:ext uri="{0D108BD9-81ED-4DB2-BD59-A6C34878D82A}">
                    <a16:rowId xmlns:a16="http://schemas.microsoft.com/office/drawing/2014/main" val="10003"/>
                  </a:ext>
                </a:extLst>
              </a:tr>
              <a:tr h="1013385">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pPr algn="l">
                        <a:lnSpc>
                          <a:spcPts val="1300"/>
                        </a:lnSpc>
                      </a:pPr>
                      <a:r>
                        <a:rPr lang="de-DE" sz="1300" dirty="0" smtClean="0"/>
                        <a:t>Solution</a:t>
                      </a:r>
                      <a:r>
                        <a:rPr lang="de-DE" sz="1300" baseline="0" dirty="0" smtClean="0"/>
                        <a:t> Landscape</a:t>
                      </a:r>
                      <a:endParaRPr lang="de-DE" sz="1300" b="0" dirty="0">
                        <a:solidFill>
                          <a:schemeClr val="tx1"/>
                        </a:solidFill>
                        <a:latin typeface="+mn-lt"/>
                      </a:endParaRPr>
                    </a:p>
                  </a:txBody>
                  <a:tcPr marL="125588" marR="125588" marT="56473" marB="56473" anchor="ctr">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p>
                      <a:endParaRPr lang="de-DE" sz="1300" dirty="0"/>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p>
                      <a:endParaRPr lang="de-DE" sz="1300" dirty="0"/>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p>
                      <a:endParaRPr lang="de-DE" sz="800" dirty="0">
                        <a:latin typeface="Arial" panose="020B0604020202020204" pitchFamily="34" charset="0"/>
                        <a:cs typeface="Arial" panose="020B0604020202020204" pitchFamily="34" charset="0"/>
                      </a:endParaRPr>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endParaRPr lang="de-DE" sz="1300" dirty="0"/>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endParaRPr lang="de-DE" sz="1300"/>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endParaRPr lang="de-DE" sz="1300" dirty="0"/>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endParaRPr lang="de-DE" sz="1300" dirty="0"/>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endParaRPr lang="de-DE" sz="1300"/>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endParaRPr lang="de-DE" sz="1300" dirty="0"/>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endParaRPr lang="de-DE" sz="1300" dirty="0"/>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endParaRPr lang="de-DE" sz="1300" dirty="0"/>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ysClr val="window" lastClr="FFFFFF"/>
                    </a:solidFill>
                  </a:tcPr>
                </a:tc>
                <a:extLst>
                  <a:ext uri="{0D108BD9-81ED-4DB2-BD59-A6C34878D82A}">
                    <a16:rowId xmlns:a16="http://schemas.microsoft.com/office/drawing/2014/main" val="10004"/>
                  </a:ext>
                </a:extLst>
              </a:tr>
              <a:tr h="1321056">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pPr algn="l">
                        <a:lnSpc>
                          <a:spcPts val="1300"/>
                        </a:lnSpc>
                      </a:pPr>
                      <a:r>
                        <a:rPr lang="de-DE" sz="1300" dirty="0" smtClean="0"/>
                        <a:t>Vision</a:t>
                      </a:r>
                      <a:endParaRPr lang="de-DE" sz="1300" b="0" dirty="0">
                        <a:solidFill>
                          <a:schemeClr val="tx1"/>
                        </a:solidFill>
                        <a:latin typeface="+mn-lt"/>
                      </a:endParaRPr>
                    </a:p>
                  </a:txBody>
                  <a:tcPr marL="125588" marR="125588" marT="56473" marB="56473" anchor="ctr">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p>
                      <a:endParaRPr lang="de-DE" sz="1300" dirty="0"/>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p>
                      <a:endParaRPr lang="de-DE" sz="1300" dirty="0"/>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p>
                      <a:endParaRPr lang="de-DE" sz="1300" dirty="0"/>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endParaRPr lang="de-DE" sz="1300" dirty="0"/>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endParaRPr lang="de-DE" sz="1300" dirty="0"/>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endParaRPr lang="de-DE" sz="1300" dirty="0"/>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endParaRPr lang="de-DE" sz="1300" dirty="0"/>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endParaRPr lang="de-DE" sz="1300" dirty="0"/>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endParaRPr lang="de-DE" sz="1300" dirty="0"/>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endParaRPr lang="de-DE" sz="1300" dirty="0"/>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endParaRPr lang="de-DE" sz="1300" dirty="0"/>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extLst>
                  <a:ext uri="{0D108BD9-81ED-4DB2-BD59-A6C34878D82A}">
                    <a16:rowId xmlns:a16="http://schemas.microsoft.com/office/drawing/2014/main" val="10006"/>
                  </a:ext>
                </a:extLst>
              </a:tr>
            </a:tbl>
          </a:graphicData>
        </a:graphic>
      </p:graphicFrame>
      <p:sp>
        <p:nvSpPr>
          <p:cNvPr id="57" name="Rechteck 23______"/>
          <p:cNvSpPr/>
          <p:nvPr>
            <p:custDataLst>
              <p:tags r:id="rId6"/>
            </p:custDataLst>
          </p:nvPr>
        </p:nvSpPr>
        <p:spPr>
          <a:xfrm>
            <a:off x="4253016" y="5253873"/>
            <a:ext cx="1121194" cy="307168"/>
          </a:xfrm>
          <a:prstGeom prst="chevron">
            <a:avLst/>
          </a:prstGeom>
          <a:solidFill>
            <a:srgbClr val="A80163"/>
          </a:solidFill>
          <a:ln>
            <a:noFill/>
          </a:ln>
        </p:spPr>
        <p:txBody>
          <a:bodyPr wrap="square" lIns="0" tIns="0" rIns="0" bIns="0" rtlCol="0" anchor="ctr">
            <a:noAutofit/>
          </a:bodyPr>
          <a:lstStyle/>
          <a:p>
            <a:pPr algn="ctr" defTabSz="1016264" fontAlgn="base">
              <a:spcBef>
                <a:spcPct val="0"/>
              </a:spcBef>
              <a:spcAft>
                <a:spcPct val="0"/>
              </a:spcAft>
              <a:defRPr/>
            </a:pPr>
            <a:r>
              <a:rPr lang="en-US" sz="778" b="1" dirty="0" smtClean="0">
                <a:solidFill>
                  <a:srgbClr val="FFFFFF"/>
                </a:solidFill>
                <a:latin typeface="Bosch Office Sans"/>
                <a:cs typeface="Bosch Office Sans"/>
              </a:rPr>
              <a:t>Tool</a:t>
            </a:r>
            <a:endParaRPr sz="778" b="1" dirty="0">
              <a:solidFill>
                <a:srgbClr val="FFFFFF"/>
              </a:solidFill>
              <a:latin typeface="Bosch Office Sans"/>
              <a:cs typeface="Bosch Office Sans"/>
            </a:endParaRPr>
          </a:p>
        </p:txBody>
      </p:sp>
      <p:sp>
        <p:nvSpPr>
          <p:cNvPr id="59" name="Rechteck 23______"/>
          <p:cNvSpPr/>
          <p:nvPr>
            <p:custDataLst>
              <p:tags r:id="rId7"/>
            </p:custDataLst>
          </p:nvPr>
        </p:nvSpPr>
        <p:spPr>
          <a:xfrm>
            <a:off x="4911942" y="5613381"/>
            <a:ext cx="1642917" cy="312987"/>
          </a:xfrm>
          <a:prstGeom prst="chevron">
            <a:avLst/>
          </a:prstGeom>
          <a:solidFill>
            <a:srgbClr val="A80163"/>
          </a:solidFill>
          <a:ln>
            <a:noFill/>
          </a:ln>
        </p:spPr>
        <p:txBody>
          <a:bodyPr wrap="square" lIns="0" tIns="0" rIns="0" bIns="0" rtlCol="0" anchor="ctr">
            <a:noAutofit/>
          </a:bodyPr>
          <a:lstStyle/>
          <a:p>
            <a:pPr algn="ctr" defTabSz="1016264" fontAlgn="base">
              <a:spcBef>
                <a:spcPct val="0"/>
              </a:spcBef>
              <a:spcAft>
                <a:spcPct val="0"/>
              </a:spcAft>
              <a:defRPr/>
            </a:pPr>
            <a:r>
              <a:rPr lang="en-US" sz="778" b="1" dirty="0" smtClean="0">
                <a:solidFill>
                  <a:srgbClr val="FFFFFF"/>
                </a:solidFill>
                <a:latin typeface="Bosch Office Sans"/>
                <a:cs typeface="Bosch Office Sans"/>
              </a:rPr>
              <a:t>Pilot</a:t>
            </a:r>
            <a:endParaRPr sz="778" b="1" dirty="0">
              <a:solidFill>
                <a:srgbClr val="FFFFFF"/>
              </a:solidFill>
              <a:latin typeface="Bosch Office Sans"/>
              <a:cs typeface="Bosch Office Sans"/>
            </a:endParaRPr>
          </a:p>
        </p:txBody>
      </p:sp>
      <p:sp>
        <p:nvSpPr>
          <p:cNvPr id="60" name="Rechteck 36___"/>
          <p:cNvSpPr/>
          <p:nvPr>
            <p:custDataLst>
              <p:tags r:id="rId8"/>
            </p:custDataLst>
          </p:nvPr>
        </p:nvSpPr>
        <p:spPr>
          <a:xfrm>
            <a:off x="4526140" y="4429039"/>
            <a:ext cx="2028719" cy="334908"/>
          </a:xfrm>
          <a:prstGeom prst="chevron">
            <a:avLst/>
          </a:prstGeom>
          <a:solidFill>
            <a:srgbClr val="0E78C5"/>
          </a:solidFill>
          <a:ln>
            <a:noFill/>
          </a:ln>
        </p:spPr>
        <p:txBody>
          <a:bodyPr wrap="square" lIns="0" tIns="0" rIns="0" bIns="0" rtlCol="0" anchor="ctr">
            <a:noAutofit/>
          </a:bodyPr>
          <a:lstStyle/>
          <a:p>
            <a:pPr algn="ctr" defTabSz="1016264" fontAlgn="base">
              <a:spcBef>
                <a:spcPct val="0"/>
              </a:spcBef>
              <a:spcAft>
                <a:spcPct val="0"/>
              </a:spcAft>
              <a:defRPr/>
            </a:pPr>
            <a:r>
              <a:rPr lang="en-US" sz="778" b="1" dirty="0">
                <a:solidFill>
                  <a:srgbClr val="FFFFFF"/>
                </a:solidFill>
                <a:latin typeface="Bosch Office Sans"/>
                <a:cs typeface="Bosch Office Sans"/>
              </a:rPr>
              <a:t>Collection &amp; Evaluation of solutions</a:t>
            </a:r>
          </a:p>
        </p:txBody>
      </p:sp>
      <p:sp>
        <p:nvSpPr>
          <p:cNvPr id="66" name="Rechteck 36___"/>
          <p:cNvSpPr/>
          <p:nvPr>
            <p:custDataLst>
              <p:tags r:id="rId9"/>
            </p:custDataLst>
          </p:nvPr>
        </p:nvSpPr>
        <p:spPr>
          <a:xfrm>
            <a:off x="9665617" y="4294006"/>
            <a:ext cx="1250176" cy="386901"/>
          </a:xfrm>
          <a:prstGeom prst="chevron">
            <a:avLst/>
          </a:prstGeom>
          <a:solidFill>
            <a:srgbClr val="0E78C5"/>
          </a:solidFill>
          <a:ln>
            <a:noFill/>
          </a:ln>
        </p:spPr>
        <p:txBody>
          <a:bodyPr wrap="square" lIns="0" tIns="0" rIns="0" bIns="0" rtlCol="0" anchor="ctr">
            <a:noAutofit/>
          </a:bodyPr>
          <a:lstStyle/>
          <a:p>
            <a:pPr algn="ctr" defTabSz="1016264" fontAlgn="base">
              <a:spcBef>
                <a:spcPct val="0"/>
              </a:spcBef>
              <a:spcAft>
                <a:spcPct val="0"/>
              </a:spcAft>
              <a:defRPr/>
            </a:pPr>
            <a:r>
              <a:rPr lang="en-US" sz="778" b="1" dirty="0" smtClean="0">
                <a:solidFill>
                  <a:srgbClr val="FFFFFF"/>
                </a:solidFill>
                <a:latin typeface="Bosch Office Sans"/>
                <a:cs typeface="Bosch Office Sans"/>
              </a:rPr>
              <a:t>Hosting it on TOP’98</a:t>
            </a:r>
            <a:endParaRPr sz="778" b="1" dirty="0">
              <a:solidFill>
                <a:srgbClr val="FFFFFF"/>
              </a:solidFill>
              <a:latin typeface="Bosch Office Sans"/>
              <a:cs typeface="Bosch Office Sans"/>
            </a:endParaRPr>
          </a:p>
        </p:txBody>
      </p:sp>
      <p:sp>
        <p:nvSpPr>
          <p:cNvPr id="67" name="Rechteck 36"/>
          <p:cNvSpPr/>
          <p:nvPr>
            <p:custDataLst>
              <p:tags r:id="rId10"/>
            </p:custDataLst>
          </p:nvPr>
        </p:nvSpPr>
        <p:spPr>
          <a:xfrm>
            <a:off x="3618222" y="3410048"/>
            <a:ext cx="1326638" cy="355592"/>
          </a:xfrm>
          <a:prstGeom prst="chevron">
            <a:avLst/>
          </a:prstGeom>
          <a:solidFill>
            <a:srgbClr val="1D9DA4"/>
          </a:solidFill>
          <a:ln>
            <a:noFill/>
          </a:ln>
        </p:spPr>
        <p:txBody>
          <a:bodyPr wrap="square" lIns="0" tIns="0" rIns="0" bIns="0" rtlCol="0" anchor="ctr">
            <a:noAutofit/>
          </a:bodyPr>
          <a:lstStyle/>
          <a:p>
            <a:pPr algn="ctr" defTabSz="1016264" fontAlgn="base">
              <a:spcBef>
                <a:spcPct val="0"/>
              </a:spcBef>
              <a:spcAft>
                <a:spcPct val="0"/>
              </a:spcAft>
              <a:defRPr/>
            </a:pPr>
            <a:r>
              <a:rPr lang="en-US" sz="778" b="1" dirty="0" smtClean="0">
                <a:solidFill>
                  <a:srgbClr val="FFFFFF"/>
                </a:solidFill>
                <a:latin typeface="Bosch Office Sans"/>
                <a:cs typeface="Bosch Office Sans"/>
              </a:rPr>
              <a:t>Nomination &amp; Screening</a:t>
            </a:r>
            <a:endParaRPr sz="778" b="1" dirty="0">
              <a:solidFill>
                <a:srgbClr val="FFFFFF"/>
              </a:solidFill>
              <a:latin typeface="Bosch Office Sans"/>
              <a:cs typeface="Bosch Office Sans"/>
            </a:endParaRPr>
          </a:p>
        </p:txBody>
      </p:sp>
      <p:sp>
        <p:nvSpPr>
          <p:cNvPr id="68" name="Rechteck 36"/>
          <p:cNvSpPr/>
          <p:nvPr>
            <p:custDataLst>
              <p:tags r:id="rId11"/>
            </p:custDataLst>
          </p:nvPr>
        </p:nvSpPr>
        <p:spPr>
          <a:xfrm>
            <a:off x="4887887" y="3400763"/>
            <a:ext cx="1160733" cy="354399"/>
          </a:xfrm>
          <a:prstGeom prst="chevron">
            <a:avLst/>
          </a:prstGeom>
          <a:solidFill>
            <a:srgbClr val="1D9DA4"/>
          </a:solidFill>
          <a:ln>
            <a:noFill/>
          </a:ln>
        </p:spPr>
        <p:txBody>
          <a:bodyPr wrap="square" lIns="0" tIns="0" rIns="0" bIns="0" rtlCol="0" anchor="ctr">
            <a:noAutofit/>
          </a:bodyPr>
          <a:lstStyle/>
          <a:p>
            <a:pPr algn="ctr" defTabSz="1016264" fontAlgn="base">
              <a:spcBef>
                <a:spcPct val="0"/>
              </a:spcBef>
              <a:spcAft>
                <a:spcPct val="0"/>
              </a:spcAft>
              <a:defRPr/>
            </a:pPr>
            <a:r>
              <a:rPr lang="en-US" sz="778" b="1" dirty="0" smtClean="0">
                <a:solidFill>
                  <a:srgbClr val="FFFFFF"/>
                </a:solidFill>
                <a:latin typeface="Bosch Office Sans"/>
                <a:cs typeface="Bosch Office Sans"/>
              </a:rPr>
              <a:t>Maturity Evaluation </a:t>
            </a:r>
            <a:endParaRPr sz="778" b="1" dirty="0">
              <a:solidFill>
                <a:srgbClr val="FFFFFF"/>
              </a:solidFill>
              <a:latin typeface="Bosch Office Sans"/>
              <a:cs typeface="Bosch Office Sans"/>
            </a:endParaRPr>
          </a:p>
        </p:txBody>
      </p:sp>
      <p:sp>
        <p:nvSpPr>
          <p:cNvPr id="69" name="Rechteck 36"/>
          <p:cNvSpPr/>
          <p:nvPr>
            <p:custDataLst>
              <p:tags r:id="rId12"/>
            </p:custDataLst>
          </p:nvPr>
        </p:nvSpPr>
        <p:spPr>
          <a:xfrm>
            <a:off x="5292170" y="2930869"/>
            <a:ext cx="2075920" cy="360760"/>
          </a:xfrm>
          <a:prstGeom prst="chevron">
            <a:avLst/>
          </a:prstGeom>
          <a:solidFill>
            <a:srgbClr val="1D9DA4"/>
          </a:solidFill>
          <a:ln>
            <a:noFill/>
          </a:ln>
        </p:spPr>
        <p:txBody>
          <a:bodyPr wrap="square" lIns="0" tIns="0" rIns="0" bIns="0" rtlCol="0" anchor="ctr">
            <a:noAutofit/>
          </a:bodyPr>
          <a:lstStyle/>
          <a:p>
            <a:pPr algn="ctr" defTabSz="1016264" fontAlgn="base">
              <a:spcBef>
                <a:spcPct val="0"/>
              </a:spcBef>
              <a:spcAft>
                <a:spcPct val="0"/>
              </a:spcAft>
              <a:defRPr/>
            </a:pPr>
            <a:r>
              <a:rPr lang="en-US" sz="778" b="1" dirty="0" smtClean="0">
                <a:solidFill>
                  <a:srgbClr val="FFFFFF"/>
                </a:solidFill>
                <a:latin typeface="Bosch Office Sans"/>
                <a:cs typeface="Bosch Office Sans"/>
              </a:rPr>
              <a:t>Implement Solutions </a:t>
            </a:r>
            <a:endParaRPr sz="778" b="1" dirty="0">
              <a:solidFill>
                <a:srgbClr val="FFFFFF"/>
              </a:solidFill>
              <a:latin typeface="Bosch Office Sans"/>
              <a:cs typeface="Bosch Office Sans"/>
            </a:endParaRPr>
          </a:p>
        </p:txBody>
      </p:sp>
      <p:sp>
        <p:nvSpPr>
          <p:cNvPr id="70" name="Rechteck 23______"/>
          <p:cNvSpPr/>
          <p:nvPr>
            <p:custDataLst>
              <p:tags r:id="rId13"/>
            </p:custDataLst>
          </p:nvPr>
        </p:nvSpPr>
        <p:spPr>
          <a:xfrm>
            <a:off x="2600885" y="5570837"/>
            <a:ext cx="967338" cy="355531"/>
          </a:xfrm>
          <a:prstGeom prst="chevron">
            <a:avLst/>
          </a:prstGeom>
          <a:solidFill>
            <a:srgbClr val="A80163"/>
          </a:solidFill>
          <a:ln>
            <a:noFill/>
          </a:ln>
        </p:spPr>
        <p:txBody>
          <a:bodyPr wrap="square" lIns="0" tIns="0" rIns="0" bIns="0" rtlCol="0" anchor="ctr">
            <a:noAutofit/>
          </a:bodyPr>
          <a:lstStyle/>
          <a:p>
            <a:pPr algn="ctr" defTabSz="1016264" fontAlgn="base">
              <a:spcBef>
                <a:spcPct val="0"/>
              </a:spcBef>
              <a:spcAft>
                <a:spcPct val="0"/>
              </a:spcAft>
              <a:defRPr/>
            </a:pPr>
            <a:r>
              <a:rPr lang="en-US" sz="778" b="1" dirty="0" smtClean="0">
                <a:solidFill>
                  <a:srgbClr val="FFFFFF"/>
                </a:solidFill>
                <a:latin typeface="Bosch Office Sans"/>
                <a:cs typeface="Bosch Office Sans"/>
              </a:rPr>
              <a:t>Strategic Vision</a:t>
            </a:r>
            <a:endParaRPr lang="en-US" sz="778" b="1" dirty="0">
              <a:solidFill>
                <a:srgbClr val="FFFFFF"/>
              </a:solidFill>
              <a:latin typeface="Bosch Office Sans"/>
              <a:cs typeface="Bosch Office Sans"/>
            </a:endParaRPr>
          </a:p>
        </p:txBody>
      </p:sp>
      <p:sp>
        <p:nvSpPr>
          <p:cNvPr id="75" name="Rechteck 23______"/>
          <p:cNvSpPr/>
          <p:nvPr>
            <p:custDataLst>
              <p:tags r:id="rId14"/>
            </p:custDataLst>
          </p:nvPr>
        </p:nvSpPr>
        <p:spPr>
          <a:xfrm>
            <a:off x="2857909" y="5090977"/>
            <a:ext cx="1184707" cy="355455"/>
          </a:xfrm>
          <a:prstGeom prst="chevron">
            <a:avLst/>
          </a:prstGeom>
          <a:solidFill>
            <a:srgbClr val="A80163"/>
          </a:solidFill>
          <a:ln>
            <a:noFill/>
          </a:ln>
        </p:spPr>
        <p:txBody>
          <a:bodyPr wrap="square" lIns="0" tIns="0" rIns="0" bIns="0" rtlCol="0" anchor="ctr">
            <a:noAutofit/>
          </a:bodyPr>
          <a:lstStyle/>
          <a:p>
            <a:pPr algn="ctr" defTabSz="1016264" fontAlgn="base">
              <a:spcBef>
                <a:spcPct val="0"/>
              </a:spcBef>
              <a:spcAft>
                <a:spcPct val="0"/>
              </a:spcAft>
              <a:defRPr/>
            </a:pPr>
            <a:r>
              <a:rPr lang="en-US" sz="778" b="1" dirty="0">
                <a:solidFill>
                  <a:srgbClr val="FFFFFF"/>
                </a:solidFill>
                <a:latin typeface="Bosch Office Sans"/>
                <a:cs typeface="Bosch Office Sans"/>
              </a:rPr>
              <a:t>Alignment with GBs &amp; Steering members</a:t>
            </a:r>
            <a:endParaRPr sz="778" b="1" dirty="0">
              <a:solidFill>
                <a:srgbClr val="FFFFFF"/>
              </a:solidFill>
              <a:latin typeface="Bosch Office Sans"/>
              <a:cs typeface="Bosch Office Sans"/>
            </a:endParaRPr>
          </a:p>
        </p:txBody>
      </p:sp>
      <p:sp>
        <p:nvSpPr>
          <p:cNvPr id="76" name="Rechteck 23______"/>
          <p:cNvSpPr/>
          <p:nvPr>
            <p:custDataLst>
              <p:tags r:id="rId15"/>
            </p:custDataLst>
          </p:nvPr>
        </p:nvSpPr>
        <p:spPr>
          <a:xfrm>
            <a:off x="3802123" y="5644520"/>
            <a:ext cx="1046033" cy="282719"/>
          </a:xfrm>
          <a:prstGeom prst="chevron">
            <a:avLst/>
          </a:prstGeom>
          <a:solidFill>
            <a:srgbClr val="A80163"/>
          </a:solidFill>
          <a:ln>
            <a:noFill/>
          </a:ln>
        </p:spPr>
        <p:txBody>
          <a:bodyPr wrap="square" lIns="0" tIns="0" rIns="0" bIns="0" rtlCol="0" anchor="ctr">
            <a:noAutofit/>
          </a:bodyPr>
          <a:lstStyle/>
          <a:p>
            <a:pPr algn="ctr" defTabSz="1016264" fontAlgn="base">
              <a:spcBef>
                <a:spcPct val="0"/>
              </a:spcBef>
              <a:spcAft>
                <a:spcPct val="0"/>
              </a:spcAft>
              <a:defRPr/>
            </a:pPr>
            <a:r>
              <a:rPr lang="en-US" sz="778" b="1" dirty="0">
                <a:solidFill>
                  <a:srgbClr val="FFFFFF"/>
                </a:solidFill>
                <a:latin typeface="Bosch Office Sans"/>
                <a:cs typeface="Bosch Office Sans"/>
              </a:rPr>
              <a:t>How?</a:t>
            </a:r>
          </a:p>
          <a:p>
            <a:pPr algn="ctr" defTabSz="1016264" fontAlgn="base">
              <a:spcBef>
                <a:spcPct val="0"/>
              </a:spcBef>
              <a:spcAft>
                <a:spcPct val="0"/>
              </a:spcAft>
              <a:defRPr/>
            </a:pPr>
            <a:r>
              <a:rPr lang="en-US" sz="778" b="1" dirty="0">
                <a:solidFill>
                  <a:srgbClr val="FFFFFF"/>
                </a:solidFill>
                <a:latin typeface="Bosch Office Sans"/>
                <a:cs typeface="Bosch Office Sans"/>
              </a:rPr>
              <a:t>Maturity Model</a:t>
            </a:r>
            <a:endParaRPr sz="778" b="1" dirty="0">
              <a:solidFill>
                <a:srgbClr val="FFFFFF"/>
              </a:solidFill>
              <a:latin typeface="Bosch Office Sans"/>
              <a:cs typeface="Bosch Office Sans"/>
            </a:endParaRPr>
          </a:p>
        </p:txBody>
      </p:sp>
      <p:sp>
        <p:nvSpPr>
          <p:cNvPr id="77" name="Rechteck 36___"/>
          <p:cNvSpPr/>
          <p:nvPr>
            <p:custDataLst>
              <p:tags r:id="rId16"/>
            </p:custDataLst>
          </p:nvPr>
        </p:nvSpPr>
        <p:spPr>
          <a:xfrm>
            <a:off x="3254133" y="4306886"/>
            <a:ext cx="1240921" cy="225150"/>
          </a:xfrm>
          <a:prstGeom prst="chevron">
            <a:avLst/>
          </a:prstGeom>
          <a:solidFill>
            <a:srgbClr val="0E78C5"/>
          </a:solidFill>
          <a:ln>
            <a:noFill/>
          </a:ln>
        </p:spPr>
        <p:txBody>
          <a:bodyPr wrap="square" lIns="0" tIns="0" rIns="0" bIns="0" rtlCol="0" anchor="ctr">
            <a:noAutofit/>
          </a:bodyPr>
          <a:lstStyle/>
          <a:p>
            <a:pPr algn="ctr" defTabSz="1016264" fontAlgn="base">
              <a:spcBef>
                <a:spcPct val="0"/>
              </a:spcBef>
              <a:spcAft>
                <a:spcPct val="0"/>
              </a:spcAft>
              <a:defRPr/>
            </a:pPr>
            <a:r>
              <a:rPr lang="en-US" sz="778" b="1" dirty="0" smtClean="0">
                <a:solidFill>
                  <a:srgbClr val="FFFFFF"/>
                </a:solidFill>
                <a:latin typeface="Bosch Office Sans"/>
                <a:cs typeface="Bosch Office Sans"/>
              </a:rPr>
              <a:t>Criteria’s </a:t>
            </a:r>
            <a:endParaRPr lang="en-US" sz="778" b="1" dirty="0">
              <a:solidFill>
                <a:srgbClr val="FFFFFF"/>
              </a:solidFill>
              <a:latin typeface="Bosch Office Sans"/>
              <a:cs typeface="Bosch Office Sans"/>
            </a:endParaRPr>
          </a:p>
        </p:txBody>
      </p:sp>
      <p:sp>
        <p:nvSpPr>
          <p:cNvPr id="78" name="Rechteck 23______"/>
          <p:cNvSpPr/>
          <p:nvPr>
            <p:custDataLst>
              <p:tags r:id="rId17"/>
            </p:custDataLst>
          </p:nvPr>
        </p:nvSpPr>
        <p:spPr>
          <a:xfrm>
            <a:off x="3764674" y="3894889"/>
            <a:ext cx="7206322" cy="304473"/>
          </a:xfrm>
          <a:prstGeom prst="chevron">
            <a:avLst/>
          </a:prstGeom>
          <a:solidFill>
            <a:srgbClr val="0E78C5"/>
          </a:solidFill>
          <a:ln>
            <a:noFill/>
          </a:ln>
        </p:spPr>
        <p:txBody>
          <a:bodyPr wrap="square" lIns="0" tIns="0" rIns="0" bIns="0" rtlCol="0" anchor="ctr">
            <a:noAutofit/>
          </a:bodyPr>
          <a:lstStyle/>
          <a:p>
            <a:pPr algn="ctr" defTabSz="1016264" fontAlgn="base">
              <a:spcBef>
                <a:spcPct val="0"/>
              </a:spcBef>
              <a:spcAft>
                <a:spcPct val="0"/>
              </a:spcAft>
              <a:defRPr/>
            </a:pPr>
            <a:r>
              <a:rPr lang="en-US" sz="778" b="1" dirty="0">
                <a:solidFill>
                  <a:srgbClr val="FFFFFF"/>
                </a:solidFill>
                <a:latin typeface="Bosch Office Sans"/>
                <a:cs typeface="Bosch Office Sans"/>
              </a:rPr>
              <a:t>Automation &amp; AI  </a:t>
            </a:r>
            <a:r>
              <a:rPr lang="en-US" sz="778" b="1" dirty="0" smtClean="0">
                <a:solidFill>
                  <a:srgbClr val="FFFFFF"/>
                </a:solidFill>
                <a:latin typeface="Bosch Office Sans"/>
                <a:cs typeface="Bosch Office Sans"/>
              </a:rPr>
              <a:t>Solutions – Automating CI, CT, CD</a:t>
            </a:r>
            <a:endParaRPr sz="778" b="1" dirty="0">
              <a:solidFill>
                <a:srgbClr val="FFFFFF"/>
              </a:solidFill>
              <a:latin typeface="Bosch Office Sans"/>
              <a:cs typeface="Bosch Office Sans"/>
            </a:endParaRPr>
          </a:p>
        </p:txBody>
      </p:sp>
      <p:sp>
        <p:nvSpPr>
          <p:cNvPr id="79" name="Rechteck 36___"/>
          <p:cNvSpPr/>
          <p:nvPr>
            <p:custDataLst>
              <p:tags r:id="rId18"/>
            </p:custDataLst>
          </p:nvPr>
        </p:nvSpPr>
        <p:spPr>
          <a:xfrm>
            <a:off x="3521518" y="4792417"/>
            <a:ext cx="5807041" cy="265976"/>
          </a:xfrm>
          <a:prstGeom prst="chevron">
            <a:avLst/>
          </a:prstGeom>
          <a:solidFill>
            <a:srgbClr val="A80163"/>
          </a:solidFill>
          <a:ln>
            <a:noFill/>
          </a:ln>
        </p:spPr>
        <p:txBody>
          <a:bodyPr wrap="square" lIns="0" tIns="0" rIns="0" bIns="0" rtlCol="0" anchor="ctr">
            <a:noAutofit/>
          </a:bodyPr>
          <a:lstStyle/>
          <a:p>
            <a:pPr algn="ctr" defTabSz="1016264" fontAlgn="base">
              <a:spcBef>
                <a:spcPct val="0"/>
              </a:spcBef>
              <a:spcAft>
                <a:spcPct val="0"/>
              </a:spcAft>
              <a:defRPr/>
            </a:pPr>
            <a:r>
              <a:rPr lang="en-US" sz="778" b="1" dirty="0">
                <a:solidFill>
                  <a:srgbClr val="FFFFFF"/>
                </a:solidFill>
                <a:latin typeface="Bosch Office Sans"/>
                <a:cs typeface="Bosch Office Sans"/>
              </a:rPr>
              <a:t>Assessing the </a:t>
            </a:r>
            <a:r>
              <a:rPr lang="en-US" sz="778" b="1" dirty="0" smtClean="0">
                <a:solidFill>
                  <a:srgbClr val="FFFFFF"/>
                </a:solidFill>
                <a:latin typeface="Bosch Office Sans"/>
                <a:cs typeface="Bosch Office Sans"/>
              </a:rPr>
              <a:t>Gaps – Integrating, Harmonizing solutions</a:t>
            </a:r>
            <a:endParaRPr lang="en-US" sz="778" b="1" dirty="0">
              <a:solidFill>
                <a:srgbClr val="FFFFFF"/>
              </a:solidFill>
              <a:latin typeface="Bosch Office Sans"/>
              <a:cs typeface="Bosch Office Sans"/>
            </a:endParaRPr>
          </a:p>
        </p:txBody>
      </p:sp>
      <p:sp>
        <p:nvSpPr>
          <p:cNvPr id="80" name="Rechteck 44"/>
          <p:cNvSpPr/>
          <p:nvPr>
            <p:custDataLst>
              <p:tags r:id="rId19"/>
            </p:custDataLst>
          </p:nvPr>
        </p:nvSpPr>
        <p:spPr>
          <a:xfrm>
            <a:off x="6630548" y="1839852"/>
            <a:ext cx="944853" cy="279300"/>
          </a:xfrm>
          <a:prstGeom prst="chevron">
            <a:avLst/>
          </a:prstGeom>
          <a:solidFill>
            <a:srgbClr val="3F136C"/>
          </a:solidFill>
          <a:ln>
            <a:noFill/>
          </a:ln>
        </p:spPr>
        <p:txBody>
          <a:bodyPr wrap="square" lIns="0" tIns="0" rIns="0" bIns="0" rtlCol="0" anchor="ctr">
            <a:noAutofit/>
          </a:bodyPr>
          <a:lstStyle/>
          <a:p>
            <a:pPr algn="ctr" defTabSz="1016264">
              <a:defRPr/>
            </a:pPr>
            <a:r>
              <a:rPr lang="en-US" sz="889" b="1" dirty="0">
                <a:solidFill>
                  <a:srgbClr val="FFFFFF"/>
                </a:solidFill>
                <a:latin typeface="Bosch Office Sans"/>
                <a:cs typeface="Bosch Office Sans"/>
              </a:rPr>
              <a:t>Live Data Dashboard</a:t>
            </a:r>
            <a:endParaRPr sz="889" b="1" dirty="0">
              <a:solidFill>
                <a:srgbClr val="FFFFFF"/>
              </a:solidFill>
              <a:latin typeface="Bosch Office Sans"/>
              <a:cs typeface="Bosch Office Sans"/>
            </a:endParaRPr>
          </a:p>
        </p:txBody>
      </p:sp>
      <p:sp>
        <p:nvSpPr>
          <p:cNvPr id="81" name="Rechteck 44"/>
          <p:cNvSpPr/>
          <p:nvPr>
            <p:custDataLst>
              <p:tags r:id="rId20"/>
            </p:custDataLst>
          </p:nvPr>
        </p:nvSpPr>
        <p:spPr>
          <a:xfrm>
            <a:off x="6348727" y="2185280"/>
            <a:ext cx="2326546" cy="272455"/>
          </a:xfrm>
          <a:prstGeom prst="chevron">
            <a:avLst/>
          </a:prstGeom>
          <a:solidFill>
            <a:srgbClr val="3F136C"/>
          </a:solidFill>
          <a:ln>
            <a:noFill/>
          </a:ln>
        </p:spPr>
        <p:txBody>
          <a:bodyPr wrap="square" lIns="0" tIns="0" rIns="0" bIns="0" rtlCol="0" anchor="ctr">
            <a:noAutofit/>
          </a:bodyPr>
          <a:lstStyle/>
          <a:p>
            <a:pPr algn="ctr" defTabSz="1016264">
              <a:defRPr/>
            </a:pPr>
            <a:r>
              <a:rPr lang="en-US" sz="889" b="1" dirty="0">
                <a:solidFill>
                  <a:srgbClr val="FFFFFF"/>
                </a:solidFill>
                <a:latin typeface="Bosch Office Sans"/>
                <a:cs typeface="Bosch Office Sans"/>
              </a:rPr>
              <a:t>#FFF project</a:t>
            </a:r>
            <a:endParaRPr sz="889" b="1" dirty="0">
              <a:solidFill>
                <a:srgbClr val="FFFFFF"/>
              </a:solidFill>
              <a:latin typeface="Bosch Office Sans"/>
              <a:cs typeface="Bosch Office Sans"/>
            </a:endParaRPr>
          </a:p>
        </p:txBody>
      </p:sp>
      <p:sp>
        <p:nvSpPr>
          <p:cNvPr id="82" name="Rechteck 44"/>
          <p:cNvSpPr/>
          <p:nvPr>
            <p:custDataLst>
              <p:tags r:id="rId21"/>
            </p:custDataLst>
          </p:nvPr>
        </p:nvSpPr>
        <p:spPr>
          <a:xfrm>
            <a:off x="7612338" y="1824276"/>
            <a:ext cx="2236028" cy="260041"/>
          </a:xfrm>
          <a:prstGeom prst="chevron">
            <a:avLst/>
          </a:prstGeom>
          <a:solidFill>
            <a:srgbClr val="3F136C"/>
          </a:solidFill>
          <a:ln>
            <a:noFill/>
          </a:ln>
        </p:spPr>
        <p:txBody>
          <a:bodyPr wrap="square" lIns="0" tIns="0" rIns="0" bIns="0" rtlCol="0" anchor="ctr">
            <a:noAutofit/>
          </a:bodyPr>
          <a:lstStyle/>
          <a:p>
            <a:pPr algn="ctr" defTabSz="1016264">
              <a:defRPr/>
            </a:pPr>
            <a:r>
              <a:rPr lang="en-US" sz="889" b="1" dirty="0">
                <a:solidFill>
                  <a:srgbClr val="FFFFFF"/>
                </a:solidFill>
                <a:latin typeface="Bosch Office Sans"/>
                <a:cs typeface="Bosch Office Sans"/>
              </a:rPr>
              <a:t>TOP’99 </a:t>
            </a:r>
            <a:endParaRPr sz="889" b="1" dirty="0">
              <a:solidFill>
                <a:srgbClr val="FFFFFF"/>
              </a:solidFill>
              <a:latin typeface="Bosch Office Sans"/>
              <a:cs typeface="Bosch Office Sans"/>
            </a:endParaRPr>
          </a:p>
        </p:txBody>
      </p:sp>
      <p:sp>
        <p:nvSpPr>
          <p:cNvPr id="83" name="Rechteck 44"/>
          <p:cNvSpPr/>
          <p:nvPr>
            <p:custDataLst>
              <p:tags r:id="rId22"/>
            </p:custDataLst>
          </p:nvPr>
        </p:nvSpPr>
        <p:spPr>
          <a:xfrm>
            <a:off x="5292170" y="2501052"/>
            <a:ext cx="5847463" cy="267478"/>
          </a:xfrm>
          <a:prstGeom prst="chevron">
            <a:avLst/>
          </a:prstGeom>
          <a:solidFill>
            <a:srgbClr val="3F136C"/>
          </a:solidFill>
          <a:ln>
            <a:noFill/>
          </a:ln>
        </p:spPr>
        <p:txBody>
          <a:bodyPr wrap="square" lIns="0" tIns="0" rIns="0" bIns="0" rtlCol="0" anchor="ctr">
            <a:noAutofit/>
          </a:bodyPr>
          <a:lstStyle/>
          <a:p>
            <a:pPr algn="ctr" defTabSz="1016264">
              <a:defRPr/>
            </a:pPr>
            <a:r>
              <a:rPr lang="en-US" sz="889" b="1" dirty="0" smtClean="0">
                <a:solidFill>
                  <a:srgbClr val="FFFFFF"/>
                </a:solidFill>
                <a:latin typeface="Bosch Office Sans"/>
                <a:cs typeface="Bosch Office Sans"/>
              </a:rPr>
              <a:t>TOP’98  </a:t>
            </a:r>
            <a:endParaRPr sz="889" b="1" dirty="0">
              <a:solidFill>
                <a:srgbClr val="FFFFFF"/>
              </a:solidFill>
              <a:latin typeface="Bosch Office Sans"/>
              <a:cs typeface="Bosch Office Sans"/>
            </a:endParaRPr>
          </a:p>
        </p:txBody>
      </p:sp>
      <p:pic>
        <p:nvPicPr>
          <p:cNvPr id="84" name="Graphic 10" descr="Star">
            <a:extLst>
              <a:ext uri="{FF2B5EF4-FFF2-40B4-BE49-F238E27FC236}">
                <a16:creationId xmlns:a16="http://schemas.microsoft.com/office/drawing/2014/main" id="{94BDC41D-71C5-46E0-9A18-3D651A195F06}"/>
              </a:ext>
            </a:extLst>
          </p:cNvPr>
          <p:cNvPicPr>
            <a:picLocks noChangeAspect="1"/>
          </p:cNvPicPr>
          <p:nvPr>
            <p:custDataLst>
              <p:tags r:id="rId23"/>
            </p:custDataLst>
          </p:nvPr>
        </p:nvPicPr>
        <p:blipFill>
          <a:blip r:embed="rId51" cstate="hqprint">
            <a:duotone>
              <a:prstClr val="black"/>
              <a:schemeClr val="accent1">
                <a:tint val="45000"/>
                <a:satMod val="400000"/>
              </a:schemeClr>
            </a:duotone>
            <a:extLst>
              <a:ext uri="{28A0092B-C50C-407E-A947-70E740481C1C}">
                <a14:useLocalDpi xmlns:a14="http://schemas.microsoft.com/office/drawing/2010/main" val="0"/>
              </a:ext>
              <a:ext uri="{96DAC541-7B7A-43D3-8B79-37D633B846F1}">
                <asvg:svgBlip xmlns:asvg="http://schemas.microsoft.com/office/drawing/2016/SVG/main" xmlns="" r:embed="rId53"/>
              </a:ext>
            </a:extLst>
          </a:blip>
          <a:stretch>
            <a:fillRect/>
          </a:stretch>
        </p:blipFill>
        <p:spPr>
          <a:xfrm>
            <a:off x="3412120" y="4100089"/>
            <a:ext cx="320070" cy="320070"/>
          </a:xfrm>
          <a:prstGeom prst="rect">
            <a:avLst/>
          </a:prstGeom>
        </p:spPr>
      </p:pic>
      <p:pic>
        <p:nvPicPr>
          <p:cNvPr id="85" name="Graphic 101_" descr="Marker">
            <a:extLst>
              <a:ext uri="{FF2B5EF4-FFF2-40B4-BE49-F238E27FC236}">
                <a16:creationId xmlns:a16="http://schemas.microsoft.com/office/drawing/2014/main" id="{57E3C63F-9926-43AC-8E93-61FDE5AE3AF6}"/>
              </a:ext>
            </a:extLst>
          </p:cNvPr>
          <p:cNvPicPr>
            <a:picLocks noChangeAspect="1"/>
          </p:cNvPicPr>
          <p:nvPr>
            <p:custDataLst>
              <p:tags r:id="rId24"/>
            </p:custDataLst>
          </p:nvPr>
        </p:nvPicPr>
        <p:blipFill>
          <a:blip r:embed="rId32" cstate="print">
            <a:extLst>
              <a:ext uri="{28A0092B-C50C-407E-A947-70E740481C1C}">
                <a14:useLocalDpi xmlns:a14="http://schemas.microsoft.com/office/drawing/2010/main" val="0"/>
              </a:ext>
              <a:ext uri="{96DAC541-7B7A-43D3-8B79-37D633B846F1}">
                <asvg:svgBlip xmlns:asvg="http://schemas.microsoft.com/office/drawing/2016/SVG/main" xmlns="" r:embed="rId54"/>
              </a:ext>
            </a:extLst>
          </a:blip>
          <a:stretch>
            <a:fillRect/>
          </a:stretch>
        </p:blipFill>
        <p:spPr>
          <a:xfrm>
            <a:off x="9307698" y="1433884"/>
            <a:ext cx="508945" cy="508945"/>
          </a:xfrm>
          <a:prstGeom prst="rect">
            <a:avLst/>
          </a:prstGeom>
        </p:spPr>
      </p:pic>
      <p:sp>
        <p:nvSpPr>
          <p:cNvPr id="86" name="Rechteck 36"/>
          <p:cNvSpPr/>
          <p:nvPr>
            <p:custDataLst>
              <p:tags r:id="rId25"/>
            </p:custDataLst>
          </p:nvPr>
        </p:nvSpPr>
        <p:spPr>
          <a:xfrm>
            <a:off x="6959466" y="3504318"/>
            <a:ext cx="952489" cy="273229"/>
          </a:xfrm>
          <a:prstGeom prst="chevron">
            <a:avLst/>
          </a:prstGeom>
          <a:solidFill>
            <a:srgbClr val="1D9DA4"/>
          </a:solidFill>
          <a:ln>
            <a:noFill/>
          </a:ln>
        </p:spPr>
        <p:txBody>
          <a:bodyPr wrap="square" lIns="0" tIns="0" rIns="0" bIns="0" rtlCol="0" anchor="ctr">
            <a:noAutofit/>
          </a:bodyPr>
          <a:lstStyle/>
          <a:p>
            <a:pPr algn="ctr" defTabSz="1016264" fontAlgn="base">
              <a:spcBef>
                <a:spcPct val="0"/>
              </a:spcBef>
              <a:spcAft>
                <a:spcPct val="0"/>
              </a:spcAft>
              <a:defRPr/>
            </a:pPr>
            <a:r>
              <a:rPr lang="en-US" sz="778" b="1" dirty="0" smtClean="0">
                <a:solidFill>
                  <a:srgbClr val="FFFFFF"/>
                </a:solidFill>
                <a:latin typeface="Bosch Office Sans"/>
                <a:cs typeface="Bosch Office Sans"/>
              </a:rPr>
              <a:t>Measure</a:t>
            </a:r>
            <a:endParaRPr sz="778" b="1" dirty="0">
              <a:solidFill>
                <a:srgbClr val="FFFFFF"/>
              </a:solidFill>
              <a:latin typeface="Bosch Office Sans"/>
              <a:cs typeface="Bosch Office Sans"/>
            </a:endParaRPr>
          </a:p>
        </p:txBody>
      </p:sp>
      <p:cxnSp>
        <p:nvCxnSpPr>
          <p:cNvPr id="87" name="Elbow Connector 86"/>
          <p:cNvCxnSpPr>
            <a:stCxn id="79" idx="1"/>
          </p:cNvCxnSpPr>
          <p:nvPr/>
        </p:nvCxnSpPr>
        <p:spPr>
          <a:xfrm rot="10800000" flipH="1">
            <a:off x="3658712" y="4615515"/>
            <a:ext cx="955767" cy="314096"/>
          </a:xfrm>
          <a:prstGeom prst="bentConnector3">
            <a:avLst>
              <a:gd name="adj1" fmla="val -3827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8" name="Elbow Connector 87"/>
          <p:cNvCxnSpPr>
            <a:stCxn id="70" idx="3"/>
            <a:endCxn id="76" idx="1"/>
          </p:cNvCxnSpPr>
          <p:nvPr/>
        </p:nvCxnSpPr>
        <p:spPr>
          <a:xfrm>
            <a:off x="3568223" y="5748603"/>
            <a:ext cx="375260" cy="3727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pic>
        <p:nvPicPr>
          <p:cNvPr id="89" name="Picture 88"/>
          <p:cNvPicPr>
            <a:picLocks noChangeAspect="1"/>
          </p:cNvPicPr>
          <p:nvPr/>
        </p:nvPicPr>
        <p:blipFill>
          <a:blip r:embed="rId49">
            <a:clrChange>
              <a:clrFrom>
                <a:srgbClr val="FFFFFF"/>
              </a:clrFrom>
              <a:clrTo>
                <a:srgbClr val="FFFFFF">
                  <a:alpha val="0"/>
                </a:srgbClr>
              </a:clrTo>
            </a:clrChange>
          </a:blip>
          <a:stretch>
            <a:fillRect/>
          </a:stretch>
        </p:blipFill>
        <p:spPr>
          <a:xfrm flipH="1">
            <a:off x="7059813" y="3334481"/>
            <a:ext cx="232967" cy="232967"/>
          </a:xfrm>
          <a:prstGeom prst="rect">
            <a:avLst/>
          </a:prstGeom>
        </p:spPr>
      </p:pic>
      <p:pic>
        <p:nvPicPr>
          <p:cNvPr id="90" name="Picture 89"/>
          <p:cNvPicPr>
            <a:picLocks noChangeAspect="1"/>
          </p:cNvPicPr>
          <p:nvPr/>
        </p:nvPicPr>
        <p:blipFill>
          <a:blip r:embed="rId49">
            <a:clrChange>
              <a:clrFrom>
                <a:srgbClr val="FFFFFF"/>
              </a:clrFrom>
              <a:clrTo>
                <a:srgbClr val="FFFFFF">
                  <a:alpha val="0"/>
                </a:srgbClr>
              </a:clrTo>
            </a:clrChange>
          </a:blip>
          <a:stretch>
            <a:fillRect/>
          </a:stretch>
        </p:blipFill>
        <p:spPr>
          <a:xfrm flipH="1">
            <a:off x="5132135" y="2450931"/>
            <a:ext cx="232967" cy="232967"/>
          </a:xfrm>
          <a:prstGeom prst="rect">
            <a:avLst/>
          </a:prstGeom>
        </p:spPr>
      </p:pic>
      <p:sp>
        <p:nvSpPr>
          <p:cNvPr id="91" name="Rechteck 44"/>
          <p:cNvSpPr/>
          <p:nvPr>
            <p:custDataLst>
              <p:tags r:id="rId26"/>
            </p:custDataLst>
          </p:nvPr>
        </p:nvSpPr>
        <p:spPr>
          <a:xfrm>
            <a:off x="9440666" y="2124358"/>
            <a:ext cx="1765915" cy="283765"/>
          </a:xfrm>
          <a:prstGeom prst="chevron">
            <a:avLst/>
          </a:prstGeom>
          <a:solidFill>
            <a:srgbClr val="3F136C"/>
          </a:solidFill>
          <a:ln>
            <a:noFill/>
          </a:ln>
        </p:spPr>
        <p:txBody>
          <a:bodyPr wrap="square" lIns="0" tIns="0" rIns="0" bIns="0" rtlCol="0" anchor="ctr">
            <a:noAutofit/>
          </a:bodyPr>
          <a:lstStyle/>
          <a:p>
            <a:pPr algn="ctr" defTabSz="1016264">
              <a:defRPr/>
            </a:pPr>
            <a:r>
              <a:rPr lang="en-US" sz="889" b="1" dirty="0">
                <a:solidFill>
                  <a:srgbClr val="FFFFFF"/>
                </a:solidFill>
                <a:latin typeface="Bosch Office Sans"/>
                <a:cs typeface="Bosch Office Sans"/>
              </a:rPr>
              <a:t>RB-CoC - IA</a:t>
            </a:r>
            <a:endParaRPr sz="889" b="1" dirty="0">
              <a:solidFill>
                <a:srgbClr val="FFFFFF"/>
              </a:solidFill>
              <a:latin typeface="Bosch Office Sans"/>
              <a:cs typeface="Bosch Office Sans"/>
            </a:endParaRPr>
          </a:p>
        </p:txBody>
      </p:sp>
      <p:sp>
        <p:nvSpPr>
          <p:cNvPr id="92" name="Rechteck 36___"/>
          <p:cNvSpPr/>
          <p:nvPr>
            <p:custDataLst>
              <p:tags r:id="rId27"/>
            </p:custDataLst>
          </p:nvPr>
        </p:nvSpPr>
        <p:spPr>
          <a:xfrm>
            <a:off x="7176298" y="4417573"/>
            <a:ext cx="2360104" cy="305780"/>
          </a:xfrm>
          <a:prstGeom prst="chevron">
            <a:avLst/>
          </a:prstGeom>
          <a:solidFill>
            <a:srgbClr val="0E78C5"/>
          </a:solidFill>
          <a:ln>
            <a:noFill/>
          </a:ln>
        </p:spPr>
        <p:txBody>
          <a:bodyPr wrap="square" lIns="0" tIns="0" rIns="0" bIns="0" rtlCol="0" anchor="ctr">
            <a:noAutofit/>
          </a:bodyPr>
          <a:lstStyle/>
          <a:p>
            <a:pPr algn="ctr" defTabSz="1016264" fontAlgn="base">
              <a:spcBef>
                <a:spcPct val="0"/>
              </a:spcBef>
              <a:spcAft>
                <a:spcPct val="0"/>
              </a:spcAft>
              <a:defRPr/>
            </a:pPr>
            <a:r>
              <a:rPr lang="en-US" sz="778" b="1" dirty="0">
                <a:solidFill>
                  <a:srgbClr val="FFFFFF"/>
                </a:solidFill>
                <a:latin typeface="Bosch Office Sans"/>
                <a:cs typeface="Bosch Office Sans"/>
              </a:rPr>
              <a:t>Solution Repository</a:t>
            </a:r>
            <a:endParaRPr sz="778" b="1" dirty="0">
              <a:solidFill>
                <a:srgbClr val="FFFFFF"/>
              </a:solidFill>
              <a:latin typeface="Bosch Office Sans"/>
              <a:cs typeface="Bosch Office Sans"/>
            </a:endParaRPr>
          </a:p>
        </p:txBody>
      </p:sp>
      <p:cxnSp>
        <p:nvCxnSpPr>
          <p:cNvPr id="93" name="Elbow Connector 92"/>
          <p:cNvCxnSpPr>
            <a:stCxn id="84" idx="1"/>
            <a:endCxn id="60" idx="1"/>
          </p:cNvCxnSpPr>
          <p:nvPr/>
        </p:nvCxnSpPr>
        <p:spPr>
          <a:xfrm rot="10800000" flipH="1" flipV="1">
            <a:off x="3412120" y="4260123"/>
            <a:ext cx="1281474" cy="336369"/>
          </a:xfrm>
          <a:prstGeom prst="bentConnector3">
            <a:avLst>
              <a:gd name="adj1" fmla="val -17839"/>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4" name="Elbow Connector 93"/>
          <p:cNvCxnSpPr/>
          <p:nvPr/>
        </p:nvCxnSpPr>
        <p:spPr>
          <a:xfrm rot="5400000" flipH="1" flipV="1">
            <a:off x="5843364" y="5271264"/>
            <a:ext cx="557632" cy="8081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95" name="Rechteck 36"/>
          <p:cNvSpPr/>
          <p:nvPr>
            <p:custDataLst>
              <p:tags r:id="rId28"/>
            </p:custDataLst>
          </p:nvPr>
        </p:nvSpPr>
        <p:spPr>
          <a:xfrm>
            <a:off x="8077088" y="3437662"/>
            <a:ext cx="1160733" cy="354399"/>
          </a:xfrm>
          <a:prstGeom prst="chevron">
            <a:avLst/>
          </a:prstGeom>
          <a:solidFill>
            <a:srgbClr val="1D9DA4"/>
          </a:solidFill>
          <a:ln>
            <a:noFill/>
          </a:ln>
        </p:spPr>
        <p:txBody>
          <a:bodyPr wrap="square" lIns="0" tIns="0" rIns="0" bIns="0" rtlCol="0" anchor="ctr">
            <a:noAutofit/>
          </a:bodyPr>
          <a:lstStyle/>
          <a:p>
            <a:pPr algn="ctr" defTabSz="1016264" fontAlgn="base">
              <a:spcBef>
                <a:spcPct val="0"/>
              </a:spcBef>
              <a:spcAft>
                <a:spcPct val="0"/>
              </a:spcAft>
              <a:defRPr/>
            </a:pPr>
            <a:r>
              <a:rPr lang="en-US" sz="778" b="1" dirty="0" smtClean="0">
                <a:solidFill>
                  <a:srgbClr val="FFFFFF"/>
                </a:solidFill>
                <a:latin typeface="Bosch Office Sans"/>
                <a:cs typeface="Bosch Office Sans"/>
              </a:rPr>
              <a:t>Maturity Evaluation</a:t>
            </a:r>
            <a:endParaRPr sz="778" b="1" dirty="0">
              <a:solidFill>
                <a:srgbClr val="FFFFFF"/>
              </a:solidFill>
              <a:latin typeface="Bosch Office Sans"/>
              <a:cs typeface="Bosch Office Sans"/>
            </a:endParaRPr>
          </a:p>
        </p:txBody>
      </p:sp>
      <p:sp>
        <p:nvSpPr>
          <p:cNvPr id="96" name="Rechteck 36"/>
          <p:cNvSpPr/>
          <p:nvPr>
            <p:custDataLst>
              <p:tags r:id="rId29"/>
            </p:custDataLst>
          </p:nvPr>
        </p:nvSpPr>
        <p:spPr>
          <a:xfrm>
            <a:off x="8928815" y="2925792"/>
            <a:ext cx="1554418" cy="446180"/>
          </a:xfrm>
          <a:prstGeom prst="chevron">
            <a:avLst/>
          </a:prstGeom>
          <a:solidFill>
            <a:srgbClr val="1D9DA4"/>
          </a:solidFill>
          <a:ln>
            <a:noFill/>
          </a:ln>
        </p:spPr>
        <p:txBody>
          <a:bodyPr wrap="square" lIns="0" tIns="0" rIns="0" bIns="0" rtlCol="0" anchor="ctr">
            <a:noAutofit/>
          </a:bodyPr>
          <a:lstStyle/>
          <a:p>
            <a:pPr algn="ctr" defTabSz="1016264" fontAlgn="base">
              <a:spcBef>
                <a:spcPct val="0"/>
              </a:spcBef>
              <a:spcAft>
                <a:spcPct val="0"/>
              </a:spcAft>
              <a:defRPr/>
            </a:pPr>
            <a:r>
              <a:rPr lang="en-US" sz="778" b="1" dirty="0" smtClean="0">
                <a:solidFill>
                  <a:srgbClr val="FFFFFF"/>
                </a:solidFill>
                <a:latin typeface="Bosch Office Sans"/>
                <a:cs typeface="Bosch Office Sans"/>
              </a:rPr>
              <a:t>Implement Solutions </a:t>
            </a:r>
            <a:endParaRPr sz="778" b="1" dirty="0">
              <a:solidFill>
                <a:srgbClr val="FFFFFF"/>
              </a:solidFill>
              <a:latin typeface="Bosch Office Sans"/>
              <a:cs typeface="Bosch Office Sans"/>
            </a:endParaRPr>
          </a:p>
        </p:txBody>
      </p:sp>
      <p:sp>
        <p:nvSpPr>
          <p:cNvPr id="97" name="Rechteck 36"/>
          <p:cNvSpPr/>
          <p:nvPr>
            <p:custDataLst>
              <p:tags r:id="rId30"/>
            </p:custDataLst>
          </p:nvPr>
        </p:nvSpPr>
        <p:spPr>
          <a:xfrm>
            <a:off x="10160670" y="3410048"/>
            <a:ext cx="801663" cy="393426"/>
          </a:xfrm>
          <a:prstGeom prst="chevron">
            <a:avLst/>
          </a:prstGeom>
          <a:solidFill>
            <a:srgbClr val="1D9DA4"/>
          </a:solidFill>
          <a:ln>
            <a:noFill/>
          </a:ln>
        </p:spPr>
        <p:txBody>
          <a:bodyPr wrap="square" lIns="0" tIns="0" rIns="0" bIns="0" rtlCol="0" anchor="ctr">
            <a:noAutofit/>
          </a:bodyPr>
          <a:lstStyle/>
          <a:p>
            <a:pPr algn="ctr" defTabSz="1016264" fontAlgn="base">
              <a:spcBef>
                <a:spcPct val="0"/>
              </a:spcBef>
              <a:spcAft>
                <a:spcPct val="0"/>
              </a:spcAft>
              <a:defRPr/>
            </a:pPr>
            <a:r>
              <a:rPr lang="en-US" sz="778" b="1" dirty="0" smtClean="0">
                <a:solidFill>
                  <a:srgbClr val="FFFFFF"/>
                </a:solidFill>
                <a:latin typeface="Bosch Office Sans"/>
                <a:cs typeface="Bosch Office Sans"/>
              </a:rPr>
              <a:t>Measure</a:t>
            </a:r>
            <a:endParaRPr sz="778" b="1" dirty="0">
              <a:solidFill>
                <a:srgbClr val="FFFFFF"/>
              </a:solidFill>
              <a:latin typeface="Bosch Office Sans"/>
              <a:cs typeface="Bosch Office Sans"/>
            </a:endParaRPr>
          </a:p>
        </p:txBody>
      </p:sp>
      <p:pic>
        <p:nvPicPr>
          <p:cNvPr id="98" name="Picture 97"/>
          <p:cNvPicPr>
            <a:picLocks noChangeAspect="1"/>
          </p:cNvPicPr>
          <p:nvPr/>
        </p:nvPicPr>
        <p:blipFill>
          <a:blip r:embed="rId50">
            <a:clrChange>
              <a:clrFrom>
                <a:srgbClr val="FFFFFF"/>
              </a:clrFrom>
              <a:clrTo>
                <a:srgbClr val="FFFFFF">
                  <a:alpha val="0"/>
                </a:srgbClr>
              </a:clrTo>
            </a:clrChange>
          </a:blip>
          <a:stretch>
            <a:fillRect/>
          </a:stretch>
        </p:blipFill>
        <p:spPr>
          <a:xfrm>
            <a:off x="3368477" y="5439555"/>
            <a:ext cx="286692" cy="286692"/>
          </a:xfrm>
          <a:prstGeom prst="rect">
            <a:avLst/>
          </a:prstGeom>
        </p:spPr>
      </p:pic>
      <p:pic>
        <p:nvPicPr>
          <p:cNvPr id="99" name="Picture 98"/>
          <p:cNvPicPr>
            <a:picLocks noChangeAspect="1"/>
          </p:cNvPicPr>
          <p:nvPr/>
        </p:nvPicPr>
        <p:blipFill>
          <a:blip r:embed="rId50">
            <a:clrChange>
              <a:clrFrom>
                <a:srgbClr val="FFFFFF"/>
              </a:clrFrom>
              <a:clrTo>
                <a:srgbClr val="FFFFFF">
                  <a:alpha val="0"/>
                </a:srgbClr>
              </a:clrTo>
            </a:clrChange>
          </a:blip>
          <a:stretch>
            <a:fillRect/>
          </a:stretch>
        </p:blipFill>
        <p:spPr>
          <a:xfrm>
            <a:off x="5054754" y="5081743"/>
            <a:ext cx="286692" cy="286692"/>
          </a:xfrm>
          <a:prstGeom prst="rect">
            <a:avLst/>
          </a:prstGeom>
        </p:spPr>
      </p:pic>
      <p:cxnSp>
        <p:nvCxnSpPr>
          <p:cNvPr id="100" name="Elbow Connector 99"/>
          <p:cNvCxnSpPr>
            <a:endCxn id="57" idx="1"/>
          </p:cNvCxnSpPr>
          <p:nvPr/>
        </p:nvCxnSpPr>
        <p:spPr>
          <a:xfrm flipV="1">
            <a:off x="3939221" y="5407457"/>
            <a:ext cx="467379" cy="205924"/>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1" name="Elbow Connector 100"/>
          <p:cNvCxnSpPr>
            <a:stCxn id="60" idx="3"/>
            <a:endCxn id="92" idx="1"/>
          </p:cNvCxnSpPr>
          <p:nvPr/>
        </p:nvCxnSpPr>
        <p:spPr>
          <a:xfrm flipV="1">
            <a:off x="6554859" y="4570463"/>
            <a:ext cx="774329" cy="2603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2" name="Elbow Connector 101"/>
          <p:cNvCxnSpPr>
            <a:endCxn id="92" idx="0"/>
          </p:cNvCxnSpPr>
          <p:nvPr/>
        </p:nvCxnSpPr>
        <p:spPr>
          <a:xfrm rot="5400000">
            <a:off x="8270836" y="4233914"/>
            <a:ext cx="192728" cy="17459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03" name="Rectangle 102"/>
          <p:cNvSpPr/>
          <p:nvPr/>
        </p:nvSpPr>
        <p:spPr>
          <a:xfrm>
            <a:off x="3618222" y="2858117"/>
            <a:ext cx="4331864" cy="972147"/>
          </a:xfrm>
          <a:prstGeom prst="rect">
            <a:avLst/>
          </a:prstGeom>
          <a:noFill/>
          <a:ln>
            <a:solidFill>
              <a:srgbClr val="1D9DA4"/>
            </a:solidFill>
          </a:ln>
        </p:spPr>
        <p:txBody>
          <a:bodyPr wrap="square" lIns="0" tIns="0" rIns="0" bIns="0" rtlCol="0" anchor="ctr">
            <a:noAutofit/>
          </a:bodyPr>
          <a:lstStyle/>
          <a:p>
            <a:pPr algn="ctr" defTabSz="1016264" fontAlgn="base">
              <a:spcBef>
                <a:spcPct val="0"/>
              </a:spcBef>
              <a:spcAft>
                <a:spcPct val="0"/>
              </a:spcAft>
            </a:pPr>
            <a:endParaRPr lang="en-GB" sz="778" b="1">
              <a:solidFill>
                <a:srgbClr val="FFFFFF"/>
              </a:solidFill>
              <a:latin typeface="Bosch Office Sans"/>
              <a:cs typeface="Bosch Office Sans"/>
            </a:endParaRPr>
          </a:p>
        </p:txBody>
      </p:sp>
      <p:sp>
        <p:nvSpPr>
          <p:cNvPr id="104" name="Rectangle 103"/>
          <p:cNvSpPr/>
          <p:nvPr/>
        </p:nvSpPr>
        <p:spPr>
          <a:xfrm>
            <a:off x="8077087" y="2867442"/>
            <a:ext cx="2885245" cy="972147"/>
          </a:xfrm>
          <a:prstGeom prst="rect">
            <a:avLst/>
          </a:prstGeom>
          <a:noFill/>
          <a:ln>
            <a:solidFill>
              <a:srgbClr val="1D9DA4"/>
            </a:solidFill>
          </a:ln>
        </p:spPr>
        <p:txBody>
          <a:bodyPr wrap="square" lIns="0" tIns="0" rIns="0" bIns="0" rtlCol="0" anchor="ctr">
            <a:noAutofit/>
          </a:bodyPr>
          <a:lstStyle/>
          <a:p>
            <a:pPr algn="ctr" defTabSz="1016264" fontAlgn="base">
              <a:spcBef>
                <a:spcPct val="0"/>
              </a:spcBef>
              <a:spcAft>
                <a:spcPct val="0"/>
              </a:spcAft>
            </a:pPr>
            <a:endParaRPr lang="en-GB" sz="778" b="1">
              <a:solidFill>
                <a:srgbClr val="FFFFFF"/>
              </a:solidFill>
              <a:latin typeface="Bosch Office Sans"/>
              <a:cs typeface="Bosch Office Sans"/>
            </a:endParaRPr>
          </a:p>
        </p:txBody>
      </p:sp>
      <p:pic>
        <p:nvPicPr>
          <p:cNvPr id="105" name="Picture 104"/>
          <p:cNvPicPr>
            <a:picLocks noChangeAspect="1"/>
          </p:cNvPicPr>
          <p:nvPr/>
        </p:nvPicPr>
        <p:blipFill>
          <a:blip r:embed="rId50">
            <a:clrChange>
              <a:clrFrom>
                <a:srgbClr val="FFFFFF"/>
              </a:clrFrom>
              <a:clrTo>
                <a:srgbClr val="FFFFFF">
                  <a:alpha val="0"/>
                </a:srgbClr>
              </a:clrTo>
            </a:clrChange>
          </a:blip>
          <a:stretch>
            <a:fillRect/>
          </a:stretch>
        </p:blipFill>
        <p:spPr>
          <a:xfrm>
            <a:off x="5482254" y="5427491"/>
            <a:ext cx="286692" cy="286692"/>
          </a:xfrm>
          <a:prstGeom prst="rect">
            <a:avLst/>
          </a:prstGeom>
        </p:spPr>
      </p:pic>
      <p:pic>
        <p:nvPicPr>
          <p:cNvPr id="106" name="Picture 105"/>
          <p:cNvPicPr>
            <a:picLocks noChangeAspect="1"/>
          </p:cNvPicPr>
          <p:nvPr/>
        </p:nvPicPr>
        <p:blipFill>
          <a:blip r:embed="rId50">
            <a:clrChange>
              <a:clrFrom>
                <a:srgbClr val="FFFFFF"/>
              </a:clrFrom>
              <a:clrTo>
                <a:srgbClr val="FFFFFF">
                  <a:alpha val="0"/>
                </a:srgbClr>
              </a:clrTo>
            </a:clrChange>
          </a:blip>
          <a:stretch>
            <a:fillRect/>
          </a:stretch>
        </p:blipFill>
        <p:spPr>
          <a:xfrm>
            <a:off x="4306141" y="4147721"/>
            <a:ext cx="286692" cy="286692"/>
          </a:xfrm>
          <a:prstGeom prst="rect">
            <a:avLst/>
          </a:prstGeom>
        </p:spPr>
      </p:pic>
      <p:pic>
        <p:nvPicPr>
          <p:cNvPr id="107" name="Picture 106"/>
          <p:cNvPicPr>
            <a:picLocks noChangeAspect="1"/>
          </p:cNvPicPr>
          <p:nvPr/>
        </p:nvPicPr>
        <p:blipFill>
          <a:blip r:embed="rId50">
            <a:clrChange>
              <a:clrFrom>
                <a:srgbClr val="FFFFFF"/>
              </a:clrFrom>
              <a:clrTo>
                <a:srgbClr val="FFFFFF">
                  <a:alpha val="0"/>
                </a:srgbClr>
              </a:clrTo>
            </a:clrChange>
          </a:blip>
          <a:stretch>
            <a:fillRect/>
          </a:stretch>
        </p:blipFill>
        <p:spPr>
          <a:xfrm>
            <a:off x="4904575" y="3233644"/>
            <a:ext cx="286692" cy="286692"/>
          </a:xfrm>
          <a:prstGeom prst="rect">
            <a:avLst/>
          </a:prstGeom>
        </p:spPr>
      </p:pic>
      <p:pic>
        <p:nvPicPr>
          <p:cNvPr id="108" name="Picture 107"/>
          <p:cNvPicPr>
            <a:picLocks noChangeAspect="1"/>
          </p:cNvPicPr>
          <p:nvPr/>
        </p:nvPicPr>
        <p:blipFill>
          <a:blip r:embed="rId50">
            <a:clrChange>
              <a:clrFrom>
                <a:srgbClr val="FFFFFF"/>
              </a:clrFrom>
              <a:clrTo>
                <a:srgbClr val="FFFFFF">
                  <a:alpha val="0"/>
                </a:srgbClr>
              </a:clrTo>
            </a:clrChange>
          </a:blip>
          <a:stretch>
            <a:fillRect/>
          </a:stretch>
        </p:blipFill>
        <p:spPr>
          <a:xfrm>
            <a:off x="6514224" y="2743442"/>
            <a:ext cx="286692" cy="286692"/>
          </a:xfrm>
          <a:prstGeom prst="rect">
            <a:avLst/>
          </a:prstGeom>
        </p:spPr>
      </p:pic>
      <p:pic>
        <p:nvPicPr>
          <p:cNvPr id="109" name="Picture 108"/>
          <p:cNvPicPr>
            <a:picLocks noChangeAspect="1"/>
          </p:cNvPicPr>
          <p:nvPr/>
        </p:nvPicPr>
        <p:blipFill>
          <a:blip r:embed="rId49">
            <a:clrChange>
              <a:clrFrom>
                <a:srgbClr val="FFFFFF"/>
              </a:clrFrom>
              <a:clrTo>
                <a:srgbClr val="FFFFFF">
                  <a:alpha val="0"/>
                </a:srgbClr>
              </a:clrTo>
            </a:clrChange>
          </a:blip>
          <a:stretch>
            <a:fillRect/>
          </a:stretch>
        </p:blipFill>
        <p:spPr>
          <a:xfrm flipH="1">
            <a:off x="5905005" y="4117075"/>
            <a:ext cx="232967" cy="232967"/>
          </a:xfrm>
          <a:prstGeom prst="rect">
            <a:avLst/>
          </a:prstGeom>
        </p:spPr>
      </p:pic>
      <p:sp>
        <p:nvSpPr>
          <p:cNvPr id="17" name="Rectangle 16"/>
          <p:cNvSpPr/>
          <p:nvPr/>
        </p:nvSpPr>
        <p:spPr>
          <a:xfrm>
            <a:off x="566101" y="1775773"/>
            <a:ext cx="10707096" cy="2984060"/>
          </a:xfrm>
          <a:prstGeom prst="rect">
            <a:avLst/>
          </a:prstGeom>
          <a:solidFill>
            <a:schemeClr val="bg1">
              <a:lumMod val="65000"/>
              <a:alpha val="8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420976976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Gruppieren 10"/>
          <p:cNvGrpSpPr/>
          <p:nvPr/>
        </p:nvGrpSpPr>
        <p:grpSpPr>
          <a:xfrm>
            <a:off x="1758024" y="1079020"/>
            <a:ext cx="8627356" cy="757992"/>
            <a:chOff x="966403" y="865918"/>
            <a:chExt cx="8627356" cy="757992"/>
          </a:xfrm>
        </p:grpSpPr>
        <p:sp>
          <p:nvSpPr>
            <p:cNvPr id="40" name="Freihandform 11"/>
            <p:cNvSpPr/>
            <p:nvPr/>
          </p:nvSpPr>
          <p:spPr>
            <a:xfrm>
              <a:off x="966403" y="865918"/>
              <a:ext cx="1951890" cy="757992"/>
            </a:xfrm>
            <a:custGeom>
              <a:avLst/>
              <a:gdLst>
                <a:gd name="connsiteX0" fmla="*/ 0 w 1951890"/>
                <a:gd name="connsiteY0" fmla="*/ 0 h 757992"/>
                <a:gd name="connsiteX1" fmla="*/ 1951890 w 1951890"/>
                <a:gd name="connsiteY1" fmla="*/ 0 h 757992"/>
                <a:gd name="connsiteX2" fmla="*/ 1951890 w 1951890"/>
                <a:gd name="connsiteY2" fmla="*/ 757992 h 757992"/>
                <a:gd name="connsiteX3" fmla="*/ 0 w 1951890"/>
                <a:gd name="connsiteY3" fmla="*/ 757992 h 757992"/>
                <a:gd name="connsiteX4" fmla="*/ 0 w 1951890"/>
                <a:gd name="connsiteY4" fmla="*/ 0 h 7579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1890" h="757992">
                  <a:moveTo>
                    <a:pt x="0" y="0"/>
                  </a:moveTo>
                  <a:lnTo>
                    <a:pt x="1951890" y="0"/>
                  </a:lnTo>
                  <a:lnTo>
                    <a:pt x="1951890" y="757992"/>
                  </a:lnTo>
                  <a:lnTo>
                    <a:pt x="0" y="757992"/>
                  </a:lnTo>
                  <a:lnTo>
                    <a:pt x="0" y="0"/>
                  </a:lnTo>
                  <a:close/>
                </a:path>
              </a:pathLst>
            </a:custGeom>
            <a:solidFill>
              <a:srgbClr val="002060"/>
            </a:solidFill>
            <a:ln w="12700" cap="flat" cmpd="sng" algn="ctr">
              <a:noFill/>
              <a:prstDash val="solid"/>
              <a:miter lim="800000"/>
            </a:ln>
            <a:effectLst/>
          </p:spPr>
          <p:txBody>
            <a:bodyPr spcFirstLastPara="0" vert="horz" wrap="square" lIns="135128" tIns="77216" rIns="135128" bIns="77216" numCol="1" spcCol="1270" anchor="ctr" anchorCtr="0">
              <a:noAutofit/>
            </a:bodyPr>
            <a:lstStyle/>
            <a:p>
              <a:pPr marL="0" marR="0" lvl="0" indent="0" algn="ctr" defTabSz="844550" eaLnBrk="1" fontAlgn="base" latinLnBrk="0" hangingPunct="1">
                <a:lnSpc>
                  <a:spcPct val="90000"/>
                </a:lnSpc>
                <a:spcBef>
                  <a:spcPct val="0"/>
                </a:spcBef>
                <a:spcAft>
                  <a:spcPct val="35000"/>
                </a:spcAft>
                <a:buClrTx/>
                <a:buSzTx/>
                <a:buFontTx/>
                <a:buNone/>
                <a:tabLst/>
                <a:defRPr/>
              </a:pPr>
              <a:r>
                <a:rPr kumimoji="0" lang="en-US" sz="1900" b="1" i="0" u="none" strike="noStrike" kern="0" cap="none" spc="0" normalizeH="0" baseline="0" noProof="0" dirty="0">
                  <a:ln>
                    <a:noFill/>
                  </a:ln>
                  <a:solidFill>
                    <a:srgbClr val="FFFFFF"/>
                  </a:solidFill>
                  <a:effectLst/>
                  <a:uLnTx/>
                  <a:uFillTx/>
                  <a:latin typeface="Bosch Office Sans"/>
                  <a:ea typeface="+mn-ea"/>
                  <a:cs typeface="+mn-cs"/>
                </a:rPr>
                <a:t>FOUNDATION</a:t>
              </a:r>
            </a:p>
          </p:txBody>
        </p:sp>
        <p:sp>
          <p:nvSpPr>
            <p:cNvPr id="42" name="Freihandform 14"/>
            <p:cNvSpPr/>
            <p:nvPr/>
          </p:nvSpPr>
          <p:spPr>
            <a:xfrm>
              <a:off x="3191558" y="865918"/>
              <a:ext cx="1951890" cy="757992"/>
            </a:xfrm>
            <a:custGeom>
              <a:avLst/>
              <a:gdLst>
                <a:gd name="connsiteX0" fmla="*/ 0 w 1951890"/>
                <a:gd name="connsiteY0" fmla="*/ 0 h 757992"/>
                <a:gd name="connsiteX1" fmla="*/ 1951890 w 1951890"/>
                <a:gd name="connsiteY1" fmla="*/ 0 h 757992"/>
                <a:gd name="connsiteX2" fmla="*/ 1951890 w 1951890"/>
                <a:gd name="connsiteY2" fmla="*/ 757992 h 757992"/>
                <a:gd name="connsiteX3" fmla="*/ 0 w 1951890"/>
                <a:gd name="connsiteY3" fmla="*/ 757992 h 757992"/>
                <a:gd name="connsiteX4" fmla="*/ 0 w 1951890"/>
                <a:gd name="connsiteY4" fmla="*/ 0 h 7579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1890" h="757992">
                  <a:moveTo>
                    <a:pt x="0" y="0"/>
                  </a:moveTo>
                  <a:lnTo>
                    <a:pt x="1951890" y="0"/>
                  </a:lnTo>
                  <a:lnTo>
                    <a:pt x="1951890" y="757992"/>
                  </a:lnTo>
                  <a:lnTo>
                    <a:pt x="0" y="757992"/>
                  </a:lnTo>
                  <a:lnTo>
                    <a:pt x="0" y="0"/>
                  </a:lnTo>
                  <a:close/>
                </a:path>
              </a:pathLst>
            </a:custGeom>
            <a:solidFill>
              <a:srgbClr val="002060"/>
            </a:solidFill>
            <a:ln w="12700" cap="flat" cmpd="sng" algn="ctr">
              <a:noFill/>
              <a:prstDash val="solid"/>
              <a:miter lim="800000"/>
            </a:ln>
            <a:effectLst/>
          </p:spPr>
          <p:txBody>
            <a:bodyPr spcFirstLastPara="0" vert="horz" wrap="square" lIns="135128" tIns="77216" rIns="135128" bIns="77216" numCol="1" spcCol="1270" anchor="ctr" anchorCtr="0">
              <a:noAutofit/>
            </a:bodyPr>
            <a:lstStyle/>
            <a:p>
              <a:pPr marL="0" marR="0" lvl="0" indent="0" algn="ctr" defTabSz="844550" eaLnBrk="1" fontAlgn="base" latinLnBrk="0" hangingPunct="1">
                <a:lnSpc>
                  <a:spcPct val="90000"/>
                </a:lnSpc>
                <a:spcBef>
                  <a:spcPct val="0"/>
                </a:spcBef>
                <a:spcAft>
                  <a:spcPct val="35000"/>
                </a:spcAft>
                <a:buClrTx/>
                <a:buSzTx/>
                <a:buFontTx/>
                <a:buNone/>
                <a:tabLst/>
                <a:defRPr/>
              </a:pPr>
              <a:r>
                <a:rPr kumimoji="0" lang="en-US" sz="1900" b="1" i="0" u="none" strike="noStrike" kern="0" cap="none" spc="0" normalizeH="0" baseline="0" noProof="0" dirty="0">
                  <a:ln>
                    <a:noFill/>
                  </a:ln>
                  <a:solidFill>
                    <a:srgbClr val="FFFFFF"/>
                  </a:solidFill>
                  <a:effectLst/>
                  <a:uLnTx/>
                  <a:uFillTx/>
                  <a:latin typeface="Bosch Office Sans"/>
                  <a:ea typeface="+mn-ea"/>
                  <a:cs typeface="+mn-cs"/>
                </a:rPr>
                <a:t>ROBOTIC</a:t>
              </a:r>
            </a:p>
          </p:txBody>
        </p:sp>
        <p:sp>
          <p:nvSpPr>
            <p:cNvPr id="44" name="Freihandform 16"/>
            <p:cNvSpPr/>
            <p:nvPr/>
          </p:nvSpPr>
          <p:spPr>
            <a:xfrm>
              <a:off x="5416713" y="865918"/>
              <a:ext cx="1951890" cy="757992"/>
            </a:xfrm>
            <a:custGeom>
              <a:avLst/>
              <a:gdLst>
                <a:gd name="connsiteX0" fmla="*/ 0 w 1951890"/>
                <a:gd name="connsiteY0" fmla="*/ 0 h 757992"/>
                <a:gd name="connsiteX1" fmla="*/ 1951890 w 1951890"/>
                <a:gd name="connsiteY1" fmla="*/ 0 h 757992"/>
                <a:gd name="connsiteX2" fmla="*/ 1951890 w 1951890"/>
                <a:gd name="connsiteY2" fmla="*/ 757992 h 757992"/>
                <a:gd name="connsiteX3" fmla="*/ 0 w 1951890"/>
                <a:gd name="connsiteY3" fmla="*/ 757992 h 757992"/>
                <a:gd name="connsiteX4" fmla="*/ 0 w 1951890"/>
                <a:gd name="connsiteY4" fmla="*/ 0 h 7579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1890" h="757992">
                  <a:moveTo>
                    <a:pt x="0" y="0"/>
                  </a:moveTo>
                  <a:lnTo>
                    <a:pt x="1951890" y="0"/>
                  </a:lnTo>
                  <a:lnTo>
                    <a:pt x="1951890" y="757992"/>
                  </a:lnTo>
                  <a:lnTo>
                    <a:pt x="0" y="757992"/>
                  </a:lnTo>
                  <a:lnTo>
                    <a:pt x="0" y="0"/>
                  </a:lnTo>
                  <a:close/>
                </a:path>
              </a:pathLst>
            </a:custGeom>
            <a:solidFill>
              <a:srgbClr val="002060"/>
            </a:solidFill>
            <a:ln w="12700" cap="flat" cmpd="sng" algn="ctr">
              <a:noFill/>
              <a:prstDash val="solid"/>
              <a:miter lim="800000"/>
            </a:ln>
            <a:effectLst/>
          </p:spPr>
          <p:txBody>
            <a:bodyPr spcFirstLastPara="0" vert="horz" wrap="square" lIns="135128" tIns="77216" rIns="135128" bIns="77216" numCol="1" spcCol="1270" anchor="ctr" anchorCtr="0">
              <a:noAutofit/>
            </a:bodyPr>
            <a:lstStyle/>
            <a:p>
              <a:pPr marL="0" marR="0" lvl="0" indent="0" algn="ctr" defTabSz="844550" eaLnBrk="1" fontAlgn="base" latinLnBrk="0" hangingPunct="1">
                <a:lnSpc>
                  <a:spcPct val="90000"/>
                </a:lnSpc>
                <a:spcBef>
                  <a:spcPct val="0"/>
                </a:spcBef>
                <a:spcAft>
                  <a:spcPct val="35000"/>
                </a:spcAft>
                <a:buClrTx/>
                <a:buSzTx/>
                <a:buFontTx/>
                <a:buNone/>
                <a:tabLst/>
                <a:defRPr/>
              </a:pPr>
              <a:r>
                <a:rPr kumimoji="0" lang="en-US" sz="1900" b="1" i="0" u="none" strike="noStrike" kern="0" cap="none" spc="0" normalizeH="0" baseline="0" noProof="0" dirty="0">
                  <a:ln>
                    <a:noFill/>
                  </a:ln>
                  <a:solidFill>
                    <a:srgbClr val="FFFFFF"/>
                  </a:solidFill>
                  <a:effectLst/>
                  <a:uLnTx/>
                  <a:uFillTx/>
                  <a:latin typeface="Bosch Office Sans"/>
                  <a:ea typeface="+mn-ea"/>
                  <a:cs typeface="+mn-cs"/>
                </a:rPr>
                <a:t>INTEGRATED ANALYTICS</a:t>
              </a:r>
            </a:p>
          </p:txBody>
        </p:sp>
        <p:sp>
          <p:nvSpPr>
            <p:cNvPr id="46" name="Freihandform 18"/>
            <p:cNvSpPr/>
            <p:nvPr/>
          </p:nvSpPr>
          <p:spPr>
            <a:xfrm>
              <a:off x="7641869" y="865918"/>
              <a:ext cx="1951890" cy="757992"/>
            </a:xfrm>
            <a:custGeom>
              <a:avLst/>
              <a:gdLst>
                <a:gd name="connsiteX0" fmla="*/ 0 w 1951890"/>
                <a:gd name="connsiteY0" fmla="*/ 0 h 757992"/>
                <a:gd name="connsiteX1" fmla="*/ 1951890 w 1951890"/>
                <a:gd name="connsiteY1" fmla="*/ 0 h 757992"/>
                <a:gd name="connsiteX2" fmla="*/ 1951890 w 1951890"/>
                <a:gd name="connsiteY2" fmla="*/ 757992 h 757992"/>
                <a:gd name="connsiteX3" fmla="*/ 0 w 1951890"/>
                <a:gd name="connsiteY3" fmla="*/ 757992 h 757992"/>
                <a:gd name="connsiteX4" fmla="*/ 0 w 1951890"/>
                <a:gd name="connsiteY4" fmla="*/ 0 h 7579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1890" h="757992">
                  <a:moveTo>
                    <a:pt x="0" y="0"/>
                  </a:moveTo>
                  <a:lnTo>
                    <a:pt x="1951890" y="0"/>
                  </a:lnTo>
                  <a:lnTo>
                    <a:pt x="1951890" y="757992"/>
                  </a:lnTo>
                  <a:lnTo>
                    <a:pt x="0" y="757992"/>
                  </a:lnTo>
                  <a:lnTo>
                    <a:pt x="0" y="0"/>
                  </a:lnTo>
                  <a:close/>
                </a:path>
              </a:pathLst>
            </a:custGeom>
            <a:solidFill>
              <a:srgbClr val="002060"/>
            </a:solidFill>
            <a:ln w="12700" cap="flat" cmpd="sng" algn="ctr">
              <a:noFill/>
              <a:prstDash val="solid"/>
              <a:miter lim="800000"/>
            </a:ln>
            <a:effectLst/>
          </p:spPr>
          <p:txBody>
            <a:bodyPr spcFirstLastPara="0" vert="horz" wrap="square" lIns="135128" tIns="77216" rIns="135128" bIns="77216" numCol="1" spcCol="1270" anchor="ctr" anchorCtr="0">
              <a:noAutofit/>
            </a:bodyPr>
            <a:lstStyle/>
            <a:p>
              <a:pPr marL="0" marR="0" lvl="0" indent="0" algn="ctr" defTabSz="844550" eaLnBrk="1" fontAlgn="base" latinLnBrk="0" hangingPunct="1">
                <a:lnSpc>
                  <a:spcPct val="90000"/>
                </a:lnSpc>
                <a:spcBef>
                  <a:spcPct val="0"/>
                </a:spcBef>
                <a:spcAft>
                  <a:spcPct val="35000"/>
                </a:spcAft>
                <a:buClrTx/>
                <a:buSzTx/>
                <a:buFontTx/>
                <a:buNone/>
                <a:tabLst/>
                <a:defRPr/>
              </a:pPr>
              <a:r>
                <a:rPr kumimoji="0" lang="en-US" sz="1900" b="1" i="0" u="none" strike="noStrike" kern="0" cap="none" spc="0" normalizeH="0" baseline="0" noProof="0" dirty="0" smtClean="0">
                  <a:ln>
                    <a:noFill/>
                  </a:ln>
                  <a:solidFill>
                    <a:srgbClr val="FFFFFF"/>
                  </a:solidFill>
                  <a:effectLst/>
                  <a:uLnTx/>
                  <a:uFillTx/>
                  <a:latin typeface="Bosch Office Sans"/>
                  <a:ea typeface="+mn-ea"/>
                  <a:cs typeface="+mn-cs"/>
                </a:rPr>
                <a:t>Autonomous</a:t>
              </a:r>
              <a:endParaRPr kumimoji="0" lang="en-US" sz="1900" b="1" i="0" u="none" strike="noStrike" kern="0" cap="none" spc="0" normalizeH="0" baseline="0" noProof="0" dirty="0">
                <a:ln>
                  <a:noFill/>
                </a:ln>
                <a:solidFill>
                  <a:srgbClr val="FFFFFF"/>
                </a:solidFill>
                <a:effectLst/>
                <a:uLnTx/>
                <a:uFillTx/>
                <a:latin typeface="Bosch Office Sans"/>
                <a:ea typeface="+mn-ea"/>
                <a:cs typeface="+mn-cs"/>
              </a:endParaRPr>
            </a:p>
          </p:txBody>
        </p:sp>
      </p:grpSp>
      <p:sp>
        <p:nvSpPr>
          <p:cNvPr id="49" name="Right Triangle 23"/>
          <p:cNvSpPr/>
          <p:nvPr/>
        </p:nvSpPr>
        <p:spPr>
          <a:xfrm>
            <a:off x="1761154" y="1818542"/>
            <a:ext cx="8633849" cy="671204"/>
          </a:xfrm>
          <a:prstGeom prst="rtTriangle">
            <a:avLst/>
          </a:prstGeom>
          <a:solidFill>
            <a:srgbClr val="A80163"/>
          </a:solidFill>
          <a:ln w="9525" cap="flat" cmpd="sng" algn="ctr">
            <a:solidFill>
              <a:srgbClr val="3F136C"/>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prstClr val="white"/>
              </a:solidFill>
              <a:effectLst/>
              <a:uLnTx/>
              <a:uFillTx/>
              <a:latin typeface="Bosch Office Sans"/>
            </a:endParaRPr>
          </a:p>
        </p:txBody>
      </p:sp>
      <p:sp>
        <p:nvSpPr>
          <p:cNvPr id="50" name="Right Triangle 25"/>
          <p:cNvSpPr/>
          <p:nvPr/>
        </p:nvSpPr>
        <p:spPr>
          <a:xfrm rot="10800000">
            <a:off x="1758024" y="1818541"/>
            <a:ext cx="8627356" cy="657321"/>
          </a:xfrm>
          <a:prstGeom prst="rtTriangle">
            <a:avLst/>
          </a:prstGeom>
          <a:solidFill>
            <a:srgbClr val="0070C0"/>
          </a:solidFill>
          <a:ln w="9525" cap="flat" cmpd="sng" algn="ctr">
            <a:solidFill>
              <a:srgbClr val="3F136C"/>
            </a:solidFill>
            <a:prstDash val="solid"/>
          </a:ln>
          <a:effectLst/>
        </p:spPr>
        <p:txBody>
          <a:bodyPr vert="vert270" rtlCol="0" anchor="ctr"/>
          <a:lstStyle/>
          <a:p>
            <a:pPr algn="ctr" defTabSz="914400">
              <a:defRPr/>
            </a:pPr>
            <a:endParaRPr lang="en-GB" kern="0" dirty="0">
              <a:solidFill>
                <a:srgbClr val="000000"/>
              </a:solidFill>
              <a:latin typeface="Bosch Office Sans"/>
            </a:endParaRPr>
          </a:p>
        </p:txBody>
      </p:sp>
      <p:sp>
        <p:nvSpPr>
          <p:cNvPr id="51" name="Textfeld 30"/>
          <p:cNvSpPr txBox="1"/>
          <p:nvPr/>
        </p:nvSpPr>
        <p:spPr>
          <a:xfrm>
            <a:off x="8017935" y="1833336"/>
            <a:ext cx="2279082" cy="1048613"/>
          </a:xfrm>
          <a:prstGeom prst="rect">
            <a:avLst/>
          </a:prstGeom>
          <a:noFill/>
        </p:spPr>
        <p:txBody>
          <a:bodyPr wrap="square" lIns="0" tIns="0" rIns="0" bIns="0" rtlCol="0">
            <a:noAutofit/>
          </a:bodyPr>
          <a:lstStyle/>
          <a:p>
            <a:pPr algn="r" defTabSz="914400">
              <a:lnSpc>
                <a:spcPts val="2300"/>
              </a:lnSpc>
              <a:spcBef>
                <a:spcPts val="500"/>
              </a:spcBef>
              <a:defRPr/>
            </a:pPr>
            <a:r>
              <a:rPr lang="de-DE" sz="1400" kern="0" dirty="0">
                <a:solidFill>
                  <a:prstClr val="white"/>
                </a:solidFill>
                <a:latin typeface="Bosch Office Sans"/>
              </a:rPr>
              <a:t>Low human interaction &amp; High degree of AI </a:t>
            </a:r>
          </a:p>
          <a:p>
            <a:pPr defTabSz="914400">
              <a:lnSpc>
                <a:spcPts val="2300"/>
              </a:lnSpc>
              <a:spcBef>
                <a:spcPts val="500"/>
              </a:spcBef>
              <a:defRPr/>
            </a:pPr>
            <a:endParaRPr lang="de-DE" sz="1600" kern="0" dirty="0">
              <a:solidFill>
                <a:prstClr val="white"/>
              </a:solidFill>
              <a:latin typeface="Bosch Office Sans"/>
            </a:endParaRPr>
          </a:p>
          <a:p>
            <a:pPr defTabSz="914400">
              <a:lnSpc>
                <a:spcPts val="2300"/>
              </a:lnSpc>
              <a:spcBef>
                <a:spcPts val="500"/>
              </a:spcBef>
              <a:defRPr/>
            </a:pPr>
            <a:endParaRPr lang="en-US" sz="1600" kern="0" dirty="0">
              <a:solidFill>
                <a:prstClr val="white"/>
              </a:solidFill>
              <a:latin typeface="Bosch Office Sans"/>
            </a:endParaRPr>
          </a:p>
        </p:txBody>
      </p:sp>
      <p:sp>
        <p:nvSpPr>
          <p:cNvPr id="52" name="Textfeld 4"/>
          <p:cNvSpPr txBox="1"/>
          <p:nvPr/>
        </p:nvSpPr>
        <p:spPr>
          <a:xfrm>
            <a:off x="1802157" y="1900272"/>
            <a:ext cx="2222251" cy="617593"/>
          </a:xfrm>
          <a:prstGeom prst="rect">
            <a:avLst/>
          </a:prstGeom>
          <a:noFill/>
        </p:spPr>
        <p:txBody>
          <a:bodyPr wrap="square" lIns="0" tIns="0" rIns="0" bIns="0" rtlCol="0">
            <a:noAutofit/>
          </a:bodyPr>
          <a:lstStyle/>
          <a:p>
            <a:pPr defTabSz="914400">
              <a:lnSpc>
                <a:spcPts val="2300"/>
              </a:lnSpc>
              <a:spcBef>
                <a:spcPts val="500"/>
              </a:spcBef>
              <a:defRPr/>
            </a:pPr>
            <a:r>
              <a:rPr lang="de-DE" sz="1400" kern="0" dirty="0">
                <a:solidFill>
                  <a:prstClr val="white"/>
                </a:solidFill>
                <a:latin typeface="Bosch Office Sans"/>
              </a:rPr>
              <a:t>High human interaction &amp; Low Degree of AI</a:t>
            </a:r>
            <a:endParaRPr lang="en-US" sz="1400" kern="0" dirty="0">
              <a:solidFill>
                <a:prstClr val="white"/>
              </a:solidFill>
              <a:latin typeface="Bosch Office Sans"/>
            </a:endParaRPr>
          </a:p>
        </p:txBody>
      </p:sp>
      <p:sp>
        <p:nvSpPr>
          <p:cNvPr id="57" name="Text Placeholder 2"/>
          <p:cNvSpPr txBox="1">
            <a:spLocks/>
          </p:cNvSpPr>
          <p:nvPr/>
        </p:nvSpPr>
        <p:spPr>
          <a:xfrm>
            <a:off x="175965" y="351582"/>
            <a:ext cx="10452100" cy="388800"/>
          </a:xfrm>
          <a:prstGeom prst="rect">
            <a:avLst/>
          </a:prstGeom>
        </p:spPr>
        <p:txBody>
          <a:bodyPr vert="horz" lIns="0" tIns="0" rIns="0" bIns="0" rtlCol="0">
            <a:noAutofit/>
          </a:bodyPr>
          <a:lstStyle>
            <a:lvl1pPr marL="251982" indent="-251982" algn="l" defTabSz="914333" rtl="0" eaLnBrk="1" latinLnBrk="0" hangingPunct="1">
              <a:lnSpc>
                <a:spcPct val="89000"/>
              </a:lnSpc>
              <a:spcBef>
                <a:spcPts val="500"/>
              </a:spcBef>
              <a:buFont typeface="Wingdings 3" panose="05040102010807070707" pitchFamily="18" charset="2"/>
              <a:buNone/>
              <a:defRPr lang="de-DE" sz="2800" kern="0" baseline="0">
                <a:solidFill>
                  <a:schemeClr val="tx1"/>
                </a:solidFill>
                <a:latin typeface="+mn-lt"/>
                <a:ea typeface="+mn-ea"/>
                <a:cs typeface="+mn-cs"/>
              </a:defRPr>
            </a:lvl1pPr>
            <a:lvl2pPr marL="507563" indent="-273580" algn="l" defTabSz="914333" rtl="0" eaLnBrk="1" latinLnBrk="0" hangingPunct="1">
              <a:lnSpc>
                <a:spcPct val="103000"/>
              </a:lnSpc>
              <a:spcBef>
                <a:spcPts val="500"/>
              </a:spcBef>
              <a:buFont typeface="Wingdings 3" panose="05040102010807070707" pitchFamily="18" charset="2"/>
              <a:buChar char=""/>
              <a:defRPr sz="1600" kern="1200">
                <a:solidFill>
                  <a:schemeClr val="tx1"/>
                </a:solidFill>
                <a:latin typeface="+mn-lt"/>
                <a:ea typeface="+mn-ea"/>
                <a:cs typeface="+mn-cs"/>
              </a:defRPr>
            </a:lvl2pPr>
            <a:lvl3pPr marL="730746" indent="-205185" algn="l" defTabSz="914333" rtl="0" eaLnBrk="1" latinLnBrk="0" hangingPunct="1">
              <a:lnSpc>
                <a:spcPct val="102000"/>
              </a:lnSpc>
              <a:spcBef>
                <a:spcPts val="500"/>
              </a:spcBef>
              <a:buFont typeface="Bosch Office Sans" pitchFamily="2" charset="0"/>
              <a:buChar char="‒"/>
              <a:defRPr sz="1400" kern="1200">
                <a:solidFill>
                  <a:schemeClr val="tx1"/>
                </a:solidFill>
                <a:latin typeface="+mn-lt"/>
                <a:ea typeface="+mn-ea"/>
                <a:cs typeface="+mn-cs"/>
              </a:defRPr>
            </a:lvl3pPr>
            <a:lvl4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4pPr>
            <a:lvl5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5pPr>
            <a:lvl6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6pPr>
            <a:lvl7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7pPr>
            <a:lvl8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8pPr>
            <a:lvl9pPr marL="932331" indent="-183586" algn="l" defTabSz="914333" rtl="0" eaLnBrk="1" latinLnBrk="0" hangingPunct="1">
              <a:lnSpc>
                <a:spcPct val="103000"/>
              </a:lnSpc>
              <a:spcBef>
                <a:spcPts val="500"/>
              </a:spcBef>
              <a:buFont typeface="Bosch Office Sans" pitchFamily="2" charset="0"/>
              <a:buChar char="‒"/>
              <a:defRPr sz="1300" kern="1200" baseline="0">
                <a:solidFill>
                  <a:schemeClr val="tx1"/>
                </a:solidFill>
                <a:latin typeface="+mn-lt"/>
                <a:ea typeface="+mn-ea"/>
                <a:cs typeface="+mn-cs"/>
              </a:defRPr>
            </a:lvl9pPr>
          </a:lstStyle>
          <a:p>
            <a:pPr marL="251982" marR="0" lvl="0" indent="-251982" algn="l" defTabSz="914333" rtl="0" eaLnBrk="1" fontAlgn="auto" latinLnBrk="0" hangingPunct="1">
              <a:lnSpc>
                <a:spcPct val="89000"/>
              </a:lnSpc>
              <a:spcBef>
                <a:spcPts val="500"/>
              </a:spcBef>
              <a:spcAft>
                <a:spcPts val="0"/>
              </a:spcAft>
              <a:buClrTx/>
              <a:buSzTx/>
              <a:buFont typeface="Wingdings 3" panose="05040102010807070707" pitchFamily="18" charset="2"/>
              <a:buNone/>
              <a:tabLst/>
              <a:defRPr/>
            </a:pPr>
            <a:r>
              <a:rPr kumimoji="0" lang="en-GB" sz="2800" b="1" i="0" u="none" strike="noStrike" kern="0" cap="none" spc="0" normalizeH="0" baseline="0" noProof="0" dirty="0" smtClean="0">
                <a:ln>
                  <a:noFill/>
                </a:ln>
                <a:gradFill>
                  <a:gsLst>
                    <a:gs pos="0">
                      <a:srgbClr val="A80163"/>
                    </a:gs>
                    <a:gs pos="16000">
                      <a:srgbClr val="3F136C"/>
                    </a:gs>
                    <a:gs pos="48000">
                      <a:srgbClr val="0E78C5"/>
                    </a:gs>
                    <a:gs pos="31000">
                      <a:srgbClr val="08427E"/>
                    </a:gs>
                    <a:gs pos="97000">
                      <a:srgbClr val="0A5139"/>
                    </a:gs>
                    <a:gs pos="77922">
                      <a:srgbClr val="67B419"/>
                    </a:gs>
                    <a:gs pos="63000">
                      <a:srgbClr val="1399A0"/>
                    </a:gs>
                  </a:gsLst>
                  <a:lin ang="0" scaled="0"/>
                </a:gradFill>
                <a:effectLst/>
                <a:uLnTx/>
                <a:uFillTx/>
                <a:latin typeface="Bosch Office Sans" pitchFamily="2" charset="0"/>
                <a:ea typeface="+mn-ea"/>
                <a:cs typeface="+mn-cs"/>
              </a:rPr>
              <a:t>Autonomous 1.0 : Strategic Vision’2025</a:t>
            </a:r>
            <a:endParaRPr kumimoji="0" lang="en-GB" sz="2800" b="0" i="0" u="none" strike="noStrike" kern="0" cap="none" spc="0" normalizeH="0" baseline="0" noProof="0" dirty="0">
              <a:ln>
                <a:noFill/>
              </a:ln>
              <a:solidFill>
                <a:srgbClr val="000000"/>
              </a:solidFill>
              <a:effectLst/>
              <a:uLnTx/>
              <a:uFillTx/>
              <a:latin typeface="Bosch Office Sans"/>
              <a:ea typeface="+mn-ea"/>
              <a:cs typeface="+mn-cs"/>
            </a:endParaRPr>
          </a:p>
        </p:txBody>
      </p:sp>
      <p:sp>
        <p:nvSpPr>
          <p:cNvPr id="54" name="Rectangle 6"/>
          <p:cNvSpPr/>
          <p:nvPr/>
        </p:nvSpPr>
        <p:spPr>
          <a:xfrm>
            <a:off x="175965" y="3794860"/>
            <a:ext cx="6119298" cy="2385268"/>
          </a:xfrm>
          <a:prstGeom prst="rect">
            <a:avLst/>
          </a:prstGeom>
        </p:spPr>
        <p:txBody>
          <a:bodyPr wrap="square">
            <a:spAutoFit/>
          </a:bodyPr>
          <a:lstStyle/>
          <a:p>
            <a:pPr>
              <a:spcBef>
                <a:spcPts val="600"/>
              </a:spcBef>
            </a:pPr>
            <a:r>
              <a:rPr lang="en-US" sz="1600" b="1" dirty="0">
                <a:solidFill>
                  <a:srgbClr val="000000"/>
                </a:solidFill>
                <a:latin typeface="Bosch Office Sans"/>
              </a:rPr>
              <a:t>Q</a:t>
            </a:r>
            <a:r>
              <a:rPr lang="en-US" sz="1600" b="1" dirty="0" smtClean="0">
                <a:solidFill>
                  <a:srgbClr val="000000"/>
                </a:solidFill>
                <a:latin typeface="Bosch Office Sans"/>
              </a:rPr>
              <a:t>uestionnaire </a:t>
            </a:r>
            <a:r>
              <a:rPr lang="en-US" sz="1600" dirty="0" smtClean="0">
                <a:solidFill>
                  <a:srgbClr val="000000"/>
                </a:solidFill>
                <a:latin typeface="Bosch Office Sans"/>
              </a:rPr>
              <a:t>clustered </a:t>
            </a:r>
            <a:r>
              <a:rPr lang="en-US" sz="1600" dirty="0">
                <a:solidFill>
                  <a:srgbClr val="000000"/>
                </a:solidFill>
                <a:latin typeface="Bosch Office Sans"/>
              </a:rPr>
              <a:t>in 5 categories </a:t>
            </a:r>
            <a:r>
              <a:rPr lang="en-US" sz="1600" dirty="0" smtClean="0">
                <a:solidFill>
                  <a:srgbClr val="000000"/>
                </a:solidFill>
                <a:latin typeface="Bosch Office Sans"/>
              </a:rPr>
              <a:t>:</a:t>
            </a:r>
            <a:endParaRPr lang="en-US" sz="1600" dirty="0">
              <a:solidFill>
                <a:srgbClr val="000000"/>
              </a:solidFill>
              <a:latin typeface="Bosch Office Sans"/>
            </a:endParaRPr>
          </a:p>
          <a:p>
            <a:pPr marL="285750" indent="-285750">
              <a:spcBef>
                <a:spcPts val="0"/>
              </a:spcBef>
              <a:buFont typeface="Wingdings" panose="05000000000000000000" pitchFamily="2" charset="2"/>
              <a:buChar char="Ø"/>
            </a:pPr>
            <a:r>
              <a:rPr lang="en-GB" sz="1400" dirty="0">
                <a:solidFill>
                  <a:srgbClr val="000000"/>
                </a:solidFill>
                <a:latin typeface="Bosch Office Sans"/>
              </a:rPr>
              <a:t>Build (B)</a:t>
            </a:r>
          </a:p>
          <a:p>
            <a:pPr marL="285750" indent="-285750">
              <a:spcBef>
                <a:spcPts val="0"/>
              </a:spcBef>
              <a:buFont typeface="Wingdings" panose="05000000000000000000" pitchFamily="2" charset="2"/>
              <a:buChar char="Ø"/>
            </a:pPr>
            <a:r>
              <a:rPr lang="en-GB" sz="1400" dirty="0">
                <a:solidFill>
                  <a:srgbClr val="000000"/>
                </a:solidFill>
                <a:latin typeface="Bosch Office Sans"/>
              </a:rPr>
              <a:t>Testing (T)</a:t>
            </a:r>
          </a:p>
          <a:p>
            <a:pPr marL="285750" indent="-285750">
              <a:spcBef>
                <a:spcPts val="0"/>
              </a:spcBef>
              <a:buFont typeface="Wingdings" panose="05000000000000000000" pitchFamily="2" charset="2"/>
              <a:buChar char="Ø"/>
            </a:pPr>
            <a:r>
              <a:rPr lang="en-GB" sz="1400" dirty="0">
                <a:solidFill>
                  <a:srgbClr val="000000"/>
                </a:solidFill>
                <a:latin typeface="Bosch Office Sans"/>
              </a:rPr>
              <a:t>Culture (C)</a:t>
            </a:r>
          </a:p>
          <a:p>
            <a:pPr marL="285750" indent="-285750">
              <a:spcBef>
                <a:spcPts val="0"/>
              </a:spcBef>
              <a:buFont typeface="Wingdings" panose="05000000000000000000" pitchFamily="2" charset="2"/>
              <a:buChar char="Ø"/>
            </a:pPr>
            <a:r>
              <a:rPr lang="en-GB" sz="1400" dirty="0">
                <a:solidFill>
                  <a:srgbClr val="000000"/>
                </a:solidFill>
                <a:latin typeface="Bosch Office Sans"/>
              </a:rPr>
              <a:t>Deployment (D)</a:t>
            </a:r>
          </a:p>
          <a:p>
            <a:pPr marL="285750" indent="-285750">
              <a:spcBef>
                <a:spcPts val="0"/>
              </a:spcBef>
              <a:buFont typeface="Wingdings" panose="05000000000000000000" pitchFamily="2" charset="2"/>
              <a:buChar char="Ø"/>
            </a:pPr>
            <a:r>
              <a:rPr lang="en-GB" sz="1400" dirty="0">
                <a:solidFill>
                  <a:srgbClr val="000000"/>
                </a:solidFill>
                <a:latin typeface="Bosch Office Sans"/>
              </a:rPr>
              <a:t>Release (R)</a:t>
            </a:r>
          </a:p>
          <a:p>
            <a:pPr>
              <a:spcBef>
                <a:spcPts val="600"/>
              </a:spcBef>
            </a:pPr>
            <a:r>
              <a:rPr lang="en-US" sz="1600" dirty="0" smtClean="0">
                <a:solidFill>
                  <a:srgbClr val="000000"/>
                </a:solidFill>
                <a:latin typeface="Bosch Office Sans"/>
              </a:rPr>
              <a:t>Separated </a:t>
            </a:r>
            <a:r>
              <a:rPr lang="en-US" sz="1600" dirty="0">
                <a:solidFill>
                  <a:srgbClr val="000000"/>
                </a:solidFill>
                <a:latin typeface="Bosch Office Sans"/>
              </a:rPr>
              <a:t>in three levels of the continuous lifecycle</a:t>
            </a:r>
          </a:p>
          <a:p>
            <a:pPr marL="285750" indent="-285750">
              <a:spcBef>
                <a:spcPts val="0"/>
              </a:spcBef>
              <a:buFont typeface="Wingdings" panose="05000000000000000000" pitchFamily="2" charset="2"/>
              <a:buChar char="Ø"/>
            </a:pPr>
            <a:r>
              <a:rPr lang="en-GB" sz="1400" dirty="0">
                <a:solidFill>
                  <a:srgbClr val="000000"/>
                </a:solidFill>
                <a:latin typeface="Bosch Office Sans"/>
              </a:rPr>
              <a:t>Continuous Integration</a:t>
            </a:r>
          </a:p>
          <a:p>
            <a:pPr marL="285750" indent="-285750">
              <a:spcBef>
                <a:spcPts val="0"/>
              </a:spcBef>
              <a:buFont typeface="Wingdings" panose="05000000000000000000" pitchFamily="2" charset="2"/>
              <a:buChar char="Ø"/>
            </a:pPr>
            <a:r>
              <a:rPr lang="en-GB" sz="1400" dirty="0">
                <a:solidFill>
                  <a:srgbClr val="000000"/>
                </a:solidFill>
                <a:latin typeface="Bosch Office Sans"/>
              </a:rPr>
              <a:t>Continuous Delivery</a:t>
            </a:r>
          </a:p>
          <a:p>
            <a:pPr marL="285750" indent="-285750">
              <a:spcBef>
                <a:spcPts val="0"/>
              </a:spcBef>
              <a:buFont typeface="Wingdings" panose="05000000000000000000" pitchFamily="2" charset="2"/>
              <a:buChar char="Ø"/>
            </a:pPr>
            <a:r>
              <a:rPr lang="en-GB" sz="1400" dirty="0">
                <a:solidFill>
                  <a:srgbClr val="000000"/>
                </a:solidFill>
                <a:latin typeface="Bosch Office Sans"/>
              </a:rPr>
              <a:t>Continuous Deployment</a:t>
            </a:r>
          </a:p>
        </p:txBody>
      </p:sp>
      <p:sp>
        <p:nvSpPr>
          <p:cNvPr id="55" name="TextBox 54"/>
          <p:cNvSpPr txBox="1"/>
          <p:nvPr/>
        </p:nvSpPr>
        <p:spPr>
          <a:xfrm>
            <a:off x="155549" y="3309075"/>
            <a:ext cx="6687695" cy="369332"/>
          </a:xfrm>
          <a:prstGeom prst="rect">
            <a:avLst/>
          </a:prstGeom>
          <a:noFill/>
        </p:spPr>
        <p:txBody>
          <a:bodyPr wrap="square" rtlCol="0">
            <a:spAutoFit/>
          </a:bodyPr>
          <a:lstStyle/>
          <a:p>
            <a:r>
              <a:rPr lang="en-GB" dirty="0" smtClean="0"/>
              <a:t>Automation Maturity  </a:t>
            </a:r>
            <a:r>
              <a:rPr lang="en-GB" dirty="0" smtClean="0"/>
              <a:t>in Continuous </a:t>
            </a:r>
            <a:r>
              <a:rPr lang="en-GB" dirty="0" smtClean="0"/>
              <a:t>lifecycle.</a:t>
            </a:r>
            <a:endParaRPr lang="en-GB" dirty="0"/>
          </a:p>
        </p:txBody>
      </p:sp>
      <p:sp>
        <p:nvSpPr>
          <p:cNvPr id="56" name="Text Placeholder 2"/>
          <p:cNvSpPr txBox="1">
            <a:spLocks/>
          </p:cNvSpPr>
          <p:nvPr/>
        </p:nvSpPr>
        <p:spPr>
          <a:xfrm>
            <a:off x="296468" y="2878273"/>
            <a:ext cx="10452100" cy="388800"/>
          </a:xfrm>
          <a:prstGeom prst="rect">
            <a:avLst/>
          </a:prstGeom>
        </p:spPr>
        <p:txBody>
          <a:bodyPr vert="horz" lIns="0" tIns="0" rIns="0" bIns="0" rtlCol="0">
            <a:noAutofit/>
          </a:bodyPr>
          <a:lstStyle>
            <a:lvl1pPr marL="251982" indent="-251982" algn="l" defTabSz="914333" rtl="0" eaLnBrk="1" latinLnBrk="0" hangingPunct="1">
              <a:lnSpc>
                <a:spcPct val="89000"/>
              </a:lnSpc>
              <a:spcBef>
                <a:spcPts val="500"/>
              </a:spcBef>
              <a:buFont typeface="Wingdings 3" panose="05040102010807070707" pitchFamily="18" charset="2"/>
              <a:buNone/>
              <a:defRPr lang="de-DE" sz="2800" kern="0" baseline="0">
                <a:solidFill>
                  <a:schemeClr val="tx1"/>
                </a:solidFill>
                <a:latin typeface="+mn-lt"/>
                <a:ea typeface="+mn-ea"/>
                <a:cs typeface="+mn-cs"/>
              </a:defRPr>
            </a:lvl1pPr>
            <a:lvl2pPr marL="507563" indent="-273580" algn="l" defTabSz="914333" rtl="0" eaLnBrk="1" latinLnBrk="0" hangingPunct="1">
              <a:lnSpc>
                <a:spcPct val="103000"/>
              </a:lnSpc>
              <a:spcBef>
                <a:spcPts val="500"/>
              </a:spcBef>
              <a:buFont typeface="Wingdings 3" panose="05040102010807070707" pitchFamily="18" charset="2"/>
              <a:buChar char=""/>
              <a:defRPr sz="1600" kern="1200">
                <a:solidFill>
                  <a:schemeClr val="tx1"/>
                </a:solidFill>
                <a:latin typeface="+mn-lt"/>
                <a:ea typeface="+mn-ea"/>
                <a:cs typeface="+mn-cs"/>
              </a:defRPr>
            </a:lvl2pPr>
            <a:lvl3pPr marL="730746" indent="-205185" algn="l" defTabSz="914333" rtl="0" eaLnBrk="1" latinLnBrk="0" hangingPunct="1">
              <a:lnSpc>
                <a:spcPct val="102000"/>
              </a:lnSpc>
              <a:spcBef>
                <a:spcPts val="500"/>
              </a:spcBef>
              <a:buFont typeface="Bosch Office Sans" pitchFamily="2" charset="0"/>
              <a:buChar char="‒"/>
              <a:defRPr sz="1400" kern="1200">
                <a:solidFill>
                  <a:schemeClr val="tx1"/>
                </a:solidFill>
                <a:latin typeface="+mn-lt"/>
                <a:ea typeface="+mn-ea"/>
                <a:cs typeface="+mn-cs"/>
              </a:defRPr>
            </a:lvl3pPr>
            <a:lvl4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4pPr>
            <a:lvl5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5pPr>
            <a:lvl6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6pPr>
            <a:lvl7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7pPr>
            <a:lvl8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8pPr>
            <a:lvl9pPr marL="932331" indent="-183586" algn="l" defTabSz="914333" rtl="0" eaLnBrk="1" latinLnBrk="0" hangingPunct="1">
              <a:lnSpc>
                <a:spcPct val="103000"/>
              </a:lnSpc>
              <a:spcBef>
                <a:spcPts val="500"/>
              </a:spcBef>
              <a:buFont typeface="Bosch Office Sans" pitchFamily="2" charset="0"/>
              <a:buChar char="‒"/>
              <a:defRPr sz="1300" kern="1200" baseline="0">
                <a:solidFill>
                  <a:schemeClr val="tx1"/>
                </a:solidFill>
                <a:latin typeface="+mn-lt"/>
                <a:ea typeface="+mn-ea"/>
                <a:cs typeface="+mn-cs"/>
              </a:defRPr>
            </a:lvl9pPr>
          </a:lstStyle>
          <a:p>
            <a:pPr marL="251982" marR="0" lvl="0" indent="-251982" algn="l" defTabSz="914333" rtl="0" eaLnBrk="1" fontAlgn="auto" latinLnBrk="0" hangingPunct="1">
              <a:lnSpc>
                <a:spcPct val="89000"/>
              </a:lnSpc>
              <a:spcBef>
                <a:spcPts val="500"/>
              </a:spcBef>
              <a:spcAft>
                <a:spcPts val="0"/>
              </a:spcAft>
              <a:buClrTx/>
              <a:buSzTx/>
              <a:buFont typeface="Wingdings 3" panose="05040102010807070707" pitchFamily="18" charset="2"/>
              <a:buNone/>
              <a:tabLst/>
              <a:defRPr/>
            </a:pPr>
            <a:r>
              <a:rPr kumimoji="0" lang="en-GB" sz="2800" b="1" i="0" u="none" strike="noStrike" kern="0" cap="none" spc="0" normalizeH="0" baseline="0" noProof="0" dirty="0" smtClean="0">
                <a:ln>
                  <a:noFill/>
                </a:ln>
                <a:gradFill>
                  <a:gsLst>
                    <a:gs pos="0">
                      <a:srgbClr val="A80163"/>
                    </a:gs>
                    <a:gs pos="16000">
                      <a:srgbClr val="3F136C"/>
                    </a:gs>
                    <a:gs pos="48000">
                      <a:srgbClr val="0E78C5"/>
                    </a:gs>
                    <a:gs pos="31000">
                      <a:srgbClr val="08427E"/>
                    </a:gs>
                    <a:gs pos="97000">
                      <a:srgbClr val="0A5139"/>
                    </a:gs>
                    <a:gs pos="77922">
                      <a:srgbClr val="67B419"/>
                    </a:gs>
                    <a:gs pos="63000">
                      <a:srgbClr val="1399A0"/>
                    </a:gs>
                  </a:gsLst>
                  <a:lin ang="0" scaled="0"/>
                </a:gradFill>
                <a:effectLst/>
                <a:uLnTx/>
                <a:uFillTx/>
                <a:latin typeface="Bosch Office Sans" pitchFamily="2" charset="0"/>
                <a:ea typeface="+mn-ea"/>
                <a:cs typeface="+mn-cs"/>
              </a:rPr>
              <a:t>Autonomous 1.0 : Maturity Model</a:t>
            </a:r>
            <a:endParaRPr kumimoji="0" lang="en-GB" sz="2800" b="0" i="0" u="none" strike="noStrike" kern="0" cap="none" spc="0" normalizeH="0" baseline="0" noProof="0" dirty="0">
              <a:ln>
                <a:noFill/>
              </a:ln>
              <a:solidFill>
                <a:srgbClr val="000000"/>
              </a:solidFill>
              <a:effectLst/>
              <a:uLnTx/>
              <a:uFillTx/>
              <a:latin typeface="Bosch Office Sans"/>
              <a:ea typeface="+mn-ea"/>
              <a:cs typeface="+mn-cs"/>
            </a:endParaRPr>
          </a:p>
        </p:txBody>
      </p:sp>
      <p:sp>
        <p:nvSpPr>
          <p:cNvPr id="98" name="Hexagon 97"/>
          <p:cNvSpPr/>
          <p:nvPr/>
        </p:nvSpPr>
        <p:spPr>
          <a:xfrm>
            <a:off x="8426517" y="4438254"/>
            <a:ext cx="1225296" cy="1055796"/>
          </a:xfrm>
          <a:prstGeom prst="hexagon">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b="1" dirty="0" smtClean="0">
                <a:solidFill>
                  <a:schemeClr val="tx1"/>
                </a:solidFill>
              </a:rPr>
              <a:t>B</a:t>
            </a:r>
            <a:endParaRPr lang="en-GB" sz="3200" b="1" dirty="0">
              <a:solidFill>
                <a:schemeClr val="tx1"/>
              </a:solidFill>
            </a:endParaRPr>
          </a:p>
        </p:txBody>
      </p:sp>
      <p:sp>
        <p:nvSpPr>
          <p:cNvPr id="99" name="Hexagon 98"/>
          <p:cNvSpPr/>
          <p:nvPr/>
        </p:nvSpPr>
        <p:spPr>
          <a:xfrm>
            <a:off x="10286168" y="3436336"/>
            <a:ext cx="1225296" cy="1055796"/>
          </a:xfrm>
          <a:prstGeom prst="hexagon">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b="1" dirty="0" smtClean="0">
                <a:solidFill>
                  <a:schemeClr val="tx1"/>
                </a:solidFill>
              </a:rPr>
              <a:t>R</a:t>
            </a:r>
            <a:endParaRPr lang="en-GB" sz="3200" b="1" dirty="0">
              <a:solidFill>
                <a:schemeClr val="tx1"/>
              </a:solidFill>
            </a:endParaRPr>
          </a:p>
        </p:txBody>
      </p:sp>
      <p:sp>
        <p:nvSpPr>
          <p:cNvPr id="100" name="Hexagon 99"/>
          <p:cNvSpPr/>
          <p:nvPr/>
        </p:nvSpPr>
        <p:spPr>
          <a:xfrm>
            <a:off x="9311351" y="3925682"/>
            <a:ext cx="1225296" cy="1055796"/>
          </a:xfrm>
          <a:prstGeom prst="hexagon">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b="1" dirty="0" smtClean="0">
                <a:solidFill>
                  <a:schemeClr val="tx1"/>
                </a:solidFill>
              </a:rPr>
              <a:t>C</a:t>
            </a:r>
            <a:endParaRPr lang="en-GB" sz="3200" b="1" dirty="0">
              <a:solidFill>
                <a:schemeClr val="tx1"/>
              </a:solidFill>
            </a:endParaRPr>
          </a:p>
        </p:txBody>
      </p:sp>
      <p:sp>
        <p:nvSpPr>
          <p:cNvPr id="101" name="Hexagon 100"/>
          <p:cNvSpPr/>
          <p:nvPr/>
        </p:nvSpPr>
        <p:spPr>
          <a:xfrm>
            <a:off x="9333401" y="2876718"/>
            <a:ext cx="1225296" cy="1055796"/>
          </a:xfrm>
          <a:prstGeom prst="hexagon">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b="1" dirty="0" smtClean="0">
                <a:solidFill>
                  <a:schemeClr val="tx1"/>
                </a:solidFill>
              </a:rPr>
              <a:t>D</a:t>
            </a:r>
            <a:endParaRPr lang="en-GB" sz="3200" b="1" dirty="0">
              <a:solidFill>
                <a:schemeClr val="tx1"/>
              </a:solidFill>
            </a:endParaRPr>
          </a:p>
        </p:txBody>
      </p:sp>
      <p:sp>
        <p:nvSpPr>
          <p:cNvPr id="102" name="Hexagon 101"/>
          <p:cNvSpPr/>
          <p:nvPr/>
        </p:nvSpPr>
        <p:spPr>
          <a:xfrm>
            <a:off x="8363237" y="3382458"/>
            <a:ext cx="1225296" cy="1055796"/>
          </a:xfrm>
          <a:prstGeom prst="hexagon">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b="1" dirty="0" smtClean="0">
                <a:solidFill>
                  <a:schemeClr val="tx1"/>
                </a:solidFill>
              </a:rPr>
              <a:t>T</a:t>
            </a:r>
            <a:endParaRPr lang="en-GB" sz="3200" b="1" dirty="0">
              <a:solidFill>
                <a:schemeClr val="tx1"/>
              </a:solidFill>
            </a:endParaRPr>
          </a:p>
        </p:txBody>
      </p:sp>
      <p:sp>
        <p:nvSpPr>
          <p:cNvPr id="103" name="Hexagon 102"/>
          <p:cNvSpPr/>
          <p:nvPr/>
        </p:nvSpPr>
        <p:spPr>
          <a:xfrm>
            <a:off x="8433490" y="4438254"/>
            <a:ext cx="1225296" cy="1055796"/>
          </a:xfrm>
          <a:prstGeom prst="hexagon">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b="1" dirty="0" smtClean="0">
                <a:solidFill>
                  <a:schemeClr val="tx1"/>
                </a:solidFill>
              </a:rPr>
              <a:t>B</a:t>
            </a:r>
            <a:endParaRPr lang="en-GB" sz="3200" b="1" dirty="0">
              <a:solidFill>
                <a:schemeClr val="tx1"/>
              </a:solidFill>
            </a:endParaRPr>
          </a:p>
        </p:txBody>
      </p:sp>
      <p:sp>
        <p:nvSpPr>
          <p:cNvPr id="104" name="Hexagon 103"/>
          <p:cNvSpPr/>
          <p:nvPr/>
        </p:nvSpPr>
        <p:spPr>
          <a:xfrm>
            <a:off x="10293141" y="3436336"/>
            <a:ext cx="1225296" cy="1055796"/>
          </a:xfrm>
          <a:prstGeom prst="hexagon">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b="1" dirty="0" smtClean="0">
                <a:solidFill>
                  <a:schemeClr val="tx1"/>
                </a:solidFill>
              </a:rPr>
              <a:t>R</a:t>
            </a:r>
            <a:endParaRPr lang="en-GB" sz="3200" b="1" dirty="0">
              <a:solidFill>
                <a:schemeClr val="tx1"/>
              </a:solidFill>
            </a:endParaRPr>
          </a:p>
        </p:txBody>
      </p:sp>
      <p:sp>
        <p:nvSpPr>
          <p:cNvPr id="105" name="Hexagon 104"/>
          <p:cNvSpPr/>
          <p:nvPr/>
        </p:nvSpPr>
        <p:spPr>
          <a:xfrm>
            <a:off x="9318324" y="3925682"/>
            <a:ext cx="1225296" cy="1055796"/>
          </a:xfrm>
          <a:prstGeom prst="hexagon">
            <a:avLst/>
          </a:prstGeom>
          <a:solidFill>
            <a:srgbClr val="D6148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b="1" dirty="0" smtClean="0">
                <a:solidFill>
                  <a:schemeClr val="tx1"/>
                </a:solidFill>
              </a:rPr>
              <a:t>C</a:t>
            </a:r>
            <a:endParaRPr lang="en-GB" sz="3200" b="1" dirty="0">
              <a:solidFill>
                <a:schemeClr val="tx1"/>
              </a:solidFill>
            </a:endParaRPr>
          </a:p>
        </p:txBody>
      </p:sp>
      <p:sp>
        <p:nvSpPr>
          <p:cNvPr id="106" name="Hexagon 105"/>
          <p:cNvSpPr/>
          <p:nvPr/>
        </p:nvSpPr>
        <p:spPr>
          <a:xfrm>
            <a:off x="9340374" y="2876718"/>
            <a:ext cx="1225296" cy="1055796"/>
          </a:xfrm>
          <a:prstGeom prst="hexagon">
            <a:avLst/>
          </a:prstGeom>
          <a:solidFill>
            <a:srgbClr val="2273B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b="1" dirty="0" smtClean="0">
                <a:solidFill>
                  <a:schemeClr val="tx1"/>
                </a:solidFill>
              </a:rPr>
              <a:t>D</a:t>
            </a:r>
            <a:endParaRPr lang="en-GB" sz="3200" b="1" dirty="0">
              <a:solidFill>
                <a:schemeClr val="tx1"/>
              </a:solidFill>
            </a:endParaRPr>
          </a:p>
        </p:txBody>
      </p:sp>
      <p:sp>
        <p:nvSpPr>
          <p:cNvPr id="107" name="Hexagon 106"/>
          <p:cNvSpPr/>
          <p:nvPr/>
        </p:nvSpPr>
        <p:spPr>
          <a:xfrm>
            <a:off x="8370210" y="3382458"/>
            <a:ext cx="1225296" cy="1055796"/>
          </a:xfrm>
          <a:prstGeom prst="hexagon">
            <a:avLst/>
          </a:prstGeom>
          <a:solidFill>
            <a:srgbClr val="22A4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b="1" dirty="0" smtClean="0">
                <a:solidFill>
                  <a:schemeClr val="tx1"/>
                </a:solidFill>
              </a:rPr>
              <a:t>T</a:t>
            </a:r>
            <a:endParaRPr lang="en-GB" sz="3200" b="1" dirty="0">
              <a:solidFill>
                <a:schemeClr val="tx1"/>
              </a:solidFill>
            </a:endParaRPr>
          </a:p>
        </p:txBody>
      </p:sp>
      <p:sp>
        <p:nvSpPr>
          <p:cNvPr id="108" name="Rectangle 107"/>
          <p:cNvSpPr/>
          <p:nvPr/>
        </p:nvSpPr>
        <p:spPr>
          <a:xfrm>
            <a:off x="7180913" y="3097983"/>
            <a:ext cx="319427" cy="22555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09" name="Straight Connector 108"/>
          <p:cNvCxnSpPr/>
          <p:nvPr/>
        </p:nvCxnSpPr>
        <p:spPr>
          <a:xfrm>
            <a:off x="7180913" y="3925682"/>
            <a:ext cx="319427" cy="6832"/>
          </a:xfrm>
          <a:prstGeom prst="line">
            <a:avLst/>
          </a:prstGeom>
          <a:ln w="28575">
            <a:solidFill>
              <a:srgbClr val="92D050"/>
            </a:solidFill>
            <a:prstDash val="sysDash"/>
          </a:ln>
        </p:spPr>
        <p:style>
          <a:lnRef idx="1">
            <a:schemeClr val="accent1"/>
          </a:lnRef>
          <a:fillRef idx="0">
            <a:schemeClr val="accent1"/>
          </a:fillRef>
          <a:effectRef idx="0">
            <a:schemeClr val="accent1"/>
          </a:effectRef>
          <a:fontRef idx="minor">
            <a:schemeClr val="tx1"/>
          </a:fontRef>
        </p:style>
      </p:cxnSp>
      <p:sp>
        <p:nvSpPr>
          <p:cNvPr id="110" name="Rectangle 109"/>
          <p:cNvSpPr/>
          <p:nvPr/>
        </p:nvSpPr>
        <p:spPr>
          <a:xfrm>
            <a:off x="7180913" y="4438253"/>
            <a:ext cx="304463" cy="915249"/>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1" name="Rectangle 110"/>
          <p:cNvSpPr/>
          <p:nvPr/>
        </p:nvSpPr>
        <p:spPr>
          <a:xfrm>
            <a:off x="6996056" y="5667995"/>
            <a:ext cx="1482956" cy="559339"/>
          </a:xfrm>
          <a:prstGeom prst="rect">
            <a:avLst/>
          </a:prstGeom>
          <a:solidFill>
            <a:srgbClr val="D6148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b="1" dirty="0">
                <a:solidFill>
                  <a:schemeClr val="tx1"/>
                </a:solidFill>
              </a:rPr>
              <a:t>Continuous Integration</a:t>
            </a:r>
            <a:endParaRPr lang="en-GB" sz="1600" b="1" dirty="0">
              <a:solidFill>
                <a:schemeClr val="tx1"/>
              </a:solidFill>
            </a:endParaRPr>
          </a:p>
        </p:txBody>
      </p:sp>
      <p:sp>
        <p:nvSpPr>
          <p:cNvPr id="112" name="Rectangle 111"/>
          <p:cNvSpPr/>
          <p:nvPr/>
        </p:nvSpPr>
        <p:spPr>
          <a:xfrm>
            <a:off x="8642419" y="5676961"/>
            <a:ext cx="1482956" cy="559339"/>
          </a:xfrm>
          <a:prstGeom prst="rect">
            <a:avLst/>
          </a:prstGeom>
          <a:solidFill>
            <a:srgbClr val="22A4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solidFill>
              </a:rPr>
              <a:t>Continuous Delivery</a:t>
            </a:r>
            <a:endParaRPr lang="en-GB" b="1" dirty="0">
              <a:solidFill>
                <a:schemeClr val="tx1"/>
              </a:solidFill>
            </a:endParaRPr>
          </a:p>
        </p:txBody>
      </p:sp>
      <p:sp>
        <p:nvSpPr>
          <p:cNvPr id="113" name="Rectangle 112"/>
          <p:cNvSpPr/>
          <p:nvPr/>
        </p:nvSpPr>
        <p:spPr>
          <a:xfrm>
            <a:off x="10290681" y="5667994"/>
            <a:ext cx="1482956" cy="559339"/>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smtClean="0">
                <a:solidFill>
                  <a:schemeClr val="tx1"/>
                </a:solidFill>
              </a:rPr>
              <a:t>Continuous Deployment</a:t>
            </a:r>
            <a:endParaRPr lang="en-GB" b="1" dirty="0">
              <a:solidFill>
                <a:schemeClr val="tx1"/>
              </a:solidFill>
            </a:endParaRPr>
          </a:p>
        </p:txBody>
      </p:sp>
      <p:sp>
        <p:nvSpPr>
          <p:cNvPr id="114" name="Notched Right Arrow 111"/>
          <p:cNvSpPr/>
          <p:nvPr>
            <p:custDataLst>
              <p:tags r:id="rId1"/>
            </p:custDataLst>
          </p:nvPr>
        </p:nvSpPr>
        <p:spPr>
          <a:xfrm>
            <a:off x="1316760" y="6419784"/>
            <a:ext cx="708700" cy="367650"/>
          </a:xfrm>
          <a:prstGeom prst="notchedRightArrow">
            <a:avLst>
              <a:gd name="adj1" fmla="val 100000"/>
              <a:gd name="adj2" fmla="val 50000"/>
            </a:avLst>
          </a:prstGeom>
          <a:solidFill>
            <a:srgbClr val="67B419">
              <a:lumMod val="60000"/>
              <a:lumOff val="40000"/>
            </a:srgbClr>
          </a:solidFill>
          <a:ln w="9525" cap="flat" cmpd="sng" algn="ctr">
            <a:solidFill>
              <a:srgbClr val="3F136C"/>
            </a:solidFill>
            <a:prstDash val="solid"/>
          </a:ln>
          <a:effectLst/>
        </p:spPr>
        <p:txBody>
          <a:bodyPr lIns="0" r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200" b="0" i="0" u="none" strike="noStrike" kern="0" cap="none" spc="0" normalizeH="0" baseline="0" noProof="0">
                <a:ln>
                  <a:noFill/>
                </a:ln>
                <a:solidFill>
                  <a:srgbClr val="000000"/>
                </a:solidFill>
                <a:effectLst/>
                <a:uLnTx/>
                <a:uFillTx/>
                <a:latin typeface="Bosch Office Sans"/>
                <a:ea typeface="+mn-ea"/>
                <a:cs typeface="+mn-cs"/>
              </a:rPr>
              <a:t>Build</a:t>
            </a:r>
          </a:p>
        </p:txBody>
      </p:sp>
      <p:sp>
        <p:nvSpPr>
          <p:cNvPr id="115" name="Notched Right Arrow 112"/>
          <p:cNvSpPr/>
          <p:nvPr>
            <p:custDataLst>
              <p:tags r:id="rId2"/>
            </p:custDataLst>
          </p:nvPr>
        </p:nvSpPr>
        <p:spPr>
          <a:xfrm>
            <a:off x="1887637" y="6422239"/>
            <a:ext cx="768276" cy="360770"/>
          </a:xfrm>
          <a:prstGeom prst="notchedRightArrow">
            <a:avLst>
              <a:gd name="adj1" fmla="val 100000"/>
              <a:gd name="adj2" fmla="val 50000"/>
            </a:avLst>
          </a:prstGeom>
          <a:solidFill>
            <a:srgbClr val="67B419">
              <a:lumMod val="60000"/>
              <a:lumOff val="40000"/>
            </a:srgbClr>
          </a:solidFill>
          <a:ln w="9525" cap="flat" cmpd="sng" algn="ctr">
            <a:solidFill>
              <a:srgbClr val="3F136C"/>
            </a:solidFill>
            <a:prstDash val="solid"/>
          </a:ln>
          <a:effectLst/>
        </p:spPr>
        <p:txBody>
          <a:bodyPr lIns="0" r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0" i="0" u="none" strike="noStrike" kern="0" cap="none" spc="0" normalizeH="0" baseline="0" noProof="0">
                <a:ln>
                  <a:noFill/>
                </a:ln>
                <a:solidFill>
                  <a:srgbClr val="000000"/>
                </a:solidFill>
                <a:effectLst/>
                <a:uLnTx/>
                <a:uFillTx/>
                <a:latin typeface="Bosch Office Sans"/>
                <a:ea typeface="+mn-ea"/>
                <a:cs typeface="+mn-cs"/>
              </a:rPr>
              <a:t>Unit</a:t>
            </a:r>
            <a:r>
              <a:rPr kumimoji="0" lang="en-GB" sz="1000" b="0" i="0" u="none" strike="noStrike" kern="0" cap="none" spc="0" normalizeH="0" noProof="0">
                <a:ln>
                  <a:noFill/>
                </a:ln>
                <a:solidFill>
                  <a:srgbClr val="000000"/>
                </a:solidFill>
                <a:effectLst/>
                <a:uLnTx/>
                <a:uFillTx/>
                <a:latin typeface="Bosch Office Sans"/>
                <a:ea typeface="+mn-ea"/>
                <a:cs typeface="+mn-cs"/>
              </a:rPr>
              <a:t> Test</a:t>
            </a:r>
            <a:endParaRPr kumimoji="0" lang="en-GB" sz="1000" b="0" i="0" u="none" strike="noStrike" kern="0" cap="none" spc="0" normalizeH="0" baseline="0" noProof="0">
              <a:ln>
                <a:noFill/>
              </a:ln>
              <a:solidFill>
                <a:srgbClr val="000000"/>
              </a:solidFill>
              <a:effectLst/>
              <a:uLnTx/>
              <a:uFillTx/>
              <a:latin typeface="Bosch Office Sans"/>
              <a:ea typeface="+mn-ea"/>
              <a:cs typeface="+mn-cs"/>
            </a:endParaRPr>
          </a:p>
        </p:txBody>
      </p:sp>
      <p:sp>
        <p:nvSpPr>
          <p:cNvPr id="116" name="Textfeld 35"/>
          <p:cNvSpPr txBox="1"/>
          <p:nvPr>
            <p:custDataLst>
              <p:tags r:id="rId3"/>
            </p:custDataLst>
          </p:nvPr>
        </p:nvSpPr>
        <p:spPr>
          <a:xfrm>
            <a:off x="90330" y="6463135"/>
            <a:ext cx="1075744" cy="276999"/>
          </a:xfrm>
          <a:prstGeom prst="rect">
            <a:avLst/>
          </a:prstGeom>
          <a:noFill/>
        </p:spPr>
        <p:txBody>
          <a:bodyPr wrap="none" rtlCol="0">
            <a:spAutoFit/>
          </a:bodyPr>
          <a:lstStyle/>
          <a:p>
            <a:r>
              <a:rPr lang="en-US" sz="1200" b="1" dirty="0" smtClean="0">
                <a:solidFill>
                  <a:srgbClr val="92D050"/>
                </a:solidFill>
              </a:rPr>
              <a:t>Fast Feedback</a:t>
            </a:r>
            <a:endParaRPr lang="en-US" sz="1200" b="1" dirty="0">
              <a:solidFill>
                <a:srgbClr val="92D050"/>
              </a:solidFill>
            </a:endParaRPr>
          </a:p>
        </p:txBody>
      </p:sp>
      <p:sp>
        <p:nvSpPr>
          <p:cNvPr id="117" name="Notched Right Arrow 112"/>
          <p:cNvSpPr/>
          <p:nvPr>
            <p:custDataLst>
              <p:tags r:id="rId4"/>
            </p:custDataLst>
          </p:nvPr>
        </p:nvSpPr>
        <p:spPr>
          <a:xfrm>
            <a:off x="2535249" y="6424712"/>
            <a:ext cx="760177" cy="360770"/>
          </a:xfrm>
          <a:prstGeom prst="notchedRightArrow">
            <a:avLst>
              <a:gd name="adj1" fmla="val 100000"/>
              <a:gd name="adj2" fmla="val 50000"/>
            </a:avLst>
          </a:prstGeom>
          <a:solidFill>
            <a:srgbClr val="67B419">
              <a:lumMod val="60000"/>
              <a:lumOff val="40000"/>
            </a:srgbClr>
          </a:solidFill>
          <a:ln w="9525" cap="flat" cmpd="sng" algn="ctr">
            <a:solidFill>
              <a:srgbClr val="3F136C"/>
            </a:solidFill>
            <a:prstDash val="solid"/>
          </a:ln>
          <a:effectLst/>
        </p:spPr>
        <p:txBody>
          <a:bodyPr lIns="0" r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0" i="0" u="none" strike="noStrike" kern="0" cap="none" spc="0" normalizeH="0" baseline="0" noProof="0">
                <a:ln>
                  <a:noFill/>
                </a:ln>
                <a:solidFill>
                  <a:srgbClr val="000000"/>
                </a:solidFill>
                <a:effectLst/>
                <a:uLnTx/>
                <a:uFillTx/>
                <a:latin typeface="Bosch Office Sans"/>
                <a:ea typeface="+mn-ea"/>
                <a:cs typeface="+mn-cs"/>
              </a:rPr>
              <a:t>Smoke Test</a:t>
            </a:r>
          </a:p>
        </p:txBody>
      </p:sp>
      <p:sp>
        <p:nvSpPr>
          <p:cNvPr id="118" name="Notched Right Arrow 112"/>
          <p:cNvSpPr/>
          <p:nvPr>
            <p:custDataLst>
              <p:tags r:id="rId5"/>
            </p:custDataLst>
          </p:nvPr>
        </p:nvSpPr>
        <p:spPr>
          <a:xfrm>
            <a:off x="3162468" y="6423224"/>
            <a:ext cx="1017913" cy="360770"/>
          </a:xfrm>
          <a:prstGeom prst="notchedRightArrow">
            <a:avLst>
              <a:gd name="adj1" fmla="val 100000"/>
              <a:gd name="adj2" fmla="val 50000"/>
            </a:avLst>
          </a:prstGeom>
          <a:solidFill>
            <a:srgbClr val="67B419">
              <a:lumMod val="60000"/>
              <a:lumOff val="40000"/>
            </a:srgbClr>
          </a:solidFill>
          <a:ln w="9525" cap="flat" cmpd="sng" algn="ctr">
            <a:solidFill>
              <a:srgbClr val="3F136C"/>
            </a:solidFill>
            <a:prstDash val="solid"/>
          </a:ln>
          <a:effectLst/>
        </p:spPr>
        <p:txBody>
          <a:bodyPr lIns="0" rIns="0" rtlCol="0" anchor="ctr"/>
          <a:lstStyle/>
          <a:p>
            <a:pPr algn="ctr" fontAlgn="auto">
              <a:spcBef>
                <a:spcPts val="0"/>
              </a:spcBef>
              <a:spcAft>
                <a:spcPts val="0"/>
              </a:spcAft>
              <a:defRPr/>
            </a:pPr>
            <a:r>
              <a:rPr lang="en-GB" sz="1000"/>
              <a:t>Static Code</a:t>
            </a:r>
            <a:br>
              <a:rPr lang="en-GB" sz="1000"/>
            </a:br>
            <a:r>
              <a:rPr lang="en-GB" sz="1000"/>
              <a:t>Analysis</a:t>
            </a:r>
          </a:p>
        </p:txBody>
      </p:sp>
      <p:sp>
        <p:nvSpPr>
          <p:cNvPr id="119" name="Notched Right Arrow 112"/>
          <p:cNvSpPr/>
          <p:nvPr>
            <p:custDataLst>
              <p:tags r:id="rId6"/>
            </p:custDataLst>
          </p:nvPr>
        </p:nvSpPr>
        <p:spPr>
          <a:xfrm>
            <a:off x="4066526" y="6423968"/>
            <a:ext cx="1039640" cy="360770"/>
          </a:xfrm>
          <a:prstGeom prst="notchedRightArrow">
            <a:avLst>
              <a:gd name="adj1" fmla="val 100000"/>
              <a:gd name="adj2" fmla="val 50000"/>
            </a:avLst>
          </a:prstGeom>
          <a:solidFill>
            <a:srgbClr val="67B419">
              <a:lumMod val="60000"/>
              <a:lumOff val="40000"/>
            </a:srgbClr>
          </a:solidFill>
          <a:ln w="9525" cap="flat" cmpd="sng" algn="ctr">
            <a:solidFill>
              <a:srgbClr val="3F136C"/>
            </a:solidFill>
            <a:prstDash val="solid"/>
          </a:ln>
          <a:effectLst/>
        </p:spPr>
        <p:txBody>
          <a:bodyPr lIns="0" rIns="0" rtlCol="0" anchor="ctr"/>
          <a:lstStyle/>
          <a:p>
            <a:pPr algn="ctr" fontAlgn="auto">
              <a:spcBef>
                <a:spcPts val="0"/>
              </a:spcBef>
              <a:spcAft>
                <a:spcPts val="0"/>
              </a:spcAft>
              <a:defRPr/>
            </a:pPr>
            <a:r>
              <a:rPr lang="en-GB" sz="1000"/>
              <a:t>Architecture</a:t>
            </a:r>
            <a:br>
              <a:rPr lang="en-GB" sz="1000"/>
            </a:br>
            <a:r>
              <a:rPr lang="en-GB" sz="1000"/>
              <a:t>Check</a:t>
            </a:r>
          </a:p>
        </p:txBody>
      </p:sp>
      <p:sp>
        <p:nvSpPr>
          <p:cNvPr id="120" name="Notched Right Arrow 112"/>
          <p:cNvSpPr/>
          <p:nvPr>
            <p:custDataLst>
              <p:tags r:id="rId7"/>
            </p:custDataLst>
          </p:nvPr>
        </p:nvSpPr>
        <p:spPr>
          <a:xfrm>
            <a:off x="4951481" y="6426715"/>
            <a:ext cx="1412776" cy="360770"/>
          </a:xfrm>
          <a:prstGeom prst="notchedRightArrow">
            <a:avLst>
              <a:gd name="adj1" fmla="val 100000"/>
              <a:gd name="adj2" fmla="val 50000"/>
            </a:avLst>
          </a:prstGeom>
          <a:solidFill>
            <a:srgbClr val="67B419">
              <a:lumMod val="60000"/>
              <a:lumOff val="40000"/>
            </a:srgbClr>
          </a:solidFill>
          <a:ln w="9525" cap="flat" cmpd="sng" algn="ctr">
            <a:solidFill>
              <a:srgbClr val="3F136C"/>
            </a:solidFill>
            <a:prstDash val="solid"/>
          </a:ln>
          <a:effectLst/>
        </p:spPr>
        <p:txBody>
          <a:bodyPr lIns="0" rIns="0" rtlCol="0" anchor="ctr"/>
          <a:lstStyle/>
          <a:p>
            <a:pPr algn="ctr" fontAlgn="auto">
              <a:spcBef>
                <a:spcPts val="0"/>
              </a:spcBef>
              <a:spcAft>
                <a:spcPts val="0"/>
              </a:spcAft>
              <a:defRPr/>
            </a:pPr>
            <a:r>
              <a:rPr lang="en-GB" sz="1000"/>
              <a:t>Critical Resources</a:t>
            </a:r>
            <a:br>
              <a:rPr lang="en-GB" sz="1000"/>
            </a:br>
            <a:r>
              <a:rPr lang="en-GB" sz="1000"/>
              <a:t>Measurement</a:t>
            </a:r>
          </a:p>
        </p:txBody>
      </p:sp>
      <p:sp>
        <p:nvSpPr>
          <p:cNvPr id="121" name="Notched Right Arrow 120"/>
          <p:cNvSpPr/>
          <p:nvPr>
            <p:custDataLst>
              <p:tags r:id="rId8"/>
            </p:custDataLst>
          </p:nvPr>
        </p:nvSpPr>
        <p:spPr>
          <a:xfrm>
            <a:off x="6233802" y="6421250"/>
            <a:ext cx="1396194" cy="360770"/>
          </a:xfrm>
          <a:prstGeom prst="notchedRightArrow">
            <a:avLst>
              <a:gd name="adj1" fmla="val 100000"/>
              <a:gd name="adj2" fmla="val 50000"/>
            </a:avLst>
          </a:prstGeom>
          <a:solidFill>
            <a:srgbClr val="67B419">
              <a:lumMod val="60000"/>
              <a:lumOff val="40000"/>
            </a:srgbClr>
          </a:solidFill>
          <a:ln w="9525" cap="flat" cmpd="sng" algn="ctr">
            <a:solidFill>
              <a:srgbClr val="3F136C"/>
            </a:solidFill>
            <a:prstDash val="solid"/>
          </a:ln>
          <a:effectLst/>
        </p:spPr>
        <p:txBody>
          <a:bodyPr lIns="0" rIns="0" rtlCol="0" anchor="ctr"/>
          <a:lstStyle/>
          <a:p>
            <a:pPr algn="ctr" fontAlgn="auto">
              <a:spcBef>
                <a:spcPts val="0"/>
              </a:spcBef>
              <a:spcAft>
                <a:spcPts val="0"/>
              </a:spcAft>
              <a:defRPr/>
            </a:pPr>
            <a:r>
              <a:rPr lang="en-GB" sz="1000"/>
              <a:t>Subset Functional</a:t>
            </a:r>
            <a:br>
              <a:rPr lang="en-GB" sz="1000"/>
            </a:br>
            <a:r>
              <a:rPr lang="en-GB" sz="1000"/>
              <a:t>Tests</a:t>
            </a:r>
          </a:p>
        </p:txBody>
      </p:sp>
      <p:sp>
        <p:nvSpPr>
          <p:cNvPr id="122" name="Notched Right Arrow 112"/>
          <p:cNvSpPr/>
          <p:nvPr>
            <p:custDataLst>
              <p:tags r:id="rId9"/>
            </p:custDataLst>
          </p:nvPr>
        </p:nvSpPr>
        <p:spPr>
          <a:xfrm>
            <a:off x="7498691" y="6424610"/>
            <a:ext cx="1244598" cy="360770"/>
          </a:xfrm>
          <a:prstGeom prst="notchedRightArrow">
            <a:avLst>
              <a:gd name="adj1" fmla="val 100000"/>
              <a:gd name="adj2" fmla="val 50000"/>
            </a:avLst>
          </a:prstGeom>
          <a:solidFill>
            <a:srgbClr val="67B419">
              <a:lumMod val="60000"/>
              <a:lumOff val="40000"/>
            </a:srgbClr>
          </a:solidFill>
          <a:ln w="9525" cap="flat" cmpd="sng" algn="ctr">
            <a:solidFill>
              <a:srgbClr val="3F136C"/>
            </a:solidFill>
            <a:prstDash val="solid"/>
          </a:ln>
          <a:effectLst/>
        </p:spPr>
        <p:txBody>
          <a:bodyPr lIns="0" rIns="0" rtlCol="0" anchor="ctr"/>
          <a:lstStyle/>
          <a:p>
            <a:pPr algn="ctr" fontAlgn="auto">
              <a:spcBef>
                <a:spcPts val="0"/>
              </a:spcBef>
              <a:spcAft>
                <a:spcPts val="0"/>
              </a:spcAft>
              <a:defRPr/>
            </a:pPr>
            <a:r>
              <a:rPr lang="en-GB" sz="1000"/>
              <a:t>Open Source </a:t>
            </a:r>
            <a:br>
              <a:rPr lang="en-GB" sz="1000"/>
            </a:br>
            <a:r>
              <a:rPr lang="en-GB" sz="1000"/>
              <a:t>Code Scanning</a:t>
            </a:r>
          </a:p>
        </p:txBody>
      </p:sp>
      <p:sp>
        <p:nvSpPr>
          <p:cNvPr id="123" name="Notched Right Arrow 112"/>
          <p:cNvSpPr/>
          <p:nvPr>
            <p:custDataLst>
              <p:tags r:id="rId10"/>
            </p:custDataLst>
          </p:nvPr>
        </p:nvSpPr>
        <p:spPr>
          <a:xfrm>
            <a:off x="8622020" y="6427872"/>
            <a:ext cx="569899" cy="360770"/>
          </a:xfrm>
          <a:prstGeom prst="notchedRightArrow">
            <a:avLst>
              <a:gd name="adj1" fmla="val 100000"/>
              <a:gd name="adj2" fmla="val 50000"/>
            </a:avLst>
          </a:prstGeom>
          <a:solidFill>
            <a:srgbClr val="67B419">
              <a:lumMod val="60000"/>
              <a:lumOff val="40000"/>
            </a:srgbClr>
          </a:solidFill>
          <a:ln w="9525" cap="flat" cmpd="sng" algn="ctr">
            <a:solidFill>
              <a:srgbClr val="3F136C"/>
            </a:solidFill>
            <a:prstDash val="solid"/>
          </a:ln>
          <a:effectLst/>
        </p:spPr>
        <p:txBody>
          <a:bodyPr lIns="0" r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0" i="0" u="none" strike="noStrike" kern="0" cap="none" spc="0" normalizeH="0" baseline="0" noProof="0">
                <a:ln>
                  <a:noFill/>
                </a:ln>
                <a:solidFill>
                  <a:srgbClr val="000000"/>
                </a:solidFill>
                <a:effectLst/>
                <a:uLnTx/>
                <a:uFillTx/>
                <a:latin typeface="Bosch Office Sans"/>
                <a:ea typeface="+mn-ea"/>
                <a:cs typeface="+mn-cs"/>
              </a:rPr>
              <a:t>SIL</a:t>
            </a:r>
          </a:p>
        </p:txBody>
      </p:sp>
      <p:sp>
        <p:nvSpPr>
          <p:cNvPr id="124" name="Notched Right Arrow 112"/>
          <p:cNvSpPr/>
          <p:nvPr>
            <p:custDataLst>
              <p:tags r:id="rId11"/>
            </p:custDataLst>
          </p:nvPr>
        </p:nvSpPr>
        <p:spPr>
          <a:xfrm>
            <a:off x="9072697" y="6422959"/>
            <a:ext cx="793921" cy="360770"/>
          </a:xfrm>
          <a:prstGeom prst="notchedRightArrow">
            <a:avLst>
              <a:gd name="adj1" fmla="val 100000"/>
              <a:gd name="adj2" fmla="val 50000"/>
            </a:avLst>
          </a:prstGeom>
          <a:solidFill>
            <a:srgbClr val="67B419">
              <a:lumMod val="60000"/>
              <a:lumOff val="40000"/>
            </a:srgbClr>
          </a:solidFill>
          <a:ln w="9525" cap="flat" cmpd="sng" algn="ctr">
            <a:solidFill>
              <a:srgbClr val="3F136C"/>
            </a:solidFill>
            <a:prstDash val="solid"/>
          </a:ln>
          <a:effectLst/>
        </p:spPr>
        <p:txBody>
          <a:bodyPr lIns="0" r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200" b="0" i="0" u="none" strike="noStrike" kern="0" cap="none" spc="0" normalizeH="0" baseline="0" noProof="0">
                <a:ln>
                  <a:noFill/>
                </a:ln>
                <a:solidFill>
                  <a:srgbClr val="000000"/>
                </a:solidFill>
                <a:effectLst/>
                <a:uLnTx/>
                <a:uFillTx/>
                <a:latin typeface="Bosch Office Sans"/>
                <a:ea typeface="+mn-ea"/>
                <a:cs typeface="+mn-cs"/>
              </a:rPr>
              <a:t>vHIL</a:t>
            </a:r>
          </a:p>
        </p:txBody>
      </p:sp>
      <p:sp>
        <p:nvSpPr>
          <p:cNvPr id="126" name="Notched Right Arrow 112"/>
          <p:cNvSpPr/>
          <p:nvPr>
            <p:custDataLst>
              <p:tags r:id="rId12"/>
            </p:custDataLst>
          </p:nvPr>
        </p:nvSpPr>
        <p:spPr>
          <a:xfrm rot="10800000" flipH="1" flipV="1">
            <a:off x="9727251" y="6419357"/>
            <a:ext cx="651001" cy="375289"/>
          </a:xfrm>
          <a:prstGeom prst="notchedRightArrow">
            <a:avLst>
              <a:gd name="adj1" fmla="val 100000"/>
              <a:gd name="adj2" fmla="val 50000"/>
            </a:avLst>
          </a:prstGeom>
          <a:solidFill>
            <a:srgbClr val="67B419">
              <a:lumMod val="60000"/>
              <a:lumOff val="40000"/>
            </a:srgbClr>
          </a:solidFill>
          <a:ln w="9525" cap="flat" cmpd="sng" algn="ctr">
            <a:solidFill>
              <a:srgbClr val="3F136C"/>
            </a:solidFill>
            <a:prstDash val="solid"/>
          </a:ln>
          <a:effectLst/>
        </p:spPr>
        <p:txBody>
          <a:bodyPr lIns="0" r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200" b="0" i="0" u="none" strike="noStrike" kern="0" cap="none" spc="0" normalizeH="0" baseline="0" noProof="0">
                <a:ln>
                  <a:noFill/>
                </a:ln>
                <a:solidFill>
                  <a:srgbClr val="000000"/>
                </a:solidFill>
                <a:effectLst/>
                <a:uLnTx/>
                <a:uFillTx/>
                <a:latin typeface="Bosch Office Sans"/>
                <a:ea typeface="+mn-ea"/>
                <a:cs typeface="+mn-cs"/>
              </a:rPr>
              <a:t>HIL</a:t>
            </a:r>
          </a:p>
        </p:txBody>
      </p:sp>
      <p:sp>
        <p:nvSpPr>
          <p:cNvPr id="127" name="Notched Right Arrow 112"/>
          <p:cNvSpPr/>
          <p:nvPr>
            <p:custDataLst>
              <p:tags r:id="rId13"/>
            </p:custDataLst>
          </p:nvPr>
        </p:nvSpPr>
        <p:spPr>
          <a:xfrm>
            <a:off x="10241804" y="6431493"/>
            <a:ext cx="807935" cy="360770"/>
          </a:xfrm>
          <a:prstGeom prst="notchedRightArrow">
            <a:avLst>
              <a:gd name="adj1" fmla="val 100000"/>
              <a:gd name="adj2" fmla="val 50000"/>
            </a:avLst>
          </a:prstGeom>
          <a:solidFill>
            <a:srgbClr val="67B419">
              <a:lumMod val="60000"/>
              <a:lumOff val="40000"/>
            </a:srgbClr>
          </a:solidFill>
          <a:ln w="9525" cap="flat" cmpd="sng" algn="ctr">
            <a:solidFill>
              <a:srgbClr val="3F136C"/>
            </a:solidFill>
            <a:prstDash val="solid"/>
          </a:ln>
          <a:effectLst/>
        </p:spPr>
        <p:txBody>
          <a:bodyPr lIns="0" r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200" b="0" i="0" u="none" strike="noStrike" kern="0" cap="none" spc="0" normalizeH="0" baseline="0" noProof="0">
                <a:ln>
                  <a:noFill/>
                </a:ln>
                <a:solidFill>
                  <a:srgbClr val="000000"/>
                </a:solidFill>
                <a:effectLst/>
                <a:uLnTx/>
                <a:uFillTx/>
                <a:latin typeface="Bosch Office Sans"/>
                <a:ea typeface="+mn-ea"/>
                <a:cs typeface="+mn-cs"/>
              </a:rPr>
              <a:t>Test Bench</a:t>
            </a:r>
          </a:p>
        </p:txBody>
      </p:sp>
      <p:sp>
        <p:nvSpPr>
          <p:cNvPr id="128" name="Notched Right Arrow 112"/>
          <p:cNvSpPr/>
          <p:nvPr>
            <p:custDataLst>
              <p:tags r:id="rId14"/>
            </p:custDataLst>
          </p:nvPr>
        </p:nvSpPr>
        <p:spPr>
          <a:xfrm>
            <a:off x="10913331" y="6427872"/>
            <a:ext cx="1196266" cy="360770"/>
          </a:xfrm>
          <a:prstGeom prst="notchedRightArrow">
            <a:avLst>
              <a:gd name="adj1" fmla="val 100000"/>
              <a:gd name="adj2" fmla="val 50000"/>
            </a:avLst>
          </a:prstGeom>
          <a:solidFill>
            <a:srgbClr val="67B419">
              <a:lumMod val="60000"/>
              <a:lumOff val="40000"/>
            </a:srgbClr>
          </a:solidFill>
          <a:ln w="9525" cap="flat" cmpd="sng" algn="ctr">
            <a:solidFill>
              <a:srgbClr val="3F136C"/>
            </a:solidFill>
            <a:prstDash val="solid"/>
          </a:ln>
          <a:effectLst/>
        </p:spPr>
        <p:txBody>
          <a:bodyPr lIns="0" r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200" b="0" i="0" u="none" strike="noStrike" kern="0" cap="none" spc="0" normalizeH="0" baseline="0" noProof="0">
                <a:ln>
                  <a:noFill/>
                </a:ln>
                <a:solidFill>
                  <a:srgbClr val="000000"/>
                </a:solidFill>
                <a:effectLst/>
                <a:uLnTx/>
                <a:uFillTx/>
                <a:latin typeface="Bosch Office Sans"/>
                <a:ea typeface="+mn-ea"/>
                <a:cs typeface="+mn-cs"/>
              </a:rPr>
              <a:t>Certification</a:t>
            </a:r>
            <a:r>
              <a:rPr kumimoji="0" lang="en-GB" sz="1200" b="0" i="0" u="none" strike="noStrike" kern="0" cap="none" spc="0" normalizeH="0" noProof="0">
                <a:ln>
                  <a:noFill/>
                </a:ln>
                <a:solidFill>
                  <a:srgbClr val="000000"/>
                </a:solidFill>
                <a:effectLst/>
                <a:uLnTx/>
                <a:uFillTx/>
                <a:latin typeface="Bosch Office Sans"/>
                <a:ea typeface="+mn-ea"/>
                <a:cs typeface="+mn-cs"/>
              </a:rPr>
              <a:t> Documents</a:t>
            </a:r>
            <a:endParaRPr kumimoji="0" lang="en-GB" sz="1200" b="0" i="0" u="none" strike="noStrike" kern="0" cap="none" spc="0" normalizeH="0" baseline="0" noProof="0">
              <a:ln>
                <a:noFill/>
              </a:ln>
              <a:solidFill>
                <a:srgbClr val="000000"/>
              </a:solidFill>
              <a:effectLst/>
              <a:uLnTx/>
              <a:uFillTx/>
              <a:latin typeface="Bosch Office Sans"/>
              <a:ea typeface="+mn-ea"/>
              <a:cs typeface="+mn-cs"/>
            </a:endParaRPr>
          </a:p>
        </p:txBody>
      </p:sp>
    </p:spTree>
    <p:extLst>
      <p:ext uri="{BB962C8B-B14F-4D97-AF65-F5344CB8AC3E}">
        <p14:creationId xmlns:p14="http://schemas.microsoft.com/office/powerpoint/2010/main" val="80043962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custDataLst>
              <p:tags r:id="rId1"/>
            </p:custDataLst>
          </p:nvPr>
        </p:nvSpPr>
        <p:spPr>
          <a:xfrm>
            <a:off x="9004282" y="6413662"/>
            <a:ext cx="1498744" cy="245328"/>
          </a:xfrm>
          <a:prstGeom prst="rect">
            <a:avLst/>
          </a:prstGeom>
          <a:noFill/>
        </p:spPr>
        <p:txBody>
          <a:bodyPr wrap="square" lIns="0" tIns="0" rIns="0" bIns="0" rtlCol="0">
            <a:noAutofit/>
          </a:bodyPr>
          <a:lstStyle/>
          <a:p>
            <a:pPr defTabSz="1016264">
              <a:lnSpc>
                <a:spcPct val="107000"/>
              </a:lnSpc>
              <a:spcBef>
                <a:spcPts val="556"/>
              </a:spcBef>
              <a:defRPr/>
            </a:pPr>
            <a:endParaRPr lang="en-US" sz="2001" kern="0" dirty="0" err="1">
              <a:solidFill>
                <a:srgbClr val="000000"/>
              </a:solidFill>
              <a:latin typeface="Bosch Office Sans" pitchFamily="34" charset="0"/>
            </a:endParaRPr>
          </a:p>
        </p:txBody>
      </p:sp>
      <p:pic>
        <p:nvPicPr>
          <p:cNvPr id="3" name="Graphic 101__" descr="Marker">
            <a:extLst>
              <a:ext uri="{FF2B5EF4-FFF2-40B4-BE49-F238E27FC236}">
                <a16:creationId xmlns:a16="http://schemas.microsoft.com/office/drawing/2014/main" id="{57E3C63F-9926-43AC-8E93-61FDE5AE3AF6}"/>
              </a:ext>
            </a:extLst>
          </p:cNvPr>
          <p:cNvPicPr>
            <a:picLocks noChangeAspect="1"/>
          </p:cNvPicPr>
          <p:nvPr>
            <p:custDataLst>
              <p:tags r:id="rId2"/>
            </p:custDataLst>
          </p:nvPr>
        </p:nvPicPr>
        <p:blipFill>
          <a:blip r:embed="rId32" cstate="hqprint">
            <a:extLst>
              <a:ext uri="{28A0092B-C50C-407E-A947-70E740481C1C}">
                <a14:useLocalDpi xmlns:a14="http://schemas.microsoft.com/office/drawing/2010/main" val="0"/>
              </a:ext>
              <a:ext uri="{96DAC541-7B7A-43D3-8B79-37D633B846F1}">
                <asvg:svgBlip xmlns:asvg="http://schemas.microsoft.com/office/drawing/2016/SVG/main" xmlns="" r:embed="rId48"/>
              </a:ext>
            </a:extLst>
          </a:blip>
          <a:stretch>
            <a:fillRect/>
          </a:stretch>
        </p:blipFill>
        <p:spPr>
          <a:xfrm>
            <a:off x="8305039" y="6441078"/>
            <a:ext cx="301702" cy="301702"/>
          </a:xfrm>
          <a:prstGeom prst="rect">
            <a:avLst/>
          </a:prstGeom>
        </p:spPr>
      </p:pic>
      <p:sp>
        <p:nvSpPr>
          <p:cNvPr id="4" name="TextBox 3"/>
          <p:cNvSpPr txBox="1"/>
          <p:nvPr>
            <p:custDataLst>
              <p:tags r:id="rId3"/>
            </p:custDataLst>
          </p:nvPr>
        </p:nvSpPr>
        <p:spPr>
          <a:xfrm>
            <a:off x="8530404" y="6511635"/>
            <a:ext cx="1452009" cy="250893"/>
          </a:xfrm>
          <a:prstGeom prst="rect">
            <a:avLst/>
          </a:prstGeom>
          <a:noFill/>
        </p:spPr>
        <p:txBody>
          <a:bodyPr wrap="square" lIns="0" tIns="0" rIns="0" bIns="0" rtlCol="0">
            <a:noAutofit/>
          </a:bodyPr>
          <a:lstStyle/>
          <a:p>
            <a:pPr defTabSz="1016264">
              <a:lnSpc>
                <a:spcPct val="107000"/>
              </a:lnSpc>
              <a:spcBef>
                <a:spcPts val="556"/>
              </a:spcBef>
              <a:defRPr/>
            </a:pPr>
            <a:r>
              <a:rPr lang="en-US" sz="1111" kern="0" dirty="0">
                <a:solidFill>
                  <a:srgbClr val="000000"/>
                </a:solidFill>
                <a:latin typeface="Bosch Office Sans" pitchFamily="34" charset="0"/>
              </a:rPr>
              <a:t>As of </a:t>
            </a:r>
            <a:r>
              <a:rPr lang="en-US" sz="1000" kern="0" dirty="0">
                <a:solidFill>
                  <a:srgbClr val="000000"/>
                </a:solidFill>
                <a:latin typeface="Bosch Office Sans" pitchFamily="34" charset="0"/>
              </a:rPr>
              <a:t>Today</a:t>
            </a:r>
            <a:endParaRPr lang="en-US" sz="1111" kern="0" dirty="0">
              <a:solidFill>
                <a:srgbClr val="000000"/>
              </a:solidFill>
              <a:latin typeface="Bosch Office Sans" pitchFamily="34" charset="0"/>
            </a:endParaRPr>
          </a:p>
        </p:txBody>
      </p:sp>
      <p:sp>
        <p:nvSpPr>
          <p:cNvPr id="5" name="TextBox 4"/>
          <p:cNvSpPr txBox="1"/>
          <p:nvPr>
            <p:custDataLst>
              <p:tags r:id="rId4"/>
            </p:custDataLst>
          </p:nvPr>
        </p:nvSpPr>
        <p:spPr>
          <a:xfrm>
            <a:off x="9537403" y="6521276"/>
            <a:ext cx="867897" cy="195391"/>
          </a:xfrm>
          <a:prstGeom prst="rect">
            <a:avLst/>
          </a:prstGeom>
          <a:noFill/>
        </p:spPr>
        <p:txBody>
          <a:bodyPr wrap="square" lIns="0" tIns="0" rIns="0" bIns="0" rtlCol="0">
            <a:noAutofit/>
          </a:bodyPr>
          <a:lstStyle/>
          <a:p>
            <a:pPr defTabSz="1016264">
              <a:lnSpc>
                <a:spcPct val="107000"/>
              </a:lnSpc>
              <a:spcBef>
                <a:spcPts val="556"/>
              </a:spcBef>
              <a:defRPr/>
            </a:pPr>
            <a:r>
              <a:rPr lang="en-US" sz="1000" kern="0" dirty="0">
                <a:solidFill>
                  <a:srgbClr val="000000"/>
                </a:solidFill>
                <a:latin typeface="Bosch Office Sans" pitchFamily="34" charset="0"/>
              </a:rPr>
              <a:t>Achieved</a:t>
            </a:r>
          </a:p>
        </p:txBody>
      </p:sp>
      <p:pic>
        <p:nvPicPr>
          <p:cNvPr id="6" name="Picture 5"/>
          <p:cNvPicPr>
            <a:picLocks noChangeAspect="1"/>
          </p:cNvPicPr>
          <p:nvPr/>
        </p:nvPicPr>
        <p:blipFill>
          <a:blip r:embed="rId49">
            <a:clrChange>
              <a:clrFrom>
                <a:srgbClr val="FFFFFF"/>
              </a:clrFrom>
              <a:clrTo>
                <a:srgbClr val="FFFFFF">
                  <a:alpha val="0"/>
                </a:srgbClr>
              </a:clrTo>
            </a:clrChange>
          </a:blip>
          <a:stretch>
            <a:fillRect/>
          </a:stretch>
        </p:blipFill>
        <p:spPr>
          <a:xfrm flipH="1">
            <a:off x="10173242" y="6482636"/>
            <a:ext cx="213909" cy="213909"/>
          </a:xfrm>
          <a:prstGeom prst="rect">
            <a:avLst/>
          </a:prstGeom>
        </p:spPr>
      </p:pic>
      <p:sp>
        <p:nvSpPr>
          <p:cNvPr id="7" name="TextBox 6"/>
          <p:cNvSpPr txBox="1"/>
          <p:nvPr>
            <p:custDataLst>
              <p:tags r:id="rId5"/>
            </p:custDataLst>
          </p:nvPr>
        </p:nvSpPr>
        <p:spPr>
          <a:xfrm>
            <a:off x="10405300" y="6490339"/>
            <a:ext cx="867897" cy="195391"/>
          </a:xfrm>
          <a:prstGeom prst="rect">
            <a:avLst/>
          </a:prstGeom>
          <a:noFill/>
        </p:spPr>
        <p:txBody>
          <a:bodyPr wrap="square" lIns="0" tIns="0" rIns="0" bIns="0" rtlCol="0">
            <a:noAutofit/>
          </a:bodyPr>
          <a:lstStyle/>
          <a:p>
            <a:pPr defTabSz="1016264">
              <a:lnSpc>
                <a:spcPct val="107000"/>
              </a:lnSpc>
              <a:spcBef>
                <a:spcPts val="556"/>
              </a:spcBef>
              <a:defRPr/>
            </a:pPr>
            <a:r>
              <a:rPr lang="en-US" sz="1000" kern="0" dirty="0">
                <a:solidFill>
                  <a:srgbClr val="000000"/>
                </a:solidFill>
                <a:latin typeface="Bosch Office Sans" pitchFamily="34" charset="0"/>
              </a:rPr>
              <a:t>Working On</a:t>
            </a:r>
          </a:p>
        </p:txBody>
      </p:sp>
      <p:pic>
        <p:nvPicPr>
          <p:cNvPr id="8" name="Picture 7"/>
          <p:cNvPicPr>
            <a:picLocks noChangeAspect="1"/>
          </p:cNvPicPr>
          <p:nvPr/>
        </p:nvPicPr>
        <p:blipFill>
          <a:blip r:embed="rId50">
            <a:clrChange>
              <a:clrFrom>
                <a:srgbClr val="FFFFFF"/>
              </a:clrFrom>
              <a:clrTo>
                <a:srgbClr val="FFFFFF">
                  <a:alpha val="0"/>
                </a:srgbClr>
              </a:clrTo>
            </a:clrChange>
          </a:blip>
          <a:stretch>
            <a:fillRect/>
          </a:stretch>
        </p:blipFill>
        <p:spPr>
          <a:xfrm>
            <a:off x="9286497" y="6441361"/>
            <a:ext cx="286692" cy="286692"/>
          </a:xfrm>
          <a:prstGeom prst="rect">
            <a:avLst/>
          </a:prstGeom>
        </p:spPr>
      </p:pic>
      <p:sp>
        <p:nvSpPr>
          <p:cNvPr id="55" name="Text Placeholder 2"/>
          <p:cNvSpPr txBox="1">
            <a:spLocks/>
          </p:cNvSpPr>
          <p:nvPr/>
        </p:nvSpPr>
        <p:spPr>
          <a:xfrm>
            <a:off x="135724" y="223605"/>
            <a:ext cx="10452100" cy="388800"/>
          </a:xfrm>
          <a:prstGeom prst="rect">
            <a:avLst/>
          </a:prstGeom>
        </p:spPr>
        <p:txBody>
          <a:bodyPr vert="horz" lIns="0" tIns="0" rIns="0" bIns="0" rtlCol="0">
            <a:noAutofit/>
          </a:bodyPr>
          <a:lstStyle>
            <a:lvl1pPr marL="251982" indent="-251982" algn="l" defTabSz="914333" rtl="0" eaLnBrk="1" latinLnBrk="0" hangingPunct="1">
              <a:lnSpc>
                <a:spcPct val="89000"/>
              </a:lnSpc>
              <a:spcBef>
                <a:spcPts val="500"/>
              </a:spcBef>
              <a:buFont typeface="Wingdings 3" panose="05040102010807070707" pitchFamily="18" charset="2"/>
              <a:buNone/>
              <a:defRPr lang="de-DE" sz="2800" kern="0" baseline="0">
                <a:solidFill>
                  <a:schemeClr val="tx1"/>
                </a:solidFill>
                <a:latin typeface="+mn-lt"/>
                <a:ea typeface="+mn-ea"/>
                <a:cs typeface="+mn-cs"/>
              </a:defRPr>
            </a:lvl1pPr>
            <a:lvl2pPr marL="507563" indent="-273580" algn="l" defTabSz="914333" rtl="0" eaLnBrk="1" latinLnBrk="0" hangingPunct="1">
              <a:lnSpc>
                <a:spcPct val="103000"/>
              </a:lnSpc>
              <a:spcBef>
                <a:spcPts val="500"/>
              </a:spcBef>
              <a:buFont typeface="Wingdings 3" panose="05040102010807070707" pitchFamily="18" charset="2"/>
              <a:buChar char=""/>
              <a:defRPr sz="1600" kern="1200">
                <a:solidFill>
                  <a:schemeClr val="tx1"/>
                </a:solidFill>
                <a:latin typeface="+mn-lt"/>
                <a:ea typeface="+mn-ea"/>
                <a:cs typeface="+mn-cs"/>
              </a:defRPr>
            </a:lvl2pPr>
            <a:lvl3pPr marL="730746" indent="-205185" algn="l" defTabSz="914333" rtl="0" eaLnBrk="1" latinLnBrk="0" hangingPunct="1">
              <a:lnSpc>
                <a:spcPct val="102000"/>
              </a:lnSpc>
              <a:spcBef>
                <a:spcPts val="500"/>
              </a:spcBef>
              <a:buFont typeface="Bosch Office Sans" pitchFamily="2" charset="0"/>
              <a:buChar char="‒"/>
              <a:defRPr sz="1400" kern="1200">
                <a:solidFill>
                  <a:schemeClr val="tx1"/>
                </a:solidFill>
                <a:latin typeface="+mn-lt"/>
                <a:ea typeface="+mn-ea"/>
                <a:cs typeface="+mn-cs"/>
              </a:defRPr>
            </a:lvl3pPr>
            <a:lvl4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4pPr>
            <a:lvl5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5pPr>
            <a:lvl6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6pPr>
            <a:lvl7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7pPr>
            <a:lvl8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8pPr>
            <a:lvl9pPr marL="932331" indent="-183586" algn="l" defTabSz="914333" rtl="0" eaLnBrk="1" latinLnBrk="0" hangingPunct="1">
              <a:lnSpc>
                <a:spcPct val="103000"/>
              </a:lnSpc>
              <a:spcBef>
                <a:spcPts val="500"/>
              </a:spcBef>
              <a:buFont typeface="Bosch Office Sans" pitchFamily="2" charset="0"/>
              <a:buChar char="‒"/>
              <a:defRPr sz="1300" kern="1200" baseline="0">
                <a:solidFill>
                  <a:schemeClr val="tx1"/>
                </a:solidFill>
                <a:latin typeface="+mn-lt"/>
                <a:ea typeface="+mn-ea"/>
                <a:cs typeface="+mn-cs"/>
              </a:defRPr>
            </a:lvl9pPr>
          </a:lstStyle>
          <a:p>
            <a:pPr marL="251982" marR="0" lvl="0" indent="-251982" algn="l" defTabSz="914333" rtl="0" eaLnBrk="1" fontAlgn="auto" latinLnBrk="0" hangingPunct="1">
              <a:lnSpc>
                <a:spcPct val="89000"/>
              </a:lnSpc>
              <a:spcBef>
                <a:spcPts val="500"/>
              </a:spcBef>
              <a:spcAft>
                <a:spcPts val="0"/>
              </a:spcAft>
              <a:buClrTx/>
              <a:buSzTx/>
              <a:buFont typeface="Wingdings 3" panose="05040102010807070707" pitchFamily="18" charset="2"/>
              <a:buNone/>
              <a:tabLst/>
              <a:defRPr/>
            </a:pPr>
            <a:r>
              <a:rPr kumimoji="0" lang="en-GB" sz="2800" b="1" i="0" u="none" strike="noStrike" kern="0" cap="none" spc="0" normalizeH="0" baseline="0" noProof="0" dirty="0" smtClean="0">
                <a:ln>
                  <a:noFill/>
                </a:ln>
                <a:gradFill>
                  <a:gsLst>
                    <a:gs pos="0">
                      <a:srgbClr val="A80163"/>
                    </a:gs>
                    <a:gs pos="16000">
                      <a:srgbClr val="3F136C"/>
                    </a:gs>
                    <a:gs pos="48000">
                      <a:srgbClr val="0E78C5"/>
                    </a:gs>
                    <a:gs pos="31000">
                      <a:srgbClr val="08427E"/>
                    </a:gs>
                    <a:gs pos="97000">
                      <a:srgbClr val="0A5139"/>
                    </a:gs>
                    <a:gs pos="77922">
                      <a:srgbClr val="67B419"/>
                    </a:gs>
                    <a:gs pos="63000">
                      <a:srgbClr val="1399A0"/>
                    </a:gs>
                  </a:gsLst>
                  <a:lin ang="0" scaled="0"/>
                </a:gradFill>
                <a:effectLst/>
                <a:uLnTx/>
                <a:uFillTx/>
                <a:latin typeface="Bosch Office Sans" pitchFamily="2" charset="0"/>
                <a:ea typeface="+mn-ea"/>
                <a:cs typeface="+mn-cs"/>
              </a:rPr>
              <a:t>Autonomous 1.0 : CANVAS</a:t>
            </a:r>
            <a:endParaRPr kumimoji="0" lang="en-GB" sz="2800" b="0" i="0" u="none" strike="noStrike" kern="0" cap="none" spc="0" normalizeH="0" baseline="0" noProof="0" dirty="0">
              <a:ln>
                <a:noFill/>
              </a:ln>
              <a:solidFill>
                <a:srgbClr val="000000"/>
              </a:solidFill>
              <a:effectLst/>
              <a:uLnTx/>
              <a:uFillTx/>
              <a:latin typeface="Bosch Office Sans"/>
              <a:ea typeface="+mn-ea"/>
              <a:cs typeface="+mn-cs"/>
            </a:endParaRPr>
          </a:p>
        </p:txBody>
      </p:sp>
      <p:graphicFrame>
        <p:nvGraphicFramePr>
          <p:cNvPr id="56" name="Inhaltsplatzhalter 4">
            <a:extLst>
              <a:ext uri="{FF2B5EF4-FFF2-40B4-BE49-F238E27FC236}">
                <a16:creationId xmlns:a16="http://schemas.microsoft.com/office/drawing/2014/main" id="{9EEFB891-72D8-443F-BFD1-C0148A729108}"/>
              </a:ext>
            </a:extLst>
          </p:cNvPr>
          <p:cNvGraphicFramePr>
            <a:graphicFrameLocks noChangeAspect="1"/>
          </p:cNvGraphicFramePr>
          <p:nvPr>
            <p:extLst/>
          </p:nvPr>
        </p:nvGraphicFramePr>
        <p:xfrm>
          <a:off x="592461" y="876372"/>
          <a:ext cx="10680736" cy="5273322"/>
        </p:xfrm>
        <a:graphic>
          <a:graphicData uri="http://schemas.openxmlformats.org/drawingml/2006/table">
            <a:tbl>
              <a:tblPr firstRow="1" bandRow="1"/>
              <a:tblGrid>
                <a:gridCol w="2021006">
                  <a:extLst>
                    <a:ext uri="{9D8B030D-6E8A-4147-A177-3AD203B41FA5}">
                      <a16:colId xmlns:a16="http://schemas.microsoft.com/office/drawing/2014/main" val="20000"/>
                    </a:ext>
                  </a:extLst>
                </a:gridCol>
                <a:gridCol w="802234">
                  <a:extLst>
                    <a:ext uri="{9D8B030D-6E8A-4147-A177-3AD203B41FA5}">
                      <a16:colId xmlns:a16="http://schemas.microsoft.com/office/drawing/2014/main" val="2232185997"/>
                    </a:ext>
                  </a:extLst>
                </a:gridCol>
                <a:gridCol w="802234">
                  <a:extLst>
                    <a:ext uri="{9D8B030D-6E8A-4147-A177-3AD203B41FA5}">
                      <a16:colId xmlns:a16="http://schemas.microsoft.com/office/drawing/2014/main" val="3372542797"/>
                    </a:ext>
                  </a:extLst>
                </a:gridCol>
                <a:gridCol w="692340">
                  <a:extLst>
                    <a:ext uri="{9D8B030D-6E8A-4147-A177-3AD203B41FA5}">
                      <a16:colId xmlns:a16="http://schemas.microsoft.com/office/drawing/2014/main" val="1114448866"/>
                    </a:ext>
                  </a:extLst>
                </a:gridCol>
                <a:gridCol w="890150">
                  <a:extLst>
                    <a:ext uri="{9D8B030D-6E8A-4147-A177-3AD203B41FA5}">
                      <a16:colId xmlns:a16="http://schemas.microsoft.com/office/drawing/2014/main" val="20002"/>
                    </a:ext>
                  </a:extLst>
                </a:gridCol>
                <a:gridCol w="714318">
                  <a:extLst>
                    <a:ext uri="{9D8B030D-6E8A-4147-A177-3AD203B41FA5}">
                      <a16:colId xmlns:a16="http://schemas.microsoft.com/office/drawing/2014/main" val="20003"/>
                    </a:ext>
                  </a:extLst>
                </a:gridCol>
                <a:gridCol w="780254">
                  <a:extLst>
                    <a:ext uri="{9D8B030D-6E8A-4147-A177-3AD203B41FA5}">
                      <a16:colId xmlns:a16="http://schemas.microsoft.com/office/drawing/2014/main" val="20004"/>
                    </a:ext>
                  </a:extLst>
                </a:gridCol>
                <a:gridCol w="857181">
                  <a:extLst>
                    <a:ext uri="{9D8B030D-6E8A-4147-A177-3AD203B41FA5}">
                      <a16:colId xmlns:a16="http://schemas.microsoft.com/office/drawing/2014/main" val="20005"/>
                    </a:ext>
                  </a:extLst>
                </a:gridCol>
                <a:gridCol w="835202">
                  <a:extLst>
                    <a:ext uri="{9D8B030D-6E8A-4147-A177-3AD203B41FA5}">
                      <a16:colId xmlns:a16="http://schemas.microsoft.com/office/drawing/2014/main" val="20011"/>
                    </a:ext>
                  </a:extLst>
                </a:gridCol>
                <a:gridCol w="615412">
                  <a:extLst>
                    <a:ext uri="{9D8B030D-6E8A-4147-A177-3AD203B41FA5}">
                      <a16:colId xmlns:a16="http://schemas.microsoft.com/office/drawing/2014/main" val="20012"/>
                    </a:ext>
                  </a:extLst>
                </a:gridCol>
                <a:gridCol w="714318">
                  <a:extLst>
                    <a:ext uri="{9D8B030D-6E8A-4147-A177-3AD203B41FA5}">
                      <a16:colId xmlns:a16="http://schemas.microsoft.com/office/drawing/2014/main" val="3784120929"/>
                    </a:ext>
                  </a:extLst>
                </a:gridCol>
                <a:gridCol w="956087">
                  <a:extLst>
                    <a:ext uri="{9D8B030D-6E8A-4147-A177-3AD203B41FA5}">
                      <a16:colId xmlns:a16="http://schemas.microsoft.com/office/drawing/2014/main" val="1560682773"/>
                    </a:ext>
                  </a:extLst>
                </a:gridCol>
              </a:tblGrid>
              <a:tr h="431330">
                <a:tc rowSpan="2">
                  <a:txBody>
                    <a:bodyPr/>
                    <a:lstStyle>
                      <a:lvl1pPr marL="0" algn="l" defTabSz="914333" rtl="0" eaLnBrk="1" latinLnBrk="0" hangingPunct="1">
                        <a:defRPr sz="1800" b="1" kern="1200">
                          <a:solidFill>
                            <a:schemeClr val="lt1"/>
                          </a:solidFill>
                          <a:latin typeface="Bosch Office Sans"/>
                        </a:defRPr>
                      </a:lvl1pPr>
                      <a:lvl2pPr marL="457166" algn="l" defTabSz="914333" rtl="0" eaLnBrk="1" latinLnBrk="0" hangingPunct="1">
                        <a:defRPr sz="1800" b="1" kern="1200">
                          <a:solidFill>
                            <a:schemeClr val="lt1"/>
                          </a:solidFill>
                          <a:latin typeface="Bosch Office Sans"/>
                        </a:defRPr>
                      </a:lvl2pPr>
                      <a:lvl3pPr marL="914333" algn="l" defTabSz="914333" rtl="0" eaLnBrk="1" latinLnBrk="0" hangingPunct="1">
                        <a:defRPr sz="1800" b="1" kern="1200">
                          <a:solidFill>
                            <a:schemeClr val="lt1"/>
                          </a:solidFill>
                          <a:latin typeface="Bosch Office Sans"/>
                        </a:defRPr>
                      </a:lvl3pPr>
                      <a:lvl4pPr marL="1371499" algn="l" defTabSz="914333" rtl="0" eaLnBrk="1" latinLnBrk="0" hangingPunct="1">
                        <a:defRPr sz="1800" b="1" kern="1200">
                          <a:solidFill>
                            <a:schemeClr val="lt1"/>
                          </a:solidFill>
                          <a:latin typeface="Bosch Office Sans"/>
                        </a:defRPr>
                      </a:lvl4pPr>
                      <a:lvl5pPr marL="1828665" algn="l" defTabSz="914333" rtl="0" eaLnBrk="1" latinLnBrk="0" hangingPunct="1">
                        <a:defRPr sz="1800" b="1" kern="1200">
                          <a:solidFill>
                            <a:schemeClr val="lt1"/>
                          </a:solidFill>
                          <a:latin typeface="Bosch Office Sans"/>
                        </a:defRPr>
                      </a:lvl5pPr>
                      <a:lvl6pPr marL="2285832" algn="l" defTabSz="914333" rtl="0" eaLnBrk="1" latinLnBrk="0" hangingPunct="1">
                        <a:defRPr sz="1800" b="1" kern="1200">
                          <a:solidFill>
                            <a:schemeClr val="lt1"/>
                          </a:solidFill>
                          <a:latin typeface="Bosch Office Sans"/>
                        </a:defRPr>
                      </a:lvl6pPr>
                      <a:lvl7pPr marL="2742998" algn="l" defTabSz="914333" rtl="0" eaLnBrk="1" latinLnBrk="0" hangingPunct="1">
                        <a:defRPr sz="1800" b="1" kern="1200">
                          <a:solidFill>
                            <a:schemeClr val="lt1"/>
                          </a:solidFill>
                          <a:latin typeface="Bosch Office Sans"/>
                        </a:defRPr>
                      </a:lvl7pPr>
                      <a:lvl8pPr marL="3200165" algn="l" defTabSz="914333" rtl="0" eaLnBrk="1" latinLnBrk="0" hangingPunct="1">
                        <a:defRPr sz="1800" b="1" kern="1200">
                          <a:solidFill>
                            <a:schemeClr val="lt1"/>
                          </a:solidFill>
                          <a:latin typeface="Bosch Office Sans"/>
                        </a:defRPr>
                      </a:lvl8pPr>
                      <a:lvl9pPr marL="3657332" algn="l" defTabSz="914333" rtl="0" eaLnBrk="1" latinLnBrk="0" hangingPunct="1">
                        <a:defRPr sz="1800" b="1" kern="1200">
                          <a:solidFill>
                            <a:schemeClr val="lt1"/>
                          </a:solidFill>
                          <a:latin typeface="Bosch Office Sans"/>
                        </a:defRPr>
                      </a:lvl9pPr>
                    </a:lstStyle>
                    <a:p>
                      <a:endParaRPr lang="de-DE" sz="1300" dirty="0">
                        <a:solidFill>
                          <a:srgbClr val="1399A0"/>
                        </a:solidFill>
                      </a:endParaRPr>
                    </a:p>
                  </a:txBody>
                  <a:tcPr marL="125588" marR="125588" marT="56473" marB="56473" anchor="ctr">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solidFill>
                  </a:tcPr>
                </a:tc>
                <a:tc gridSpan="3">
                  <a:txBody>
                    <a:bodyPr/>
                    <a:lstStyle/>
                    <a:p>
                      <a:pPr marL="0" algn="ctr" defTabSz="914333" rtl="0" eaLnBrk="1" latinLnBrk="0" hangingPunct="1"/>
                      <a:r>
                        <a:rPr lang="de-DE" sz="2000" b="1" kern="1200" dirty="0" smtClean="0">
                          <a:solidFill>
                            <a:schemeClr val="bg1"/>
                          </a:solidFill>
                          <a:latin typeface="Bosch Office Sans"/>
                          <a:ea typeface="+mn-ea"/>
                          <a:cs typeface="+mn-cs"/>
                        </a:rPr>
                        <a:t>2019</a:t>
                      </a:r>
                      <a:endParaRPr lang="de-DE" sz="2000" b="1" kern="1200" dirty="0">
                        <a:solidFill>
                          <a:schemeClr val="bg1"/>
                        </a:solidFill>
                        <a:latin typeface="Bosch Office Sans"/>
                        <a:ea typeface="+mn-ea"/>
                        <a:cs typeface="+mn-cs"/>
                      </a:endParaRPr>
                    </a:p>
                  </a:txBody>
                  <a:tcPr marL="125588" marR="125588" marT="56473" marB="56473" anchor="ctr">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solidFill>
                  </a:tcPr>
                </a:tc>
                <a:tc hMerge="1">
                  <a:txBody>
                    <a:bodyPr/>
                    <a:lstStyle/>
                    <a:p>
                      <a:pPr marL="0" algn="ctr" defTabSz="914333" rtl="0" eaLnBrk="1" latinLnBrk="0" hangingPunct="1"/>
                      <a:endParaRPr lang="de-DE" sz="2000" b="1" kern="1200" dirty="0">
                        <a:solidFill>
                          <a:schemeClr val="bg1"/>
                        </a:solidFill>
                        <a:latin typeface="Bosch Office Sans"/>
                        <a:ea typeface="+mn-ea"/>
                        <a:cs typeface="+mn-cs"/>
                      </a:endParaRPr>
                    </a:p>
                  </a:txBody>
                  <a:tcPr marL="125588" marR="125588" marT="56473" marB="56473" anchor="ctr">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solidFill>
                  </a:tcPr>
                </a:tc>
                <a:tc hMerge="1">
                  <a:txBody>
                    <a:bodyPr/>
                    <a:lstStyle/>
                    <a:p>
                      <a:pPr algn="ctr"/>
                      <a:endParaRPr lang="de-DE" sz="1800" dirty="0">
                        <a:solidFill>
                          <a:schemeClr val="bg1"/>
                        </a:solidFill>
                      </a:endParaRPr>
                    </a:p>
                  </a:txBody>
                  <a:tcPr marL="113000" marR="113000" marT="50813" marB="50813" anchor="ctr">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solidFill>
                  </a:tcPr>
                </a:tc>
                <a:tc gridSpan="4">
                  <a:txBody>
                    <a:bodyPr/>
                    <a:lstStyle>
                      <a:lvl1pPr marL="0" algn="l" defTabSz="914333" rtl="0" eaLnBrk="1" latinLnBrk="0" hangingPunct="1">
                        <a:defRPr sz="1800" b="1" kern="1200">
                          <a:solidFill>
                            <a:schemeClr val="lt1"/>
                          </a:solidFill>
                          <a:latin typeface="Bosch Office Sans"/>
                        </a:defRPr>
                      </a:lvl1pPr>
                      <a:lvl2pPr marL="457166" algn="l" defTabSz="914333" rtl="0" eaLnBrk="1" latinLnBrk="0" hangingPunct="1">
                        <a:defRPr sz="1800" b="1" kern="1200">
                          <a:solidFill>
                            <a:schemeClr val="lt1"/>
                          </a:solidFill>
                          <a:latin typeface="Bosch Office Sans"/>
                        </a:defRPr>
                      </a:lvl2pPr>
                      <a:lvl3pPr marL="914333" algn="l" defTabSz="914333" rtl="0" eaLnBrk="1" latinLnBrk="0" hangingPunct="1">
                        <a:defRPr sz="1800" b="1" kern="1200">
                          <a:solidFill>
                            <a:schemeClr val="lt1"/>
                          </a:solidFill>
                          <a:latin typeface="Bosch Office Sans"/>
                        </a:defRPr>
                      </a:lvl3pPr>
                      <a:lvl4pPr marL="1371499" algn="l" defTabSz="914333" rtl="0" eaLnBrk="1" latinLnBrk="0" hangingPunct="1">
                        <a:defRPr sz="1800" b="1" kern="1200">
                          <a:solidFill>
                            <a:schemeClr val="lt1"/>
                          </a:solidFill>
                          <a:latin typeface="Bosch Office Sans"/>
                        </a:defRPr>
                      </a:lvl4pPr>
                      <a:lvl5pPr marL="1828665" algn="l" defTabSz="914333" rtl="0" eaLnBrk="1" latinLnBrk="0" hangingPunct="1">
                        <a:defRPr sz="1800" b="1" kern="1200">
                          <a:solidFill>
                            <a:schemeClr val="lt1"/>
                          </a:solidFill>
                          <a:latin typeface="Bosch Office Sans"/>
                        </a:defRPr>
                      </a:lvl5pPr>
                      <a:lvl6pPr marL="2285832" algn="l" defTabSz="914333" rtl="0" eaLnBrk="1" latinLnBrk="0" hangingPunct="1">
                        <a:defRPr sz="1800" b="1" kern="1200">
                          <a:solidFill>
                            <a:schemeClr val="lt1"/>
                          </a:solidFill>
                          <a:latin typeface="Bosch Office Sans"/>
                        </a:defRPr>
                      </a:lvl6pPr>
                      <a:lvl7pPr marL="2742998" algn="l" defTabSz="914333" rtl="0" eaLnBrk="1" latinLnBrk="0" hangingPunct="1">
                        <a:defRPr sz="1800" b="1" kern="1200">
                          <a:solidFill>
                            <a:schemeClr val="lt1"/>
                          </a:solidFill>
                          <a:latin typeface="Bosch Office Sans"/>
                        </a:defRPr>
                      </a:lvl7pPr>
                      <a:lvl8pPr marL="3200165" algn="l" defTabSz="914333" rtl="0" eaLnBrk="1" latinLnBrk="0" hangingPunct="1">
                        <a:defRPr sz="1800" b="1" kern="1200">
                          <a:solidFill>
                            <a:schemeClr val="lt1"/>
                          </a:solidFill>
                          <a:latin typeface="Bosch Office Sans"/>
                        </a:defRPr>
                      </a:lvl8pPr>
                      <a:lvl9pPr marL="3657332" algn="l" defTabSz="914333" rtl="0" eaLnBrk="1" latinLnBrk="0" hangingPunct="1">
                        <a:defRPr sz="1800" b="1" kern="1200">
                          <a:solidFill>
                            <a:schemeClr val="lt1"/>
                          </a:solidFill>
                          <a:latin typeface="Bosch Office Sans"/>
                        </a:defRPr>
                      </a:lvl9pPr>
                    </a:lstStyle>
                    <a:p>
                      <a:pPr algn="ctr"/>
                      <a:r>
                        <a:rPr lang="de-DE" sz="2000" dirty="0" smtClean="0">
                          <a:solidFill>
                            <a:schemeClr val="bg1"/>
                          </a:solidFill>
                        </a:rPr>
                        <a:t>2020</a:t>
                      </a:r>
                      <a:endParaRPr lang="de-DE" sz="2000" dirty="0">
                        <a:solidFill>
                          <a:schemeClr val="bg1"/>
                        </a:solidFill>
                      </a:endParaRPr>
                    </a:p>
                  </a:txBody>
                  <a:tcPr marL="125588" marR="125588" marT="56473" marB="56473" anchor="ctr">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solidFill>
                  </a:tcPr>
                </a:tc>
                <a:tc hMerge="1">
                  <a:txBody>
                    <a:bodyPr/>
                    <a:lstStyle/>
                    <a:p>
                      <a:endParaRPr lang="de-DE" sz="1100" dirty="0">
                        <a:solidFill>
                          <a:schemeClr val="bg1"/>
                        </a:solidFill>
                      </a:endParaRPr>
                    </a:p>
                  </a:txBody>
                  <a:tcPr marL="101674" marR="101674" anchor="ctr">
                    <a:lnL w="12700" cmpd="sng">
                      <a:noFill/>
                    </a:lnL>
                    <a:lnR w="6350" cap="flat" cmpd="sng" algn="ctr">
                      <a:noFill/>
                      <a:prstDash val="solid"/>
                      <a:round/>
                      <a:headEnd type="none" w="med" len="med"/>
                      <a:tailEnd type="none" w="med" len="med"/>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08427E"/>
                    </a:solidFill>
                  </a:tcPr>
                </a:tc>
                <a:tc hMerge="1">
                  <a:txBody>
                    <a:bodyPr/>
                    <a:lstStyle/>
                    <a:p>
                      <a:endParaRPr lang="de-DE" sz="1100" dirty="0">
                        <a:solidFill>
                          <a:schemeClr val="bg1"/>
                        </a:solidFill>
                      </a:endParaRPr>
                    </a:p>
                  </a:txBody>
                  <a:tcPr marL="101674" marR="101674" anchor="ctr">
                    <a:lnL w="12700" cmpd="sng">
                      <a:noFill/>
                    </a:lnL>
                    <a:lnR w="6350" cap="flat" cmpd="sng" algn="ctr">
                      <a:noFill/>
                      <a:prstDash val="solid"/>
                      <a:round/>
                      <a:headEnd type="none" w="med" len="med"/>
                      <a:tailEnd type="none" w="med" len="med"/>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08427E"/>
                    </a:solidFill>
                  </a:tcPr>
                </a:tc>
                <a:tc hMerge="1">
                  <a:txBody>
                    <a:bodyPr/>
                    <a:lstStyle/>
                    <a:p>
                      <a:endParaRPr lang="de-DE" sz="1100" dirty="0">
                        <a:solidFill>
                          <a:schemeClr val="bg1"/>
                        </a:solidFill>
                      </a:endParaRPr>
                    </a:p>
                  </a:txBody>
                  <a:tcPr marL="101674" marR="101674" anchor="ctr">
                    <a:lnL w="12700" cmpd="sng">
                      <a:noFill/>
                    </a:lnL>
                    <a:lnR w="6350" cap="flat" cmpd="sng" algn="ctr">
                      <a:noFill/>
                      <a:prstDash val="solid"/>
                      <a:round/>
                      <a:headEnd type="none" w="med" len="med"/>
                      <a:tailEnd type="none" w="med" len="med"/>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08427E"/>
                    </a:solidFill>
                  </a:tcPr>
                </a:tc>
                <a:tc gridSpan="4">
                  <a:txBody>
                    <a:bodyPr/>
                    <a:lstStyle>
                      <a:lvl1pPr marL="0" algn="l" defTabSz="914333" rtl="0" eaLnBrk="1" latinLnBrk="0" hangingPunct="1">
                        <a:defRPr sz="1800" b="1" kern="1200">
                          <a:solidFill>
                            <a:schemeClr val="lt1"/>
                          </a:solidFill>
                          <a:latin typeface="Bosch Office Sans"/>
                        </a:defRPr>
                      </a:lvl1pPr>
                      <a:lvl2pPr marL="457166" algn="l" defTabSz="914333" rtl="0" eaLnBrk="1" latinLnBrk="0" hangingPunct="1">
                        <a:defRPr sz="1800" b="1" kern="1200">
                          <a:solidFill>
                            <a:schemeClr val="lt1"/>
                          </a:solidFill>
                          <a:latin typeface="Bosch Office Sans"/>
                        </a:defRPr>
                      </a:lvl2pPr>
                      <a:lvl3pPr marL="914333" algn="l" defTabSz="914333" rtl="0" eaLnBrk="1" latinLnBrk="0" hangingPunct="1">
                        <a:defRPr sz="1800" b="1" kern="1200">
                          <a:solidFill>
                            <a:schemeClr val="lt1"/>
                          </a:solidFill>
                          <a:latin typeface="Bosch Office Sans"/>
                        </a:defRPr>
                      </a:lvl3pPr>
                      <a:lvl4pPr marL="1371499" algn="l" defTabSz="914333" rtl="0" eaLnBrk="1" latinLnBrk="0" hangingPunct="1">
                        <a:defRPr sz="1800" b="1" kern="1200">
                          <a:solidFill>
                            <a:schemeClr val="lt1"/>
                          </a:solidFill>
                          <a:latin typeface="Bosch Office Sans"/>
                        </a:defRPr>
                      </a:lvl4pPr>
                      <a:lvl5pPr marL="1828665" algn="l" defTabSz="914333" rtl="0" eaLnBrk="1" latinLnBrk="0" hangingPunct="1">
                        <a:defRPr sz="1800" b="1" kern="1200">
                          <a:solidFill>
                            <a:schemeClr val="lt1"/>
                          </a:solidFill>
                          <a:latin typeface="Bosch Office Sans"/>
                        </a:defRPr>
                      </a:lvl5pPr>
                      <a:lvl6pPr marL="2285832" algn="l" defTabSz="914333" rtl="0" eaLnBrk="1" latinLnBrk="0" hangingPunct="1">
                        <a:defRPr sz="1800" b="1" kern="1200">
                          <a:solidFill>
                            <a:schemeClr val="lt1"/>
                          </a:solidFill>
                          <a:latin typeface="Bosch Office Sans"/>
                        </a:defRPr>
                      </a:lvl6pPr>
                      <a:lvl7pPr marL="2742998" algn="l" defTabSz="914333" rtl="0" eaLnBrk="1" latinLnBrk="0" hangingPunct="1">
                        <a:defRPr sz="1800" b="1" kern="1200">
                          <a:solidFill>
                            <a:schemeClr val="lt1"/>
                          </a:solidFill>
                          <a:latin typeface="Bosch Office Sans"/>
                        </a:defRPr>
                      </a:lvl7pPr>
                      <a:lvl8pPr marL="3200165" algn="l" defTabSz="914333" rtl="0" eaLnBrk="1" latinLnBrk="0" hangingPunct="1">
                        <a:defRPr sz="1800" b="1" kern="1200">
                          <a:solidFill>
                            <a:schemeClr val="lt1"/>
                          </a:solidFill>
                          <a:latin typeface="Bosch Office Sans"/>
                        </a:defRPr>
                      </a:lvl8pPr>
                      <a:lvl9pPr marL="3657332" algn="l" defTabSz="914333" rtl="0" eaLnBrk="1" latinLnBrk="0" hangingPunct="1">
                        <a:defRPr sz="1800" b="1" kern="1200">
                          <a:solidFill>
                            <a:schemeClr val="lt1"/>
                          </a:solidFill>
                          <a:latin typeface="Bosch Office Sans"/>
                        </a:defRPr>
                      </a:lvl9pPr>
                    </a:lstStyle>
                    <a:p>
                      <a:pPr algn="ctr"/>
                      <a:r>
                        <a:rPr lang="de-DE" sz="2000" dirty="0" smtClean="0">
                          <a:solidFill>
                            <a:schemeClr val="bg1"/>
                          </a:solidFill>
                        </a:rPr>
                        <a:t>2021</a:t>
                      </a:r>
                      <a:endParaRPr lang="de-DE" sz="2000" dirty="0">
                        <a:solidFill>
                          <a:schemeClr val="bg1"/>
                        </a:solidFill>
                      </a:endParaRPr>
                    </a:p>
                  </a:txBody>
                  <a:tcPr marL="125588" marR="125588" marT="56473" marB="56473" anchor="ctr">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solidFill>
                  </a:tcPr>
                </a:tc>
                <a:tc hMerge="1">
                  <a:txBody>
                    <a:bodyPr/>
                    <a:lstStyle/>
                    <a:p>
                      <a:endParaRPr lang="de-DE" sz="1100" dirty="0">
                        <a:solidFill>
                          <a:schemeClr val="bg1"/>
                        </a:solidFill>
                      </a:endParaRPr>
                    </a:p>
                  </a:txBody>
                  <a:tcPr marL="101674" marR="101674" anchor="ctr">
                    <a:lnL w="12700" cmpd="sng">
                      <a:noFill/>
                    </a:lnL>
                    <a:lnR w="6350" cap="flat" cmpd="sng" algn="ctr">
                      <a:noFill/>
                      <a:prstDash val="solid"/>
                      <a:round/>
                      <a:headEnd type="none" w="med" len="med"/>
                      <a:tailEnd type="none" w="med" len="med"/>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08427E"/>
                    </a:solidFill>
                  </a:tcPr>
                </a:tc>
                <a:tc hMerge="1">
                  <a:txBody>
                    <a:bodyPr/>
                    <a:lstStyle/>
                    <a:p>
                      <a:pPr algn="ctr"/>
                      <a:endParaRPr lang="de-DE" sz="1200" dirty="0">
                        <a:solidFill>
                          <a:schemeClr val="bg1"/>
                        </a:solidFill>
                      </a:endParaRPr>
                    </a:p>
                  </a:txBody>
                  <a:tcPr marL="113000" marR="113000" marT="50813" marB="50813"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hMerge="1">
                  <a:txBody>
                    <a:bodyPr/>
                    <a:lstStyle/>
                    <a:p>
                      <a:pPr algn="ctr"/>
                      <a:endParaRPr lang="de-DE" sz="1200" dirty="0">
                        <a:solidFill>
                          <a:schemeClr val="bg1"/>
                        </a:solidFill>
                      </a:endParaRPr>
                    </a:p>
                  </a:txBody>
                  <a:tcPr marL="113000" marR="113000" marT="50813" marB="50813"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464100">
                <a:tc vMerge="1">
                  <a:txBody>
                    <a:bodyPr/>
                    <a:lstStyle/>
                    <a:p>
                      <a:pPr>
                        <a:lnSpc>
                          <a:spcPts val="1300"/>
                        </a:lnSpc>
                      </a:pPr>
                      <a:endParaRPr lang="de-DE" sz="1000" b="0" dirty="0">
                        <a:solidFill>
                          <a:schemeClr val="tx1"/>
                        </a:solidFill>
                      </a:endParaRPr>
                    </a:p>
                  </a:txBody>
                  <a:tcPr marL="101674" marR="101674">
                    <a:lnL w="12700" cmpd="sng">
                      <a:noFill/>
                    </a:lnL>
                    <a:lnR w="6350" cap="flat" cmpd="sng" algn="ctr">
                      <a:solidFill>
                        <a:srgbClr val="FFFFFF">
                          <a:lumMod val="65000"/>
                        </a:srgb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de-DE" sz="1200" dirty="0" smtClean="0">
                          <a:solidFill>
                            <a:schemeClr val="accent1"/>
                          </a:solidFill>
                        </a:rPr>
                        <a:t>Q2</a:t>
                      </a:r>
                      <a:endParaRPr lang="de-DE" sz="1200" dirty="0">
                        <a:solidFill>
                          <a:schemeClr val="accent1"/>
                        </a:solidFill>
                      </a:endParaRPr>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p>
                      <a:pPr algn="ctr"/>
                      <a:r>
                        <a:rPr lang="de-DE" sz="1200" dirty="0" smtClean="0">
                          <a:solidFill>
                            <a:schemeClr val="accent1"/>
                          </a:solidFill>
                        </a:rPr>
                        <a:t>Q3</a:t>
                      </a:r>
                      <a:endParaRPr lang="de-DE" sz="1200" dirty="0">
                        <a:solidFill>
                          <a:schemeClr val="accent1"/>
                        </a:solidFill>
                      </a:endParaRPr>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p>
                      <a:pPr algn="ctr"/>
                      <a:r>
                        <a:rPr lang="de-DE" sz="1200" dirty="0" smtClean="0">
                          <a:solidFill>
                            <a:schemeClr val="accent1"/>
                          </a:solidFill>
                        </a:rPr>
                        <a:t>Q4</a:t>
                      </a:r>
                      <a:endParaRPr lang="de-DE" sz="1200" dirty="0">
                        <a:solidFill>
                          <a:schemeClr val="accent1"/>
                        </a:solidFill>
                      </a:endParaRPr>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pPr algn="ctr"/>
                      <a:r>
                        <a:rPr lang="de-DE" sz="1200" dirty="0" smtClean="0">
                          <a:solidFill>
                            <a:schemeClr val="dk1"/>
                          </a:solidFill>
                        </a:rPr>
                        <a:t>Q1</a:t>
                      </a:r>
                      <a:endParaRPr lang="de-DE" sz="1200" dirty="0">
                        <a:solidFill>
                          <a:schemeClr val="accent1"/>
                        </a:solidFill>
                      </a:endParaRPr>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pPr algn="ctr"/>
                      <a:r>
                        <a:rPr lang="de-DE" sz="1200" dirty="0" smtClean="0">
                          <a:solidFill>
                            <a:schemeClr val="accent1"/>
                          </a:solidFill>
                        </a:rPr>
                        <a:t>Q2</a:t>
                      </a:r>
                      <a:endParaRPr lang="de-DE" sz="1200" dirty="0">
                        <a:solidFill>
                          <a:schemeClr val="accent1"/>
                        </a:solidFill>
                      </a:endParaRPr>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pPr algn="ctr"/>
                      <a:r>
                        <a:rPr lang="de-DE" sz="1200" dirty="0" smtClean="0"/>
                        <a:t>Q3</a:t>
                      </a:r>
                      <a:endParaRPr lang="de-DE" sz="1200" dirty="0">
                        <a:solidFill>
                          <a:schemeClr val="accent1"/>
                        </a:solidFill>
                      </a:endParaRPr>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pPr algn="ctr"/>
                      <a:r>
                        <a:rPr lang="de-DE" sz="1200" dirty="0" smtClean="0"/>
                        <a:t>Q4</a:t>
                      </a:r>
                      <a:endParaRPr lang="de-DE" sz="1200" dirty="0">
                        <a:solidFill>
                          <a:schemeClr val="accent1"/>
                        </a:solidFill>
                      </a:endParaRPr>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pPr algn="ctr"/>
                      <a:r>
                        <a:rPr lang="de-DE" sz="1200" dirty="0" smtClean="0">
                          <a:solidFill>
                            <a:schemeClr val="accent1"/>
                          </a:solidFill>
                        </a:rPr>
                        <a:t>Q1</a:t>
                      </a:r>
                      <a:endParaRPr lang="de-DE" sz="1200" dirty="0">
                        <a:solidFill>
                          <a:schemeClr val="accent1"/>
                        </a:solidFill>
                      </a:endParaRPr>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pPr algn="ctr"/>
                      <a:r>
                        <a:rPr lang="de-DE" sz="1200" dirty="0" smtClean="0">
                          <a:solidFill>
                            <a:schemeClr val="accent1"/>
                          </a:solidFill>
                        </a:rPr>
                        <a:t>Q2</a:t>
                      </a:r>
                      <a:endParaRPr lang="de-DE" sz="1200" dirty="0">
                        <a:solidFill>
                          <a:schemeClr val="accent1"/>
                        </a:solidFill>
                      </a:endParaRPr>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pPr algn="ctr"/>
                      <a:r>
                        <a:rPr lang="de-DE" sz="1200" dirty="0" smtClean="0">
                          <a:solidFill>
                            <a:schemeClr val="accent1"/>
                          </a:solidFill>
                        </a:rPr>
                        <a:t>Q3</a:t>
                      </a:r>
                      <a:endParaRPr lang="de-DE" sz="1200" dirty="0">
                        <a:solidFill>
                          <a:schemeClr val="accent1"/>
                        </a:solidFill>
                      </a:endParaRPr>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pPr algn="ctr"/>
                      <a:r>
                        <a:rPr lang="de-DE" sz="1200" dirty="0" smtClean="0">
                          <a:solidFill>
                            <a:schemeClr val="accent1"/>
                          </a:solidFill>
                        </a:rPr>
                        <a:t>Q4</a:t>
                      </a:r>
                      <a:endParaRPr lang="de-DE" sz="1200" dirty="0">
                        <a:solidFill>
                          <a:schemeClr val="accent1"/>
                        </a:solidFill>
                      </a:endParaRPr>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extLst>
                  <a:ext uri="{0D108BD9-81ED-4DB2-BD59-A6C34878D82A}">
                    <a16:rowId xmlns:a16="http://schemas.microsoft.com/office/drawing/2014/main" val="10001"/>
                  </a:ext>
                </a:extLst>
              </a:tr>
              <a:tr h="1075928">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pPr algn="l">
                        <a:lnSpc>
                          <a:spcPts val="1300"/>
                        </a:lnSpc>
                      </a:pPr>
                      <a:r>
                        <a:rPr lang="de-DE" sz="1300" b="0" dirty="0" smtClean="0">
                          <a:solidFill>
                            <a:schemeClr val="tx1"/>
                          </a:solidFill>
                          <a:latin typeface="Arial" panose="020B0604020202020204" pitchFamily="34" charset="0"/>
                          <a:cs typeface="Arial" panose="020B0604020202020204" pitchFamily="34" charset="0"/>
                        </a:rPr>
                        <a:t>Collaboration with Other Initiatives</a:t>
                      </a:r>
                      <a:endParaRPr lang="de-DE" sz="1300" b="0" dirty="0">
                        <a:solidFill>
                          <a:schemeClr val="tx1"/>
                        </a:solidFill>
                        <a:latin typeface="Arial" panose="020B0604020202020204" pitchFamily="34" charset="0"/>
                        <a:cs typeface="Arial" panose="020B0604020202020204" pitchFamily="34" charset="0"/>
                      </a:endParaRPr>
                    </a:p>
                  </a:txBody>
                  <a:tcPr marL="125588" marR="125588" marT="56473" marB="56473" anchor="ctr">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p>
                      <a:endParaRPr lang="de-DE" sz="1300" dirty="0"/>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p>
                      <a:endParaRPr lang="de-DE" sz="1300" dirty="0"/>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p>
                      <a:endParaRPr lang="de-DE" sz="1300" dirty="0"/>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endParaRPr lang="de-DE" sz="1300" dirty="0"/>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endParaRPr lang="de-DE" sz="1300" dirty="0"/>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endParaRPr lang="de-DE" sz="1300" dirty="0"/>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endParaRPr lang="de-DE" sz="1300" dirty="0"/>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endParaRPr lang="de-DE" sz="1300" dirty="0"/>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endParaRPr lang="de-DE" sz="1300" dirty="0"/>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endParaRPr lang="de-DE" sz="1300" dirty="0"/>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endParaRPr lang="de-DE" sz="1300" dirty="0"/>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ysClr val="window" lastClr="FFFFFF"/>
                    </a:solidFill>
                  </a:tcPr>
                </a:tc>
                <a:extLst>
                  <a:ext uri="{0D108BD9-81ED-4DB2-BD59-A6C34878D82A}">
                    <a16:rowId xmlns:a16="http://schemas.microsoft.com/office/drawing/2014/main" val="10002"/>
                  </a:ext>
                </a:extLst>
              </a:tr>
              <a:tr h="967523">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pPr algn="l">
                        <a:lnSpc>
                          <a:spcPts val="1300"/>
                        </a:lnSpc>
                      </a:pPr>
                      <a:r>
                        <a:rPr lang="de-DE" sz="1300" b="0" dirty="0" smtClean="0">
                          <a:solidFill>
                            <a:schemeClr val="dk1"/>
                          </a:solidFill>
                          <a:latin typeface="Bosch Office Sans"/>
                        </a:rPr>
                        <a:t>Light</a:t>
                      </a:r>
                      <a:r>
                        <a:rPr lang="de-DE" sz="1300" b="0" baseline="0" dirty="0" smtClean="0">
                          <a:solidFill>
                            <a:schemeClr val="dk1"/>
                          </a:solidFill>
                          <a:latin typeface="Bosch Office Sans"/>
                        </a:rPr>
                        <a:t> House Projects</a:t>
                      </a:r>
                      <a:endParaRPr lang="de-DE" sz="1300" b="0" dirty="0">
                        <a:solidFill>
                          <a:schemeClr val="tx1"/>
                        </a:solidFill>
                        <a:latin typeface="+mn-lt"/>
                      </a:endParaRPr>
                    </a:p>
                  </a:txBody>
                  <a:tcPr marL="125588" marR="125588" marT="56473" marB="56473" anchor="ctr">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p>
                      <a:endParaRPr lang="de-DE" sz="1300" dirty="0"/>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p>
                      <a:endParaRPr lang="de-DE" sz="1300" dirty="0"/>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p>
                      <a:r>
                        <a:rPr lang="de-DE" sz="800" dirty="0" smtClean="0">
                          <a:latin typeface="Arial" panose="020B0604020202020204" pitchFamily="34" charset="0"/>
                          <a:cs typeface="Arial" panose="020B0604020202020204" pitchFamily="34" charset="0"/>
                        </a:rPr>
                        <a:t>2 Product lines</a:t>
                      </a:r>
                      <a:endParaRPr lang="de-DE" sz="800" dirty="0">
                        <a:latin typeface="Arial" panose="020B0604020202020204" pitchFamily="34" charset="0"/>
                        <a:cs typeface="Arial" panose="020B0604020202020204" pitchFamily="34" charset="0"/>
                      </a:endParaRPr>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endParaRPr lang="de-DE" sz="1300" dirty="0"/>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endParaRPr lang="de-DE" sz="1300"/>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endParaRPr lang="de-DE" sz="1300" dirty="0"/>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endParaRPr lang="de-DE" sz="1300" dirty="0"/>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pPr marL="0" marR="0" lvl="0" indent="0" algn="l" defTabSz="914333" rtl="0" eaLnBrk="1" fontAlgn="auto" latinLnBrk="0" hangingPunct="1">
                        <a:lnSpc>
                          <a:spcPct val="100000"/>
                        </a:lnSpc>
                        <a:spcBef>
                          <a:spcPts val="0"/>
                        </a:spcBef>
                        <a:spcAft>
                          <a:spcPts val="0"/>
                        </a:spcAft>
                        <a:buClrTx/>
                        <a:buSzTx/>
                        <a:buFontTx/>
                        <a:buNone/>
                        <a:tabLst/>
                        <a:defRPr/>
                      </a:pPr>
                      <a:r>
                        <a:rPr lang="de-DE" sz="800" dirty="0" smtClean="0">
                          <a:latin typeface="Arial" panose="020B0604020202020204" pitchFamily="34" charset="0"/>
                          <a:cs typeface="Arial" panose="020B0604020202020204" pitchFamily="34" charset="0"/>
                        </a:rPr>
                        <a:t>2 Product lines</a:t>
                      </a:r>
                    </a:p>
                    <a:p>
                      <a:endParaRPr lang="de-DE" sz="800" dirty="0"/>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endParaRPr lang="de-DE" sz="1300" dirty="0"/>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endParaRPr lang="de-DE" sz="1300"/>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endParaRPr lang="de-DE" sz="1300" dirty="0"/>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extLst>
                  <a:ext uri="{0D108BD9-81ED-4DB2-BD59-A6C34878D82A}">
                    <a16:rowId xmlns:a16="http://schemas.microsoft.com/office/drawing/2014/main" val="10003"/>
                  </a:ext>
                </a:extLst>
              </a:tr>
              <a:tr h="1013385">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pPr algn="l">
                        <a:lnSpc>
                          <a:spcPts val="1300"/>
                        </a:lnSpc>
                      </a:pPr>
                      <a:r>
                        <a:rPr lang="de-DE" sz="1300" dirty="0" smtClean="0"/>
                        <a:t>Solution</a:t>
                      </a:r>
                      <a:r>
                        <a:rPr lang="de-DE" sz="1300" baseline="0" dirty="0" smtClean="0"/>
                        <a:t> Landscape</a:t>
                      </a:r>
                      <a:endParaRPr lang="de-DE" sz="1300" b="0" dirty="0">
                        <a:solidFill>
                          <a:schemeClr val="tx1"/>
                        </a:solidFill>
                        <a:latin typeface="+mn-lt"/>
                      </a:endParaRPr>
                    </a:p>
                  </a:txBody>
                  <a:tcPr marL="125588" marR="125588" marT="56473" marB="56473" anchor="ctr">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p>
                      <a:endParaRPr lang="de-DE" sz="1300" dirty="0"/>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p>
                      <a:endParaRPr lang="de-DE" sz="1300" dirty="0"/>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p>
                      <a:endParaRPr lang="de-DE" sz="800" dirty="0">
                        <a:latin typeface="Arial" panose="020B0604020202020204" pitchFamily="34" charset="0"/>
                        <a:cs typeface="Arial" panose="020B0604020202020204" pitchFamily="34" charset="0"/>
                      </a:endParaRPr>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endParaRPr lang="de-DE" sz="1300" dirty="0"/>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endParaRPr lang="de-DE" sz="1300"/>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endParaRPr lang="de-DE" sz="1300" dirty="0"/>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endParaRPr lang="de-DE" sz="1300" dirty="0"/>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endParaRPr lang="de-DE" sz="1300"/>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endParaRPr lang="de-DE" sz="1300" dirty="0"/>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endParaRPr lang="de-DE" sz="1300" dirty="0"/>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endParaRPr lang="de-DE" sz="1300" dirty="0"/>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ysClr val="window" lastClr="FFFFFF"/>
                    </a:solidFill>
                  </a:tcPr>
                </a:tc>
                <a:extLst>
                  <a:ext uri="{0D108BD9-81ED-4DB2-BD59-A6C34878D82A}">
                    <a16:rowId xmlns:a16="http://schemas.microsoft.com/office/drawing/2014/main" val="10004"/>
                  </a:ext>
                </a:extLst>
              </a:tr>
              <a:tr h="1321056">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pPr algn="l">
                        <a:lnSpc>
                          <a:spcPts val="1300"/>
                        </a:lnSpc>
                      </a:pPr>
                      <a:r>
                        <a:rPr lang="de-DE" sz="1300" dirty="0" smtClean="0"/>
                        <a:t>Vision</a:t>
                      </a:r>
                      <a:endParaRPr lang="de-DE" sz="1300" b="0" dirty="0">
                        <a:solidFill>
                          <a:schemeClr val="tx1"/>
                        </a:solidFill>
                        <a:latin typeface="+mn-lt"/>
                      </a:endParaRPr>
                    </a:p>
                  </a:txBody>
                  <a:tcPr marL="125588" marR="125588" marT="56473" marB="56473" anchor="ctr">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p>
                      <a:endParaRPr lang="de-DE" sz="1300" dirty="0"/>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p>
                      <a:endParaRPr lang="de-DE" sz="1300" dirty="0"/>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p>
                      <a:endParaRPr lang="de-DE" sz="1300" dirty="0"/>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endParaRPr lang="de-DE" sz="1300" dirty="0"/>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endParaRPr lang="de-DE" sz="1300" dirty="0"/>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endParaRPr lang="de-DE" sz="1300" dirty="0"/>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endParaRPr lang="de-DE" sz="1300" dirty="0"/>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endParaRPr lang="de-DE" sz="1300" dirty="0"/>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endParaRPr lang="de-DE" sz="1300" dirty="0"/>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endParaRPr lang="de-DE" sz="1300" dirty="0"/>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endParaRPr lang="de-DE" sz="1300" dirty="0"/>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extLst>
                  <a:ext uri="{0D108BD9-81ED-4DB2-BD59-A6C34878D82A}">
                    <a16:rowId xmlns:a16="http://schemas.microsoft.com/office/drawing/2014/main" val="10006"/>
                  </a:ext>
                </a:extLst>
              </a:tr>
            </a:tbl>
          </a:graphicData>
        </a:graphic>
      </p:graphicFrame>
      <p:sp>
        <p:nvSpPr>
          <p:cNvPr id="57" name="Rechteck 23______"/>
          <p:cNvSpPr/>
          <p:nvPr>
            <p:custDataLst>
              <p:tags r:id="rId6"/>
            </p:custDataLst>
          </p:nvPr>
        </p:nvSpPr>
        <p:spPr>
          <a:xfrm>
            <a:off x="4253016" y="5253873"/>
            <a:ext cx="1121194" cy="307168"/>
          </a:xfrm>
          <a:prstGeom prst="chevron">
            <a:avLst/>
          </a:prstGeom>
          <a:solidFill>
            <a:srgbClr val="A80163"/>
          </a:solidFill>
          <a:ln>
            <a:noFill/>
          </a:ln>
        </p:spPr>
        <p:txBody>
          <a:bodyPr wrap="square" lIns="0" tIns="0" rIns="0" bIns="0" rtlCol="0" anchor="ctr">
            <a:noAutofit/>
          </a:bodyPr>
          <a:lstStyle/>
          <a:p>
            <a:pPr algn="ctr" defTabSz="1016264" fontAlgn="base">
              <a:spcBef>
                <a:spcPct val="0"/>
              </a:spcBef>
              <a:spcAft>
                <a:spcPct val="0"/>
              </a:spcAft>
              <a:defRPr/>
            </a:pPr>
            <a:r>
              <a:rPr lang="en-US" sz="778" b="1" dirty="0" smtClean="0">
                <a:solidFill>
                  <a:srgbClr val="FFFFFF"/>
                </a:solidFill>
                <a:latin typeface="Bosch Office Sans"/>
                <a:cs typeface="Bosch Office Sans"/>
              </a:rPr>
              <a:t>Tool</a:t>
            </a:r>
            <a:endParaRPr sz="778" b="1" dirty="0">
              <a:solidFill>
                <a:srgbClr val="FFFFFF"/>
              </a:solidFill>
              <a:latin typeface="Bosch Office Sans"/>
              <a:cs typeface="Bosch Office Sans"/>
            </a:endParaRPr>
          </a:p>
        </p:txBody>
      </p:sp>
      <p:sp>
        <p:nvSpPr>
          <p:cNvPr id="59" name="Rechteck 23______"/>
          <p:cNvSpPr/>
          <p:nvPr>
            <p:custDataLst>
              <p:tags r:id="rId7"/>
            </p:custDataLst>
          </p:nvPr>
        </p:nvSpPr>
        <p:spPr>
          <a:xfrm>
            <a:off x="4911942" y="5613381"/>
            <a:ext cx="1642917" cy="312987"/>
          </a:xfrm>
          <a:prstGeom prst="chevron">
            <a:avLst/>
          </a:prstGeom>
          <a:solidFill>
            <a:srgbClr val="A80163"/>
          </a:solidFill>
          <a:ln>
            <a:noFill/>
          </a:ln>
        </p:spPr>
        <p:txBody>
          <a:bodyPr wrap="square" lIns="0" tIns="0" rIns="0" bIns="0" rtlCol="0" anchor="ctr">
            <a:noAutofit/>
          </a:bodyPr>
          <a:lstStyle/>
          <a:p>
            <a:pPr algn="ctr" defTabSz="1016264" fontAlgn="base">
              <a:spcBef>
                <a:spcPct val="0"/>
              </a:spcBef>
              <a:spcAft>
                <a:spcPct val="0"/>
              </a:spcAft>
              <a:defRPr/>
            </a:pPr>
            <a:r>
              <a:rPr lang="en-US" sz="778" b="1" dirty="0" smtClean="0">
                <a:solidFill>
                  <a:srgbClr val="FFFFFF"/>
                </a:solidFill>
                <a:latin typeface="Bosch Office Sans"/>
                <a:cs typeface="Bosch Office Sans"/>
              </a:rPr>
              <a:t>Pilot</a:t>
            </a:r>
            <a:endParaRPr sz="778" b="1" dirty="0">
              <a:solidFill>
                <a:srgbClr val="FFFFFF"/>
              </a:solidFill>
              <a:latin typeface="Bosch Office Sans"/>
              <a:cs typeface="Bosch Office Sans"/>
            </a:endParaRPr>
          </a:p>
        </p:txBody>
      </p:sp>
      <p:sp>
        <p:nvSpPr>
          <p:cNvPr id="60" name="Rechteck 36___"/>
          <p:cNvSpPr/>
          <p:nvPr>
            <p:custDataLst>
              <p:tags r:id="rId8"/>
            </p:custDataLst>
          </p:nvPr>
        </p:nvSpPr>
        <p:spPr>
          <a:xfrm>
            <a:off x="4526140" y="4429039"/>
            <a:ext cx="2028719" cy="334908"/>
          </a:xfrm>
          <a:prstGeom prst="chevron">
            <a:avLst/>
          </a:prstGeom>
          <a:solidFill>
            <a:srgbClr val="0E78C5"/>
          </a:solidFill>
          <a:ln>
            <a:noFill/>
          </a:ln>
        </p:spPr>
        <p:txBody>
          <a:bodyPr wrap="square" lIns="0" tIns="0" rIns="0" bIns="0" rtlCol="0" anchor="ctr">
            <a:noAutofit/>
          </a:bodyPr>
          <a:lstStyle/>
          <a:p>
            <a:pPr algn="ctr" defTabSz="1016264" fontAlgn="base">
              <a:spcBef>
                <a:spcPct val="0"/>
              </a:spcBef>
              <a:spcAft>
                <a:spcPct val="0"/>
              </a:spcAft>
              <a:defRPr/>
            </a:pPr>
            <a:r>
              <a:rPr lang="en-US" sz="778" b="1" dirty="0">
                <a:solidFill>
                  <a:srgbClr val="FFFFFF"/>
                </a:solidFill>
                <a:latin typeface="Bosch Office Sans"/>
                <a:cs typeface="Bosch Office Sans"/>
              </a:rPr>
              <a:t>Collection &amp; Evaluation of solutions</a:t>
            </a:r>
          </a:p>
        </p:txBody>
      </p:sp>
      <p:sp>
        <p:nvSpPr>
          <p:cNvPr id="66" name="Rechteck 36___"/>
          <p:cNvSpPr/>
          <p:nvPr>
            <p:custDataLst>
              <p:tags r:id="rId9"/>
            </p:custDataLst>
          </p:nvPr>
        </p:nvSpPr>
        <p:spPr>
          <a:xfrm>
            <a:off x="9665617" y="4294006"/>
            <a:ext cx="1250176" cy="386901"/>
          </a:xfrm>
          <a:prstGeom prst="chevron">
            <a:avLst/>
          </a:prstGeom>
          <a:solidFill>
            <a:srgbClr val="0E78C5"/>
          </a:solidFill>
          <a:ln>
            <a:noFill/>
          </a:ln>
        </p:spPr>
        <p:txBody>
          <a:bodyPr wrap="square" lIns="0" tIns="0" rIns="0" bIns="0" rtlCol="0" anchor="ctr">
            <a:noAutofit/>
          </a:bodyPr>
          <a:lstStyle/>
          <a:p>
            <a:pPr algn="ctr" defTabSz="1016264" fontAlgn="base">
              <a:spcBef>
                <a:spcPct val="0"/>
              </a:spcBef>
              <a:spcAft>
                <a:spcPct val="0"/>
              </a:spcAft>
              <a:defRPr/>
            </a:pPr>
            <a:r>
              <a:rPr lang="en-US" sz="778" b="1" dirty="0" smtClean="0">
                <a:solidFill>
                  <a:srgbClr val="FFFFFF"/>
                </a:solidFill>
                <a:latin typeface="Bosch Office Sans"/>
                <a:cs typeface="Bosch Office Sans"/>
              </a:rPr>
              <a:t>Hosting it on TOP’98</a:t>
            </a:r>
            <a:endParaRPr sz="778" b="1" dirty="0">
              <a:solidFill>
                <a:srgbClr val="FFFFFF"/>
              </a:solidFill>
              <a:latin typeface="Bosch Office Sans"/>
              <a:cs typeface="Bosch Office Sans"/>
            </a:endParaRPr>
          </a:p>
        </p:txBody>
      </p:sp>
      <p:sp>
        <p:nvSpPr>
          <p:cNvPr id="67" name="Rechteck 36"/>
          <p:cNvSpPr/>
          <p:nvPr>
            <p:custDataLst>
              <p:tags r:id="rId10"/>
            </p:custDataLst>
          </p:nvPr>
        </p:nvSpPr>
        <p:spPr>
          <a:xfrm>
            <a:off x="3618222" y="3410048"/>
            <a:ext cx="1326638" cy="355592"/>
          </a:xfrm>
          <a:prstGeom prst="chevron">
            <a:avLst/>
          </a:prstGeom>
          <a:solidFill>
            <a:srgbClr val="1D9DA4"/>
          </a:solidFill>
          <a:ln>
            <a:noFill/>
          </a:ln>
        </p:spPr>
        <p:txBody>
          <a:bodyPr wrap="square" lIns="0" tIns="0" rIns="0" bIns="0" rtlCol="0" anchor="ctr">
            <a:noAutofit/>
          </a:bodyPr>
          <a:lstStyle/>
          <a:p>
            <a:pPr algn="ctr" defTabSz="1016264" fontAlgn="base">
              <a:spcBef>
                <a:spcPct val="0"/>
              </a:spcBef>
              <a:spcAft>
                <a:spcPct val="0"/>
              </a:spcAft>
              <a:defRPr/>
            </a:pPr>
            <a:r>
              <a:rPr lang="en-US" sz="778" b="1" dirty="0" smtClean="0">
                <a:solidFill>
                  <a:srgbClr val="FFFFFF"/>
                </a:solidFill>
                <a:latin typeface="Bosch Office Sans"/>
                <a:cs typeface="Bosch Office Sans"/>
              </a:rPr>
              <a:t>Nomination &amp; Screening</a:t>
            </a:r>
            <a:endParaRPr sz="778" b="1" dirty="0">
              <a:solidFill>
                <a:srgbClr val="FFFFFF"/>
              </a:solidFill>
              <a:latin typeface="Bosch Office Sans"/>
              <a:cs typeface="Bosch Office Sans"/>
            </a:endParaRPr>
          </a:p>
        </p:txBody>
      </p:sp>
      <p:sp>
        <p:nvSpPr>
          <p:cNvPr id="68" name="Rechteck 36"/>
          <p:cNvSpPr/>
          <p:nvPr>
            <p:custDataLst>
              <p:tags r:id="rId11"/>
            </p:custDataLst>
          </p:nvPr>
        </p:nvSpPr>
        <p:spPr>
          <a:xfrm>
            <a:off x="4887887" y="3400763"/>
            <a:ext cx="1160733" cy="354399"/>
          </a:xfrm>
          <a:prstGeom prst="chevron">
            <a:avLst/>
          </a:prstGeom>
          <a:solidFill>
            <a:srgbClr val="1D9DA4"/>
          </a:solidFill>
          <a:ln>
            <a:noFill/>
          </a:ln>
        </p:spPr>
        <p:txBody>
          <a:bodyPr wrap="square" lIns="0" tIns="0" rIns="0" bIns="0" rtlCol="0" anchor="ctr">
            <a:noAutofit/>
          </a:bodyPr>
          <a:lstStyle/>
          <a:p>
            <a:pPr algn="ctr" defTabSz="1016264" fontAlgn="base">
              <a:spcBef>
                <a:spcPct val="0"/>
              </a:spcBef>
              <a:spcAft>
                <a:spcPct val="0"/>
              </a:spcAft>
              <a:defRPr/>
            </a:pPr>
            <a:r>
              <a:rPr lang="en-US" sz="778" b="1" dirty="0" smtClean="0">
                <a:solidFill>
                  <a:srgbClr val="FFFFFF"/>
                </a:solidFill>
                <a:latin typeface="Bosch Office Sans"/>
                <a:cs typeface="Bosch Office Sans"/>
              </a:rPr>
              <a:t>Maturity Evaluation </a:t>
            </a:r>
            <a:endParaRPr sz="778" b="1" dirty="0">
              <a:solidFill>
                <a:srgbClr val="FFFFFF"/>
              </a:solidFill>
              <a:latin typeface="Bosch Office Sans"/>
              <a:cs typeface="Bosch Office Sans"/>
            </a:endParaRPr>
          </a:p>
        </p:txBody>
      </p:sp>
      <p:sp>
        <p:nvSpPr>
          <p:cNvPr id="69" name="Rechteck 36"/>
          <p:cNvSpPr/>
          <p:nvPr>
            <p:custDataLst>
              <p:tags r:id="rId12"/>
            </p:custDataLst>
          </p:nvPr>
        </p:nvSpPr>
        <p:spPr>
          <a:xfrm>
            <a:off x="5292170" y="2930869"/>
            <a:ext cx="2075920" cy="360760"/>
          </a:xfrm>
          <a:prstGeom prst="chevron">
            <a:avLst/>
          </a:prstGeom>
          <a:solidFill>
            <a:srgbClr val="1D9DA4"/>
          </a:solidFill>
          <a:ln>
            <a:noFill/>
          </a:ln>
        </p:spPr>
        <p:txBody>
          <a:bodyPr wrap="square" lIns="0" tIns="0" rIns="0" bIns="0" rtlCol="0" anchor="ctr">
            <a:noAutofit/>
          </a:bodyPr>
          <a:lstStyle/>
          <a:p>
            <a:pPr algn="ctr" defTabSz="1016264" fontAlgn="base">
              <a:spcBef>
                <a:spcPct val="0"/>
              </a:spcBef>
              <a:spcAft>
                <a:spcPct val="0"/>
              </a:spcAft>
              <a:defRPr/>
            </a:pPr>
            <a:r>
              <a:rPr lang="en-US" sz="778" b="1" dirty="0" smtClean="0">
                <a:solidFill>
                  <a:srgbClr val="FFFFFF"/>
                </a:solidFill>
                <a:latin typeface="Bosch Office Sans"/>
                <a:cs typeface="Bosch Office Sans"/>
              </a:rPr>
              <a:t>Implement Solutions </a:t>
            </a:r>
            <a:endParaRPr sz="778" b="1" dirty="0">
              <a:solidFill>
                <a:srgbClr val="FFFFFF"/>
              </a:solidFill>
              <a:latin typeface="Bosch Office Sans"/>
              <a:cs typeface="Bosch Office Sans"/>
            </a:endParaRPr>
          </a:p>
        </p:txBody>
      </p:sp>
      <p:sp>
        <p:nvSpPr>
          <p:cNvPr id="70" name="Rechteck 23______"/>
          <p:cNvSpPr/>
          <p:nvPr>
            <p:custDataLst>
              <p:tags r:id="rId13"/>
            </p:custDataLst>
          </p:nvPr>
        </p:nvSpPr>
        <p:spPr>
          <a:xfrm>
            <a:off x="2600885" y="5570837"/>
            <a:ext cx="967338" cy="355531"/>
          </a:xfrm>
          <a:prstGeom prst="chevron">
            <a:avLst/>
          </a:prstGeom>
          <a:solidFill>
            <a:srgbClr val="A80163"/>
          </a:solidFill>
          <a:ln>
            <a:noFill/>
          </a:ln>
        </p:spPr>
        <p:txBody>
          <a:bodyPr wrap="square" lIns="0" tIns="0" rIns="0" bIns="0" rtlCol="0" anchor="ctr">
            <a:noAutofit/>
          </a:bodyPr>
          <a:lstStyle/>
          <a:p>
            <a:pPr algn="ctr" defTabSz="1016264" fontAlgn="base">
              <a:spcBef>
                <a:spcPct val="0"/>
              </a:spcBef>
              <a:spcAft>
                <a:spcPct val="0"/>
              </a:spcAft>
              <a:defRPr/>
            </a:pPr>
            <a:r>
              <a:rPr lang="en-US" sz="778" b="1" dirty="0" smtClean="0">
                <a:solidFill>
                  <a:srgbClr val="FFFFFF"/>
                </a:solidFill>
                <a:latin typeface="Bosch Office Sans"/>
                <a:cs typeface="Bosch Office Sans"/>
              </a:rPr>
              <a:t>Strategic Vision</a:t>
            </a:r>
            <a:endParaRPr lang="en-US" sz="778" b="1" dirty="0">
              <a:solidFill>
                <a:srgbClr val="FFFFFF"/>
              </a:solidFill>
              <a:latin typeface="Bosch Office Sans"/>
              <a:cs typeface="Bosch Office Sans"/>
            </a:endParaRPr>
          </a:p>
        </p:txBody>
      </p:sp>
      <p:sp>
        <p:nvSpPr>
          <p:cNvPr id="75" name="Rechteck 23______"/>
          <p:cNvSpPr/>
          <p:nvPr>
            <p:custDataLst>
              <p:tags r:id="rId14"/>
            </p:custDataLst>
          </p:nvPr>
        </p:nvSpPr>
        <p:spPr>
          <a:xfrm>
            <a:off x="2857909" y="5090977"/>
            <a:ext cx="1184707" cy="355455"/>
          </a:xfrm>
          <a:prstGeom prst="chevron">
            <a:avLst/>
          </a:prstGeom>
          <a:solidFill>
            <a:srgbClr val="A80163"/>
          </a:solidFill>
          <a:ln>
            <a:noFill/>
          </a:ln>
        </p:spPr>
        <p:txBody>
          <a:bodyPr wrap="square" lIns="0" tIns="0" rIns="0" bIns="0" rtlCol="0" anchor="ctr">
            <a:noAutofit/>
          </a:bodyPr>
          <a:lstStyle/>
          <a:p>
            <a:pPr algn="ctr" defTabSz="1016264" fontAlgn="base">
              <a:spcBef>
                <a:spcPct val="0"/>
              </a:spcBef>
              <a:spcAft>
                <a:spcPct val="0"/>
              </a:spcAft>
              <a:defRPr/>
            </a:pPr>
            <a:r>
              <a:rPr lang="en-US" sz="778" b="1" dirty="0">
                <a:solidFill>
                  <a:srgbClr val="FFFFFF"/>
                </a:solidFill>
                <a:latin typeface="Bosch Office Sans"/>
                <a:cs typeface="Bosch Office Sans"/>
              </a:rPr>
              <a:t>Alignment with GBs &amp; Steering members</a:t>
            </a:r>
            <a:endParaRPr sz="778" b="1" dirty="0">
              <a:solidFill>
                <a:srgbClr val="FFFFFF"/>
              </a:solidFill>
              <a:latin typeface="Bosch Office Sans"/>
              <a:cs typeface="Bosch Office Sans"/>
            </a:endParaRPr>
          </a:p>
        </p:txBody>
      </p:sp>
      <p:sp>
        <p:nvSpPr>
          <p:cNvPr id="76" name="Rechteck 23______"/>
          <p:cNvSpPr/>
          <p:nvPr>
            <p:custDataLst>
              <p:tags r:id="rId15"/>
            </p:custDataLst>
          </p:nvPr>
        </p:nvSpPr>
        <p:spPr>
          <a:xfrm>
            <a:off x="3802123" y="5644520"/>
            <a:ext cx="1046033" cy="282719"/>
          </a:xfrm>
          <a:prstGeom prst="chevron">
            <a:avLst/>
          </a:prstGeom>
          <a:solidFill>
            <a:srgbClr val="A80163"/>
          </a:solidFill>
          <a:ln>
            <a:noFill/>
          </a:ln>
        </p:spPr>
        <p:txBody>
          <a:bodyPr wrap="square" lIns="0" tIns="0" rIns="0" bIns="0" rtlCol="0" anchor="ctr">
            <a:noAutofit/>
          </a:bodyPr>
          <a:lstStyle/>
          <a:p>
            <a:pPr algn="ctr" defTabSz="1016264" fontAlgn="base">
              <a:spcBef>
                <a:spcPct val="0"/>
              </a:spcBef>
              <a:spcAft>
                <a:spcPct val="0"/>
              </a:spcAft>
              <a:defRPr/>
            </a:pPr>
            <a:r>
              <a:rPr lang="en-US" sz="778" b="1" dirty="0">
                <a:solidFill>
                  <a:srgbClr val="FFFFFF"/>
                </a:solidFill>
                <a:latin typeface="Bosch Office Sans"/>
                <a:cs typeface="Bosch Office Sans"/>
              </a:rPr>
              <a:t>How?</a:t>
            </a:r>
          </a:p>
          <a:p>
            <a:pPr algn="ctr" defTabSz="1016264" fontAlgn="base">
              <a:spcBef>
                <a:spcPct val="0"/>
              </a:spcBef>
              <a:spcAft>
                <a:spcPct val="0"/>
              </a:spcAft>
              <a:defRPr/>
            </a:pPr>
            <a:r>
              <a:rPr lang="en-US" sz="778" b="1" dirty="0">
                <a:solidFill>
                  <a:srgbClr val="FFFFFF"/>
                </a:solidFill>
                <a:latin typeface="Bosch Office Sans"/>
                <a:cs typeface="Bosch Office Sans"/>
              </a:rPr>
              <a:t>Maturity Model</a:t>
            </a:r>
            <a:endParaRPr sz="778" b="1" dirty="0">
              <a:solidFill>
                <a:srgbClr val="FFFFFF"/>
              </a:solidFill>
              <a:latin typeface="Bosch Office Sans"/>
              <a:cs typeface="Bosch Office Sans"/>
            </a:endParaRPr>
          </a:p>
        </p:txBody>
      </p:sp>
      <p:sp>
        <p:nvSpPr>
          <p:cNvPr id="77" name="Rechteck 36___"/>
          <p:cNvSpPr/>
          <p:nvPr>
            <p:custDataLst>
              <p:tags r:id="rId16"/>
            </p:custDataLst>
          </p:nvPr>
        </p:nvSpPr>
        <p:spPr>
          <a:xfrm>
            <a:off x="3254133" y="4306886"/>
            <a:ext cx="1240921" cy="225150"/>
          </a:xfrm>
          <a:prstGeom prst="chevron">
            <a:avLst/>
          </a:prstGeom>
          <a:solidFill>
            <a:srgbClr val="0E78C5"/>
          </a:solidFill>
          <a:ln>
            <a:noFill/>
          </a:ln>
        </p:spPr>
        <p:txBody>
          <a:bodyPr wrap="square" lIns="0" tIns="0" rIns="0" bIns="0" rtlCol="0" anchor="ctr">
            <a:noAutofit/>
          </a:bodyPr>
          <a:lstStyle/>
          <a:p>
            <a:pPr algn="ctr" defTabSz="1016264" fontAlgn="base">
              <a:spcBef>
                <a:spcPct val="0"/>
              </a:spcBef>
              <a:spcAft>
                <a:spcPct val="0"/>
              </a:spcAft>
              <a:defRPr/>
            </a:pPr>
            <a:r>
              <a:rPr lang="en-US" sz="778" b="1" dirty="0" smtClean="0">
                <a:solidFill>
                  <a:srgbClr val="FFFFFF"/>
                </a:solidFill>
                <a:latin typeface="Bosch Office Sans"/>
                <a:cs typeface="Bosch Office Sans"/>
              </a:rPr>
              <a:t>Criteria’s </a:t>
            </a:r>
            <a:endParaRPr lang="en-US" sz="778" b="1" dirty="0">
              <a:solidFill>
                <a:srgbClr val="FFFFFF"/>
              </a:solidFill>
              <a:latin typeface="Bosch Office Sans"/>
              <a:cs typeface="Bosch Office Sans"/>
            </a:endParaRPr>
          </a:p>
        </p:txBody>
      </p:sp>
      <p:sp>
        <p:nvSpPr>
          <p:cNvPr id="78" name="Rechteck 23______"/>
          <p:cNvSpPr/>
          <p:nvPr>
            <p:custDataLst>
              <p:tags r:id="rId17"/>
            </p:custDataLst>
          </p:nvPr>
        </p:nvSpPr>
        <p:spPr>
          <a:xfrm>
            <a:off x="3764674" y="3894889"/>
            <a:ext cx="7206322" cy="304473"/>
          </a:xfrm>
          <a:prstGeom prst="chevron">
            <a:avLst/>
          </a:prstGeom>
          <a:solidFill>
            <a:srgbClr val="0E78C5"/>
          </a:solidFill>
          <a:ln>
            <a:noFill/>
          </a:ln>
        </p:spPr>
        <p:txBody>
          <a:bodyPr wrap="square" lIns="0" tIns="0" rIns="0" bIns="0" rtlCol="0" anchor="ctr">
            <a:noAutofit/>
          </a:bodyPr>
          <a:lstStyle/>
          <a:p>
            <a:pPr algn="ctr" defTabSz="1016264" fontAlgn="base">
              <a:spcBef>
                <a:spcPct val="0"/>
              </a:spcBef>
              <a:spcAft>
                <a:spcPct val="0"/>
              </a:spcAft>
              <a:defRPr/>
            </a:pPr>
            <a:r>
              <a:rPr lang="en-US" sz="778" b="1" dirty="0">
                <a:solidFill>
                  <a:srgbClr val="FFFFFF"/>
                </a:solidFill>
                <a:latin typeface="Bosch Office Sans"/>
                <a:cs typeface="Bosch Office Sans"/>
              </a:rPr>
              <a:t>Automation &amp; AI  </a:t>
            </a:r>
            <a:r>
              <a:rPr lang="en-US" sz="778" b="1" dirty="0" smtClean="0">
                <a:solidFill>
                  <a:srgbClr val="FFFFFF"/>
                </a:solidFill>
                <a:latin typeface="Bosch Office Sans"/>
                <a:cs typeface="Bosch Office Sans"/>
              </a:rPr>
              <a:t>Solutions – Automating CI, CT, CD</a:t>
            </a:r>
            <a:endParaRPr sz="778" b="1" dirty="0">
              <a:solidFill>
                <a:srgbClr val="FFFFFF"/>
              </a:solidFill>
              <a:latin typeface="Bosch Office Sans"/>
              <a:cs typeface="Bosch Office Sans"/>
            </a:endParaRPr>
          </a:p>
        </p:txBody>
      </p:sp>
      <p:sp>
        <p:nvSpPr>
          <p:cNvPr id="79" name="Rechteck 36___"/>
          <p:cNvSpPr/>
          <p:nvPr>
            <p:custDataLst>
              <p:tags r:id="rId18"/>
            </p:custDataLst>
          </p:nvPr>
        </p:nvSpPr>
        <p:spPr>
          <a:xfrm>
            <a:off x="3521518" y="4792417"/>
            <a:ext cx="5807041" cy="265976"/>
          </a:xfrm>
          <a:prstGeom prst="chevron">
            <a:avLst/>
          </a:prstGeom>
          <a:solidFill>
            <a:srgbClr val="A80163"/>
          </a:solidFill>
          <a:ln>
            <a:noFill/>
          </a:ln>
        </p:spPr>
        <p:txBody>
          <a:bodyPr wrap="square" lIns="0" tIns="0" rIns="0" bIns="0" rtlCol="0" anchor="ctr">
            <a:noAutofit/>
          </a:bodyPr>
          <a:lstStyle/>
          <a:p>
            <a:pPr algn="ctr" defTabSz="1016264" fontAlgn="base">
              <a:spcBef>
                <a:spcPct val="0"/>
              </a:spcBef>
              <a:spcAft>
                <a:spcPct val="0"/>
              </a:spcAft>
              <a:defRPr/>
            </a:pPr>
            <a:r>
              <a:rPr lang="en-US" sz="778" b="1" dirty="0">
                <a:solidFill>
                  <a:srgbClr val="FFFFFF"/>
                </a:solidFill>
                <a:latin typeface="Bosch Office Sans"/>
                <a:cs typeface="Bosch Office Sans"/>
              </a:rPr>
              <a:t>Assessing the </a:t>
            </a:r>
            <a:r>
              <a:rPr lang="en-US" sz="778" b="1" dirty="0" smtClean="0">
                <a:solidFill>
                  <a:srgbClr val="FFFFFF"/>
                </a:solidFill>
                <a:latin typeface="Bosch Office Sans"/>
                <a:cs typeface="Bosch Office Sans"/>
              </a:rPr>
              <a:t>Gaps – Integrating, Harmonizing solutions</a:t>
            </a:r>
            <a:endParaRPr lang="en-US" sz="778" b="1" dirty="0">
              <a:solidFill>
                <a:srgbClr val="FFFFFF"/>
              </a:solidFill>
              <a:latin typeface="Bosch Office Sans"/>
              <a:cs typeface="Bosch Office Sans"/>
            </a:endParaRPr>
          </a:p>
        </p:txBody>
      </p:sp>
      <p:sp>
        <p:nvSpPr>
          <p:cNvPr id="80" name="Rechteck 44"/>
          <p:cNvSpPr/>
          <p:nvPr>
            <p:custDataLst>
              <p:tags r:id="rId19"/>
            </p:custDataLst>
          </p:nvPr>
        </p:nvSpPr>
        <p:spPr>
          <a:xfrm>
            <a:off x="6630548" y="1839852"/>
            <a:ext cx="944853" cy="279300"/>
          </a:xfrm>
          <a:prstGeom prst="chevron">
            <a:avLst/>
          </a:prstGeom>
          <a:solidFill>
            <a:srgbClr val="3F136C"/>
          </a:solidFill>
          <a:ln>
            <a:noFill/>
          </a:ln>
        </p:spPr>
        <p:txBody>
          <a:bodyPr wrap="square" lIns="0" tIns="0" rIns="0" bIns="0" rtlCol="0" anchor="ctr">
            <a:noAutofit/>
          </a:bodyPr>
          <a:lstStyle/>
          <a:p>
            <a:pPr algn="ctr" defTabSz="1016264">
              <a:defRPr/>
            </a:pPr>
            <a:r>
              <a:rPr lang="en-US" sz="889" b="1" dirty="0">
                <a:solidFill>
                  <a:srgbClr val="FFFFFF"/>
                </a:solidFill>
                <a:latin typeface="Bosch Office Sans"/>
                <a:cs typeface="Bosch Office Sans"/>
              </a:rPr>
              <a:t>Live Data Dashboard</a:t>
            </a:r>
            <a:endParaRPr sz="889" b="1" dirty="0">
              <a:solidFill>
                <a:srgbClr val="FFFFFF"/>
              </a:solidFill>
              <a:latin typeface="Bosch Office Sans"/>
              <a:cs typeface="Bosch Office Sans"/>
            </a:endParaRPr>
          </a:p>
        </p:txBody>
      </p:sp>
      <p:sp>
        <p:nvSpPr>
          <p:cNvPr id="81" name="Rechteck 44"/>
          <p:cNvSpPr/>
          <p:nvPr>
            <p:custDataLst>
              <p:tags r:id="rId20"/>
            </p:custDataLst>
          </p:nvPr>
        </p:nvSpPr>
        <p:spPr>
          <a:xfrm>
            <a:off x="6348727" y="2185280"/>
            <a:ext cx="2326546" cy="272455"/>
          </a:xfrm>
          <a:prstGeom prst="chevron">
            <a:avLst/>
          </a:prstGeom>
          <a:solidFill>
            <a:srgbClr val="3F136C"/>
          </a:solidFill>
          <a:ln>
            <a:noFill/>
          </a:ln>
        </p:spPr>
        <p:txBody>
          <a:bodyPr wrap="square" lIns="0" tIns="0" rIns="0" bIns="0" rtlCol="0" anchor="ctr">
            <a:noAutofit/>
          </a:bodyPr>
          <a:lstStyle/>
          <a:p>
            <a:pPr algn="ctr" defTabSz="1016264">
              <a:defRPr/>
            </a:pPr>
            <a:r>
              <a:rPr lang="en-US" sz="889" b="1" dirty="0">
                <a:solidFill>
                  <a:srgbClr val="FFFFFF"/>
                </a:solidFill>
                <a:latin typeface="Bosch Office Sans"/>
                <a:cs typeface="Bosch Office Sans"/>
              </a:rPr>
              <a:t>#FFF project</a:t>
            </a:r>
            <a:endParaRPr sz="889" b="1" dirty="0">
              <a:solidFill>
                <a:srgbClr val="FFFFFF"/>
              </a:solidFill>
              <a:latin typeface="Bosch Office Sans"/>
              <a:cs typeface="Bosch Office Sans"/>
            </a:endParaRPr>
          </a:p>
        </p:txBody>
      </p:sp>
      <p:sp>
        <p:nvSpPr>
          <p:cNvPr id="82" name="Rechteck 44"/>
          <p:cNvSpPr/>
          <p:nvPr>
            <p:custDataLst>
              <p:tags r:id="rId21"/>
            </p:custDataLst>
          </p:nvPr>
        </p:nvSpPr>
        <p:spPr>
          <a:xfrm>
            <a:off x="7612338" y="1824276"/>
            <a:ext cx="2236028" cy="260041"/>
          </a:xfrm>
          <a:prstGeom prst="chevron">
            <a:avLst/>
          </a:prstGeom>
          <a:solidFill>
            <a:srgbClr val="3F136C"/>
          </a:solidFill>
          <a:ln>
            <a:noFill/>
          </a:ln>
        </p:spPr>
        <p:txBody>
          <a:bodyPr wrap="square" lIns="0" tIns="0" rIns="0" bIns="0" rtlCol="0" anchor="ctr">
            <a:noAutofit/>
          </a:bodyPr>
          <a:lstStyle/>
          <a:p>
            <a:pPr algn="ctr" defTabSz="1016264">
              <a:defRPr/>
            </a:pPr>
            <a:r>
              <a:rPr lang="en-US" sz="889" b="1" dirty="0">
                <a:solidFill>
                  <a:srgbClr val="FFFFFF"/>
                </a:solidFill>
                <a:latin typeface="Bosch Office Sans"/>
                <a:cs typeface="Bosch Office Sans"/>
              </a:rPr>
              <a:t>TOP’99 </a:t>
            </a:r>
            <a:endParaRPr sz="889" b="1" dirty="0">
              <a:solidFill>
                <a:srgbClr val="FFFFFF"/>
              </a:solidFill>
              <a:latin typeface="Bosch Office Sans"/>
              <a:cs typeface="Bosch Office Sans"/>
            </a:endParaRPr>
          </a:p>
        </p:txBody>
      </p:sp>
      <p:sp>
        <p:nvSpPr>
          <p:cNvPr id="83" name="Rechteck 44"/>
          <p:cNvSpPr/>
          <p:nvPr>
            <p:custDataLst>
              <p:tags r:id="rId22"/>
            </p:custDataLst>
          </p:nvPr>
        </p:nvSpPr>
        <p:spPr>
          <a:xfrm>
            <a:off x="5292170" y="2501052"/>
            <a:ext cx="5847463" cy="267478"/>
          </a:xfrm>
          <a:prstGeom prst="chevron">
            <a:avLst/>
          </a:prstGeom>
          <a:solidFill>
            <a:srgbClr val="3F136C"/>
          </a:solidFill>
          <a:ln>
            <a:noFill/>
          </a:ln>
        </p:spPr>
        <p:txBody>
          <a:bodyPr wrap="square" lIns="0" tIns="0" rIns="0" bIns="0" rtlCol="0" anchor="ctr">
            <a:noAutofit/>
          </a:bodyPr>
          <a:lstStyle/>
          <a:p>
            <a:pPr algn="ctr" defTabSz="1016264">
              <a:defRPr/>
            </a:pPr>
            <a:r>
              <a:rPr lang="en-US" sz="889" b="1" dirty="0" smtClean="0">
                <a:solidFill>
                  <a:srgbClr val="FFFFFF"/>
                </a:solidFill>
                <a:latin typeface="Bosch Office Sans"/>
                <a:cs typeface="Bosch Office Sans"/>
              </a:rPr>
              <a:t>TOP’98  </a:t>
            </a:r>
            <a:endParaRPr sz="889" b="1" dirty="0">
              <a:solidFill>
                <a:srgbClr val="FFFFFF"/>
              </a:solidFill>
              <a:latin typeface="Bosch Office Sans"/>
              <a:cs typeface="Bosch Office Sans"/>
            </a:endParaRPr>
          </a:p>
        </p:txBody>
      </p:sp>
      <p:pic>
        <p:nvPicPr>
          <p:cNvPr id="84" name="Graphic 10" descr="Star">
            <a:extLst>
              <a:ext uri="{FF2B5EF4-FFF2-40B4-BE49-F238E27FC236}">
                <a16:creationId xmlns:a16="http://schemas.microsoft.com/office/drawing/2014/main" id="{94BDC41D-71C5-46E0-9A18-3D651A195F06}"/>
              </a:ext>
            </a:extLst>
          </p:cNvPr>
          <p:cNvPicPr>
            <a:picLocks noChangeAspect="1"/>
          </p:cNvPicPr>
          <p:nvPr>
            <p:custDataLst>
              <p:tags r:id="rId23"/>
            </p:custDataLst>
          </p:nvPr>
        </p:nvPicPr>
        <p:blipFill>
          <a:blip r:embed="rId51" cstate="hqprint">
            <a:duotone>
              <a:prstClr val="black"/>
              <a:schemeClr val="accent1">
                <a:tint val="45000"/>
                <a:satMod val="400000"/>
              </a:schemeClr>
            </a:duotone>
            <a:extLst>
              <a:ext uri="{28A0092B-C50C-407E-A947-70E740481C1C}">
                <a14:useLocalDpi xmlns:a14="http://schemas.microsoft.com/office/drawing/2010/main" val="0"/>
              </a:ext>
              <a:ext uri="{96DAC541-7B7A-43D3-8B79-37D633B846F1}">
                <asvg:svgBlip xmlns:asvg="http://schemas.microsoft.com/office/drawing/2016/SVG/main" xmlns="" r:embed="rId53"/>
              </a:ext>
            </a:extLst>
          </a:blip>
          <a:stretch>
            <a:fillRect/>
          </a:stretch>
        </p:blipFill>
        <p:spPr>
          <a:xfrm>
            <a:off x="3412120" y="4100089"/>
            <a:ext cx="320070" cy="320070"/>
          </a:xfrm>
          <a:prstGeom prst="rect">
            <a:avLst/>
          </a:prstGeom>
        </p:spPr>
      </p:pic>
      <p:pic>
        <p:nvPicPr>
          <p:cNvPr id="85" name="Graphic 101_" descr="Marker">
            <a:extLst>
              <a:ext uri="{FF2B5EF4-FFF2-40B4-BE49-F238E27FC236}">
                <a16:creationId xmlns:a16="http://schemas.microsoft.com/office/drawing/2014/main" id="{57E3C63F-9926-43AC-8E93-61FDE5AE3AF6}"/>
              </a:ext>
            </a:extLst>
          </p:cNvPr>
          <p:cNvPicPr>
            <a:picLocks noChangeAspect="1"/>
          </p:cNvPicPr>
          <p:nvPr>
            <p:custDataLst>
              <p:tags r:id="rId24"/>
            </p:custDataLst>
          </p:nvPr>
        </p:nvPicPr>
        <p:blipFill>
          <a:blip r:embed="rId32" cstate="print">
            <a:extLst>
              <a:ext uri="{28A0092B-C50C-407E-A947-70E740481C1C}">
                <a14:useLocalDpi xmlns:a14="http://schemas.microsoft.com/office/drawing/2010/main" val="0"/>
              </a:ext>
              <a:ext uri="{96DAC541-7B7A-43D3-8B79-37D633B846F1}">
                <asvg:svgBlip xmlns:asvg="http://schemas.microsoft.com/office/drawing/2016/SVG/main" xmlns="" r:embed="rId54"/>
              </a:ext>
            </a:extLst>
          </a:blip>
          <a:stretch>
            <a:fillRect/>
          </a:stretch>
        </p:blipFill>
        <p:spPr>
          <a:xfrm>
            <a:off x="9307698" y="1433884"/>
            <a:ext cx="508945" cy="508945"/>
          </a:xfrm>
          <a:prstGeom prst="rect">
            <a:avLst/>
          </a:prstGeom>
        </p:spPr>
      </p:pic>
      <p:sp>
        <p:nvSpPr>
          <p:cNvPr id="86" name="Rechteck 36"/>
          <p:cNvSpPr/>
          <p:nvPr>
            <p:custDataLst>
              <p:tags r:id="rId25"/>
            </p:custDataLst>
          </p:nvPr>
        </p:nvSpPr>
        <p:spPr>
          <a:xfrm>
            <a:off x="6959466" y="3504318"/>
            <a:ext cx="952489" cy="273229"/>
          </a:xfrm>
          <a:prstGeom prst="chevron">
            <a:avLst/>
          </a:prstGeom>
          <a:solidFill>
            <a:srgbClr val="1D9DA4"/>
          </a:solidFill>
          <a:ln>
            <a:noFill/>
          </a:ln>
        </p:spPr>
        <p:txBody>
          <a:bodyPr wrap="square" lIns="0" tIns="0" rIns="0" bIns="0" rtlCol="0" anchor="ctr">
            <a:noAutofit/>
          </a:bodyPr>
          <a:lstStyle/>
          <a:p>
            <a:pPr algn="ctr" defTabSz="1016264" fontAlgn="base">
              <a:spcBef>
                <a:spcPct val="0"/>
              </a:spcBef>
              <a:spcAft>
                <a:spcPct val="0"/>
              </a:spcAft>
              <a:defRPr/>
            </a:pPr>
            <a:r>
              <a:rPr lang="en-US" sz="778" b="1" dirty="0" smtClean="0">
                <a:solidFill>
                  <a:srgbClr val="FFFFFF"/>
                </a:solidFill>
                <a:latin typeface="Bosch Office Sans"/>
                <a:cs typeface="Bosch Office Sans"/>
              </a:rPr>
              <a:t>Measure</a:t>
            </a:r>
            <a:endParaRPr sz="778" b="1" dirty="0">
              <a:solidFill>
                <a:srgbClr val="FFFFFF"/>
              </a:solidFill>
              <a:latin typeface="Bosch Office Sans"/>
              <a:cs typeface="Bosch Office Sans"/>
            </a:endParaRPr>
          </a:p>
        </p:txBody>
      </p:sp>
      <p:cxnSp>
        <p:nvCxnSpPr>
          <p:cNvPr id="87" name="Elbow Connector 86"/>
          <p:cNvCxnSpPr>
            <a:stCxn id="79" idx="1"/>
          </p:cNvCxnSpPr>
          <p:nvPr/>
        </p:nvCxnSpPr>
        <p:spPr>
          <a:xfrm rot="10800000" flipH="1">
            <a:off x="3658712" y="4615515"/>
            <a:ext cx="955767" cy="314096"/>
          </a:xfrm>
          <a:prstGeom prst="bentConnector3">
            <a:avLst>
              <a:gd name="adj1" fmla="val -3827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8" name="Elbow Connector 87"/>
          <p:cNvCxnSpPr>
            <a:stCxn id="70" idx="3"/>
            <a:endCxn id="76" idx="1"/>
          </p:cNvCxnSpPr>
          <p:nvPr/>
        </p:nvCxnSpPr>
        <p:spPr>
          <a:xfrm>
            <a:off x="3568223" y="5748603"/>
            <a:ext cx="375260" cy="3727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pic>
        <p:nvPicPr>
          <p:cNvPr id="89" name="Picture 88"/>
          <p:cNvPicPr>
            <a:picLocks noChangeAspect="1"/>
          </p:cNvPicPr>
          <p:nvPr/>
        </p:nvPicPr>
        <p:blipFill>
          <a:blip r:embed="rId49">
            <a:clrChange>
              <a:clrFrom>
                <a:srgbClr val="FFFFFF"/>
              </a:clrFrom>
              <a:clrTo>
                <a:srgbClr val="FFFFFF">
                  <a:alpha val="0"/>
                </a:srgbClr>
              </a:clrTo>
            </a:clrChange>
          </a:blip>
          <a:stretch>
            <a:fillRect/>
          </a:stretch>
        </p:blipFill>
        <p:spPr>
          <a:xfrm flipH="1">
            <a:off x="7059813" y="3334481"/>
            <a:ext cx="232967" cy="232967"/>
          </a:xfrm>
          <a:prstGeom prst="rect">
            <a:avLst/>
          </a:prstGeom>
        </p:spPr>
      </p:pic>
      <p:pic>
        <p:nvPicPr>
          <p:cNvPr id="90" name="Picture 89"/>
          <p:cNvPicPr>
            <a:picLocks noChangeAspect="1"/>
          </p:cNvPicPr>
          <p:nvPr/>
        </p:nvPicPr>
        <p:blipFill>
          <a:blip r:embed="rId49">
            <a:clrChange>
              <a:clrFrom>
                <a:srgbClr val="FFFFFF"/>
              </a:clrFrom>
              <a:clrTo>
                <a:srgbClr val="FFFFFF">
                  <a:alpha val="0"/>
                </a:srgbClr>
              </a:clrTo>
            </a:clrChange>
          </a:blip>
          <a:stretch>
            <a:fillRect/>
          </a:stretch>
        </p:blipFill>
        <p:spPr>
          <a:xfrm flipH="1">
            <a:off x="5132135" y="2450931"/>
            <a:ext cx="232967" cy="232967"/>
          </a:xfrm>
          <a:prstGeom prst="rect">
            <a:avLst/>
          </a:prstGeom>
        </p:spPr>
      </p:pic>
      <p:sp>
        <p:nvSpPr>
          <p:cNvPr id="91" name="Rechteck 44"/>
          <p:cNvSpPr/>
          <p:nvPr>
            <p:custDataLst>
              <p:tags r:id="rId26"/>
            </p:custDataLst>
          </p:nvPr>
        </p:nvSpPr>
        <p:spPr>
          <a:xfrm>
            <a:off x="9440666" y="2124358"/>
            <a:ext cx="1765915" cy="283765"/>
          </a:xfrm>
          <a:prstGeom prst="chevron">
            <a:avLst/>
          </a:prstGeom>
          <a:solidFill>
            <a:srgbClr val="3F136C"/>
          </a:solidFill>
          <a:ln>
            <a:noFill/>
          </a:ln>
        </p:spPr>
        <p:txBody>
          <a:bodyPr wrap="square" lIns="0" tIns="0" rIns="0" bIns="0" rtlCol="0" anchor="ctr">
            <a:noAutofit/>
          </a:bodyPr>
          <a:lstStyle/>
          <a:p>
            <a:pPr algn="ctr" defTabSz="1016264">
              <a:defRPr/>
            </a:pPr>
            <a:r>
              <a:rPr lang="en-US" sz="889" b="1" dirty="0">
                <a:solidFill>
                  <a:srgbClr val="FFFFFF"/>
                </a:solidFill>
                <a:latin typeface="Bosch Office Sans"/>
                <a:cs typeface="Bosch Office Sans"/>
              </a:rPr>
              <a:t>RB-CoC - IA</a:t>
            </a:r>
            <a:endParaRPr sz="889" b="1" dirty="0">
              <a:solidFill>
                <a:srgbClr val="FFFFFF"/>
              </a:solidFill>
              <a:latin typeface="Bosch Office Sans"/>
              <a:cs typeface="Bosch Office Sans"/>
            </a:endParaRPr>
          </a:p>
        </p:txBody>
      </p:sp>
      <p:sp>
        <p:nvSpPr>
          <p:cNvPr id="92" name="Rechteck 36___"/>
          <p:cNvSpPr/>
          <p:nvPr>
            <p:custDataLst>
              <p:tags r:id="rId27"/>
            </p:custDataLst>
          </p:nvPr>
        </p:nvSpPr>
        <p:spPr>
          <a:xfrm>
            <a:off x="7176298" y="4417573"/>
            <a:ext cx="2360104" cy="305780"/>
          </a:xfrm>
          <a:prstGeom prst="chevron">
            <a:avLst/>
          </a:prstGeom>
          <a:solidFill>
            <a:srgbClr val="0E78C5"/>
          </a:solidFill>
          <a:ln>
            <a:noFill/>
          </a:ln>
        </p:spPr>
        <p:txBody>
          <a:bodyPr wrap="square" lIns="0" tIns="0" rIns="0" bIns="0" rtlCol="0" anchor="ctr">
            <a:noAutofit/>
          </a:bodyPr>
          <a:lstStyle/>
          <a:p>
            <a:pPr algn="ctr" defTabSz="1016264" fontAlgn="base">
              <a:spcBef>
                <a:spcPct val="0"/>
              </a:spcBef>
              <a:spcAft>
                <a:spcPct val="0"/>
              </a:spcAft>
              <a:defRPr/>
            </a:pPr>
            <a:r>
              <a:rPr lang="en-US" sz="778" b="1" dirty="0">
                <a:solidFill>
                  <a:srgbClr val="FFFFFF"/>
                </a:solidFill>
                <a:latin typeface="Bosch Office Sans"/>
                <a:cs typeface="Bosch Office Sans"/>
              </a:rPr>
              <a:t>Solution Repository</a:t>
            </a:r>
            <a:endParaRPr sz="778" b="1" dirty="0">
              <a:solidFill>
                <a:srgbClr val="FFFFFF"/>
              </a:solidFill>
              <a:latin typeface="Bosch Office Sans"/>
              <a:cs typeface="Bosch Office Sans"/>
            </a:endParaRPr>
          </a:p>
        </p:txBody>
      </p:sp>
      <p:cxnSp>
        <p:nvCxnSpPr>
          <p:cNvPr id="93" name="Elbow Connector 92"/>
          <p:cNvCxnSpPr>
            <a:stCxn id="84" idx="1"/>
            <a:endCxn id="60" idx="1"/>
          </p:cNvCxnSpPr>
          <p:nvPr/>
        </p:nvCxnSpPr>
        <p:spPr>
          <a:xfrm rot="10800000" flipH="1" flipV="1">
            <a:off x="3412120" y="4260123"/>
            <a:ext cx="1281474" cy="336369"/>
          </a:xfrm>
          <a:prstGeom prst="bentConnector3">
            <a:avLst>
              <a:gd name="adj1" fmla="val -17839"/>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4" name="Elbow Connector 93"/>
          <p:cNvCxnSpPr/>
          <p:nvPr/>
        </p:nvCxnSpPr>
        <p:spPr>
          <a:xfrm rot="5400000" flipH="1" flipV="1">
            <a:off x="5843364" y="5271264"/>
            <a:ext cx="557632" cy="8081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95" name="Rechteck 36"/>
          <p:cNvSpPr/>
          <p:nvPr>
            <p:custDataLst>
              <p:tags r:id="rId28"/>
            </p:custDataLst>
          </p:nvPr>
        </p:nvSpPr>
        <p:spPr>
          <a:xfrm>
            <a:off x="8077088" y="3437662"/>
            <a:ext cx="1160733" cy="354399"/>
          </a:xfrm>
          <a:prstGeom prst="chevron">
            <a:avLst/>
          </a:prstGeom>
          <a:solidFill>
            <a:srgbClr val="1D9DA4"/>
          </a:solidFill>
          <a:ln>
            <a:noFill/>
          </a:ln>
        </p:spPr>
        <p:txBody>
          <a:bodyPr wrap="square" lIns="0" tIns="0" rIns="0" bIns="0" rtlCol="0" anchor="ctr">
            <a:noAutofit/>
          </a:bodyPr>
          <a:lstStyle/>
          <a:p>
            <a:pPr algn="ctr" defTabSz="1016264" fontAlgn="base">
              <a:spcBef>
                <a:spcPct val="0"/>
              </a:spcBef>
              <a:spcAft>
                <a:spcPct val="0"/>
              </a:spcAft>
              <a:defRPr/>
            </a:pPr>
            <a:r>
              <a:rPr lang="en-US" sz="778" b="1" dirty="0" smtClean="0">
                <a:solidFill>
                  <a:srgbClr val="FFFFFF"/>
                </a:solidFill>
                <a:latin typeface="Bosch Office Sans"/>
                <a:cs typeface="Bosch Office Sans"/>
              </a:rPr>
              <a:t>Maturity Evaluation</a:t>
            </a:r>
            <a:endParaRPr sz="778" b="1" dirty="0">
              <a:solidFill>
                <a:srgbClr val="FFFFFF"/>
              </a:solidFill>
              <a:latin typeface="Bosch Office Sans"/>
              <a:cs typeface="Bosch Office Sans"/>
            </a:endParaRPr>
          </a:p>
        </p:txBody>
      </p:sp>
      <p:sp>
        <p:nvSpPr>
          <p:cNvPr id="96" name="Rechteck 36"/>
          <p:cNvSpPr/>
          <p:nvPr>
            <p:custDataLst>
              <p:tags r:id="rId29"/>
            </p:custDataLst>
          </p:nvPr>
        </p:nvSpPr>
        <p:spPr>
          <a:xfrm>
            <a:off x="8928815" y="2925792"/>
            <a:ext cx="1554418" cy="446180"/>
          </a:xfrm>
          <a:prstGeom prst="chevron">
            <a:avLst/>
          </a:prstGeom>
          <a:solidFill>
            <a:srgbClr val="1D9DA4"/>
          </a:solidFill>
          <a:ln>
            <a:noFill/>
          </a:ln>
        </p:spPr>
        <p:txBody>
          <a:bodyPr wrap="square" lIns="0" tIns="0" rIns="0" bIns="0" rtlCol="0" anchor="ctr">
            <a:noAutofit/>
          </a:bodyPr>
          <a:lstStyle/>
          <a:p>
            <a:pPr algn="ctr" defTabSz="1016264" fontAlgn="base">
              <a:spcBef>
                <a:spcPct val="0"/>
              </a:spcBef>
              <a:spcAft>
                <a:spcPct val="0"/>
              </a:spcAft>
              <a:defRPr/>
            </a:pPr>
            <a:r>
              <a:rPr lang="en-US" sz="778" b="1" dirty="0" smtClean="0">
                <a:solidFill>
                  <a:srgbClr val="FFFFFF"/>
                </a:solidFill>
                <a:latin typeface="Bosch Office Sans"/>
                <a:cs typeface="Bosch Office Sans"/>
              </a:rPr>
              <a:t>Implement Solutions </a:t>
            </a:r>
            <a:endParaRPr sz="778" b="1" dirty="0">
              <a:solidFill>
                <a:srgbClr val="FFFFFF"/>
              </a:solidFill>
              <a:latin typeface="Bosch Office Sans"/>
              <a:cs typeface="Bosch Office Sans"/>
            </a:endParaRPr>
          </a:p>
        </p:txBody>
      </p:sp>
      <p:sp>
        <p:nvSpPr>
          <p:cNvPr id="97" name="Rechteck 36"/>
          <p:cNvSpPr/>
          <p:nvPr>
            <p:custDataLst>
              <p:tags r:id="rId30"/>
            </p:custDataLst>
          </p:nvPr>
        </p:nvSpPr>
        <p:spPr>
          <a:xfrm>
            <a:off x="10160670" y="3410048"/>
            <a:ext cx="801663" cy="393426"/>
          </a:xfrm>
          <a:prstGeom prst="chevron">
            <a:avLst/>
          </a:prstGeom>
          <a:solidFill>
            <a:srgbClr val="1D9DA4"/>
          </a:solidFill>
          <a:ln>
            <a:noFill/>
          </a:ln>
        </p:spPr>
        <p:txBody>
          <a:bodyPr wrap="square" lIns="0" tIns="0" rIns="0" bIns="0" rtlCol="0" anchor="ctr">
            <a:noAutofit/>
          </a:bodyPr>
          <a:lstStyle/>
          <a:p>
            <a:pPr algn="ctr" defTabSz="1016264" fontAlgn="base">
              <a:spcBef>
                <a:spcPct val="0"/>
              </a:spcBef>
              <a:spcAft>
                <a:spcPct val="0"/>
              </a:spcAft>
              <a:defRPr/>
            </a:pPr>
            <a:r>
              <a:rPr lang="en-US" sz="778" b="1" dirty="0" smtClean="0">
                <a:solidFill>
                  <a:srgbClr val="FFFFFF"/>
                </a:solidFill>
                <a:latin typeface="Bosch Office Sans"/>
                <a:cs typeface="Bosch Office Sans"/>
              </a:rPr>
              <a:t>Measure</a:t>
            </a:r>
            <a:endParaRPr sz="778" b="1" dirty="0">
              <a:solidFill>
                <a:srgbClr val="FFFFFF"/>
              </a:solidFill>
              <a:latin typeface="Bosch Office Sans"/>
              <a:cs typeface="Bosch Office Sans"/>
            </a:endParaRPr>
          </a:p>
        </p:txBody>
      </p:sp>
      <p:pic>
        <p:nvPicPr>
          <p:cNvPr id="98" name="Picture 97"/>
          <p:cNvPicPr>
            <a:picLocks noChangeAspect="1"/>
          </p:cNvPicPr>
          <p:nvPr/>
        </p:nvPicPr>
        <p:blipFill>
          <a:blip r:embed="rId50">
            <a:clrChange>
              <a:clrFrom>
                <a:srgbClr val="FFFFFF"/>
              </a:clrFrom>
              <a:clrTo>
                <a:srgbClr val="FFFFFF">
                  <a:alpha val="0"/>
                </a:srgbClr>
              </a:clrTo>
            </a:clrChange>
          </a:blip>
          <a:stretch>
            <a:fillRect/>
          </a:stretch>
        </p:blipFill>
        <p:spPr>
          <a:xfrm>
            <a:off x="3368477" y="5439555"/>
            <a:ext cx="286692" cy="286692"/>
          </a:xfrm>
          <a:prstGeom prst="rect">
            <a:avLst/>
          </a:prstGeom>
        </p:spPr>
      </p:pic>
      <p:pic>
        <p:nvPicPr>
          <p:cNvPr id="99" name="Picture 98"/>
          <p:cNvPicPr>
            <a:picLocks noChangeAspect="1"/>
          </p:cNvPicPr>
          <p:nvPr/>
        </p:nvPicPr>
        <p:blipFill>
          <a:blip r:embed="rId50">
            <a:clrChange>
              <a:clrFrom>
                <a:srgbClr val="FFFFFF"/>
              </a:clrFrom>
              <a:clrTo>
                <a:srgbClr val="FFFFFF">
                  <a:alpha val="0"/>
                </a:srgbClr>
              </a:clrTo>
            </a:clrChange>
          </a:blip>
          <a:stretch>
            <a:fillRect/>
          </a:stretch>
        </p:blipFill>
        <p:spPr>
          <a:xfrm>
            <a:off x="5054754" y="5081743"/>
            <a:ext cx="286692" cy="286692"/>
          </a:xfrm>
          <a:prstGeom prst="rect">
            <a:avLst/>
          </a:prstGeom>
        </p:spPr>
      </p:pic>
      <p:cxnSp>
        <p:nvCxnSpPr>
          <p:cNvPr id="100" name="Elbow Connector 99"/>
          <p:cNvCxnSpPr>
            <a:endCxn id="57" idx="1"/>
          </p:cNvCxnSpPr>
          <p:nvPr/>
        </p:nvCxnSpPr>
        <p:spPr>
          <a:xfrm flipV="1">
            <a:off x="3939221" y="5407457"/>
            <a:ext cx="467379" cy="205924"/>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1" name="Elbow Connector 100"/>
          <p:cNvCxnSpPr>
            <a:stCxn id="60" idx="3"/>
            <a:endCxn id="92" idx="1"/>
          </p:cNvCxnSpPr>
          <p:nvPr/>
        </p:nvCxnSpPr>
        <p:spPr>
          <a:xfrm flipV="1">
            <a:off x="6554859" y="4570463"/>
            <a:ext cx="774329" cy="2603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2" name="Elbow Connector 101"/>
          <p:cNvCxnSpPr>
            <a:endCxn id="92" idx="0"/>
          </p:cNvCxnSpPr>
          <p:nvPr/>
        </p:nvCxnSpPr>
        <p:spPr>
          <a:xfrm rot="5400000">
            <a:off x="8270836" y="4233914"/>
            <a:ext cx="192728" cy="17459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03" name="Rectangle 102"/>
          <p:cNvSpPr/>
          <p:nvPr/>
        </p:nvSpPr>
        <p:spPr>
          <a:xfrm>
            <a:off x="3618222" y="2858117"/>
            <a:ext cx="4331864" cy="972147"/>
          </a:xfrm>
          <a:prstGeom prst="rect">
            <a:avLst/>
          </a:prstGeom>
          <a:noFill/>
          <a:ln>
            <a:solidFill>
              <a:srgbClr val="1D9DA4"/>
            </a:solidFill>
          </a:ln>
        </p:spPr>
        <p:txBody>
          <a:bodyPr wrap="square" lIns="0" tIns="0" rIns="0" bIns="0" rtlCol="0" anchor="ctr">
            <a:noAutofit/>
          </a:bodyPr>
          <a:lstStyle/>
          <a:p>
            <a:pPr algn="ctr" defTabSz="1016264" fontAlgn="base">
              <a:spcBef>
                <a:spcPct val="0"/>
              </a:spcBef>
              <a:spcAft>
                <a:spcPct val="0"/>
              </a:spcAft>
            </a:pPr>
            <a:endParaRPr lang="en-GB" sz="778" b="1">
              <a:solidFill>
                <a:srgbClr val="FFFFFF"/>
              </a:solidFill>
              <a:latin typeface="Bosch Office Sans"/>
              <a:cs typeface="Bosch Office Sans"/>
            </a:endParaRPr>
          </a:p>
        </p:txBody>
      </p:sp>
      <p:sp>
        <p:nvSpPr>
          <p:cNvPr id="104" name="Rectangle 103"/>
          <p:cNvSpPr/>
          <p:nvPr/>
        </p:nvSpPr>
        <p:spPr>
          <a:xfrm>
            <a:off x="8077087" y="2867442"/>
            <a:ext cx="2885245" cy="972147"/>
          </a:xfrm>
          <a:prstGeom prst="rect">
            <a:avLst/>
          </a:prstGeom>
          <a:noFill/>
          <a:ln>
            <a:solidFill>
              <a:srgbClr val="1D9DA4"/>
            </a:solidFill>
          </a:ln>
        </p:spPr>
        <p:txBody>
          <a:bodyPr wrap="square" lIns="0" tIns="0" rIns="0" bIns="0" rtlCol="0" anchor="ctr">
            <a:noAutofit/>
          </a:bodyPr>
          <a:lstStyle/>
          <a:p>
            <a:pPr algn="ctr" defTabSz="1016264" fontAlgn="base">
              <a:spcBef>
                <a:spcPct val="0"/>
              </a:spcBef>
              <a:spcAft>
                <a:spcPct val="0"/>
              </a:spcAft>
            </a:pPr>
            <a:endParaRPr lang="en-GB" sz="778" b="1">
              <a:solidFill>
                <a:srgbClr val="FFFFFF"/>
              </a:solidFill>
              <a:latin typeface="Bosch Office Sans"/>
              <a:cs typeface="Bosch Office Sans"/>
            </a:endParaRPr>
          </a:p>
        </p:txBody>
      </p:sp>
      <p:pic>
        <p:nvPicPr>
          <p:cNvPr id="105" name="Picture 104"/>
          <p:cNvPicPr>
            <a:picLocks noChangeAspect="1"/>
          </p:cNvPicPr>
          <p:nvPr/>
        </p:nvPicPr>
        <p:blipFill>
          <a:blip r:embed="rId50">
            <a:clrChange>
              <a:clrFrom>
                <a:srgbClr val="FFFFFF"/>
              </a:clrFrom>
              <a:clrTo>
                <a:srgbClr val="FFFFFF">
                  <a:alpha val="0"/>
                </a:srgbClr>
              </a:clrTo>
            </a:clrChange>
          </a:blip>
          <a:stretch>
            <a:fillRect/>
          </a:stretch>
        </p:blipFill>
        <p:spPr>
          <a:xfrm>
            <a:off x="5482254" y="5427491"/>
            <a:ext cx="286692" cy="286692"/>
          </a:xfrm>
          <a:prstGeom prst="rect">
            <a:avLst/>
          </a:prstGeom>
        </p:spPr>
      </p:pic>
      <p:pic>
        <p:nvPicPr>
          <p:cNvPr id="106" name="Picture 105"/>
          <p:cNvPicPr>
            <a:picLocks noChangeAspect="1"/>
          </p:cNvPicPr>
          <p:nvPr/>
        </p:nvPicPr>
        <p:blipFill>
          <a:blip r:embed="rId50">
            <a:clrChange>
              <a:clrFrom>
                <a:srgbClr val="FFFFFF"/>
              </a:clrFrom>
              <a:clrTo>
                <a:srgbClr val="FFFFFF">
                  <a:alpha val="0"/>
                </a:srgbClr>
              </a:clrTo>
            </a:clrChange>
          </a:blip>
          <a:stretch>
            <a:fillRect/>
          </a:stretch>
        </p:blipFill>
        <p:spPr>
          <a:xfrm>
            <a:off x="4306141" y="4147721"/>
            <a:ext cx="286692" cy="286692"/>
          </a:xfrm>
          <a:prstGeom prst="rect">
            <a:avLst/>
          </a:prstGeom>
        </p:spPr>
      </p:pic>
      <p:pic>
        <p:nvPicPr>
          <p:cNvPr id="107" name="Picture 106"/>
          <p:cNvPicPr>
            <a:picLocks noChangeAspect="1"/>
          </p:cNvPicPr>
          <p:nvPr/>
        </p:nvPicPr>
        <p:blipFill>
          <a:blip r:embed="rId50">
            <a:clrChange>
              <a:clrFrom>
                <a:srgbClr val="FFFFFF"/>
              </a:clrFrom>
              <a:clrTo>
                <a:srgbClr val="FFFFFF">
                  <a:alpha val="0"/>
                </a:srgbClr>
              </a:clrTo>
            </a:clrChange>
          </a:blip>
          <a:stretch>
            <a:fillRect/>
          </a:stretch>
        </p:blipFill>
        <p:spPr>
          <a:xfrm>
            <a:off x="4904575" y="3233644"/>
            <a:ext cx="286692" cy="286692"/>
          </a:xfrm>
          <a:prstGeom prst="rect">
            <a:avLst/>
          </a:prstGeom>
        </p:spPr>
      </p:pic>
      <p:pic>
        <p:nvPicPr>
          <p:cNvPr id="108" name="Picture 107"/>
          <p:cNvPicPr>
            <a:picLocks noChangeAspect="1"/>
          </p:cNvPicPr>
          <p:nvPr/>
        </p:nvPicPr>
        <p:blipFill>
          <a:blip r:embed="rId50">
            <a:clrChange>
              <a:clrFrom>
                <a:srgbClr val="FFFFFF"/>
              </a:clrFrom>
              <a:clrTo>
                <a:srgbClr val="FFFFFF">
                  <a:alpha val="0"/>
                </a:srgbClr>
              </a:clrTo>
            </a:clrChange>
          </a:blip>
          <a:stretch>
            <a:fillRect/>
          </a:stretch>
        </p:blipFill>
        <p:spPr>
          <a:xfrm>
            <a:off x="6514224" y="2743442"/>
            <a:ext cx="286692" cy="286692"/>
          </a:xfrm>
          <a:prstGeom prst="rect">
            <a:avLst/>
          </a:prstGeom>
        </p:spPr>
      </p:pic>
      <p:pic>
        <p:nvPicPr>
          <p:cNvPr id="109" name="Picture 108"/>
          <p:cNvPicPr>
            <a:picLocks noChangeAspect="1"/>
          </p:cNvPicPr>
          <p:nvPr/>
        </p:nvPicPr>
        <p:blipFill>
          <a:blip r:embed="rId49">
            <a:clrChange>
              <a:clrFrom>
                <a:srgbClr val="FFFFFF"/>
              </a:clrFrom>
              <a:clrTo>
                <a:srgbClr val="FFFFFF">
                  <a:alpha val="0"/>
                </a:srgbClr>
              </a:clrTo>
            </a:clrChange>
          </a:blip>
          <a:stretch>
            <a:fillRect/>
          </a:stretch>
        </p:blipFill>
        <p:spPr>
          <a:xfrm flipH="1">
            <a:off x="5905005" y="4117075"/>
            <a:ext cx="232967" cy="232967"/>
          </a:xfrm>
          <a:prstGeom prst="rect">
            <a:avLst/>
          </a:prstGeom>
        </p:spPr>
      </p:pic>
      <p:sp>
        <p:nvSpPr>
          <p:cNvPr id="17" name="Rectangle 16"/>
          <p:cNvSpPr/>
          <p:nvPr/>
        </p:nvSpPr>
        <p:spPr>
          <a:xfrm>
            <a:off x="566101" y="1775773"/>
            <a:ext cx="10707096" cy="2093633"/>
          </a:xfrm>
          <a:prstGeom prst="rect">
            <a:avLst/>
          </a:prstGeom>
          <a:solidFill>
            <a:schemeClr val="bg1">
              <a:lumMod val="65000"/>
              <a:alpha val="8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8" name="Rectangle 57"/>
          <p:cNvSpPr/>
          <p:nvPr/>
        </p:nvSpPr>
        <p:spPr>
          <a:xfrm>
            <a:off x="579720" y="4773589"/>
            <a:ext cx="10707096" cy="1528996"/>
          </a:xfrm>
          <a:prstGeom prst="rect">
            <a:avLst/>
          </a:prstGeom>
          <a:solidFill>
            <a:schemeClr val="bg1">
              <a:lumMod val="65000"/>
              <a:alpha val="8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959456660"/>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SHAPE_LOCKS" val="16"/>
</p:tagLst>
</file>

<file path=ppt/tags/tag10.xml><?xml version="1.0" encoding="utf-8"?>
<p:tagLst xmlns:a="http://schemas.openxmlformats.org/drawingml/2006/main" xmlns:r="http://schemas.openxmlformats.org/officeDocument/2006/relationships" xmlns:p="http://schemas.openxmlformats.org/presentationml/2006/main">
  <p:tag name="COLORSETCLASSNAME" val="ColorSet2"/>
  <p:tag name="COLORS" val="Primary;-1;-2;-2;-1;-2"/>
</p:tagLst>
</file>

<file path=ppt/tags/tag100.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01.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02.xml><?xml version="1.0" encoding="utf-8"?>
<p:tagLst xmlns:a="http://schemas.openxmlformats.org/drawingml/2006/main" xmlns:r="http://schemas.openxmlformats.org/officeDocument/2006/relationships" xmlns:p="http://schemas.openxmlformats.org/presentationml/2006/main">
  <p:tag name="COLORSETCLASSNAME" val="ColorSet2"/>
  <p:tag name="COLORS" val="-1;-1;-2;-2;-1;-2"/>
</p:tagLst>
</file>

<file path=ppt/tags/tag103.xml><?xml version="1.0" encoding="utf-8"?>
<p:tagLst xmlns:a="http://schemas.openxmlformats.org/drawingml/2006/main" xmlns:r="http://schemas.openxmlformats.org/officeDocument/2006/relationships" xmlns:p="http://schemas.openxmlformats.org/presentationml/2006/main">
  <p:tag name="COLORSETCLASSNAME" val="ColorSet2"/>
  <p:tag name="COLORS" val="Violet;-1;-2;-2;-1;-2"/>
</p:tagLst>
</file>

<file path=ppt/tags/tag104.xml><?xml version="1.0" encoding="utf-8"?>
<p:tagLst xmlns:a="http://schemas.openxmlformats.org/drawingml/2006/main" xmlns:r="http://schemas.openxmlformats.org/officeDocument/2006/relationships" xmlns:p="http://schemas.openxmlformats.org/presentationml/2006/main">
  <p:tag name="COLORSETCLASSNAME" val="ColorSet2"/>
  <p:tag name="COLORS" val="LightBlue;-1;-2;-2;-1;-2"/>
</p:tagLst>
</file>

<file path=ppt/tags/tag105.xml><?xml version="1.0" encoding="utf-8"?>
<p:tagLst xmlns:a="http://schemas.openxmlformats.org/drawingml/2006/main" xmlns:r="http://schemas.openxmlformats.org/officeDocument/2006/relationships" xmlns:p="http://schemas.openxmlformats.org/presentationml/2006/main">
  <p:tag name="COLORSETCLASSNAME" val="ColorSet2"/>
  <p:tag name="COLORS" val="-1;-1;-2;-2;-1;-2"/>
</p:tagLst>
</file>

<file path=ppt/tags/tag106.xml><?xml version="1.0" encoding="utf-8"?>
<p:tagLst xmlns:a="http://schemas.openxmlformats.org/drawingml/2006/main" xmlns:r="http://schemas.openxmlformats.org/officeDocument/2006/relationships" xmlns:p="http://schemas.openxmlformats.org/presentationml/2006/main">
  <p:tag name="COLORSETCLASSNAME" val="ColorSet2"/>
  <p:tag name="COLORS" val="-1;-1;-2;-2;-1;-2"/>
</p:tagLst>
</file>

<file path=ppt/tags/tag107.xml><?xml version="1.0" encoding="utf-8"?>
<p:tagLst xmlns:a="http://schemas.openxmlformats.org/drawingml/2006/main" xmlns:r="http://schemas.openxmlformats.org/officeDocument/2006/relationships" xmlns:p="http://schemas.openxmlformats.org/presentationml/2006/main">
  <p:tag name="COLORSETCLASSNAME" val="ColorSet2"/>
  <p:tag name="COLORS" val="-1;-1;-2;-2;-1;-2"/>
</p:tagLst>
</file>

<file path=ppt/tags/tag108.xml><?xml version="1.0" encoding="utf-8"?>
<p:tagLst xmlns:a="http://schemas.openxmlformats.org/drawingml/2006/main" xmlns:r="http://schemas.openxmlformats.org/officeDocument/2006/relationships" xmlns:p="http://schemas.openxmlformats.org/presentationml/2006/main">
  <p:tag name="COLORSETCLASSNAME" val="ColorSet2"/>
  <p:tag name="COLORS" val="DarkBlue;-1;-1;-1;-1;-2"/>
</p:tagLst>
</file>

<file path=ppt/tags/tag109.xml><?xml version="1.0" encoding="utf-8"?>
<p:tagLst xmlns:a="http://schemas.openxmlformats.org/drawingml/2006/main" xmlns:r="http://schemas.openxmlformats.org/officeDocument/2006/relationships" xmlns:p="http://schemas.openxmlformats.org/presentationml/2006/main">
  <p:tag name="COLORSETCLASSNAME" val="ColorSet2"/>
  <p:tag name="COLORS" val="DarkBlue;-1;-1;-1;-1;-2"/>
</p:tagLst>
</file>

<file path=ppt/tags/tag11.xml><?xml version="1.0" encoding="utf-8"?>
<p:tagLst xmlns:a="http://schemas.openxmlformats.org/drawingml/2006/main" xmlns:r="http://schemas.openxmlformats.org/officeDocument/2006/relationships" xmlns:p="http://schemas.openxmlformats.org/presentationml/2006/main">
  <p:tag name="COLORSETCLASSNAME" val="ColorSet2"/>
  <p:tag name="COLORS" val="LightBlue;-1;-2;-2;-1;-2"/>
</p:tagLst>
</file>

<file path=ppt/tags/tag110.xml><?xml version="1.0" encoding="utf-8"?>
<p:tagLst xmlns:a="http://schemas.openxmlformats.org/drawingml/2006/main" xmlns:r="http://schemas.openxmlformats.org/officeDocument/2006/relationships" xmlns:p="http://schemas.openxmlformats.org/presentationml/2006/main">
  <p:tag name="COLORSETCLASSNAME" val="ColorSet2"/>
  <p:tag name="COLORS" val="DarkBlue;-1;-1;-1;-1;-2"/>
</p:tagLst>
</file>

<file path=ppt/tags/tag111.xml><?xml version="1.0" encoding="utf-8"?>
<p:tagLst xmlns:a="http://schemas.openxmlformats.org/drawingml/2006/main" xmlns:r="http://schemas.openxmlformats.org/officeDocument/2006/relationships" xmlns:p="http://schemas.openxmlformats.org/presentationml/2006/main">
  <p:tag name="COLORSETCLASSNAME" val="ColorSet2"/>
  <p:tag name="COLORS" val="DarkBlue;-1;-1;-1;-1;-2"/>
</p:tagLst>
</file>

<file path=ppt/tags/tag112.xml><?xml version="1.0" encoding="utf-8"?>
<p:tagLst xmlns:a="http://schemas.openxmlformats.org/drawingml/2006/main" xmlns:r="http://schemas.openxmlformats.org/officeDocument/2006/relationships" xmlns:p="http://schemas.openxmlformats.org/presentationml/2006/main">
  <p:tag name="COLORSETCLASSNAME" val="ColorSet2"/>
  <p:tag name="COLORS" val="DarkBlue;-1;-1;-1;-1;-2"/>
</p:tagLst>
</file>

<file path=ppt/tags/tag113.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14.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15.xml><?xml version="1.0" encoding="utf-8"?>
<p:tagLst xmlns:a="http://schemas.openxmlformats.org/drawingml/2006/main" xmlns:r="http://schemas.openxmlformats.org/officeDocument/2006/relationships" xmlns:p="http://schemas.openxmlformats.org/presentationml/2006/main">
  <p:tag name="COLORSETCLASSNAME" val="ColorSet2"/>
  <p:tag name="COLORS" val="-2;-2;Primary;-1;-1;-2"/>
</p:tagLst>
</file>

<file path=ppt/tags/tag116.xml><?xml version="1.0" encoding="utf-8"?>
<p:tagLst xmlns:a="http://schemas.openxmlformats.org/drawingml/2006/main" xmlns:r="http://schemas.openxmlformats.org/officeDocument/2006/relationships" xmlns:p="http://schemas.openxmlformats.org/presentationml/2006/main">
  <p:tag name="COLORSETCLASSNAME" val="ColorSet2"/>
  <p:tag name="COLORS" val="-2;-2;Primary;-1;-1;-2"/>
</p:tagLst>
</file>

<file path=ppt/tags/tag117.xml><?xml version="1.0" encoding="utf-8"?>
<p:tagLst xmlns:a="http://schemas.openxmlformats.org/drawingml/2006/main" xmlns:r="http://schemas.openxmlformats.org/officeDocument/2006/relationships" xmlns:p="http://schemas.openxmlformats.org/presentationml/2006/main">
  <p:tag name="COLORSETCLASSNAME" val="ColorSet2"/>
  <p:tag name="COLORS" val="-2;-2;Primary;-1;-1;-2"/>
</p:tagLst>
</file>

<file path=ppt/tags/tag118.xml><?xml version="1.0" encoding="utf-8"?>
<p:tagLst xmlns:a="http://schemas.openxmlformats.org/drawingml/2006/main" xmlns:r="http://schemas.openxmlformats.org/officeDocument/2006/relationships" xmlns:p="http://schemas.openxmlformats.org/presentationml/2006/main">
  <p:tag name="COLORSETCLASSNAME" val="ColorSet2"/>
  <p:tag name="COLORS" val="-2;-2;Primary;-1;-1;-2"/>
</p:tagLst>
</file>

<file path=ppt/tags/tag119.xml><?xml version="1.0" encoding="utf-8"?>
<p:tagLst xmlns:a="http://schemas.openxmlformats.org/drawingml/2006/main" xmlns:r="http://schemas.openxmlformats.org/officeDocument/2006/relationships" xmlns:p="http://schemas.openxmlformats.org/presentationml/2006/main">
  <p:tag name="COLORS" val="-2;-2;-2;-2;-1;-2"/>
  <p:tag name="COLORSETCLASSNAME" val="ColorSet2"/>
</p:tagLst>
</file>

<file path=ppt/tags/tag12.xml><?xml version="1.0" encoding="utf-8"?>
<p:tagLst xmlns:a="http://schemas.openxmlformats.org/drawingml/2006/main" xmlns:r="http://schemas.openxmlformats.org/officeDocument/2006/relationships" xmlns:p="http://schemas.openxmlformats.org/presentationml/2006/main">
  <p:tag name="COLORSETCLASSNAME" val="ColorSet2"/>
  <p:tag name="COLORS" val="LightBlue;-1;-2;-2;-1;-2"/>
</p:tagLst>
</file>

<file path=ppt/tags/tag120.xml><?xml version="1.0" encoding="utf-8"?>
<p:tagLst xmlns:a="http://schemas.openxmlformats.org/drawingml/2006/main" xmlns:r="http://schemas.openxmlformats.org/officeDocument/2006/relationships" xmlns:p="http://schemas.openxmlformats.org/presentationml/2006/main">
  <p:tag name="COLORS" val="-2;-2;-2;-2;-1;-2"/>
  <p:tag name="COLORSETCLASSNAME" val="ColorSet2"/>
</p:tagLst>
</file>

<file path=ppt/tags/tag121.xml><?xml version="1.0" encoding="utf-8"?>
<p:tagLst xmlns:a="http://schemas.openxmlformats.org/drawingml/2006/main" xmlns:r="http://schemas.openxmlformats.org/officeDocument/2006/relationships" xmlns:p="http://schemas.openxmlformats.org/presentationml/2006/main">
  <p:tag name="COLORSETCLASSNAME" val="ColorSet2"/>
  <p:tag name="COLORS" val="-2;-2;-2;-2;Primary;-2"/>
</p:tagLst>
</file>

<file path=ppt/tags/tag122.xml><?xml version="1.0" encoding="utf-8"?>
<p:tagLst xmlns:a="http://schemas.openxmlformats.org/drawingml/2006/main" xmlns:r="http://schemas.openxmlformats.org/officeDocument/2006/relationships" xmlns:p="http://schemas.openxmlformats.org/presentationml/2006/main">
  <p:tag name="COLORSETCLASSNAME" val="ColorSet2"/>
  <p:tag name="COLORS" val="-2;-2;Violet;-1;-1;-2"/>
</p:tagLst>
</file>

<file path=ppt/tags/tag123.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24.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25.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26.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27.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28.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29.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3.xml><?xml version="1.0" encoding="utf-8"?>
<p:tagLst xmlns:a="http://schemas.openxmlformats.org/drawingml/2006/main" xmlns:r="http://schemas.openxmlformats.org/officeDocument/2006/relationships" xmlns:p="http://schemas.openxmlformats.org/presentationml/2006/main">
  <p:tag name="COLORSETCLASSNAME" val="ColorSet2"/>
  <p:tag name="COLORS" val="-1;-1;-2;-2;-1;-2"/>
</p:tagLst>
</file>

<file path=ppt/tags/tag130.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31.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32.xml><?xml version="1.0" encoding="utf-8"?>
<p:tagLst xmlns:a="http://schemas.openxmlformats.org/drawingml/2006/main" xmlns:r="http://schemas.openxmlformats.org/officeDocument/2006/relationships" xmlns:p="http://schemas.openxmlformats.org/presentationml/2006/main">
  <p:tag name="COLORSETCLASSNAME" val="ColorSet2"/>
  <p:tag name="COLORS" val="Primary;-1;-2;-2;-1;-2"/>
</p:tagLst>
</file>

<file path=ppt/tags/tag133.xml><?xml version="1.0" encoding="utf-8"?>
<p:tagLst xmlns:a="http://schemas.openxmlformats.org/drawingml/2006/main" xmlns:r="http://schemas.openxmlformats.org/officeDocument/2006/relationships" xmlns:p="http://schemas.openxmlformats.org/presentationml/2006/main">
  <p:tag name="COLORSETCLASSNAME" val="ColorSet2"/>
  <p:tag name="COLORS" val="Primary;-1;-2;-2;-1;-2"/>
</p:tagLst>
</file>

<file path=ppt/tags/tag134.xml><?xml version="1.0" encoding="utf-8"?>
<p:tagLst xmlns:a="http://schemas.openxmlformats.org/drawingml/2006/main" xmlns:r="http://schemas.openxmlformats.org/officeDocument/2006/relationships" xmlns:p="http://schemas.openxmlformats.org/presentationml/2006/main">
  <p:tag name="COLORSETCLASSNAME" val="ColorSet2"/>
  <p:tag name="COLORS" val="LightBlue;-1;-2;-2;-1;-2"/>
</p:tagLst>
</file>

<file path=ppt/tags/tag135.xml><?xml version="1.0" encoding="utf-8"?>
<p:tagLst xmlns:a="http://schemas.openxmlformats.org/drawingml/2006/main" xmlns:r="http://schemas.openxmlformats.org/officeDocument/2006/relationships" xmlns:p="http://schemas.openxmlformats.org/presentationml/2006/main">
  <p:tag name="COLORSETCLASSNAME" val="ColorSet2"/>
  <p:tag name="COLORS" val="LightBlue;-1;-2;-2;-1;-2"/>
</p:tagLst>
</file>

<file path=ppt/tags/tag136.xml><?xml version="1.0" encoding="utf-8"?>
<p:tagLst xmlns:a="http://schemas.openxmlformats.org/drawingml/2006/main" xmlns:r="http://schemas.openxmlformats.org/officeDocument/2006/relationships" xmlns:p="http://schemas.openxmlformats.org/presentationml/2006/main">
  <p:tag name="COLORSETCLASSNAME" val="ColorSet2"/>
  <p:tag name="COLORS" val="-1;-1;-2;-2;-1;-2"/>
</p:tagLst>
</file>

<file path=ppt/tags/tag137.xml><?xml version="1.0" encoding="utf-8"?>
<p:tagLst xmlns:a="http://schemas.openxmlformats.org/drawingml/2006/main" xmlns:r="http://schemas.openxmlformats.org/officeDocument/2006/relationships" xmlns:p="http://schemas.openxmlformats.org/presentationml/2006/main">
  <p:tag name="COLORSETCLASSNAME" val="ColorSet2"/>
  <p:tag name="COLORS" val="-1;-1;-2;-2;-1;-2"/>
</p:tagLst>
</file>

<file path=ppt/tags/tag138.xml><?xml version="1.0" encoding="utf-8"?>
<p:tagLst xmlns:a="http://schemas.openxmlformats.org/drawingml/2006/main" xmlns:r="http://schemas.openxmlformats.org/officeDocument/2006/relationships" xmlns:p="http://schemas.openxmlformats.org/presentationml/2006/main">
  <p:tag name="COLORSETCLASSNAME" val="ColorSet2"/>
  <p:tag name="COLORS" val="-1;-1;-2;-2;-1;-2"/>
</p:tagLst>
</file>

<file path=ppt/tags/tag139.xml><?xml version="1.0" encoding="utf-8"?>
<p:tagLst xmlns:a="http://schemas.openxmlformats.org/drawingml/2006/main" xmlns:r="http://schemas.openxmlformats.org/officeDocument/2006/relationships" xmlns:p="http://schemas.openxmlformats.org/presentationml/2006/main">
  <p:tag name="COLORSETCLASSNAME" val="ColorSet2"/>
  <p:tag name="COLORS" val="Primary;-1;-2;-2;-1;-2"/>
</p:tagLst>
</file>

<file path=ppt/tags/tag14.xml><?xml version="1.0" encoding="utf-8"?>
<p:tagLst xmlns:a="http://schemas.openxmlformats.org/drawingml/2006/main" xmlns:r="http://schemas.openxmlformats.org/officeDocument/2006/relationships" xmlns:p="http://schemas.openxmlformats.org/presentationml/2006/main">
  <p:tag name="COLORSETCLASSNAME" val="ColorSet2"/>
  <p:tag name="COLORS" val="-1;-1;-2;-2;-1;-2"/>
</p:tagLst>
</file>

<file path=ppt/tags/tag140.xml><?xml version="1.0" encoding="utf-8"?>
<p:tagLst xmlns:a="http://schemas.openxmlformats.org/drawingml/2006/main" xmlns:r="http://schemas.openxmlformats.org/officeDocument/2006/relationships" xmlns:p="http://schemas.openxmlformats.org/presentationml/2006/main">
  <p:tag name="COLORSETCLASSNAME" val="ColorSet2"/>
  <p:tag name="COLORS" val="Primary;-1;-2;-2;-1;-2"/>
</p:tagLst>
</file>

<file path=ppt/tags/tag141.xml><?xml version="1.0" encoding="utf-8"?>
<p:tagLst xmlns:a="http://schemas.openxmlformats.org/drawingml/2006/main" xmlns:r="http://schemas.openxmlformats.org/officeDocument/2006/relationships" xmlns:p="http://schemas.openxmlformats.org/presentationml/2006/main">
  <p:tag name="COLORSETCLASSNAME" val="ColorSet2"/>
  <p:tag name="COLORS" val="Primary;-1;-2;-2;-1;-2"/>
</p:tagLst>
</file>

<file path=ppt/tags/tag142.xml><?xml version="1.0" encoding="utf-8"?>
<p:tagLst xmlns:a="http://schemas.openxmlformats.org/drawingml/2006/main" xmlns:r="http://schemas.openxmlformats.org/officeDocument/2006/relationships" xmlns:p="http://schemas.openxmlformats.org/presentationml/2006/main">
  <p:tag name="COLORSETCLASSNAME" val="ColorSet2"/>
  <p:tag name="COLORS" val="LightBlue;-1;-2;-2;-1;-2"/>
</p:tagLst>
</file>

<file path=ppt/tags/tag143.xml><?xml version="1.0" encoding="utf-8"?>
<p:tagLst xmlns:a="http://schemas.openxmlformats.org/drawingml/2006/main" xmlns:r="http://schemas.openxmlformats.org/officeDocument/2006/relationships" xmlns:p="http://schemas.openxmlformats.org/presentationml/2006/main">
  <p:tag name="COLORSETCLASSNAME" val="ColorSet2"/>
  <p:tag name="COLORS" val="Primary;-1;-2;-2;-1;-2"/>
</p:tagLst>
</file>

<file path=ppt/tags/tag144.xml><?xml version="1.0" encoding="utf-8"?>
<p:tagLst xmlns:a="http://schemas.openxmlformats.org/drawingml/2006/main" xmlns:r="http://schemas.openxmlformats.org/officeDocument/2006/relationships" xmlns:p="http://schemas.openxmlformats.org/presentationml/2006/main">
  <p:tag name="COLORSETCLASSNAME" val="ColorSet2"/>
  <p:tag name="COLORS" val="LightBlue;-1;-2;-2;-1;-2"/>
</p:tagLst>
</file>

<file path=ppt/tags/tag145.xml><?xml version="1.0" encoding="utf-8"?>
<p:tagLst xmlns:a="http://schemas.openxmlformats.org/drawingml/2006/main" xmlns:r="http://schemas.openxmlformats.org/officeDocument/2006/relationships" xmlns:p="http://schemas.openxmlformats.org/presentationml/2006/main">
  <p:tag name="COLORSETCLASSNAME" val="ColorSet2"/>
  <p:tag name="COLORS" val="Violet;-1;-2;-2;-1;-2"/>
</p:tagLst>
</file>

<file path=ppt/tags/tag146.xml><?xml version="1.0" encoding="utf-8"?>
<p:tagLst xmlns:a="http://schemas.openxmlformats.org/drawingml/2006/main" xmlns:r="http://schemas.openxmlformats.org/officeDocument/2006/relationships" xmlns:p="http://schemas.openxmlformats.org/presentationml/2006/main">
  <p:tag name="COLORSETCLASSNAME" val="ColorSet2"/>
  <p:tag name="COLORS" val="Violet;-1;-2;-2;-1;-2"/>
</p:tagLst>
</file>

<file path=ppt/tags/tag147.xml><?xml version="1.0" encoding="utf-8"?>
<p:tagLst xmlns:a="http://schemas.openxmlformats.org/drawingml/2006/main" xmlns:r="http://schemas.openxmlformats.org/officeDocument/2006/relationships" xmlns:p="http://schemas.openxmlformats.org/presentationml/2006/main">
  <p:tag name="COLORSETCLASSNAME" val="ColorSet2"/>
  <p:tag name="COLORS" val="Violet;-1;-2;-2;-1;-2"/>
</p:tagLst>
</file>

<file path=ppt/tags/tag148.xml><?xml version="1.0" encoding="utf-8"?>
<p:tagLst xmlns:a="http://schemas.openxmlformats.org/drawingml/2006/main" xmlns:r="http://schemas.openxmlformats.org/officeDocument/2006/relationships" xmlns:p="http://schemas.openxmlformats.org/presentationml/2006/main">
  <p:tag name="COLORSETCLASSNAME" val="ColorSet2"/>
  <p:tag name="COLORS" val="Violet;-1;-2;-2;-1;-2"/>
</p:tagLst>
</file>

<file path=ppt/tags/tag149.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5.xml><?xml version="1.0" encoding="utf-8"?>
<p:tagLst xmlns:a="http://schemas.openxmlformats.org/drawingml/2006/main" xmlns:r="http://schemas.openxmlformats.org/officeDocument/2006/relationships" xmlns:p="http://schemas.openxmlformats.org/presentationml/2006/main">
  <p:tag name="COLORSETCLASSNAME" val="ColorSet2"/>
  <p:tag name="COLORS" val="-1;-1;-2;-2;-1;-2"/>
</p:tagLst>
</file>

<file path=ppt/tags/tag150.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51.xml><?xml version="1.0" encoding="utf-8"?>
<p:tagLst xmlns:a="http://schemas.openxmlformats.org/drawingml/2006/main" xmlns:r="http://schemas.openxmlformats.org/officeDocument/2006/relationships" xmlns:p="http://schemas.openxmlformats.org/presentationml/2006/main">
  <p:tag name="COLORSETCLASSNAME" val="ColorSet2"/>
  <p:tag name="COLORS" val="-1;-1;-2;-2;-1;-2"/>
</p:tagLst>
</file>

<file path=ppt/tags/tag152.xml><?xml version="1.0" encoding="utf-8"?>
<p:tagLst xmlns:a="http://schemas.openxmlformats.org/drawingml/2006/main" xmlns:r="http://schemas.openxmlformats.org/officeDocument/2006/relationships" xmlns:p="http://schemas.openxmlformats.org/presentationml/2006/main">
  <p:tag name="COLORSETCLASSNAME" val="ColorSet2"/>
  <p:tag name="COLORS" val="Violet;-1;-2;-2;-1;-2"/>
</p:tagLst>
</file>

<file path=ppt/tags/tag153.xml><?xml version="1.0" encoding="utf-8"?>
<p:tagLst xmlns:a="http://schemas.openxmlformats.org/drawingml/2006/main" xmlns:r="http://schemas.openxmlformats.org/officeDocument/2006/relationships" xmlns:p="http://schemas.openxmlformats.org/presentationml/2006/main">
  <p:tag name="COLORSETCLASSNAME" val="ColorSet2"/>
  <p:tag name="COLORS" val="LightBlue;-1;-2;-2;-1;-2"/>
</p:tagLst>
</file>

<file path=ppt/tags/tag154.xml><?xml version="1.0" encoding="utf-8"?>
<p:tagLst xmlns:a="http://schemas.openxmlformats.org/drawingml/2006/main" xmlns:r="http://schemas.openxmlformats.org/officeDocument/2006/relationships" xmlns:p="http://schemas.openxmlformats.org/presentationml/2006/main">
  <p:tag name="COLORSETCLASSNAME" val="ColorSet2"/>
  <p:tag name="COLORS" val="-1;-1;-2;-2;-1;-2"/>
</p:tagLst>
</file>

<file path=ppt/tags/tag155.xml><?xml version="1.0" encoding="utf-8"?>
<p:tagLst xmlns:a="http://schemas.openxmlformats.org/drawingml/2006/main" xmlns:r="http://schemas.openxmlformats.org/officeDocument/2006/relationships" xmlns:p="http://schemas.openxmlformats.org/presentationml/2006/main">
  <p:tag name="COLORSETCLASSNAME" val="ColorSet2"/>
  <p:tag name="COLORS" val="-1;-1;-2;-2;-1;-2"/>
</p:tagLst>
</file>

<file path=ppt/tags/tag156.xml><?xml version="1.0" encoding="utf-8"?>
<p:tagLst xmlns:a="http://schemas.openxmlformats.org/drawingml/2006/main" xmlns:r="http://schemas.openxmlformats.org/officeDocument/2006/relationships" xmlns:p="http://schemas.openxmlformats.org/presentationml/2006/main">
  <p:tag name="COLORSETCLASSNAME" val="ColorSet2"/>
  <p:tag name="COLORS" val="-1;-1;-2;-2;-1;-2"/>
</p:tagLst>
</file>

<file path=ppt/tags/tag157.xml><?xml version="1.0" encoding="utf-8"?>
<p:tagLst xmlns:a="http://schemas.openxmlformats.org/drawingml/2006/main" xmlns:r="http://schemas.openxmlformats.org/officeDocument/2006/relationships" xmlns:p="http://schemas.openxmlformats.org/presentationml/2006/main">
  <p:tag name="COLORS" val="-2;-2;-2;-2;-1;-2"/>
  <p:tag name="K_DONE" val="1"/>
  <p:tag name="COLORSETCLASSNAME" val="ColorSet2"/>
</p:tagLst>
</file>

<file path=ppt/tags/tag158.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59.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16.xml><?xml version="1.0" encoding="utf-8"?>
<p:tagLst xmlns:a="http://schemas.openxmlformats.org/drawingml/2006/main" xmlns:r="http://schemas.openxmlformats.org/officeDocument/2006/relationships" xmlns:p="http://schemas.openxmlformats.org/presentationml/2006/main">
  <p:tag name="COLORSETCLASSNAME" val="ColorSet2"/>
  <p:tag name="COLORS" val="Primary;-1;-2;-2;-1;-2"/>
</p:tagLst>
</file>

<file path=ppt/tags/tag160.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161.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62.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163.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164.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165.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166.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167.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168.xml><?xml version="1.0" encoding="utf-8"?>
<p:tagLst xmlns:a="http://schemas.openxmlformats.org/drawingml/2006/main" xmlns:r="http://schemas.openxmlformats.org/officeDocument/2006/relationships" xmlns:p="http://schemas.openxmlformats.org/presentationml/2006/main">
  <p:tag name="COLORS" val="-2;-2;-2;-2;-1;-2"/>
  <p:tag name="K_DONE" val="1"/>
  <p:tag name="COLORSETCLASSNAME" val="ColorSet2"/>
</p:tagLst>
</file>

<file path=ppt/tags/tag169.xml><?xml version="1.0" encoding="utf-8"?>
<p:tagLst xmlns:a="http://schemas.openxmlformats.org/drawingml/2006/main" xmlns:r="http://schemas.openxmlformats.org/officeDocument/2006/relationships" xmlns:p="http://schemas.openxmlformats.org/presentationml/2006/main">
  <p:tag name="COLORS" val="-2;-2;-2;-2;-1;-2"/>
  <p:tag name="COLORSETCLASSNAME" val="ColorSet2"/>
</p:tagLst>
</file>

<file path=ppt/tags/tag17.xml><?xml version="1.0" encoding="utf-8"?>
<p:tagLst xmlns:a="http://schemas.openxmlformats.org/drawingml/2006/main" xmlns:r="http://schemas.openxmlformats.org/officeDocument/2006/relationships" xmlns:p="http://schemas.openxmlformats.org/presentationml/2006/main">
  <p:tag name="COLORSETCLASSNAME" val="ColorSet2"/>
  <p:tag name="COLORS" val="Primary;-1;-2;-2;-1;-2"/>
</p:tagLst>
</file>

<file path=ppt/tags/tag170.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71.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72.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173.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74.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75.xml><?xml version="1.0" encoding="utf-8"?>
<p:tagLst xmlns:a="http://schemas.openxmlformats.org/drawingml/2006/main" xmlns:r="http://schemas.openxmlformats.org/officeDocument/2006/relationships" xmlns:p="http://schemas.openxmlformats.org/presentationml/2006/main">
  <p:tag name="COLORS" val="-2;-2;-2;-2;-1;-2"/>
  <p:tag name="K_DONE" val="1"/>
  <p:tag name="COLORSETCLASSNAME" val="ColorSet2"/>
</p:tagLst>
</file>

<file path=ppt/tags/tag176.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177.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178.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179.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8.xml><?xml version="1.0" encoding="utf-8"?>
<p:tagLst xmlns:a="http://schemas.openxmlformats.org/drawingml/2006/main" xmlns:r="http://schemas.openxmlformats.org/officeDocument/2006/relationships" xmlns:p="http://schemas.openxmlformats.org/presentationml/2006/main">
  <p:tag name="COLORSETCLASSNAME" val="ColorSet2"/>
  <p:tag name="COLORS" val="Primary;-1;-2;-2;-1;-2"/>
</p:tagLst>
</file>

<file path=ppt/tags/tag180.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81.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82.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83.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84.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85.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86.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87.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88.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89.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9.xml><?xml version="1.0" encoding="utf-8"?>
<p:tagLst xmlns:a="http://schemas.openxmlformats.org/drawingml/2006/main" xmlns:r="http://schemas.openxmlformats.org/officeDocument/2006/relationships" xmlns:p="http://schemas.openxmlformats.org/presentationml/2006/main">
  <p:tag name="COLORSETCLASSNAME" val="ColorSet2"/>
  <p:tag name="COLORS" val="LightBlue;-1;-2;-2;-1;-2"/>
</p:tagLst>
</file>

<file path=ppt/tags/tag190.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91.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192.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193.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194.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195.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196.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197.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198.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99.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2.xml><?xml version="1.0" encoding="utf-8"?>
<p:tagLst xmlns:a="http://schemas.openxmlformats.org/drawingml/2006/main" xmlns:r="http://schemas.openxmlformats.org/officeDocument/2006/relationships" xmlns:p="http://schemas.openxmlformats.org/presentationml/2006/main">
  <p:tag name="SHAPE_LOCKS" val="16"/>
</p:tagLst>
</file>

<file path=ppt/tags/tag20.xml><?xml version="1.0" encoding="utf-8"?>
<p:tagLst xmlns:a="http://schemas.openxmlformats.org/drawingml/2006/main" xmlns:r="http://schemas.openxmlformats.org/officeDocument/2006/relationships" xmlns:p="http://schemas.openxmlformats.org/presentationml/2006/main">
  <p:tag name="COLORSETCLASSNAME" val="ColorSet2"/>
  <p:tag name="COLORS" val="Primary;-1;-2;-2;-1;-2"/>
</p:tagLst>
</file>

<file path=ppt/tags/tag200.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201.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202.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203.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204.xml><?xml version="1.0" encoding="utf-8"?>
<p:tagLst xmlns:a="http://schemas.openxmlformats.org/drawingml/2006/main" xmlns:r="http://schemas.openxmlformats.org/officeDocument/2006/relationships" xmlns:p="http://schemas.openxmlformats.org/presentationml/2006/main">
  <p:tag name="COLORS" val="-2;-2;-2;-2;-1;-2"/>
  <p:tag name="COLORSETCLASSNAME" val="ColorSet2"/>
</p:tagLst>
</file>

<file path=ppt/tags/tag205.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206.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207.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208.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209.xml><?xml version="1.0" encoding="utf-8"?>
<p:tagLst xmlns:a="http://schemas.openxmlformats.org/drawingml/2006/main" xmlns:r="http://schemas.openxmlformats.org/officeDocument/2006/relationships" xmlns:p="http://schemas.openxmlformats.org/presentationml/2006/main">
  <p:tag name="COLORS" val="-2;-2;-2;-2;-1;-2"/>
  <p:tag name="K_DONE" val="1"/>
  <p:tag name="COLORSETCLASSNAME" val="ColorSet2"/>
</p:tagLst>
</file>

<file path=ppt/tags/tag21.xml><?xml version="1.0" encoding="utf-8"?>
<p:tagLst xmlns:a="http://schemas.openxmlformats.org/drawingml/2006/main" xmlns:r="http://schemas.openxmlformats.org/officeDocument/2006/relationships" xmlns:p="http://schemas.openxmlformats.org/presentationml/2006/main">
  <p:tag name="COLORSETCLASSNAME" val="ColorSet2"/>
  <p:tag name="COLORS" val="LightBlue;-1;-2;-2;-1;-2"/>
</p:tagLst>
</file>

<file path=ppt/tags/tag210.xml><?xml version="1.0" encoding="utf-8"?>
<p:tagLst xmlns:a="http://schemas.openxmlformats.org/drawingml/2006/main" xmlns:r="http://schemas.openxmlformats.org/officeDocument/2006/relationships" xmlns:p="http://schemas.openxmlformats.org/presentationml/2006/main">
  <p:tag name="COLORS" val="-2;-2;-2;-2;-1;-2"/>
  <p:tag name="K_DONE" val="1"/>
  <p:tag name="COLORSETCLASSNAME" val="ColorSet2"/>
</p:tagLst>
</file>

<file path=ppt/tags/tag211.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212.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213.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214.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215.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216.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217.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218.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219.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22.xml><?xml version="1.0" encoding="utf-8"?>
<p:tagLst xmlns:a="http://schemas.openxmlformats.org/drawingml/2006/main" xmlns:r="http://schemas.openxmlformats.org/officeDocument/2006/relationships" xmlns:p="http://schemas.openxmlformats.org/presentationml/2006/main">
  <p:tag name="COLORSETCLASSNAME" val="ColorSet2"/>
  <p:tag name="COLORS" val="Violet;-1;-2;-2;-1;-2"/>
</p:tagLst>
</file>

<file path=ppt/tags/tag220.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221.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222.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223.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224.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225.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226.xml><?xml version="1.0" encoding="utf-8"?>
<p:tagLst xmlns:a="http://schemas.openxmlformats.org/drawingml/2006/main" xmlns:r="http://schemas.openxmlformats.org/officeDocument/2006/relationships" xmlns:p="http://schemas.openxmlformats.org/presentationml/2006/main">
  <p:tag name="COLORS" val="-2;-2;-2;-2;-1;-2"/>
  <p:tag name="K_DONE" val="1"/>
  <p:tag name="COLORSETCLASSNAME" val="ColorSet2"/>
</p:tagLst>
</file>

<file path=ppt/tags/tag227.xml><?xml version="1.0" encoding="utf-8"?>
<p:tagLst xmlns:a="http://schemas.openxmlformats.org/drawingml/2006/main" xmlns:r="http://schemas.openxmlformats.org/officeDocument/2006/relationships" xmlns:p="http://schemas.openxmlformats.org/presentationml/2006/main">
  <p:tag name="COLORS" val="-2;-2;-2;-2;-1;-2"/>
  <p:tag name="K_DONE" val="1"/>
  <p:tag name="COLORSETCLASSNAME" val="ColorSet2"/>
</p:tagLst>
</file>

<file path=ppt/tags/tag228.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229.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23.xml><?xml version="1.0" encoding="utf-8"?>
<p:tagLst xmlns:a="http://schemas.openxmlformats.org/drawingml/2006/main" xmlns:r="http://schemas.openxmlformats.org/officeDocument/2006/relationships" xmlns:p="http://schemas.openxmlformats.org/presentationml/2006/main">
  <p:tag name="COLORSETCLASSNAME" val="ColorSet2"/>
  <p:tag name="COLORS" val="Violet;-1;-2;-2;-1;-2"/>
</p:tagLst>
</file>

<file path=ppt/tags/tag230.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231.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232.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233.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234.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235.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236.xml><?xml version="1.0" encoding="utf-8"?>
<p:tagLst xmlns:a="http://schemas.openxmlformats.org/drawingml/2006/main" xmlns:r="http://schemas.openxmlformats.org/officeDocument/2006/relationships" xmlns:p="http://schemas.openxmlformats.org/presentationml/2006/main">
  <p:tag name="COLORS" val="-2;-2;-2;-2;-1;-2"/>
  <p:tag name="K_DONE" val="1"/>
  <p:tag name="COLORSETCLASSNAME" val="ColorSet2"/>
</p:tagLst>
</file>

<file path=ppt/tags/tag237.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238.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239.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24.xml><?xml version="1.0" encoding="utf-8"?>
<p:tagLst xmlns:a="http://schemas.openxmlformats.org/drawingml/2006/main" xmlns:r="http://schemas.openxmlformats.org/officeDocument/2006/relationships" xmlns:p="http://schemas.openxmlformats.org/presentationml/2006/main">
  <p:tag name="COLORSETCLASSNAME" val="ColorSet2"/>
  <p:tag name="COLORS" val="Violet;-1;-2;-2;-1;-2"/>
</p:tagLst>
</file>

<file path=ppt/tags/tag240.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241.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242.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243.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244.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245.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246.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247.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248.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249.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25.xml><?xml version="1.0" encoding="utf-8"?>
<p:tagLst xmlns:a="http://schemas.openxmlformats.org/drawingml/2006/main" xmlns:r="http://schemas.openxmlformats.org/officeDocument/2006/relationships" xmlns:p="http://schemas.openxmlformats.org/presentationml/2006/main">
  <p:tag name="COLORSETCLASSNAME" val="ColorSet2"/>
  <p:tag name="COLORS" val="Violet;-1;-2;-2;-1;-2"/>
</p:tagLst>
</file>

<file path=ppt/tags/tag250.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251.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252.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253.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254.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255.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256.xml><?xml version="1.0" encoding="utf-8"?>
<p:tagLst xmlns:a="http://schemas.openxmlformats.org/drawingml/2006/main" xmlns:r="http://schemas.openxmlformats.org/officeDocument/2006/relationships" xmlns:p="http://schemas.openxmlformats.org/presentationml/2006/main">
  <p:tag name="COLORS" val="-2;-2;-2;-2;-1;-2"/>
  <p:tag name="K_DONE" val="1"/>
  <p:tag name="COLORSETCLASSNAME" val="ColorSet2"/>
</p:tagLst>
</file>

<file path=ppt/tags/tag257.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258.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259.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26.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260.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261.xml><?xml version="1.0" encoding="utf-8"?>
<p:tagLst xmlns:a="http://schemas.openxmlformats.org/drawingml/2006/main" xmlns:r="http://schemas.openxmlformats.org/officeDocument/2006/relationships" xmlns:p="http://schemas.openxmlformats.org/presentationml/2006/main">
  <p:tag name="COLORSETCLASSNAME" val="ColorSet2"/>
  <p:tag name="COLORS" val="-1;-1;-1;-1;-3;-2"/>
</p:tagLst>
</file>

<file path=ppt/tags/tag262.xml><?xml version="1.0" encoding="utf-8"?>
<p:tagLst xmlns:a="http://schemas.openxmlformats.org/drawingml/2006/main" xmlns:r="http://schemas.openxmlformats.org/officeDocument/2006/relationships" xmlns:p="http://schemas.openxmlformats.org/presentationml/2006/main">
  <p:tag name="COLORSETCLASSNAME" val="ColorSet2"/>
  <p:tag name="COLORS" val="-1;-1;-1;-1;-3;-2"/>
</p:tagLst>
</file>

<file path=ppt/tags/tag263.xml><?xml version="1.0" encoding="utf-8"?>
<p:tagLst xmlns:a="http://schemas.openxmlformats.org/drawingml/2006/main" xmlns:r="http://schemas.openxmlformats.org/officeDocument/2006/relationships" xmlns:p="http://schemas.openxmlformats.org/presentationml/2006/main">
  <p:tag name="COLORSETCLASSNAME" val="ColorSet2"/>
  <p:tag name="COLORS" val="-1;-1;-1;-1;-3;-2"/>
</p:tagLst>
</file>

<file path=ppt/tags/tag264.xml><?xml version="1.0" encoding="utf-8"?>
<p:tagLst xmlns:a="http://schemas.openxmlformats.org/drawingml/2006/main" xmlns:r="http://schemas.openxmlformats.org/officeDocument/2006/relationships" xmlns:p="http://schemas.openxmlformats.org/presentationml/2006/main">
  <p:tag name="COLORSETCLASSNAME" val="ColorSet2"/>
  <p:tag name="COLORS" val="-1;-1;-1;-1;-3;-2"/>
</p:tagLst>
</file>

<file path=ppt/tags/tag265.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266.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267.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268.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269.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27.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270.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271.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272.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273.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274.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275.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276.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277.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278.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279.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28.xml><?xml version="1.0" encoding="utf-8"?>
<p:tagLst xmlns:a="http://schemas.openxmlformats.org/drawingml/2006/main" xmlns:r="http://schemas.openxmlformats.org/officeDocument/2006/relationships" xmlns:p="http://schemas.openxmlformats.org/presentationml/2006/main">
  <p:tag name="COLORSETCLASSNAME" val="ColorSet2"/>
  <p:tag name="COLORS" val="-1;-1;-2;-2;-1;-2"/>
</p:tagLst>
</file>

<file path=ppt/tags/tag280.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281.xml><?xml version="1.0" encoding="utf-8"?>
<p:tagLst xmlns:a="http://schemas.openxmlformats.org/drawingml/2006/main" xmlns:r="http://schemas.openxmlformats.org/officeDocument/2006/relationships" xmlns:p="http://schemas.openxmlformats.org/presentationml/2006/main">
  <p:tag name="COLORSETCLASSNAME" val="ColorSet2"/>
  <p:tag name="COLORS" val="-1;-1;-1;-1;-1;Black"/>
</p:tagLst>
</file>

<file path=ppt/tags/tag282.xml><?xml version="1.0" encoding="utf-8"?>
<p:tagLst xmlns:a="http://schemas.openxmlformats.org/drawingml/2006/main" xmlns:r="http://schemas.openxmlformats.org/officeDocument/2006/relationships" xmlns:p="http://schemas.openxmlformats.org/presentationml/2006/main">
  <p:tag name="COLORSETCLASSNAME" val="ColorSet2"/>
  <p:tag name="COLORS" val="-1;-1;-1;-1;-1;Black"/>
</p:tagLst>
</file>

<file path=ppt/tags/tag283.xml><?xml version="1.0" encoding="utf-8"?>
<p:tagLst xmlns:a="http://schemas.openxmlformats.org/drawingml/2006/main" xmlns:r="http://schemas.openxmlformats.org/officeDocument/2006/relationships" xmlns:p="http://schemas.openxmlformats.org/presentationml/2006/main">
  <p:tag name="COLORSETCLASSNAME" val="ColorSet2"/>
  <p:tag name="COLORS" val="-1;-1;-1;-1;-1;Black"/>
</p:tagLst>
</file>

<file path=ppt/tags/tag284.xml><?xml version="1.0" encoding="utf-8"?>
<p:tagLst xmlns:a="http://schemas.openxmlformats.org/drawingml/2006/main" xmlns:r="http://schemas.openxmlformats.org/officeDocument/2006/relationships" xmlns:p="http://schemas.openxmlformats.org/presentationml/2006/main">
  <p:tag name="COLORSETCLASSNAME" val="ColorSet2"/>
  <p:tag name="COLORS" val="-1;-1;-1;-1;-1;Black"/>
</p:tagLst>
</file>

<file path=ppt/tags/tag285.xml><?xml version="1.0" encoding="utf-8"?>
<p:tagLst xmlns:a="http://schemas.openxmlformats.org/drawingml/2006/main" xmlns:r="http://schemas.openxmlformats.org/officeDocument/2006/relationships" xmlns:p="http://schemas.openxmlformats.org/presentationml/2006/main">
  <p:tag name="COLORSETCLASSNAME" val="ColorSet2"/>
  <p:tag name="COLORS" val="-1;-1;-1;-1;-1;Black"/>
</p:tagLst>
</file>

<file path=ppt/tags/tag286.xml><?xml version="1.0" encoding="utf-8"?>
<p:tagLst xmlns:a="http://schemas.openxmlformats.org/drawingml/2006/main" xmlns:r="http://schemas.openxmlformats.org/officeDocument/2006/relationships" xmlns:p="http://schemas.openxmlformats.org/presentationml/2006/main">
  <p:tag name="COLORSETCLASSNAME" val="ColorSet2"/>
  <p:tag name="COLORS" val="-1;-1;-1;-1;-1;Black"/>
</p:tagLst>
</file>

<file path=ppt/tags/tag287.xml><?xml version="1.0" encoding="utf-8"?>
<p:tagLst xmlns:a="http://schemas.openxmlformats.org/drawingml/2006/main" xmlns:r="http://schemas.openxmlformats.org/officeDocument/2006/relationships" xmlns:p="http://schemas.openxmlformats.org/presentationml/2006/main">
  <p:tag name="COLORSETCLASSNAME" val="ColorSet2"/>
  <p:tag name="COLORS" val="-1;-1;-1;-1;-1;Black"/>
</p:tagLst>
</file>

<file path=ppt/tags/tag288.xml><?xml version="1.0" encoding="utf-8"?>
<p:tagLst xmlns:a="http://schemas.openxmlformats.org/drawingml/2006/main" xmlns:r="http://schemas.openxmlformats.org/officeDocument/2006/relationships" xmlns:p="http://schemas.openxmlformats.org/presentationml/2006/main">
  <p:tag name="COLORSETCLASSNAME" val="ColorSet2"/>
  <p:tag name="COLORS" val="-1;-1;-1;-1;-1;Black"/>
</p:tagLst>
</file>

<file path=ppt/tags/tag289.xml><?xml version="1.0" encoding="utf-8"?>
<p:tagLst xmlns:a="http://schemas.openxmlformats.org/drawingml/2006/main" xmlns:r="http://schemas.openxmlformats.org/officeDocument/2006/relationships" xmlns:p="http://schemas.openxmlformats.org/presentationml/2006/main">
  <p:tag name="COLORSETCLASSNAME" val="ColorSet2"/>
  <p:tag name="COLORS" val="-1;-1;-1;-1;-1;Black"/>
</p:tagLst>
</file>

<file path=ppt/tags/tag29.xml><?xml version="1.0" encoding="utf-8"?>
<p:tagLst xmlns:a="http://schemas.openxmlformats.org/drawingml/2006/main" xmlns:r="http://schemas.openxmlformats.org/officeDocument/2006/relationships" xmlns:p="http://schemas.openxmlformats.org/presentationml/2006/main">
  <p:tag name="COLORSETCLASSNAME" val="ColorSet2"/>
  <p:tag name="COLORS" val="Violet;-1;-2;-2;-1;-2"/>
</p:tagLst>
</file>

<file path=ppt/tags/tag290.xml><?xml version="1.0" encoding="utf-8"?>
<p:tagLst xmlns:a="http://schemas.openxmlformats.org/drawingml/2006/main" xmlns:r="http://schemas.openxmlformats.org/officeDocument/2006/relationships" xmlns:p="http://schemas.openxmlformats.org/presentationml/2006/main">
  <p:tag name="COLORSETCLASSNAME" val="ColorSet2"/>
  <p:tag name="COLORS" val="-1;-1;-1;-1;-1;Black"/>
</p:tagLst>
</file>

<file path=ppt/tags/tag291.xml><?xml version="1.0" encoding="utf-8"?>
<p:tagLst xmlns:a="http://schemas.openxmlformats.org/drawingml/2006/main" xmlns:r="http://schemas.openxmlformats.org/officeDocument/2006/relationships" xmlns:p="http://schemas.openxmlformats.org/presentationml/2006/main">
  <p:tag name="COLORSETCLASSNAME" val="ColorSet2"/>
  <p:tag name="COLORS" val="-1;-1;-1;-1;-1;Black"/>
</p:tagLst>
</file>

<file path=ppt/tags/tag292.xml><?xml version="1.0" encoding="utf-8"?>
<p:tagLst xmlns:a="http://schemas.openxmlformats.org/drawingml/2006/main" xmlns:r="http://schemas.openxmlformats.org/officeDocument/2006/relationships" xmlns:p="http://schemas.openxmlformats.org/presentationml/2006/main">
  <p:tag name="COLORSETCLASSNAME" val="ColorSet2"/>
  <p:tag name="COLORS" val="-1;-1;-1;-1;-1;Black"/>
</p:tagLst>
</file>

<file path=ppt/tags/tag293.xml><?xml version="1.0" encoding="utf-8"?>
<p:tagLst xmlns:a="http://schemas.openxmlformats.org/drawingml/2006/main" xmlns:r="http://schemas.openxmlformats.org/officeDocument/2006/relationships" xmlns:p="http://schemas.openxmlformats.org/presentationml/2006/main">
  <p:tag name="COLORSETCLASSNAME" val="ColorSet2"/>
  <p:tag name="COLORS" val="-1;-1;-1;-1;-1;Black"/>
</p:tagLst>
</file>

<file path=ppt/tags/tag294.xml><?xml version="1.0" encoding="utf-8"?>
<p:tagLst xmlns:a="http://schemas.openxmlformats.org/drawingml/2006/main" xmlns:r="http://schemas.openxmlformats.org/officeDocument/2006/relationships" xmlns:p="http://schemas.openxmlformats.org/presentationml/2006/main">
  <p:tag name="COLORS" val="-2;-2;-2;-2;-1;-2"/>
  <p:tag name="COLORSETCLASSNAME" val="ColorSet2"/>
</p:tagLst>
</file>

<file path=ppt/tags/tag295.xml><?xml version="1.0" encoding="utf-8"?>
<p:tagLst xmlns:a="http://schemas.openxmlformats.org/drawingml/2006/main" xmlns:r="http://schemas.openxmlformats.org/officeDocument/2006/relationships" xmlns:p="http://schemas.openxmlformats.org/presentationml/2006/main">
  <p:tag name="COLORSETCLASSNAME" val="ColorSet2"/>
  <p:tag name="COLORS" val="-1;-1;-1;-1;-1;Black"/>
</p:tagLst>
</file>

<file path=ppt/tags/tag296.xml><?xml version="1.0" encoding="utf-8"?>
<p:tagLst xmlns:a="http://schemas.openxmlformats.org/drawingml/2006/main" xmlns:r="http://schemas.openxmlformats.org/officeDocument/2006/relationships" xmlns:p="http://schemas.openxmlformats.org/presentationml/2006/main">
  <p:tag name="COLORS" val="-2;-2;-2;-2;-1;-2"/>
  <p:tag name="COLORSETCLASSNAME" val="ColorSet2"/>
</p:tagLst>
</file>

<file path=ppt/tags/tag297.xml><?xml version="1.0" encoding="utf-8"?>
<p:tagLst xmlns:a="http://schemas.openxmlformats.org/drawingml/2006/main" xmlns:r="http://schemas.openxmlformats.org/officeDocument/2006/relationships" xmlns:p="http://schemas.openxmlformats.org/presentationml/2006/main">
  <p:tag name="COLORSETCLASSNAME" val="ColorSet2"/>
  <p:tag name="COLORS" val="-1;-1;-1;-1;-1;Black"/>
</p:tagLst>
</file>

<file path=ppt/tags/tag298.xml><?xml version="1.0" encoding="utf-8"?>
<p:tagLst xmlns:a="http://schemas.openxmlformats.org/drawingml/2006/main" xmlns:r="http://schemas.openxmlformats.org/officeDocument/2006/relationships" xmlns:p="http://schemas.openxmlformats.org/presentationml/2006/main">
  <p:tag name="COLORSETCLASSNAME" val="ColorSet2"/>
  <p:tag name="COLORS" val="-1;-1;-1;-1;-1;Black"/>
</p:tagLst>
</file>

<file path=ppt/tags/tag299.xml><?xml version="1.0" encoding="utf-8"?>
<p:tagLst xmlns:a="http://schemas.openxmlformats.org/drawingml/2006/main" xmlns:r="http://schemas.openxmlformats.org/officeDocument/2006/relationships" xmlns:p="http://schemas.openxmlformats.org/presentationml/2006/main">
  <p:tag name="COLORSETCLASSNAME" val="ColorSet2"/>
  <p:tag name="COLORS" val="-1;-1;-1;-1;-1;Black"/>
</p:tagLst>
</file>

<file path=ppt/tags/tag3.xml><?xml version="1.0" encoding="utf-8"?>
<p:tagLst xmlns:a="http://schemas.openxmlformats.org/drawingml/2006/main" xmlns:r="http://schemas.openxmlformats.org/officeDocument/2006/relationships" xmlns:p="http://schemas.openxmlformats.org/presentationml/2006/main">
  <p:tag name="SHAPE_LOCKS" val="16"/>
</p:tagLst>
</file>

<file path=ppt/tags/tag30.xml><?xml version="1.0" encoding="utf-8"?>
<p:tagLst xmlns:a="http://schemas.openxmlformats.org/drawingml/2006/main" xmlns:r="http://schemas.openxmlformats.org/officeDocument/2006/relationships" xmlns:p="http://schemas.openxmlformats.org/presentationml/2006/main">
  <p:tag name="COLORSETCLASSNAME" val="ColorSet2"/>
  <p:tag name="COLORS" val="LightBlue;-1;-2;-2;-1;-2"/>
</p:tagLst>
</file>

<file path=ppt/tags/tag300.xml><?xml version="1.0" encoding="utf-8"?>
<p:tagLst xmlns:a="http://schemas.openxmlformats.org/drawingml/2006/main" xmlns:r="http://schemas.openxmlformats.org/officeDocument/2006/relationships" xmlns:p="http://schemas.openxmlformats.org/presentationml/2006/main">
  <p:tag name="COLORS" val="-2;-2;-2;-2;-1;-2"/>
  <p:tag name="COLORSETCLASSNAME" val="ColorSet2"/>
</p:tagLst>
</file>

<file path=ppt/tags/tag301.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302.xml><?xml version="1.0" encoding="utf-8"?>
<p:tagLst xmlns:a="http://schemas.openxmlformats.org/drawingml/2006/main" xmlns:r="http://schemas.openxmlformats.org/officeDocument/2006/relationships" xmlns:p="http://schemas.openxmlformats.org/presentationml/2006/main">
  <p:tag name="COLORSETCLASSNAME" val="ColorSet2"/>
  <p:tag name="COLORS" val="-1;-1;Violet;-1;-1;-2"/>
</p:tagLst>
</file>

<file path=ppt/tags/tag303.xml><?xml version="1.0" encoding="utf-8"?>
<p:tagLst xmlns:a="http://schemas.openxmlformats.org/drawingml/2006/main" xmlns:r="http://schemas.openxmlformats.org/officeDocument/2006/relationships" xmlns:p="http://schemas.openxmlformats.org/presentationml/2006/main">
  <p:tag name="COLORSETCLASSNAME" val="ColorSet2"/>
  <p:tag name="COLORS" val="-1;-1;-1;-1;-1;Black"/>
</p:tagLst>
</file>

<file path=ppt/tags/tag304.xml><?xml version="1.0" encoding="utf-8"?>
<p:tagLst xmlns:a="http://schemas.openxmlformats.org/drawingml/2006/main" xmlns:r="http://schemas.openxmlformats.org/officeDocument/2006/relationships" xmlns:p="http://schemas.openxmlformats.org/presentationml/2006/main">
  <p:tag name="COLORSETCLASSNAME" val="ColorSet2"/>
  <p:tag name="COLORS" val="-1;-1;-1;-1;-1;Black"/>
</p:tagLst>
</file>

<file path=ppt/tags/tag305.xml><?xml version="1.0" encoding="utf-8"?>
<p:tagLst xmlns:a="http://schemas.openxmlformats.org/drawingml/2006/main" xmlns:r="http://schemas.openxmlformats.org/officeDocument/2006/relationships" xmlns:p="http://schemas.openxmlformats.org/presentationml/2006/main">
  <p:tag name="COLORSETCLASSNAME" val="ColorSet2"/>
  <p:tag name="COLORS" val="-1;-1;-1;-1;-1;Black"/>
</p:tagLst>
</file>

<file path=ppt/tags/tag306.xml><?xml version="1.0" encoding="utf-8"?>
<p:tagLst xmlns:a="http://schemas.openxmlformats.org/drawingml/2006/main" xmlns:r="http://schemas.openxmlformats.org/officeDocument/2006/relationships" xmlns:p="http://schemas.openxmlformats.org/presentationml/2006/main">
  <p:tag name="COLORSETCLASSNAME" val="ColorSet2"/>
  <p:tag name="COLORS" val="-1;-1;-1;-1;-1;Black"/>
</p:tagLst>
</file>

<file path=ppt/tags/tag307.xml><?xml version="1.0" encoding="utf-8"?>
<p:tagLst xmlns:a="http://schemas.openxmlformats.org/drawingml/2006/main" xmlns:r="http://schemas.openxmlformats.org/officeDocument/2006/relationships" xmlns:p="http://schemas.openxmlformats.org/presentationml/2006/main">
  <p:tag name="COLORS" val="-2;-2;-2;-2;-1;-2"/>
  <p:tag name="COLORSETCLASSNAME" val="ColorSet2"/>
</p:tagLst>
</file>

<file path=ppt/tags/tag308.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309.xml><?xml version="1.0" encoding="utf-8"?>
<p:tagLst xmlns:a="http://schemas.openxmlformats.org/drawingml/2006/main" xmlns:r="http://schemas.openxmlformats.org/officeDocument/2006/relationships" xmlns:p="http://schemas.openxmlformats.org/presentationml/2006/main">
  <p:tag name="COLORSETCLASSNAME" val="ColorSet2"/>
  <p:tag name="COLORS" val="-1;-1;Violet;-1;-1;-2"/>
</p:tagLst>
</file>

<file path=ppt/tags/tag31.xml><?xml version="1.0" encoding="utf-8"?>
<p:tagLst xmlns:a="http://schemas.openxmlformats.org/drawingml/2006/main" xmlns:r="http://schemas.openxmlformats.org/officeDocument/2006/relationships" xmlns:p="http://schemas.openxmlformats.org/presentationml/2006/main">
  <p:tag name="COLORSETCLASSNAME" val="ColorSet2"/>
  <p:tag name="COLORS" val="-1;-1;-2;-2;-1;-2"/>
</p:tagLst>
</file>

<file path=ppt/tags/tag310.xml><?xml version="1.0" encoding="utf-8"?>
<p:tagLst xmlns:a="http://schemas.openxmlformats.org/drawingml/2006/main" xmlns:r="http://schemas.openxmlformats.org/officeDocument/2006/relationships" xmlns:p="http://schemas.openxmlformats.org/presentationml/2006/main">
  <p:tag name="COLORS" val="-2;-2;-2;-2;-1;-2"/>
  <p:tag name="COLORSETCLASSNAME" val="ColorSet2"/>
</p:tagLst>
</file>

<file path=ppt/tags/tag311.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312.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313.xml><?xml version="1.0" encoding="utf-8"?>
<p:tagLst xmlns:a="http://schemas.openxmlformats.org/drawingml/2006/main" xmlns:r="http://schemas.openxmlformats.org/officeDocument/2006/relationships" xmlns:p="http://schemas.openxmlformats.org/presentationml/2006/main">
  <p:tag name="COLORSETCLASSNAME" val="ColorSet2"/>
  <p:tag name="COLORS" val="-1;Black;-2;-2;-1;Black"/>
</p:tagLst>
</file>

<file path=ppt/tags/tag314.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315.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316.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317.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318.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319.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32.xml><?xml version="1.0" encoding="utf-8"?>
<p:tagLst xmlns:a="http://schemas.openxmlformats.org/drawingml/2006/main" xmlns:r="http://schemas.openxmlformats.org/officeDocument/2006/relationships" xmlns:p="http://schemas.openxmlformats.org/presentationml/2006/main">
  <p:tag name="COLORSETCLASSNAME" val="ColorSet2"/>
  <p:tag name="COLORS" val="-1;-1;-2;-2;-1;-2"/>
</p:tagLst>
</file>

<file path=ppt/tags/tag320.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321.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322.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323.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324.xml><?xml version="1.0" encoding="utf-8"?>
<p:tagLst xmlns:a="http://schemas.openxmlformats.org/drawingml/2006/main" xmlns:r="http://schemas.openxmlformats.org/officeDocument/2006/relationships" xmlns:p="http://schemas.openxmlformats.org/presentationml/2006/main">
  <p:tag name="FIELD.CHAPTER.CONTENT" val="Continuous Integration @ CC-DA and CC-AD"/>
  <p:tag name="FIELD.CHAPTER.VALUE" val="Continuous Integration @ CC-DA and CC-AD"/>
  <p:tag name="FIELD.DPT.CONTENT" val="CC-AD/ESW"/>
  <p:tag name="FIELD.DPT.VALUE" val="CC-AD/ESW | "/>
  <p:tag name="FIELDS.INITIALIZED" val="1"/>
  <p:tag name="ML_1" val="RB_Abt_CC"/>
  <p:tag name="ML_2" val="Bosch2.mcr"/>
  <p:tag name="ML_LAYOUT_RESOURCE" val="BOSCH2_16_9_2018.MCR"/>
  <p:tag name="SHAPESETGROUPCLASSNAME" val="ShapeSetGroup1"/>
  <p:tag name="SHAPESETCLASSNAME" val="Object"/>
  <p:tag name="COLORSETGROUPCLASSNAME" val="ColorSetGroup1"/>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CONTENT PLACEHOLDER 2_SHAPECLASSPROTECTIONTYPE" val="0"/>
  <p:tag name="TEXTBOX 8_SHAPECLASSPROTECTIONTYPE" val="25"/>
  <p:tag name="TITLE 1_SHAPECLASSPROTECTIONTYPE" val="9"/>
</p:tagLst>
</file>

<file path=ppt/tags/tag325.xml><?xml version="1.0" encoding="utf-8"?>
<p:tagLst xmlns:a="http://schemas.openxmlformats.org/drawingml/2006/main" xmlns:r="http://schemas.openxmlformats.org/officeDocument/2006/relationships" xmlns:p="http://schemas.openxmlformats.org/presentationml/2006/main">
  <p:tag name="COLORSETCLASSNAME" val="ColorSet2"/>
  <p:tag name="COLORS" val="-1;-1;Violet;-1;-1;Black"/>
</p:tagLst>
</file>

<file path=ppt/tags/tag326.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Object"/>
  <p:tag name="COLORSETGROUPCLASSNAME" val="ColorSetGroup1"/>
  <p:tag name="FONTSETGROUPCLASSNAME" val="FontSetGroup1"/>
  <p:tag name="SHAPECLASSNAME" val="Attachment"/>
  <p:tag name="SHAPECLASSPROTECTIONTYPE" val="3"/>
</p:tagLst>
</file>

<file path=ppt/tags/tag327.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Object"/>
  <p:tag name="COLORSETGROUPCLASSNAME" val="ColorSetGroup1"/>
  <p:tag name="FONTSETGROUPCLASSNAME" val="FontSetGroup1"/>
  <p:tag name="SHAPECLASSNAME" val="tNavbar"/>
  <p:tag name="SHAPECLASSPROTECTIONTYPE" val="31"/>
</p:tagLst>
</file>

<file path=ppt/tags/tag328.xml><?xml version="1.0" encoding="utf-8"?>
<p:tagLst xmlns:a="http://schemas.openxmlformats.org/drawingml/2006/main" xmlns:r="http://schemas.openxmlformats.org/officeDocument/2006/relationships" xmlns:p="http://schemas.openxmlformats.org/presentationml/2006/main">
  <p:tag name="COLORSETCLASSNAME" val="ColorSet2"/>
  <p:tag name="COLORS" val="-1;-1;Violet;-1;-1;Black"/>
</p:tagLst>
</file>

<file path=ppt/tags/tag329.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33.xml><?xml version="1.0" encoding="utf-8"?>
<p:tagLst xmlns:a="http://schemas.openxmlformats.org/drawingml/2006/main" xmlns:r="http://schemas.openxmlformats.org/officeDocument/2006/relationships" xmlns:p="http://schemas.openxmlformats.org/presentationml/2006/main">
  <p:tag name="COLORSETCLASSNAME" val="ColorSet2"/>
  <p:tag name="COLORS" val="-1;-1;-2;-2;-1;-2"/>
</p:tagLst>
</file>

<file path=ppt/tags/tag330.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331.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332.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333.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334.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335.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336.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337.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338.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339.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34.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340.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341.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342.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343.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344.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345.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346.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347.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348.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349.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35.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350.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351.xml><?xml version="1.0" encoding="utf-8"?>
<p:tagLst xmlns:a="http://schemas.openxmlformats.org/drawingml/2006/main" xmlns:r="http://schemas.openxmlformats.org/officeDocument/2006/relationships" xmlns:p="http://schemas.openxmlformats.org/presentationml/2006/main">
  <p:tag name="COLORSETCLASSNAME" val="ColorSet2"/>
  <p:tag name="COLORS" val="-1;-1;-1;-1;-3;-2"/>
</p:tagLst>
</file>

<file path=ppt/tags/tag352.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353.xml><?xml version="1.0" encoding="utf-8"?>
<p:tagLst xmlns:a="http://schemas.openxmlformats.org/drawingml/2006/main" xmlns:r="http://schemas.openxmlformats.org/officeDocument/2006/relationships" xmlns:p="http://schemas.openxmlformats.org/presentationml/2006/main">
  <p:tag name="COLORSETCLASSNAME" val="ColorSet2"/>
  <p:tag name="COLORS" val="-2;-2;Magenta;-1;-1;-2"/>
</p:tagLst>
</file>

<file path=ppt/tags/tag354.xml><?xml version="1.0" encoding="utf-8"?>
<p:tagLst xmlns:a="http://schemas.openxmlformats.org/drawingml/2006/main" xmlns:r="http://schemas.openxmlformats.org/officeDocument/2006/relationships" xmlns:p="http://schemas.openxmlformats.org/presentationml/2006/main">
  <p:tag name="COLORSETCLASSNAME" val="ColorSet2"/>
  <p:tag name="COLORS" val="-2;-2;Magenta;-1;-1;-2"/>
</p:tagLst>
</file>

<file path=ppt/tags/tag355.xml><?xml version="1.0" encoding="utf-8"?>
<p:tagLst xmlns:a="http://schemas.openxmlformats.org/drawingml/2006/main" xmlns:r="http://schemas.openxmlformats.org/officeDocument/2006/relationships" xmlns:p="http://schemas.openxmlformats.org/presentationml/2006/main">
  <p:tag name="COLORSETCLASSNAME" val="ColorSet2"/>
  <p:tag name="COLORS" val="-1;-1;-1;-1;-3;-2"/>
</p:tagLst>
</file>

<file path=ppt/tags/tag356.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357.xml><?xml version="1.0" encoding="utf-8"?>
<p:tagLst xmlns:a="http://schemas.openxmlformats.org/drawingml/2006/main" xmlns:r="http://schemas.openxmlformats.org/officeDocument/2006/relationships" xmlns:p="http://schemas.openxmlformats.org/presentationml/2006/main">
  <p:tag name="COLORSETCLASSNAME" val="ColorSet2"/>
  <p:tag name="COLORS" val="-1;-1;-1;-1;-3;-2"/>
</p:tagLst>
</file>

<file path=ppt/tags/tag358.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359.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36.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360.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361.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362.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363.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364.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365.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366.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367.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368.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369.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37.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370.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371.xml><?xml version="1.0" encoding="utf-8"?>
<p:tagLst xmlns:a="http://schemas.openxmlformats.org/drawingml/2006/main" xmlns:r="http://schemas.openxmlformats.org/officeDocument/2006/relationships" xmlns:p="http://schemas.openxmlformats.org/presentationml/2006/main">
  <p:tag name="COLORSETCLASSNAME" val="ColorSet2"/>
  <p:tag name="COLORS" val="-1;-1;-2;-2;-1;-2"/>
</p:tagLst>
</file>

<file path=ppt/tags/tag372.xml><?xml version="1.0" encoding="utf-8"?>
<p:tagLst xmlns:a="http://schemas.openxmlformats.org/drawingml/2006/main" xmlns:r="http://schemas.openxmlformats.org/officeDocument/2006/relationships" xmlns:p="http://schemas.openxmlformats.org/presentationml/2006/main">
  <p:tag name="COLORSETCLASSNAME" val="ColorSet2"/>
  <p:tag name="COLORS" val="-1;-1;-2;-2;-1;-2"/>
</p:tagLst>
</file>

<file path=ppt/tags/tag373.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374.xml><?xml version="1.0" encoding="utf-8"?>
<p:tagLst xmlns:a="http://schemas.openxmlformats.org/drawingml/2006/main" xmlns:r="http://schemas.openxmlformats.org/officeDocument/2006/relationships" xmlns:p="http://schemas.openxmlformats.org/presentationml/2006/main">
  <p:tag name="COLORSETCLASSNAME" val="ColorSet2"/>
  <p:tag name="COLORS" val="-1;-1;-2;-2;-1;-2"/>
</p:tagLst>
</file>

<file path=ppt/tags/tag375.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376.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377.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378.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379.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38.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380.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381.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382.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383.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384.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385.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386.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387.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388.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389.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39.xml><?xml version="1.0" encoding="utf-8"?>
<p:tagLst xmlns:a="http://schemas.openxmlformats.org/drawingml/2006/main" xmlns:r="http://schemas.openxmlformats.org/officeDocument/2006/relationships" xmlns:p="http://schemas.openxmlformats.org/presentationml/2006/main">
  <p:tag name="COLORSETCLASSNAME" val="ColorSet2"/>
  <p:tag name="COLORS" val="Primary;-1;-2;-2;-1;-2"/>
</p:tagLst>
</file>

<file path=ppt/tags/tag390.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391.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392.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393.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394.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395.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396.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397.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398.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399.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4.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40.xml><?xml version="1.0" encoding="utf-8"?>
<p:tagLst xmlns:a="http://schemas.openxmlformats.org/drawingml/2006/main" xmlns:r="http://schemas.openxmlformats.org/officeDocument/2006/relationships" xmlns:p="http://schemas.openxmlformats.org/presentationml/2006/main">
  <p:tag name="COLORSETCLASSNAME" val="ColorSet2"/>
  <p:tag name="COLORS" val="Primary;-1;-2;-2;-1;-2"/>
</p:tagLst>
</file>

<file path=ppt/tags/tag400.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401.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402.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403.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404.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405.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406.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407.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408.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409.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41.xml><?xml version="1.0" encoding="utf-8"?>
<p:tagLst xmlns:a="http://schemas.openxmlformats.org/drawingml/2006/main" xmlns:r="http://schemas.openxmlformats.org/officeDocument/2006/relationships" xmlns:p="http://schemas.openxmlformats.org/presentationml/2006/main">
  <p:tag name="COLORSETCLASSNAME" val="ColorSet2"/>
  <p:tag name="COLORS" val="LightBlue;-1;-2;-2;-1;-2"/>
</p:tagLst>
</file>

<file path=ppt/tags/tag410.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411.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412.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413.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414.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415.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416.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417.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418.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419.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42.xml><?xml version="1.0" encoding="utf-8"?>
<p:tagLst xmlns:a="http://schemas.openxmlformats.org/drawingml/2006/main" xmlns:r="http://schemas.openxmlformats.org/officeDocument/2006/relationships" xmlns:p="http://schemas.openxmlformats.org/presentationml/2006/main">
  <p:tag name="COLORSETCLASSNAME" val="ColorSet2"/>
  <p:tag name="COLORS" val="LightBlue;-1;-2;-2;-1;-2"/>
</p:tagLst>
</file>

<file path=ppt/tags/tag420.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421.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422.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423.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424.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425.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426.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427.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428.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429.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43.xml><?xml version="1.0" encoding="utf-8"?>
<p:tagLst xmlns:a="http://schemas.openxmlformats.org/drawingml/2006/main" xmlns:r="http://schemas.openxmlformats.org/officeDocument/2006/relationships" xmlns:p="http://schemas.openxmlformats.org/presentationml/2006/main">
  <p:tag name="COLORSETCLASSNAME" val="ColorSet2"/>
  <p:tag name="COLORS" val="-1;-1;-2;-2;-1;-2"/>
</p:tagLst>
</file>

<file path=ppt/tags/tag430.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431.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432.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433.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434.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435.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436.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437.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438.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439.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44.xml><?xml version="1.0" encoding="utf-8"?>
<p:tagLst xmlns:a="http://schemas.openxmlformats.org/drawingml/2006/main" xmlns:r="http://schemas.openxmlformats.org/officeDocument/2006/relationships" xmlns:p="http://schemas.openxmlformats.org/presentationml/2006/main">
  <p:tag name="COLORSETCLASSNAME" val="ColorSet2"/>
  <p:tag name="COLORS" val="-1;-1;-2;-2;-1;-2"/>
</p:tagLst>
</file>

<file path=ppt/tags/tag440.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441.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442.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443.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444.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445.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446.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447.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448.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449.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45.xml><?xml version="1.0" encoding="utf-8"?>
<p:tagLst xmlns:a="http://schemas.openxmlformats.org/drawingml/2006/main" xmlns:r="http://schemas.openxmlformats.org/officeDocument/2006/relationships" xmlns:p="http://schemas.openxmlformats.org/presentationml/2006/main">
  <p:tag name="COLORSETCLASSNAME" val="ColorSet2"/>
  <p:tag name="COLORS" val="-1;-1;-2;-2;-1;-2"/>
</p:tagLst>
</file>

<file path=ppt/tags/tag450.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451.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452.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453.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46.xml><?xml version="1.0" encoding="utf-8"?>
<p:tagLst xmlns:a="http://schemas.openxmlformats.org/drawingml/2006/main" xmlns:r="http://schemas.openxmlformats.org/officeDocument/2006/relationships" xmlns:p="http://schemas.openxmlformats.org/presentationml/2006/main">
  <p:tag name="COLORSETCLASSNAME" val="ColorSet2"/>
  <p:tag name="COLORS" val="Primary;-1;-2;-2;-1;-2"/>
</p:tagLst>
</file>

<file path=ppt/tags/tag47.xml><?xml version="1.0" encoding="utf-8"?>
<p:tagLst xmlns:a="http://schemas.openxmlformats.org/drawingml/2006/main" xmlns:r="http://schemas.openxmlformats.org/officeDocument/2006/relationships" xmlns:p="http://schemas.openxmlformats.org/presentationml/2006/main">
  <p:tag name="COLORSETCLASSNAME" val="ColorSet2"/>
  <p:tag name="COLORS" val="Primary;-1;-2;-2;-1;-2"/>
</p:tagLst>
</file>

<file path=ppt/tags/tag48.xml><?xml version="1.0" encoding="utf-8"?>
<p:tagLst xmlns:a="http://schemas.openxmlformats.org/drawingml/2006/main" xmlns:r="http://schemas.openxmlformats.org/officeDocument/2006/relationships" xmlns:p="http://schemas.openxmlformats.org/presentationml/2006/main">
  <p:tag name="COLORSETCLASSNAME" val="ColorSet2"/>
  <p:tag name="COLORS" val="Primary;-1;-2;-2;-1;-2"/>
</p:tagLst>
</file>

<file path=ppt/tags/tag49.xml><?xml version="1.0" encoding="utf-8"?>
<p:tagLst xmlns:a="http://schemas.openxmlformats.org/drawingml/2006/main" xmlns:r="http://schemas.openxmlformats.org/officeDocument/2006/relationships" xmlns:p="http://schemas.openxmlformats.org/presentationml/2006/main">
  <p:tag name="COLORSETCLASSNAME" val="ColorSet2"/>
  <p:tag name="COLORS" val="LightBlue;-1;-2;-2;-1;-2"/>
</p:tagLst>
</file>

<file path=ppt/tags/tag5.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50.xml><?xml version="1.0" encoding="utf-8"?>
<p:tagLst xmlns:a="http://schemas.openxmlformats.org/drawingml/2006/main" xmlns:r="http://schemas.openxmlformats.org/officeDocument/2006/relationships" xmlns:p="http://schemas.openxmlformats.org/presentationml/2006/main">
  <p:tag name="COLORSETCLASSNAME" val="ColorSet2"/>
  <p:tag name="COLORS" val="Primary;-1;-2;-2;-1;-2"/>
</p:tagLst>
</file>

<file path=ppt/tags/tag51.xml><?xml version="1.0" encoding="utf-8"?>
<p:tagLst xmlns:a="http://schemas.openxmlformats.org/drawingml/2006/main" xmlns:r="http://schemas.openxmlformats.org/officeDocument/2006/relationships" xmlns:p="http://schemas.openxmlformats.org/presentationml/2006/main">
  <p:tag name="COLORSETCLASSNAME" val="ColorSet2"/>
  <p:tag name="COLORS" val="LightBlue;-1;-2;-2;-1;-2"/>
</p:tagLst>
</file>

<file path=ppt/tags/tag52.xml><?xml version="1.0" encoding="utf-8"?>
<p:tagLst xmlns:a="http://schemas.openxmlformats.org/drawingml/2006/main" xmlns:r="http://schemas.openxmlformats.org/officeDocument/2006/relationships" xmlns:p="http://schemas.openxmlformats.org/presentationml/2006/main">
  <p:tag name="COLORSETCLASSNAME" val="ColorSet2"/>
  <p:tag name="COLORS" val="Violet;-1;-2;-2;-1;-2"/>
</p:tagLst>
</file>

<file path=ppt/tags/tag53.xml><?xml version="1.0" encoding="utf-8"?>
<p:tagLst xmlns:a="http://schemas.openxmlformats.org/drawingml/2006/main" xmlns:r="http://schemas.openxmlformats.org/officeDocument/2006/relationships" xmlns:p="http://schemas.openxmlformats.org/presentationml/2006/main">
  <p:tag name="COLORSETCLASSNAME" val="ColorSet2"/>
  <p:tag name="COLORS" val="Violet;-1;-2;-2;-1;-2"/>
</p:tagLst>
</file>

<file path=ppt/tags/tag54.xml><?xml version="1.0" encoding="utf-8"?>
<p:tagLst xmlns:a="http://schemas.openxmlformats.org/drawingml/2006/main" xmlns:r="http://schemas.openxmlformats.org/officeDocument/2006/relationships" xmlns:p="http://schemas.openxmlformats.org/presentationml/2006/main">
  <p:tag name="COLORSETCLASSNAME" val="ColorSet2"/>
  <p:tag name="COLORS" val="Violet;-1;-2;-2;-1;-2"/>
</p:tagLst>
</file>

<file path=ppt/tags/tag55.xml><?xml version="1.0" encoding="utf-8"?>
<p:tagLst xmlns:a="http://schemas.openxmlformats.org/drawingml/2006/main" xmlns:r="http://schemas.openxmlformats.org/officeDocument/2006/relationships" xmlns:p="http://schemas.openxmlformats.org/presentationml/2006/main">
  <p:tag name="COLORSETCLASSNAME" val="ColorSet2"/>
  <p:tag name="COLORS" val="Violet;-1;-2;-2;-1;-2"/>
</p:tagLst>
</file>

<file path=ppt/tags/tag56.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57.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58.xml><?xml version="1.0" encoding="utf-8"?>
<p:tagLst xmlns:a="http://schemas.openxmlformats.org/drawingml/2006/main" xmlns:r="http://schemas.openxmlformats.org/officeDocument/2006/relationships" xmlns:p="http://schemas.openxmlformats.org/presentationml/2006/main">
  <p:tag name="COLORSETCLASSNAME" val="ColorSet2"/>
  <p:tag name="COLORS" val="-1;-1;-2;-2;-1;-2"/>
</p:tagLst>
</file>

<file path=ppt/tags/tag59.xml><?xml version="1.0" encoding="utf-8"?>
<p:tagLst xmlns:a="http://schemas.openxmlformats.org/drawingml/2006/main" xmlns:r="http://schemas.openxmlformats.org/officeDocument/2006/relationships" xmlns:p="http://schemas.openxmlformats.org/presentationml/2006/main">
  <p:tag name="COLORSETCLASSNAME" val="ColorSet2"/>
  <p:tag name="COLORS" val="Violet;-1;-2;-2;-1;-2"/>
</p:tagLst>
</file>

<file path=ppt/tags/tag6.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60.xml><?xml version="1.0" encoding="utf-8"?>
<p:tagLst xmlns:a="http://schemas.openxmlformats.org/drawingml/2006/main" xmlns:r="http://schemas.openxmlformats.org/officeDocument/2006/relationships" xmlns:p="http://schemas.openxmlformats.org/presentationml/2006/main">
  <p:tag name="COLORSETCLASSNAME" val="ColorSet2"/>
  <p:tag name="COLORS" val="LightBlue;-1;-2;-2;-1;-2"/>
</p:tagLst>
</file>

<file path=ppt/tags/tag61.xml><?xml version="1.0" encoding="utf-8"?>
<p:tagLst xmlns:a="http://schemas.openxmlformats.org/drawingml/2006/main" xmlns:r="http://schemas.openxmlformats.org/officeDocument/2006/relationships" xmlns:p="http://schemas.openxmlformats.org/presentationml/2006/main">
  <p:tag name="COLORSETCLASSNAME" val="ColorSet2"/>
  <p:tag name="COLORS" val="-1;-1;-2;-2;-1;-2"/>
</p:tagLst>
</file>

<file path=ppt/tags/tag62.xml><?xml version="1.0" encoding="utf-8"?>
<p:tagLst xmlns:a="http://schemas.openxmlformats.org/drawingml/2006/main" xmlns:r="http://schemas.openxmlformats.org/officeDocument/2006/relationships" xmlns:p="http://schemas.openxmlformats.org/presentationml/2006/main">
  <p:tag name="COLORSETCLASSNAME" val="ColorSet2"/>
  <p:tag name="COLORS" val="-1;-1;-2;-2;-1;-2"/>
</p:tagLst>
</file>

<file path=ppt/tags/tag63.xml><?xml version="1.0" encoding="utf-8"?>
<p:tagLst xmlns:a="http://schemas.openxmlformats.org/drawingml/2006/main" xmlns:r="http://schemas.openxmlformats.org/officeDocument/2006/relationships" xmlns:p="http://schemas.openxmlformats.org/presentationml/2006/main">
  <p:tag name="COLORSETCLASSNAME" val="ColorSet2"/>
  <p:tag name="COLORS" val="-1;-1;-2;-2;-1;-2"/>
</p:tagLst>
</file>

<file path=ppt/tags/tag64.xml><?xml version="1.0" encoding="utf-8"?>
<p:tagLst xmlns:a="http://schemas.openxmlformats.org/drawingml/2006/main" xmlns:r="http://schemas.openxmlformats.org/officeDocument/2006/relationships" xmlns:p="http://schemas.openxmlformats.org/presentationml/2006/main">
  <p:tag name="COLORSETCLASSNAME" val="ColorSet2"/>
  <p:tag name="COLORS" val="-1;-1;Violet;-1;-1;-2"/>
</p:tagLst>
</file>

<file path=ppt/tags/tag65.xml><?xml version="1.0" encoding="utf-8"?>
<p:tagLst xmlns:a="http://schemas.openxmlformats.org/drawingml/2006/main" xmlns:r="http://schemas.openxmlformats.org/officeDocument/2006/relationships" xmlns:p="http://schemas.openxmlformats.org/presentationml/2006/main">
  <p:tag name="COLORSETCLASSNAME" val="ColorSet2"/>
  <p:tag name="COLORS" val="-1;-1;Violet;-1;-1;-2"/>
</p:tagLst>
</file>

<file path=ppt/tags/tag66.xml><?xml version="1.0" encoding="utf-8"?>
<p:tagLst xmlns:a="http://schemas.openxmlformats.org/drawingml/2006/main" xmlns:r="http://schemas.openxmlformats.org/officeDocument/2006/relationships" xmlns:p="http://schemas.openxmlformats.org/presentationml/2006/main">
  <p:tag name="COLORS" val="-2;-2;-2;-2;-1;-2"/>
  <p:tag name="COLORSETCLASSNAME" val="ColorSet2"/>
</p:tagLst>
</file>

<file path=ppt/tags/tag67.xml><?xml version="1.0" encoding="utf-8"?>
<p:tagLst xmlns:a="http://schemas.openxmlformats.org/drawingml/2006/main" xmlns:r="http://schemas.openxmlformats.org/officeDocument/2006/relationships" xmlns:p="http://schemas.openxmlformats.org/presentationml/2006/main">
  <p:tag name="COLORSETCLASSNAME" val="ColorSet2"/>
  <p:tag name="COLORS" val="-1;-1;Violet;-1;-1;-2"/>
</p:tagLst>
</file>

<file path=ppt/tags/tag68.xml><?xml version="1.0" encoding="utf-8"?>
<p:tagLst xmlns:a="http://schemas.openxmlformats.org/drawingml/2006/main" xmlns:r="http://schemas.openxmlformats.org/officeDocument/2006/relationships" xmlns:p="http://schemas.openxmlformats.org/presentationml/2006/main">
  <p:tag name="COLORSETCLASSNAME" val="ColorSet2"/>
  <p:tag name="COLORS" val="-1;-1;Violet;-1;-1;-2"/>
</p:tagLst>
</file>

<file path=ppt/tags/tag69.xml><?xml version="1.0" encoding="utf-8"?>
<p:tagLst xmlns:a="http://schemas.openxmlformats.org/drawingml/2006/main" xmlns:r="http://schemas.openxmlformats.org/officeDocument/2006/relationships" xmlns:p="http://schemas.openxmlformats.org/presentationml/2006/main">
  <p:tag name="COLORSETCLASSNAME" val="ColorSet2"/>
  <p:tag name="COLORS" val="-1;-1;Violet;-1;-1;-2"/>
</p:tagLst>
</file>

<file path=ppt/tags/tag7.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70.xml><?xml version="1.0" encoding="utf-8"?>
<p:tagLst xmlns:a="http://schemas.openxmlformats.org/drawingml/2006/main" xmlns:r="http://schemas.openxmlformats.org/officeDocument/2006/relationships" xmlns:p="http://schemas.openxmlformats.org/presentationml/2006/main">
  <p:tag name="COLORSETCLASSNAME" val="ColorSet2"/>
  <p:tag name="COLORS" val="-1;-1;Violet;-1;-1;-2"/>
</p:tagLst>
</file>

<file path=ppt/tags/tag71.xml><?xml version="1.0" encoding="utf-8"?>
<p:tagLst xmlns:a="http://schemas.openxmlformats.org/drawingml/2006/main" xmlns:r="http://schemas.openxmlformats.org/officeDocument/2006/relationships" xmlns:p="http://schemas.openxmlformats.org/presentationml/2006/main">
  <p:tag name="COLORSETCLASSNAME" val="ColorSet2"/>
  <p:tag name="COLORS" val="-1;-1;Violet;-1;-1;-2"/>
</p:tagLst>
</file>

<file path=ppt/tags/tag72.xml><?xml version="1.0" encoding="utf-8"?>
<p:tagLst xmlns:a="http://schemas.openxmlformats.org/drawingml/2006/main" xmlns:r="http://schemas.openxmlformats.org/officeDocument/2006/relationships" xmlns:p="http://schemas.openxmlformats.org/presentationml/2006/main">
  <p:tag name="COLORSETCLASSNAME" val="ColorSet2"/>
  <p:tag name="COLORS" val="-1;-1;Violet;-1;-1;-2"/>
</p:tagLst>
</file>

<file path=ppt/tags/tag73.xml><?xml version="1.0" encoding="utf-8"?>
<p:tagLst xmlns:a="http://schemas.openxmlformats.org/drawingml/2006/main" xmlns:r="http://schemas.openxmlformats.org/officeDocument/2006/relationships" xmlns:p="http://schemas.openxmlformats.org/presentationml/2006/main">
  <p:tag name="COLORSETCLASSNAME" val="ColorSet2"/>
  <p:tag name="COLORS" val="-1;-1;Violet;-1;-1;-2"/>
</p:tagLst>
</file>

<file path=ppt/tags/tag74.xml><?xml version="1.0" encoding="utf-8"?>
<p:tagLst xmlns:a="http://schemas.openxmlformats.org/drawingml/2006/main" xmlns:r="http://schemas.openxmlformats.org/officeDocument/2006/relationships" xmlns:p="http://schemas.openxmlformats.org/presentationml/2006/main">
  <p:tag name="COLORSETCLASSNAME" val="ColorSet2"/>
  <p:tag name="COLORS" val="-1;-1;Violet;-1;-1;-2"/>
</p:tagLst>
</file>

<file path=ppt/tags/tag75.xml><?xml version="1.0" encoding="utf-8"?>
<p:tagLst xmlns:a="http://schemas.openxmlformats.org/drawingml/2006/main" xmlns:r="http://schemas.openxmlformats.org/officeDocument/2006/relationships" xmlns:p="http://schemas.openxmlformats.org/presentationml/2006/main">
  <p:tag name="COLORSETCLASSNAME" val="ColorSet2"/>
  <p:tag name="COLORS" val="-1;-1;Violet;-1;-1;-2"/>
</p:tagLst>
</file>

<file path=ppt/tags/tag76.xml><?xml version="1.0" encoding="utf-8"?>
<p:tagLst xmlns:a="http://schemas.openxmlformats.org/drawingml/2006/main" xmlns:r="http://schemas.openxmlformats.org/officeDocument/2006/relationships" xmlns:p="http://schemas.openxmlformats.org/presentationml/2006/main">
  <p:tag name="COLORSETCLASSNAME" val="ColorSet2"/>
  <p:tag name="COLORS" val="-1;-1;Violet;-1;-1;-2"/>
</p:tagLst>
</file>

<file path=ppt/tags/tag77.xml><?xml version="1.0" encoding="utf-8"?>
<p:tagLst xmlns:a="http://schemas.openxmlformats.org/drawingml/2006/main" xmlns:r="http://schemas.openxmlformats.org/officeDocument/2006/relationships" xmlns:p="http://schemas.openxmlformats.org/presentationml/2006/main">
  <p:tag name="COLORSETCLASSNAME" val="ColorSet2"/>
  <p:tag name="COLORS" val="-1;-1;Violet;-1;-1;-2"/>
</p:tagLst>
</file>

<file path=ppt/tags/tag78.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79.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8.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80.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81.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82.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83.xml><?xml version="1.0" encoding="utf-8"?>
<p:tagLst xmlns:a="http://schemas.openxmlformats.org/drawingml/2006/main" xmlns:r="http://schemas.openxmlformats.org/officeDocument/2006/relationships" xmlns:p="http://schemas.openxmlformats.org/presentationml/2006/main">
  <p:tag name="COLORSETCLASSNAME" val="ColorSet2"/>
  <p:tag name="COLORS" val="Primary;-1;-2;-2;-1;-2"/>
</p:tagLst>
</file>

<file path=ppt/tags/tag84.xml><?xml version="1.0" encoding="utf-8"?>
<p:tagLst xmlns:a="http://schemas.openxmlformats.org/drawingml/2006/main" xmlns:r="http://schemas.openxmlformats.org/officeDocument/2006/relationships" xmlns:p="http://schemas.openxmlformats.org/presentationml/2006/main">
  <p:tag name="COLORSETCLASSNAME" val="ColorSet2"/>
  <p:tag name="COLORS" val="Primary;-1;-2;-2;-1;-2"/>
</p:tagLst>
</file>

<file path=ppt/tags/tag85.xml><?xml version="1.0" encoding="utf-8"?>
<p:tagLst xmlns:a="http://schemas.openxmlformats.org/drawingml/2006/main" xmlns:r="http://schemas.openxmlformats.org/officeDocument/2006/relationships" xmlns:p="http://schemas.openxmlformats.org/presentationml/2006/main">
  <p:tag name="COLORSETCLASSNAME" val="ColorSet2"/>
  <p:tag name="COLORS" val="LightBlue;-1;-2;-2;-1;-2"/>
</p:tagLst>
</file>

<file path=ppt/tags/tag86.xml><?xml version="1.0" encoding="utf-8"?>
<p:tagLst xmlns:a="http://schemas.openxmlformats.org/drawingml/2006/main" xmlns:r="http://schemas.openxmlformats.org/officeDocument/2006/relationships" xmlns:p="http://schemas.openxmlformats.org/presentationml/2006/main">
  <p:tag name="COLORSETCLASSNAME" val="ColorSet2"/>
  <p:tag name="COLORS" val="LightBlue;-1;-2;-2;-1;-2"/>
</p:tagLst>
</file>

<file path=ppt/tags/tag87.xml><?xml version="1.0" encoding="utf-8"?>
<p:tagLst xmlns:a="http://schemas.openxmlformats.org/drawingml/2006/main" xmlns:r="http://schemas.openxmlformats.org/officeDocument/2006/relationships" xmlns:p="http://schemas.openxmlformats.org/presentationml/2006/main">
  <p:tag name="COLORSETCLASSNAME" val="ColorSet2"/>
  <p:tag name="COLORS" val="-1;-1;-2;-2;-1;-2"/>
</p:tagLst>
</file>

<file path=ppt/tags/tag88.xml><?xml version="1.0" encoding="utf-8"?>
<p:tagLst xmlns:a="http://schemas.openxmlformats.org/drawingml/2006/main" xmlns:r="http://schemas.openxmlformats.org/officeDocument/2006/relationships" xmlns:p="http://schemas.openxmlformats.org/presentationml/2006/main">
  <p:tag name="COLORSETCLASSNAME" val="ColorSet2"/>
  <p:tag name="COLORS" val="-1;-1;-2;-2;-1;-2"/>
</p:tagLst>
</file>

<file path=ppt/tags/tag89.xml><?xml version="1.0" encoding="utf-8"?>
<p:tagLst xmlns:a="http://schemas.openxmlformats.org/drawingml/2006/main" xmlns:r="http://schemas.openxmlformats.org/officeDocument/2006/relationships" xmlns:p="http://schemas.openxmlformats.org/presentationml/2006/main">
  <p:tag name="COLORSETCLASSNAME" val="ColorSet2"/>
  <p:tag name="COLORS" val="-1;-1;-2;-2;-1;-2"/>
</p:tagLst>
</file>

<file path=ppt/tags/tag9.xml><?xml version="1.0" encoding="utf-8"?>
<p:tagLst xmlns:a="http://schemas.openxmlformats.org/drawingml/2006/main" xmlns:r="http://schemas.openxmlformats.org/officeDocument/2006/relationships" xmlns:p="http://schemas.openxmlformats.org/presentationml/2006/main">
  <p:tag name="COLORSETCLASSNAME" val="ColorSet2"/>
  <p:tag name="COLORS" val="Primary;-1;-2;-2;-1;-2"/>
</p:tagLst>
</file>

<file path=ppt/tags/tag90.xml><?xml version="1.0" encoding="utf-8"?>
<p:tagLst xmlns:a="http://schemas.openxmlformats.org/drawingml/2006/main" xmlns:r="http://schemas.openxmlformats.org/officeDocument/2006/relationships" xmlns:p="http://schemas.openxmlformats.org/presentationml/2006/main">
  <p:tag name="COLORSETCLASSNAME" val="ColorSet2"/>
  <p:tag name="COLORS" val="Primary;-1;-2;-2;-1;-2"/>
</p:tagLst>
</file>

<file path=ppt/tags/tag91.xml><?xml version="1.0" encoding="utf-8"?>
<p:tagLst xmlns:a="http://schemas.openxmlformats.org/drawingml/2006/main" xmlns:r="http://schemas.openxmlformats.org/officeDocument/2006/relationships" xmlns:p="http://schemas.openxmlformats.org/presentationml/2006/main">
  <p:tag name="COLORSETCLASSNAME" val="ColorSet2"/>
  <p:tag name="COLORS" val="Primary;-1;-2;-2;-1;-2"/>
</p:tagLst>
</file>

<file path=ppt/tags/tag92.xml><?xml version="1.0" encoding="utf-8"?>
<p:tagLst xmlns:a="http://schemas.openxmlformats.org/drawingml/2006/main" xmlns:r="http://schemas.openxmlformats.org/officeDocument/2006/relationships" xmlns:p="http://schemas.openxmlformats.org/presentationml/2006/main">
  <p:tag name="COLORSETCLASSNAME" val="ColorSet2"/>
  <p:tag name="COLORS" val="Primary;-1;-2;-2;-1;-2"/>
</p:tagLst>
</file>

<file path=ppt/tags/tag93.xml><?xml version="1.0" encoding="utf-8"?>
<p:tagLst xmlns:a="http://schemas.openxmlformats.org/drawingml/2006/main" xmlns:r="http://schemas.openxmlformats.org/officeDocument/2006/relationships" xmlns:p="http://schemas.openxmlformats.org/presentationml/2006/main">
  <p:tag name="COLORSETCLASSNAME" val="ColorSet2"/>
  <p:tag name="COLORS" val="LightBlue;-1;-2;-2;-1;-2"/>
</p:tagLst>
</file>

<file path=ppt/tags/tag94.xml><?xml version="1.0" encoding="utf-8"?>
<p:tagLst xmlns:a="http://schemas.openxmlformats.org/drawingml/2006/main" xmlns:r="http://schemas.openxmlformats.org/officeDocument/2006/relationships" xmlns:p="http://schemas.openxmlformats.org/presentationml/2006/main">
  <p:tag name="COLORSETCLASSNAME" val="ColorSet2"/>
  <p:tag name="COLORS" val="Primary;-1;-2;-2;-1;-2"/>
</p:tagLst>
</file>

<file path=ppt/tags/tag95.xml><?xml version="1.0" encoding="utf-8"?>
<p:tagLst xmlns:a="http://schemas.openxmlformats.org/drawingml/2006/main" xmlns:r="http://schemas.openxmlformats.org/officeDocument/2006/relationships" xmlns:p="http://schemas.openxmlformats.org/presentationml/2006/main">
  <p:tag name="COLORSETCLASSNAME" val="ColorSet2"/>
  <p:tag name="COLORS" val="LightBlue;-1;-2;-2;-1;-2"/>
</p:tagLst>
</file>

<file path=ppt/tags/tag96.xml><?xml version="1.0" encoding="utf-8"?>
<p:tagLst xmlns:a="http://schemas.openxmlformats.org/drawingml/2006/main" xmlns:r="http://schemas.openxmlformats.org/officeDocument/2006/relationships" xmlns:p="http://schemas.openxmlformats.org/presentationml/2006/main">
  <p:tag name="COLORSETCLASSNAME" val="ColorSet2"/>
  <p:tag name="COLORS" val="Violet;-1;-2;-2;-1;-2"/>
</p:tagLst>
</file>

<file path=ppt/tags/tag97.xml><?xml version="1.0" encoding="utf-8"?>
<p:tagLst xmlns:a="http://schemas.openxmlformats.org/drawingml/2006/main" xmlns:r="http://schemas.openxmlformats.org/officeDocument/2006/relationships" xmlns:p="http://schemas.openxmlformats.org/presentationml/2006/main">
  <p:tag name="COLORSETCLASSNAME" val="ColorSet2"/>
  <p:tag name="COLORS" val="Violet;-1;-2;-2;-1;-2"/>
</p:tagLst>
</file>

<file path=ppt/tags/tag98.xml><?xml version="1.0" encoding="utf-8"?>
<p:tagLst xmlns:a="http://schemas.openxmlformats.org/drawingml/2006/main" xmlns:r="http://schemas.openxmlformats.org/officeDocument/2006/relationships" xmlns:p="http://schemas.openxmlformats.org/presentationml/2006/main">
  <p:tag name="COLORSETCLASSNAME" val="ColorSet2"/>
  <p:tag name="COLORS" val="Violet;-1;-2;-2;-1;-2"/>
</p:tagLst>
</file>

<file path=ppt/tags/tag99.xml><?xml version="1.0" encoding="utf-8"?>
<p:tagLst xmlns:a="http://schemas.openxmlformats.org/drawingml/2006/main" xmlns:r="http://schemas.openxmlformats.org/officeDocument/2006/relationships" xmlns:p="http://schemas.openxmlformats.org/presentationml/2006/main">
  <p:tag name="COLORSETCLASSNAME" val="ColorSet2"/>
  <p:tag name="COLORS" val="Violet;-1;-2;-2;-1;-2"/>
</p:tagLst>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0</TotalTime>
  <Words>2392</Words>
  <Application>Microsoft Office PowerPoint</Application>
  <PresentationFormat>Widescreen</PresentationFormat>
  <Paragraphs>798</Paragraphs>
  <Slides>25</Slides>
  <Notes>2</Notes>
  <HiddenSlides>4</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Arial</vt:lpstr>
      <vt:lpstr>Bosch Office Sans</vt:lpstr>
      <vt:lpstr>Calibri</vt:lpstr>
      <vt:lpstr>Calibri Light</vt:lpstr>
      <vt:lpstr>Wingdings</vt:lpstr>
      <vt:lpstr>Wingdings 3</vt:lpstr>
      <vt:lpstr>Retrospect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Technical Approach – Software Defect Prediction</vt:lpstr>
      <vt:lpstr>PowerPoint Presentation</vt:lpstr>
      <vt:lpstr>PowerPoint Presentation</vt:lpstr>
      <vt:lpstr>PowerPoint Presentation</vt:lpstr>
      <vt:lpstr>PowerPoint Presentation</vt:lpstr>
    </vt:vector>
  </TitlesOfParts>
  <Company>BOSCH Group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Narang Shilpa (M/NET)</dc:creator>
  <cp:lastModifiedBy>Narang Shilpa (M/NET)</cp:lastModifiedBy>
  <cp:revision>108</cp:revision>
  <dcterms:created xsi:type="dcterms:W3CDTF">2021-06-11T18:22:40Z</dcterms:created>
  <dcterms:modified xsi:type="dcterms:W3CDTF">2021-06-14T04:35:55Z</dcterms:modified>
</cp:coreProperties>
</file>