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8" r:id="rId1"/>
  </p:sldMasterIdLst>
  <p:notesMasterIdLst>
    <p:notesMasterId r:id="rId13"/>
  </p:notesMasterIdLst>
  <p:sldIdLst>
    <p:sldId id="314" r:id="rId2"/>
    <p:sldId id="315" r:id="rId3"/>
    <p:sldId id="326" r:id="rId4"/>
    <p:sldId id="316" r:id="rId5"/>
    <p:sldId id="318" r:id="rId6"/>
    <p:sldId id="320" r:id="rId7"/>
    <p:sldId id="322" r:id="rId8"/>
    <p:sldId id="323" r:id="rId9"/>
    <p:sldId id="325" r:id="rId10"/>
    <p:sldId id="327" r:id="rId11"/>
    <p:sldId id="32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148C"/>
    <a:srgbClr val="2273B0"/>
    <a:srgbClr val="22A4AA"/>
    <a:srgbClr val="B31175"/>
    <a:srgbClr val="1D9D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98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FC8C3-B140-4A98-A7AC-84AC3AB61417}" type="datetimeFigureOut">
              <a:rPr lang="en-GB" smtClean="0"/>
              <a:t>14/06/2021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5C501-188C-496F-951D-2883350CB9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138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5C501-188C-496F-951D-2883350CB9B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43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5C501-188C-496F-951D-2883350CB9B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484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985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237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132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384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634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090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51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85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850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A54C80-263E-416B-A8E0-580EDEADCBDC}" type="datetimeFigureOut">
              <a:rPr lang="en-US" smtClean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08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156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14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png"/><Relationship Id="rId4" Type="http://schemas.openxmlformats.org/officeDocument/2006/relationships/image" Target="../media/image5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51" Type="http://schemas.openxmlformats.org/officeDocument/2006/relationships/image" Target="../media/image7.png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50" Type="http://schemas.openxmlformats.org/officeDocument/2006/relationships/image" Target="../media/image6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image" Target="../media/image4.png"/><Relationship Id="rId53" Type="http://schemas.openxmlformats.org/officeDocument/2006/relationships/image" Target="../media/image20.sv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49" Type="http://schemas.openxmlformats.org/officeDocument/2006/relationships/image" Target="../media/image5.pn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slideLayout" Target="../slideLayouts/slideLayout7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48" Type="http://schemas.openxmlformats.org/officeDocument/2006/relationships/image" Target="../media/image40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tags" Target="../tags/tag43.xml"/><Relationship Id="rId18" Type="http://schemas.openxmlformats.org/officeDocument/2006/relationships/image" Target="../media/image11.jpeg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17" Type="http://schemas.openxmlformats.org/officeDocument/2006/relationships/image" Target="../media/image10.jpg"/><Relationship Id="rId2" Type="http://schemas.openxmlformats.org/officeDocument/2006/relationships/tags" Target="../tags/tag32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5" Type="http://schemas.openxmlformats.org/officeDocument/2006/relationships/tags" Target="../tags/tag35.xml"/><Relationship Id="rId15" Type="http://schemas.openxmlformats.org/officeDocument/2006/relationships/tags" Target="../tags/tag45.xml"/><Relationship Id="rId10" Type="http://schemas.openxmlformats.org/officeDocument/2006/relationships/tags" Target="../tags/tag40.xml"/><Relationship Id="rId19" Type="http://schemas.openxmlformats.org/officeDocument/2006/relationships/image" Target="../media/image8.png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tags" Target="../tags/tag4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tags" Target="../tags/tag71.xml"/><Relationship Id="rId117" Type="http://schemas.openxmlformats.org/officeDocument/2006/relationships/tags" Target="../tags/tag162.xml"/><Relationship Id="rId21" Type="http://schemas.openxmlformats.org/officeDocument/2006/relationships/tags" Target="../tags/tag66.xml"/><Relationship Id="rId42" Type="http://schemas.openxmlformats.org/officeDocument/2006/relationships/tags" Target="../tags/tag87.xml"/><Relationship Id="rId47" Type="http://schemas.openxmlformats.org/officeDocument/2006/relationships/tags" Target="../tags/tag92.xml"/><Relationship Id="rId63" Type="http://schemas.openxmlformats.org/officeDocument/2006/relationships/tags" Target="../tags/tag108.xml"/><Relationship Id="rId68" Type="http://schemas.openxmlformats.org/officeDocument/2006/relationships/tags" Target="../tags/tag113.xml"/><Relationship Id="rId84" Type="http://schemas.openxmlformats.org/officeDocument/2006/relationships/tags" Target="../tags/tag129.xml"/><Relationship Id="rId89" Type="http://schemas.openxmlformats.org/officeDocument/2006/relationships/tags" Target="../tags/tag134.xml"/><Relationship Id="rId112" Type="http://schemas.openxmlformats.org/officeDocument/2006/relationships/tags" Target="../tags/tag157.xml"/><Relationship Id="rId133" Type="http://schemas.openxmlformats.org/officeDocument/2006/relationships/image" Target="../media/image21.png"/><Relationship Id="rId138" Type="http://schemas.openxmlformats.org/officeDocument/2006/relationships/image" Target="../media/image26.png"/><Relationship Id="rId154" Type="http://schemas.openxmlformats.org/officeDocument/2006/relationships/image" Target="../media/image41.png"/><Relationship Id="rId159" Type="http://schemas.openxmlformats.org/officeDocument/2006/relationships/image" Target="../media/image46.png"/><Relationship Id="rId170" Type="http://schemas.openxmlformats.org/officeDocument/2006/relationships/image" Target="../media/image57.png"/><Relationship Id="rId16" Type="http://schemas.openxmlformats.org/officeDocument/2006/relationships/tags" Target="../tags/tag61.xml"/><Relationship Id="rId107" Type="http://schemas.openxmlformats.org/officeDocument/2006/relationships/tags" Target="../tags/tag152.xml"/><Relationship Id="rId11" Type="http://schemas.openxmlformats.org/officeDocument/2006/relationships/tags" Target="../tags/tag56.xml"/><Relationship Id="rId32" Type="http://schemas.openxmlformats.org/officeDocument/2006/relationships/tags" Target="../tags/tag77.xml"/><Relationship Id="rId37" Type="http://schemas.openxmlformats.org/officeDocument/2006/relationships/tags" Target="../tags/tag82.xml"/><Relationship Id="rId53" Type="http://schemas.openxmlformats.org/officeDocument/2006/relationships/tags" Target="../tags/tag98.xml"/><Relationship Id="rId58" Type="http://schemas.openxmlformats.org/officeDocument/2006/relationships/tags" Target="../tags/tag103.xml"/><Relationship Id="rId74" Type="http://schemas.openxmlformats.org/officeDocument/2006/relationships/tags" Target="../tags/tag119.xml"/><Relationship Id="rId79" Type="http://schemas.openxmlformats.org/officeDocument/2006/relationships/tags" Target="../tags/tag124.xml"/><Relationship Id="rId102" Type="http://schemas.openxmlformats.org/officeDocument/2006/relationships/tags" Target="../tags/tag147.xml"/><Relationship Id="rId123" Type="http://schemas.openxmlformats.org/officeDocument/2006/relationships/tags" Target="../tags/tag168.xml"/><Relationship Id="rId128" Type="http://schemas.openxmlformats.org/officeDocument/2006/relationships/image" Target="../media/image16.png"/><Relationship Id="rId144" Type="http://schemas.openxmlformats.org/officeDocument/2006/relationships/image" Target="../media/image31.png"/><Relationship Id="rId149" Type="http://schemas.openxmlformats.org/officeDocument/2006/relationships/image" Target="../media/image36.png"/><Relationship Id="rId5" Type="http://schemas.openxmlformats.org/officeDocument/2006/relationships/tags" Target="../tags/tag50.xml"/><Relationship Id="rId90" Type="http://schemas.openxmlformats.org/officeDocument/2006/relationships/tags" Target="../tags/tag135.xml"/><Relationship Id="rId95" Type="http://schemas.openxmlformats.org/officeDocument/2006/relationships/tags" Target="../tags/tag140.xml"/><Relationship Id="rId160" Type="http://schemas.openxmlformats.org/officeDocument/2006/relationships/image" Target="../media/image47.png"/><Relationship Id="rId165" Type="http://schemas.openxmlformats.org/officeDocument/2006/relationships/image" Target="../media/image52.png"/><Relationship Id="rId22" Type="http://schemas.openxmlformats.org/officeDocument/2006/relationships/tags" Target="../tags/tag67.xml"/><Relationship Id="rId27" Type="http://schemas.openxmlformats.org/officeDocument/2006/relationships/tags" Target="../tags/tag72.xml"/><Relationship Id="rId43" Type="http://schemas.openxmlformats.org/officeDocument/2006/relationships/tags" Target="../tags/tag88.xml"/><Relationship Id="rId48" Type="http://schemas.openxmlformats.org/officeDocument/2006/relationships/tags" Target="../tags/tag93.xml"/><Relationship Id="rId64" Type="http://schemas.openxmlformats.org/officeDocument/2006/relationships/tags" Target="../tags/tag109.xml"/><Relationship Id="rId69" Type="http://schemas.openxmlformats.org/officeDocument/2006/relationships/tags" Target="../tags/tag114.xml"/><Relationship Id="rId113" Type="http://schemas.openxmlformats.org/officeDocument/2006/relationships/tags" Target="../tags/tag158.xml"/><Relationship Id="rId118" Type="http://schemas.openxmlformats.org/officeDocument/2006/relationships/tags" Target="../tags/tag163.xml"/><Relationship Id="rId134" Type="http://schemas.openxmlformats.org/officeDocument/2006/relationships/image" Target="../media/image22.png"/><Relationship Id="rId139" Type="http://schemas.openxmlformats.org/officeDocument/2006/relationships/image" Target="../media/image27.png"/><Relationship Id="rId80" Type="http://schemas.openxmlformats.org/officeDocument/2006/relationships/tags" Target="../tags/tag125.xml"/><Relationship Id="rId85" Type="http://schemas.openxmlformats.org/officeDocument/2006/relationships/tags" Target="../tags/tag130.xml"/><Relationship Id="rId150" Type="http://schemas.openxmlformats.org/officeDocument/2006/relationships/image" Target="../media/image37.png"/><Relationship Id="rId155" Type="http://schemas.openxmlformats.org/officeDocument/2006/relationships/image" Target="../media/image42.png"/><Relationship Id="rId171" Type="http://schemas.openxmlformats.org/officeDocument/2006/relationships/image" Target="../media/image8.png"/><Relationship Id="rId12" Type="http://schemas.openxmlformats.org/officeDocument/2006/relationships/tags" Target="../tags/tag57.xml"/><Relationship Id="rId17" Type="http://schemas.openxmlformats.org/officeDocument/2006/relationships/tags" Target="../tags/tag62.xml"/><Relationship Id="rId33" Type="http://schemas.openxmlformats.org/officeDocument/2006/relationships/tags" Target="../tags/tag78.xml"/><Relationship Id="rId38" Type="http://schemas.openxmlformats.org/officeDocument/2006/relationships/tags" Target="../tags/tag83.xml"/><Relationship Id="rId59" Type="http://schemas.openxmlformats.org/officeDocument/2006/relationships/tags" Target="../tags/tag104.xml"/><Relationship Id="rId103" Type="http://schemas.openxmlformats.org/officeDocument/2006/relationships/tags" Target="../tags/tag148.xml"/><Relationship Id="rId108" Type="http://schemas.openxmlformats.org/officeDocument/2006/relationships/tags" Target="../tags/tag153.xml"/><Relationship Id="rId124" Type="http://schemas.openxmlformats.org/officeDocument/2006/relationships/slideLayout" Target="../slideLayouts/slideLayout7.xml"/><Relationship Id="rId129" Type="http://schemas.openxmlformats.org/officeDocument/2006/relationships/image" Target="../media/image17.png"/><Relationship Id="rId54" Type="http://schemas.openxmlformats.org/officeDocument/2006/relationships/tags" Target="../tags/tag99.xml"/><Relationship Id="rId70" Type="http://schemas.openxmlformats.org/officeDocument/2006/relationships/tags" Target="../tags/tag115.xml"/><Relationship Id="rId75" Type="http://schemas.openxmlformats.org/officeDocument/2006/relationships/tags" Target="../tags/tag120.xml"/><Relationship Id="rId91" Type="http://schemas.openxmlformats.org/officeDocument/2006/relationships/tags" Target="../tags/tag136.xml"/><Relationship Id="rId96" Type="http://schemas.openxmlformats.org/officeDocument/2006/relationships/tags" Target="../tags/tag141.xml"/><Relationship Id="rId140" Type="http://schemas.microsoft.com/office/2007/relationships/hdphoto" Target="../media/hdphoto1.wdp"/><Relationship Id="rId145" Type="http://schemas.openxmlformats.org/officeDocument/2006/relationships/image" Target="../media/image32.png"/><Relationship Id="rId161" Type="http://schemas.openxmlformats.org/officeDocument/2006/relationships/image" Target="../media/image48.png"/><Relationship Id="rId166" Type="http://schemas.openxmlformats.org/officeDocument/2006/relationships/image" Target="../media/image53.jpeg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5" Type="http://schemas.openxmlformats.org/officeDocument/2006/relationships/tags" Target="../tags/tag60.xml"/><Relationship Id="rId23" Type="http://schemas.openxmlformats.org/officeDocument/2006/relationships/tags" Target="../tags/tag68.xml"/><Relationship Id="rId28" Type="http://schemas.openxmlformats.org/officeDocument/2006/relationships/tags" Target="../tags/tag73.xml"/><Relationship Id="rId36" Type="http://schemas.openxmlformats.org/officeDocument/2006/relationships/tags" Target="../tags/tag81.xml"/><Relationship Id="rId49" Type="http://schemas.openxmlformats.org/officeDocument/2006/relationships/tags" Target="../tags/tag94.xml"/><Relationship Id="rId57" Type="http://schemas.openxmlformats.org/officeDocument/2006/relationships/tags" Target="../tags/tag102.xml"/><Relationship Id="rId106" Type="http://schemas.openxmlformats.org/officeDocument/2006/relationships/tags" Target="../tags/tag151.xml"/><Relationship Id="rId114" Type="http://schemas.openxmlformats.org/officeDocument/2006/relationships/tags" Target="../tags/tag159.xml"/><Relationship Id="rId119" Type="http://schemas.openxmlformats.org/officeDocument/2006/relationships/tags" Target="../tags/tag164.xml"/><Relationship Id="rId127" Type="http://schemas.openxmlformats.org/officeDocument/2006/relationships/image" Target="../media/image15.png"/><Relationship Id="rId10" Type="http://schemas.openxmlformats.org/officeDocument/2006/relationships/tags" Target="../tags/tag55.xml"/><Relationship Id="rId31" Type="http://schemas.openxmlformats.org/officeDocument/2006/relationships/tags" Target="../tags/tag76.xml"/><Relationship Id="rId44" Type="http://schemas.openxmlformats.org/officeDocument/2006/relationships/tags" Target="../tags/tag89.xml"/><Relationship Id="rId52" Type="http://schemas.openxmlformats.org/officeDocument/2006/relationships/tags" Target="../tags/tag97.xml"/><Relationship Id="rId60" Type="http://schemas.openxmlformats.org/officeDocument/2006/relationships/tags" Target="../tags/tag105.xml"/><Relationship Id="rId65" Type="http://schemas.openxmlformats.org/officeDocument/2006/relationships/tags" Target="../tags/tag110.xml"/><Relationship Id="rId73" Type="http://schemas.openxmlformats.org/officeDocument/2006/relationships/tags" Target="../tags/tag118.xml"/><Relationship Id="rId78" Type="http://schemas.openxmlformats.org/officeDocument/2006/relationships/tags" Target="../tags/tag123.xml"/><Relationship Id="rId81" Type="http://schemas.openxmlformats.org/officeDocument/2006/relationships/tags" Target="../tags/tag126.xml"/><Relationship Id="rId86" Type="http://schemas.openxmlformats.org/officeDocument/2006/relationships/tags" Target="../tags/tag131.xml"/><Relationship Id="rId94" Type="http://schemas.openxmlformats.org/officeDocument/2006/relationships/tags" Target="../tags/tag139.xml"/><Relationship Id="rId99" Type="http://schemas.openxmlformats.org/officeDocument/2006/relationships/tags" Target="../tags/tag144.xml"/><Relationship Id="rId101" Type="http://schemas.openxmlformats.org/officeDocument/2006/relationships/tags" Target="../tags/tag146.xml"/><Relationship Id="rId122" Type="http://schemas.openxmlformats.org/officeDocument/2006/relationships/tags" Target="../tags/tag167.xml"/><Relationship Id="rId130" Type="http://schemas.openxmlformats.org/officeDocument/2006/relationships/image" Target="../media/image18.png"/><Relationship Id="rId135" Type="http://schemas.openxmlformats.org/officeDocument/2006/relationships/image" Target="../media/image23.png"/><Relationship Id="rId143" Type="http://schemas.openxmlformats.org/officeDocument/2006/relationships/image" Target="../media/image30.png"/><Relationship Id="rId148" Type="http://schemas.openxmlformats.org/officeDocument/2006/relationships/image" Target="../media/image35.png"/><Relationship Id="rId151" Type="http://schemas.openxmlformats.org/officeDocument/2006/relationships/image" Target="../media/image38.png"/><Relationship Id="rId156" Type="http://schemas.openxmlformats.org/officeDocument/2006/relationships/image" Target="../media/image43.png"/><Relationship Id="rId164" Type="http://schemas.openxmlformats.org/officeDocument/2006/relationships/image" Target="../media/image51.png"/><Relationship Id="rId169" Type="http://schemas.openxmlformats.org/officeDocument/2006/relationships/image" Target="../media/image56.png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3" Type="http://schemas.openxmlformats.org/officeDocument/2006/relationships/tags" Target="../tags/tag58.xml"/><Relationship Id="rId18" Type="http://schemas.openxmlformats.org/officeDocument/2006/relationships/tags" Target="../tags/tag63.xml"/><Relationship Id="rId39" Type="http://schemas.openxmlformats.org/officeDocument/2006/relationships/tags" Target="../tags/tag84.xml"/><Relationship Id="rId109" Type="http://schemas.openxmlformats.org/officeDocument/2006/relationships/tags" Target="../tags/tag154.xml"/><Relationship Id="rId34" Type="http://schemas.openxmlformats.org/officeDocument/2006/relationships/tags" Target="../tags/tag79.xml"/><Relationship Id="rId50" Type="http://schemas.openxmlformats.org/officeDocument/2006/relationships/tags" Target="../tags/tag95.xml"/><Relationship Id="rId55" Type="http://schemas.openxmlformats.org/officeDocument/2006/relationships/tags" Target="../tags/tag100.xml"/><Relationship Id="rId76" Type="http://schemas.openxmlformats.org/officeDocument/2006/relationships/tags" Target="../tags/tag121.xml"/><Relationship Id="rId97" Type="http://schemas.openxmlformats.org/officeDocument/2006/relationships/tags" Target="../tags/tag142.xml"/><Relationship Id="rId104" Type="http://schemas.openxmlformats.org/officeDocument/2006/relationships/tags" Target="../tags/tag149.xml"/><Relationship Id="rId120" Type="http://schemas.openxmlformats.org/officeDocument/2006/relationships/tags" Target="../tags/tag165.xml"/><Relationship Id="rId125" Type="http://schemas.openxmlformats.org/officeDocument/2006/relationships/image" Target="../media/image13.jpeg"/><Relationship Id="rId141" Type="http://schemas.openxmlformats.org/officeDocument/2006/relationships/image" Target="../media/image28.png"/><Relationship Id="rId146" Type="http://schemas.openxmlformats.org/officeDocument/2006/relationships/image" Target="../media/image33.png"/><Relationship Id="rId167" Type="http://schemas.openxmlformats.org/officeDocument/2006/relationships/image" Target="../media/image54.jpeg"/><Relationship Id="rId7" Type="http://schemas.openxmlformats.org/officeDocument/2006/relationships/tags" Target="../tags/tag52.xml"/><Relationship Id="rId71" Type="http://schemas.openxmlformats.org/officeDocument/2006/relationships/tags" Target="../tags/tag116.xml"/><Relationship Id="rId92" Type="http://schemas.openxmlformats.org/officeDocument/2006/relationships/tags" Target="../tags/tag137.xml"/><Relationship Id="rId162" Type="http://schemas.openxmlformats.org/officeDocument/2006/relationships/image" Target="../media/image49.png"/><Relationship Id="rId2" Type="http://schemas.openxmlformats.org/officeDocument/2006/relationships/tags" Target="../tags/tag47.xml"/><Relationship Id="rId29" Type="http://schemas.openxmlformats.org/officeDocument/2006/relationships/tags" Target="../tags/tag74.xml"/><Relationship Id="rId24" Type="http://schemas.openxmlformats.org/officeDocument/2006/relationships/tags" Target="../tags/tag69.xml"/><Relationship Id="rId40" Type="http://schemas.openxmlformats.org/officeDocument/2006/relationships/tags" Target="../tags/tag85.xml"/><Relationship Id="rId45" Type="http://schemas.openxmlformats.org/officeDocument/2006/relationships/tags" Target="../tags/tag90.xml"/><Relationship Id="rId66" Type="http://schemas.openxmlformats.org/officeDocument/2006/relationships/tags" Target="../tags/tag111.xml"/><Relationship Id="rId87" Type="http://schemas.openxmlformats.org/officeDocument/2006/relationships/tags" Target="../tags/tag132.xml"/><Relationship Id="rId110" Type="http://schemas.openxmlformats.org/officeDocument/2006/relationships/tags" Target="../tags/tag155.xml"/><Relationship Id="rId115" Type="http://schemas.openxmlformats.org/officeDocument/2006/relationships/tags" Target="../tags/tag160.xml"/><Relationship Id="rId131" Type="http://schemas.openxmlformats.org/officeDocument/2006/relationships/image" Target="../media/image19.png"/><Relationship Id="rId136" Type="http://schemas.openxmlformats.org/officeDocument/2006/relationships/image" Target="../media/image24.png"/><Relationship Id="rId157" Type="http://schemas.openxmlformats.org/officeDocument/2006/relationships/image" Target="../media/image44.png"/><Relationship Id="rId61" Type="http://schemas.openxmlformats.org/officeDocument/2006/relationships/tags" Target="../tags/tag106.xml"/><Relationship Id="rId82" Type="http://schemas.openxmlformats.org/officeDocument/2006/relationships/tags" Target="../tags/tag127.xml"/><Relationship Id="rId152" Type="http://schemas.openxmlformats.org/officeDocument/2006/relationships/image" Target="../media/image39.png"/><Relationship Id="rId19" Type="http://schemas.openxmlformats.org/officeDocument/2006/relationships/tags" Target="../tags/tag64.xml"/><Relationship Id="rId14" Type="http://schemas.openxmlformats.org/officeDocument/2006/relationships/tags" Target="../tags/tag59.xml"/><Relationship Id="rId30" Type="http://schemas.openxmlformats.org/officeDocument/2006/relationships/tags" Target="../tags/tag75.xml"/><Relationship Id="rId35" Type="http://schemas.openxmlformats.org/officeDocument/2006/relationships/tags" Target="../tags/tag80.xml"/><Relationship Id="rId56" Type="http://schemas.openxmlformats.org/officeDocument/2006/relationships/tags" Target="../tags/tag101.xml"/><Relationship Id="rId77" Type="http://schemas.openxmlformats.org/officeDocument/2006/relationships/tags" Target="../tags/tag122.xml"/><Relationship Id="rId100" Type="http://schemas.openxmlformats.org/officeDocument/2006/relationships/tags" Target="../tags/tag145.xml"/><Relationship Id="rId105" Type="http://schemas.openxmlformats.org/officeDocument/2006/relationships/tags" Target="../tags/tag150.xml"/><Relationship Id="rId126" Type="http://schemas.openxmlformats.org/officeDocument/2006/relationships/image" Target="../media/image14.jpeg"/><Relationship Id="rId147" Type="http://schemas.openxmlformats.org/officeDocument/2006/relationships/image" Target="../media/image34.png"/><Relationship Id="rId168" Type="http://schemas.openxmlformats.org/officeDocument/2006/relationships/image" Target="../media/image55.png"/><Relationship Id="rId8" Type="http://schemas.openxmlformats.org/officeDocument/2006/relationships/tags" Target="../tags/tag53.xml"/><Relationship Id="rId51" Type="http://schemas.openxmlformats.org/officeDocument/2006/relationships/tags" Target="../tags/tag96.xml"/><Relationship Id="rId72" Type="http://schemas.openxmlformats.org/officeDocument/2006/relationships/tags" Target="../tags/tag117.xml"/><Relationship Id="rId93" Type="http://schemas.openxmlformats.org/officeDocument/2006/relationships/tags" Target="../tags/tag138.xml"/><Relationship Id="rId98" Type="http://schemas.openxmlformats.org/officeDocument/2006/relationships/tags" Target="../tags/tag143.xml"/><Relationship Id="rId121" Type="http://schemas.openxmlformats.org/officeDocument/2006/relationships/tags" Target="../tags/tag166.xml"/><Relationship Id="rId142" Type="http://schemas.openxmlformats.org/officeDocument/2006/relationships/image" Target="../media/image29.png"/><Relationship Id="rId163" Type="http://schemas.openxmlformats.org/officeDocument/2006/relationships/image" Target="../media/image50.png"/><Relationship Id="rId3" Type="http://schemas.openxmlformats.org/officeDocument/2006/relationships/tags" Target="../tags/tag48.xml"/><Relationship Id="rId25" Type="http://schemas.openxmlformats.org/officeDocument/2006/relationships/tags" Target="../tags/tag70.xml"/><Relationship Id="rId46" Type="http://schemas.openxmlformats.org/officeDocument/2006/relationships/tags" Target="../tags/tag91.xml"/><Relationship Id="rId67" Type="http://schemas.openxmlformats.org/officeDocument/2006/relationships/tags" Target="../tags/tag112.xml"/><Relationship Id="rId116" Type="http://schemas.openxmlformats.org/officeDocument/2006/relationships/tags" Target="../tags/tag161.xml"/><Relationship Id="rId137" Type="http://schemas.openxmlformats.org/officeDocument/2006/relationships/image" Target="../media/image25.png"/><Relationship Id="rId158" Type="http://schemas.openxmlformats.org/officeDocument/2006/relationships/image" Target="../media/image45.png"/><Relationship Id="rId20" Type="http://schemas.openxmlformats.org/officeDocument/2006/relationships/tags" Target="../tags/tag65.xml"/><Relationship Id="rId41" Type="http://schemas.openxmlformats.org/officeDocument/2006/relationships/tags" Target="../tags/tag86.xml"/><Relationship Id="rId62" Type="http://schemas.openxmlformats.org/officeDocument/2006/relationships/tags" Target="../tags/tag107.xml"/><Relationship Id="rId83" Type="http://schemas.openxmlformats.org/officeDocument/2006/relationships/tags" Target="../tags/tag128.xml"/><Relationship Id="rId88" Type="http://schemas.openxmlformats.org/officeDocument/2006/relationships/tags" Target="../tags/tag133.xml"/><Relationship Id="rId111" Type="http://schemas.openxmlformats.org/officeDocument/2006/relationships/tags" Target="../tags/tag156.xml"/><Relationship Id="rId132" Type="http://schemas.openxmlformats.org/officeDocument/2006/relationships/image" Target="../media/image20.png"/><Relationship Id="rId153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655571" y="3527349"/>
            <a:ext cx="4419575" cy="2070177"/>
            <a:chOff x="1824953" y="1667707"/>
            <a:chExt cx="6587975" cy="3025392"/>
          </a:xfrm>
        </p:grpSpPr>
        <p:grpSp>
          <p:nvGrpSpPr>
            <p:cNvPr id="5" name="Gruppieren 56"/>
            <p:cNvGrpSpPr/>
            <p:nvPr/>
          </p:nvGrpSpPr>
          <p:grpSpPr>
            <a:xfrm>
              <a:off x="2079797" y="1925489"/>
              <a:ext cx="6077661" cy="2520000"/>
              <a:chOff x="1652236" y="1723546"/>
              <a:chExt cx="6077661" cy="2520000"/>
            </a:xfrm>
          </p:grpSpPr>
          <p:sp>
            <p:nvSpPr>
              <p:cNvPr id="6" name="Träne 65"/>
              <p:cNvSpPr/>
              <p:nvPr/>
            </p:nvSpPr>
            <p:spPr>
              <a:xfrm rot="2700000">
                <a:off x="1652236" y="1723546"/>
                <a:ext cx="2520000" cy="2520000"/>
              </a:xfrm>
              <a:prstGeom prst="teardrop">
                <a:avLst/>
              </a:prstGeom>
              <a:noFill/>
              <a:ln w="419100" cap="flat" cmpd="sng" algn="ctr">
                <a:gradFill>
                  <a:gsLst>
                    <a:gs pos="12000">
                      <a:srgbClr val="008ECF"/>
                    </a:gs>
                    <a:gs pos="100000">
                      <a:srgbClr val="50237F"/>
                    </a:gs>
                    <a:gs pos="54000">
                      <a:srgbClr val="005691"/>
                    </a:gs>
                    <a:gs pos="0">
                      <a:srgbClr val="008ECF"/>
                    </a:gs>
                  </a:gsLst>
                  <a:lin ang="5400000" scaled="1"/>
                </a:gra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sp>
            <p:nvSpPr>
              <p:cNvPr id="7" name="Träne 66"/>
              <p:cNvSpPr/>
              <p:nvPr/>
            </p:nvSpPr>
            <p:spPr>
              <a:xfrm rot="13500000">
                <a:off x="5209897" y="1723546"/>
                <a:ext cx="2520000" cy="2520000"/>
              </a:xfrm>
              <a:prstGeom prst="teardrop">
                <a:avLst/>
              </a:prstGeom>
              <a:noFill/>
              <a:ln w="419100" cap="flat" cmpd="sng" algn="ctr">
                <a:gradFill>
                  <a:gsLst>
                    <a:gs pos="12000">
                      <a:srgbClr val="008ECF"/>
                    </a:gs>
                    <a:gs pos="0">
                      <a:srgbClr val="008ECF"/>
                    </a:gs>
                    <a:gs pos="53000">
                      <a:srgbClr val="00A4B0"/>
                    </a:gs>
                    <a:gs pos="100000">
                      <a:srgbClr val="78BE20"/>
                    </a:gs>
                  </a:gsLst>
                  <a:lin ang="5400000" scaled="1"/>
                </a:gra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sp>
            <p:nvSpPr>
              <p:cNvPr id="8" name="Rechteck 67"/>
              <p:cNvSpPr/>
              <p:nvPr/>
            </p:nvSpPr>
            <p:spPr>
              <a:xfrm rot="2700000">
                <a:off x="4485328" y="2768163"/>
                <a:ext cx="414000" cy="414000"/>
              </a:xfrm>
              <a:prstGeom prst="rect">
                <a:avLst/>
              </a:prstGeom>
              <a:solidFill>
                <a:srgbClr val="008ECF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</p:grpSp>
        <p:sp>
          <p:nvSpPr>
            <p:cNvPr id="9" name="Textfeld 57"/>
            <p:cNvSpPr txBox="1"/>
            <p:nvPr/>
          </p:nvSpPr>
          <p:spPr>
            <a:xfrm rot="18900000">
              <a:off x="7299397" y="3930725"/>
              <a:ext cx="914400" cy="251460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ts val="2300"/>
                </a:lnSpc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sch Office Sans" pitchFamily="2" charset="0"/>
                  <a:ea typeface="+mn-ea"/>
                  <a:cs typeface="+mn-cs"/>
                </a:rPr>
                <a:t>operate</a:t>
              </a:r>
            </a:p>
          </p:txBody>
        </p:sp>
        <p:sp>
          <p:nvSpPr>
            <p:cNvPr id="10" name="Textfeld 58"/>
            <p:cNvSpPr txBox="1"/>
            <p:nvPr/>
          </p:nvSpPr>
          <p:spPr>
            <a:xfrm rot="2721090">
              <a:off x="5441247" y="3827804"/>
              <a:ext cx="914400" cy="251460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ts val="2300"/>
                </a:lnSpc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sch Office Sans" pitchFamily="2" charset="0"/>
                  <a:ea typeface="+mn-ea"/>
                  <a:cs typeface="+mn-cs"/>
                </a:rPr>
                <a:t>monitor</a:t>
              </a:r>
            </a:p>
          </p:txBody>
        </p:sp>
        <p:sp>
          <p:nvSpPr>
            <p:cNvPr id="11" name="Textfeld 59"/>
            <p:cNvSpPr txBox="1"/>
            <p:nvPr/>
          </p:nvSpPr>
          <p:spPr>
            <a:xfrm rot="2721090">
              <a:off x="3884875" y="2278721"/>
              <a:ext cx="914400" cy="251460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ts val="2300"/>
                </a:lnSpc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sch Office Sans" pitchFamily="2" charset="0"/>
                  <a:ea typeface="+mn-ea"/>
                  <a:cs typeface="+mn-cs"/>
                </a:rPr>
                <a:t>plan</a:t>
              </a:r>
            </a:p>
          </p:txBody>
        </p:sp>
        <p:sp>
          <p:nvSpPr>
            <p:cNvPr id="12" name="Textfeld 60"/>
            <p:cNvSpPr txBox="1"/>
            <p:nvPr/>
          </p:nvSpPr>
          <p:spPr>
            <a:xfrm rot="2721090">
              <a:off x="2012635" y="3918495"/>
              <a:ext cx="914400" cy="251460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ts val="2300"/>
                </a:lnSpc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sch Office Sans" pitchFamily="2" charset="0"/>
                  <a:ea typeface="+mn-ea"/>
                  <a:cs typeface="+mn-cs"/>
                </a:rPr>
                <a:t>build</a:t>
              </a:r>
            </a:p>
          </p:txBody>
        </p:sp>
        <p:sp>
          <p:nvSpPr>
            <p:cNvPr id="13" name="Textfeld 61"/>
            <p:cNvSpPr txBox="1"/>
            <p:nvPr/>
          </p:nvSpPr>
          <p:spPr>
            <a:xfrm rot="18900000">
              <a:off x="2009324" y="2187736"/>
              <a:ext cx="914400" cy="251460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ts val="2300"/>
                </a:lnSpc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sch Office Sans" pitchFamily="2" charset="0"/>
                  <a:ea typeface="+mn-ea"/>
                  <a:cs typeface="+mn-cs"/>
                </a:rPr>
                <a:t>code</a:t>
              </a:r>
            </a:p>
          </p:txBody>
        </p:sp>
        <p:sp>
          <p:nvSpPr>
            <p:cNvPr id="14" name="Textfeld 62"/>
            <p:cNvSpPr txBox="1"/>
            <p:nvPr/>
          </p:nvSpPr>
          <p:spPr>
            <a:xfrm rot="18900000">
              <a:off x="3886320" y="3822025"/>
              <a:ext cx="914400" cy="251460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ts val="2300"/>
                </a:lnSpc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sch Office Sans" pitchFamily="2" charset="0"/>
                  <a:ea typeface="+mn-ea"/>
                  <a:cs typeface="+mn-cs"/>
                </a:rPr>
                <a:t>test</a:t>
              </a:r>
            </a:p>
          </p:txBody>
        </p:sp>
        <p:sp>
          <p:nvSpPr>
            <p:cNvPr id="15" name="Textfeld 63"/>
            <p:cNvSpPr txBox="1"/>
            <p:nvPr/>
          </p:nvSpPr>
          <p:spPr>
            <a:xfrm rot="18900000">
              <a:off x="5442692" y="2264308"/>
              <a:ext cx="914400" cy="251460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ts val="2300"/>
                </a:lnSpc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sch Office Sans" pitchFamily="2" charset="0"/>
                  <a:ea typeface="+mn-ea"/>
                  <a:cs typeface="+mn-cs"/>
                </a:rPr>
                <a:t>release</a:t>
              </a:r>
            </a:p>
          </p:txBody>
        </p:sp>
        <p:sp>
          <p:nvSpPr>
            <p:cNvPr id="16" name="Textfeld 64"/>
            <p:cNvSpPr txBox="1"/>
            <p:nvPr/>
          </p:nvSpPr>
          <p:spPr>
            <a:xfrm rot="2700000">
              <a:off x="7297296" y="2184390"/>
              <a:ext cx="914400" cy="251460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ts val="2300"/>
                </a:lnSpc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sch Office Sans" pitchFamily="2" charset="0"/>
                  <a:ea typeface="+mn-ea"/>
                  <a:cs typeface="+mn-cs"/>
                </a:rPr>
                <a:t>deploy</a:t>
              </a:r>
            </a:p>
          </p:txBody>
        </p:sp>
        <p:sp>
          <p:nvSpPr>
            <p:cNvPr id="17" name="Chevron 20"/>
            <p:cNvSpPr/>
            <p:nvPr/>
          </p:nvSpPr>
          <p:spPr>
            <a:xfrm rot="10800000">
              <a:off x="6797140" y="4174939"/>
              <a:ext cx="188988" cy="518160"/>
            </a:xfrm>
            <a:prstGeom prst="chevron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18" name="Chevron 21"/>
            <p:cNvSpPr/>
            <p:nvPr/>
          </p:nvSpPr>
          <p:spPr>
            <a:xfrm>
              <a:off x="6790315" y="1667707"/>
              <a:ext cx="188988" cy="518160"/>
            </a:xfrm>
            <a:prstGeom prst="chevron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19" name="Chevron 22"/>
            <p:cNvSpPr/>
            <p:nvPr/>
          </p:nvSpPr>
          <p:spPr>
            <a:xfrm rot="5400000">
              <a:off x="8059354" y="2920204"/>
              <a:ext cx="188988" cy="518160"/>
            </a:xfrm>
            <a:prstGeom prst="chevron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20" name="Chevron 23"/>
            <p:cNvSpPr/>
            <p:nvPr/>
          </p:nvSpPr>
          <p:spPr>
            <a:xfrm rot="5400000">
              <a:off x="1989539" y="2920204"/>
              <a:ext cx="188988" cy="518160"/>
            </a:xfrm>
            <a:prstGeom prst="chevron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21" name="Chevron 24"/>
            <p:cNvSpPr/>
            <p:nvPr/>
          </p:nvSpPr>
          <p:spPr>
            <a:xfrm>
              <a:off x="3241992" y="4174939"/>
              <a:ext cx="188988" cy="518160"/>
            </a:xfrm>
            <a:prstGeom prst="chevron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22" name="Chevron 25"/>
            <p:cNvSpPr/>
            <p:nvPr/>
          </p:nvSpPr>
          <p:spPr>
            <a:xfrm rot="10800000">
              <a:off x="3257057" y="1667708"/>
              <a:ext cx="188988" cy="518160"/>
            </a:xfrm>
            <a:prstGeom prst="chevron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72364" y="3133067"/>
            <a:ext cx="1241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Virtual Platform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09509" y="3144462"/>
            <a:ext cx="1240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Physical World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8" name="Grafik 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95" y="931600"/>
            <a:ext cx="3152403" cy="222819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729670" y="5471896"/>
            <a:ext cx="2261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Focus on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CICTCD Integration &amp; Automation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ounded Rectangular Callout 49"/>
          <p:cNvSpPr/>
          <p:nvPr/>
        </p:nvSpPr>
        <p:spPr>
          <a:xfrm>
            <a:off x="8105262" y="284116"/>
            <a:ext cx="3413737" cy="914400"/>
          </a:xfrm>
          <a:prstGeom prst="wedgeRoundRectCallou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Functional Complexity is constantly increasing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ounded Rectangular Callout 50"/>
          <p:cNvSpPr/>
          <p:nvPr/>
        </p:nvSpPr>
        <p:spPr>
          <a:xfrm>
            <a:off x="8215526" y="2703662"/>
            <a:ext cx="3413737" cy="878741"/>
          </a:xfrm>
          <a:prstGeom prst="wedgeRoundRectCallou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Market growth is towards SW intensive systems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194" name="Picture 2" descr="Future Car Icons - Download Free Vector Icons | Noun Pro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167" y="4224903"/>
            <a:ext cx="623592" cy="62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Future Car Icons - Download Free Vector Icons | Noun Pro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518" y="4259842"/>
            <a:ext cx="538589" cy="53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 Placeholder 2"/>
          <p:cNvSpPr txBox="1">
            <a:spLocks/>
          </p:cNvSpPr>
          <p:nvPr/>
        </p:nvSpPr>
        <p:spPr>
          <a:xfrm>
            <a:off x="236725" y="662094"/>
            <a:ext cx="104521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marL="251982" marR="0" lvl="0" indent="-251982" defTabSz="914333" fontAlgn="auto">
              <a:lnSpc>
                <a:spcPct val="89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 3" panose="05040102010807070707" pitchFamily="18" charset="2"/>
              <a:buNone/>
              <a:tabLst/>
              <a:defRPr kumimoji="0" sz="2800" b="1" i="0" u="none" strike="noStrike" kern="0" cap="none" spc="0" normalizeH="0" baseline="0">
                <a:ln>
                  <a:noFill/>
                </a:ln>
                <a:gradFill>
                  <a:gsLst>
                    <a:gs pos="0">
                      <a:srgbClr val="A80163"/>
                    </a:gs>
                    <a:gs pos="16000">
                      <a:srgbClr val="3F136C"/>
                    </a:gs>
                    <a:gs pos="48000">
                      <a:srgbClr val="0E78C5"/>
                    </a:gs>
                    <a:gs pos="31000">
                      <a:srgbClr val="08427E"/>
                    </a:gs>
                    <a:gs pos="97000">
                      <a:srgbClr val="0A5139"/>
                    </a:gs>
                    <a:gs pos="77922">
                      <a:srgbClr val="67B419"/>
                    </a:gs>
                    <a:gs pos="63000">
                      <a:srgbClr val="1399A0"/>
                    </a:gs>
                  </a:gsLst>
                  <a:lin ang="0" scaled="0"/>
                </a:gra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7563" indent="-273580" defTabSz="914333">
              <a:lnSpc>
                <a:spcPct val="103000"/>
              </a:lnSpc>
              <a:spcBef>
                <a:spcPts val="500"/>
              </a:spcBef>
              <a:buFont typeface="Wingdings 3" panose="05040102010807070707" pitchFamily="18" charset="2"/>
              <a:buChar char=""/>
              <a:defRPr sz="1600"/>
            </a:lvl2pPr>
            <a:lvl3pPr marL="730746" indent="-205185" defTabSz="914333">
              <a:lnSpc>
                <a:spcPct val="102000"/>
              </a:lnSpc>
              <a:spcBef>
                <a:spcPts val="500"/>
              </a:spcBef>
              <a:buFont typeface="Bosch Office Sans" pitchFamily="2" charset="0"/>
              <a:buChar char="‒"/>
              <a:defRPr sz="1400"/>
            </a:lvl3pPr>
            <a:lvl4pPr marL="932331" indent="-183586" defTabSz="914333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/>
            </a:lvl4pPr>
            <a:lvl5pPr marL="932331" indent="-183586" defTabSz="914333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/>
            </a:lvl5pPr>
            <a:lvl6pPr marL="932331" indent="-183586" defTabSz="914333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/>
            </a:lvl6pPr>
            <a:lvl7pPr marL="932331" indent="-183586" defTabSz="914333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/>
            </a:lvl7pPr>
            <a:lvl8pPr marL="932331" indent="-183586" defTabSz="914333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/>
            </a:lvl8pPr>
            <a:lvl9pPr marL="932331" indent="-183586" defTabSz="914333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baseline="0"/>
            </a:lvl9pPr>
          </a:lstStyle>
          <a:p>
            <a:r>
              <a:rPr lang="en-GB" sz="1800" dirty="0" smtClean="0">
                <a:latin typeface="+mn-lt"/>
              </a:rPr>
              <a:t>SW </a:t>
            </a:r>
            <a:r>
              <a:rPr lang="en-GB" sz="1800" dirty="0">
                <a:latin typeface="+mn-lt"/>
              </a:rPr>
              <a:t>Defined Car</a:t>
            </a:r>
          </a:p>
        </p:txBody>
      </p:sp>
      <p:sp>
        <p:nvSpPr>
          <p:cNvPr id="54" name="Rounded Rectangular Callout 53"/>
          <p:cNvSpPr/>
          <p:nvPr/>
        </p:nvSpPr>
        <p:spPr>
          <a:xfrm>
            <a:off x="8105262" y="1454478"/>
            <a:ext cx="3193208" cy="912355"/>
          </a:xfrm>
          <a:prstGeom prst="wedgeRoundRectCallou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prstClr val="white"/>
                </a:solidFill>
                <a:latin typeface="Calibri" panose="020F0502020204030204"/>
              </a:rPr>
              <a:t>X</a:t>
            </a:r>
            <a:r>
              <a:rPr kumimoji="0" lang="en-GB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aaS</a:t>
            </a: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capturing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significant turnover</a:t>
            </a:r>
          </a:p>
        </p:txBody>
      </p:sp>
      <p:sp>
        <p:nvSpPr>
          <p:cNvPr id="37" name="Rounded Rectangular Callout 36"/>
          <p:cNvSpPr/>
          <p:nvPr/>
        </p:nvSpPr>
        <p:spPr>
          <a:xfrm>
            <a:off x="8215526" y="3981614"/>
            <a:ext cx="3413737" cy="914400"/>
          </a:xfrm>
          <a:prstGeom prst="wedgeRoundRectCallou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Development cycle times further reduced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ounded Rectangular Callout 37"/>
          <p:cNvSpPr/>
          <p:nvPr/>
        </p:nvSpPr>
        <p:spPr>
          <a:xfrm>
            <a:off x="8222848" y="5235837"/>
            <a:ext cx="3413737" cy="914400"/>
          </a:xfrm>
          <a:prstGeom prst="wedgeRoundRectCallou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Frequent SW Updates required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Text Placeholder 2"/>
          <p:cNvSpPr txBox="1">
            <a:spLocks/>
          </p:cNvSpPr>
          <p:nvPr/>
        </p:nvSpPr>
        <p:spPr>
          <a:xfrm>
            <a:off x="149193" y="142828"/>
            <a:ext cx="104521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1982" indent="-251982" algn="l" defTabSz="914333" rtl="0" eaLnBrk="1" latinLnBrk="0" hangingPunct="1">
              <a:lnSpc>
                <a:spcPct val="89000"/>
              </a:lnSpc>
              <a:spcBef>
                <a:spcPts val="500"/>
              </a:spcBef>
              <a:buFont typeface="Wingdings 3" panose="05040102010807070707" pitchFamily="18" charset="2"/>
              <a:buNone/>
              <a:defRPr lang="de-DE" sz="28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7563" indent="-27358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Wingdings 3" panose="05040102010807070707" pitchFamily="18" charset="2"/>
              <a:buChar char="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746" indent="-205185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Bosch Office Sans" pitchFamily="2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982" marR="0" lvl="0" indent="-251982" algn="l" defTabSz="914333" rtl="0" eaLnBrk="1" fontAlgn="auto" latinLnBrk="0" hangingPunct="1">
              <a:lnSpc>
                <a:spcPct val="89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 3" panose="05040102010807070707" pitchFamily="18" charset="2"/>
              <a:buNone/>
              <a:tabLst/>
              <a:defRPr/>
            </a:pPr>
            <a:r>
              <a:rPr kumimoji="0" lang="en-GB" sz="2800" b="1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A80163"/>
                    </a:gs>
                    <a:gs pos="16000">
                      <a:srgbClr val="3F136C"/>
                    </a:gs>
                    <a:gs pos="48000">
                      <a:srgbClr val="0E78C5"/>
                    </a:gs>
                    <a:gs pos="31000">
                      <a:srgbClr val="08427E"/>
                    </a:gs>
                    <a:gs pos="97000">
                      <a:srgbClr val="0A5139"/>
                    </a:gs>
                    <a:gs pos="77922">
                      <a:srgbClr val="67B419"/>
                    </a:gs>
                    <a:gs pos="63000">
                      <a:srgbClr val="1399A0"/>
                    </a:gs>
                  </a:gsLst>
                  <a:lin ang="0" scaled="0"/>
                </a:gradFill>
                <a:effectLst/>
                <a:uLnTx/>
                <a:uFillTx/>
                <a:ea typeface="+mn-ea"/>
                <a:cs typeface="+mn-cs"/>
              </a:rPr>
              <a:t>Case Study : Autonomous 1.0</a:t>
            </a: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363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9">
            <a:extLst>
              <a:ext uri="{FF2B5EF4-FFF2-40B4-BE49-F238E27FC236}">
                <a16:creationId xmlns:a16="http://schemas.microsoft.com/office/drawing/2014/main" id="{5197C4D8-A134-410B-A930-0A5E4AA328E5}"/>
              </a:ext>
            </a:extLst>
          </p:cNvPr>
          <p:cNvSpPr/>
          <p:nvPr/>
        </p:nvSpPr>
        <p:spPr>
          <a:xfrm rot="18900000">
            <a:off x="1085673" y="1244536"/>
            <a:ext cx="1968708" cy="196870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10">
            <a:extLst>
              <a:ext uri="{FF2B5EF4-FFF2-40B4-BE49-F238E27FC236}">
                <a16:creationId xmlns:a16="http://schemas.microsoft.com/office/drawing/2014/main" id="{E7AB91FD-4908-40C7-A1A6-94EC0E17D29B}"/>
              </a:ext>
            </a:extLst>
          </p:cNvPr>
          <p:cNvSpPr/>
          <p:nvPr/>
        </p:nvSpPr>
        <p:spPr>
          <a:xfrm rot="18900000">
            <a:off x="328031" y="1681804"/>
            <a:ext cx="1094173" cy="1094171"/>
          </a:xfrm>
          <a:custGeom>
            <a:avLst/>
            <a:gdLst>
              <a:gd name="connsiteX0" fmla="*/ 962827 w 1193109"/>
              <a:gd name="connsiteY0" fmla="*/ 49414 h 1193107"/>
              <a:gd name="connsiteX1" fmla="*/ 998983 w 1193109"/>
              <a:gd name="connsiteY1" fmla="*/ 103040 h 1193107"/>
              <a:gd name="connsiteX2" fmla="*/ 1003283 w 1193109"/>
              <a:gd name="connsiteY2" fmla="*/ 124339 h 1193107"/>
              <a:gd name="connsiteX3" fmla="*/ 1106533 w 1193109"/>
              <a:gd name="connsiteY3" fmla="*/ 227589 h 1193107"/>
              <a:gd name="connsiteX4" fmla="*/ 1072905 w 1193109"/>
              <a:gd name="connsiteY4" fmla="*/ 261218 h 1193107"/>
              <a:gd name="connsiteX5" fmla="*/ 1193109 w 1193109"/>
              <a:gd name="connsiteY5" fmla="*/ 444521 h 1193107"/>
              <a:gd name="connsiteX6" fmla="*/ 1193109 w 1193109"/>
              <a:gd name="connsiteY6" fmla="*/ 1024397 h 1193107"/>
              <a:gd name="connsiteX7" fmla="*/ 1024399 w 1193109"/>
              <a:gd name="connsiteY7" fmla="*/ 1193107 h 1193107"/>
              <a:gd name="connsiteX8" fmla="*/ 444522 w 1193109"/>
              <a:gd name="connsiteY8" fmla="*/ 1193107 h 1193107"/>
              <a:gd name="connsiteX9" fmla="*/ 268593 w 1193109"/>
              <a:gd name="connsiteY9" fmla="*/ 1077740 h 1193107"/>
              <a:gd name="connsiteX10" fmla="*/ 233696 w 1193109"/>
              <a:gd name="connsiteY10" fmla="*/ 1112638 h 1193107"/>
              <a:gd name="connsiteX11" fmla="*/ 124342 w 1193109"/>
              <a:gd name="connsiteY11" fmla="*/ 1003283 h 1193107"/>
              <a:gd name="connsiteX12" fmla="*/ 103040 w 1193109"/>
              <a:gd name="connsiteY12" fmla="*/ 998983 h 1193107"/>
              <a:gd name="connsiteX13" fmla="*/ 0 w 1193109"/>
              <a:gd name="connsiteY13" fmla="*/ 843531 h 1193107"/>
              <a:gd name="connsiteX14" fmla="*/ 0 w 1193109"/>
              <a:gd name="connsiteY14" fmla="*/ 168710 h 1193107"/>
              <a:gd name="connsiteX15" fmla="*/ 168710 w 1193109"/>
              <a:gd name="connsiteY15" fmla="*/ 0 h 1193107"/>
              <a:gd name="connsiteX16" fmla="*/ 843531 w 1193109"/>
              <a:gd name="connsiteY16" fmla="*/ 0 h 1193107"/>
              <a:gd name="connsiteX17" fmla="*/ 962827 w 1193109"/>
              <a:gd name="connsiteY17" fmla="*/ 49414 h 1193107"/>
              <a:gd name="connsiteX0" fmla="*/ 962827 w 1193109"/>
              <a:gd name="connsiteY0" fmla="*/ 49414 h 1193107"/>
              <a:gd name="connsiteX1" fmla="*/ 998983 w 1193109"/>
              <a:gd name="connsiteY1" fmla="*/ 103040 h 1193107"/>
              <a:gd name="connsiteX2" fmla="*/ 1106533 w 1193109"/>
              <a:gd name="connsiteY2" fmla="*/ 227589 h 1193107"/>
              <a:gd name="connsiteX3" fmla="*/ 1072905 w 1193109"/>
              <a:gd name="connsiteY3" fmla="*/ 261218 h 1193107"/>
              <a:gd name="connsiteX4" fmla="*/ 1193109 w 1193109"/>
              <a:gd name="connsiteY4" fmla="*/ 444521 h 1193107"/>
              <a:gd name="connsiteX5" fmla="*/ 1193109 w 1193109"/>
              <a:gd name="connsiteY5" fmla="*/ 1024397 h 1193107"/>
              <a:gd name="connsiteX6" fmla="*/ 1024399 w 1193109"/>
              <a:gd name="connsiteY6" fmla="*/ 1193107 h 1193107"/>
              <a:gd name="connsiteX7" fmla="*/ 444522 w 1193109"/>
              <a:gd name="connsiteY7" fmla="*/ 1193107 h 1193107"/>
              <a:gd name="connsiteX8" fmla="*/ 268593 w 1193109"/>
              <a:gd name="connsiteY8" fmla="*/ 1077740 h 1193107"/>
              <a:gd name="connsiteX9" fmla="*/ 233696 w 1193109"/>
              <a:gd name="connsiteY9" fmla="*/ 1112638 h 1193107"/>
              <a:gd name="connsiteX10" fmla="*/ 124342 w 1193109"/>
              <a:gd name="connsiteY10" fmla="*/ 1003283 h 1193107"/>
              <a:gd name="connsiteX11" fmla="*/ 103040 w 1193109"/>
              <a:gd name="connsiteY11" fmla="*/ 998983 h 1193107"/>
              <a:gd name="connsiteX12" fmla="*/ 0 w 1193109"/>
              <a:gd name="connsiteY12" fmla="*/ 843531 h 1193107"/>
              <a:gd name="connsiteX13" fmla="*/ 0 w 1193109"/>
              <a:gd name="connsiteY13" fmla="*/ 168710 h 1193107"/>
              <a:gd name="connsiteX14" fmla="*/ 168710 w 1193109"/>
              <a:gd name="connsiteY14" fmla="*/ 0 h 1193107"/>
              <a:gd name="connsiteX15" fmla="*/ 843531 w 1193109"/>
              <a:gd name="connsiteY15" fmla="*/ 0 h 1193107"/>
              <a:gd name="connsiteX16" fmla="*/ 962827 w 1193109"/>
              <a:gd name="connsiteY16" fmla="*/ 49414 h 1193107"/>
              <a:gd name="connsiteX0" fmla="*/ 962827 w 1193109"/>
              <a:gd name="connsiteY0" fmla="*/ 49414 h 1193107"/>
              <a:gd name="connsiteX1" fmla="*/ 1106533 w 1193109"/>
              <a:gd name="connsiteY1" fmla="*/ 227589 h 1193107"/>
              <a:gd name="connsiteX2" fmla="*/ 1072905 w 1193109"/>
              <a:gd name="connsiteY2" fmla="*/ 261218 h 1193107"/>
              <a:gd name="connsiteX3" fmla="*/ 1193109 w 1193109"/>
              <a:gd name="connsiteY3" fmla="*/ 444521 h 1193107"/>
              <a:gd name="connsiteX4" fmla="*/ 1193109 w 1193109"/>
              <a:gd name="connsiteY4" fmla="*/ 1024397 h 1193107"/>
              <a:gd name="connsiteX5" fmla="*/ 1024399 w 1193109"/>
              <a:gd name="connsiteY5" fmla="*/ 1193107 h 1193107"/>
              <a:gd name="connsiteX6" fmla="*/ 444522 w 1193109"/>
              <a:gd name="connsiteY6" fmla="*/ 1193107 h 1193107"/>
              <a:gd name="connsiteX7" fmla="*/ 268593 w 1193109"/>
              <a:gd name="connsiteY7" fmla="*/ 1077740 h 1193107"/>
              <a:gd name="connsiteX8" fmla="*/ 233696 w 1193109"/>
              <a:gd name="connsiteY8" fmla="*/ 1112638 h 1193107"/>
              <a:gd name="connsiteX9" fmla="*/ 124342 w 1193109"/>
              <a:gd name="connsiteY9" fmla="*/ 1003283 h 1193107"/>
              <a:gd name="connsiteX10" fmla="*/ 103040 w 1193109"/>
              <a:gd name="connsiteY10" fmla="*/ 998983 h 1193107"/>
              <a:gd name="connsiteX11" fmla="*/ 0 w 1193109"/>
              <a:gd name="connsiteY11" fmla="*/ 843531 h 1193107"/>
              <a:gd name="connsiteX12" fmla="*/ 0 w 1193109"/>
              <a:gd name="connsiteY12" fmla="*/ 168710 h 1193107"/>
              <a:gd name="connsiteX13" fmla="*/ 168710 w 1193109"/>
              <a:gd name="connsiteY13" fmla="*/ 0 h 1193107"/>
              <a:gd name="connsiteX14" fmla="*/ 843531 w 1193109"/>
              <a:gd name="connsiteY14" fmla="*/ 0 h 1193107"/>
              <a:gd name="connsiteX15" fmla="*/ 962827 w 1193109"/>
              <a:gd name="connsiteY15" fmla="*/ 49414 h 1193107"/>
              <a:gd name="connsiteX0" fmla="*/ 962827 w 1193109"/>
              <a:gd name="connsiteY0" fmla="*/ 49414 h 1193107"/>
              <a:gd name="connsiteX1" fmla="*/ 1072905 w 1193109"/>
              <a:gd name="connsiteY1" fmla="*/ 261218 h 1193107"/>
              <a:gd name="connsiteX2" fmla="*/ 1193109 w 1193109"/>
              <a:gd name="connsiteY2" fmla="*/ 444521 h 1193107"/>
              <a:gd name="connsiteX3" fmla="*/ 1193109 w 1193109"/>
              <a:gd name="connsiteY3" fmla="*/ 1024397 h 1193107"/>
              <a:gd name="connsiteX4" fmla="*/ 1024399 w 1193109"/>
              <a:gd name="connsiteY4" fmla="*/ 1193107 h 1193107"/>
              <a:gd name="connsiteX5" fmla="*/ 444522 w 1193109"/>
              <a:gd name="connsiteY5" fmla="*/ 1193107 h 1193107"/>
              <a:gd name="connsiteX6" fmla="*/ 268593 w 1193109"/>
              <a:gd name="connsiteY6" fmla="*/ 1077740 h 1193107"/>
              <a:gd name="connsiteX7" fmla="*/ 233696 w 1193109"/>
              <a:gd name="connsiteY7" fmla="*/ 1112638 h 1193107"/>
              <a:gd name="connsiteX8" fmla="*/ 124342 w 1193109"/>
              <a:gd name="connsiteY8" fmla="*/ 1003283 h 1193107"/>
              <a:gd name="connsiteX9" fmla="*/ 103040 w 1193109"/>
              <a:gd name="connsiteY9" fmla="*/ 998983 h 1193107"/>
              <a:gd name="connsiteX10" fmla="*/ 0 w 1193109"/>
              <a:gd name="connsiteY10" fmla="*/ 843531 h 1193107"/>
              <a:gd name="connsiteX11" fmla="*/ 0 w 1193109"/>
              <a:gd name="connsiteY11" fmla="*/ 168710 h 1193107"/>
              <a:gd name="connsiteX12" fmla="*/ 168710 w 1193109"/>
              <a:gd name="connsiteY12" fmla="*/ 0 h 1193107"/>
              <a:gd name="connsiteX13" fmla="*/ 843531 w 1193109"/>
              <a:gd name="connsiteY13" fmla="*/ 0 h 1193107"/>
              <a:gd name="connsiteX14" fmla="*/ 962827 w 1193109"/>
              <a:gd name="connsiteY14" fmla="*/ 49414 h 1193107"/>
              <a:gd name="connsiteX0" fmla="*/ 962827 w 1193109"/>
              <a:gd name="connsiteY0" fmla="*/ 49414 h 1193107"/>
              <a:gd name="connsiteX1" fmla="*/ 1193109 w 1193109"/>
              <a:gd name="connsiteY1" fmla="*/ 444521 h 1193107"/>
              <a:gd name="connsiteX2" fmla="*/ 1193109 w 1193109"/>
              <a:gd name="connsiteY2" fmla="*/ 1024397 h 1193107"/>
              <a:gd name="connsiteX3" fmla="*/ 1024399 w 1193109"/>
              <a:gd name="connsiteY3" fmla="*/ 1193107 h 1193107"/>
              <a:gd name="connsiteX4" fmla="*/ 444522 w 1193109"/>
              <a:gd name="connsiteY4" fmla="*/ 1193107 h 1193107"/>
              <a:gd name="connsiteX5" fmla="*/ 268593 w 1193109"/>
              <a:gd name="connsiteY5" fmla="*/ 1077740 h 1193107"/>
              <a:gd name="connsiteX6" fmla="*/ 233696 w 1193109"/>
              <a:gd name="connsiteY6" fmla="*/ 1112638 h 1193107"/>
              <a:gd name="connsiteX7" fmla="*/ 124342 w 1193109"/>
              <a:gd name="connsiteY7" fmla="*/ 1003283 h 1193107"/>
              <a:gd name="connsiteX8" fmla="*/ 103040 w 1193109"/>
              <a:gd name="connsiteY8" fmla="*/ 998983 h 1193107"/>
              <a:gd name="connsiteX9" fmla="*/ 0 w 1193109"/>
              <a:gd name="connsiteY9" fmla="*/ 843531 h 1193107"/>
              <a:gd name="connsiteX10" fmla="*/ 0 w 1193109"/>
              <a:gd name="connsiteY10" fmla="*/ 168710 h 1193107"/>
              <a:gd name="connsiteX11" fmla="*/ 168710 w 1193109"/>
              <a:gd name="connsiteY11" fmla="*/ 0 h 1193107"/>
              <a:gd name="connsiteX12" fmla="*/ 843531 w 1193109"/>
              <a:gd name="connsiteY12" fmla="*/ 0 h 1193107"/>
              <a:gd name="connsiteX13" fmla="*/ 962827 w 1193109"/>
              <a:gd name="connsiteY13" fmla="*/ 49414 h 1193107"/>
              <a:gd name="connsiteX0" fmla="*/ 962827 w 1193109"/>
              <a:gd name="connsiteY0" fmla="*/ 49414 h 1193107"/>
              <a:gd name="connsiteX1" fmla="*/ 1193109 w 1193109"/>
              <a:gd name="connsiteY1" fmla="*/ 444521 h 1193107"/>
              <a:gd name="connsiteX2" fmla="*/ 1193109 w 1193109"/>
              <a:gd name="connsiteY2" fmla="*/ 1024397 h 1193107"/>
              <a:gd name="connsiteX3" fmla="*/ 1024399 w 1193109"/>
              <a:gd name="connsiteY3" fmla="*/ 1193107 h 1193107"/>
              <a:gd name="connsiteX4" fmla="*/ 444522 w 1193109"/>
              <a:gd name="connsiteY4" fmla="*/ 1193107 h 1193107"/>
              <a:gd name="connsiteX5" fmla="*/ 268593 w 1193109"/>
              <a:gd name="connsiteY5" fmla="*/ 1077740 h 1193107"/>
              <a:gd name="connsiteX6" fmla="*/ 233696 w 1193109"/>
              <a:gd name="connsiteY6" fmla="*/ 1112638 h 1193107"/>
              <a:gd name="connsiteX7" fmla="*/ 124342 w 1193109"/>
              <a:gd name="connsiteY7" fmla="*/ 1003283 h 1193107"/>
              <a:gd name="connsiteX8" fmla="*/ 103040 w 1193109"/>
              <a:gd name="connsiteY8" fmla="*/ 998983 h 1193107"/>
              <a:gd name="connsiteX9" fmla="*/ 0 w 1193109"/>
              <a:gd name="connsiteY9" fmla="*/ 843531 h 1193107"/>
              <a:gd name="connsiteX10" fmla="*/ 0 w 1193109"/>
              <a:gd name="connsiteY10" fmla="*/ 168710 h 1193107"/>
              <a:gd name="connsiteX11" fmla="*/ 168710 w 1193109"/>
              <a:gd name="connsiteY11" fmla="*/ 0 h 1193107"/>
              <a:gd name="connsiteX12" fmla="*/ 843531 w 1193109"/>
              <a:gd name="connsiteY12" fmla="*/ 0 h 1193107"/>
              <a:gd name="connsiteX13" fmla="*/ 962827 w 1193109"/>
              <a:gd name="connsiteY13" fmla="*/ 49414 h 1193107"/>
              <a:gd name="connsiteX0" fmla="*/ 962827 w 1193109"/>
              <a:gd name="connsiteY0" fmla="*/ 49414 h 1193107"/>
              <a:gd name="connsiteX1" fmla="*/ 1193109 w 1193109"/>
              <a:gd name="connsiteY1" fmla="*/ 444521 h 1193107"/>
              <a:gd name="connsiteX2" fmla="*/ 1193109 w 1193109"/>
              <a:gd name="connsiteY2" fmla="*/ 1024397 h 1193107"/>
              <a:gd name="connsiteX3" fmla="*/ 1024399 w 1193109"/>
              <a:gd name="connsiteY3" fmla="*/ 1193107 h 1193107"/>
              <a:gd name="connsiteX4" fmla="*/ 444522 w 1193109"/>
              <a:gd name="connsiteY4" fmla="*/ 1193107 h 1193107"/>
              <a:gd name="connsiteX5" fmla="*/ 268593 w 1193109"/>
              <a:gd name="connsiteY5" fmla="*/ 1077740 h 1193107"/>
              <a:gd name="connsiteX6" fmla="*/ 233696 w 1193109"/>
              <a:gd name="connsiteY6" fmla="*/ 1112638 h 1193107"/>
              <a:gd name="connsiteX7" fmla="*/ 103040 w 1193109"/>
              <a:gd name="connsiteY7" fmla="*/ 998983 h 1193107"/>
              <a:gd name="connsiteX8" fmla="*/ 0 w 1193109"/>
              <a:gd name="connsiteY8" fmla="*/ 843531 h 1193107"/>
              <a:gd name="connsiteX9" fmla="*/ 0 w 1193109"/>
              <a:gd name="connsiteY9" fmla="*/ 168710 h 1193107"/>
              <a:gd name="connsiteX10" fmla="*/ 168710 w 1193109"/>
              <a:gd name="connsiteY10" fmla="*/ 0 h 1193107"/>
              <a:gd name="connsiteX11" fmla="*/ 843531 w 1193109"/>
              <a:gd name="connsiteY11" fmla="*/ 0 h 1193107"/>
              <a:gd name="connsiteX12" fmla="*/ 962827 w 1193109"/>
              <a:gd name="connsiteY12" fmla="*/ 49414 h 1193107"/>
              <a:gd name="connsiteX0" fmla="*/ 962827 w 1193109"/>
              <a:gd name="connsiteY0" fmla="*/ 49414 h 1193107"/>
              <a:gd name="connsiteX1" fmla="*/ 1193109 w 1193109"/>
              <a:gd name="connsiteY1" fmla="*/ 444521 h 1193107"/>
              <a:gd name="connsiteX2" fmla="*/ 1193109 w 1193109"/>
              <a:gd name="connsiteY2" fmla="*/ 1024397 h 1193107"/>
              <a:gd name="connsiteX3" fmla="*/ 1024399 w 1193109"/>
              <a:gd name="connsiteY3" fmla="*/ 1193107 h 1193107"/>
              <a:gd name="connsiteX4" fmla="*/ 444522 w 1193109"/>
              <a:gd name="connsiteY4" fmla="*/ 1193107 h 1193107"/>
              <a:gd name="connsiteX5" fmla="*/ 268593 w 1193109"/>
              <a:gd name="connsiteY5" fmla="*/ 1077740 h 1193107"/>
              <a:gd name="connsiteX6" fmla="*/ 103040 w 1193109"/>
              <a:gd name="connsiteY6" fmla="*/ 998983 h 1193107"/>
              <a:gd name="connsiteX7" fmla="*/ 0 w 1193109"/>
              <a:gd name="connsiteY7" fmla="*/ 843531 h 1193107"/>
              <a:gd name="connsiteX8" fmla="*/ 0 w 1193109"/>
              <a:gd name="connsiteY8" fmla="*/ 168710 h 1193107"/>
              <a:gd name="connsiteX9" fmla="*/ 168710 w 1193109"/>
              <a:gd name="connsiteY9" fmla="*/ 0 h 1193107"/>
              <a:gd name="connsiteX10" fmla="*/ 843531 w 1193109"/>
              <a:gd name="connsiteY10" fmla="*/ 0 h 1193107"/>
              <a:gd name="connsiteX11" fmla="*/ 962827 w 1193109"/>
              <a:gd name="connsiteY11" fmla="*/ 49414 h 1193107"/>
              <a:gd name="connsiteX0" fmla="*/ 962827 w 1193109"/>
              <a:gd name="connsiteY0" fmla="*/ 49414 h 1193107"/>
              <a:gd name="connsiteX1" fmla="*/ 1193109 w 1193109"/>
              <a:gd name="connsiteY1" fmla="*/ 444521 h 1193107"/>
              <a:gd name="connsiteX2" fmla="*/ 1193109 w 1193109"/>
              <a:gd name="connsiteY2" fmla="*/ 1024397 h 1193107"/>
              <a:gd name="connsiteX3" fmla="*/ 1024399 w 1193109"/>
              <a:gd name="connsiteY3" fmla="*/ 1193107 h 1193107"/>
              <a:gd name="connsiteX4" fmla="*/ 444522 w 1193109"/>
              <a:gd name="connsiteY4" fmla="*/ 1193107 h 1193107"/>
              <a:gd name="connsiteX5" fmla="*/ 103040 w 1193109"/>
              <a:gd name="connsiteY5" fmla="*/ 998983 h 1193107"/>
              <a:gd name="connsiteX6" fmla="*/ 0 w 1193109"/>
              <a:gd name="connsiteY6" fmla="*/ 843531 h 1193107"/>
              <a:gd name="connsiteX7" fmla="*/ 0 w 1193109"/>
              <a:gd name="connsiteY7" fmla="*/ 168710 h 1193107"/>
              <a:gd name="connsiteX8" fmla="*/ 168710 w 1193109"/>
              <a:gd name="connsiteY8" fmla="*/ 0 h 1193107"/>
              <a:gd name="connsiteX9" fmla="*/ 843531 w 1193109"/>
              <a:gd name="connsiteY9" fmla="*/ 0 h 1193107"/>
              <a:gd name="connsiteX10" fmla="*/ 962827 w 1193109"/>
              <a:gd name="connsiteY10" fmla="*/ 49414 h 1193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93109" h="1193107">
                <a:moveTo>
                  <a:pt x="962827" y="49414"/>
                </a:moveTo>
                <a:cubicBezTo>
                  <a:pt x="1021090" y="123501"/>
                  <a:pt x="969512" y="56396"/>
                  <a:pt x="1193109" y="444521"/>
                </a:cubicBezTo>
                <a:lnTo>
                  <a:pt x="1193109" y="1024397"/>
                </a:lnTo>
                <a:cubicBezTo>
                  <a:pt x="1193109" y="1117573"/>
                  <a:pt x="1117575" y="1193107"/>
                  <a:pt x="1024399" y="1193107"/>
                </a:cubicBezTo>
                <a:lnTo>
                  <a:pt x="444522" y="1193107"/>
                </a:lnTo>
                <a:lnTo>
                  <a:pt x="103040" y="998983"/>
                </a:lnTo>
                <a:cubicBezTo>
                  <a:pt x="42488" y="973372"/>
                  <a:pt x="0" y="913413"/>
                  <a:pt x="0" y="843531"/>
                </a:cubicBezTo>
                <a:lnTo>
                  <a:pt x="0" y="168710"/>
                </a:lnTo>
                <a:cubicBezTo>
                  <a:pt x="0" y="75534"/>
                  <a:pt x="75534" y="0"/>
                  <a:pt x="168710" y="0"/>
                </a:cubicBezTo>
                <a:lnTo>
                  <a:pt x="843531" y="0"/>
                </a:lnTo>
                <a:cubicBezTo>
                  <a:pt x="890119" y="0"/>
                  <a:pt x="932297" y="18884"/>
                  <a:pt x="962827" y="49414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: Rounded Corners 11">
            <a:extLst>
              <a:ext uri="{FF2B5EF4-FFF2-40B4-BE49-F238E27FC236}">
                <a16:creationId xmlns:a16="http://schemas.microsoft.com/office/drawing/2014/main" id="{DA34A925-0DEE-4214-8452-869CB09DA2DD}"/>
              </a:ext>
            </a:extLst>
          </p:cNvPr>
          <p:cNvSpPr/>
          <p:nvPr/>
        </p:nvSpPr>
        <p:spPr>
          <a:xfrm rot="18900000">
            <a:off x="293679" y="1764739"/>
            <a:ext cx="928303" cy="92830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13">
            <a:extLst>
              <a:ext uri="{FF2B5EF4-FFF2-40B4-BE49-F238E27FC236}">
                <a16:creationId xmlns:a16="http://schemas.microsoft.com/office/drawing/2014/main" id="{3D3172D9-4F6F-4CF7-B5E1-5C19839B4937}"/>
              </a:ext>
            </a:extLst>
          </p:cNvPr>
          <p:cNvSpPr/>
          <p:nvPr/>
        </p:nvSpPr>
        <p:spPr>
          <a:xfrm rot="18900000">
            <a:off x="3796045" y="1244535"/>
            <a:ext cx="1968708" cy="196870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14">
            <a:extLst>
              <a:ext uri="{FF2B5EF4-FFF2-40B4-BE49-F238E27FC236}">
                <a16:creationId xmlns:a16="http://schemas.microsoft.com/office/drawing/2014/main" id="{B10D820C-83A7-46A0-879D-9955C8F1453F}"/>
              </a:ext>
            </a:extLst>
          </p:cNvPr>
          <p:cNvSpPr/>
          <p:nvPr/>
        </p:nvSpPr>
        <p:spPr>
          <a:xfrm rot="18900000">
            <a:off x="3038403" y="1681803"/>
            <a:ext cx="1094173" cy="1094171"/>
          </a:xfrm>
          <a:custGeom>
            <a:avLst/>
            <a:gdLst>
              <a:gd name="connsiteX0" fmla="*/ 962827 w 1193109"/>
              <a:gd name="connsiteY0" fmla="*/ 49414 h 1193107"/>
              <a:gd name="connsiteX1" fmla="*/ 998983 w 1193109"/>
              <a:gd name="connsiteY1" fmla="*/ 103040 h 1193107"/>
              <a:gd name="connsiteX2" fmla="*/ 1003283 w 1193109"/>
              <a:gd name="connsiteY2" fmla="*/ 124339 h 1193107"/>
              <a:gd name="connsiteX3" fmla="*/ 1106533 w 1193109"/>
              <a:gd name="connsiteY3" fmla="*/ 227589 h 1193107"/>
              <a:gd name="connsiteX4" fmla="*/ 1072905 w 1193109"/>
              <a:gd name="connsiteY4" fmla="*/ 261218 h 1193107"/>
              <a:gd name="connsiteX5" fmla="*/ 1193109 w 1193109"/>
              <a:gd name="connsiteY5" fmla="*/ 444521 h 1193107"/>
              <a:gd name="connsiteX6" fmla="*/ 1193109 w 1193109"/>
              <a:gd name="connsiteY6" fmla="*/ 1024397 h 1193107"/>
              <a:gd name="connsiteX7" fmla="*/ 1024399 w 1193109"/>
              <a:gd name="connsiteY7" fmla="*/ 1193107 h 1193107"/>
              <a:gd name="connsiteX8" fmla="*/ 444522 w 1193109"/>
              <a:gd name="connsiteY8" fmla="*/ 1193107 h 1193107"/>
              <a:gd name="connsiteX9" fmla="*/ 268593 w 1193109"/>
              <a:gd name="connsiteY9" fmla="*/ 1077740 h 1193107"/>
              <a:gd name="connsiteX10" fmla="*/ 233696 w 1193109"/>
              <a:gd name="connsiteY10" fmla="*/ 1112638 h 1193107"/>
              <a:gd name="connsiteX11" fmla="*/ 124342 w 1193109"/>
              <a:gd name="connsiteY11" fmla="*/ 1003283 h 1193107"/>
              <a:gd name="connsiteX12" fmla="*/ 103040 w 1193109"/>
              <a:gd name="connsiteY12" fmla="*/ 998983 h 1193107"/>
              <a:gd name="connsiteX13" fmla="*/ 0 w 1193109"/>
              <a:gd name="connsiteY13" fmla="*/ 843531 h 1193107"/>
              <a:gd name="connsiteX14" fmla="*/ 0 w 1193109"/>
              <a:gd name="connsiteY14" fmla="*/ 168710 h 1193107"/>
              <a:gd name="connsiteX15" fmla="*/ 168710 w 1193109"/>
              <a:gd name="connsiteY15" fmla="*/ 0 h 1193107"/>
              <a:gd name="connsiteX16" fmla="*/ 843531 w 1193109"/>
              <a:gd name="connsiteY16" fmla="*/ 0 h 1193107"/>
              <a:gd name="connsiteX17" fmla="*/ 962827 w 1193109"/>
              <a:gd name="connsiteY17" fmla="*/ 49414 h 1193107"/>
              <a:gd name="connsiteX0" fmla="*/ 962827 w 1193109"/>
              <a:gd name="connsiteY0" fmla="*/ 49414 h 1193107"/>
              <a:gd name="connsiteX1" fmla="*/ 998983 w 1193109"/>
              <a:gd name="connsiteY1" fmla="*/ 103040 h 1193107"/>
              <a:gd name="connsiteX2" fmla="*/ 1106533 w 1193109"/>
              <a:gd name="connsiteY2" fmla="*/ 227589 h 1193107"/>
              <a:gd name="connsiteX3" fmla="*/ 1072905 w 1193109"/>
              <a:gd name="connsiteY3" fmla="*/ 261218 h 1193107"/>
              <a:gd name="connsiteX4" fmla="*/ 1193109 w 1193109"/>
              <a:gd name="connsiteY4" fmla="*/ 444521 h 1193107"/>
              <a:gd name="connsiteX5" fmla="*/ 1193109 w 1193109"/>
              <a:gd name="connsiteY5" fmla="*/ 1024397 h 1193107"/>
              <a:gd name="connsiteX6" fmla="*/ 1024399 w 1193109"/>
              <a:gd name="connsiteY6" fmla="*/ 1193107 h 1193107"/>
              <a:gd name="connsiteX7" fmla="*/ 444522 w 1193109"/>
              <a:gd name="connsiteY7" fmla="*/ 1193107 h 1193107"/>
              <a:gd name="connsiteX8" fmla="*/ 268593 w 1193109"/>
              <a:gd name="connsiteY8" fmla="*/ 1077740 h 1193107"/>
              <a:gd name="connsiteX9" fmla="*/ 233696 w 1193109"/>
              <a:gd name="connsiteY9" fmla="*/ 1112638 h 1193107"/>
              <a:gd name="connsiteX10" fmla="*/ 124342 w 1193109"/>
              <a:gd name="connsiteY10" fmla="*/ 1003283 h 1193107"/>
              <a:gd name="connsiteX11" fmla="*/ 103040 w 1193109"/>
              <a:gd name="connsiteY11" fmla="*/ 998983 h 1193107"/>
              <a:gd name="connsiteX12" fmla="*/ 0 w 1193109"/>
              <a:gd name="connsiteY12" fmla="*/ 843531 h 1193107"/>
              <a:gd name="connsiteX13" fmla="*/ 0 w 1193109"/>
              <a:gd name="connsiteY13" fmla="*/ 168710 h 1193107"/>
              <a:gd name="connsiteX14" fmla="*/ 168710 w 1193109"/>
              <a:gd name="connsiteY14" fmla="*/ 0 h 1193107"/>
              <a:gd name="connsiteX15" fmla="*/ 843531 w 1193109"/>
              <a:gd name="connsiteY15" fmla="*/ 0 h 1193107"/>
              <a:gd name="connsiteX16" fmla="*/ 962827 w 1193109"/>
              <a:gd name="connsiteY16" fmla="*/ 49414 h 1193107"/>
              <a:gd name="connsiteX0" fmla="*/ 962827 w 1193109"/>
              <a:gd name="connsiteY0" fmla="*/ 49414 h 1193107"/>
              <a:gd name="connsiteX1" fmla="*/ 1106533 w 1193109"/>
              <a:gd name="connsiteY1" fmla="*/ 227589 h 1193107"/>
              <a:gd name="connsiteX2" fmla="*/ 1072905 w 1193109"/>
              <a:gd name="connsiteY2" fmla="*/ 261218 h 1193107"/>
              <a:gd name="connsiteX3" fmla="*/ 1193109 w 1193109"/>
              <a:gd name="connsiteY3" fmla="*/ 444521 h 1193107"/>
              <a:gd name="connsiteX4" fmla="*/ 1193109 w 1193109"/>
              <a:gd name="connsiteY4" fmla="*/ 1024397 h 1193107"/>
              <a:gd name="connsiteX5" fmla="*/ 1024399 w 1193109"/>
              <a:gd name="connsiteY5" fmla="*/ 1193107 h 1193107"/>
              <a:gd name="connsiteX6" fmla="*/ 444522 w 1193109"/>
              <a:gd name="connsiteY6" fmla="*/ 1193107 h 1193107"/>
              <a:gd name="connsiteX7" fmla="*/ 268593 w 1193109"/>
              <a:gd name="connsiteY7" fmla="*/ 1077740 h 1193107"/>
              <a:gd name="connsiteX8" fmla="*/ 233696 w 1193109"/>
              <a:gd name="connsiteY8" fmla="*/ 1112638 h 1193107"/>
              <a:gd name="connsiteX9" fmla="*/ 124342 w 1193109"/>
              <a:gd name="connsiteY9" fmla="*/ 1003283 h 1193107"/>
              <a:gd name="connsiteX10" fmla="*/ 103040 w 1193109"/>
              <a:gd name="connsiteY10" fmla="*/ 998983 h 1193107"/>
              <a:gd name="connsiteX11" fmla="*/ 0 w 1193109"/>
              <a:gd name="connsiteY11" fmla="*/ 843531 h 1193107"/>
              <a:gd name="connsiteX12" fmla="*/ 0 w 1193109"/>
              <a:gd name="connsiteY12" fmla="*/ 168710 h 1193107"/>
              <a:gd name="connsiteX13" fmla="*/ 168710 w 1193109"/>
              <a:gd name="connsiteY13" fmla="*/ 0 h 1193107"/>
              <a:gd name="connsiteX14" fmla="*/ 843531 w 1193109"/>
              <a:gd name="connsiteY14" fmla="*/ 0 h 1193107"/>
              <a:gd name="connsiteX15" fmla="*/ 962827 w 1193109"/>
              <a:gd name="connsiteY15" fmla="*/ 49414 h 1193107"/>
              <a:gd name="connsiteX0" fmla="*/ 962827 w 1193109"/>
              <a:gd name="connsiteY0" fmla="*/ 49414 h 1193107"/>
              <a:gd name="connsiteX1" fmla="*/ 1072905 w 1193109"/>
              <a:gd name="connsiteY1" fmla="*/ 261218 h 1193107"/>
              <a:gd name="connsiteX2" fmla="*/ 1193109 w 1193109"/>
              <a:gd name="connsiteY2" fmla="*/ 444521 h 1193107"/>
              <a:gd name="connsiteX3" fmla="*/ 1193109 w 1193109"/>
              <a:gd name="connsiteY3" fmla="*/ 1024397 h 1193107"/>
              <a:gd name="connsiteX4" fmla="*/ 1024399 w 1193109"/>
              <a:gd name="connsiteY4" fmla="*/ 1193107 h 1193107"/>
              <a:gd name="connsiteX5" fmla="*/ 444522 w 1193109"/>
              <a:gd name="connsiteY5" fmla="*/ 1193107 h 1193107"/>
              <a:gd name="connsiteX6" fmla="*/ 268593 w 1193109"/>
              <a:gd name="connsiteY6" fmla="*/ 1077740 h 1193107"/>
              <a:gd name="connsiteX7" fmla="*/ 233696 w 1193109"/>
              <a:gd name="connsiteY7" fmla="*/ 1112638 h 1193107"/>
              <a:gd name="connsiteX8" fmla="*/ 124342 w 1193109"/>
              <a:gd name="connsiteY8" fmla="*/ 1003283 h 1193107"/>
              <a:gd name="connsiteX9" fmla="*/ 103040 w 1193109"/>
              <a:gd name="connsiteY9" fmla="*/ 998983 h 1193107"/>
              <a:gd name="connsiteX10" fmla="*/ 0 w 1193109"/>
              <a:gd name="connsiteY10" fmla="*/ 843531 h 1193107"/>
              <a:gd name="connsiteX11" fmla="*/ 0 w 1193109"/>
              <a:gd name="connsiteY11" fmla="*/ 168710 h 1193107"/>
              <a:gd name="connsiteX12" fmla="*/ 168710 w 1193109"/>
              <a:gd name="connsiteY12" fmla="*/ 0 h 1193107"/>
              <a:gd name="connsiteX13" fmla="*/ 843531 w 1193109"/>
              <a:gd name="connsiteY13" fmla="*/ 0 h 1193107"/>
              <a:gd name="connsiteX14" fmla="*/ 962827 w 1193109"/>
              <a:gd name="connsiteY14" fmla="*/ 49414 h 1193107"/>
              <a:gd name="connsiteX0" fmla="*/ 962827 w 1193109"/>
              <a:gd name="connsiteY0" fmla="*/ 49414 h 1193107"/>
              <a:gd name="connsiteX1" fmla="*/ 1193109 w 1193109"/>
              <a:gd name="connsiteY1" fmla="*/ 444521 h 1193107"/>
              <a:gd name="connsiteX2" fmla="*/ 1193109 w 1193109"/>
              <a:gd name="connsiteY2" fmla="*/ 1024397 h 1193107"/>
              <a:gd name="connsiteX3" fmla="*/ 1024399 w 1193109"/>
              <a:gd name="connsiteY3" fmla="*/ 1193107 h 1193107"/>
              <a:gd name="connsiteX4" fmla="*/ 444522 w 1193109"/>
              <a:gd name="connsiteY4" fmla="*/ 1193107 h 1193107"/>
              <a:gd name="connsiteX5" fmla="*/ 268593 w 1193109"/>
              <a:gd name="connsiteY5" fmla="*/ 1077740 h 1193107"/>
              <a:gd name="connsiteX6" fmla="*/ 233696 w 1193109"/>
              <a:gd name="connsiteY6" fmla="*/ 1112638 h 1193107"/>
              <a:gd name="connsiteX7" fmla="*/ 124342 w 1193109"/>
              <a:gd name="connsiteY7" fmla="*/ 1003283 h 1193107"/>
              <a:gd name="connsiteX8" fmla="*/ 103040 w 1193109"/>
              <a:gd name="connsiteY8" fmla="*/ 998983 h 1193107"/>
              <a:gd name="connsiteX9" fmla="*/ 0 w 1193109"/>
              <a:gd name="connsiteY9" fmla="*/ 843531 h 1193107"/>
              <a:gd name="connsiteX10" fmla="*/ 0 w 1193109"/>
              <a:gd name="connsiteY10" fmla="*/ 168710 h 1193107"/>
              <a:gd name="connsiteX11" fmla="*/ 168710 w 1193109"/>
              <a:gd name="connsiteY11" fmla="*/ 0 h 1193107"/>
              <a:gd name="connsiteX12" fmla="*/ 843531 w 1193109"/>
              <a:gd name="connsiteY12" fmla="*/ 0 h 1193107"/>
              <a:gd name="connsiteX13" fmla="*/ 962827 w 1193109"/>
              <a:gd name="connsiteY13" fmla="*/ 49414 h 1193107"/>
              <a:gd name="connsiteX0" fmla="*/ 962827 w 1193109"/>
              <a:gd name="connsiteY0" fmla="*/ 49414 h 1193107"/>
              <a:gd name="connsiteX1" fmla="*/ 1193109 w 1193109"/>
              <a:gd name="connsiteY1" fmla="*/ 444521 h 1193107"/>
              <a:gd name="connsiteX2" fmla="*/ 1193109 w 1193109"/>
              <a:gd name="connsiteY2" fmla="*/ 1024397 h 1193107"/>
              <a:gd name="connsiteX3" fmla="*/ 1024399 w 1193109"/>
              <a:gd name="connsiteY3" fmla="*/ 1193107 h 1193107"/>
              <a:gd name="connsiteX4" fmla="*/ 444522 w 1193109"/>
              <a:gd name="connsiteY4" fmla="*/ 1193107 h 1193107"/>
              <a:gd name="connsiteX5" fmla="*/ 268593 w 1193109"/>
              <a:gd name="connsiteY5" fmla="*/ 1077740 h 1193107"/>
              <a:gd name="connsiteX6" fmla="*/ 233696 w 1193109"/>
              <a:gd name="connsiteY6" fmla="*/ 1112638 h 1193107"/>
              <a:gd name="connsiteX7" fmla="*/ 124342 w 1193109"/>
              <a:gd name="connsiteY7" fmla="*/ 1003283 h 1193107"/>
              <a:gd name="connsiteX8" fmla="*/ 103040 w 1193109"/>
              <a:gd name="connsiteY8" fmla="*/ 998983 h 1193107"/>
              <a:gd name="connsiteX9" fmla="*/ 0 w 1193109"/>
              <a:gd name="connsiteY9" fmla="*/ 843531 h 1193107"/>
              <a:gd name="connsiteX10" fmla="*/ 0 w 1193109"/>
              <a:gd name="connsiteY10" fmla="*/ 168710 h 1193107"/>
              <a:gd name="connsiteX11" fmla="*/ 168710 w 1193109"/>
              <a:gd name="connsiteY11" fmla="*/ 0 h 1193107"/>
              <a:gd name="connsiteX12" fmla="*/ 843531 w 1193109"/>
              <a:gd name="connsiteY12" fmla="*/ 0 h 1193107"/>
              <a:gd name="connsiteX13" fmla="*/ 962827 w 1193109"/>
              <a:gd name="connsiteY13" fmla="*/ 49414 h 1193107"/>
              <a:gd name="connsiteX0" fmla="*/ 962827 w 1193109"/>
              <a:gd name="connsiteY0" fmla="*/ 49414 h 1193107"/>
              <a:gd name="connsiteX1" fmla="*/ 1193109 w 1193109"/>
              <a:gd name="connsiteY1" fmla="*/ 444521 h 1193107"/>
              <a:gd name="connsiteX2" fmla="*/ 1193109 w 1193109"/>
              <a:gd name="connsiteY2" fmla="*/ 1024397 h 1193107"/>
              <a:gd name="connsiteX3" fmla="*/ 1024399 w 1193109"/>
              <a:gd name="connsiteY3" fmla="*/ 1193107 h 1193107"/>
              <a:gd name="connsiteX4" fmla="*/ 444522 w 1193109"/>
              <a:gd name="connsiteY4" fmla="*/ 1193107 h 1193107"/>
              <a:gd name="connsiteX5" fmla="*/ 268593 w 1193109"/>
              <a:gd name="connsiteY5" fmla="*/ 1077740 h 1193107"/>
              <a:gd name="connsiteX6" fmla="*/ 233696 w 1193109"/>
              <a:gd name="connsiteY6" fmla="*/ 1112638 h 1193107"/>
              <a:gd name="connsiteX7" fmla="*/ 103040 w 1193109"/>
              <a:gd name="connsiteY7" fmla="*/ 998983 h 1193107"/>
              <a:gd name="connsiteX8" fmla="*/ 0 w 1193109"/>
              <a:gd name="connsiteY8" fmla="*/ 843531 h 1193107"/>
              <a:gd name="connsiteX9" fmla="*/ 0 w 1193109"/>
              <a:gd name="connsiteY9" fmla="*/ 168710 h 1193107"/>
              <a:gd name="connsiteX10" fmla="*/ 168710 w 1193109"/>
              <a:gd name="connsiteY10" fmla="*/ 0 h 1193107"/>
              <a:gd name="connsiteX11" fmla="*/ 843531 w 1193109"/>
              <a:gd name="connsiteY11" fmla="*/ 0 h 1193107"/>
              <a:gd name="connsiteX12" fmla="*/ 962827 w 1193109"/>
              <a:gd name="connsiteY12" fmla="*/ 49414 h 1193107"/>
              <a:gd name="connsiteX0" fmla="*/ 962827 w 1193109"/>
              <a:gd name="connsiteY0" fmla="*/ 49414 h 1193107"/>
              <a:gd name="connsiteX1" fmla="*/ 1193109 w 1193109"/>
              <a:gd name="connsiteY1" fmla="*/ 444521 h 1193107"/>
              <a:gd name="connsiteX2" fmla="*/ 1193109 w 1193109"/>
              <a:gd name="connsiteY2" fmla="*/ 1024397 h 1193107"/>
              <a:gd name="connsiteX3" fmla="*/ 1024399 w 1193109"/>
              <a:gd name="connsiteY3" fmla="*/ 1193107 h 1193107"/>
              <a:gd name="connsiteX4" fmla="*/ 444522 w 1193109"/>
              <a:gd name="connsiteY4" fmla="*/ 1193107 h 1193107"/>
              <a:gd name="connsiteX5" fmla="*/ 268593 w 1193109"/>
              <a:gd name="connsiteY5" fmla="*/ 1077740 h 1193107"/>
              <a:gd name="connsiteX6" fmla="*/ 103040 w 1193109"/>
              <a:gd name="connsiteY6" fmla="*/ 998983 h 1193107"/>
              <a:gd name="connsiteX7" fmla="*/ 0 w 1193109"/>
              <a:gd name="connsiteY7" fmla="*/ 843531 h 1193107"/>
              <a:gd name="connsiteX8" fmla="*/ 0 w 1193109"/>
              <a:gd name="connsiteY8" fmla="*/ 168710 h 1193107"/>
              <a:gd name="connsiteX9" fmla="*/ 168710 w 1193109"/>
              <a:gd name="connsiteY9" fmla="*/ 0 h 1193107"/>
              <a:gd name="connsiteX10" fmla="*/ 843531 w 1193109"/>
              <a:gd name="connsiteY10" fmla="*/ 0 h 1193107"/>
              <a:gd name="connsiteX11" fmla="*/ 962827 w 1193109"/>
              <a:gd name="connsiteY11" fmla="*/ 49414 h 1193107"/>
              <a:gd name="connsiteX0" fmla="*/ 962827 w 1193109"/>
              <a:gd name="connsiteY0" fmla="*/ 49414 h 1193107"/>
              <a:gd name="connsiteX1" fmla="*/ 1193109 w 1193109"/>
              <a:gd name="connsiteY1" fmla="*/ 444521 h 1193107"/>
              <a:gd name="connsiteX2" fmla="*/ 1193109 w 1193109"/>
              <a:gd name="connsiteY2" fmla="*/ 1024397 h 1193107"/>
              <a:gd name="connsiteX3" fmla="*/ 1024399 w 1193109"/>
              <a:gd name="connsiteY3" fmla="*/ 1193107 h 1193107"/>
              <a:gd name="connsiteX4" fmla="*/ 444522 w 1193109"/>
              <a:gd name="connsiteY4" fmla="*/ 1193107 h 1193107"/>
              <a:gd name="connsiteX5" fmla="*/ 103040 w 1193109"/>
              <a:gd name="connsiteY5" fmla="*/ 998983 h 1193107"/>
              <a:gd name="connsiteX6" fmla="*/ 0 w 1193109"/>
              <a:gd name="connsiteY6" fmla="*/ 843531 h 1193107"/>
              <a:gd name="connsiteX7" fmla="*/ 0 w 1193109"/>
              <a:gd name="connsiteY7" fmla="*/ 168710 h 1193107"/>
              <a:gd name="connsiteX8" fmla="*/ 168710 w 1193109"/>
              <a:gd name="connsiteY8" fmla="*/ 0 h 1193107"/>
              <a:gd name="connsiteX9" fmla="*/ 843531 w 1193109"/>
              <a:gd name="connsiteY9" fmla="*/ 0 h 1193107"/>
              <a:gd name="connsiteX10" fmla="*/ 962827 w 1193109"/>
              <a:gd name="connsiteY10" fmla="*/ 49414 h 1193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93109" h="1193107">
                <a:moveTo>
                  <a:pt x="962827" y="49414"/>
                </a:moveTo>
                <a:cubicBezTo>
                  <a:pt x="1021090" y="123501"/>
                  <a:pt x="969512" y="56396"/>
                  <a:pt x="1193109" y="444521"/>
                </a:cubicBezTo>
                <a:lnTo>
                  <a:pt x="1193109" y="1024397"/>
                </a:lnTo>
                <a:cubicBezTo>
                  <a:pt x="1193109" y="1117573"/>
                  <a:pt x="1117575" y="1193107"/>
                  <a:pt x="1024399" y="1193107"/>
                </a:cubicBezTo>
                <a:lnTo>
                  <a:pt x="444522" y="1193107"/>
                </a:lnTo>
                <a:lnTo>
                  <a:pt x="103040" y="998983"/>
                </a:lnTo>
                <a:cubicBezTo>
                  <a:pt x="42488" y="973372"/>
                  <a:pt x="0" y="913413"/>
                  <a:pt x="0" y="843531"/>
                </a:cubicBezTo>
                <a:lnTo>
                  <a:pt x="0" y="168710"/>
                </a:lnTo>
                <a:cubicBezTo>
                  <a:pt x="0" y="75534"/>
                  <a:pt x="75534" y="0"/>
                  <a:pt x="168710" y="0"/>
                </a:cubicBezTo>
                <a:lnTo>
                  <a:pt x="843531" y="0"/>
                </a:lnTo>
                <a:cubicBezTo>
                  <a:pt x="890119" y="0"/>
                  <a:pt x="932297" y="18884"/>
                  <a:pt x="962827" y="4941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: Rounded Corners 15">
            <a:extLst>
              <a:ext uri="{FF2B5EF4-FFF2-40B4-BE49-F238E27FC236}">
                <a16:creationId xmlns:a16="http://schemas.microsoft.com/office/drawing/2014/main" id="{AD7ABC88-3EB9-403C-A467-1F0172643C65}"/>
              </a:ext>
            </a:extLst>
          </p:cNvPr>
          <p:cNvSpPr/>
          <p:nvPr/>
        </p:nvSpPr>
        <p:spPr>
          <a:xfrm rot="18900000">
            <a:off x="3004051" y="1764738"/>
            <a:ext cx="928303" cy="92830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17">
            <a:extLst>
              <a:ext uri="{FF2B5EF4-FFF2-40B4-BE49-F238E27FC236}">
                <a16:creationId xmlns:a16="http://schemas.microsoft.com/office/drawing/2014/main" id="{DAC263A5-28C8-40E9-859A-724FFCEA7FCC}"/>
              </a:ext>
            </a:extLst>
          </p:cNvPr>
          <p:cNvSpPr/>
          <p:nvPr/>
        </p:nvSpPr>
        <p:spPr>
          <a:xfrm rot="18900000">
            <a:off x="6956148" y="2180417"/>
            <a:ext cx="1968708" cy="196870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18">
            <a:extLst>
              <a:ext uri="{FF2B5EF4-FFF2-40B4-BE49-F238E27FC236}">
                <a16:creationId xmlns:a16="http://schemas.microsoft.com/office/drawing/2014/main" id="{4D5A0F28-21B6-4E3B-86B8-ED414CE4A9BC}"/>
              </a:ext>
            </a:extLst>
          </p:cNvPr>
          <p:cNvSpPr/>
          <p:nvPr/>
        </p:nvSpPr>
        <p:spPr>
          <a:xfrm rot="18900000">
            <a:off x="6105187" y="2300360"/>
            <a:ext cx="1094173" cy="1094171"/>
          </a:xfrm>
          <a:custGeom>
            <a:avLst/>
            <a:gdLst>
              <a:gd name="connsiteX0" fmla="*/ 962827 w 1193109"/>
              <a:gd name="connsiteY0" fmla="*/ 49414 h 1193107"/>
              <a:gd name="connsiteX1" fmla="*/ 998983 w 1193109"/>
              <a:gd name="connsiteY1" fmla="*/ 103040 h 1193107"/>
              <a:gd name="connsiteX2" fmla="*/ 1003283 w 1193109"/>
              <a:gd name="connsiteY2" fmla="*/ 124339 h 1193107"/>
              <a:gd name="connsiteX3" fmla="*/ 1106533 w 1193109"/>
              <a:gd name="connsiteY3" fmla="*/ 227589 h 1193107"/>
              <a:gd name="connsiteX4" fmla="*/ 1072905 w 1193109"/>
              <a:gd name="connsiteY4" fmla="*/ 261218 h 1193107"/>
              <a:gd name="connsiteX5" fmla="*/ 1193109 w 1193109"/>
              <a:gd name="connsiteY5" fmla="*/ 444521 h 1193107"/>
              <a:gd name="connsiteX6" fmla="*/ 1193109 w 1193109"/>
              <a:gd name="connsiteY6" fmla="*/ 1024397 h 1193107"/>
              <a:gd name="connsiteX7" fmla="*/ 1024399 w 1193109"/>
              <a:gd name="connsiteY7" fmla="*/ 1193107 h 1193107"/>
              <a:gd name="connsiteX8" fmla="*/ 444522 w 1193109"/>
              <a:gd name="connsiteY8" fmla="*/ 1193107 h 1193107"/>
              <a:gd name="connsiteX9" fmla="*/ 268593 w 1193109"/>
              <a:gd name="connsiteY9" fmla="*/ 1077740 h 1193107"/>
              <a:gd name="connsiteX10" fmla="*/ 233696 w 1193109"/>
              <a:gd name="connsiteY10" fmla="*/ 1112638 h 1193107"/>
              <a:gd name="connsiteX11" fmla="*/ 124342 w 1193109"/>
              <a:gd name="connsiteY11" fmla="*/ 1003283 h 1193107"/>
              <a:gd name="connsiteX12" fmla="*/ 103040 w 1193109"/>
              <a:gd name="connsiteY12" fmla="*/ 998983 h 1193107"/>
              <a:gd name="connsiteX13" fmla="*/ 0 w 1193109"/>
              <a:gd name="connsiteY13" fmla="*/ 843531 h 1193107"/>
              <a:gd name="connsiteX14" fmla="*/ 0 w 1193109"/>
              <a:gd name="connsiteY14" fmla="*/ 168710 h 1193107"/>
              <a:gd name="connsiteX15" fmla="*/ 168710 w 1193109"/>
              <a:gd name="connsiteY15" fmla="*/ 0 h 1193107"/>
              <a:gd name="connsiteX16" fmla="*/ 843531 w 1193109"/>
              <a:gd name="connsiteY16" fmla="*/ 0 h 1193107"/>
              <a:gd name="connsiteX17" fmla="*/ 962827 w 1193109"/>
              <a:gd name="connsiteY17" fmla="*/ 49414 h 1193107"/>
              <a:gd name="connsiteX0" fmla="*/ 962827 w 1193109"/>
              <a:gd name="connsiteY0" fmla="*/ 49414 h 1193107"/>
              <a:gd name="connsiteX1" fmla="*/ 998983 w 1193109"/>
              <a:gd name="connsiteY1" fmla="*/ 103040 h 1193107"/>
              <a:gd name="connsiteX2" fmla="*/ 1106533 w 1193109"/>
              <a:gd name="connsiteY2" fmla="*/ 227589 h 1193107"/>
              <a:gd name="connsiteX3" fmla="*/ 1072905 w 1193109"/>
              <a:gd name="connsiteY3" fmla="*/ 261218 h 1193107"/>
              <a:gd name="connsiteX4" fmla="*/ 1193109 w 1193109"/>
              <a:gd name="connsiteY4" fmla="*/ 444521 h 1193107"/>
              <a:gd name="connsiteX5" fmla="*/ 1193109 w 1193109"/>
              <a:gd name="connsiteY5" fmla="*/ 1024397 h 1193107"/>
              <a:gd name="connsiteX6" fmla="*/ 1024399 w 1193109"/>
              <a:gd name="connsiteY6" fmla="*/ 1193107 h 1193107"/>
              <a:gd name="connsiteX7" fmla="*/ 444522 w 1193109"/>
              <a:gd name="connsiteY7" fmla="*/ 1193107 h 1193107"/>
              <a:gd name="connsiteX8" fmla="*/ 268593 w 1193109"/>
              <a:gd name="connsiteY8" fmla="*/ 1077740 h 1193107"/>
              <a:gd name="connsiteX9" fmla="*/ 233696 w 1193109"/>
              <a:gd name="connsiteY9" fmla="*/ 1112638 h 1193107"/>
              <a:gd name="connsiteX10" fmla="*/ 124342 w 1193109"/>
              <a:gd name="connsiteY10" fmla="*/ 1003283 h 1193107"/>
              <a:gd name="connsiteX11" fmla="*/ 103040 w 1193109"/>
              <a:gd name="connsiteY11" fmla="*/ 998983 h 1193107"/>
              <a:gd name="connsiteX12" fmla="*/ 0 w 1193109"/>
              <a:gd name="connsiteY12" fmla="*/ 843531 h 1193107"/>
              <a:gd name="connsiteX13" fmla="*/ 0 w 1193109"/>
              <a:gd name="connsiteY13" fmla="*/ 168710 h 1193107"/>
              <a:gd name="connsiteX14" fmla="*/ 168710 w 1193109"/>
              <a:gd name="connsiteY14" fmla="*/ 0 h 1193107"/>
              <a:gd name="connsiteX15" fmla="*/ 843531 w 1193109"/>
              <a:gd name="connsiteY15" fmla="*/ 0 h 1193107"/>
              <a:gd name="connsiteX16" fmla="*/ 962827 w 1193109"/>
              <a:gd name="connsiteY16" fmla="*/ 49414 h 1193107"/>
              <a:gd name="connsiteX0" fmla="*/ 962827 w 1193109"/>
              <a:gd name="connsiteY0" fmla="*/ 49414 h 1193107"/>
              <a:gd name="connsiteX1" fmla="*/ 1106533 w 1193109"/>
              <a:gd name="connsiteY1" fmla="*/ 227589 h 1193107"/>
              <a:gd name="connsiteX2" fmla="*/ 1072905 w 1193109"/>
              <a:gd name="connsiteY2" fmla="*/ 261218 h 1193107"/>
              <a:gd name="connsiteX3" fmla="*/ 1193109 w 1193109"/>
              <a:gd name="connsiteY3" fmla="*/ 444521 h 1193107"/>
              <a:gd name="connsiteX4" fmla="*/ 1193109 w 1193109"/>
              <a:gd name="connsiteY4" fmla="*/ 1024397 h 1193107"/>
              <a:gd name="connsiteX5" fmla="*/ 1024399 w 1193109"/>
              <a:gd name="connsiteY5" fmla="*/ 1193107 h 1193107"/>
              <a:gd name="connsiteX6" fmla="*/ 444522 w 1193109"/>
              <a:gd name="connsiteY6" fmla="*/ 1193107 h 1193107"/>
              <a:gd name="connsiteX7" fmla="*/ 268593 w 1193109"/>
              <a:gd name="connsiteY7" fmla="*/ 1077740 h 1193107"/>
              <a:gd name="connsiteX8" fmla="*/ 233696 w 1193109"/>
              <a:gd name="connsiteY8" fmla="*/ 1112638 h 1193107"/>
              <a:gd name="connsiteX9" fmla="*/ 124342 w 1193109"/>
              <a:gd name="connsiteY9" fmla="*/ 1003283 h 1193107"/>
              <a:gd name="connsiteX10" fmla="*/ 103040 w 1193109"/>
              <a:gd name="connsiteY10" fmla="*/ 998983 h 1193107"/>
              <a:gd name="connsiteX11" fmla="*/ 0 w 1193109"/>
              <a:gd name="connsiteY11" fmla="*/ 843531 h 1193107"/>
              <a:gd name="connsiteX12" fmla="*/ 0 w 1193109"/>
              <a:gd name="connsiteY12" fmla="*/ 168710 h 1193107"/>
              <a:gd name="connsiteX13" fmla="*/ 168710 w 1193109"/>
              <a:gd name="connsiteY13" fmla="*/ 0 h 1193107"/>
              <a:gd name="connsiteX14" fmla="*/ 843531 w 1193109"/>
              <a:gd name="connsiteY14" fmla="*/ 0 h 1193107"/>
              <a:gd name="connsiteX15" fmla="*/ 962827 w 1193109"/>
              <a:gd name="connsiteY15" fmla="*/ 49414 h 1193107"/>
              <a:gd name="connsiteX0" fmla="*/ 962827 w 1193109"/>
              <a:gd name="connsiteY0" fmla="*/ 49414 h 1193107"/>
              <a:gd name="connsiteX1" fmla="*/ 1072905 w 1193109"/>
              <a:gd name="connsiteY1" fmla="*/ 261218 h 1193107"/>
              <a:gd name="connsiteX2" fmla="*/ 1193109 w 1193109"/>
              <a:gd name="connsiteY2" fmla="*/ 444521 h 1193107"/>
              <a:gd name="connsiteX3" fmla="*/ 1193109 w 1193109"/>
              <a:gd name="connsiteY3" fmla="*/ 1024397 h 1193107"/>
              <a:gd name="connsiteX4" fmla="*/ 1024399 w 1193109"/>
              <a:gd name="connsiteY4" fmla="*/ 1193107 h 1193107"/>
              <a:gd name="connsiteX5" fmla="*/ 444522 w 1193109"/>
              <a:gd name="connsiteY5" fmla="*/ 1193107 h 1193107"/>
              <a:gd name="connsiteX6" fmla="*/ 268593 w 1193109"/>
              <a:gd name="connsiteY6" fmla="*/ 1077740 h 1193107"/>
              <a:gd name="connsiteX7" fmla="*/ 233696 w 1193109"/>
              <a:gd name="connsiteY7" fmla="*/ 1112638 h 1193107"/>
              <a:gd name="connsiteX8" fmla="*/ 124342 w 1193109"/>
              <a:gd name="connsiteY8" fmla="*/ 1003283 h 1193107"/>
              <a:gd name="connsiteX9" fmla="*/ 103040 w 1193109"/>
              <a:gd name="connsiteY9" fmla="*/ 998983 h 1193107"/>
              <a:gd name="connsiteX10" fmla="*/ 0 w 1193109"/>
              <a:gd name="connsiteY10" fmla="*/ 843531 h 1193107"/>
              <a:gd name="connsiteX11" fmla="*/ 0 w 1193109"/>
              <a:gd name="connsiteY11" fmla="*/ 168710 h 1193107"/>
              <a:gd name="connsiteX12" fmla="*/ 168710 w 1193109"/>
              <a:gd name="connsiteY12" fmla="*/ 0 h 1193107"/>
              <a:gd name="connsiteX13" fmla="*/ 843531 w 1193109"/>
              <a:gd name="connsiteY13" fmla="*/ 0 h 1193107"/>
              <a:gd name="connsiteX14" fmla="*/ 962827 w 1193109"/>
              <a:gd name="connsiteY14" fmla="*/ 49414 h 1193107"/>
              <a:gd name="connsiteX0" fmla="*/ 962827 w 1193109"/>
              <a:gd name="connsiteY0" fmla="*/ 49414 h 1193107"/>
              <a:gd name="connsiteX1" fmla="*/ 1193109 w 1193109"/>
              <a:gd name="connsiteY1" fmla="*/ 444521 h 1193107"/>
              <a:gd name="connsiteX2" fmla="*/ 1193109 w 1193109"/>
              <a:gd name="connsiteY2" fmla="*/ 1024397 h 1193107"/>
              <a:gd name="connsiteX3" fmla="*/ 1024399 w 1193109"/>
              <a:gd name="connsiteY3" fmla="*/ 1193107 h 1193107"/>
              <a:gd name="connsiteX4" fmla="*/ 444522 w 1193109"/>
              <a:gd name="connsiteY4" fmla="*/ 1193107 h 1193107"/>
              <a:gd name="connsiteX5" fmla="*/ 268593 w 1193109"/>
              <a:gd name="connsiteY5" fmla="*/ 1077740 h 1193107"/>
              <a:gd name="connsiteX6" fmla="*/ 233696 w 1193109"/>
              <a:gd name="connsiteY6" fmla="*/ 1112638 h 1193107"/>
              <a:gd name="connsiteX7" fmla="*/ 124342 w 1193109"/>
              <a:gd name="connsiteY7" fmla="*/ 1003283 h 1193107"/>
              <a:gd name="connsiteX8" fmla="*/ 103040 w 1193109"/>
              <a:gd name="connsiteY8" fmla="*/ 998983 h 1193107"/>
              <a:gd name="connsiteX9" fmla="*/ 0 w 1193109"/>
              <a:gd name="connsiteY9" fmla="*/ 843531 h 1193107"/>
              <a:gd name="connsiteX10" fmla="*/ 0 w 1193109"/>
              <a:gd name="connsiteY10" fmla="*/ 168710 h 1193107"/>
              <a:gd name="connsiteX11" fmla="*/ 168710 w 1193109"/>
              <a:gd name="connsiteY11" fmla="*/ 0 h 1193107"/>
              <a:gd name="connsiteX12" fmla="*/ 843531 w 1193109"/>
              <a:gd name="connsiteY12" fmla="*/ 0 h 1193107"/>
              <a:gd name="connsiteX13" fmla="*/ 962827 w 1193109"/>
              <a:gd name="connsiteY13" fmla="*/ 49414 h 1193107"/>
              <a:gd name="connsiteX0" fmla="*/ 962827 w 1193109"/>
              <a:gd name="connsiteY0" fmla="*/ 49414 h 1193107"/>
              <a:gd name="connsiteX1" fmla="*/ 1193109 w 1193109"/>
              <a:gd name="connsiteY1" fmla="*/ 444521 h 1193107"/>
              <a:gd name="connsiteX2" fmla="*/ 1193109 w 1193109"/>
              <a:gd name="connsiteY2" fmla="*/ 1024397 h 1193107"/>
              <a:gd name="connsiteX3" fmla="*/ 1024399 w 1193109"/>
              <a:gd name="connsiteY3" fmla="*/ 1193107 h 1193107"/>
              <a:gd name="connsiteX4" fmla="*/ 444522 w 1193109"/>
              <a:gd name="connsiteY4" fmla="*/ 1193107 h 1193107"/>
              <a:gd name="connsiteX5" fmla="*/ 268593 w 1193109"/>
              <a:gd name="connsiteY5" fmla="*/ 1077740 h 1193107"/>
              <a:gd name="connsiteX6" fmla="*/ 233696 w 1193109"/>
              <a:gd name="connsiteY6" fmla="*/ 1112638 h 1193107"/>
              <a:gd name="connsiteX7" fmla="*/ 124342 w 1193109"/>
              <a:gd name="connsiteY7" fmla="*/ 1003283 h 1193107"/>
              <a:gd name="connsiteX8" fmla="*/ 103040 w 1193109"/>
              <a:gd name="connsiteY8" fmla="*/ 998983 h 1193107"/>
              <a:gd name="connsiteX9" fmla="*/ 0 w 1193109"/>
              <a:gd name="connsiteY9" fmla="*/ 843531 h 1193107"/>
              <a:gd name="connsiteX10" fmla="*/ 0 w 1193109"/>
              <a:gd name="connsiteY10" fmla="*/ 168710 h 1193107"/>
              <a:gd name="connsiteX11" fmla="*/ 168710 w 1193109"/>
              <a:gd name="connsiteY11" fmla="*/ 0 h 1193107"/>
              <a:gd name="connsiteX12" fmla="*/ 843531 w 1193109"/>
              <a:gd name="connsiteY12" fmla="*/ 0 h 1193107"/>
              <a:gd name="connsiteX13" fmla="*/ 962827 w 1193109"/>
              <a:gd name="connsiteY13" fmla="*/ 49414 h 1193107"/>
              <a:gd name="connsiteX0" fmla="*/ 962827 w 1193109"/>
              <a:gd name="connsiteY0" fmla="*/ 49414 h 1193107"/>
              <a:gd name="connsiteX1" fmla="*/ 1193109 w 1193109"/>
              <a:gd name="connsiteY1" fmla="*/ 444521 h 1193107"/>
              <a:gd name="connsiteX2" fmla="*/ 1193109 w 1193109"/>
              <a:gd name="connsiteY2" fmla="*/ 1024397 h 1193107"/>
              <a:gd name="connsiteX3" fmla="*/ 1024399 w 1193109"/>
              <a:gd name="connsiteY3" fmla="*/ 1193107 h 1193107"/>
              <a:gd name="connsiteX4" fmla="*/ 444522 w 1193109"/>
              <a:gd name="connsiteY4" fmla="*/ 1193107 h 1193107"/>
              <a:gd name="connsiteX5" fmla="*/ 268593 w 1193109"/>
              <a:gd name="connsiteY5" fmla="*/ 1077740 h 1193107"/>
              <a:gd name="connsiteX6" fmla="*/ 233696 w 1193109"/>
              <a:gd name="connsiteY6" fmla="*/ 1112638 h 1193107"/>
              <a:gd name="connsiteX7" fmla="*/ 103040 w 1193109"/>
              <a:gd name="connsiteY7" fmla="*/ 998983 h 1193107"/>
              <a:gd name="connsiteX8" fmla="*/ 0 w 1193109"/>
              <a:gd name="connsiteY8" fmla="*/ 843531 h 1193107"/>
              <a:gd name="connsiteX9" fmla="*/ 0 w 1193109"/>
              <a:gd name="connsiteY9" fmla="*/ 168710 h 1193107"/>
              <a:gd name="connsiteX10" fmla="*/ 168710 w 1193109"/>
              <a:gd name="connsiteY10" fmla="*/ 0 h 1193107"/>
              <a:gd name="connsiteX11" fmla="*/ 843531 w 1193109"/>
              <a:gd name="connsiteY11" fmla="*/ 0 h 1193107"/>
              <a:gd name="connsiteX12" fmla="*/ 962827 w 1193109"/>
              <a:gd name="connsiteY12" fmla="*/ 49414 h 1193107"/>
              <a:gd name="connsiteX0" fmla="*/ 962827 w 1193109"/>
              <a:gd name="connsiteY0" fmla="*/ 49414 h 1193107"/>
              <a:gd name="connsiteX1" fmla="*/ 1193109 w 1193109"/>
              <a:gd name="connsiteY1" fmla="*/ 444521 h 1193107"/>
              <a:gd name="connsiteX2" fmla="*/ 1193109 w 1193109"/>
              <a:gd name="connsiteY2" fmla="*/ 1024397 h 1193107"/>
              <a:gd name="connsiteX3" fmla="*/ 1024399 w 1193109"/>
              <a:gd name="connsiteY3" fmla="*/ 1193107 h 1193107"/>
              <a:gd name="connsiteX4" fmla="*/ 444522 w 1193109"/>
              <a:gd name="connsiteY4" fmla="*/ 1193107 h 1193107"/>
              <a:gd name="connsiteX5" fmla="*/ 268593 w 1193109"/>
              <a:gd name="connsiteY5" fmla="*/ 1077740 h 1193107"/>
              <a:gd name="connsiteX6" fmla="*/ 103040 w 1193109"/>
              <a:gd name="connsiteY6" fmla="*/ 998983 h 1193107"/>
              <a:gd name="connsiteX7" fmla="*/ 0 w 1193109"/>
              <a:gd name="connsiteY7" fmla="*/ 843531 h 1193107"/>
              <a:gd name="connsiteX8" fmla="*/ 0 w 1193109"/>
              <a:gd name="connsiteY8" fmla="*/ 168710 h 1193107"/>
              <a:gd name="connsiteX9" fmla="*/ 168710 w 1193109"/>
              <a:gd name="connsiteY9" fmla="*/ 0 h 1193107"/>
              <a:gd name="connsiteX10" fmla="*/ 843531 w 1193109"/>
              <a:gd name="connsiteY10" fmla="*/ 0 h 1193107"/>
              <a:gd name="connsiteX11" fmla="*/ 962827 w 1193109"/>
              <a:gd name="connsiteY11" fmla="*/ 49414 h 1193107"/>
              <a:gd name="connsiteX0" fmla="*/ 962827 w 1193109"/>
              <a:gd name="connsiteY0" fmla="*/ 49414 h 1193107"/>
              <a:gd name="connsiteX1" fmla="*/ 1193109 w 1193109"/>
              <a:gd name="connsiteY1" fmla="*/ 444521 h 1193107"/>
              <a:gd name="connsiteX2" fmla="*/ 1193109 w 1193109"/>
              <a:gd name="connsiteY2" fmla="*/ 1024397 h 1193107"/>
              <a:gd name="connsiteX3" fmla="*/ 1024399 w 1193109"/>
              <a:gd name="connsiteY3" fmla="*/ 1193107 h 1193107"/>
              <a:gd name="connsiteX4" fmla="*/ 444522 w 1193109"/>
              <a:gd name="connsiteY4" fmla="*/ 1193107 h 1193107"/>
              <a:gd name="connsiteX5" fmla="*/ 103040 w 1193109"/>
              <a:gd name="connsiteY5" fmla="*/ 998983 h 1193107"/>
              <a:gd name="connsiteX6" fmla="*/ 0 w 1193109"/>
              <a:gd name="connsiteY6" fmla="*/ 843531 h 1193107"/>
              <a:gd name="connsiteX7" fmla="*/ 0 w 1193109"/>
              <a:gd name="connsiteY7" fmla="*/ 168710 h 1193107"/>
              <a:gd name="connsiteX8" fmla="*/ 168710 w 1193109"/>
              <a:gd name="connsiteY8" fmla="*/ 0 h 1193107"/>
              <a:gd name="connsiteX9" fmla="*/ 843531 w 1193109"/>
              <a:gd name="connsiteY9" fmla="*/ 0 h 1193107"/>
              <a:gd name="connsiteX10" fmla="*/ 962827 w 1193109"/>
              <a:gd name="connsiteY10" fmla="*/ 49414 h 1193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93109" h="1193107">
                <a:moveTo>
                  <a:pt x="962827" y="49414"/>
                </a:moveTo>
                <a:cubicBezTo>
                  <a:pt x="1021090" y="123501"/>
                  <a:pt x="969512" y="56396"/>
                  <a:pt x="1193109" y="444521"/>
                </a:cubicBezTo>
                <a:lnTo>
                  <a:pt x="1193109" y="1024397"/>
                </a:lnTo>
                <a:cubicBezTo>
                  <a:pt x="1193109" y="1117573"/>
                  <a:pt x="1117575" y="1193107"/>
                  <a:pt x="1024399" y="1193107"/>
                </a:cubicBezTo>
                <a:lnTo>
                  <a:pt x="444522" y="1193107"/>
                </a:lnTo>
                <a:lnTo>
                  <a:pt x="103040" y="998983"/>
                </a:lnTo>
                <a:cubicBezTo>
                  <a:pt x="42488" y="973372"/>
                  <a:pt x="0" y="913413"/>
                  <a:pt x="0" y="843531"/>
                </a:cubicBezTo>
                <a:lnTo>
                  <a:pt x="0" y="168710"/>
                </a:lnTo>
                <a:cubicBezTo>
                  <a:pt x="0" y="75534"/>
                  <a:pt x="75534" y="0"/>
                  <a:pt x="168710" y="0"/>
                </a:cubicBezTo>
                <a:lnTo>
                  <a:pt x="843531" y="0"/>
                </a:lnTo>
                <a:cubicBezTo>
                  <a:pt x="890119" y="0"/>
                  <a:pt x="932297" y="18884"/>
                  <a:pt x="962827" y="4941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: Rounded Corners 19">
            <a:extLst>
              <a:ext uri="{FF2B5EF4-FFF2-40B4-BE49-F238E27FC236}">
                <a16:creationId xmlns:a16="http://schemas.microsoft.com/office/drawing/2014/main" id="{7F550BA1-FC88-41F9-A48D-AC49ECA71752}"/>
              </a:ext>
            </a:extLst>
          </p:cNvPr>
          <p:cNvSpPr/>
          <p:nvPr/>
        </p:nvSpPr>
        <p:spPr>
          <a:xfrm rot="18900000">
            <a:off x="6070835" y="2383295"/>
            <a:ext cx="928303" cy="92830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21">
            <a:extLst>
              <a:ext uri="{FF2B5EF4-FFF2-40B4-BE49-F238E27FC236}">
                <a16:creationId xmlns:a16="http://schemas.microsoft.com/office/drawing/2014/main" id="{0C465801-D65B-43C2-BF6D-63E1493257BF}"/>
              </a:ext>
            </a:extLst>
          </p:cNvPr>
          <p:cNvSpPr/>
          <p:nvPr/>
        </p:nvSpPr>
        <p:spPr>
          <a:xfrm rot="18900000">
            <a:off x="9666521" y="2180416"/>
            <a:ext cx="1968708" cy="196870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22">
            <a:extLst>
              <a:ext uri="{FF2B5EF4-FFF2-40B4-BE49-F238E27FC236}">
                <a16:creationId xmlns:a16="http://schemas.microsoft.com/office/drawing/2014/main" id="{EAA10861-F268-4C64-945D-2D226B3C9AA0}"/>
              </a:ext>
            </a:extLst>
          </p:cNvPr>
          <p:cNvSpPr/>
          <p:nvPr/>
        </p:nvSpPr>
        <p:spPr>
          <a:xfrm rot="18900000">
            <a:off x="8908879" y="2617684"/>
            <a:ext cx="1094173" cy="1094171"/>
          </a:xfrm>
          <a:custGeom>
            <a:avLst/>
            <a:gdLst>
              <a:gd name="connsiteX0" fmla="*/ 962827 w 1193109"/>
              <a:gd name="connsiteY0" fmla="*/ 49414 h 1193107"/>
              <a:gd name="connsiteX1" fmla="*/ 998983 w 1193109"/>
              <a:gd name="connsiteY1" fmla="*/ 103040 h 1193107"/>
              <a:gd name="connsiteX2" fmla="*/ 1003283 w 1193109"/>
              <a:gd name="connsiteY2" fmla="*/ 124339 h 1193107"/>
              <a:gd name="connsiteX3" fmla="*/ 1106533 w 1193109"/>
              <a:gd name="connsiteY3" fmla="*/ 227589 h 1193107"/>
              <a:gd name="connsiteX4" fmla="*/ 1072905 w 1193109"/>
              <a:gd name="connsiteY4" fmla="*/ 261218 h 1193107"/>
              <a:gd name="connsiteX5" fmla="*/ 1193109 w 1193109"/>
              <a:gd name="connsiteY5" fmla="*/ 444521 h 1193107"/>
              <a:gd name="connsiteX6" fmla="*/ 1193109 w 1193109"/>
              <a:gd name="connsiteY6" fmla="*/ 1024397 h 1193107"/>
              <a:gd name="connsiteX7" fmla="*/ 1024399 w 1193109"/>
              <a:gd name="connsiteY7" fmla="*/ 1193107 h 1193107"/>
              <a:gd name="connsiteX8" fmla="*/ 444522 w 1193109"/>
              <a:gd name="connsiteY8" fmla="*/ 1193107 h 1193107"/>
              <a:gd name="connsiteX9" fmla="*/ 268593 w 1193109"/>
              <a:gd name="connsiteY9" fmla="*/ 1077740 h 1193107"/>
              <a:gd name="connsiteX10" fmla="*/ 233696 w 1193109"/>
              <a:gd name="connsiteY10" fmla="*/ 1112638 h 1193107"/>
              <a:gd name="connsiteX11" fmla="*/ 124342 w 1193109"/>
              <a:gd name="connsiteY11" fmla="*/ 1003283 h 1193107"/>
              <a:gd name="connsiteX12" fmla="*/ 103040 w 1193109"/>
              <a:gd name="connsiteY12" fmla="*/ 998983 h 1193107"/>
              <a:gd name="connsiteX13" fmla="*/ 0 w 1193109"/>
              <a:gd name="connsiteY13" fmla="*/ 843531 h 1193107"/>
              <a:gd name="connsiteX14" fmla="*/ 0 w 1193109"/>
              <a:gd name="connsiteY14" fmla="*/ 168710 h 1193107"/>
              <a:gd name="connsiteX15" fmla="*/ 168710 w 1193109"/>
              <a:gd name="connsiteY15" fmla="*/ 0 h 1193107"/>
              <a:gd name="connsiteX16" fmla="*/ 843531 w 1193109"/>
              <a:gd name="connsiteY16" fmla="*/ 0 h 1193107"/>
              <a:gd name="connsiteX17" fmla="*/ 962827 w 1193109"/>
              <a:gd name="connsiteY17" fmla="*/ 49414 h 1193107"/>
              <a:gd name="connsiteX0" fmla="*/ 962827 w 1193109"/>
              <a:gd name="connsiteY0" fmla="*/ 49414 h 1193107"/>
              <a:gd name="connsiteX1" fmla="*/ 998983 w 1193109"/>
              <a:gd name="connsiteY1" fmla="*/ 103040 h 1193107"/>
              <a:gd name="connsiteX2" fmla="*/ 1106533 w 1193109"/>
              <a:gd name="connsiteY2" fmla="*/ 227589 h 1193107"/>
              <a:gd name="connsiteX3" fmla="*/ 1072905 w 1193109"/>
              <a:gd name="connsiteY3" fmla="*/ 261218 h 1193107"/>
              <a:gd name="connsiteX4" fmla="*/ 1193109 w 1193109"/>
              <a:gd name="connsiteY4" fmla="*/ 444521 h 1193107"/>
              <a:gd name="connsiteX5" fmla="*/ 1193109 w 1193109"/>
              <a:gd name="connsiteY5" fmla="*/ 1024397 h 1193107"/>
              <a:gd name="connsiteX6" fmla="*/ 1024399 w 1193109"/>
              <a:gd name="connsiteY6" fmla="*/ 1193107 h 1193107"/>
              <a:gd name="connsiteX7" fmla="*/ 444522 w 1193109"/>
              <a:gd name="connsiteY7" fmla="*/ 1193107 h 1193107"/>
              <a:gd name="connsiteX8" fmla="*/ 268593 w 1193109"/>
              <a:gd name="connsiteY8" fmla="*/ 1077740 h 1193107"/>
              <a:gd name="connsiteX9" fmla="*/ 233696 w 1193109"/>
              <a:gd name="connsiteY9" fmla="*/ 1112638 h 1193107"/>
              <a:gd name="connsiteX10" fmla="*/ 124342 w 1193109"/>
              <a:gd name="connsiteY10" fmla="*/ 1003283 h 1193107"/>
              <a:gd name="connsiteX11" fmla="*/ 103040 w 1193109"/>
              <a:gd name="connsiteY11" fmla="*/ 998983 h 1193107"/>
              <a:gd name="connsiteX12" fmla="*/ 0 w 1193109"/>
              <a:gd name="connsiteY12" fmla="*/ 843531 h 1193107"/>
              <a:gd name="connsiteX13" fmla="*/ 0 w 1193109"/>
              <a:gd name="connsiteY13" fmla="*/ 168710 h 1193107"/>
              <a:gd name="connsiteX14" fmla="*/ 168710 w 1193109"/>
              <a:gd name="connsiteY14" fmla="*/ 0 h 1193107"/>
              <a:gd name="connsiteX15" fmla="*/ 843531 w 1193109"/>
              <a:gd name="connsiteY15" fmla="*/ 0 h 1193107"/>
              <a:gd name="connsiteX16" fmla="*/ 962827 w 1193109"/>
              <a:gd name="connsiteY16" fmla="*/ 49414 h 1193107"/>
              <a:gd name="connsiteX0" fmla="*/ 962827 w 1193109"/>
              <a:gd name="connsiteY0" fmla="*/ 49414 h 1193107"/>
              <a:gd name="connsiteX1" fmla="*/ 1106533 w 1193109"/>
              <a:gd name="connsiteY1" fmla="*/ 227589 h 1193107"/>
              <a:gd name="connsiteX2" fmla="*/ 1072905 w 1193109"/>
              <a:gd name="connsiteY2" fmla="*/ 261218 h 1193107"/>
              <a:gd name="connsiteX3" fmla="*/ 1193109 w 1193109"/>
              <a:gd name="connsiteY3" fmla="*/ 444521 h 1193107"/>
              <a:gd name="connsiteX4" fmla="*/ 1193109 w 1193109"/>
              <a:gd name="connsiteY4" fmla="*/ 1024397 h 1193107"/>
              <a:gd name="connsiteX5" fmla="*/ 1024399 w 1193109"/>
              <a:gd name="connsiteY5" fmla="*/ 1193107 h 1193107"/>
              <a:gd name="connsiteX6" fmla="*/ 444522 w 1193109"/>
              <a:gd name="connsiteY6" fmla="*/ 1193107 h 1193107"/>
              <a:gd name="connsiteX7" fmla="*/ 268593 w 1193109"/>
              <a:gd name="connsiteY7" fmla="*/ 1077740 h 1193107"/>
              <a:gd name="connsiteX8" fmla="*/ 233696 w 1193109"/>
              <a:gd name="connsiteY8" fmla="*/ 1112638 h 1193107"/>
              <a:gd name="connsiteX9" fmla="*/ 124342 w 1193109"/>
              <a:gd name="connsiteY9" fmla="*/ 1003283 h 1193107"/>
              <a:gd name="connsiteX10" fmla="*/ 103040 w 1193109"/>
              <a:gd name="connsiteY10" fmla="*/ 998983 h 1193107"/>
              <a:gd name="connsiteX11" fmla="*/ 0 w 1193109"/>
              <a:gd name="connsiteY11" fmla="*/ 843531 h 1193107"/>
              <a:gd name="connsiteX12" fmla="*/ 0 w 1193109"/>
              <a:gd name="connsiteY12" fmla="*/ 168710 h 1193107"/>
              <a:gd name="connsiteX13" fmla="*/ 168710 w 1193109"/>
              <a:gd name="connsiteY13" fmla="*/ 0 h 1193107"/>
              <a:gd name="connsiteX14" fmla="*/ 843531 w 1193109"/>
              <a:gd name="connsiteY14" fmla="*/ 0 h 1193107"/>
              <a:gd name="connsiteX15" fmla="*/ 962827 w 1193109"/>
              <a:gd name="connsiteY15" fmla="*/ 49414 h 1193107"/>
              <a:gd name="connsiteX0" fmla="*/ 962827 w 1193109"/>
              <a:gd name="connsiteY0" fmla="*/ 49414 h 1193107"/>
              <a:gd name="connsiteX1" fmla="*/ 1072905 w 1193109"/>
              <a:gd name="connsiteY1" fmla="*/ 261218 h 1193107"/>
              <a:gd name="connsiteX2" fmla="*/ 1193109 w 1193109"/>
              <a:gd name="connsiteY2" fmla="*/ 444521 h 1193107"/>
              <a:gd name="connsiteX3" fmla="*/ 1193109 w 1193109"/>
              <a:gd name="connsiteY3" fmla="*/ 1024397 h 1193107"/>
              <a:gd name="connsiteX4" fmla="*/ 1024399 w 1193109"/>
              <a:gd name="connsiteY4" fmla="*/ 1193107 h 1193107"/>
              <a:gd name="connsiteX5" fmla="*/ 444522 w 1193109"/>
              <a:gd name="connsiteY5" fmla="*/ 1193107 h 1193107"/>
              <a:gd name="connsiteX6" fmla="*/ 268593 w 1193109"/>
              <a:gd name="connsiteY6" fmla="*/ 1077740 h 1193107"/>
              <a:gd name="connsiteX7" fmla="*/ 233696 w 1193109"/>
              <a:gd name="connsiteY7" fmla="*/ 1112638 h 1193107"/>
              <a:gd name="connsiteX8" fmla="*/ 124342 w 1193109"/>
              <a:gd name="connsiteY8" fmla="*/ 1003283 h 1193107"/>
              <a:gd name="connsiteX9" fmla="*/ 103040 w 1193109"/>
              <a:gd name="connsiteY9" fmla="*/ 998983 h 1193107"/>
              <a:gd name="connsiteX10" fmla="*/ 0 w 1193109"/>
              <a:gd name="connsiteY10" fmla="*/ 843531 h 1193107"/>
              <a:gd name="connsiteX11" fmla="*/ 0 w 1193109"/>
              <a:gd name="connsiteY11" fmla="*/ 168710 h 1193107"/>
              <a:gd name="connsiteX12" fmla="*/ 168710 w 1193109"/>
              <a:gd name="connsiteY12" fmla="*/ 0 h 1193107"/>
              <a:gd name="connsiteX13" fmla="*/ 843531 w 1193109"/>
              <a:gd name="connsiteY13" fmla="*/ 0 h 1193107"/>
              <a:gd name="connsiteX14" fmla="*/ 962827 w 1193109"/>
              <a:gd name="connsiteY14" fmla="*/ 49414 h 1193107"/>
              <a:gd name="connsiteX0" fmla="*/ 962827 w 1193109"/>
              <a:gd name="connsiteY0" fmla="*/ 49414 h 1193107"/>
              <a:gd name="connsiteX1" fmla="*/ 1193109 w 1193109"/>
              <a:gd name="connsiteY1" fmla="*/ 444521 h 1193107"/>
              <a:gd name="connsiteX2" fmla="*/ 1193109 w 1193109"/>
              <a:gd name="connsiteY2" fmla="*/ 1024397 h 1193107"/>
              <a:gd name="connsiteX3" fmla="*/ 1024399 w 1193109"/>
              <a:gd name="connsiteY3" fmla="*/ 1193107 h 1193107"/>
              <a:gd name="connsiteX4" fmla="*/ 444522 w 1193109"/>
              <a:gd name="connsiteY4" fmla="*/ 1193107 h 1193107"/>
              <a:gd name="connsiteX5" fmla="*/ 268593 w 1193109"/>
              <a:gd name="connsiteY5" fmla="*/ 1077740 h 1193107"/>
              <a:gd name="connsiteX6" fmla="*/ 233696 w 1193109"/>
              <a:gd name="connsiteY6" fmla="*/ 1112638 h 1193107"/>
              <a:gd name="connsiteX7" fmla="*/ 124342 w 1193109"/>
              <a:gd name="connsiteY7" fmla="*/ 1003283 h 1193107"/>
              <a:gd name="connsiteX8" fmla="*/ 103040 w 1193109"/>
              <a:gd name="connsiteY8" fmla="*/ 998983 h 1193107"/>
              <a:gd name="connsiteX9" fmla="*/ 0 w 1193109"/>
              <a:gd name="connsiteY9" fmla="*/ 843531 h 1193107"/>
              <a:gd name="connsiteX10" fmla="*/ 0 w 1193109"/>
              <a:gd name="connsiteY10" fmla="*/ 168710 h 1193107"/>
              <a:gd name="connsiteX11" fmla="*/ 168710 w 1193109"/>
              <a:gd name="connsiteY11" fmla="*/ 0 h 1193107"/>
              <a:gd name="connsiteX12" fmla="*/ 843531 w 1193109"/>
              <a:gd name="connsiteY12" fmla="*/ 0 h 1193107"/>
              <a:gd name="connsiteX13" fmla="*/ 962827 w 1193109"/>
              <a:gd name="connsiteY13" fmla="*/ 49414 h 1193107"/>
              <a:gd name="connsiteX0" fmla="*/ 962827 w 1193109"/>
              <a:gd name="connsiteY0" fmla="*/ 49414 h 1193107"/>
              <a:gd name="connsiteX1" fmla="*/ 1193109 w 1193109"/>
              <a:gd name="connsiteY1" fmla="*/ 444521 h 1193107"/>
              <a:gd name="connsiteX2" fmla="*/ 1193109 w 1193109"/>
              <a:gd name="connsiteY2" fmla="*/ 1024397 h 1193107"/>
              <a:gd name="connsiteX3" fmla="*/ 1024399 w 1193109"/>
              <a:gd name="connsiteY3" fmla="*/ 1193107 h 1193107"/>
              <a:gd name="connsiteX4" fmla="*/ 444522 w 1193109"/>
              <a:gd name="connsiteY4" fmla="*/ 1193107 h 1193107"/>
              <a:gd name="connsiteX5" fmla="*/ 268593 w 1193109"/>
              <a:gd name="connsiteY5" fmla="*/ 1077740 h 1193107"/>
              <a:gd name="connsiteX6" fmla="*/ 233696 w 1193109"/>
              <a:gd name="connsiteY6" fmla="*/ 1112638 h 1193107"/>
              <a:gd name="connsiteX7" fmla="*/ 124342 w 1193109"/>
              <a:gd name="connsiteY7" fmla="*/ 1003283 h 1193107"/>
              <a:gd name="connsiteX8" fmla="*/ 103040 w 1193109"/>
              <a:gd name="connsiteY8" fmla="*/ 998983 h 1193107"/>
              <a:gd name="connsiteX9" fmla="*/ 0 w 1193109"/>
              <a:gd name="connsiteY9" fmla="*/ 843531 h 1193107"/>
              <a:gd name="connsiteX10" fmla="*/ 0 w 1193109"/>
              <a:gd name="connsiteY10" fmla="*/ 168710 h 1193107"/>
              <a:gd name="connsiteX11" fmla="*/ 168710 w 1193109"/>
              <a:gd name="connsiteY11" fmla="*/ 0 h 1193107"/>
              <a:gd name="connsiteX12" fmla="*/ 843531 w 1193109"/>
              <a:gd name="connsiteY12" fmla="*/ 0 h 1193107"/>
              <a:gd name="connsiteX13" fmla="*/ 962827 w 1193109"/>
              <a:gd name="connsiteY13" fmla="*/ 49414 h 1193107"/>
              <a:gd name="connsiteX0" fmla="*/ 962827 w 1193109"/>
              <a:gd name="connsiteY0" fmla="*/ 49414 h 1193107"/>
              <a:gd name="connsiteX1" fmla="*/ 1193109 w 1193109"/>
              <a:gd name="connsiteY1" fmla="*/ 444521 h 1193107"/>
              <a:gd name="connsiteX2" fmla="*/ 1193109 w 1193109"/>
              <a:gd name="connsiteY2" fmla="*/ 1024397 h 1193107"/>
              <a:gd name="connsiteX3" fmla="*/ 1024399 w 1193109"/>
              <a:gd name="connsiteY3" fmla="*/ 1193107 h 1193107"/>
              <a:gd name="connsiteX4" fmla="*/ 444522 w 1193109"/>
              <a:gd name="connsiteY4" fmla="*/ 1193107 h 1193107"/>
              <a:gd name="connsiteX5" fmla="*/ 268593 w 1193109"/>
              <a:gd name="connsiteY5" fmla="*/ 1077740 h 1193107"/>
              <a:gd name="connsiteX6" fmla="*/ 233696 w 1193109"/>
              <a:gd name="connsiteY6" fmla="*/ 1112638 h 1193107"/>
              <a:gd name="connsiteX7" fmla="*/ 103040 w 1193109"/>
              <a:gd name="connsiteY7" fmla="*/ 998983 h 1193107"/>
              <a:gd name="connsiteX8" fmla="*/ 0 w 1193109"/>
              <a:gd name="connsiteY8" fmla="*/ 843531 h 1193107"/>
              <a:gd name="connsiteX9" fmla="*/ 0 w 1193109"/>
              <a:gd name="connsiteY9" fmla="*/ 168710 h 1193107"/>
              <a:gd name="connsiteX10" fmla="*/ 168710 w 1193109"/>
              <a:gd name="connsiteY10" fmla="*/ 0 h 1193107"/>
              <a:gd name="connsiteX11" fmla="*/ 843531 w 1193109"/>
              <a:gd name="connsiteY11" fmla="*/ 0 h 1193107"/>
              <a:gd name="connsiteX12" fmla="*/ 962827 w 1193109"/>
              <a:gd name="connsiteY12" fmla="*/ 49414 h 1193107"/>
              <a:gd name="connsiteX0" fmla="*/ 962827 w 1193109"/>
              <a:gd name="connsiteY0" fmla="*/ 49414 h 1193107"/>
              <a:gd name="connsiteX1" fmla="*/ 1193109 w 1193109"/>
              <a:gd name="connsiteY1" fmla="*/ 444521 h 1193107"/>
              <a:gd name="connsiteX2" fmla="*/ 1193109 w 1193109"/>
              <a:gd name="connsiteY2" fmla="*/ 1024397 h 1193107"/>
              <a:gd name="connsiteX3" fmla="*/ 1024399 w 1193109"/>
              <a:gd name="connsiteY3" fmla="*/ 1193107 h 1193107"/>
              <a:gd name="connsiteX4" fmla="*/ 444522 w 1193109"/>
              <a:gd name="connsiteY4" fmla="*/ 1193107 h 1193107"/>
              <a:gd name="connsiteX5" fmla="*/ 268593 w 1193109"/>
              <a:gd name="connsiteY5" fmla="*/ 1077740 h 1193107"/>
              <a:gd name="connsiteX6" fmla="*/ 103040 w 1193109"/>
              <a:gd name="connsiteY6" fmla="*/ 998983 h 1193107"/>
              <a:gd name="connsiteX7" fmla="*/ 0 w 1193109"/>
              <a:gd name="connsiteY7" fmla="*/ 843531 h 1193107"/>
              <a:gd name="connsiteX8" fmla="*/ 0 w 1193109"/>
              <a:gd name="connsiteY8" fmla="*/ 168710 h 1193107"/>
              <a:gd name="connsiteX9" fmla="*/ 168710 w 1193109"/>
              <a:gd name="connsiteY9" fmla="*/ 0 h 1193107"/>
              <a:gd name="connsiteX10" fmla="*/ 843531 w 1193109"/>
              <a:gd name="connsiteY10" fmla="*/ 0 h 1193107"/>
              <a:gd name="connsiteX11" fmla="*/ 962827 w 1193109"/>
              <a:gd name="connsiteY11" fmla="*/ 49414 h 1193107"/>
              <a:gd name="connsiteX0" fmla="*/ 962827 w 1193109"/>
              <a:gd name="connsiteY0" fmla="*/ 49414 h 1193107"/>
              <a:gd name="connsiteX1" fmla="*/ 1193109 w 1193109"/>
              <a:gd name="connsiteY1" fmla="*/ 444521 h 1193107"/>
              <a:gd name="connsiteX2" fmla="*/ 1193109 w 1193109"/>
              <a:gd name="connsiteY2" fmla="*/ 1024397 h 1193107"/>
              <a:gd name="connsiteX3" fmla="*/ 1024399 w 1193109"/>
              <a:gd name="connsiteY3" fmla="*/ 1193107 h 1193107"/>
              <a:gd name="connsiteX4" fmla="*/ 444522 w 1193109"/>
              <a:gd name="connsiteY4" fmla="*/ 1193107 h 1193107"/>
              <a:gd name="connsiteX5" fmla="*/ 103040 w 1193109"/>
              <a:gd name="connsiteY5" fmla="*/ 998983 h 1193107"/>
              <a:gd name="connsiteX6" fmla="*/ 0 w 1193109"/>
              <a:gd name="connsiteY6" fmla="*/ 843531 h 1193107"/>
              <a:gd name="connsiteX7" fmla="*/ 0 w 1193109"/>
              <a:gd name="connsiteY7" fmla="*/ 168710 h 1193107"/>
              <a:gd name="connsiteX8" fmla="*/ 168710 w 1193109"/>
              <a:gd name="connsiteY8" fmla="*/ 0 h 1193107"/>
              <a:gd name="connsiteX9" fmla="*/ 843531 w 1193109"/>
              <a:gd name="connsiteY9" fmla="*/ 0 h 1193107"/>
              <a:gd name="connsiteX10" fmla="*/ 962827 w 1193109"/>
              <a:gd name="connsiteY10" fmla="*/ 49414 h 1193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93109" h="1193107">
                <a:moveTo>
                  <a:pt x="962827" y="49414"/>
                </a:moveTo>
                <a:cubicBezTo>
                  <a:pt x="1021090" y="123501"/>
                  <a:pt x="969512" y="56396"/>
                  <a:pt x="1193109" y="444521"/>
                </a:cubicBezTo>
                <a:lnTo>
                  <a:pt x="1193109" y="1024397"/>
                </a:lnTo>
                <a:cubicBezTo>
                  <a:pt x="1193109" y="1117573"/>
                  <a:pt x="1117575" y="1193107"/>
                  <a:pt x="1024399" y="1193107"/>
                </a:cubicBezTo>
                <a:lnTo>
                  <a:pt x="444522" y="1193107"/>
                </a:lnTo>
                <a:lnTo>
                  <a:pt x="103040" y="998983"/>
                </a:lnTo>
                <a:cubicBezTo>
                  <a:pt x="42488" y="973372"/>
                  <a:pt x="0" y="913413"/>
                  <a:pt x="0" y="843531"/>
                </a:cubicBezTo>
                <a:lnTo>
                  <a:pt x="0" y="168710"/>
                </a:lnTo>
                <a:cubicBezTo>
                  <a:pt x="0" y="75534"/>
                  <a:pt x="75534" y="0"/>
                  <a:pt x="168710" y="0"/>
                </a:cubicBezTo>
                <a:lnTo>
                  <a:pt x="843531" y="0"/>
                </a:lnTo>
                <a:cubicBezTo>
                  <a:pt x="890119" y="0"/>
                  <a:pt x="932297" y="18884"/>
                  <a:pt x="962827" y="49414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: Rounded Corners 23">
            <a:extLst>
              <a:ext uri="{FF2B5EF4-FFF2-40B4-BE49-F238E27FC236}">
                <a16:creationId xmlns:a16="http://schemas.microsoft.com/office/drawing/2014/main" id="{DF58FACE-B407-46C8-B427-1767F7ED9C51}"/>
              </a:ext>
            </a:extLst>
          </p:cNvPr>
          <p:cNvSpPr/>
          <p:nvPr/>
        </p:nvSpPr>
        <p:spPr>
          <a:xfrm rot="18900000">
            <a:off x="8874527" y="2700619"/>
            <a:ext cx="928303" cy="92830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E08CAA1-657E-4B32-8605-D1BFC0CA0B9F}"/>
              </a:ext>
            </a:extLst>
          </p:cNvPr>
          <p:cNvGrpSpPr/>
          <p:nvPr/>
        </p:nvGrpSpPr>
        <p:grpSpPr>
          <a:xfrm>
            <a:off x="1133916" y="3463451"/>
            <a:ext cx="2286120" cy="1290153"/>
            <a:chOff x="332936" y="2258434"/>
            <a:chExt cx="3163526" cy="129015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1EA32A0-F958-4E79-8D93-98F483952B1C}"/>
                </a:ext>
              </a:extLst>
            </p:cNvPr>
            <p:cNvSpPr txBox="1"/>
            <p:nvPr/>
          </p:nvSpPr>
          <p:spPr>
            <a:xfrm>
              <a:off x="332936" y="2258434"/>
              <a:ext cx="2926080" cy="83099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noProof="1" smtClean="0"/>
                <a:t>Faster Go to Market</a:t>
              </a:r>
              <a:endParaRPr lang="en-US" sz="2400" b="1" noProof="1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B40DC2C-AC46-4677-A78A-513EC157513F}"/>
                </a:ext>
              </a:extLst>
            </p:cNvPr>
            <p:cNvSpPr txBox="1"/>
            <p:nvPr/>
          </p:nvSpPr>
          <p:spPr>
            <a:xfrm>
              <a:off x="332936" y="3086922"/>
              <a:ext cx="3163526" cy="46166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r>
                <a:rPr lang="en-US" sz="1200" noProof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Speeding up the entire value chain</a:t>
              </a:r>
            </a:p>
            <a:p>
              <a:r>
                <a:rPr lang="en-US" sz="1200" noProof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Reducing waste time.</a:t>
              </a:r>
              <a:endPara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F1B9053-181C-49D5-888B-8B0BAD3021CA}"/>
              </a:ext>
            </a:extLst>
          </p:cNvPr>
          <p:cNvGrpSpPr/>
          <p:nvPr/>
        </p:nvGrpSpPr>
        <p:grpSpPr>
          <a:xfrm>
            <a:off x="3824965" y="3463451"/>
            <a:ext cx="2114530" cy="1474819"/>
            <a:chOff x="332936" y="2258434"/>
            <a:chExt cx="2926080" cy="147481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2625C31-DF80-49F8-BB3B-36F23E852EDD}"/>
                </a:ext>
              </a:extLst>
            </p:cNvPr>
            <p:cNvSpPr txBox="1"/>
            <p:nvPr/>
          </p:nvSpPr>
          <p:spPr>
            <a:xfrm>
              <a:off x="332936" y="2258434"/>
              <a:ext cx="2926080" cy="83099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noProof="1" smtClean="0"/>
                <a:t>Improved Quality</a:t>
              </a:r>
              <a:endParaRPr lang="en-US" sz="2400" b="1" noProof="1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91FF707-1918-4F2F-9575-CE72DD7D5274}"/>
                </a:ext>
              </a:extLst>
            </p:cNvPr>
            <p:cNvSpPr txBox="1"/>
            <p:nvPr/>
          </p:nvSpPr>
          <p:spPr>
            <a:xfrm>
              <a:off x="332936" y="3086922"/>
              <a:ext cx="2926080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r>
                <a:rPr lang="en-US" sz="1200" noProof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Built-in quality using Automatic Solutions. </a:t>
              </a:r>
            </a:p>
            <a:p>
              <a:r>
                <a:rPr lang="en-US" sz="1200" noProof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Fast feedback loop established. 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43E8B84-4C18-45C1-A5E3-05EBEAB386DF}"/>
              </a:ext>
            </a:extLst>
          </p:cNvPr>
          <p:cNvGrpSpPr/>
          <p:nvPr/>
        </p:nvGrpSpPr>
        <p:grpSpPr>
          <a:xfrm>
            <a:off x="6548416" y="4474808"/>
            <a:ext cx="2696916" cy="1796450"/>
            <a:chOff x="-209317" y="2521465"/>
            <a:chExt cx="3731985" cy="179645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51F5A8B-E434-4D53-B84D-15C126AD5F2C}"/>
                </a:ext>
              </a:extLst>
            </p:cNvPr>
            <p:cNvSpPr txBox="1"/>
            <p:nvPr/>
          </p:nvSpPr>
          <p:spPr>
            <a:xfrm>
              <a:off x="306197" y="2521465"/>
              <a:ext cx="2926080" cy="83099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noProof="1" smtClean="0"/>
                <a:t>Reduction in Cost</a:t>
              </a:r>
              <a:endParaRPr lang="en-US" sz="2400" b="1" noProof="1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3632B98-48F3-4131-9BEE-55B128A9EB95}"/>
                </a:ext>
              </a:extLst>
            </p:cNvPr>
            <p:cNvSpPr txBox="1"/>
            <p:nvPr/>
          </p:nvSpPr>
          <p:spPr>
            <a:xfrm>
              <a:off x="-209317" y="3302252"/>
              <a:ext cx="3731985" cy="101566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lvl="1"/>
              <a:r>
                <a:rPr lang="en-IN" sz="1200" dirty="0" smtClean="0"/>
                <a:t>Maintenance </a:t>
              </a:r>
              <a:r>
                <a:rPr lang="en-IN" sz="1200" dirty="0"/>
                <a:t>Cost of  ‘current’ redundant </a:t>
              </a:r>
              <a:r>
                <a:rPr lang="en-IN" sz="1200" dirty="0" smtClean="0"/>
                <a:t>Solutions</a:t>
              </a:r>
              <a:endParaRPr lang="en-IN" sz="1200" dirty="0"/>
            </a:p>
            <a:p>
              <a:pPr lvl="1"/>
              <a:r>
                <a:rPr lang="en-IN" sz="1200" dirty="0"/>
                <a:t>Development Cost of  ‘impending’ avoidable </a:t>
              </a:r>
              <a:r>
                <a:rPr lang="en-IN" sz="1200" dirty="0" smtClean="0"/>
                <a:t>Solutions</a:t>
              </a:r>
              <a:endParaRPr lang="en-IN" sz="1200" dirty="0"/>
            </a:p>
            <a:p>
              <a:pPr algn="just"/>
              <a:endPara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3945BE6-670A-4D57-B5A1-C05399072409}"/>
              </a:ext>
            </a:extLst>
          </p:cNvPr>
          <p:cNvGrpSpPr/>
          <p:nvPr/>
        </p:nvGrpSpPr>
        <p:grpSpPr>
          <a:xfrm>
            <a:off x="9631324" y="4399333"/>
            <a:ext cx="2114530" cy="2213483"/>
            <a:chOff x="332936" y="2258434"/>
            <a:chExt cx="2926080" cy="221348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E92B1B5-76D5-4174-9E33-8CF7028C4CFA}"/>
                </a:ext>
              </a:extLst>
            </p:cNvPr>
            <p:cNvSpPr txBox="1"/>
            <p:nvPr/>
          </p:nvSpPr>
          <p:spPr>
            <a:xfrm>
              <a:off x="332936" y="2258434"/>
              <a:ext cx="2926080" cy="83099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noProof="1" smtClean="0"/>
                <a:t>Enhanced Competency</a:t>
              </a:r>
              <a:endParaRPr lang="en-US" sz="2400" b="1" noProof="1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70692E7-2AEE-439F-8CC3-F6D8D074146B}"/>
                </a:ext>
              </a:extLst>
            </p:cNvPr>
            <p:cNvSpPr txBox="1"/>
            <p:nvPr/>
          </p:nvSpPr>
          <p:spPr>
            <a:xfrm>
              <a:off x="332936" y="3086922"/>
              <a:ext cx="2926080" cy="138499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Bringing cutting-edge technology</a:t>
              </a:r>
            </a:p>
            <a:p>
              <a:r>
                <a:rPr lang="en-US" sz="1200" noProof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Enabled platform to collaborate &amp; co-create own problem statements</a:t>
              </a:r>
            </a:p>
            <a:p>
              <a:r>
                <a:rPr lang="en-US" sz="1200" noProof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Amalgamation of best practices across divisions.</a:t>
              </a:r>
            </a:p>
            <a:p>
              <a:pPr algn="just"/>
              <a:endPara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6" name="Graphic 56" descr="Badge 1">
            <a:extLst>
              <a:ext uri="{FF2B5EF4-FFF2-40B4-BE49-F238E27FC236}">
                <a16:creationId xmlns:a16="http://schemas.microsoft.com/office/drawing/2014/main" id="{7405AE28-4F1F-490E-B4BB-153A930D01C3}"/>
              </a:ext>
            </a:extLst>
          </p:cNvPr>
          <p:cNvSpPr/>
          <p:nvPr/>
        </p:nvSpPr>
        <p:spPr>
          <a:xfrm>
            <a:off x="538074" y="2009094"/>
            <a:ext cx="439349" cy="439349"/>
          </a:xfrm>
          <a:custGeom>
            <a:avLst/>
            <a:gdLst>
              <a:gd name="connsiteX0" fmla="*/ 219675 w 439349"/>
              <a:gd name="connsiteY0" fmla="*/ 0 h 439349"/>
              <a:gd name="connsiteX1" fmla="*/ 0 w 439349"/>
              <a:gd name="connsiteY1" fmla="*/ 219675 h 439349"/>
              <a:gd name="connsiteX2" fmla="*/ 219675 w 439349"/>
              <a:gd name="connsiteY2" fmla="*/ 439350 h 439349"/>
              <a:gd name="connsiteX3" fmla="*/ 439350 w 439349"/>
              <a:gd name="connsiteY3" fmla="*/ 219675 h 439349"/>
              <a:gd name="connsiteX4" fmla="*/ 439350 w 439349"/>
              <a:gd name="connsiteY4" fmla="*/ 219652 h 439349"/>
              <a:gd name="connsiteX5" fmla="*/ 219848 w 439349"/>
              <a:gd name="connsiteY5" fmla="*/ 0 h 439349"/>
              <a:gd name="connsiteX6" fmla="*/ 219675 w 439349"/>
              <a:gd name="connsiteY6" fmla="*/ 0 h 439349"/>
              <a:gd name="connsiteX7" fmla="*/ 243772 w 439349"/>
              <a:gd name="connsiteY7" fmla="*/ 312921 h 439349"/>
              <a:gd name="connsiteX8" fmla="*/ 210357 w 439349"/>
              <a:gd name="connsiteY8" fmla="*/ 312921 h 439349"/>
              <a:gd name="connsiteX9" fmla="*/ 210357 w 439349"/>
              <a:gd name="connsiteY9" fmla="*/ 153331 h 439349"/>
              <a:gd name="connsiteX10" fmla="*/ 201420 w 439349"/>
              <a:gd name="connsiteY10" fmla="*/ 158901 h 439349"/>
              <a:gd name="connsiteX11" fmla="*/ 191726 w 439349"/>
              <a:gd name="connsiteY11" fmla="*/ 163702 h 439349"/>
              <a:gd name="connsiteX12" fmla="*/ 180395 w 439349"/>
              <a:gd name="connsiteY12" fmla="*/ 167641 h 439349"/>
              <a:gd name="connsiteX13" fmla="*/ 167334 w 439349"/>
              <a:gd name="connsiteY13" fmla="*/ 171192 h 439349"/>
              <a:gd name="connsiteX14" fmla="*/ 167334 w 439349"/>
              <a:gd name="connsiteY14" fmla="*/ 144499 h 439349"/>
              <a:gd name="connsiteX15" fmla="*/ 176068 w 439349"/>
              <a:gd name="connsiteY15" fmla="*/ 141809 h 439349"/>
              <a:gd name="connsiteX16" fmla="*/ 183854 w 439349"/>
              <a:gd name="connsiteY16" fmla="*/ 139120 h 439349"/>
              <a:gd name="connsiteX17" fmla="*/ 191535 w 439349"/>
              <a:gd name="connsiteY17" fmla="*/ 135950 h 439349"/>
              <a:gd name="connsiteX18" fmla="*/ 199216 w 439349"/>
              <a:gd name="connsiteY18" fmla="*/ 132780 h 439349"/>
              <a:gd name="connsiteX19" fmla="*/ 206603 w 439349"/>
              <a:gd name="connsiteY19" fmla="*/ 128940 h 439349"/>
              <a:gd name="connsiteX20" fmla="*/ 214006 w 439349"/>
              <a:gd name="connsiteY20" fmla="*/ 124891 h 439349"/>
              <a:gd name="connsiteX21" fmla="*/ 221971 w 439349"/>
              <a:gd name="connsiteY21" fmla="*/ 120263 h 439349"/>
              <a:gd name="connsiteX22" fmla="*/ 229947 w 439349"/>
              <a:gd name="connsiteY22" fmla="*/ 115636 h 439349"/>
              <a:gd name="connsiteX23" fmla="*/ 243772 w 439349"/>
              <a:gd name="connsiteY23" fmla="*/ 115636 h 43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39349" h="439349">
                <a:moveTo>
                  <a:pt x="219675" y="0"/>
                </a:moveTo>
                <a:cubicBezTo>
                  <a:pt x="98352" y="0"/>
                  <a:pt x="0" y="98352"/>
                  <a:pt x="0" y="219675"/>
                </a:cubicBezTo>
                <a:cubicBezTo>
                  <a:pt x="0" y="340998"/>
                  <a:pt x="98352" y="439350"/>
                  <a:pt x="219675" y="439350"/>
                </a:cubicBezTo>
                <a:cubicBezTo>
                  <a:pt x="340998" y="439350"/>
                  <a:pt x="439350" y="340998"/>
                  <a:pt x="439350" y="219675"/>
                </a:cubicBezTo>
                <a:cubicBezTo>
                  <a:pt x="439350" y="219667"/>
                  <a:pt x="439350" y="219659"/>
                  <a:pt x="439350" y="219652"/>
                </a:cubicBezTo>
                <a:cubicBezTo>
                  <a:pt x="439391" y="98383"/>
                  <a:pt x="341117" y="42"/>
                  <a:pt x="219848" y="0"/>
                </a:cubicBezTo>
                <a:cubicBezTo>
                  <a:pt x="219791" y="0"/>
                  <a:pt x="219733" y="0"/>
                  <a:pt x="219675" y="0"/>
                </a:cubicBezTo>
                <a:close/>
                <a:moveTo>
                  <a:pt x="243772" y="312921"/>
                </a:moveTo>
                <a:lnTo>
                  <a:pt x="210357" y="312921"/>
                </a:lnTo>
                <a:lnTo>
                  <a:pt x="210357" y="153331"/>
                </a:lnTo>
                <a:cubicBezTo>
                  <a:pt x="207534" y="155259"/>
                  <a:pt x="204555" y="157116"/>
                  <a:pt x="201420" y="158901"/>
                </a:cubicBezTo>
                <a:cubicBezTo>
                  <a:pt x="198287" y="160693"/>
                  <a:pt x="195050" y="162295"/>
                  <a:pt x="191726" y="163702"/>
                </a:cubicBezTo>
                <a:cubicBezTo>
                  <a:pt x="188132" y="165113"/>
                  <a:pt x="184355" y="166426"/>
                  <a:pt x="180395" y="167641"/>
                </a:cubicBezTo>
                <a:cubicBezTo>
                  <a:pt x="176435" y="168856"/>
                  <a:pt x="172081" y="170040"/>
                  <a:pt x="167334" y="171192"/>
                </a:cubicBezTo>
                <a:lnTo>
                  <a:pt x="167334" y="144499"/>
                </a:lnTo>
                <a:cubicBezTo>
                  <a:pt x="170535" y="143601"/>
                  <a:pt x="173447" y="142704"/>
                  <a:pt x="176068" y="141809"/>
                </a:cubicBezTo>
                <a:cubicBezTo>
                  <a:pt x="178690" y="140914"/>
                  <a:pt x="181286" y="140018"/>
                  <a:pt x="183854" y="139120"/>
                </a:cubicBezTo>
                <a:cubicBezTo>
                  <a:pt x="186405" y="138096"/>
                  <a:pt x="188973" y="137043"/>
                  <a:pt x="191535" y="135950"/>
                </a:cubicBezTo>
                <a:cubicBezTo>
                  <a:pt x="194098" y="134857"/>
                  <a:pt x="196654" y="133810"/>
                  <a:pt x="199216" y="132780"/>
                </a:cubicBezTo>
                <a:cubicBezTo>
                  <a:pt x="201646" y="131500"/>
                  <a:pt x="204108" y="130220"/>
                  <a:pt x="206603" y="128940"/>
                </a:cubicBezTo>
                <a:cubicBezTo>
                  <a:pt x="209097" y="127660"/>
                  <a:pt x="211566" y="126309"/>
                  <a:pt x="214006" y="124891"/>
                </a:cubicBezTo>
                <a:cubicBezTo>
                  <a:pt x="216706" y="123487"/>
                  <a:pt x="219361" y="121945"/>
                  <a:pt x="221971" y="120263"/>
                </a:cubicBezTo>
                <a:cubicBezTo>
                  <a:pt x="224582" y="118582"/>
                  <a:pt x="227241" y="117040"/>
                  <a:pt x="229947" y="115636"/>
                </a:cubicBezTo>
                <a:lnTo>
                  <a:pt x="243772" y="115636"/>
                </a:lnTo>
                <a:close/>
              </a:path>
            </a:pathLst>
          </a:custGeom>
          <a:solidFill>
            <a:srgbClr val="F9D1CB"/>
          </a:solidFill>
          <a:ln w="575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Graphic 52" descr="Badge">
            <a:extLst>
              <a:ext uri="{FF2B5EF4-FFF2-40B4-BE49-F238E27FC236}">
                <a16:creationId xmlns:a16="http://schemas.microsoft.com/office/drawing/2014/main" id="{4E7F4A86-754C-4727-B393-CFD42ED6E7A0}"/>
              </a:ext>
            </a:extLst>
          </p:cNvPr>
          <p:cNvSpPr/>
          <p:nvPr/>
        </p:nvSpPr>
        <p:spPr>
          <a:xfrm>
            <a:off x="3248446" y="2009093"/>
            <a:ext cx="439349" cy="439349"/>
          </a:xfrm>
          <a:custGeom>
            <a:avLst/>
            <a:gdLst>
              <a:gd name="connsiteX0" fmla="*/ 219675 w 439349"/>
              <a:gd name="connsiteY0" fmla="*/ 0 h 439349"/>
              <a:gd name="connsiteX1" fmla="*/ 0 w 439349"/>
              <a:gd name="connsiteY1" fmla="*/ 219675 h 439349"/>
              <a:gd name="connsiteX2" fmla="*/ 219675 w 439349"/>
              <a:gd name="connsiteY2" fmla="*/ 439350 h 439349"/>
              <a:gd name="connsiteX3" fmla="*/ 439350 w 439349"/>
              <a:gd name="connsiteY3" fmla="*/ 219675 h 439349"/>
              <a:gd name="connsiteX4" fmla="*/ 439350 w 439349"/>
              <a:gd name="connsiteY4" fmla="*/ 219658 h 439349"/>
              <a:gd name="connsiteX5" fmla="*/ 219843 w 439349"/>
              <a:gd name="connsiteY5" fmla="*/ 0 h 439349"/>
              <a:gd name="connsiteX6" fmla="*/ 219675 w 439349"/>
              <a:gd name="connsiteY6" fmla="*/ 0 h 439349"/>
              <a:gd name="connsiteX7" fmla="*/ 282479 w 439349"/>
              <a:gd name="connsiteY7" fmla="*/ 318178 h 439349"/>
              <a:gd name="connsiteX8" fmla="*/ 156877 w 439349"/>
              <a:gd name="connsiteY8" fmla="*/ 318178 h 439349"/>
              <a:gd name="connsiteX9" fmla="*/ 156877 w 439349"/>
              <a:gd name="connsiteY9" fmla="*/ 299744 h 439349"/>
              <a:gd name="connsiteX10" fmla="*/ 161099 w 439349"/>
              <a:gd name="connsiteY10" fmla="*/ 277186 h 439349"/>
              <a:gd name="connsiteX11" fmla="*/ 172714 w 439349"/>
              <a:gd name="connsiteY11" fmla="*/ 258677 h 439349"/>
              <a:gd name="connsiteX12" fmla="*/ 189910 w 439349"/>
              <a:gd name="connsiteY12" fmla="*/ 242933 h 439349"/>
              <a:gd name="connsiteX13" fmla="*/ 211033 w 439349"/>
              <a:gd name="connsiteY13" fmla="*/ 228721 h 439349"/>
              <a:gd name="connsiteX14" fmla="*/ 228964 w 439349"/>
              <a:gd name="connsiteY14" fmla="*/ 215852 h 439349"/>
              <a:gd name="connsiteX15" fmla="*/ 240122 w 439349"/>
              <a:gd name="connsiteY15" fmla="*/ 203601 h 439349"/>
              <a:gd name="connsiteX16" fmla="*/ 245796 w 439349"/>
              <a:gd name="connsiteY16" fmla="*/ 191211 h 439349"/>
              <a:gd name="connsiteX17" fmla="*/ 247329 w 439349"/>
              <a:gd name="connsiteY17" fmla="*/ 177381 h 439349"/>
              <a:gd name="connsiteX18" fmla="*/ 245408 w 439349"/>
              <a:gd name="connsiteY18" fmla="*/ 165478 h 439349"/>
              <a:gd name="connsiteX19" fmla="*/ 239740 w 439349"/>
              <a:gd name="connsiteY19" fmla="*/ 155396 h 439349"/>
              <a:gd name="connsiteX20" fmla="*/ 230138 w 439349"/>
              <a:gd name="connsiteY20" fmla="*/ 148455 h 439349"/>
              <a:gd name="connsiteX21" fmla="*/ 216604 w 439349"/>
              <a:gd name="connsiteY21" fmla="*/ 145864 h 439349"/>
              <a:gd name="connsiteX22" fmla="*/ 190482 w 439349"/>
              <a:gd name="connsiteY22" fmla="*/ 152012 h 439349"/>
              <a:gd name="connsiteX23" fmla="*/ 167248 w 439349"/>
              <a:gd name="connsiteY23" fmla="*/ 168526 h 439349"/>
              <a:gd name="connsiteX24" fmla="*/ 167248 w 439349"/>
              <a:gd name="connsiteY24" fmla="*/ 138564 h 439349"/>
              <a:gd name="connsiteX25" fmla="*/ 190575 w 439349"/>
              <a:gd name="connsiteY25" fmla="*/ 125122 h 439349"/>
              <a:gd name="connsiteX26" fmla="*/ 219496 w 439349"/>
              <a:gd name="connsiteY26" fmla="*/ 121073 h 439349"/>
              <a:gd name="connsiteX27" fmla="*/ 242539 w 439349"/>
              <a:gd name="connsiteY27" fmla="*/ 124544 h 439349"/>
              <a:gd name="connsiteX28" fmla="*/ 261361 w 439349"/>
              <a:gd name="connsiteY28" fmla="*/ 134625 h 439349"/>
              <a:gd name="connsiteX29" fmla="*/ 274040 w 439349"/>
              <a:gd name="connsiteY29" fmla="*/ 151139 h 439349"/>
              <a:gd name="connsiteX30" fmla="*/ 278667 w 439349"/>
              <a:gd name="connsiteY30" fmla="*/ 173697 h 439349"/>
              <a:gd name="connsiteX31" fmla="*/ 276255 w 439349"/>
              <a:gd name="connsiteY31" fmla="*/ 194433 h 439349"/>
              <a:gd name="connsiteX32" fmla="*/ 268342 w 439349"/>
              <a:gd name="connsiteY32" fmla="*/ 212358 h 439349"/>
              <a:gd name="connsiteX33" fmla="*/ 254044 w 439349"/>
              <a:gd name="connsiteY33" fmla="*/ 228687 h 439349"/>
              <a:gd name="connsiteX34" fmla="*/ 232533 w 439349"/>
              <a:gd name="connsiteY34" fmla="*/ 244622 h 439349"/>
              <a:gd name="connsiteX35" fmla="*/ 214093 w 439349"/>
              <a:gd name="connsiteY35" fmla="*/ 256722 h 439349"/>
              <a:gd name="connsiteX36" fmla="*/ 200356 w 439349"/>
              <a:gd name="connsiteY36" fmla="*/ 267764 h 439349"/>
              <a:gd name="connsiteX37" fmla="*/ 191819 w 439349"/>
              <a:gd name="connsiteY37" fmla="*/ 279095 h 439349"/>
              <a:gd name="connsiteX38" fmla="*/ 188927 w 439349"/>
              <a:gd name="connsiteY38" fmla="*/ 292063 h 439349"/>
              <a:gd name="connsiteX39" fmla="*/ 282456 w 439349"/>
              <a:gd name="connsiteY39" fmla="*/ 292063 h 43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39349" h="439349">
                <a:moveTo>
                  <a:pt x="219675" y="0"/>
                </a:moveTo>
                <a:cubicBezTo>
                  <a:pt x="98352" y="0"/>
                  <a:pt x="0" y="98352"/>
                  <a:pt x="0" y="219675"/>
                </a:cubicBezTo>
                <a:cubicBezTo>
                  <a:pt x="0" y="340998"/>
                  <a:pt x="98352" y="439350"/>
                  <a:pt x="219675" y="439350"/>
                </a:cubicBezTo>
                <a:cubicBezTo>
                  <a:pt x="340998" y="439350"/>
                  <a:pt x="439350" y="340998"/>
                  <a:pt x="439350" y="219675"/>
                </a:cubicBezTo>
                <a:cubicBezTo>
                  <a:pt x="439350" y="219669"/>
                  <a:pt x="439350" y="219663"/>
                  <a:pt x="439350" y="219658"/>
                </a:cubicBezTo>
                <a:cubicBezTo>
                  <a:pt x="439391" y="98385"/>
                  <a:pt x="341115" y="42"/>
                  <a:pt x="219843" y="0"/>
                </a:cubicBezTo>
                <a:cubicBezTo>
                  <a:pt x="219787" y="0"/>
                  <a:pt x="219731" y="0"/>
                  <a:pt x="219675" y="0"/>
                </a:cubicBezTo>
                <a:close/>
                <a:moveTo>
                  <a:pt x="282479" y="318178"/>
                </a:moveTo>
                <a:lnTo>
                  <a:pt x="156877" y="318178"/>
                </a:lnTo>
                <a:lnTo>
                  <a:pt x="156877" y="299744"/>
                </a:lnTo>
                <a:cubicBezTo>
                  <a:pt x="156762" y="292019"/>
                  <a:pt x="158198" y="284348"/>
                  <a:pt x="161099" y="277186"/>
                </a:cubicBezTo>
                <a:cubicBezTo>
                  <a:pt x="163943" y="270428"/>
                  <a:pt x="167865" y="264177"/>
                  <a:pt x="172714" y="258677"/>
                </a:cubicBezTo>
                <a:cubicBezTo>
                  <a:pt x="177874" y="252837"/>
                  <a:pt x="183638" y="247560"/>
                  <a:pt x="189910" y="242933"/>
                </a:cubicBezTo>
                <a:cubicBezTo>
                  <a:pt x="196442" y="238070"/>
                  <a:pt x="203483" y="233333"/>
                  <a:pt x="211033" y="228721"/>
                </a:cubicBezTo>
                <a:cubicBezTo>
                  <a:pt x="217356" y="224935"/>
                  <a:pt x="223354" y="220630"/>
                  <a:pt x="228964" y="215852"/>
                </a:cubicBezTo>
                <a:cubicBezTo>
                  <a:pt x="233183" y="212252"/>
                  <a:pt x="236931" y="208136"/>
                  <a:pt x="240122" y="203601"/>
                </a:cubicBezTo>
                <a:cubicBezTo>
                  <a:pt x="242748" y="199849"/>
                  <a:pt x="244670" y="195651"/>
                  <a:pt x="245796" y="191211"/>
                </a:cubicBezTo>
                <a:cubicBezTo>
                  <a:pt x="246851" y="186678"/>
                  <a:pt x="247366" y="182036"/>
                  <a:pt x="247329" y="177381"/>
                </a:cubicBezTo>
                <a:cubicBezTo>
                  <a:pt x="247336" y="173336"/>
                  <a:pt x="246687" y="169316"/>
                  <a:pt x="245408" y="165478"/>
                </a:cubicBezTo>
                <a:cubicBezTo>
                  <a:pt x="244204" y="161775"/>
                  <a:pt x="242277" y="158349"/>
                  <a:pt x="239740" y="155396"/>
                </a:cubicBezTo>
                <a:cubicBezTo>
                  <a:pt x="237096" y="152396"/>
                  <a:pt x="233816" y="150025"/>
                  <a:pt x="230138" y="148455"/>
                </a:cubicBezTo>
                <a:cubicBezTo>
                  <a:pt x="225858" y="146653"/>
                  <a:pt x="221247" y="145770"/>
                  <a:pt x="216604" y="145864"/>
                </a:cubicBezTo>
                <a:cubicBezTo>
                  <a:pt x="207534" y="145830"/>
                  <a:pt x="198584" y="147936"/>
                  <a:pt x="190482" y="152012"/>
                </a:cubicBezTo>
                <a:cubicBezTo>
                  <a:pt x="181962" y="156336"/>
                  <a:pt x="174132" y="161901"/>
                  <a:pt x="167248" y="168526"/>
                </a:cubicBezTo>
                <a:lnTo>
                  <a:pt x="167248" y="138564"/>
                </a:lnTo>
                <a:cubicBezTo>
                  <a:pt x="173900" y="132368"/>
                  <a:pt x="181878" y="127770"/>
                  <a:pt x="190575" y="125122"/>
                </a:cubicBezTo>
                <a:cubicBezTo>
                  <a:pt x="199960" y="122339"/>
                  <a:pt x="209708" y="120974"/>
                  <a:pt x="219496" y="121073"/>
                </a:cubicBezTo>
                <a:cubicBezTo>
                  <a:pt x="227311" y="121019"/>
                  <a:pt x="235087" y="122190"/>
                  <a:pt x="242539" y="124544"/>
                </a:cubicBezTo>
                <a:cubicBezTo>
                  <a:pt x="249397" y="126677"/>
                  <a:pt x="255785" y="130099"/>
                  <a:pt x="261361" y="134625"/>
                </a:cubicBezTo>
                <a:cubicBezTo>
                  <a:pt x="266782" y="139099"/>
                  <a:pt x="271118" y="144746"/>
                  <a:pt x="274040" y="151139"/>
                </a:cubicBezTo>
                <a:cubicBezTo>
                  <a:pt x="277221" y="158227"/>
                  <a:pt x="278801" y="165929"/>
                  <a:pt x="278667" y="173697"/>
                </a:cubicBezTo>
                <a:cubicBezTo>
                  <a:pt x="278735" y="180683"/>
                  <a:pt x="277924" y="187649"/>
                  <a:pt x="276255" y="194433"/>
                </a:cubicBezTo>
                <a:cubicBezTo>
                  <a:pt x="274619" y="200802"/>
                  <a:pt x="271947" y="206858"/>
                  <a:pt x="268342" y="212358"/>
                </a:cubicBezTo>
                <a:cubicBezTo>
                  <a:pt x="264325" y="218413"/>
                  <a:pt x="259516" y="223905"/>
                  <a:pt x="254044" y="228687"/>
                </a:cubicBezTo>
                <a:cubicBezTo>
                  <a:pt x="247308" y="234561"/>
                  <a:pt x="240115" y="239889"/>
                  <a:pt x="232533" y="244622"/>
                </a:cubicBezTo>
                <a:cubicBezTo>
                  <a:pt x="225615" y="248979"/>
                  <a:pt x="219468" y="253013"/>
                  <a:pt x="214093" y="256722"/>
                </a:cubicBezTo>
                <a:cubicBezTo>
                  <a:pt x="209224" y="260027"/>
                  <a:pt x="204630" y="263720"/>
                  <a:pt x="200356" y="267764"/>
                </a:cubicBezTo>
                <a:cubicBezTo>
                  <a:pt x="196880" y="271022"/>
                  <a:pt x="193992" y="274855"/>
                  <a:pt x="191819" y="279095"/>
                </a:cubicBezTo>
                <a:cubicBezTo>
                  <a:pt x="189864" y="283136"/>
                  <a:pt x="188874" y="287575"/>
                  <a:pt x="188927" y="292063"/>
                </a:cubicBezTo>
                <a:lnTo>
                  <a:pt x="282456" y="292063"/>
                </a:lnTo>
                <a:close/>
              </a:path>
            </a:pathLst>
          </a:custGeom>
          <a:solidFill>
            <a:srgbClr val="FDE9D2"/>
          </a:solidFill>
          <a:ln w="575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Graphic 54" descr="Badge 3">
            <a:extLst>
              <a:ext uri="{FF2B5EF4-FFF2-40B4-BE49-F238E27FC236}">
                <a16:creationId xmlns:a16="http://schemas.microsoft.com/office/drawing/2014/main" id="{D4A64E9F-1F88-4A4D-8376-ED7ED85E718E}"/>
              </a:ext>
            </a:extLst>
          </p:cNvPr>
          <p:cNvSpPr/>
          <p:nvPr/>
        </p:nvSpPr>
        <p:spPr>
          <a:xfrm>
            <a:off x="6335490" y="2709641"/>
            <a:ext cx="439361" cy="439361"/>
          </a:xfrm>
          <a:custGeom>
            <a:avLst/>
            <a:gdLst>
              <a:gd name="connsiteX0" fmla="*/ 219686 w 439361"/>
              <a:gd name="connsiteY0" fmla="*/ 0 h 439361"/>
              <a:gd name="connsiteX1" fmla="*/ 0 w 439361"/>
              <a:gd name="connsiteY1" fmla="*/ 219675 h 439361"/>
              <a:gd name="connsiteX2" fmla="*/ 219675 w 439361"/>
              <a:gd name="connsiteY2" fmla="*/ 439361 h 439361"/>
              <a:gd name="connsiteX3" fmla="*/ 439361 w 439361"/>
              <a:gd name="connsiteY3" fmla="*/ 219686 h 439361"/>
              <a:gd name="connsiteX4" fmla="*/ 439361 w 439361"/>
              <a:gd name="connsiteY4" fmla="*/ 219663 h 439361"/>
              <a:gd name="connsiteX5" fmla="*/ 219860 w 439361"/>
              <a:gd name="connsiteY5" fmla="*/ 0 h 439361"/>
              <a:gd name="connsiteX6" fmla="*/ 219686 w 439361"/>
              <a:gd name="connsiteY6" fmla="*/ 0 h 439361"/>
              <a:gd name="connsiteX7" fmla="*/ 277805 w 439361"/>
              <a:gd name="connsiteY7" fmla="*/ 286499 h 439361"/>
              <a:gd name="connsiteX8" fmla="*/ 261378 w 439361"/>
              <a:gd name="connsiteY8" fmla="*/ 304551 h 439361"/>
              <a:gd name="connsiteX9" fmla="*/ 237282 w 439361"/>
              <a:gd name="connsiteY9" fmla="*/ 315593 h 439361"/>
              <a:gd name="connsiteX10" fmla="*/ 208361 w 439361"/>
              <a:gd name="connsiteY10" fmla="*/ 319341 h 439361"/>
              <a:gd name="connsiteX11" fmla="*/ 178978 w 439361"/>
              <a:gd name="connsiteY11" fmla="*/ 316744 h 439361"/>
              <a:gd name="connsiteX12" fmla="*/ 155743 w 439361"/>
              <a:gd name="connsiteY12" fmla="*/ 308970 h 439361"/>
              <a:gd name="connsiteX13" fmla="*/ 155743 w 439361"/>
              <a:gd name="connsiteY13" fmla="*/ 279373 h 439361"/>
              <a:gd name="connsiteX14" fmla="*/ 181193 w 439361"/>
              <a:gd name="connsiteY14" fmla="*/ 291091 h 439361"/>
              <a:gd name="connsiteX15" fmla="*/ 209321 w 439361"/>
              <a:gd name="connsiteY15" fmla="*/ 294932 h 439361"/>
              <a:gd name="connsiteX16" fmla="*/ 222960 w 439361"/>
              <a:gd name="connsiteY16" fmla="*/ 293584 h 439361"/>
              <a:gd name="connsiteX17" fmla="*/ 236507 w 439361"/>
              <a:gd name="connsiteY17" fmla="*/ 288691 h 439361"/>
              <a:gd name="connsiteX18" fmla="*/ 246878 w 439361"/>
              <a:gd name="connsiteY18" fmla="*/ 278991 h 439361"/>
              <a:gd name="connsiteX19" fmla="*/ 250996 w 439361"/>
              <a:gd name="connsiteY19" fmla="*/ 263438 h 439361"/>
              <a:gd name="connsiteX20" fmla="*/ 247068 w 439361"/>
              <a:gd name="connsiteY20" fmla="*/ 247398 h 439361"/>
              <a:gd name="connsiteX21" fmla="*/ 236119 w 439361"/>
              <a:gd name="connsiteY21" fmla="*/ 236646 h 439361"/>
              <a:gd name="connsiteX22" fmla="*/ 219605 w 439361"/>
              <a:gd name="connsiteY22" fmla="*/ 230595 h 439361"/>
              <a:gd name="connsiteX23" fmla="*/ 198950 w 439361"/>
              <a:gd name="connsiteY23" fmla="*/ 228675 h 439361"/>
              <a:gd name="connsiteX24" fmla="*/ 181101 w 439361"/>
              <a:gd name="connsiteY24" fmla="*/ 228675 h 439361"/>
              <a:gd name="connsiteX25" fmla="*/ 181101 w 439361"/>
              <a:gd name="connsiteY25" fmla="*/ 204093 h 439361"/>
              <a:gd name="connsiteX26" fmla="*/ 198002 w 439361"/>
              <a:gd name="connsiteY26" fmla="*/ 204093 h 439361"/>
              <a:gd name="connsiteX27" fmla="*/ 216349 w 439361"/>
              <a:gd name="connsiteY27" fmla="*/ 202357 h 439361"/>
              <a:gd name="connsiteX28" fmla="*/ 230751 w 439361"/>
              <a:gd name="connsiteY28" fmla="*/ 196695 h 439361"/>
              <a:gd name="connsiteX29" fmla="*/ 240162 w 439361"/>
              <a:gd name="connsiteY29" fmla="*/ 186607 h 439361"/>
              <a:gd name="connsiteX30" fmla="*/ 243523 w 439361"/>
              <a:gd name="connsiteY30" fmla="*/ 171632 h 439361"/>
              <a:gd name="connsiteX31" fmla="*/ 240359 w 439361"/>
              <a:gd name="connsiteY31" fmla="*/ 158091 h 439361"/>
              <a:gd name="connsiteX32" fmla="*/ 232261 w 439361"/>
              <a:gd name="connsiteY32" fmla="*/ 149832 h 439361"/>
              <a:gd name="connsiteX33" fmla="*/ 221595 w 439361"/>
              <a:gd name="connsiteY33" fmla="*/ 145702 h 439361"/>
              <a:gd name="connsiteX34" fmla="*/ 210461 w 439361"/>
              <a:gd name="connsiteY34" fmla="*/ 144545 h 439361"/>
              <a:gd name="connsiteX35" fmla="*/ 186642 w 439361"/>
              <a:gd name="connsiteY35" fmla="*/ 148016 h 439361"/>
              <a:gd name="connsiteX36" fmla="*/ 163980 w 439361"/>
              <a:gd name="connsiteY36" fmla="*/ 158381 h 439361"/>
              <a:gd name="connsiteX37" fmla="*/ 163980 w 439361"/>
              <a:gd name="connsiteY37" fmla="*/ 131132 h 439361"/>
              <a:gd name="connsiteX38" fmla="*/ 186798 w 439361"/>
              <a:gd name="connsiteY38" fmla="*/ 122774 h 439361"/>
              <a:gd name="connsiteX39" fmla="*/ 213197 w 439361"/>
              <a:gd name="connsiteY39" fmla="*/ 119992 h 439361"/>
              <a:gd name="connsiteX40" fmla="*/ 236732 w 439361"/>
              <a:gd name="connsiteY40" fmla="*/ 122774 h 439361"/>
              <a:gd name="connsiteX41" fmla="*/ 256977 w 439361"/>
              <a:gd name="connsiteY41" fmla="*/ 131323 h 439361"/>
              <a:gd name="connsiteX42" fmla="*/ 271096 w 439361"/>
              <a:gd name="connsiteY42" fmla="*/ 145916 h 439361"/>
              <a:gd name="connsiteX43" fmla="*/ 276371 w 439361"/>
              <a:gd name="connsiteY43" fmla="*/ 166849 h 439361"/>
              <a:gd name="connsiteX44" fmla="*/ 265335 w 439361"/>
              <a:gd name="connsiteY44" fmla="*/ 198349 h 439361"/>
              <a:gd name="connsiteX45" fmla="*/ 235084 w 439361"/>
              <a:gd name="connsiteY45" fmla="*/ 215053 h 439361"/>
              <a:gd name="connsiteX46" fmla="*/ 253327 w 439361"/>
              <a:gd name="connsiteY46" fmla="*/ 219681 h 439361"/>
              <a:gd name="connsiteX47" fmla="*/ 268984 w 439361"/>
              <a:gd name="connsiteY47" fmla="*/ 229381 h 439361"/>
              <a:gd name="connsiteX48" fmla="*/ 279830 w 439361"/>
              <a:gd name="connsiteY48" fmla="*/ 243592 h 439361"/>
              <a:gd name="connsiteX49" fmla="*/ 283879 w 439361"/>
              <a:gd name="connsiteY49" fmla="*/ 261552 h 439361"/>
              <a:gd name="connsiteX50" fmla="*/ 277805 w 439361"/>
              <a:gd name="connsiteY50" fmla="*/ 286499 h 4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439361" h="439361">
                <a:moveTo>
                  <a:pt x="219686" y="0"/>
                </a:moveTo>
                <a:cubicBezTo>
                  <a:pt x="98360" y="-3"/>
                  <a:pt x="3" y="98349"/>
                  <a:pt x="0" y="219675"/>
                </a:cubicBezTo>
                <a:cubicBezTo>
                  <a:pt x="-3" y="341001"/>
                  <a:pt x="98348" y="439358"/>
                  <a:pt x="219675" y="439361"/>
                </a:cubicBezTo>
                <a:cubicBezTo>
                  <a:pt x="341001" y="439364"/>
                  <a:pt x="439358" y="341013"/>
                  <a:pt x="439361" y="219686"/>
                </a:cubicBezTo>
                <a:cubicBezTo>
                  <a:pt x="439361" y="219679"/>
                  <a:pt x="439361" y="219671"/>
                  <a:pt x="439361" y="219663"/>
                </a:cubicBezTo>
                <a:cubicBezTo>
                  <a:pt x="439406" y="98391"/>
                  <a:pt x="341132" y="45"/>
                  <a:pt x="219860" y="0"/>
                </a:cubicBezTo>
                <a:cubicBezTo>
                  <a:pt x="219802" y="0"/>
                  <a:pt x="219744" y="0"/>
                  <a:pt x="219686" y="0"/>
                </a:cubicBezTo>
                <a:close/>
                <a:moveTo>
                  <a:pt x="277805" y="286499"/>
                </a:moveTo>
                <a:cubicBezTo>
                  <a:pt x="273764" y="293680"/>
                  <a:pt x="268148" y="299852"/>
                  <a:pt x="261378" y="304551"/>
                </a:cubicBezTo>
                <a:cubicBezTo>
                  <a:pt x="254052" y="309609"/>
                  <a:pt x="245896" y="313345"/>
                  <a:pt x="237282" y="315593"/>
                </a:cubicBezTo>
                <a:cubicBezTo>
                  <a:pt x="227852" y="318128"/>
                  <a:pt x="218125" y="319388"/>
                  <a:pt x="208361" y="319341"/>
                </a:cubicBezTo>
                <a:cubicBezTo>
                  <a:pt x="198508" y="319375"/>
                  <a:pt x="188673" y="318506"/>
                  <a:pt x="178978" y="316744"/>
                </a:cubicBezTo>
                <a:cubicBezTo>
                  <a:pt x="170861" y="315436"/>
                  <a:pt x="163013" y="312810"/>
                  <a:pt x="155743" y="308970"/>
                </a:cubicBezTo>
                <a:lnTo>
                  <a:pt x="155743" y="279373"/>
                </a:lnTo>
                <a:cubicBezTo>
                  <a:pt x="163462" y="284761"/>
                  <a:pt x="172080" y="288730"/>
                  <a:pt x="181193" y="291091"/>
                </a:cubicBezTo>
                <a:cubicBezTo>
                  <a:pt x="190360" y="293602"/>
                  <a:pt x="199817" y="294894"/>
                  <a:pt x="209321" y="294932"/>
                </a:cubicBezTo>
                <a:cubicBezTo>
                  <a:pt x="213899" y="294900"/>
                  <a:pt x="218465" y="294449"/>
                  <a:pt x="222960" y="293584"/>
                </a:cubicBezTo>
                <a:cubicBezTo>
                  <a:pt x="227719" y="292729"/>
                  <a:pt x="232300" y="291075"/>
                  <a:pt x="236507" y="288691"/>
                </a:cubicBezTo>
                <a:cubicBezTo>
                  <a:pt x="240674" y="286313"/>
                  <a:pt x="244226" y="282991"/>
                  <a:pt x="246878" y="278991"/>
                </a:cubicBezTo>
                <a:cubicBezTo>
                  <a:pt x="249777" y="274336"/>
                  <a:pt x="251211" y="268917"/>
                  <a:pt x="250996" y="263438"/>
                </a:cubicBezTo>
                <a:cubicBezTo>
                  <a:pt x="251165" y="257834"/>
                  <a:pt x="249808" y="252290"/>
                  <a:pt x="247068" y="247398"/>
                </a:cubicBezTo>
                <a:cubicBezTo>
                  <a:pt x="244394" y="242939"/>
                  <a:pt x="240626" y="239238"/>
                  <a:pt x="236119" y="236646"/>
                </a:cubicBezTo>
                <a:cubicBezTo>
                  <a:pt x="230989" y="233725"/>
                  <a:pt x="225408" y="231680"/>
                  <a:pt x="219605" y="230595"/>
                </a:cubicBezTo>
                <a:cubicBezTo>
                  <a:pt x="212801" y="229272"/>
                  <a:pt x="205882" y="228629"/>
                  <a:pt x="198950" y="228675"/>
                </a:cubicBezTo>
                <a:lnTo>
                  <a:pt x="181101" y="228675"/>
                </a:lnTo>
                <a:lnTo>
                  <a:pt x="181101" y="204093"/>
                </a:lnTo>
                <a:lnTo>
                  <a:pt x="198002" y="204093"/>
                </a:lnTo>
                <a:cubicBezTo>
                  <a:pt x="204161" y="204138"/>
                  <a:pt x="210308" y="203556"/>
                  <a:pt x="216349" y="202357"/>
                </a:cubicBezTo>
                <a:cubicBezTo>
                  <a:pt x="221462" y="201389"/>
                  <a:pt x="226348" y="199468"/>
                  <a:pt x="230751" y="196695"/>
                </a:cubicBezTo>
                <a:cubicBezTo>
                  <a:pt x="234686" y="194176"/>
                  <a:pt x="237923" y="190707"/>
                  <a:pt x="240162" y="186607"/>
                </a:cubicBezTo>
                <a:cubicBezTo>
                  <a:pt x="242526" y="181978"/>
                  <a:pt x="243682" y="176827"/>
                  <a:pt x="243523" y="171632"/>
                </a:cubicBezTo>
                <a:cubicBezTo>
                  <a:pt x="243715" y="166915"/>
                  <a:pt x="242622" y="162235"/>
                  <a:pt x="240359" y="158091"/>
                </a:cubicBezTo>
                <a:cubicBezTo>
                  <a:pt x="238381" y="154713"/>
                  <a:pt x="235600" y="151876"/>
                  <a:pt x="232261" y="149832"/>
                </a:cubicBezTo>
                <a:cubicBezTo>
                  <a:pt x="228976" y="147840"/>
                  <a:pt x="225365" y="146442"/>
                  <a:pt x="221595" y="145702"/>
                </a:cubicBezTo>
                <a:cubicBezTo>
                  <a:pt x="217931" y="144950"/>
                  <a:pt x="214201" y="144562"/>
                  <a:pt x="210461" y="144545"/>
                </a:cubicBezTo>
                <a:cubicBezTo>
                  <a:pt x="202401" y="144620"/>
                  <a:pt x="194388" y="145787"/>
                  <a:pt x="186642" y="148016"/>
                </a:cubicBezTo>
                <a:cubicBezTo>
                  <a:pt x="178571" y="150205"/>
                  <a:pt x="170915" y="153707"/>
                  <a:pt x="163980" y="158381"/>
                </a:cubicBezTo>
                <a:lnTo>
                  <a:pt x="163980" y="131132"/>
                </a:lnTo>
                <a:cubicBezTo>
                  <a:pt x="171170" y="127321"/>
                  <a:pt x="178847" y="124509"/>
                  <a:pt x="186798" y="122774"/>
                </a:cubicBezTo>
                <a:cubicBezTo>
                  <a:pt x="195468" y="120877"/>
                  <a:pt x="204322" y="119944"/>
                  <a:pt x="213197" y="119992"/>
                </a:cubicBezTo>
                <a:cubicBezTo>
                  <a:pt x="221125" y="119977"/>
                  <a:pt x="229026" y="120911"/>
                  <a:pt x="236732" y="122774"/>
                </a:cubicBezTo>
                <a:cubicBezTo>
                  <a:pt x="243916" y="124455"/>
                  <a:pt x="250762" y="127345"/>
                  <a:pt x="256977" y="131323"/>
                </a:cubicBezTo>
                <a:cubicBezTo>
                  <a:pt x="262742" y="135038"/>
                  <a:pt x="267573" y="140031"/>
                  <a:pt x="271096" y="145916"/>
                </a:cubicBezTo>
                <a:cubicBezTo>
                  <a:pt x="274735" y="152280"/>
                  <a:pt x="276559" y="159520"/>
                  <a:pt x="276371" y="166849"/>
                </a:cubicBezTo>
                <a:cubicBezTo>
                  <a:pt x="276829" y="178369"/>
                  <a:pt x="272883" y="189633"/>
                  <a:pt x="265335" y="198349"/>
                </a:cubicBezTo>
                <a:cubicBezTo>
                  <a:pt x="257251" y="206950"/>
                  <a:pt x="246669" y="212794"/>
                  <a:pt x="235084" y="215053"/>
                </a:cubicBezTo>
                <a:cubicBezTo>
                  <a:pt x="241357" y="215702"/>
                  <a:pt x="247503" y="217261"/>
                  <a:pt x="253327" y="219681"/>
                </a:cubicBezTo>
                <a:cubicBezTo>
                  <a:pt x="259051" y="222017"/>
                  <a:pt x="264344" y="225295"/>
                  <a:pt x="268984" y="229381"/>
                </a:cubicBezTo>
                <a:cubicBezTo>
                  <a:pt x="273489" y="233368"/>
                  <a:pt x="277173" y="238195"/>
                  <a:pt x="279830" y="243592"/>
                </a:cubicBezTo>
                <a:cubicBezTo>
                  <a:pt x="282558" y="249182"/>
                  <a:pt x="283945" y="255332"/>
                  <a:pt x="283879" y="261552"/>
                </a:cubicBezTo>
                <a:cubicBezTo>
                  <a:pt x="284060" y="270255"/>
                  <a:pt x="281967" y="278853"/>
                  <a:pt x="277805" y="286499"/>
                </a:cubicBezTo>
                <a:close/>
              </a:path>
            </a:pathLst>
          </a:custGeom>
          <a:solidFill>
            <a:srgbClr val="DBF3FC"/>
          </a:solidFill>
          <a:ln w="575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grpSp>
        <p:nvGrpSpPr>
          <p:cNvPr id="29" name="Graphic 58" descr="Badge 4">
            <a:extLst>
              <a:ext uri="{FF2B5EF4-FFF2-40B4-BE49-F238E27FC236}">
                <a16:creationId xmlns:a16="http://schemas.microsoft.com/office/drawing/2014/main" id="{DCF52DCA-252E-4703-AF8B-74A58758D146}"/>
              </a:ext>
            </a:extLst>
          </p:cNvPr>
          <p:cNvGrpSpPr/>
          <p:nvPr/>
        </p:nvGrpSpPr>
        <p:grpSpPr>
          <a:xfrm>
            <a:off x="9061041" y="2887133"/>
            <a:ext cx="555275" cy="555275"/>
            <a:chOff x="8967722" y="2569808"/>
            <a:chExt cx="555275" cy="5552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" name="Freeform: Shape 63">
              <a:extLst>
                <a:ext uri="{FF2B5EF4-FFF2-40B4-BE49-F238E27FC236}">
                  <a16:creationId xmlns:a16="http://schemas.microsoft.com/office/drawing/2014/main" id="{8AF4CD48-1384-4722-AB7D-5F89D37C267E}"/>
                </a:ext>
              </a:extLst>
            </p:cNvPr>
            <p:cNvSpPr/>
            <p:nvPr/>
          </p:nvSpPr>
          <p:spPr>
            <a:xfrm>
              <a:off x="9195112" y="2786226"/>
              <a:ext cx="57615" cy="84095"/>
            </a:xfrm>
            <a:custGeom>
              <a:avLst/>
              <a:gdLst>
                <a:gd name="connsiteX0" fmla="*/ 26890 w 57615"/>
                <a:gd name="connsiteY0" fmla="*/ 49651 h 84095"/>
                <a:gd name="connsiteX1" fmla="*/ 13639 w 57615"/>
                <a:gd name="connsiteY1" fmla="*/ 67582 h 84095"/>
                <a:gd name="connsiteX2" fmla="*/ 0 w 57615"/>
                <a:gd name="connsiteY2" fmla="*/ 84095 h 84095"/>
                <a:gd name="connsiteX3" fmla="*/ 57616 w 57615"/>
                <a:gd name="connsiteY3" fmla="*/ 84095 h 84095"/>
                <a:gd name="connsiteX4" fmla="*/ 57616 w 57615"/>
                <a:gd name="connsiteY4" fmla="*/ 0 h 84095"/>
                <a:gd name="connsiteX5" fmla="*/ 41102 w 57615"/>
                <a:gd name="connsiteY5" fmla="*/ 27943 h 84095"/>
                <a:gd name="connsiteX6" fmla="*/ 26890 w 57615"/>
                <a:gd name="connsiteY6" fmla="*/ 49651 h 84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615" h="84095">
                  <a:moveTo>
                    <a:pt x="26890" y="49651"/>
                  </a:moveTo>
                  <a:cubicBezTo>
                    <a:pt x="22402" y="56117"/>
                    <a:pt x="17985" y="62094"/>
                    <a:pt x="13639" y="67582"/>
                  </a:cubicBezTo>
                  <a:cubicBezTo>
                    <a:pt x="9293" y="73069"/>
                    <a:pt x="4747" y="78573"/>
                    <a:pt x="0" y="84095"/>
                  </a:cubicBezTo>
                  <a:lnTo>
                    <a:pt x="57616" y="84095"/>
                  </a:lnTo>
                  <a:lnTo>
                    <a:pt x="57616" y="0"/>
                  </a:lnTo>
                  <a:cubicBezTo>
                    <a:pt x="51593" y="10627"/>
                    <a:pt x="46088" y="19942"/>
                    <a:pt x="41102" y="27943"/>
                  </a:cubicBezTo>
                  <a:cubicBezTo>
                    <a:pt x="36116" y="35944"/>
                    <a:pt x="31379" y="43180"/>
                    <a:pt x="26890" y="49651"/>
                  </a:cubicBezTo>
                  <a:close/>
                </a:path>
              </a:pathLst>
            </a:custGeom>
            <a:solidFill>
              <a:srgbClr val="ECF1E1"/>
            </a:solidFill>
            <a:ln w="57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64">
              <a:extLst>
                <a:ext uri="{FF2B5EF4-FFF2-40B4-BE49-F238E27FC236}">
                  <a16:creationId xmlns:a16="http://schemas.microsoft.com/office/drawing/2014/main" id="{4EA3C437-5948-4FDB-87E4-9E6704B606B8}"/>
                </a:ext>
              </a:extLst>
            </p:cNvPr>
            <p:cNvSpPr/>
            <p:nvPr/>
          </p:nvSpPr>
          <p:spPr>
            <a:xfrm>
              <a:off x="9025592" y="2627649"/>
              <a:ext cx="439361" cy="439361"/>
            </a:xfrm>
            <a:custGeom>
              <a:avLst/>
              <a:gdLst>
                <a:gd name="connsiteX0" fmla="*/ 219686 w 439361"/>
                <a:gd name="connsiteY0" fmla="*/ 0 h 439361"/>
                <a:gd name="connsiteX1" fmla="*/ 0 w 439361"/>
                <a:gd name="connsiteY1" fmla="*/ 219675 h 439361"/>
                <a:gd name="connsiteX2" fmla="*/ 219675 w 439361"/>
                <a:gd name="connsiteY2" fmla="*/ 439361 h 439361"/>
                <a:gd name="connsiteX3" fmla="*/ 439361 w 439361"/>
                <a:gd name="connsiteY3" fmla="*/ 219686 h 439361"/>
                <a:gd name="connsiteX4" fmla="*/ 439361 w 439361"/>
                <a:gd name="connsiteY4" fmla="*/ 219681 h 439361"/>
                <a:gd name="connsiteX5" fmla="*/ 219877 w 439361"/>
                <a:gd name="connsiteY5" fmla="*/ 0 h 439361"/>
                <a:gd name="connsiteX6" fmla="*/ 219686 w 439361"/>
                <a:gd name="connsiteY6" fmla="*/ 0 h 439361"/>
                <a:gd name="connsiteX7" fmla="*/ 286672 w 439361"/>
                <a:gd name="connsiteY7" fmla="*/ 270540 h 439361"/>
                <a:gd name="connsiteX8" fmla="*/ 260360 w 439361"/>
                <a:gd name="connsiteY8" fmla="*/ 270540 h 439361"/>
                <a:gd name="connsiteX9" fmla="*/ 260360 w 439361"/>
                <a:gd name="connsiteY9" fmla="*/ 311833 h 439361"/>
                <a:gd name="connsiteX10" fmla="*/ 227136 w 439361"/>
                <a:gd name="connsiteY10" fmla="*/ 311833 h 439361"/>
                <a:gd name="connsiteX11" fmla="*/ 227136 w 439361"/>
                <a:gd name="connsiteY11" fmla="*/ 270540 h 439361"/>
                <a:gd name="connsiteX12" fmla="*/ 136679 w 439361"/>
                <a:gd name="connsiteY12" fmla="*/ 270540 h 439361"/>
                <a:gd name="connsiteX13" fmla="*/ 136679 w 439361"/>
                <a:gd name="connsiteY13" fmla="*/ 244234 h 439361"/>
                <a:gd name="connsiteX14" fmla="*/ 162991 w 439361"/>
                <a:gd name="connsiteY14" fmla="*/ 213503 h 439361"/>
                <a:gd name="connsiteX15" fmla="*/ 187191 w 439361"/>
                <a:gd name="connsiteY15" fmla="*/ 180759 h 439361"/>
                <a:gd name="connsiteX16" fmla="*/ 208228 w 439361"/>
                <a:gd name="connsiteY16" fmla="*/ 147726 h 439361"/>
                <a:gd name="connsiteX17" fmla="*/ 225407 w 439361"/>
                <a:gd name="connsiteY17" fmla="*/ 115943 h 439361"/>
                <a:gd name="connsiteX18" fmla="*/ 260360 w 439361"/>
                <a:gd name="connsiteY18" fmla="*/ 115943 h 439361"/>
                <a:gd name="connsiteX19" fmla="*/ 260360 w 439361"/>
                <a:gd name="connsiteY19" fmla="*/ 242696 h 439361"/>
                <a:gd name="connsiteX20" fmla="*/ 286672 w 439361"/>
                <a:gd name="connsiteY20" fmla="*/ 242696 h 439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39361" h="439361">
                  <a:moveTo>
                    <a:pt x="219686" y="0"/>
                  </a:moveTo>
                  <a:cubicBezTo>
                    <a:pt x="98360" y="-3"/>
                    <a:pt x="3" y="98348"/>
                    <a:pt x="0" y="219675"/>
                  </a:cubicBezTo>
                  <a:cubicBezTo>
                    <a:pt x="-3" y="341001"/>
                    <a:pt x="98348" y="439358"/>
                    <a:pt x="219675" y="439361"/>
                  </a:cubicBezTo>
                  <a:cubicBezTo>
                    <a:pt x="341001" y="439364"/>
                    <a:pt x="439358" y="341013"/>
                    <a:pt x="439361" y="219686"/>
                  </a:cubicBezTo>
                  <a:cubicBezTo>
                    <a:pt x="439361" y="219685"/>
                    <a:pt x="439361" y="219682"/>
                    <a:pt x="439361" y="219681"/>
                  </a:cubicBezTo>
                  <a:cubicBezTo>
                    <a:pt x="439416" y="98409"/>
                    <a:pt x="341149" y="54"/>
                    <a:pt x="219877" y="0"/>
                  </a:cubicBezTo>
                  <a:cubicBezTo>
                    <a:pt x="219814" y="0"/>
                    <a:pt x="219750" y="0"/>
                    <a:pt x="219686" y="0"/>
                  </a:cubicBezTo>
                  <a:close/>
                  <a:moveTo>
                    <a:pt x="286672" y="270540"/>
                  </a:moveTo>
                  <a:lnTo>
                    <a:pt x="260360" y="270540"/>
                  </a:lnTo>
                  <a:lnTo>
                    <a:pt x="260360" y="311833"/>
                  </a:lnTo>
                  <a:lnTo>
                    <a:pt x="227136" y="311833"/>
                  </a:lnTo>
                  <a:lnTo>
                    <a:pt x="227136" y="270540"/>
                  </a:lnTo>
                  <a:lnTo>
                    <a:pt x="136679" y="270540"/>
                  </a:lnTo>
                  <a:lnTo>
                    <a:pt x="136679" y="244234"/>
                  </a:lnTo>
                  <a:cubicBezTo>
                    <a:pt x="145640" y="234501"/>
                    <a:pt x="154411" y="224258"/>
                    <a:pt x="162991" y="213503"/>
                  </a:cubicBezTo>
                  <a:cubicBezTo>
                    <a:pt x="171570" y="202749"/>
                    <a:pt x="179637" y="191834"/>
                    <a:pt x="187191" y="180759"/>
                  </a:cubicBezTo>
                  <a:cubicBezTo>
                    <a:pt x="194745" y="169685"/>
                    <a:pt x="201757" y="158674"/>
                    <a:pt x="208228" y="147726"/>
                  </a:cubicBezTo>
                  <a:cubicBezTo>
                    <a:pt x="214699" y="136779"/>
                    <a:pt x="220425" y="126185"/>
                    <a:pt x="225407" y="115943"/>
                  </a:cubicBezTo>
                  <a:lnTo>
                    <a:pt x="260360" y="115943"/>
                  </a:lnTo>
                  <a:lnTo>
                    <a:pt x="260360" y="242696"/>
                  </a:lnTo>
                  <a:lnTo>
                    <a:pt x="286672" y="242696"/>
                  </a:lnTo>
                  <a:close/>
                </a:path>
              </a:pathLst>
            </a:custGeom>
            <a:solidFill>
              <a:srgbClr val="ECF1E1"/>
            </a:solidFill>
            <a:ln w="57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2" name="Graphic 27" descr="Kiosk">
            <a:extLst>
              <a:ext uri="{FF2B5EF4-FFF2-40B4-BE49-F238E27FC236}">
                <a16:creationId xmlns:a16="http://schemas.microsoft.com/office/drawing/2014/main" id="{D793814E-CF79-49F6-99F2-753373E12326}"/>
              </a:ext>
            </a:extLst>
          </p:cNvPr>
          <p:cNvSpPr/>
          <p:nvPr/>
        </p:nvSpPr>
        <p:spPr>
          <a:xfrm>
            <a:off x="10292164" y="2675615"/>
            <a:ext cx="844147" cy="855871"/>
          </a:xfrm>
          <a:custGeom>
            <a:avLst/>
            <a:gdLst>
              <a:gd name="connsiteX0" fmla="*/ 844148 w 844147"/>
              <a:gd name="connsiteY0" fmla="*/ 211037 h 855871"/>
              <a:gd name="connsiteX1" fmla="*/ 844148 w 844147"/>
              <a:gd name="connsiteY1" fmla="*/ 172112 h 855871"/>
              <a:gd name="connsiteX2" fmla="*/ 840982 w 844147"/>
              <a:gd name="connsiteY2" fmla="*/ 156871 h 855871"/>
              <a:gd name="connsiteX3" fmla="*/ 772043 w 844147"/>
              <a:gd name="connsiteY3" fmla="*/ 0 h 855871"/>
              <a:gd name="connsiteX4" fmla="*/ 72104 w 844147"/>
              <a:gd name="connsiteY4" fmla="*/ 0 h 855871"/>
              <a:gd name="connsiteX5" fmla="*/ 3166 w 844147"/>
              <a:gd name="connsiteY5" fmla="*/ 156871 h 855871"/>
              <a:gd name="connsiteX6" fmla="*/ 0 w 844147"/>
              <a:gd name="connsiteY6" fmla="*/ 172112 h 855871"/>
              <a:gd name="connsiteX7" fmla="*/ 0 w 844147"/>
              <a:gd name="connsiteY7" fmla="*/ 211037 h 855871"/>
              <a:gd name="connsiteX8" fmla="*/ 46897 w 844147"/>
              <a:gd name="connsiteY8" fmla="*/ 257934 h 855871"/>
              <a:gd name="connsiteX9" fmla="*/ 46897 w 844147"/>
              <a:gd name="connsiteY9" fmla="*/ 539316 h 855871"/>
              <a:gd name="connsiteX10" fmla="*/ 0 w 844147"/>
              <a:gd name="connsiteY10" fmla="*/ 539316 h 855871"/>
              <a:gd name="connsiteX11" fmla="*/ 0 w 844147"/>
              <a:gd name="connsiteY11" fmla="*/ 609662 h 855871"/>
              <a:gd name="connsiteX12" fmla="*/ 46897 w 844147"/>
              <a:gd name="connsiteY12" fmla="*/ 609662 h 855871"/>
              <a:gd name="connsiteX13" fmla="*/ 46897 w 844147"/>
              <a:gd name="connsiteY13" fmla="*/ 855872 h 855871"/>
              <a:gd name="connsiteX14" fmla="*/ 797251 w 844147"/>
              <a:gd name="connsiteY14" fmla="*/ 855872 h 855871"/>
              <a:gd name="connsiteX15" fmla="*/ 797251 w 844147"/>
              <a:gd name="connsiteY15" fmla="*/ 609662 h 855871"/>
              <a:gd name="connsiteX16" fmla="*/ 844148 w 844147"/>
              <a:gd name="connsiteY16" fmla="*/ 609662 h 855871"/>
              <a:gd name="connsiteX17" fmla="*/ 844148 w 844147"/>
              <a:gd name="connsiteY17" fmla="*/ 539316 h 855871"/>
              <a:gd name="connsiteX18" fmla="*/ 797251 w 844147"/>
              <a:gd name="connsiteY18" fmla="*/ 539316 h 855871"/>
              <a:gd name="connsiteX19" fmla="*/ 797251 w 844147"/>
              <a:gd name="connsiteY19" fmla="*/ 257934 h 855871"/>
              <a:gd name="connsiteX20" fmla="*/ 844148 w 844147"/>
              <a:gd name="connsiteY20" fmla="*/ 211037 h 855871"/>
              <a:gd name="connsiteX21" fmla="*/ 705801 w 844147"/>
              <a:gd name="connsiteY21" fmla="*/ 70346 h 855871"/>
              <a:gd name="connsiteX22" fmla="*/ 750354 w 844147"/>
              <a:gd name="connsiteY22" fmla="*/ 164140 h 855871"/>
              <a:gd name="connsiteX23" fmla="*/ 750354 w 844147"/>
              <a:gd name="connsiteY23" fmla="*/ 211037 h 855871"/>
              <a:gd name="connsiteX24" fmla="*/ 703456 w 844147"/>
              <a:gd name="connsiteY24" fmla="*/ 257934 h 855871"/>
              <a:gd name="connsiteX25" fmla="*/ 656559 w 844147"/>
              <a:gd name="connsiteY25" fmla="*/ 211037 h 855871"/>
              <a:gd name="connsiteX26" fmla="*/ 656559 w 844147"/>
              <a:gd name="connsiteY26" fmla="*/ 164140 h 855871"/>
              <a:gd name="connsiteX27" fmla="*/ 612007 w 844147"/>
              <a:gd name="connsiteY27" fmla="*/ 70346 h 855871"/>
              <a:gd name="connsiteX28" fmla="*/ 534627 w 844147"/>
              <a:gd name="connsiteY28" fmla="*/ 70346 h 855871"/>
              <a:gd name="connsiteX29" fmla="*/ 562765 w 844147"/>
              <a:gd name="connsiteY29" fmla="*/ 164140 h 855871"/>
              <a:gd name="connsiteX30" fmla="*/ 562765 w 844147"/>
              <a:gd name="connsiteY30" fmla="*/ 211037 h 855871"/>
              <a:gd name="connsiteX31" fmla="*/ 515868 w 844147"/>
              <a:gd name="connsiteY31" fmla="*/ 257934 h 855871"/>
              <a:gd name="connsiteX32" fmla="*/ 468971 w 844147"/>
              <a:gd name="connsiteY32" fmla="*/ 211037 h 855871"/>
              <a:gd name="connsiteX33" fmla="*/ 468971 w 844147"/>
              <a:gd name="connsiteY33" fmla="*/ 164140 h 855871"/>
              <a:gd name="connsiteX34" fmla="*/ 452557 w 844147"/>
              <a:gd name="connsiteY34" fmla="*/ 70346 h 855871"/>
              <a:gd name="connsiteX35" fmla="*/ 281383 w 844147"/>
              <a:gd name="connsiteY35" fmla="*/ 164140 h 855871"/>
              <a:gd name="connsiteX36" fmla="*/ 309521 w 844147"/>
              <a:gd name="connsiteY36" fmla="*/ 70346 h 855871"/>
              <a:gd name="connsiteX37" fmla="*/ 391591 w 844147"/>
              <a:gd name="connsiteY37" fmla="*/ 70346 h 855871"/>
              <a:gd name="connsiteX38" fmla="*/ 375177 w 844147"/>
              <a:gd name="connsiteY38" fmla="*/ 164140 h 855871"/>
              <a:gd name="connsiteX39" fmla="*/ 375177 w 844147"/>
              <a:gd name="connsiteY39" fmla="*/ 211037 h 855871"/>
              <a:gd name="connsiteX40" fmla="*/ 328280 w 844147"/>
              <a:gd name="connsiteY40" fmla="*/ 257934 h 855871"/>
              <a:gd name="connsiteX41" fmla="*/ 281383 w 844147"/>
              <a:gd name="connsiteY41" fmla="*/ 211037 h 855871"/>
              <a:gd name="connsiteX42" fmla="*/ 93794 w 844147"/>
              <a:gd name="connsiteY42" fmla="*/ 164140 h 855871"/>
              <a:gd name="connsiteX43" fmla="*/ 138347 w 844147"/>
              <a:gd name="connsiteY43" fmla="*/ 70346 h 855871"/>
              <a:gd name="connsiteX44" fmla="*/ 232141 w 844147"/>
              <a:gd name="connsiteY44" fmla="*/ 70346 h 855871"/>
              <a:gd name="connsiteX45" fmla="*/ 187589 w 844147"/>
              <a:gd name="connsiteY45" fmla="*/ 164140 h 855871"/>
              <a:gd name="connsiteX46" fmla="*/ 187589 w 844147"/>
              <a:gd name="connsiteY46" fmla="*/ 211037 h 855871"/>
              <a:gd name="connsiteX47" fmla="*/ 140691 w 844147"/>
              <a:gd name="connsiteY47" fmla="*/ 257934 h 855871"/>
              <a:gd name="connsiteX48" fmla="*/ 93794 w 844147"/>
              <a:gd name="connsiteY48" fmla="*/ 211037 h 855871"/>
              <a:gd name="connsiteX49" fmla="*/ 117243 w 844147"/>
              <a:gd name="connsiteY49" fmla="*/ 539316 h 855871"/>
              <a:gd name="connsiteX50" fmla="*/ 117243 w 844147"/>
              <a:gd name="connsiteY50" fmla="*/ 340004 h 855871"/>
              <a:gd name="connsiteX51" fmla="*/ 726905 w 844147"/>
              <a:gd name="connsiteY51" fmla="*/ 340004 h 855871"/>
              <a:gd name="connsiteX52" fmla="*/ 726905 w 844147"/>
              <a:gd name="connsiteY52" fmla="*/ 539316 h 855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844147" h="855871">
                <a:moveTo>
                  <a:pt x="844148" y="211037"/>
                </a:moveTo>
                <a:lnTo>
                  <a:pt x="844148" y="172112"/>
                </a:lnTo>
                <a:cubicBezTo>
                  <a:pt x="844163" y="166867"/>
                  <a:pt x="843084" y="161677"/>
                  <a:pt x="840982" y="156871"/>
                </a:cubicBezTo>
                <a:lnTo>
                  <a:pt x="772043" y="0"/>
                </a:lnTo>
                <a:lnTo>
                  <a:pt x="72104" y="0"/>
                </a:lnTo>
                <a:lnTo>
                  <a:pt x="3166" y="156871"/>
                </a:lnTo>
                <a:cubicBezTo>
                  <a:pt x="1064" y="161677"/>
                  <a:pt x="-15" y="166867"/>
                  <a:pt x="0" y="172112"/>
                </a:cubicBezTo>
                <a:lnTo>
                  <a:pt x="0" y="211037"/>
                </a:lnTo>
                <a:cubicBezTo>
                  <a:pt x="0" y="236937"/>
                  <a:pt x="20997" y="257934"/>
                  <a:pt x="46897" y="257934"/>
                </a:cubicBezTo>
                <a:lnTo>
                  <a:pt x="46897" y="539316"/>
                </a:lnTo>
                <a:lnTo>
                  <a:pt x="0" y="539316"/>
                </a:lnTo>
                <a:lnTo>
                  <a:pt x="0" y="609662"/>
                </a:lnTo>
                <a:lnTo>
                  <a:pt x="46897" y="609662"/>
                </a:lnTo>
                <a:lnTo>
                  <a:pt x="46897" y="855872"/>
                </a:lnTo>
                <a:lnTo>
                  <a:pt x="797251" y="855872"/>
                </a:lnTo>
                <a:lnTo>
                  <a:pt x="797251" y="609662"/>
                </a:lnTo>
                <a:lnTo>
                  <a:pt x="844148" y="609662"/>
                </a:lnTo>
                <a:lnTo>
                  <a:pt x="844148" y="539316"/>
                </a:lnTo>
                <a:lnTo>
                  <a:pt x="797251" y="539316"/>
                </a:lnTo>
                <a:lnTo>
                  <a:pt x="797251" y="257934"/>
                </a:lnTo>
                <a:cubicBezTo>
                  <a:pt x="823151" y="257934"/>
                  <a:pt x="844148" y="236937"/>
                  <a:pt x="844148" y="211037"/>
                </a:cubicBezTo>
                <a:close/>
                <a:moveTo>
                  <a:pt x="705801" y="70346"/>
                </a:moveTo>
                <a:lnTo>
                  <a:pt x="750354" y="164140"/>
                </a:lnTo>
                <a:lnTo>
                  <a:pt x="750354" y="211037"/>
                </a:lnTo>
                <a:cubicBezTo>
                  <a:pt x="750354" y="236937"/>
                  <a:pt x="729357" y="257934"/>
                  <a:pt x="703456" y="257934"/>
                </a:cubicBezTo>
                <a:cubicBezTo>
                  <a:pt x="677556" y="257934"/>
                  <a:pt x="656559" y="236937"/>
                  <a:pt x="656559" y="211037"/>
                </a:cubicBezTo>
                <a:lnTo>
                  <a:pt x="656559" y="164140"/>
                </a:lnTo>
                <a:lnTo>
                  <a:pt x="612007" y="70346"/>
                </a:lnTo>
                <a:close/>
                <a:moveTo>
                  <a:pt x="534627" y="70346"/>
                </a:moveTo>
                <a:lnTo>
                  <a:pt x="562765" y="164140"/>
                </a:lnTo>
                <a:lnTo>
                  <a:pt x="562765" y="211037"/>
                </a:lnTo>
                <a:cubicBezTo>
                  <a:pt x="562765" y="236937"/>
                  <a:pt x="541768" y="257934"/>
                  <a:pt x="515868" y="257934"/>
                </a:cubicBezTo>
                <a:cubicBezTo>
                  <a:pt x="489968" y="257934"/>
                  <a:pt x="468971" y="236937"/>
                  <a:pt x="468971" y="211037"/>
                </a:cubicBezTo>
                <a:lnTo>
                  <a:pt x="468971" y="164140"/>
                </a:lnTo>
                <a:lnTo>
                  <a:pt x="452557" y="70346"/>
                </a:lnTo>
                <a:close/>
                <a:moveTo>
                  <a:pt x="281383" y="164140"/>
                </a:moveTo>
                <a:lnTo>
                  <a:pt x="309521" y="70346"/>
                </a:lnTo>
                <a:lnTo>
                  <a:pt x="391591" y="70346"/>
                </a:lnTo>
                <a:lnTo>
                  <a:pt x="375177" y="164140"/>
                </a:lnTo>
                <a:lnTo>
                  <a:pt x="375177" y="211037"/>
                </a:lnTo>
                <a:cubicBezTo>
                  <a:pt x="375177" y="236937"/>
                  <a:pt x="354180" y="257934"/>
                  <a:pt x="328280" y="257934"/>
                </a:cubicBezTo>
                <a:cubicBezTo>
                  <a:pt x="302380" y="257934"/>
                  <a:pt x="281383" y="236937"/>
                  <a:pt x="281383" y="211037"/>
                </a:cubicBezTo>
                <a:close/>
                <a:moveTo>
                  <a:pt x="93794" y="164140"/>
                </a:moveTo>
                <a:lnTo>
                  <a:pt x="138347" y="70346"/>
                </a:lnTo>
                <a:lnTo>
                  <a:pt x="232141" y="70346"/>
                </a:lnTo>
                <a:lnTo>
                  <a:pt x="187589" y="164140"/>
                </a:lnTo>
                <a:lnTo>
                  <a:pt x="187589" y="211037"/>
                </a:lnTo>
                <a:cubicBezTo>
                  <a:pt x="187589" y="236937"/>
                  <a:pt x="166592" y="257934"/>
                  <a:pt x="140691" y="257934"/>
                </a:cubicBezTo>
                <a:cubicBezTo>
                  <a:pt x="114791" y="257934"/>
                  <a:pt x="93794" y="236937"/>
                  <a:pt x="93794" y="211037"/>
                </a:cubicBezTo>
                <a:close/>
                <a:moveTo>
                  <a:pt x="117243" y="539316"/>
                </a:moveTo>
                <a:lnTo>
                  <a:pt x="117243" y="340004"/>
                </a:lnTo>
                <a:lnTo>
                  <a:pt x="726905" y="340004"/>
                </a:lnTo>
                <a:lnTo>
                  <a:pt x="726905" y="539316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 w="117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Graphic 31" descr="Tag">
            <a:extLst>
              <a:ext uri="{FF2B5EF4-FFF2-40B4-BE49-F238E27FC236}">
                <a16:creationId xmlns:a16="http://schemas.microsoft.com/office/drawing/2014/main" id="{BF88DDB0-D606-43AA-B039-60AE626E8120}"/>
              </a:ext>
            </a:extLst>
          </p:cNvPr>
          <p:cNvSpPr/>
          <p:nvPr/>
        </p:nvSpPr>
        <p:spPr>
          <a:xfrm>
            <a:off x="4446249" y="1795088"/>
            <a:ext cx="824366" cy="871113"/>
          </a:xfrm>
          <a:custGeom>
            <a:avLst/>
            <a:gdLst>
              <a:gd name="connsiteX0" fmla="*/ 234485 w 824366"/>
              <a:gd name="connsiteY0" fmla="*/ 328280 h 871113"/>
              <a:gd name="connsiteX1" fmla="*/ 187588 w 824366"/>
              <a:gd name="connsiteY1" fmla="*/ 281383 h 871113"/>
              <a:gd name="connsiteX2" fmla="*/ 209864 w 824366"/>
              <a:gd name="connsiteY2" fmla="*/ 241520 h 871113"/>
              <a:gd name="connsiteX3" fmla="*/ 211037 w 824366"/>
              <a:gd name="connsiteY3" fmla="*/ 269658 h 871113"/>
              <a:gd name="connsiteX4" fmla="*/ 234485 w 824366"/>
              <a:gd name="connsiteY4" fmla="*/ 293107 h 871113"/>
              <a:gd name="connsiteX5" fmla="*/ 257934 w 824366"/>
              <a:gd name="connsiteY5" fmla="*/ 269658 h 871113"/>
              <a:gd name="connsiteX6" fmla="*/ 256762 w 824366"/>
              <a:gd name="connsiteY6" fmla="*/ 240348 h 871113"/>
              <a:gd name="connsiteX7" fmla="*/ 281383 w 824366"/>
              <a:gd name="connsiteY7" fmla="*/ 281383 h 871113"/>
              <a:gd name="connsiteX8" fmla="*/ 234485 w 824366"/>
              <a:gd name="connsiteY8" fmla="*/ 328280 h 871113"/>
              <a:gd name="connsiteX9" fmla="*/ 811320 w 824366"/>
              <a:gd name="connsiteY9" fmla="*/ 529937 h 871113"/>
              <a:gd name="connsiteX10" fmla="*/ 483040 w 824366"/>
              <a:gd name="connsiteY10" fmla="*/ 201657 h 871113"/>
              <a:gd name="connsiteX11" fmla="*/ 450212 w 824366"/>
              <a:gd name="connsiteY11" fmla="*/ 187588 h 871113"/>
              <a:gd name="connsiteX12" fmla="*/ 248555 w 824366"/>
              <a:gd name="connsiteY12" fmla="*/ 187588 h 871113"/>
              <a:gd name="connsiteX13" fmla="*/ 168830 w 824366"/>
              <a:gd name="connsiteY13" fmla="*/ 117243 h 871113"/>
              <a:gd name="connsiteX14" fmla="*/ 127795 w 824366"/>
              <a:gd name="connsiteY14" fmla="*/ 110208 h 871113"/>
              <a:gd name="connsiteX15" fmla="*/ 46897 w 824366"/>
              <a:gd name="connsiteY15" fmla="*/ 23449 h 871113"/>
              <a:gd name="connsiteX16" fmla="*/ 23449 w 824366"/>
              <a:gd name="connsiteY16" fmla="*/ 0 h 871113"/>
              <a:gd name="connsiteX17" fmla="*/ 0 w 824366"/>
              <a:gd name="connsiteY17" fmla="*/ 23449 h 871113"/>
              <a:gd name="connsiteX18" fmla="*/ 120760 w 824366"/>
              <a:gd name="connsiteY18" fmla="*/ 157105 h 871113"/>
              <a:gd name="connsiteX19" fmla="*/ 160623 w 824366"/>
              <a:gd name="connsiteY19" fmla="*/ 164140 h 871113"/>
              <a:gd name="connsiteX20" fmla="*/ 201657 w 824366"/>
              <a:gd name="connsiteY20" fmla="*/ 194623 h 871113"/>
              <a:gd name="connsiteX21" fmla="*/ 141864 w 824366"/>
              <a:gd name="connsiteY21" fmla="*/ 282555 h 871113"/>
              <a:gd name="connsiteX22" fmla="*/ 141864 w 824366"/>
              <a:gd name="connsiteY22" fmla="*/ 497109 h 871113"/>
              <a:gd name="connsiteX23" fmla="*/ 155933 w 824366"/>
              <a:gd name="connsiteY23" fmla="*/ 529937 h 871113"/>
              <a:gd name="connsiteX24" fmla="*/ 484212 w 824366"/>
              <a:gd name="connsiteY24" fmla="*/ 858217 h 871113"/>
              <a:gd name="connsiteX25" fmla="*/ 515868 w 824366"/>
              <a:gd name="connsiteY25" fmla="*/ 871113 h 871113"/>
              <a:gd name="connsiteX26" fmla="*/ 548696 w 824366"/>
              <a:gd name="connsiteY26" fmla="*/ 857044 h 871113"/>
              <a:gd name="connsiteX27" fmla="*/ 810147 w 824366"/>
              <a:gd name="connsiteY27" fmla="*/ 595593 h 871113"/>
              <a:gd name="connsiteX28" fmla="*/ 811320 w 824366"/>
              <a:gd name="connsiteY28" fmla="*/ 529937 h 871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24366" h="871113">
                <a:moveTo>
                  <a:pt x="234485" y="328280"/>
                </a:moveTo>
                <a:cubicBezTo>
                  <a:pt x="208692" y="328280"/>
                  <a:pt x="187588" y="307176"/>
                  <a:pt x="187588" y="281383"/>
                </a:cubicBezTo>
                <a:cubicBezTo>
                  <a:pt x="187588" y="264969"/>
                  <a:pt x="196968" y="249727"/>
                  <a:pt x="209864" y="241520"/>
                </a:cubicBezTo>
                <a:cubicBezTo>
                  <a:pt x="209864" y="249727"/>
                  <a:pt x="211037" y="259106"/>
                  <a:pt x="211037" y="269658"/>
                </a:cubicBezTo>
                <a:cubicBezTo>
                  <a:pt x="211037" y="282555"/>
                  <a:pt x="221589" y="293107"/>
                  <a:pt x="234485" y="293107"/>
                </a:cubicBezTo>
                <a:cubicBezTo>
                  <a:pt x="247382" y="293107"/>
                  <a:pt x="257934" y="282555"/>
                  <a:pt x="257934" y="269658"/>
                </a:cubicBezTo>
                <a:cubicBezTo>
                  <a:pt x="257934" y="259106"/>
                  <a:pt x="257934" y="249727"/>
                  <a:pt x="256762" y="240348"/>
                </a:cubicBezTo>
                <a:cubicBezTo>
                  <a:pt x="270831" y="248555"/>
                  <a:pt x="281383" y="263796"/>
                  <a:pt x="281383" y="281383"/>
                </a:cubicBezTo>
                <a:cubicBezTo>
                  <a:pt x="281383" y="307176"/>
                  <a:pt x="260279" y="328280"/>
                  <a:pt x="234485" y="328280"/>
                </a:cubicBezTo>
                <a:close/>
                <a:moveTo>
                  <a:pt x="811320" y="529937"/>
                </a:moveTo>
                <a:lnTo>
                  <a:pt x="483040" y="201657"/>
                </a:lnTo>
                <a:cubicBezTo>
                  <a:pt x="473661" y="192278"/>
                  <a:pt x="461936" y="187588"/>
                  <a:pt x="450212" y="187588"/>
                </a:cubicBezTo>
                <a:lnTo>
                  <a:pt x="248555" y="187588"/>
                </a:lnTo>
                <a:cubicBezTo>
                  <a:pt x="235658" y="146553"/>
                  <a:pt x="211037" y="125450"/>
                  <a:pt x="168830" y="117243"/>
                </a:cubicBezTo>
                <a:cubicBezTo>
                  <a:pt x="153588" y="114898"/>
                  <a:pt x="140691" y="112553"/>
                  <a:pt x="127795" y="110208"/>
                </a:cubicBezTo>
                <a:cubicBezTo>
                  <a:pt x="60966" y="100829"/>
                  <a:pt x="46897" y="98484"/>
                  <a:pt x="46897" y="23449"/>
                </a:cubicBezTo>
                <a:cubicBezTo>
                  <a:pt x="46897" y="10552"/>
                  <a:pt x="36345" y="0"/>
                  <a:pt x="23449" y="0"/>
                </a:cubicBezTo>
                <a:cubicBezTo>
                  <a:pt x="10552" y="0"/>
                  <a:pt x="0" y="10552"/>
                  <a:pt x="0" y="23449"/>
                </a:cubicBezTo>
                <a:cubicBezTo>
                  <a:pt x="0" y="133657"/>
                  <a:pt x="43380" y="145381"/>
                  <a:pt x="120760" y="157105"/>
                </a:cubicBezTo>
                <a:cubicBezTo>
                  <a:pt x="132484" y="159450"/>
                  <a:pt x="145381" y="160623"/>
                  <a:pt x="160623" y="164140"/>
                </a:cubicBezTo>
                <a:cubicBezTo>
                  <a:pt x="175864" y="167657"/>
                  <a:pt x="192278" y="170002"/>
                  <a:pt x="201657" y="194623"/>
                </a:cubicBezTo>
                <a:cubicBezTo>
                  <a:pt x="166485" y="208692"/>
                  <a:pt x="141864" y="242692"/>
                  <a:pt x="141864" y="282555"/>
                </a:cubicBezTo>
                <a:lnTo>
                  <a:pt x="141864" y="497109"/>
                </a:lnTo>
                <a:cubicBezTo>
                  <a:pt x="141864" y="510006"/>
                  <a:pt x="146553" y="521730"/>
                  <a:pt x="155933" y="529937"/>
                </a:cubicBezTo>
                <a:lnTo>
                  <a:pt x="484212" y="858217"/>
                </a:lnTo>
                <a:cubicBezTo>
                  <a:pt x="492419" y="867596"/>
                  <a:pt x="504144" y="871113"/>
                  <a:pt x="515868" y="871113"/>
                </a:cubicBezTo>
                <a:cubicBezTo>
                  <a:pt x="527592" y="871113"/>
                  <a:pt x="539316" y="866424"/>
                  <a:pt x="548696" y="857044"/>
                </a:cubicBezTo>
                <a:lnTo>
                  <a:pt x="810147" y="595593"/>
                </a:lnTo>
                <a:cubicBezTo>
                  <a:pt x="828906" y="578007"/>
                  <a:pt x="828906" y="547523"/>
                  <a:pt x="811320" y="529937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17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Graphic 25" descr="Coins">
            <a:extLst>
              <a:ext uri="{FF2B5EF4-FFF2-40B4-BE49-F238E27FC236}">
                <a16:creationId xmlns:a16="http://schemas.microsoft.com/office/drawing/2014/main" id="{800F5BB2-B235-41B3-A764-B3B1E7794B2C}"/>
              </a:ext>
            </a:extLst>
          </p:cNvPr>
          <p:cNvSpPr/>
          <p:nvPr/>
        </p:nvSpPr>
        <p:spPr>
          <a:xfrm>
            <a:off x="7551114" y="2742695"/>
            <a:ext cx="984901" cy="844147"/>
          </a:xfrm>
          <a:custGeom>
            <a:avLst/>
            <a:gdLst>
              <a:gd name="connsiteX0" fmla="*/ 915666 w 984901"/>
              <a:gd name="connsiteY0" fmla="*/ 703456 h 844147"/>
              <a:gd name="connsiteX1" fmla="*/ 868768 w 984901"/>
              <a:gd name="connsiteY1" fmla="*/ 743319 h 844147"/>
              <a:gd name="connsiteX2" fmla="*/ 868768 w 984901"/>
              <a:gd name="connsiteY2" fmla="*/ 701111 h 844147"/>
              <a:gd name="connsiteX3" fmla="*/ 915666 w 984901"/>
              <a:gd name="connsiteY3" fmla="*/ 682353 h 844147"/>
              <a:gd name="connsiteX4" fmla="*/ 915666 w 984901"/>
              <a:gd name="connsiteY4" fmla="*/ 703456 h 844147"/>
              <a:gd name="connsiteX5" fmla="*/ 821871 w 984901"/>
              <a:gd name="connsiteY5" fmla="*/ 626076 h 844147"/>
              <a:gd name="connsiteX6" fmla="*/ 821871 w 984901"/>
              <a:gd name="connsiteY6" fmla="*/ 583869 h 844147"/>
              <a:gd name="connsiteX7" fmla="*/ 868768 w 984901"/>
              <a:gd name="connsiteY7" fmla="*/ 565110 h 844147"/>
              <a:gd name="connsiteX8" fmla="*/ 868768 w 984901"/>
              <a:gd name="connsiteY8" fmla="*/ 586214 h 844147"/>
              <a:gd name="connsiteX9" fmla="*/ 821871 w 984901"/>
              <a:gd name="connsiteY9" fmla="*/ 626076 h 844147"/>
              <a:gd name="connsiteX10" fmla="*/ 821871 w 984901"/>
              <a:gd name="connsiteY10" fmla="*/ 757388 h 844147"/>
              <a:gd name="connsiteX11" fmla="*/ 774974 w 984901"/>
              <a:gd name="connsiteY11" fmla="*/ 765595 h 844147"/>
              <a:gd name="connsiteX12" fmla="*/ 774974 w 984901"/>
              <a:gd name="connsiteY12" fmla="*/ 719870 h 844147"/>
              <a:gd name="connsiteX13" fmla="*/ 821871 w 984901"/>
              <a:gd name="connsiteY13" fmla="*/ 712836 h 844147"/>
              <a:gd name="connsiteX14" fmla="*/ 821871 w 984901"/>
              <a:gd name="connsiteY14" fmla="*/ 757388 h 844147"/>
              <a:gd name="connsiteX15" fmla="*/ 728077 w 984901"/>
              <a:gd name="connsiteY15" fmla="*/ 602628 h 844147"/>
              <a:gd name="connsiteX16" fmla="*/ 774974 w 984901"/>
              <a:gd name="connsiteY16" fmla="*/ 595593 h 844147"/>
              <a:gd name="connsiteX17" fmla="*/ 774974 w 984901"/>
              <a:gd name="connsiteY17" fmla="*/ 640145 h 844147"/>
              <a:gd name="connsiteX18" fmla="*/ 728077 w 984901"/>
              <a:gd name="connsiteY18" fmla="*/ 648352 h 844147"/>
              <a:gd name="connsiteX19" fmla="*/ 728077 w 984901"/>
              <a:gd name="connsiteY19" fmla="*/ 602628 h 844147"/>
              <a:gd name="connsiteX20" fmla="*/ 728077 w 984901"/>
              <a:gd name="connsiteY20" fmla="*/ 771457 h 844147"/>
              <a:gd name="connsiteX21" fmla="*/ 681180 w 984901"/>
              <a:gd name="connsiteY21" fmla="*/ 773802 h 844147"/>
              <a:gd name="connsiteX22" fmla="*/ 681180 w 984901"/>
              <a:gd name="connsiteY22" fmla="*/ 726905 h 844147"/>
              <a:gd name="connsiteX23" fmla="*/ 728077 w 984901"/>
              <a:gd name="connsiteY23" fmla="*/ 724560 h 844147"/>
              <a:gd name="connsiteX24" fmla="*/ 728077 w 984901"/>
              <a:gd name="connsiteY24" fmla="*/ 771457 h 844147"/>
              <a:gd name="connsiteX25" fmla="*/ 634283 w 984901"/>
              <a:gd name="connsiteY25" fmla="*/ 656559 h 844147"/>
              <a:gd name="connsiteX26" fmla="*/ 634283 w 984901"/>
              <a:gd name="connsiteY26" fmla="*/ 609662 h 844147"/>
              <a:gd name="connsiteX27" fmla="*/ 681180 w 984901"/>
              <a:gd name="connsiteY27" fmla="*/ 607317 h 844147"/>
              <a:gd name="connsiteX28" fmla="*/ 681180 w 984901"/>
              <a:gd name="connsiteY28" fmla="*/ 654214 h 844147"/>
              <a:gd name="connsiteX29" fmla="*/ 634283 w 984901"/>
              <a:gd name="connsiteY29" fmla="*/ 656559 h 844147"/>
              <a:gd name="connsiteX30" fmla="*/ 634283 w 984901"/>
              <a:gd name="connsiteY30" fmla="*/ 773802 h 844147"/>
              <a:gd name="connsiteX31" fmla="*/ 587386 w 984901"/>
              <a:gd name="connsiteY31" fmla="*/ 771457 h 844147"/>
              <a:gd name="connsiteX32" fmla="*/ 587386 w 984901"/>
              <a:gd name="connsiteY32" fmla="*/ 726905 h 844147"/>
              <a:gd name="connsiteX33" fmla="*/ 610835 w 984901"/>
              <a:gd name="connsiteY33" fmla="*/ 726905 h 844147"/>
              <a:gd name="connsiteX34" fmla="*/ 634283 w 984901"/>
              <a:gd name="connsiteY34" fmla="*/ 726905 h 844147"/>
              <a:gd name="connsiteX35" fmla="*/ 634283 w 984901"/>
              <a:gd name="connsiteY35" fmla="*/ 773802 h 844147"/>
              <a:gd name="connsiteX36" fmla="*/ 540489 w 984901"/>
              <a:gd name="connsiteY36" fmla="*/ 607317 h 844147"/>
              <a:gd name="connsiteX37" fmla="*/ 587386 w 984901"/>
              <a:gd name="connsiteY37" fmla="*/ 609662 h 844147"/>
              <a:gd name="connsiteX38" fmla="*/ 587386 w 984901"/>
              <a:gd name="connsiteY38" fmla="*/ 656559 h 844147"/>
              <a:gd name="connsiteX39" fmla="*/ 540489 w 984901"/>
              <a:gd name="connsiteY39" fmla="*/ 654214 h 844147"/>
              <a:gd name="connsiteX40" fmla="*/ 540489 w 984901"/>
              <a:gd name="connsiteY40" fmla="*/ 607317 h 844147"/>
              <a:gd name="connsiteX41" fmla="*/ 540489 w 984901"/>
              <a:gd name="connsiteY41" fmla="*/ 765595 h 844147"/>
              <a:gd name="connsiteX42" fmla="*/ 493592 w 984901"/>
              <a:gd name="connsiteY42" fmla="*/ 757388 h 844147"/>
              <a:gd name="connsiteX43" fmla="*/ 493592 w 984901"/>
              <a:gd name="connsiteY43" fmla="*/ 719870 h 844147"/>
              <a:gd name="connsiteX44" fmla="*/ 540489 w 984901"/>
              <a:gd name="connsiteY44" fmla="*/ 724560 h 844147"/>
              <a:gd name="connsiteX45" fmla="*/ 540489 w 984901"/>
              <a:gd name="connsiteY45" fmla="*/ 765595 h 844147"/>
              <a:gd name="connsiteX46" fmla="*/ 446695 w 984901"/>
              <a:gd name="connsiteY46" fmla="*/ 640145 h 844147"/>
              <a:gd name="connsiteX47" fmla="*/ 446695 w 984901"/>
              <a:gd name="connsiteY47" fmla="*/ 594421 h 844147"/>
              <a:gd name="connsiteX48" fmla="*/ 493592 w 984901"/>
              <a:gd name="connsiteY48" fmla="*/ 601455 h 844147"/>
              <a:gd name="connsiteX49" fmla="*/ 493592 w 984901"/>
              <a:gd name="connsiteY49" fmla="*/ 648352 h 844147"/>
              <a:gd name="connsiteX50" fmla="*/ 446695 w 984901"/>
              <a:gd name="connsiteY50" fmla="*/ 640145 h 844147"/>
              <a:gd name="connsiteX51" fmla="*/ 446695 w 984901"/>
              <a:gd name="connsiteY51" fmla="*/ 743319 h 844147"/>
              <a:gd name="connsiteX52" fmla="*/ 399798 w 984901"/>
              <a:gd name="connsiteY52" fmla="*/ 703456 h 844147"/>
              <a:gd name="connsiteX53" fmla="*/ 399798 w 984901"/>
              <a:gd name="connsiteY53" fmla="*/ 701111 h 844147"/>
              <a:gd name="connsiteX54" fmla="*/ 400970 w 984901"/>
              <a:gd name="connsiteY54" fmla="*/ 701111 h 844147"/>
              <a:gd name="connsiteX55" fmla="*/ 410350 w 984901"/>
              <a:gd name="connsiteY55" fmla="*/ 703456 h 844147"/>
              <a:gd name="connsiteX56" fmla="*/ 446695 w 984901"/>
              <a:gd name="connsiteY56" fmla="*/ 711663 h 844147"/>
              <a:gd name="connsiteX57" fmla="*/ 446695 w 984901"/>
              <a:gd name="connsiteY57" fmla="*/ 743319 h 844147"/>
              <a:gd name="connsiteX58" fmla="*/ 259106 w 984901"/>
              <a:gd name="connsiteY58" fmla="*/ 583869 h 844147"/>
              <a:gd name="connsiteX59" fmla="*/ 282555 w 984901"/>
              <a:gd name="connsiteY59" fmla="*/ 585041 h 844147"/>
              <a:gd name="connsiteX60" fmla="*/ 282555 w 984901"/>
              <a:gd name="connsiteY60" fmla="*/ 586214 h 844147"/>
              <a:gd name="connsiteX61" fmla="*/ 294279 w 984901"/>
              <a:gd name="connsiteY61" fmla="*/ 631938 h 844147"/>
              <a:gd name="connsiteX62" fmla="*/ 259106 w 984901"/>
              <a:gd name="connsiteY62" fmla="*/ 629593 h 844147"/>
              <a:gd name="connsiteX63" fmla="*/ 259106 w 984901"/>
              <a:gd name="connsiteY63" fmla="*/ 583869 h 844147"/>
              <a:gd name="connsiteX64" fmla="*/ 212209 w 984901"/>
              <a:gd name="connsiteY64" fmla="*/ 443177 h 844147"/>
              <a:gd name="connsiteX65" fmla="*/ 259106 w 984901"/>
              <a:gd name="connsiteY65" fmla="*/ 450212 h 844147"/>
              <a:gd name="connsiteX66" fmla="*/ 259106 w 984901"/>
              <a:gd name="connsiteY66" fmla="*/ 497109 h 844147"/>
              <a:gd name="connsiteX67" fmla="*/ 212209 w 984901"/>
              <a:gd name="connsiteY67" fmla="*/ 488902 h 844147"/>
              <a:gd name="connsiteX68" fmla="*/ 212209 w 984901"/>
              <a:gd name="connsiteY68" fmla="*/ 443177 h 844147"/>
              <a:gd name="connsiteX69" fmla="*/ 212209 w 984901"/>
              <a:gd name="connsiteY69" fmla="*/ 624904 h 844147"/>
              <a:gd name="connsiteX70" fmla="*/ 165312 w 984901"/>
              <a:gd name="connsiteY70" fmla="*/ 616697 h 844147"/>
              <a:gd name="connsiteX71" fmla="*/ 165312 w 984901"/>
              <a:gd name="connsiteY71" fmla="*/ 570972 h 844147"/>
              <a:gd name="connsiteX72" fmla="*/ 212209 w 984901"/>
              <a:gd name="connsiteY72" fmla="*/ 578007 h 844147"/>
              <a:gd name="connsiteX73" fmla="*/ 212209 w 984901"/>
              <a:gd name="connsiteY73" fmla="*/ 624904 h 844147"/>
              <a:gd name="connsiteX74" fmla="*/ 118415 w 984901"/>
              <a:gd name="connsiteY74" fmla="*/ 433798 h 844147"/>
              <a:gd name="connsiteX75" fmla="*/ 118415 w 984901"/>
              <a:gd name="connsiteY75" fmla="*/ 412694 h 844147"/>
              <a:gd name="connsiteX76" fmla="*/ 165312 w 984901"/>
              <a:gd name="connsiteY76" fmla="*/ 430281 h 844147"/>
              <a:gd name="connsiteX77" fmla="*/ 165312 w 984901"/>
              <a:gd name="connsiteY77" fmla="*/ 473661 h 844147"/>
              <a:gd name="connsiteX78" fmla="*/ 118415 w 984901"/>
              <a:gd name="connsiteY78" fmla="*/ 433798 h 844147"/>
              <a:gd name="connsiteX79" fmla="*/ 118415 w 984901"/>
              <a:gd name="connsiteY79" fmla="*/ 602628 h 844147"/>
              <a:gd name="connsiteX80" fmla="*/ 71518 w 984901"/>
              <a:gd name="connsiteY80" fmla="*/ 562765 h 844147"/>
              <a:gd name="connsiteX81" fmla="*/ 71518 w 984901"/>
              <a:gd name="connsiteY81" fmla="*/ 541661 h 844147"/>
              <a:gd name="connsiteX82" fmla="*/ 118415 w 984901"/>
              <a:gd name="connsiteY82" fmla="*/ 559248 h 844147"/>
              <a:gd name="connsiteX83" fmla="*/ 118415 w 984901"/>
              <a:gd name="connsiteY83" fmla="*/ 602628 h 844147"/>
              <a:gd name="connsiteX84" fmla="*/ 71518 w 984901"/>
              <a:gd name="connsiteY84" fmla="*/ 236830 h 844147"/>
              <a:gd name="connsiteX85" fmla="*/ 118415 w 984901"/>
              <a:gd name="connsiteY85" fmla="*/ 254417 h 844147"/>
              <a:gd name="connsiteX86" fmla="*/ 118415 w 984901"/>
              <a:gd name="connsiteY86" fmla="*/ 297797 h 844147"/>
              <a:gd name="connsiteX87" fmla="*/ 71518 w 984901"/>
              <a:gd name="connsiteY87" fmla="*/ 257934 h 844147"/>
              <a:gd name="connsiteX88" fmla="*/ 71518 w 984901"/>
              <a:gd name="connsiteY88" fmla="*/ 236830 h 844147"/>
              <a:gd name="connsiteX89" fmla="*/ 212209 w 984901"/>
              <a:gd name="connsiteY89" fmla="*/ 274348 h 844147"/>
              <a:gd name="connsiteX90" fmla="*/ 212209 w 984901"/>
              <a:gd name="connsiteY90" fmla="*/ 321245 h 844147"/>
              <a:gd name="connsiteX91" fmla="*/ 165312 w 984901"/>
              <a:gd name="connsiteY91" fmla="*/ 313038 h 844147"/>
              <a:gd name="connsiteX92" fmla="*/ 165312 w 984901"/>
              <a:gd name="connsiteY92" fmla="*/ 267313 h 844147"/>
              <a:gd name="connsiteX93" fmla="*/ 212209 w 984901"/>
              <a:gd name="connsiteY93" fmla="*/ 274348 h 844147"/>
              <a:gd name="connsiteX94" fmla="*/ 329452 w 984901"/>
              <a:gd name="connsiteY94" fmla="*/ 70346 h 844147"/>
              <a:gd name="connsiteX95" fmla="*/ 587386 w 984901"/>
              <a:gd name="connsiteY95" fmla="*/ 140691 h 844147"/>
              <a:gd name="connsiteX96" fmla="*/ 329452 w 984901"/>
              <a:gd name="connsiteY96" fmla="*/ 211037 h 844147"/>
              <a:gd name="connsiteX97" fmla="*/ 71518 w 984901"/>
              <a:gd name="connsiteY97" fmla="*/ 140691 h 844147"/>
              <a:gd name="connsiteX98" fmla="*/ 329452 w 984901"/>
              <a:gd name="connsiteY98" fmla="*/ 70346 h 844147"/>
              <a:gd name="connsiteX99" fmla="*/ 399798 w 984901"/>
              <a:gd name="connsiteY99" fmla="*/ 626076 h 844147"/>
              <a:gd name="connsiteX100" fmla="*/ 352901 w 984901"/>
              <a:gd name="connsiteY100" fmla="*/ 586214 h 844147"/>
              <a:gd name="connsiteX101" fmla="*/ 352901 w 984901"/>
              <a:gd name="connsiteY101" fmla="*/ 565110 h 844147"/>
              <a:gd name="connsiteX102" fmla="*/ 399798 w 984901"/>
              <a:gd name="connsiteY102" fmla="*/ 582696 h 844147"/>
              <a:gd name="connsiteX103" fmla="*/ 399798 w 984901"/>
              <a:gd name="connsiteY103" fmla="*/ 626076 h 844147"/>
              <a:gd name="connsiteX104" fmla="*/ 540489 w 984901"/>
              <a:gd name="connsiteY104" fmla="*/ 297797 h 844147"/>
              <a:gd name="connsiteX105" fmla="*/ 540489 w 984901"/>
              <a:gd name="connsiteY105" fmla="*/ 255589 h 844147"/>
              <a:gd name="connsiteX106" fmla="*/ 587386 w 984901"/>
              <a:gd name="connsiteY106" fmla="*/ 236830 h 844147"/>
              <a:gd name="connsiteX107" fmla="*/ 587386 w 984901"/>
              <a:gd name="connsiteY107" fmla="*/ 257934 h 844147"/>
              <a:gd name="connsiteX108" fmla="*/ 540489 w 984901"/>
              <a:gd name="connsiteY108" fmla="*/ 297797 h 844147"/>
              <a:gd name="connsiteX109" fmla="*/ 446695 w 984901"/>
              <a:gd name="connsiteY109" fmla="*/ 320073 h 844147"/>
              <a:gd name="connsiteX110" fmla="*/ 446695 w 984901"/>
              <a:gd name="connsiteY110" fmla="*/ 274348 h 844147"/>
              <a:gd name="connsiteX111" fmla="*/ 493592 w 984901"/>
              <a:gd name="connsiteY111" fmla="*/ 267313 h 844147"/>
              <a:gd name="connsiteX112" fmla="*/ 493592 w 984901"/>
              <a:gd name="connsiteY112" fmla="*/ 311866 h 844147"/>
              <a:gd name="connsiteX113" fmla="*/ 446695 w 984901"/>
              <a:gd name="connsiteY113" fmla="*/ 320073 h 844147"/>
              <a:gd name="connsiteX114" fmla="*/ 352901 w 984901"/>
              <a:gd name="connsiteY114" fmla="*/ 328280 h 844147"/>
              <a:gd name="connsiteX115" fmla="*/ 352901 w 984901"/>
              <a:gd name="connsiteY115" fmla="*/ 281383 h 844147"/>
              <a:gd name="connsiteX116" fmla="*/ 399798 w 984901"/>
              <a:gd name="connsiteY116" fmla="*/ 279038 h 844147"/>
              <a:gd name="connsiteX117" fmla="*/ 399798 w 984901"/>
              <a:gd name="connsiteY117" fmla="*/ 325935 h 844147"/>
              <a:gd name="connsiteX118" fmla="*/ 352901 w 984901"/>
              <a:gd name="connsiteY118" fmla="*/ 328280 h 844147"/>
              <a:gd name="connsiteX119" fmla="*/ 259106 w 984901"/>
              <a:gd name="connsiteY119" fmla="*/ 325935 h 844147"/>
              <a:gd name="connsiteX120" fmla="*/ 259106 w 984901"/>
              <a:gd name="connsiteY120" fmla="*/ 279038 h 844147"/>
              <a:gd name="connsiteX121" fmla="*/ 306003 w 984901"/>
              <a:gd name="connsiteY121" fmla="*/ 281383 h 844147"/>
              <a:gd name="connsiteX122" fmla="*/ 306003 w 984901"/>
              <a:gd name="connsiteY122" fmla="*/ 328280 h 844147"/>
              <a:gd name="connsiteX123" fmla="*/ 259106 w 984901"/>
              <a:gd name="connsiteY123" fmla="*/ 325935 h 844147"/>
              <a:gd name="connsiteX124" fmla="*/ 868768 w 984901"/>
              <a:gd name="connsiteY124" fmla="*/ 468971 h 844147"/>
              <a:gd name="connsiteX125" fmla="*/ 610835 w 984901"/>
              <a:gd name="connsiteY125" fmla="*/ 539316 h 844147"/>
              <a:gd name="connsiteX126" fmla="*/ 352901 w 984901"/>
              <a:gd name="connsiteY126" fmla="*/ 468971 h 844147"/>
              <a:gd name="connsiteX127" fmla="*/ 610835 w 984901"/>
              <a:gd name="connsiteY127" fmla="*/ 398625 h 844147"/>
              <a:gd name="connsiteX128" fmla="*/ 868768 w 984901"/>
              <a:gd name="connsiteY128" fmla="*/ 468971 h 844147"/>
              <a:gd name="connsiteX129" fmla="*/ 939114 w 984901"/>
              <a:gd name="connsiteY129" fmla="*/ 504144 h 844147"/>
              <a:gd name="connsiteX130" fmla="*/ 939114 w 984901"/>
              <a:gd name="connsiteY130" fmla="*/ 468971 h 844147"/>
              <a:gd name="connsiteX131" fmla="*/ 811320 w 984901"/>
              <a:gd name="connsiteY131" fmla="*/ 351728 h 844147"/>
              <a:gd name="connsiteX132" fmla="*/ 702284 w 984901"/>
              <a:gd name="connsiteY132" fmla="*/ 332969 h 844147"/>
              <a:gd name="connsiteX133" fmla="*/ 703456 w 984901"/>
              <a:gd name="connsiteY133" fmla="*/ 316555 h 844147"/>
              <a:gd name="connsiteX134" fmla="*/ 656559 w 984901"/>
              <a:gd name="connsiteY134" fmla="*/ 234485 h 844147"/>
              <a:gd name="connsiteX135" fmla="*/ 656559 w 984901"/>
              <a:gd name="connsiteY135" fmla="*/ 140691 h 844147"/>
              <a:gd name="connsiteX136" fmla="*/ 528765 w 984901"/>
              <a:gd name="connsiteY136" fmla="*/ 23449 h 844147"/>
              <a:gd name="connsiteX137" fmla="*/ 328280 w 984901"/>
              <a:gd name="connsiteY137" fmla="*/ 0 h 844147"/>
              <a:gd name="connsiteX138" fmla="*/ 0 w 984901"/>
              <a:gd name="connsiteY138" fmla="*/ 140691 h 844147"/>
              <a:gd name="connsiteX139" fmla="*/ 0 w 984901"/>
              <a:gd name="connsiteY139" fmla="*/ 257934 h 844147"/>
              <a:gd name="connsiteX140" fmla="*/ 46897 w 984901"/>
              <a:gd name="connsiteY140" fmla="*/ 340004 h 844147"/>
              <a:gd name="connsiteX141" fmla="*/ 46897 w 984901"/>
              <a:gd name="connsiteY141" fmla="*/ 362280 h 844147"/>
              <a:gd name="connsiteX142" fmla="*/ 0 w 984901"/>
              <a:gd name="connsiteY142" fmla="*/ 445522 h 844147"/>
              <a:gd name="connsiteX143" fmla="*/ 0 w 984901"/>
              <a:gd name="connsiteY143" fmla="*/ 562765 h 844147"/>
              <a:gd name="connsiteX144" fmla="*/ 127795 w 984901"/>
              <a:gd name="connsiteY144" fmla="*/ 680008 h 844147"/>
              <a:gd name="connsiteX145" fmla="*/ 328280 w 984901"/>
              <a:gd name="connsiteY145" fmla="*/ 703456 h 844147"/>
              <a:gd name="connsiteX146" fmla="*/ 456074 w 984901"/>
              <a:gd name="connsiteY146" fmla="*/ 820699 h 844147"/>
              <a:gd name="connsiteX147" fmla="*/ 656559 w 984901"/>
              <a:gd name="connsiteY147" fmla="*/ 844148 h 844147"/>
              <a:gd name="connsiteX148" fmla="*/ 984839 w 984901"/>
              <a:gd name="connsiteY148" fmla="*/ 703456 h 844147"/>
              <a:gd name="connsiteX149" fmla="*/ 984839 w 984901"/>
              <a:gd name="connsiteY149" fmla="*/ 586214 h 844147"/>
              <a:gd name="connsiteX150" fmla="*/ 939114 w 984901"/>
              <a:gd name="connsiteY150" fmla="*/ 504144 h 844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984901" h="844147">
                <a:moveTo>
                  <a:pt x="915666" y="703456"/>
                </a:moveTo>
                <a:cubicBezTo>
                  <a:pt x="915666" y="718698"/>
                  <a:pt x="898079" y="732767"/>
                  <a:pt x="868768" y="743319"/>
                </a:cubicBezTo>
                <a:lnTo>
                  <a:pt x="868768" y="701111"/>
                </a:lnTo>
                <a:cubicBezTo>
                  <a:pt x="885182" y="696422"/>
                  <a:pt x="901596" y="689387"/>
                  <a:pt x="915666" y="682353"/>
                </a:cubicBezTo>
                <a:lnTo>
                  <a:pt x="915666" y="703456"/>
                </a:lnTo>
                <a:close/>
                <a:moveTo>
                  <a:pt x="821871" y="626076"/>
                </a:moveTo>
                <a:lnTo>
                  <a:pt x="821871" y="583869"/>
                </a:lnTo>
                <a:cubicBezTo>
                  <a:pt x="838285" y="579179"/>
                  <a:pt x="854699" y="572144"/>
                  <a:pt x="868768" y="565110"/>
                </a:cubicBezTo>
                <a:lnTo>
                  <a:pt x="868768" y="586214"/>
                </a:lnTo>
                <a:cubicBezTo>
                  <a:pt x="868768" y="601455"/>
                  <a:pt x="851182" y="615524"/>
                  <a:pt x="821871" y="626076"/>
                </a:cubicBezTo>
                <a:close/>
                <a:moveTo>
                  <a:pt x="821871" y="757388"/>
                </a:moveTo>
                <a:cubicBezTo>
                  <a:pt x="807802" y="760905"/>
                  <a:pt x="791388" y="763250"/>
                  <a:pt x="774974" y="765595"/>
                </a:cubicBezTo>
                <a:lnTo>
                  <a:pt x="774974" y="719870"/>
                </a:lnTo>
                <a:cubicBezTo>
                  <a:pt x="790216" y="717525"/>
                  <a:pt x="806630" y="715181"/>
                  <a:pt x="821871" y="712836"/>
                </a:cubicBezTo>
                <a:lnTo>
                  <a:pt x="821871" y="757388"/>
                </a:lnTo>
                <a:close/>
                <a:moveTo>
                  <a:pt x="728077" y="602628"/>
                </a:moveTo>
                <a:cubicBezTo>
                  <a:pt x="743319" y="600283"/>
                  <a:pt x="759733" y="597938"/>
                  <a:pt x="774974" y="595593"/>
                </a:cubicBezTo>
                <a:lnTo>
                  <a:pt x="774974" y="640145"/>
                </a:lnTo>
                <a:cubicBezTo>
                  <a:pt x="760905" y="643663"/>
                  <a:pt x="744491" y="646007"/>
                  <a:pt x="728077" y="648352"/>
                </a:cubicBezTo>
                <a:lnTo>
                  <a:pt x="728077" y="602628"/>
                </a:lnTo>
                <a:close/>
                <a:moveTo>
                  <a:pt x="728077" y="771457"/>
                </a:moveTo>
                <a:cubicBezTo>
                  <a:pt x="712836" y="772629"/>
                  <a:pt x="697594" y="773802"/>
                  <a:pt x="681180" y="773802"/>
                </a:cubicBezTo>
                <a:lnTo>
                  <a:pt x="681180" y="726905"/>
                </a:lnTo>
                <a:cubicBezTo>
                  <a:pt x="695249" y="726905"/>
                  <a:pt x="711663" y="725732"/>
                  <a:pt x="728077" y="724560"/>
                </a:cubicBezTo>
                <a:lnTo>
                  <a:pt x="728077" y="771457"/>
                </a:lnTo>
                <a:close/>
                <a:moveTo>
                  <a:pt x="634283" y="656559"/>
                </a:moveTo>
                <a:lnTo>
                  <a:pt x="634283" y="609662"/>
                </a:lnTo>
                <a:cubicBezTo>
                  <a:pt x="648352" y="609662"/>
                  <a:pt x="664766" y="608490"/>
                  <a:pt x="681180" y="607317"/>
                </a:cubicBezTo>
                <a:lnTo>
                  <a:pt x="681180" y="654214"/>
                </a:lnTo>
                <a:cubicBezTo>
                  <a:pt x="665939" y="655387"/>
                  <a:pt x="650697" y="655387"/>
                  <a:pt x="634283" y="656559"/>
                </a:cubicBezTo>
                <a:close/>
                <a:moveTo>
                  <a:pt x="634283" y="773802"/>
                </a:moveTo>
                <a:cubicBezTo>
                  <a:pt x="617869" y="773802"/>
                  <a:pt x="602628" y="772629"/>
                  <a:pt x="587386" y="771457"/>
                </a:cubicBezTo>
                <a:lnTo>
                  <a:pt x="587386" y="726905"/>
                </a:lnTo>
                <a:cubicBezTo>
                  <a:pt x="595593" y="726905"/>
                  <a:pt x="602628" y="726905"/>
                  <a:pt x="610835" y="726905"/>
                </a:cubicBezTo>
                <a:cubicBezTo>
                  <a:pt x="617869" y="726905"/>
                  <a:pt x="626076" y="726905"/>
                  <a:pt x="634283" y="726905"/>
                </a:cubicBezTo>
                <a:lnTo>
                  <a:pt x="634283" y="773802"/>
                </a:lnTo>
                <a:close/>
                <a:moveTo>
                  <a:pt x="540489" y="607317"/>
                </a:moveTo>
                <a:cubicBezTo>
                  <a:pt x="555730" y="608490"/>
                  <a:pt x="570972" y="609662"/>
                  <a:pt x="587386" y="609662"/>
                </a:cubicBezTo>
                <a:lnTo>
                  <a:pt x="587386" y="656559"/>
                </a:lnTo>
                <a:cubicBezTo>
                  <a:pt x="570972" y="656559"/>
                  <a:pt x="555730" y="655387"/>
                  <a:pt x="540489" y="654214"/>
                </a:cubicBezTo>
                <a:lnTo>
                  <a:pt x="540489" y="607317"/>
                </a:lnTo>
                <a:close/>
                <a:moveTo>
                  <a:pt x="540489" y="765595"/>
                </a:moveTo>
                <a:cubicBezTo>
                  <a:pt x="524075" y="763250"/>
                  <a:pt x="507661" y="760905"/>
                  <a:pt x="493592" y="757388"/>
                </a:cubicBezTo>
                <a:lnTo>
                  <a:pt x="493592" y="719870"/>
                </a:lnTo>
                <a:cubicBezTo>
                  <a:pt x="508833" y="722215"/>
                  <a:pt x="524075" y="723388"/>
                  <a:pt x="540489" y="724560"/>
                </a:cubicBezTo>
                <a:lnTo>
                  <a:pt x="540489" y="765595"/>
                </a:lnTo>
                <a:close/>
                <a:moveTo>
                  <a:pt x="446695" y="640145"/>
                </a:moveTo>
                <a:lnTo>
                  <a:pt x="446695" y="594421"/>
                </a:lnTo>
                <a:cubicBezTo>
                  <a:pt x="461936" y="596765"/>
                  <a:pt x="477178" y="600283"/>
                  <a:pt x="493592" y="601455"/>
                </a:cubicBezTo>
                <a:lnTo>
                  <a:pt x="493592" y="648352"/>
                </a:lnTo>
                <a:cubicBezTo>
                  <a:pt x="477178" y="646007"/>
                  <a:pt x="460764" y="643663"/>
                  <a:pt x="446695" y="640145"/>
                </a:cubicBezTo>
                <a:close/>
                <a:moveTo>
                  <a:pt x="446695" y="743319"/>
                </a:moveTo>
                <a:cubicBezTo>
                  <a:pt x="417384" y="731595"/>
                  <a:pt x="399798" y="717525"/>
                  <a:pt x="399798" y="703456"/>
                </a:cubicBezTo>
                <a:lnTo>
                  <a:pt x="399798" y="701111"/>
                </a:lnTo>
                <a:cubicBezTo>
                  <a:pt x="399798" y="701111"/>
                  <a:pt x="399798" y="701111"/>
                  <a:pt x="400970" y="701111"/>
                </a:cubicBezTo>
                <a:cubicBezTo>
                  <a:pt x="404487" y="702284"/>
                  <a:pt x="406832" y="703456"/>
                  <a:pt x="410350" y="703456"/>
                </a:cubicBezTo>
                <a:cubicBezTo>
                  <a:pt x="422074" y="706974"/>
                  <a:pt x="433798" y="709318"/>
                  <a:pt x="446695" y="711663"/>
                </a:cubicBezTo>
                <a:lnTo>
                  <a:pt x="446695" y="743319"/>
                </a:lnTo>
                <a:close/>
                <a:moveTo>
                  <a:pt x="259106" y="583869"/>
                </a:moveTo>
                <a:cubicBezTo>
                  <a:pt x="267313" y="583869"/>
                  <a:pt x="274348" y="585041"/>
                  <a:pt x="282555" y="585041"/>
                </a:cubicBezTo>
                <a:lnTo>
                  <a:pt x="282555" y="586214"/>
                </a:lnTo>
                <a:cubicBezTo>
                  <a:pt x="282555" y="602628"/>
                  <a:pt x="286072" y="619042"/>
                  <a:pt x="294279" y="631938"/>
                </a:cubicBezTo>
                <a:cubicBezTo>
                  <a:pt x="282555" y="631938"/>
                  <a:pt x="270831" y="630766"/>
                  <a:pt x="259106" y="629593"/>
                </a:cubicBezTo>
                <a:lnTo>
                  <a:pt x="259106" y="583869"/>
                </a:lnTo>
                <a:close/>
                <a:moveTo>
                  <a:pt x="212209" y="443177"/>
                </a:moveTo>
                <a:cubicBezTo>
                  <a:pt x="227451" y="445522"/>
                  <a:pt x="242692" y="449040"/>
                  <a:pt x="259106" y="450212"/>
                </a:cubicBezTo>
                <a:lnTo>
                  <a:pt x="259106" y="497109"/>
                </a:lnTo>
                <a:cubicBezTo>
                  <a:pt x="242692" y="494764"/>
                  <a:pt x="226278" y="492419"/>
                  <a:pt x="212209" y="488902"/>
                </a:cubicBezTo>
                <a:lnTo>
                  <a:pt x="212209" y="443177"/>
                </a:lnTo>
                <a:close/>
                <a:moveTo>
                  <a:pt x="212209" y="624904"/>
                </a:moveTo>
                <a:cubicBezTo>
                  <a:pt x="195795" y="622559"/>
                  <a:pt x="179381" y="620214"/>
                  <a:pt x="165312" y="616697"/>
                </a:cubicBezTo>
                <a:lnTo>
                  <a:pt x="165312" y="570972"/>
                </a:lnTo>
                <a:cubicBezTo>
                  <a:pt x="180554" y="573317"/>
                  <a:pt x="195795" y="576834"/>
                  <a:pt x="212209" y="578007"/>
                </a:cubicBezTo>
                <a:lnTo>
                  <a:pt x="212209" y="624904"/>
                </a:lnTo>
                <a:close/>
                <a:moveTo>
                  <a:pt x="118415" y="433798"/>
                </a:moveTo>
                <a:lnTo>
                  <a:pt x="118415" y="412694"/>
                </a:lnTo>
                <a:cubicBezTo>
                  <a:pt x="132484" y="419729"/>
                  <a:pt x="147726" y="425591"/>
                  <a:pt x="165312" y="430281"/>
                </a:cubicBezTo>
                <a:lnTo>
                  <a:pt x="165312" y="473661"/>
                </a:lnTo>
                <a:cubicBezTo>
                  <a:pt x="136002" y="463109"/>
                  <a:pt x="118415" y="449040"/>
                  <a:pt x="118415" y="433798"/>
                </a:cubicBezTo>
                <a:close/>
                <a:moveTo>
                  <a:pt x="118415" y="602628"/>
                </a:moveTo>
                <a:cubicBezTo>
                  <a:pt x="89104" y="590903"/>
                  <a:pt x="71518" y="576834"/>
                  <a:pt x="71518" y="562765"/>
                </a:cubicBezTo>
                <a:lnTo>
                  <a:pt x="71518" y="541661"/>
                </a:lnTo>
                <a:cubicBezTo>
                  <a:pt x="85587" y="548696"/>
                  <a:pt x="100829" y="554558"/>
                  <a:pt x="118415" y="559248"/>
                </a:cubicBezTo>
                <a:lnTo>
                  <a:pt x="118415" y="602628"/>
                </a:lnTo>
                <a:close/>
                <a:moveTo>
                  <a:pt x="71518" y="236830"/>
                </a:moveTo>
                <a:cubicBezTo>
                  <a:pt x="85587" y="243865"/>
                  <a:pt x="100829" y="249727"/>
                  <a:pt x="118415" y="254417"/>
                </a:cubicBezTo>
                <a:lnTo>
                  <a:pt x="118415" y="297797"/>
                </a:lnTo>
                <a:cubicBezTo>
                  <a:pt x="89104" y="286072"/>
                  <a:pt x="71518" y="272003"/>
                  <a:pt x="71518" y="257934"/>
                </a:cubicBezTo>
                <a:lnTo>
                  <a:pt x="71518" y="236830"/>
                </a:lnTo>
                <a:close/>
                <a:moveTo>
                  <a:pt x="212209" y="274348"/>
                </a:moveTo>
                <a:lnTo>
                  <a:pt x="212209" y="321245"/>
                </a:lnTo>
                <a:cubicBezTo>
                  <a:pt x="195795" y="318900"/>
                  <a:pt x="179381" y="316555"/>
                  <a:pt x="165312" y="313038"/>
                </a:cubicBezTo>
                <a:lnTo>
                  <a:pt x="165312" y="267313"/>
                </a:lnTo>
                <a:cubicBezTo>
                  <a:pt x="180554" y="269658"/>
                  <a:pt x="195795" y="272003"/>
                  <a:pt x="212209" y="274348"/>
                </a:cubicBezTo>
                <a:close/>
                <a:moveTo>
                  <a:pt x="329452" y="70346"/>
                </a:moveTo>
                <a:cubicBezTo>
                  <a:pt x="472488" y="70346"/>
                  <a:pt x="587386" y="102001"/>
                  <a:pt x="587386" y="140691"/>
                </a:cubicBezTo>
                <a:cubicBezTo>
                  <a:pt x="587386" y="179381"/>
                  <a:pt x="472488" y="211037"/>
                  <a:pt x="329452" y="211037"/>
                </a:cubicBezTo>
                <a:cubicBezTo>
                  <a:pt x="186416" y="211037"/>
                  <a:pt x="71518" y="179381"/>
                  <a:pt x="71518" y="140691"/>
                </a:cubicBezTo>
                <a:cubicBezTo>
                  <a:pt x="71518" y="102001"/>
                  <a:pt x="186416" y="70346"/>
                  <a:pt x="329452" y="70346"/>
                </a:cubicBezTo>
                <a:close/>
                <a:moveTo>
                  <a:pt x="399798" y="626076"/>
                </a:moveTo>
                <a:cubicBezTo>
                  <a:pt x="370487" y="614352"/>
                  <a:pt x="352901" y="600283"/>
                  <a:pt x="352901" y="586214"/>
                </a:cubicBezTo>
                <a:lnTo>
                  <a:pt x="352901" y="565110"/>
                </a:lnTo>
                <a:cubicBezTo>
                  <a:pt x="366970" y="572144"/>
                  <a:pt x="382211" y="578007"/>
                  <a:pt x="399798" y="582696"/>
                </a:cubicBezTo>
                <a:lnTo>
                  <a:pt x="399798" y="626076"/>
                </a:lnTo>
                <a:close/>
                <a:moveTo>
                  <a:pt x="540489" y="297797"/>
                </a:moveTo>
                <a:lnTo>
                  <a:pt x="540489" y="255589"/>
                </a:lnTo>
                <a:cubicBezTo>
                  <a:pt x="556903" y="250899"/>
                  <a:pt x="573317" y="243865"/>
                  <a:pt x="587386" y="236830"/>
                </a:cubicBezTo>
                <a:lnTo>
                  <a:pt x="587386" y="257934"/>
                </a:lnTo>
                <a:cubicBezTo>
                  <a:pt x="587386" y="273176"/>
                  <a:pt x="569800" y="287245"/>
                  <a:pt x="540489" y="297797"/>
                </a:cubicBezTo>
                <a:close/>
                <a:moveTo>
                  <a:pt x="446695" y="320073"/>
                </a:moveTo>
                <a:lnTo>
                  <a:pt x="446695" y="274348"/>
                </a:lnTo>
                <a:cubicBezTo>
                  <a:pt x="461936" y="272003"/>
                  <a:pt x="478350" y="269658"/>
                  <a:pt x="493592" y="267313"/>
                </a:cubicBezTo>
                <a:lnTo>
                  <a:pt x="493592" y="311866"/>
                </a:lnTo>
                <a:cubicBezTo>
                  <a:pt x="479523" y="315383"/>
                  <a:pt x="463109" y="317728"/>
                  <a:pt x="446695" y="320073"/>
                </a:cubicBezTo>
                <a:close/>
                <a:moveTo>
                  <a:pt x="352901" y="328280"/>
                </a:moveTo>
                <a:lnTo>
                  <a:pt x="352901" y="281383"/>
                </a:lnTo>
                <a:cubicBezTo>
                  <a:pt x="366970" y="281383"/>
                  <a:pt x="383384" y="280210"/>
                  <a:pt x="399798" y="279038"/>
                </a:cubicBezTo>
                <a:lnTo>
                  <a:pt x="399798" y="325935"/>
                </a:lnTo>
                <a:cubicBezTo>
                  <a:pt x="384556" y="327107"/>
                  <a:pt x="369315" y="327107"/>
                  <a:pt x="352901" y="328280"/>
                </a:cubicBezTo>
                <a:close/>
                <a:moveTo>
                  <a:pt x="259106" y="325935"/>
                </a:moveTo>
                <a:lnTo>
                  <a:pt x="259106" y="279038"/>
                </a:lnTo>
                <a:cubicBezTo>
                  <a:pt x="274348" y="280210"/>
                  <a:pt x="289589" y="281383"/>
                  <a:pt x="306003" y="281383"/>
                </a:cubicBezTo>
                <a:lnTo>
                  <a:pt x="306003" y="328280"/>
                </a:lnTo>
                <a:cubicBezTo>
                  <a:pt x="289589" y="327107"/>
                  <a:pt x="274348" y="327107"/>
                  <a:pt x="259106" y="325935"/>
                </a:cubicBezTo>
                <a:close/>
                <a:moveTo>
                  <a:pt x="868768" y="468971"/>
                </a:moveTo>
                <a:cubicBezTo>
                  <a:pt x="868768" y="507661"/>
                  <a:pt x="753871" y="539316"/>
                  <a:pt x="610835" y="539316"/>
                </a:cubicBezTo>
                <a:cubicBezTo>
                  <a:pt x="467798" y="539316"/>
                  <a:pt x="352901" y="507661"/>
                  <a:pt x="352901" y="468971"/>
                </a:cubicBezTo>
                <a:cubicBezTo>
                  <a:pt x="352901" y="430281"/>
                  <a:pt x="467798" y="398625"/>
                  <a:pt x="610835" y="398625"/>
                </a:cubicBezTo>
                <a:cubicBezTo>
                  <a:pt x="753871" y="398625"/>
                  <a:pt x="868768" y="430281"/>
                  <a:pt x="868768" y="468971"/>
                </a:cubicBezTo>
                <a:close/>
                <a:moveTo>
                  <a:pt x="939114" y="504144"/>
                </a:moveTo>
                <a:lnTo>
                  <a:pt x="939114" y="468971"/>
                </a:lnTo>
                <a:cubicBezTo>
                  <a:pt x="939114" y="413867"/>
                  <a:pt x="895734" y="374004"/>
                  <a:pt x="811320" y="351728"/>
                </a:cubicBezTo>
                <a:cubicBezTo>
                  <a:pt x="779664" y="343521"/>
                  <a:pt x="743319" y="336487"/>
                  <a:pt x="702284" y="332969"/>
                </a:cubicBezTo>
                <a:cubicBezTo>
                  <a:pt x="703456" y="328280"/>
                  <a:pt x="703456" y="322417"/>
                  <a:pt x="703456" y="316555"/>
                </a:cubicBezTo>
                <a:cubicBezTo>
                  <a:pt x="703456" y="283727"/>
                  <a:pt x="688215" y="255589"/>
                  <a:pt x="656559" y="234485"/>
                </a:cubicBezTo>
                <a:lnTo>
                  <a:pt x="656559" y="140691"/>
                </a:lnTo>
                <a:cubicBezTo>
                  <a:pt x="656559" y="85587"/>
                  <a:pt x="613179" y="45725"/>
                  <a:pt x="528765" y="23449"/>
                </a:cubicBezTo>
                <a:cubicBezTo>
                  <a:pt x="473661" y="8207"/>
                  <a:pt x="403315" y="0"/>
                  <a:pt x="328280" y="0"/>
                </a:cubicBezTo>
                <a:cubicBezTo>
                  <a:pt x="229796" y="0"/>
                  <a:pt x="0" y="14069"/>
                  <a:pt x="0" y="140691"/>
                </a:cubicBezTo>
                <a:lnTo>
                  <a:pt x="0" y="257934"/>
                </a:lnTo>
                <a:cubicBezTo>
                  <a:pt x="0" y="290762"/>
                  <a:pt x="15242" y="318900"/>
                  <a:pt x="46897" y="340004"/>
                </a:cubicBezTo>
                <a:lnTo>
                  <a:pt x="46897" y="362280"/>
                </a:lnTo>
                <a:cubicBezTo>
                  <a:pt x="18759" y="382211"/>
                  <a:pt x="0" y="409177"/>
                  <a:pt x="0" y="445522"/>
                </a:cubicBezTo>
                <a:lnTo>
                  <a:pt x="0" y="562765"/>
                </a:lnTo>
                <a:cubicBezTo>
                  <a:pt x="0" y="617869"/>
                  <a:pt x="43380" y="657732"/>
                  <a:pt x="127795" y="680008"/>
                </a:cubicBezTo>
                <a:cubicBezTo>
                  <a:pt x="182899" y="695249"/>
                  <a:pt x="253244" y="703456"/>
                  <a:pt x="328280" y="703456"/>
                </a:cubicBezTo>
                <a:cubicBezTo>
                  <a:pt x="328280" y="758560"/>
                  <a:pt x="371659" y="798423"/>
                  <a:pt x="456074" y="820699"/>
                </a:cubicBezTo>
                <a:cubicBezTo>
                  <a:pt x="511178" y="835941"/>
                  <a:pt x="581524" y="844148"/>
                  <a:pt x="656559" y="844148"/>
                </a:cubicBezTo>
                <a:cubicBezTo>
                  <a:pt x="755043" y="844148"/>
                  <a:pt x="984839" y="830078"/>
                  <a:pt x="984839" y="703456"/>
                </a:cubicBezTo>
                <a:lnTo>
                  <a:pt x="984839" y="586214"/>
                </a:lnTo>
                <a:cubicBezTo>
                  <a:pt x="986011" y="553386"/>
                  <a:pt x="970770" y="525247"/>
                  <a:pt x="939114" y="504144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17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5" name="Graphic 29" descr="Shopping cart">
            <a:extLst>
              <a:ext uri="{FF2B5EF4-FFF2-40B4-BE49-F238E27FC236}">
                <a16:creationId xmlns:a16="http://schemas.microsoft.com/office/drawing/2014/main" id="{CFDEA780-C418-43DD-A3B9-473D8B490E41}"/>
              </a:ext>
            </a:extLst>
          </p:cNvPr>
          <p:cNvGrpSpPr/>
          <p:nvPr/>
        </p:nvGrpSpPr>
        <p:grpSpPr>
          <a:xfrm>
            <a:off x="1697627" y="1856607"/>
            <a:ext cx="9264408" cy="1459807"/>
            <a:chOff x="1621427" y="2527167"/>
            <a:chExt cx="9264408" cy="1459807"/>
          </a:xfrm>
          <a:solidFill>
            <a:schemeClr val="tx1">
              <a:alpha val="50000"/>
            </a:schemeClr>
          </a:solidFill>
        </p:grpSpPr>
        <p:sp>
          <p:nvSpPr>
            <p:cNvPr id="36" name="Freeform: Shape 69">
              <a:extLst>
                <a:ext uri="{FF2B5EF4-FFF2-40B4-BE49-F238E27FC236}">
                  <a16:creationId xmlns:a16="http://schemas.microsoft.com/office/drawing/2014/main" id="{02728CD2-4E62-402A-B18F-A073EC6F074A}"/>
                </a:ext>
              </a:extLst>
            </p:cNvPr>
            <p:cNvSpPr/>
            <p:nvPr/>
          </p:nvSpPr>
          <p:spPr>
            <a:xfrm>
              <a:off x="1621427" y="2527167"/>
              <a:ext cx="867596" cy="797250"/>
            </a:xfrm>
            <a:custGeom>
              <a:avLst/>
              <a:gdLst>
                <a:gd name="connsiteX0" fmla="*/ 269658 w 867596"/>
                <a:gd name="connsiteY0" fmla="*/ 269658 h 797250"/>
                <a:gd name="connsiteX1" fmla="*/ 140691 w 867596"/>
                <a:gd name="connsiteY1" fmla="*/ 269658 h 797250"/>
                <a:gd name="connsiteX2" fmla="*/ 140691 w 867596"/>
                <a:gd name="connsiteY2" fmla="*/ 187588 h 797250"/>
                <a:gd name="connsiteX3" fmla="*/ 269658 w 867596"/>
                <a:gd name="connsiteY3" fmla="*/ 187588 h 797250"/>
                <a:gd name="connsiteX4" fmla="*/ 269658 w 867596"/>
                <a:gd name="connsiteY4" fmla="*/ 269658 h 797250"/>
                <a:gd name="connsiteX5" fmla="*/ 445522 w 867596"/>
                <a:gd name="connsiteY5" fmla="*/ 187588 h 797250"/>
                <a:gd name="connsiteX6" fmla="*/ 445522 w 867596"/>
                <a:gd name="connsiteY6" fmla="*/ 269658 h 797250"/>
                <a:gd name="connsiteX7" fmla="*/ 316555 w 867596"/>
                <a:gd name="connsiteY7" fmla="*/ 269658 h 797250"/>
                <a:gd name="connsiteX8" fmla="*/ 316555 w 867596"/>
                <a:gd name="connsiteY8" fmla="*/ 187588 h 797250"/>
                <a:gd name="connsiteX9" fmla="*/ 445522 w 867596"/>
                <a:gd name="connsiteY9" fmla="*/ 187588 h 797250"/>
                <a:gd name="connsiteX10" fmla="*/ 621386 w 867596"/>
                <a:gd name="connsiteY10" fmla="*/ 187588 h 797250"/>
                <a:gd name="connsiteX11" fmla="*/ 621386 w 867596"/>
                <a:gd name="connsiteY11" fmla="*/ 269658 h 797250"/>
                <a:gd name="connsiteX12" fmla="*/ 492419 w 867596"/>
                <a:gd name="connsiteY12" fmla="*/ 269658 h 797250"/>
                <a:gd name="connsiteX13" fmla="*/ 492419 w 867596"/>
                <a:gd name="connsiteY13" fmla="*/ 187588 h 797250"/>
                <a:gd name="connsiteX14" fmla="*/ 621386 w 867596"/>
                <a:gd name="connsiteY14" fmla="*/ 187588 h 797250"/>
                <a:gd name="connsiteX15" fmla="*/ 797250 w 867596"/>
                <a:gd name="connsiteY15" fmla="*/ 187588 h 797250"/>
                <a:gd name="connsiteX16" fmla="*/ 797250 w 867596"/>
                <a:gd name="connsiteY16" fmla="*/ 269658 h 797250"/>
                <a:gd name="connsiteX17" fmla="*/ 668283 w 867596"/>
                <a:gd name="connsiteY17" fmla="*/ 269658 h 797250"/>
                <a:gd name="connsiteX18" fmla="*/ 668283 w 867596"/>
                <a:gd name="connsiteY18" fmla="*/ 187588 h 797250"/>
                <a:gd name="connsiteX19" fmla="*/ 797250 w 867596"/>
                <a:gd name="connsiteY19" fmla="*/ 187588 h 797250"/>
                <a:gd name="connsiteX20" fmla="*/ 797250 w 867596"/>
                <a:gd name="connsiteY20" fmla="*/ 398625 h 797250"/>
                <a:gd name="connsiteX21" fmla="*/ 668283 w 867596"/>
                <a:gd name="connsiteY21" fmla="*/ 398625 h 797250"/>
                <a:gd name="connsiteX22" fmla="*/ 668283 w 867596"/>
                <a:gd name="connsiteY22" fmla="*/ 316555 h 797250"/>
                <a:gd name="connsiteX23" fmla="*/ 797250 w 867596"/>
                <a:gd name="connsiteY23" fmla="*/ 316555 h 797250"/>
                <a:gd name="connsiteX24" fmla="*/ 797250 w 867596"/>
                <a:gd name="connsiteY24" fmla="*/ 398625 h 797250"/>
                <a:gd name="connsiteX25" fmla="*/ 797250 w 867596"/>
                <a:gd name="connsiteY25" fmla="*/ 498282 h 797250"/>
                <a:gd name="connsiteX26" fmla="*/ 668283 w 867596"/>
                <a:gd name="connsiteY26" fmla="*/ 510006 h 797250"/>
                <a:gd name="connsiteX27" fmla="*/ 668283 w 867596"/>
                <a:gd name="connsiteY27" fmla="*/ 445522 h 797250"/>
                <a:gd name="connsiteX28" fmla="*/ 797250 w 867596"/>
                <a:gd name="connsiteY28" fmla="*/ 445522 h 797250"/>
                <a:gd name="connsiteX29" fmla="*/ 797250 w 867596"/>
                <a:gd name="connsiteY29" fmla="*/ 498282 h 797250"/>
                <a:gd name="connsiteX30" fmla="*/ 269658 w 867596"/>
                <a:gd name="connsiteY30" fmla="*/ 445522 h 797250"/>
                <a:gd name="connsiteX31" fmla="*/ 269658 w 867596"/>
                <a:gd name="connsiteY31" fmla="*/ 545179 h 797250"/>
                <a:gd name="connsiteX32" fmla="*/ 140691 w 867596"/>
                <a:gd name="connsiteY32" fmla="*/ 556903 h 797250"/>
                <a:gd name="connsiteX33" fmla="*/ 140691 w 867596"/>
                <a:gd name="connsiteY33" fmla="*/ 445522 h 797250"/>
                <a:gd name="connsiteX34" fmla="*/ 269658 w 867596"/>
                <a:gd name="connsiteY34" fmla="*/ 445522 h 797250"/>
                <a:gd name="connsiteX35" fmla="*/ 269658 w 867596"/>
                <a:gd name="connsiteY35" fmla="*/ 398625 h 797250"/>
                <a:gd name="connsiteX36" fmla="*/ 140691 w 867596"/>
                <a:gd name="connsiteY36" fmla="*/ 398625 h 797250"/>
                <a:gd name="connsiteX37" fmla="*/ 140691 w 867596"/>
                <a:gd name="connsiteY37" fmla="*/ 316555 h 797250"/>
                <a:gd name="connsiteX38" fmla="*/ 269658 w 867596"/>
                <a:gd name="connsiteY38" fmla="*/ 316555 h 797250"/>
                <a:gd name="connsiteX39" fmla="*/ 269658 w 867596"/>
                <a:gd name="connsiteY39" fmla="*/ 398625 h 797250"/>
                <a:gd name="connsiteX40" fmla="*/ 445522 w 867596"/>
                <a:gd name="connsiteY40" fmla="*/ 398625 h 797250"/>
                <a:gd name="connsiteX41" fmla="*/ 316555 w 867596"/>
                <a:gd name="connsiteY41" fmla="*/ 398625 h 797250"/>
                <a:gd name="connsiteX42" fmla="*/ 316555 w 867596"/>
                <a:gd name="connsiteY42" fmla="*/ 316555 h 797250"/>
                <a:gd name="connsiteX43" fmla="*/ 445522 w 867596"/>
                <a:gd name="connsiteY43" fmla="*/ 316555 h 797250"/>
                <a:gd name="connsiteX44" fmla="*/ 445522 w 867596"/>
                <a:gd name="connsiteY44" fmla="*/ 398625 h 797250"/>
                <a:gd name="connsiteX45" fmla="*/ 492419 w 867596"/>
                <a:gd name="connsiteY45" fmla="*/ 398625 h 797250"/>
                <a:gd name="connsiteX46" fmla="*/ 492419 w 867596"/>
                <a:gd name="connsiteY46" fmla="*/ 316555 h 797250"/>
                <a:gd name="connsiteX47" fmla="*/ 621386 w 867596"/>
                <a:gd name="connsiteY47" fmla="*/ 316555 h 797250"/>
                <a:gd name="connsiteX48" fmla="*/ 621386 w 867596"/>
                <a:gd name="connsiteY48" fmla="*/ 398625 h 797250"/>
                <a:gd name="connsiteX49" fmla="*/ 492419 w 867596"/>
                <a:gd name="connsiteY49" fmla="*/ 398625 h 797250"/>
                <a:gd name="connsiteX50" fmla="*/ 445522 w 867596"/>
                <a:gd name="connsiteY50" fmla="*/ 529937 h 797250"/>
                <a:gd name="connsiteX51" fmla="*/ 316555 w 867596"/>
                <a:gd name="connsiteY51" fmla="*/ 541661 h 797250"/>
                <a:gd name="connsiteX52" fmla="*/ 316555 w 867596"/>
                <a:gd name="connsiteY52" fmla="*/ 445522 h 797250"/>
                <a:gd name="connsiteX53" fmla="*/ 445522 w 867596"/>
                <a:gd name="connsiteY53" fmla="*/ 445522 h 797250"/>
                <a:gd name="connsiteX54" fmla="*/ 445522 w 867596"/>
                <a:gd name="connsiteY54" fmla="*/ 529937 h 797250"/>
                <a:gd name="connsiteX55" fmla="*/ 492419 w 867596"/>
                <a:gd name="connsiteY55" fmla="*/ 445522 h 797250"/>
                <a:gd name="connsiteX56" fmla="*/ 621386 w 867596"/>
                <a:gd name="connsiteY56" fmla="*/ 445522 h 797250"/>
                <a:gd name="connsiteX57" fmla="*/ 621386 w 867596"/>
                <a:gd name="connsiteY57" fmla="*/ 513523 h 797250"/>
                <a:gd name="connsiteX58" fmla="*/ 492419 w 867596"/>
                <a:gd name="connsiteY58" fmla="*/ 525247 h 797250"/>
                <a:gd name="connsiteX59" fmla="*/ 492419 w 867596"/>
                <a:gd name="connsiteY59" fmla="*/ 445522 h 797250"/>
                <a:gd name="connsiteX60" fmla="*/ 867596 w 867596"/>
                <a:gd name="connsiteY60" fmla="*/ 562765 h 797250"/>
                <a:gd name="connsiteX61" fmla="*/ 867596 w 867596"/>
                <a:gd name="connsiteY61" fmla="*/ 117243 h 797250"/>
                <a:gd name="connsiteX62" fmla="*/ 140691 w 867596"/>
                <a:gd name="connsiteY62" fmla="*/ 117243 h 797250"/>
                <a:gd name="connsiteX63" fmla="*/ 140691 w 867596"/>
                <a:gd name="connsiteY63" fmla="*/ 105518 h 797250"/>
                <a:gd name="connsiteX64" fmla="*/ 35173 w 867596"/>
                <a:gd name="connsiteY64" fmla="*/ 0 h 797250"/>
                <a:gd name="connsiteX65" fmla="*/ 0 w 867596"/>
                <a:gd name="connsiteY65" fmla="*/ 35173 h 797250"/>
                <a:gd name="connsiteX66" fmla="*/ 35173 w 867596"/>
                <a:gd name="connsiteY66" fmla="*/ 70346 h 797250"/>
                <a:gd name="connsiteX67" fmla="*/ 70346 w 867596"/>
                <a:gd name="connsiteY67" fmla="*/ 105518 h 797250"/>
                <a:gd name="connsiteX68" fmla="*/ 70346 w 867596"/>
                <a:gd name="connsiteY68" fmla="*/ 691732 h 797250"/>
                <a:gd name="connsiteX69" fmla="*/ 175864 w 867596"/>
                <a:gd name="connsiteY69" fmla="*/ 797250 h 797250"/>
                <a:gd name="connsiteX70" fmla="*/ 211037 w 867596"/>
                <a:gd name="connsiteY70" fmla="*/ 797250 h 797250"/>
                <a:gd name="connsiteX71" fmla="*/ 726905 w 867596"/>
                <a:gd name="connsiteY71" fmla="*/ 797250 h 797250"/>
                <a:gd name="connsiteX72" fmla="*/ 832423 w 867596"/>
                <a:gd name="connsiteY72" fmla="*/ 797250 h 797250"/>
                <a:gd name="connsiteX73" fmla="*/ 867596 w 867596"/>
                <a:gd name="connsiteY73" fmla="*/ 762078 h 797250"/>
                <a:gd name="connsiteX74" fmla="*/ 832423 w 867596"/>
                <a:gd name="connsiteY74" fmla="*/ 726905 h 797250"/>
                <a:gd name="connsiteX75" fmla="*/ 175864 w 867596"/>
                <a:gd name="connsiteY75" fmla="*/ 726905 h 797250"/>
                <a:gd name="connsiteX76" fmla="*/ 140691 w 867596"/>
                <a:gd name="connsiteY76" fmla="*/ 691732 h 797250"/>
                <a:gd name="connsiteX77" fmla="*/ 140691 w 867596"/>
                <a:gd name="connsiteY77" fmla="*/ 627249 h 797250"/>
                <a:gd name="connsiteX78" fmla="*/ 867596 w 867596"/>
                <a:gd name="connsiteY78" fmla="*/ 562765 h 79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67596" h="797250">
                  <a:moveTo>
                    <a:pt x="269658" y="269658"/>
                  </a:moveTo>
                  <a:lnTo>
                    <a:pt x="140691" y="269658"/>
                  </a:lnTo>
                  <a:lnTo>
                    <a:pt x="140691" y="187588"/>
                  </a:lnTo>
                  <a:lnTo>
                    <a:pt x="269658" y="187588"/>
                  </a:lnTo>
                  <a:lnTo>
                    <a:pt x="269658" y="269658"/>
                  </a:lnTo>
                  <a:close/>
                  <a:moveTo>
                    <a:pt x="445522" y="187588"/>
                  </a:moveTo>
                  <a:lnTo>
                    <a:pt x="445522" y="269658"/>
                  </a:lnTo>
                  <a:lnTo>
                    <a:pt x="316555" y="269658"/>
                  </a:lnTo>
                  <a:lnTo>
                    <a:pt x="316555" y="187588"/>
                  </a:lnTo>
                  <a:lnTo>
                    <a:pt x="445522" y="187588"/>
                  </a:lnTo>
                  <a:close/>
                  <a:moveTo>
                    <a:pt x="621386" y="187588"/>
                  </a:moveTo>
                  <a:lnTo>
                    <a:pt x="621386" y="269658"/>
                  </a:lnTo>
                  <a:lnTo>
                    <a:pt x="492419" y="269658"/>
                  </a:lnTo>
                  <a:lnTo>
                    <a:pt x="492419" y="187588"/>
                  </a:lnTo>
                  <a:lnTo>
                    <a:pt x="621386" y="187588"/>
                  </a:lnTo>
                  <a:close/>
                  <a:moveTo>
                    <a:pt x="797250" y="187588"/>
                  </a:moveTo>
                  <a:lnTo>
                    <a:pt x="797250" y="269658"/>
                  </a:lnTo>
                  <a:lnTo>
                    <a:pt x="668283" y="269658"/>
                  </a:lnTo>
                  <a:lnTo>
                    <a:pt x="668283" y="187588"/>
                  </a:lnTo>
                  <a:lnTo>
                    <a:pt x="797250" y="187588"/>
                  </a:lnTo>
                  <a:close/>
                  <a:moveTo>
                    <a:pt x="797250" y="398625"/>
                  </a:moveTo>
                  <a:lnTo>
                    <a:pt x="668283" y="398625"/>
                  </a:lnTo>
                  <a:lnTo>
                    <a:pt x="668283" y="316555"/>
                  </a:lnTo>
                  <a:lnTo>
                    <a:pt x="797250" y="316555"/>
                  </a:lnTo>
                  <a:lnTo>
                    <a:pt x="797250" y="398625"/>
                  </a:lnTo>
                  <a:close/>
                  <a:moveTo>
                    <a:pt x="797250" y="498282"/>
                  </a:moveTo>
                  <a:lnTo>
                    <a:pt x="668283" y="510006"/>
                  </a:lnTo>
                  <a:lnTo>
                    <a:pt x="668283" y="445522"/>
                  </a:lnTo>
                  <a:lnTo>
                    <a:pt x="797250" y="445522"/>
                  </a:lnTo>
                  <a:lnTo>
                    <a:pt x="797250" y="498282"/>
                  </a:lnTo>
                  <a:close/>
                  <a:moveTo>
                    <a:pt x="269658" y="445522"/>
                  </a:moveTo>
                  <a:lnTo>
                    <a:pt x="269658" y="545179"/>
                  </a:lnTo>
                  <a:lnTo>
                    <a:pt x="140691" y="556903"/>
                  </a:lnTo>
                  <a:lnTo>
                    <a:pt x="140691" y="445522"/>
                  </a:lnTo>
                  <a:lnTo>
                    <a:pt x="269658" y="445522"/>
                  </a:lnTo>
                  <a:close/>
                  <a:moveTo>
                    <a:pt x="269658" y="398625"/>
                  </a:moveTo>
                  <a:lnTo>
                    <a:pt x="140691" y="398625"/>
                  </a:lnTo>
                  <a:lnTo>
                    <a:pt x="140691" y="316555"/>
                  </a:lnTo>
                  <a:lnTo>
                    <a:pt x="269658" y="316555"/>
                  </a:lnTo>
                  <a:lnTo>
                    <a:pt x="269658" y="398625"/>
                  </a:lnTo>
                  <a:close/>
                  <a:moveTo>
                    <a:pt x="445522" y="398625"/>
                  </a:moveTo>
                  <a:lnTo>
                    <a:pt x="316555" y="398625"/>
                  </a:lnTo>
                  <a:lnTo>
                    <a:pt x="316555" y="316555"/>
                  </a:lnTo>
                  <a:lnTo>
                    <a:pt x="445522" y="316555"/>
                  </a:lnTo>
                  <a:lnTo>
                    <a:pt x="445522" y="398625"/>
                  </a:lnTo>
                  <a:close/>
                  <a:moveTo>
                    <a:pt x="492419" y="398625"/>
                  </a:moveTo>
                  <a:lnTo>
                    <a:pt x="492419" y="316555"/>
                  </a:lnTo>
                  <a:lnTo>
                    <a:pt x="621386" y="316555"/>
                  </a:lnTo>
                  <a:lnTo>
                    <a:pt x="621386" y="398625"/>
                  </a:lnTo>
                  <a:lnTo>
                    <a:pt x="492419" y="398625"/>
                  </a:lnTo>
                  <a:close/>
                  <a:moveTo>
                    <a:pt x="445522" y="529937"/>
                  </a:moveTo>
                  <a:lnTo>
                    <a:pt x="316555" y="541661"/>
                  </a:lnTo>
                  <a:lnTo>
                    <a:pt x="316555" y="445522"/>
                  </a:lnTo>
                  <a:lnTo>
                    <a:pt x="445522" y="445522"/>
                  </a:lnTo>
                  <a:lnTo>
                    <a:pt x="445522" y="529937"/>
                  </a:lnTo>
                  <a:close/>
                  <a:moveTo>
                    <a:pt x="492419" y="445522"/>
                  </a:moveTo>
                  <a:lnTo>
                    <a:pt x="621386" y="445522"/>
                  </a:lnTo>
                  <a:lnTo>
                    <a:pt x="621386" y="513523"/>
                  </a:lnTo>
                  <a:lnTo>
                    <a:pt x="492419" y="525247"/>
                  </a:lnTo>
                  <a:lnTo>
                    <a:pt x="492419" y="445522"/>
                  </a:lnTo>
                  <a:close/>
                  <a:moveTo>
                    <a:pt x="867596" y="562765"/>
                  </a:moveTo>
                  <a:lnTo>
                    <a:pt x="867596" y="117243"/>
                  </a:lnTo>
                  <a:lnTo>
                    <a:pt x="140691" y="117243"/>
                  </a:lnTo>
                  <a:lnTo>
                    <a:pt x="140691" y="105518"/>
                  </a:lnTo>
                  <a:cubicBezTo>
                    <a:pt x="140691" y="46897"/>
                    <a:pt x="93794" y="0"/>
                    <a:pt x="35173" y="0"/>
                  </a:cubicBezTo>
                  <a:cubicBezTo>
                    <a:pt x="15242" y="0"/>
                    <a:pt x="0" y="15242"/>
                    <a:pt x="0" y="35173"/>
                  </a:cubicBezTo>
                  <a:cubicBezTo>
                    <a:pt x="0" y="55104"/>
                    <a:pt x="15242" y="70346"/>
                    <a:pt x="35173" y="70346"/>
                  </a:cubicBezTo>
                  <a:cubicBezTo>
                    <a:pt x="55104" y="70346"/>
                    <a:pt x="70346" y="85587"/>
                    <a:pt x="70346" y="105518"/>
                  </a:cubicBezTo>
                  <a:lnTo>
                    <a:pt x="70346" y="691732"/>
                  </a:lnTo>
                  <a:cubicBezTo>
                    <a:pt x="70346" y="750353"/>
                    <a:pt x="117243" y="797250"/>
                    <a:pt x="175864" y="797250"/>
                  </a:cubicBezTo>
                  <a:lnTo>
                    <a:pt x="211037" y="797250"/>
                  </a:lnTo>
                  <a:lnTo>
                    <a:pt x="726905" y="797250"/>
                  </a:lnTo>
                  <a:lnTo>
                    <a:pt x="832423" y="797250"/>
                  </a:lnTo>
                  <a:cubicBezTo>
                    <a:pt x="852354" y="797250"/>
                    <a:pt x="867596" y="782009"/>
                    <a:pt x="867596" y="762078"/>
                  </a:cubicBezTo>
                  <a:cubicBezTo>
                    <a:pt x="867596" y="742146"/>
                    <a:pt x="852354" y="726905"/>
                    <a:pt x="832423" y="726905"/>
                  </a:cubicBezTo>
                  <a:lnTo>
                    <a:pt x="175864" y="726905"/>
                  </a:lnTo>
                  <a:cubicBezTo>
                    <a:pt x="155933" y="726905"/>
                    <a:pt x="140691" y="711663"/>
                    <a:pt x="140691" y="691732"/>
                  </a:cubicBezTo>
                  <a:lnTo>
                    <a:pt x="140691" y="627249"/>
                  </a:lnTo>
                  <a:lnTo>
                    <a:pt x="867596" y="562765"/>
                  </a:lnTo>
                  <a:close/>
                </a:path>
              </a:pathLst>
            </a:custGeom>
            <a:grpFill/>
            <a:ln w="117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70">
              <a:extLst>
                <a:ext uri="{FF2B5EF4-FFF2-40B4-BE49-F238E27FC236}">
                  <a16:creationId xmlns:a16="http://schemas.microsoft.com/office/drawing/2014/main" id="{89ADB663-09F2-46F3-BACD-8F61BC794F72}"/>
                </a:ext>
              </a:extLst>
            </p:cNvPr>
            <p:cNvSpPr/>
            <p:nvPr/>
          </p:nvSpPr>
          <p:spPr>
            <a:xfrm>
              <a:off x="10229276" y="3846283"/>
              <a:ext cx="140691" cy="140691"/>
            </a:xfrm>
            <a:custGeom>
              <a:avLst/>
              <a:gdLst>
                <a:gd name="connsiteX0" fmla="*/ 140691 w 140691"/>
                <a:gd name="connsiteY0" fmla="*/ 70346 h 140691"/>
                <a:gd name="connsiteX1" fmla="*/ 70346 w 140691"/>
                <a:gd name="connsiteY1" fmla="*/ 140691 h 140691"/>
                <a:gd name="connsiteX2" fmla="*/ 0 w 140691"/>
                <a:gd name="connsiteY2" fmla="*/ 70346 h 140691"/>
                <a:gd name="connsiteX3" fmla="*/ 70346 w 140691"/>
                <a:gd name="connsiteY3" fmla="*/ 0 h 140691"/>
                <a:gd name="connsiteX4" fmla="*/ 140691 w 140691"/>
                <a:gd name="connsiteY4" fmla="*/ 70346 h 140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691" h="140691">
                  <a:moveTo>
                    <a:pt x="140691" y="70346"/>
                  </a:moveTo>
                  <a:cubicBezTo>
                    <a:pt x="140691" y="109196"/>
                    <a:pt x="109196" y="140691"/>
                    <a:pt x="70346" y="140691"/>
                  </a:cubicBezTo>
                  <a:cubicBezTo>
                    <a:pt x="31495" y="140691"/>
                    <a:pt x="0" y="109196"/>
                    <a:pt x="0" y="70346"/>
                  </a:cubicBezTo>
                  <a:cubicBezTo>
                    <a:pt x="0" y="31495"/>
                    <a:pt x="31495" y="0"/>
                    <a:pt x="70346" y="0"/>
                  </a:cubicBezTo>
                  <a:cubicBezTo>
                    <a:pt x="109196" y="0"/>
                    <a:pt x="140691" y="31495"/>
                    <a:pt x="140691" y="70346"/>
                  </a:cubicBezTo>
                  <a:close/>
                </a:path>
              </a:pathLst>
            </a:custGeom>
            <a:grpFill/>
            <a:ln w="117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71">
              <a:extLst>
                <a:ext uri="{FF2B5EF4-FFF2-40B4-BE49-F238E27FC236}">
                  <a16:creationId xmlns:a16="http://schemas.microsoft.com/office/drawing/2014/main" id="{AB1A2BA3-6429-4C2B-8347-FD29A3384B06}"/>
                </a:ext>
              </a:extLst>
            </p:cNvPr>
            <p:cNvSpPr/>
            <p:nvPr/>
          </p:nvSpPr>
          <p:spPr>
            <a:xfrm>
              <a:off x="10745144" y="3846283"/>
              <a:ext cx="140691" cy="140691"/>
            </a:xfrm>
            <a:custGeom>
              <a:avLst/>
              <a:gdLst>
                <a:gd name="connsiteX0" fmla="*/ 140691 w 140691"/>
                <a:gd name="connsiteY0" fmla="*/ 70346 h 140691"/>
                <a:gd name="connsiteX1" fmla="*/ 70346 w 140691"/>
                <a:gd name="connsiteY1" fmla="*/ 140691 h 140691"/>
                <a:gd name="connsiteX2" fmla="*/ 0 w 140691"/>
                <a:gd name="connsiteY2" fmla="*/ 70346 h 140691"/>
                <a:gd name="connsiteX3" fmla="*/ 70346 w 140691"/>
                <a:gd name="connsiteY3" fmla="*/ 0 h 140691"/>
                <a:gd name="connsiteX4" fmla="*/ 140691 w 140691"/>
                <a:gd name="connsiteY4" fmla="*/ 70346 h 140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691" h="140691">
                  <a:moveTo>
                    <a:pt x="140691" y="70346"/>
                  </a:moveTo>
                  <a:cubicBezTo>
                    <a:pt x="140691" y="109196"/>
                    <a:pt x="109196" y="140691"/>
                    <a:pt x="70346" y="140691"/>
                  </a:cubicBezTo>
                  <a:cubicBezTo>
                    <a:pt x="31495" y="140691"/>
                    <a:pt x="0" y="109196"/>
                    <a:pt x="0" y="70346"/>
                  </a:cubicBezTo>
                  <a:cubicBezTo>
                    <a:pt x="0" y="31495"/>
                    <a:pt x="31495" y="0"/>
                    <a:pt x="70346" y="0"/>
                  </a:cubicBezTo>
                  <a:cubicBezTo>
                    <a:pt x="109196" y="0"/>
                    <a:pt x="140691" y="31495"/>
                    <a:pt x="140691" y="70346"/>
                  </a:cubicBezTo>
                  <a:close/>
                </a:path>
              </a:pathLst>
            </a:custGeom>
            <a:grpFill/>
            <a:ln w="117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0" name="Text Placeholder 2"/>
          <p:cNvSpPr txBox="1">
            <a:spLocks/>
          </p:cNvSpPr>
          <p:nvPr/>
        </p:nvSpPr>
        <p:spPr>
          <a:xfrm>
            <a:off x="135724" y="223605"/>
            <a:ext cx="104521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marL="251982" marR="0" lvl="0" indent="-251982" defTabSz="914333" fontAlgn="auto">
              <a:lnSpc>
                <a:spcPct val="89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 3" panose="05040102010807070707" pitchFamily="18" charset="2"/>
              <a:buNone/>
              <a:tabLst/>
              <a:defRPr kumimoji="0" sz="2800" b="1" i="0" u="none" strike="noStrike" kern="0" cap="none" spc="0" normalizeH="0" baseline="0">
                <a:ln>
                  <a:noFill/>
                </a:ln>
                <a:gradFill>
                  <a:gsLst>
                    <a:gs pos="0">
                      <a:srgbClr val="A80163"/>
                    </a:gs>
                    <a:gs pos="16000">
                      <a:srgbClr val="3F136C"/>
                    </a:gs>
                    <a:gs pos="48000">
                      <a:srgbClr val="0E78C5"/>
                    </a:gs>
                    <a:gs pos="31000">
                      <a:srgbClr val="08427E"/>
                    </a:gs>
                    <a:gs pos="97000">
                      <a:srgbClr val="0A5139"/>
                    </a:gs>
                    <a:gs pos="77922">
                      <a:srgbClr val="67B419"/>
                    </a:gs>
                    <a:gs pos="63000">
                      <a:srgbClr val="1399A0"/>
                    </a:gs>
                  </a:gsLst>
                  <a:lin ang="0" scaled="0"/>
                </a:gradFill>
                <a:effectLst/>
                <a:uLnTx/>
                <a:uFillTx/>
              </a:defRPr>
            </a:lvl1pPr>
            <a:lvl2pPr marL="507563" indent="-273580" defTabSz="914333">
              <a:lnSpc>
                <a:spcPct val="103000"/>
              </a:lnSpc>
              <a:spcBef>
                <a:spcPts val="500"/>
              </a:spcBef>
              <a:buFont typeface="Wingdings 3" panose="05040102010807070707" pitchFamily="18" charset="2"/>
              <a:buChar char=""/>
              <a:defRPr sz="1600"/>
            </a:lvl2pPr>
            <a:lvl3pPr marL="730746" indent="-205185" defTabSz="914333">
              <a:lnSpc>
                <a:spcPct val="102000"/>
              </a:lnSpc>
              <a:spcBef>
                <a:spcPts val="500"/>
              </a:spcBef>
              <a:buFont typeface="Bosch Office Sans" pitchFamily="2" charset="0"/>
              <a:buChar char="‒"/>
              <a:defRPr sz="1400"/>
            </a:lvl3pPr>
            <a:lvl4pPr marL="932331" indent="-183586" defTabSz="914333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/>
            </a:lvl4pPr>
            <a:lvl5pPr marL="932331" indent="-183586" defTabSz="914333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/>
            </a:lvl5pPr>
            <a:lvl6pPr marL="932331" indent="-183586" defTabSz="914333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/>
            </a:lvl6pPr>
            <a:lvl7pPr marL="932331" indent="-183586" defTabSz="914333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/>
            </a:lvl7pPr>
            <a:lvl8pPr marL="932331" indent="-183586" defTabSz="914333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/>
            </a:lvl8pPr>
            <a:lvl9pPr marL="932331" indent="-183586" defTabSz="914333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baseline="0"/>
            </a:lvl9pPr>
          </a:lstStyle>
          <a:p>
            <a:r>
              <a:rPr lang="en-GB" dirty="0"/>
              <a:t>Autonomous 1.0 : Realized Benefits</a:t>
            </a:r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2733335" y="1145900"/>
            <a:ext cx="22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Customers</a:t>
            </a:r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8726428" y="2062795"/>
            <a:ext cx="1459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Organization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555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610">
            <a:extLst>
              <a:ext uri="{FF2B5EF4-FFF2-40B4-BE49-F238E27FC236}">
                <a16:creationId xmlns:a16="http://schemas.microsoft.com/office/drawing/2014/main" id="{45E8582E-0866-4E5D-8207-A058D5064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047" y="1464933"/>
            <a:ext cx="600154" cy="60015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21784" y="1609382"/>
            <a:ext cx="2751122" cy="4251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1016264">
              <a:spcBef>
                <a:spcPts val="556"/>
              </a:spcBef>
              <a:defRPr/>
            </a:pPr>
            <a:r>
              <a:rPr lang="en-GB" sz="1778" kern="0" dirty="0">
                <a:solidFill>
                  <a:srgbClr val="000000"/>
                </a:solidFill>
              </a:rPr>
              <a:t>Indicates high </a:t>
            </a:r>
            <a:r>
              <a:rPr lang="en-GB" sz="1778" kern="0" dirty="0" smtClean="0">
                <a:solidFill>
                  <a:srgbClr val="000000"/>
                </a:solidFill>
              </a:rPr>
              <a:t> </a:t>
            </a:r>
            <a:r>
              <a:rPr lang="en-GB" sz="1778" kern="0" dirty="0">
                <a:solidFill>
                  <a:srgbClr val="000000"/>
                </a:solidFill>
              </a:rPr>
              <a:t>maturity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14322" y="5756132"/>
            <a:ext cx="4001029" cy="9782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1016264">
              <a:spcBef>
                <a:spcPts val="556"/>
              </a:spcBef>
              <a:defRPr/>
            </a:pPr>
            <a:r>
              <a:rPr lang="en-GB" sz="1200" kern="0" dirty="0" smtClean="0">
                <a:solidFill>
                  <a:srgbClr val="000000"/>
                </a:solidFill>
              </a:rPr>
              <a:t>End </a:t>
            </a:r>
            <a:r>
              <a:rPr lang="en-GB" sz="1200" kern="0" dirty="0">
                <a:solidFill>
                  <a:srgbClr val="000000"/>
                </a:solidFill>
              </a:rPr>
              <a:t>to End responsibility (complete V in one team) for one feature by one team. </a:t>
            </a:r>
          </a:p>
        </p:txBody>
      </p:sp>
      <p:grpSp>
        <p:nvGrpSpPr>
          <p:cNvPr id="33" name="Gruppieren 4"/>
          <p:cNvGrpSpPr/>
          <p:nvPr/>
        </p:nvGrpSpPr>
        <p:grpSpPr>
          <a:xfrm>
            <a:off x="939796" y="2418220"/>
            <a:ext cx="1000257" cy="920237"/>
            <a:chOff x="4645413" y="1875352"/>
            <a:chExt cx="1620000" cy="1379951"/>
          </a:xfrm>
        </p:grpSpPr>
        <p:grpSp>
          <p:nvGrpSpPr>
            <p:cNvPr id="34" name="Group 33"/>
            <p:cNvGrpSpPr/>
            <p:nvPr/>
          </p:nvGrpSpPr>
          <p:grpSpPr>
            <a:xfrm>
              <a:off x="4645413" y="1875352"/>
              <a:ext cx="1620000" cy="1379951"/>
              <a:chOff x="6157237" y="2918241"/>
              <a:chExt cx="2505808" cy="2294793"/>
            </a:xfrm>
          </p:grpSpPr>
          <p:sp>
            <p:nvSpPr>
              <p:cNvPr id="48" name="Isosceles Triangle 47"/>
              <p:cNvSpPr/>
              <p:nvPr/>
            </p:nvSpPr>
            <p:spPr>
              <a:xfrm rot="10800000">
                <a:off x="6157237" y="2918241"/>
                <a:ext cx="2505808" cy="2294793"/>
              </a:xfrm>
              <a:prstGeom prst="triangle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016264">
                  <a:defRPr/>
                </a:pPr>
                <a:endParaRPr lang="en-GB" sz="1334" b="1" kern="0" dirty="0">
                  <a:solidFill>
                    <a:srgbClr val="000000"/>
                  </a:solidFill>
                  <a:latin typeface="Bosch Office Sans"/>
                </a:endParaRPr>
              </a:p>
            </p:txBody>
          </p:sp>
          <p:sp>
            <p:nvSpPr>
              <p:cNvPr id="49" name="Isosceles Triangle 48"/>
              <p:cNvSpPr/>
              <p:nvPr/>
            </p:nvSpPr>
            <p:spPr>
              <a:xfrm rot="10800000">
                <a:off x="6468373" y="2926787"/>
                <a:ext cx="1880415" cy="1785085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1016264">
                  <a:defRPr/>
                </a:pPr>
                <a:endParaRPr lang="en-GB" sz="1334" b="1" kern="0" dirty="0">
                  <a:solidFill>
                    <a:srgbClr val="000000"/>
                  </a:solidFill>
                  <a:latin typeface="Bosch Office Sans"/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619285" y="3082616"/>
                <a:ext cx="1565337" cy="485115"/>
              </a:xfrm>
              <a:prstGeom prst="round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40010" tIns="40010" rIns="40010" bIns="40010" rtlCol="0" anchor="ctr"/>
              <a:lstStyle/>
              <a:p>
                <a:pPr algn="ctr" defTabSz="1016264">
                  <a:defRPr/>
                </a:pPr>
                <a:r>
                  <a:rPr lang="en-GB" sz="1111" b="1" kern="0" dirty="0">
                    <a:solidFill>
                      <a:srgbClr val="000000"/>
                    </a:solidFill>
                    <a:latin typeface="Bosch Office Sans"/>
                  </a:rPr>
                  <a:t>Team1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5196385" y="2338086"/>
              <a:ext cx="559530" cy="758361"/>
              <a:chOff x="8261117" y="263277"/>
              <a:chExt cx="559530" cy="758361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8344207" y="263277"/>
                <a:ext cx="196676" cy="540791"/>
                <a:chOff x="1139396" y="1674984"/>
                <a:chExt cx="196676" cy="540791"/>
              </a:xfrm>
            </p:grpSpPr>
            <p:sp>
              <p:nvSpPr>
                <p:cNvPr id="46" name="Oval 45"/>
                <p:cNvSpPr/>
                <p:nvPr/>
              </p:nvSpPr>
              <p:spPr>
                <a:xfrm>
                  <a:off x="1139396" y="1674984"/>
                  <a:ext cx="196674" cy="196673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rgbClr val="FFC000"/>
                  </a:solidFill>
                  <a:prstDash val="solid"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rtlCol="0" anchor="ctr"/>
                <a:lstStyle/>
                <a:p>
                  <a:pPr algn="ctr" defTabSz="1016264">
                    <a:defRPr/>
                  </a:pPr>
                  <a:endParaRPr lang="en-GB" sz="2001" kern="0" dirty="0">
                    <a:solidFill>
                      <a:srgbClr val="000000"/>
                    </a:solidFill>
                    <a:latin typeface="Bosch Office Sans"/>
                  </a:endParaRPr>
                </a:p>
              </p:txBody>
            </p:sp>
            <p:sp>
              <p:nvSpPr>
                <p:cNvPr id="47" name="Arc 46"/>
                <p:cNvSpPr/>
                <p:nvPr/>
              </p:nvSpPr>
              <p:spPr>
                <a:xfrm rot="16200000">
                  <a:off x="1078396" y="1958099"/>
                  <a:ext cx="318677" cy="196675"/>
                </a:xfrm>
                <a:prstGeom prst="arc">
                  <a:avLst>
                    <a:gd name="adj1" fmla="val 16200000"/>
                    <a:gd name="adj2" fmla="val 5410978"/>
                  </a:avLst>
                </a:prstGeom>
                <a:solidFill>
                  <a:schemeClr val="bg2">
                    <a:lumMod val="40000"/>
                    <a:lumOff val="60000"/>
                  </a:schemeClr>
                </a:solidFill>
                <a:ln>
                  <a:solidFill>
                    <a:srgbClr val="FFC000"/>
                  </a:solidFill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1016264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GB" sz="2001">
                    <a:solidFill>
                      <a:prstClr val="black"/>
                    </a:solidFill>
                    <a:latin typeface="Bosch Office Sans"/>
                  </a:endParaRPr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8261117" y="407124"/>
                <a:ext cx="196676" cy="540791"/>
                <a:chOff x="1139396" y="1674984"/>
                <a:chExt cx="196676" cy="540791"/>
              </a:xfrm>
            </p:grpSpPr>
            <p:sp>
              <p:nvSpPr>
                <p:cNvPr id="44" name="Oval 43"/>
                <p:cNvSpPr/>
                <p:nvPr/>
              </p:nvSpPr>
              <p:spPr>
                <a:xfrm>
                  <a:off x="1139396" y="1674984"/>
                  <a:ext cx="196674" cy="196673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rgbClr val="00B050"/>
                  </a:solidFill>
                  <a:prstDash val="solid"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rtlCol="0" anchor="ctr"/>
                <a:lstStyle/>
                <a:p>
                  <a:pPr algn="ctr" defTabSz="1016264">
                    <a:defRPr/>
                  </a:pPr>
                  <a:endParaRPr lang="en-GB" sz="2001" kern="0" dirty="0">
                    <a:solidFill>
                      <a:srgbClr val="000000"/>
                    </a:solidFill>
                    <a:latin typeface="Bosch Office Sans"/>
                  </a:endParaRPr>
                </a:p>
              </p:txBody>
            </p:sp>
            <p:sp>
              <p:nvSpPr>
                <p:cNvPr id="45" name="Arc 44"/>
                <p:cNvSpPr/>
                <p:nvPr/>
              </p:nvSpPr>
              <p:spPr>
                <a:xfrm rot="16200000">
                  <a:off x="1078396" y="1958099"/>
                  <a:ext cx="318677" cy="196675"/>
                </a:xfrm>
                <a:prstGeom prst="arc">
                  <a:avLst>
                    <a:gd name="adj1" fmla="val 16200000"/>
                    <a:gd name="adj2" fmla="val 5410978"/>
                  </a:avLst>
                </a:prstGeom>
                <a:solidFill>
                  <a:schemeClr val="bg2">
                    <a:lumMod val="40000"/>
                    <a:lumOff val="60000"/>
                  </a:schemeClr>
                </a:solidFill>
                <a:ln>
                  <a:solidFill>
                    <a:srgbClr val="00B050"/>
                  </a:solidFill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1016264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GB" sz="2001">
                    <a:solidFill>
                      <a:prstClr val="black"/>
                    </a:solidFill>
                    <a:latin typeface="Bosch Office Sans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8623971" y="317779"/>
                <a:ext cx="196676" cy="540791"/>
                <a:chOff x="1139396" y="1674984"/>
                <a:chExt cx="196676" cy="540791"/>
              </a:xfrm>
            </p:grpSpPr>
            <p:sp>
              <p:nvSpPr>
                <p:cNvPr id="42" name="Oval 41"/>
                <p:cNvSpPr/>
                <p:nvPr/>
              </p:nvSpPr>
              <p:spPr>
                <a:xfrm>
                  <a:off x="1139396" y="1674984"/>
                  <a:ext cx="196674" cy="196673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rgbClr val="002060"/>
                  </a:solidFill>
                  <a:prstDash val="solid"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rtlCol="0" anchor="ctr"/>
                <a:lstStyle/>
                <a:p>
                  <a:pPr algn="ctr" defTabSz="1016264">
                    <a:defRPr/>
                  </a:pPr>
                  <a:endParaRPr lang="en-GB" sz="2001" kern="0" dirty="0">
                    <a:solidFill>
                      <a:srgbClr val="000000"/>
                    </a:solidFill>
                    <a:latin typeface="Bosch Office Sans"/>
                  </a:endParaRPr>
                </a:p>
              </p:txBody>
            </p:sp>
            <p:sp>
              <p:nvSpPr>
                <p:cNvPr id="43" name="Arc 42"/>
                <p:cNvSpPr/>
                <p:nvPr/>
              </p:nvSpPr>
              <p:spPr>
                <a:xfrm rot="16200000">
                  <a:off x="1078396" y="1958099"/>
                  <a:ext cx="318677" cy="196675"/>
                </a:xfrm>
                <a:prstGeom prst="arc">
                  <a:avLst>
                    <a:gd name="adj1" fmla="val 16200000"/>
                    <a:gd name="adj2" fmla="val 5410978"/>
                  </a:avLst>
                </a:prstGeom>
                <a:solidFill>
                  <a:schemeClr val="bg2">
                    <a:lumMod val="40000"/>
                    <a:lumOff val="60000"/>
                  </a:schemeClr>
                </a:solidFill>
                <a:ln>
                  <a:solidFill>
                    <a:srgbClr val="002060"/>
                  </a:solidFill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1016264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GB" sz="2001">
                    <a:solidFill>
                      <a:prstClr val="black"/>
                    </a:solidFill>
                    <a:latin typeface="Bosch Office Sans"/>
                  </a:endParaRPr>
                </a:p>
              </p:txBody>
            </p:sp>
          </p:grpSp>
          <p:grpSp>
            <p:nvGrpSpPr>
              <p:cNvPr id="39" name="Group 38"/>
              <p:cNvGrpSpPr/>
              <p:nvPr/>
            </p:nvGrpSpPr>
            <p:grpSpPr>
              <a:xfrm>
                <a:off x="8525634" y="480847"/>
                <a:ext cx="196676" cy="540791"/>
                <a:chOff x="1139396" y="1674984"/>
                <a:chExt cx="196676" cy="540791"/>
              </a:xfrm>
            </p:grpSpPr>
            <p:sp>
              <p:nvSpPr>
                <p:cNvPr id="40" name="Oval 39"/>
                <p:cNvSpPr/>
                <p:nvPr/>
              </p:nvSpPr>
              <p:spPr>
                <a:xfrm>
                  <a:off x="1139396" y="1674984"/>
                  <a:ext cx="196674" cy="196673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rgbClr val="FF0000"/>
                  </a:solidFill>
                  <a:prstDash val="solid"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rtlCol="0" anchor="ctr"/>
                <a:lstStyle/>
                <a:p>
                  <a:pPr algn="ctr" defTabSz="1016264">
                    <a:defRPr/>
                  </a:pPr>
                  <a:endParaRPr lang="en-GB" sz="2001" kern="0" dirty="0">
                    <a:solidFill>
                      <a:srgbClr val="000000"/>
                    </a:solidFill>
                    <a:latin typeface="Bosch Office Sans"/>
                  </a:endParaRPr>
                </a:p>
              </p:txBody>
            </p:sp>
            <p:sp>
              <p:nvSpPr>
                <p:cNvPr id="41" name="Arc 40"/>
                <p:cNvSpPr/>
                <p:nvPr/>
              </p:nvSpPr>
              <p:spPr>
                <a:xfrm rot="16200000">
                  <a:off x="1078396" y="1958099"/>
                  <a:ext cx="318677" cy="196675"/>
                </a:xfrm>
                <a:prstGeom prst="arc">
                  <a:avLst>
                    <a:gd name="adj1" fmla="val 16200000"/>
                    <a:gd name="adj2" fmla="val 5410978"/>
                  </a:avLst>
                </a:prstGeom>
                <a:solidFill>
                  <a:schemeClr val="bg2">
                    <a:lumMod val="40000"/>
                    <a:lumOff val="60000"/>
                  </a:schemeClr>
                </a:solidFill>
                <a:ln>
                  <a:solidFill>
                    <a:srgbClr val="FF0000"/>
                  </a:solidFill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1016264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GB" sz="2001">
                    <a:solidFill>
                      <a:prstClr val="black"/>
                    </a:solidFill>
                    <a:latin typeface="Bosch Office Sans"/>
                  </a:endParaRPr>
                </a:p>
              </p:txBody>
            </p:sp>
          </p:grpSp>
        </p:grpSp>
      </p:grpSp>
      <p:grpSp>
        <p:nvGrpSpPr>
          <p:cNvPr id="51" name="Gruppieren 14"/>
          <p:cNvGrpSpPr/>
          <p:nvPr/>
        </p:nvGrpSpPr>
        <p:grpSpPr>
          <a:xfrm>
            <a:off x="914323" y="4498138"/>
            <a:ext cx="1000257" cy="920237"/>
            <a:chOff x="4645413" y="3319128"/>
            <a:chExt cx="1620000" cy="1379951"/>
          </a:xfrm>
        </p:grpSpPr>
        <p:grpSp>
          <p:nvGrpSpPr>
            <p:cNvPr id="52" name="Group 51"/>
            <p:cNvGrpSpPr/>
            <p:nvPr/>
          </p:nvGrpSpPr>
          <p:grpSpPr>
            <a:xfrm>
              <a:off x="4645413" y="3319128"/>
              <a:ext cx="1620000" cy="1379951"/>
              <a:chOff x="6157236" y="2918240"/>
              <a:chExt cx="2505808" cy="2294793"/>
            </a:xfrm>
          </p:grpSpPr>
          <p:sp>
            <p:nvSpPr>
              <p:cNvPr id="66" name="Isosceles Triangle 65"/>
              <p:cNvSpPr/>
              <p:nvPr/>
            </p:nvSpPr>
            <p:spPr>
              <a:xfrm rot="10800000">
                <a:off x="6157236" y="2918240"/>
                <a:ext cx="2505808" cy="2294793"/>
              </a:xfrm>
              <a:prstGeom prst="triangle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016264">
                  <a:defRPr/>
                </a:pPr>
                <a:endParaRPr lang="en-GB" sz="1334" b="1" kern="0" dirty="0">
                  <a:solidFill>
                    <a:srgbClr val="000000"/>
                  </a:solidFill>
                  <a:latin typeface="Bosch Office Sans"/>
                </a:endParaRPr>
              </a:p>
            </p:txBody>
          </p:sp>
          <p:sp>
            <p:nvSpPr>
              <p:cNvPr id="67" name="Isosceles Triangle 66"/>
              <p:cNvSpPr/>
              <p:nvPr/>
            </p:nvSpPr>
            <p:spPr>
              <a:xfrm rot="10800000">
                <a:off x="6468373" y="2926787"/>
                <a:ext cx="1880415" cy="1785085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1016264">
                  <a:defRPr/>
                </a:pPr>
                <a:endParaRPr lang="en-GB" sz="1334" b="1" kern="0" dirty="0">
                  <a:solidFill>
                    <a:srgbClr val="000000"/>
                  </a:solidFill>
                  <a:latin typeface="Bosch Office Sans"/>
                </a:endParaRPr>
              </a:p>
            </p:txBody>
          </p:sp>
          <p:sp>
            <p:nvSpPr>
              <p:cNvPr id="68" name="Rounded Rectangle 67"/>
              <p:cNvSpPr/>
              <p:nvPr/>
            </p:nvSpPr>
            <p:spPr>
              <a:xfrm>
                <a:off x="6611083" y="3010818"/>
                <a:ext cx="1737703" cy="556912"/>
              </a:xfrm>
              <a:prstGeom prst="round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016264">
                  <a:defRPr/>
                </a:pPr>
                <a:r>
                  <a:rPr lang="en-GB" sz="1111" b="1" kern="0" dirty="0">
                    <a:solidFill>
                      <a:srgbClr val="000000"/>
                    </a:solidFill>
                    <a:latin typeface="Bosch Office Sans"/>
                  </a:rPr>
                  <a:t>Team3</a:t>
                </a: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5189857" y="3777582"/>
              <a:ext cx="559530" cy="758361"/>
              <a:chOff x="8261117" y="263277"/>
              <a:chExt cx="559530" cy="758361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8344207" y="263277"/>
                <a:ext cx="196676" cy="540791"/>
                <a:chOff x="1139396" y="1674984"/>
                <a:chExt cx="196676" cy="540791"/>
              </a:xfrm>
            </p:grpSpPr>
            <p:sp>
              <p:nvSpPr>
                <p:cNvPr id="64" name="Oval 63"/>
                <p:cNvSpPr/>
                <p:nvPr/>
              </p:nvSpPr>
              <p:spPr>
                <a:xfrm>
                  <a:off x="1139396" y="1674984"/>
                  <a:ext cx="196674" cy="196673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rgbClr val="FFC000"/>
                  </a:solidFill>
                  <a:prstDash val="solid"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rtlCol="0" anchor="ctr"/>
                <a:lstStyle/>
                <a:p>
                  <a:pPr algn="ctr" defTabSz="1016264">
                    <a:defRPr/>
                  </a:pPr>
                  <a:endParaRPr lang="en-GB" sz="2001" kern="0" dirty="0">
                    <a:solidFill>
                      <a:srgbClr val="000000"/>
                    </a:solidFill>
                    <a:latin typeface="Bosch Office Sans"/>
                  </a:endParaRPr>
                </a:p>
              </p:txBody>
            </p:sp>
            <p:sp>
              <p:nvSpPr>
                <p:cNvPr id="65" name="Arc 64"/>
                <p:cNvSpPr/>
                <p:nvPr/>
              </p:nvSpPr>
              <p:spPr>
                <a:xfrm rot="16200000">
                  <a:off x="1078396" y="1958099"/>
                  <a:ext cx="318677" cy="196675"/>
                </a:xfrm>
                <a:prstGeom prst="arc">
                  <a:avLst>
                    <a:gd name="adj1" fmla="val 16200000"/>
                    <a:gd name="adj2" fmla="val 5410978"/>
                  </a:avLst>
                </a:prstGeom>
                <a:solidFill>
                  <a:schemeClr val="bg2">
                    <a:lumMod val="40000"/>
                    <a:lumOff val="60000"/>
                  </a:schemeClr>
                </a:solidFill>
                <a:ln>
                  <a:solidFill>
                    <a:srgbClr val="FFC000"/>
                  </a:solidFill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1016264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GB" sz="2001">
                    <a:solidFill>
                      <a:prstClr val="black"/>
                    </a:solidFill>
                    <a:latin typeface="Bosch Office Sans"/>
                  </a:endParaRPr>
                </a:p>
              </p:txBody>
            </p:sp>
          </p:grpSp>
          <p:grpSp>
            <p:nvGrpSpPr>
              <p:cNvPr id="55" name="Group 54"/>
              <p:cNvGrpSpPr/>
              <p:nvPr/>
            </p:nvGrpSpPr>
            <p:grpSpPr>
              <a:xfrm>
                <a:off x="8261117" y="407124"/>
                <a:ext cx="196676" cy="540791"/>
                <a:chOff x="1139396" y="1674984"/>
                <a:chExt cx="196676" cy="540791"/>
              </a:xfrm>
            </p:grpSpPr>
            <p:sp>
              <p:nvSpPr>
                <p:cNvPr id="62" name="Oval 61"/>
                <p:cNvSpPr/>
                <p:nvPr/>
              </p:nvSpPr>
              <p:spPr>
                <a:xfrm>
                  <a:off x="1139396" y="1674984"/>
                  <a:ext cx="196674" cy="196673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rgbClr val="00B050"/>
                  </a:solidFill>
                  <a:prstDash val="solid"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rtlCol="0" anchor="ctr"/>
                <a:lstStyle/>
                <a:p>
                  <a:pPr algn="ctr" defTabSz="1016264">
                    <a:defRPr/>
                  </a:pPr>
                  <a:endParaRPr lang="en-GB" sz="2001" kern="0" dirty="0">
                    <a:solidFill>
                      <a:srgbClr val="000000"/>
                    </a:solidFill>
                    <a:latin typeface="Bosch Office Sans"/>
                  </a:endParaRPr>
                </a:p>
              </p:txBody>
            </p:sp>
            <p:sp>
              <p:nvSpPr>
                <p:cNvPr id="63" name="Arc 62"/>
                <p:cNvSpPr/>
                <p:nvPr/>
              </p:nvSpPr>
              <p:spPr>
                <a:xfrm rot="16200000">
                  <a:off x="1078396" y="1958099"/>
                  <a:ext cx="318677" cy="196675"/>
                </a:xfrm>
                <a:prstGeom prst="arc">
                  <a:avLst>
                    <a:gd name="adj1" fmla="val 16200000"/>
                    <a:gd name="adj2" fmla="val 5410978"/>
                  </a:avLst>
                </a:prstGeom>
                <a:solidFill>
                  <a:schemeClr val="bg2">
                    <a:lumMod val="40000"/>
                    <a:lumOff val="60000"/>
                  </a:schemeClr>
                </a:solidFill>
                <a:ln>
                  <a:solidFill>
                    <a:srgbClr val="00B050"/>
                  </a:solidFill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1016264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GB" sz="2001">
                    <a:solidFill>
                      <a:prstClr val="black"/>
                    </a:solidFill>
                    <a:latin typeface="Bosch Office Sans"/>
                  </a:endParaRP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8623971" y="317779"/>
                <a:ext cx="196676" cy="540791"/>
                <a:chOff x="1139396" y="1674984"/>
                <a:chExt cx="196676" cy="540791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1139396" y="1674984"/>
                  <a:ext cx="196674" cy="196673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rgbClr val="002060"/>
                  </a:solidFill>
                  <a:prstDash val="solid"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rtlCol="0" anchor="ctr"/>
                <a:lstStyle/>
                <a:p>
                  <a:pPr algn="ctr" defTabSz="1016264">
                    <a:defRPr/>
                  </a:pPr>
                  <a:endParaRPr lang="en-GB" sz="2001" kern="0" dirty="0">
                    <a:solidFill>
                      <a:srgbClr val="000000"/>
                    </a:solidFill>
                    <a:latin typeface="Bosch Office Sans"/>
                  </a:endParaRPr>
                </a:p>
              </p:txBody>
            </p:sp>
            <p:sp>
              <p:nvSpPr>
                <p:cNvPr id="61" name="Arc 60"/>
                <p:cNvSpPr/>
                <p:nvPr/>
              </p:nvSpPr>
              <p:spPr>
                <a:xfrm rot="16200000">
                  <a:off x="1078396" y="1958099"/>
                  <a:ext cx="318677" cy="196675"/>
                </a:xfrm>
                <a:prstGeom prst="arc">
                  <a:avLst>
                    <a:gd name="adj1" fmla="val 16200000"/>
                    <a:gd name="adj2" fmla="val 5410978"/>
                  </a:avLst>
                </a:prstGeom>
                <a:solidFill>
                  <a:schemeClr val="bg2">
                    <a:lumMod val="40000"/>
                    <a:lumOff val="60000"/>
                  </a:schemeClr>
                </a:solidFill>
                <a:ln>
                  <a:solidFill>
                    <a:srgbClr val="002060"/>
                  </a:solidFill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1016264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GB" sz="2001">
                    <a:solidFill>
                      <a:prstClr val="black"/>
                    </a:solidFill>
                    <a:latin typeface="Bosch Office Sans"/>
                  </a:endParaRPr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8525634" y="480847"/>
                <a:ext cx="196676" cy="540791"/>
                <a:chOff x="1139396" y="1674984"/>
                <a:chExt cx="196676" cy="540791"/>
              </a:xfrm>
            </p:grpSpPr>
            <p:sp>
              <p:nvSpPr>
                <p:cNvPr id="58" name="Oval 57"/>
                <p:cNvSpPr/>
                <p:nvPr/>
              </p:nvSpPr>
              <p:spPr>
                <a:xfrm>
                  <a:off x="1139396" y="1674984"/>
                  <a:ext cx="196674" cy="196673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rgbClr val="FF0000"/>
                  </a:solidFill>
                  <a:prstDash val="solid"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rtlCol="0" anchor="ctr"/>
                <a:lstStyle/>
                <a:p>
                  <a:pPr algn="ctr" defTabSz="1016264">
                    <a:defRPr/>
                  </a:pPr>
                  <a:endParaRPr lang="en-GB" sz="2001" kern="0" dirty="0">
                    <a:solidFill>
                      <a:srgbClr val="000000"/>
                    </a:solidFill>
                    <a:latin typeface="Bosch Office Sans"/>
                  </a:endParaRPr>
                </a:p>
              </p:txBody>
            </p:sp>
            <p:sp>
              <p:nvSpPr>
                <p:cNvPr id="59" name="Arc 58"/>
                <p:cNvSpPr/>
                <p:nvPr/>
              </p:nvSpPr>
              <p:spPr>
                <a:xfrm rot="16200000">
                  <a:off x="1078396" y="1958099"/>
                  <a:ext cx="318677" cy="196675"/>
                </a:xfrm>
                <a:prstGeom prst="arc">
                  <a:avLst>
                    <a:gd name="adj1" fmla="val 16200000"/>
                    <a:gd name="adj2" fmla="val 5410978"/>
                  </a:avLst>
                </a:prstGeom>
                <a:solidFill>
                  <a:schemeClr val="bg2">
                    <a:lumMod val="40000"/>
                    <a:lumOff val="60000"/>
                  </a:schemeClr>
                </a:solidFill>
                <a:ln>
                  <a:solidFill>
                    <a:srgbClr val="FF0000"/>
                  </a:solidFill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1016264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GB" sz="2001">
                    <a:solidFill>
                      <a:prstClr val="black"/>
                    </a:solidFill>
                    <a:latin typeface="Bosch Office Sans"/>
                  </a:endParaRPr>
                </a:p>
              </p:txBody>
            </p:sp>
          </p:grpSp>
        </p:grpSp>
      </p:grpSp>
      <p:grpSp>
        <p:nvGrpSpPr>
          <p:cNvPr id="69" name="Gruppieren 8"/>
          <p:cNvGrpSpPr/>
          <p:nvPr/>
        </p:nvGrpSpPr>
        <p:grpSpPr>
          <a:xfrm>
            <a:off x="923548" y="3442536"/>
            <a:ext cx="1000257" cy="920237"/>
            <a:chOff x="6355434" y="1875352"/>
            <a:chExt cx="1620000" cy="1379951"/>
          </a:xfrm>
        </p:grpSpPr>
        <p:grpSp>
          <p:nvGrpSpPr>
            <p:cNvPr id="70" name="Group 69"/>
            <p:cNvGrpSpPr/>
            <p:nvPr/>
          </p:nvGrpSpPr>
          <p:grpSpPr>
            <a:xfrm>
              <a:off x="6355434" y="1875352"/>
              <a:ext cx="1620000" cy="1379951"/>
              <a:chOff x="6157236" y="2918241"/>
              <a:chExt cx="2505808" cy="2294793"/>
            </a:xfrm>
          </p:grpSpPr>
          <p:sp>
            <p:nvSpPr>
              <p:cNvPr id="84" name="Isosceles Triangle 83"/>
              <p:cNvSpPr/>
              <p:nvPr/>
            </p:nvSpPr>
            <p:spPr>
              <a:xfrm rot="10800000">
                <a:off x="6157236" y="2918241"/>
                <a:ext cx="2505808" cy="2294793"/>
              </a:xfrm>
              <a:prstGeom prst="triangle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016264">
                  <a:defRPr/>
                </a:pPr>
                <a:endParaRPr lang="en-GB" sz="1334" b="1" kern="0" dirty="0">
                  <a:solidFill>
                    <a:srgbClr val="000000"/>
                  </a:solidFill>
                  <a:latin typeface="Bosch Office Sans"/>
                </a:endParaRPr>
              </a:p>
            </p:txBody>
          </p:sp>
          <p:sp>
            <p:nvSpPr>
              <p:cNvPr id="85" name="Isosceles Triangle 84"/>
              <p:cNvSpPr/>
              <p:nvPr/>
            </p:nvSpPr>
            <p:spPr>
              <a:xfrm rot="10800000">
                <a:off x="6468373" y="2926787"/>
                <a:ext cx="1880415" cy="1785085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1016264">
                  <a:defRPr/>
                </a:pPr>
                <a:endParaRPr lang="en-GB" sz="1334" b="1" kern="0" dirty="0">
                  <a:solidFill>
                    <a:srgbClr val="000000"/>
                  </a:solidFill>
                  <a:latin typeface="Bosch Office Sans"/>
                </a:endParaRPr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>
                <a:off x="6604195" y="3114850"/>
                <a:ext cx="1764656" cy="452879"/>
              </a:xfrm>
              <a:prstGeom prst="round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016264">
                  <a:defRPr/>
                </a:pPr>
                <a:r>
                  <a:rPr lang="en-GB" sz="1111" b="1" kern="0" dirty="0">
                    <a:solidFill>
                      <a:srgbClr val="000000"/>
                    </a:solidFill>
                    <a:latin typeface="Bosch Office Sans"/>
                  </a:rPr>
                  <a:t>Team2</a:t>
                </a:r>
                <a:endParaRPr lang="en-GB" sz="1167" b="1" kern="0" dirty="0">
                  <a:solidFill>
                    <a:srgbClr val="000000"/>
                  </a:solidFill>
                  <a:latin typeface="Bosch Office Sans"/>
                </a:endParaRP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6903844" y="2338086"/>
              <a:ext cx="559530" cy="758361"/>
              <a:chOff x="8261117" y="263277"/>
              <a:chExt cx="559530" cy="758361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8344207" y="263277"/>
                <a:ext cx="196676" cy="540791"/>
                <a:chOff x="1139396" y="1674984"/>
                <a:chExt cx="196676" cy="540791"/>
              </a:xfrm>
            </p:grpSpPr>
            <p:sp>
              <p:nvSpPr>
                <p:cNvPr id="82" name="Oval 81"/>
                <p:cNvSpPr/>
                <p:nvPr/>
              </p:nvSpPr>
              <p:spPr>
                <a:xfrm>
                  <a:off x="1139396" y="1674984"/>
                  <a:ext cx="196674" cy="196673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rgbClr val="FFC000"/>
                  </a:solidFill>
                  <a:prstDash val="solid"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rtlCol="0" anchor="ctr"/>
                <a:lstStyle/>
                <a:p>
                  <a:pPr algn="ctr" defTabSz="1016264">
                    <a:defRPr/>
                  </a:pPr>
                  <a:endParaRPr lang="en-GB" sz="2001" kern="0" dirty="0">
                    <a:solidFill>
                      <a:srgbClr val="000000"/>
                    </a:solidFill>
                    <a:latin typeface="Bosch Office Sans"/>
                  </a:endParaRPr>
                </a:p>
              </p:txBody>
            </p:sp>
            <p:sp>
              <p:nvSpPr>
                <p:cNvPr id="83" name="Arc 82"/>
                <p:cNvSpPr/>
                <p:nvPr/>
              </p:nvSpPr>
              <p:spPr>
                <a:xfrm rot="16200000">
                  <a:off x="1078396" y="1958099"/>
                  <a:ext cx="318677" cy="196675"/>
                </a:xfrm>
                <a:prstGeom prst="arc">
                  <a:avLst>
                    <a:gd name="adj1" fmla="val 16200000"/>
                    <a:gd name="adj2" fmla="val 5410978"/>
                  </a:avLst>
                </a:prstGeom>
                <a:solidFill>
                  <a:schemeClr val="bg2">
                    <a:lumMod val="40000"/>
                    <a:lumOff val="60000"/>
                  </a:schemeClr>
                </a:solidFill>
                <a:ln>
                  <a:solidFill>
                    <a:srgbClr val="FFC000"/>
                  </a:solidFill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1016264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GB" sz="2001">
                    <a:solidFill>
                      <a:prstClr val="black"/>
                    </a:solidFill>
                    <a:latin typeface="Bosch Office Sans"/>
                  </a:endParaRPr>
                </a:p>
              </p:txBody>
            </p:sp>
          </p:grpSp>
          <p:grpSp>
            <p:nvGrpSpPr>
              <p:cNvPr id="73" name="Group 72"/>
              <p:cNvGrpSpPr/>
              <p:nvPr/>
            </p:nvGrpSpPr>
            <p:grpSpPr>
              <a:xfrm>
                <a:off x="8261117" y="407124"/>
                <a:ext cx="196676" cy="540791"/>
                <a:chOff x="1139396" y="1674984"/>
                <a:chExt cx="196676" cy="540791"/>
              </a:xfrm>
            </p:grpSpPr>
            <p:sp>
              <p:nvSpPr>
                <p:cNvPr id="80" name="Oval 79"/>
                <p:cNvSpPr/>
                <p:nvPr/>
              </p:nvSpPr>
              <p:spPr>
                <a:xfrm>
                  <a:off x="1139396" y="1674984"/>
                  <a:ext cx="196674" cy="196673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rgbClr val="00B050"/>
                  </a:solidFill>
                  <a:prstDash val="solid"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rtlCol="0" anchor="ctr"/>
                <a:lstStyle/>
                <a:p>
                  <a:pPr algn="ctr" defTabSz="1016264">
                    <a:defRPr/>
                  </a:pPr>
                  <a:endParaRPr lang="en-GB" sz="2001" kern="0" dirty="0">
                    <a:solidFill>
                      <a:srgbClr val="000000"/>
                    </a:solidFill>
                    <a:latin typeface="Bosch Office Sans"/>
                  </a:endParaRPr>
                </a:p>
              </p:txBody>
            </p:sp>
            <p:sp>
              <p:nvSpPr>
                <p:cNvPr id="81" name="Arc 80"/>
                <p:cNvSpPr/>
                <p:nvPr/>
              </p:nvSpPr>
              <p:spPr>
                <a:xfrm rot="16200000">
                  <a:off x="1078396" y="1958099"/>
                  <a:ext cx="318677" cy="196675"/>
                </a:xfrm>
                <a:prstGeom prst="arc">
                  <a:avLst>
                    <a:gd name="adj1" fmla="val 16200000"/>
                    <a:gd name="adj2" fmla="val 5410978"/>
                  </a:avLst>
                </a:prstGeom>
                <a:solidFill>
                  <a:schemeClr val="bg2">
                    <a:lumMod val="40000"/>
                    <a:lumOff val="60000"/>
                  </a:schemeClr>
                </a:solidFill>
                <a:ln>
                  <a:solidFill>
                    <a:srgbClr val="00B050"/>
                  </a:solidFill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1016264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GB" sz="2001">
                    <a:solidFill>
                      <a:prstClr val="black"/>
                    </a:solidFill>
                    <a:latin typeface="Bosch Office Sans"/>
                  </a:endParaRPr>
                </a:p>
              </p:txBody>
            </p:sp>
          </p:grpSp>
          <p:grpSp>
            <p:nvGrpSpPr>
              <p:cNvPr id="74" name="Group 73"/>
              <p:cNvGrpSpPr/>
              <p:nvPr/>
            </p:nvGrpSpPr>
            <p:grpSpPr>
              <a:xfrm>
                <a:off x="8623971" y="317779"/>
                <a:ext cx="196676" cy="540791"/>
                <a:chOff x="1139396" y="1674984"/>
                <a:chExt cx="196676" cy="540791"/>
              </a:xfrm>
            </p:grpSpPr>
            <p:sp>
              <p:nvSpPr>
                <p:cNvPr id="78" name="Oval 77"/>
                <p:cNvSpPr/>
                <p:nvPr/>
              </p:nvSpPr>
              <p:spPr>
                <a:xfrm>
                  <a:off x="1139396" y="1674984"/>
                  <a:ext cx="196674" cy="196673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rgbClr val="002060"/>
                  </a:solidFill>
                  <a:prstDash val="solid"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rtlCol="0" anchor="ctr"/>
                <a:lstStyle/>
                <a:p>
                  <a:pPr algn="ctr" defTabSz="1016264">
                    <a:defRPr/>
                  </a:pPr>
                  <a:endParaRPr lang="en-GB" sz="2001" kern="0" dirty="0">
                    <a:solidFill>
                      <a:srgbClr val="000000"/>
                    </a:solidFill>
                    <a:latin typeface="Bosch Office Sans"/>
                  </a:endParaRPr>
                </a:p>
              </p:txBody>
            </p:sp>
            <p:sp>
              <p:nvSpPr>
                <p:cNvPr id="79" name="Arc 78"/>
                <p:cNvSpPr/>
                <p:nvPr/>
              </p:nvSpPr>
              <p:spPr>
                <a:xfrm rot="16200000">
                  <a:off x="1078396" y="1958099"/>
                  <a:ext cx="318677" cy="196675"/>
                </a:xfrm>
                <a:prstGeom prst="arc">
                  <a:avLst>
                    <a:gd name="adj1" fmla="val 16200000"/>
                    <a:gd name="adj2" fmla="val 5410978"/>
                  </a:avLst>
                </a:prstGeom>
                <a:solidFill>
                  <a:schemeClr val="bg2">
                    <a:lumMod val="40000"/>
                    <a:lumOff val="60000"/>
                  </a:schemeClr>
                </a:solidFill>
                <a:ln>
                  <a:solidFill>
                    <a:srgbClr val="002060"/>
                  </a:solidFill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1016264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GB" sz="2001">
                    <a:solidFill>
                      <a:prstClr val="black"/>
                    </a:solidFill>
                    <a:latin typeface="Bosch Office Sans"/>
                  </a:endParaRPr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8525634" y="480847"/>
                <a:ext cx="196676" cy="540791"/>
                <a:chOff x="1139396" y="1674984"/>
                <a:chExt cx="196676" cy="540791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1139396" y="1674984"/>
                  <a:ext cx="196674" cy="196673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rgbClr val="FF0000"/>
                  </a:solidFill>
                  <a:prstDash val="solid"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rtlCol="0" anchor="ctr"/>
                <a:lstStyle/>
                <a:p>
                  <a:pPr algn="ctr" defTabSz="1016264">
                    <a:defRPr/>
                  </a:pPr>
                  <a:endParaRPr lang="en-GB" sz="2001" kern="0" dirty="0">
                    <a:solidFill>
                      <a:srgbClr val="000000"/>
                    </a:solidFill>
                    <a:latin typeface="Bosch Office Sans"/>
                  </a:endParaRPr>
                </a:p>
              </p:txBody>
            </p:sp>
            <p:sp>
              <p:nvSpPr>
                <p:cNvPr id="77" name="Arc 76"/>
                <p:cNvSpPr/>
                <p:nvPr/>
              </p:nvSpPr>
              <p:spPr>
                <a:xfrm rot="16200000">
                  <a:off x="1078396" y="1958099"/>
                  <a:ext cx="318677" cy="196675"/>
                </a:xfrm>
                <a:prstGeom prst="arc">
                  <a:avLst>
                    <a:gd name="adj1" fmla="val 16200000"/>
                    <a:gd name="adj2" fmla="val 5410978"/>
                  </a:avLst>
                </a:prstGeom>
                <a:solidFill>
                  <a:schemeClr val="bg2">
                    <a:lumMod val="40000"/>
                    <a:lumOff val="60000"/>
                  </a:schemeClr>
                </a:solidFill>
                <a:ln>
                  <a:solidFill>
                    <a:srgbClr val="FF0000"/>
                  </a:solidFill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1016264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GB" sz="2001">
                    <a:solidFill>
                      <a:prstClr val="black"/>
                    </a:solidFill>
                    <a:latin typeface="Bosch Office Sans"/>
                  </a:endParaRPr>
                </a:p>
              </p:txBody>
            </p:sp>
          </p:grpSp>
        </p:grpSp>
      </p:grpSp>
      <p:sp>
        <p:nvSpPr>
          <p:cNvPr id="88" name="TextBox 6"/>
          <p:cNvSpPr txBox="1"/>
          <p:nvPr/>
        </p:nvSpPr>
        <p:spPr>
          <a:xfrm>
            <a:off x="390686" y="803795"/>
            <a:ext cx="5993434" cy="4697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1016264">
              <a:spcBef>
                <a:spcPts val="556"/>
              </a:spcBef>
              <a:defRPr/>
            </a:pPr>
            <a:r>
              <a:rPr lang="en-GB" sz="1778" kern="0" dirty="0" err="1" smtClean="0">
                <a:solidFill>
                  <a:srgbClr val="000000"/>
                </a:solidFill>
              </a:rPr>
              <a:t>Tayloristic</a:t>
            </a:r>
            <a:r>
              <a:rPr lang="en-GB" sz="1778" kern="0" dirty="0" smtClean="0">
                <a:solidFill>
                  <a:srgbClr val="000000"/>
                </a:solidFill>
              </a:rPr>
              <a:t> Approach -------- &gt;   Full Stack SW Team </a:t>
            </a:r>
          </a:p>
          <a:p>
            <a:pPr defTabSz="1016264">
              <a:spcBef>
                <a:spcPts val="556"/>
              </a:spcBef>
              <a:defRPr/>
            </a:pPr>
            <a:r>
              <a:rPr lang="en-GB" sz="1100" kern="0" dirty="0" smtClean="0">
                <a:solidFill>
                  <a:srgbClr val="000000"/>
                </a:solidFill>
              </a:rPr>
              <a:t>(Split responsibilities)                                                        (E2E responsibility)</a:t>
            </a:r>
            <a:endParaRPr lang="en-GB" sz="1100" kern="0" dirty="0">
              <a:solidFill>
                <a:srgbClr val="000000"/>
              </a:solidFill>
            </a:endParaRPr>
          </a:p>
        </p:txBody>
      </p:sp>
      <p:grpSp>
        <p:nvGrpSpPr>
          <p:cNvPr id="89" name="Gruppieren 122"/>
          <p:cNvGrpSpPr/>
          <p:nvPr/>
        </p:nvGrpSpPr>
        <p:grpSpPr>
          <a:xfrm>
            <a:off x="2295080" y="2411490"/>
            <a:ext cx="1000257" cy="920237"/>
            <a:chOff x="4645413" y="1875352"/>
            <a:chExt cx="1620000" cy="1379951"/>
          </a:xfrm>
        </p:grpSpPr>
        <p:grpSp>
          <p:nvGrpSpPr>
            <p:cNvPr id="90" name="Group 55"/>
            <p:cNvGrpSpPr/>
            <p:nvPr/>
          </p:nvGrpSpPr>
          <p:grpSpPr>
            <a:xfrm>
              <a:off x="4645413" y="1875352"/>
              <a:ext cx="1620000" cy="1379951"/>
              <a:chOff x="6157237" y="2918241"/>
              <a:chExt cx="2505808" cy="2294793"/>
            </a:xfrm>
          </p:grpSpPr>
          <p:sp>
            <p:nvSpPr>
              <p:cNvPr id="104" name="Isosceles Triangle 58"/>
              <p:cNvSpPr/>
              <p:nvPr/>
            </p:nvSpPr>
            <p:spPr>
              <a:xfrm rot="10800000">
                <a:off x="6157237" y="2918241"/>
                <a:ext cx="2505808" cy="2294793"/>
              </a:xfrm>
              <a:prstGeom prst="triangle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016264">
                  <a:defRPr/>
                </a:pPr>
                <a:endParaRPr lang="en-GB" sz="1334" b="1" kern="0" dirty="0">
                  <a:solidFill>
                    <a:srgbClr val="000000"/>
                  </a:solidFill>
                  <a:latin typeface="Bosch Office Sans"/>
                </a:endParaRPr>
              </a:p>
            </p:txBody>
          </p:sp>
          <p:sp>
            <p:nvSpPr>
              <p:cNvPr id="105" name="Isosceles Triangle 59"/>
              <p:cNvSpPr/>
              <p:nvPr/>
            </p:nvSpPr>
            <p:spPr>
              <a:xfrm rot="10800000">
                <a:off x="6468373" y="2926787"/>
                <a:ext cx="1880415" cy="1785085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1016264">
                  <a:defRPr/>
                </a:pPr>
                <a:endParaRPr lang="en-GB" sz="1334" b="1" kern="0" dirty="0">
                  <a:solidFill>
                    <a:srgbClr val="000000"/>
                  </a:solidFill>
                  <a:latin typeface="Bosch Office Sans"/>
                </a:endParaRPr>
              </a:p>
            </p:txBody>
          </p:sp>
          <p:sp>
            <p:nvSpPr>
              <p:cNvPr id="106" name="Rounded Rectangle 60"/>
              <p:cNvSpPr/>
              <p:nvPr/>
            </p:nvSpPr>
            <p:spPr>
              <a:xfrm>
                <a:off x="6619285" y="3082616"/>
                <a:ext cx="1565337" cy="485115"/>
              </a:xfrm>
              <a:prstGeom prst="round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40010" tIns="40010" rIns="40010" bIns="40010" rtlCol="0" anchor="ctr"/>
              <a:lstStyle/>
              <a:p>
                <a:pPr algn="ctr" defTabSz="1016264">
                  <a:defRPr/>
                </a:pPr>
                <a:r>
                  <a:rPr lang="en-GB" sz="1111" b="1" kern="0" dirty="0">
                    <a:solidFill>
                      <a:srgbClr val="000000"/>
                    </a:solidFill>
                    <a:latin typeface="Bosch Office Sans"/>
                  </a:rPr>
                  <a:t>Team1</a:t>
                </a:r>
              </a:p>
            </p:txBody>
          </p:sp>
        </p:grpSp>
        <p:grpSp>
          <p:nvGrpSpPr>
            <p:cNvPr id="91" name="Group 31"/>
            <p:cNvGrpSpPr/>
            <p:nvPr/>
          </p:nvGrpSpPr>
          <p:grpSpPr>
            <a:xfrm>
              <a:off x="5196385" y="2338086"/>
              <a:ext cx="559530" cy="758361"/>
              <a:chOff x="8261117" y="263277"/>
              <a:chExt cx="559530" cy="758361"/>
            </a:xfrm>
          </p:grpSpPr>
          <p:grpSp>
            <p:nvGrpSpPr>
              <p:cNvPr id="92" name="Group 66"/>
              <p:cNvGrpSpPr/>
              <p:nvPr/>
            </p:nvGrpSpPr>
            <p:grpSpPr>
              <a:xfrm>
                <a:off x="8344207" y="263277"/>
                <a:ext cx="196676" cy="540791"/>
                <a:chOff x="1139396" y="1674984"/>
                <a:chExt cx="196676" cy="540791"/>
              </a:xfrm>
            </p:grpSpPr>
            <p:sp>
              <p:nvSpPr>
                <p:cNvPr id="102" name="Oval 67"/>
                <p:cNvSpPr/>
                <p:nvPr/>
              </p:nvSpPr>
              <p:spPr>
                <a:xfrm>
                  <a:off x="1139396" y="1674984"/>
                  <a:ext cx="196674" cy="196673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rgbClr val="FFC000"/>
                  </a:solidFill>
                  <a:prstDash val="solid"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rtlCol="0" anchor="ctr"/>
                <a:lstStyle/>
                <a:p>
                  <a:pPr algn="ctr" defTabSz="1016264">
                    <a:defRPr/>
                  </a:pPr>
                  <a:endParaRPr lang="en-GB" sz="2001" kern="0" dirty="0">
                    <a:solidFill>
                      <a:srgbClr val="000000"/>
                    </a:solidFill>
                    <a:latin typeface="Bosch Office Sans"/>
                  </a:endParaRPr>
                </a:p>
              </p:txBody>
            </p:sp>
            <p:sp>
              <p:nvSpPr>
                <p:cNvPr id="103" name="Arc 68"/>
                <p:cNvSpPr/>
                <p:nvPr/>
              </p:nvSpPr>
              <p:spPr>
                <a:xfrm rot="16200000">
                  <a:off x="1078396" y="1958099"/>
                  <a:ext cx="318677" cy="196675"/>
                </a:xfrm>
                <a:prstGeom prst="arc">
                  <a:avLst>
                    <a:gd name="adj1" fmla="val 16200000"/>
                    <a:gd name="adj2" fmla="val 5410978"/>
                  </a:avLst>
                </a:prstGeom>
                <a:solidFill>
                  <a:schemeClr val="bg2">
                    <a:lumMod val="40000"/>
                    <a:lumOff val="60000"/>
                  </a:schemeClr>
                </a:solidFill>
                <a:ln>
                  <a:solidFill>
                    <a:srgbClr val="FFC000"/>
                  </a:solidFill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1016264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GB" sz="2001">
                    <a:solidFill>
                      <a:prstClr val="black"/>
                    </a:solidFill>
                    <a:latin typeface="Bosch Office Sans"/>
                  </a:endParaRPr>
                </a:p>
              </p:txBody>
            </p:sp>
          </p:grpSp>
          <p:grpSp>
            <p:nvGrpSpPr>
              <p:cNvPr id="93" name="Group 69"/>
              <p:cNvGrpSpPr/>
              <p:nvPr/>
            </p:nvGrpSpPr>
            <p:grpSpPr>
              <a:xfrm>
                <a:off x="8261117" y="407124"/>
                <a:ext cx="196676" cy="540791"/>
                <a:chOff x="1139396" y="1674984"/>
                <a:chExt cx="196676" cy="540791"/>
              </a:xfrm>
            </p:grpSpPr>
            <p:sp>
              <p:nvSpPr>
                <p:cNvPr id="100" name="Oval 70"/>
                <p:cNvSpPr/>
                <p:nvPr/>
              </p:nvSpPr>
              <p:spPr>
                <a:xfrm>
                  <a:off x="1139396" y="1674984"/>
                  <a:ext cx="196674" cy="196673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rgbClr val="00B050"/>
                  </a:solidFill>
                  <a:prstDash val="solid"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rtlCol="0" anchor="ctr"/>
                <a:lstStyle/>
                <a:p>
                  <a:pPr algn="ctr" defTabSz="1016264">
                    <a:defRPr/>
                  </a:pPr>
                  <a:endParaRPr lang="en-GB" sz="2001" kern="0" dirty="0">
                    <a:solidFill>
                      <a:srgbClr val="000000"/>
                    </a:solidFill>
                    <a:latin typeface="Bosch Office Sans"/>
                  </a:endParaRPr>
                </a:p>
              </p:txBody>
            </p:sp>
            <p:sp>
              <p:nvSpPr>
                <p:cNvPr id="101" name="Arc 71"/>
                <p:cNvSpPr/>
                <p:nvPr/>
              </p:nvSpPr>
              <p:spPr>
                <a:xfrm rot="16200000">
                  <a:off x="1078396" y="1958099"/>
                  <a:ext cx="318677" cy="196675"/>
                </a:xfrm>
                <a:prstGeom prst="arc">
                  <a:avLst>
                    <a:gd name="adj1" fmla="val 16200000"/>
                    <a:gd name="adj2" fmla="val 5410978"/>
                  </a:avLst>
                </a:prstGeom>
                <a:solidFill>
                  <a:schemeClr val="bg2">
                    <a:lumMod val="40000"/>
                    <a:lumOff val="60000"/>
                  </a:schemeClr>
                </a:solidFill>
                <a:ln>
                  <a:solidFill>
                    <a:srgbClr val="00B050"/>
                  </a:solidFill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1016264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GB" sz="2001">
                    <a:solidFill>
                      <a:prstClr val="black"/>
                    </a:solidFill>
                    <a:latin typeface="Bosch Office Sans"/>
                  </a:endParaRPr>
                </a:p>
              </p:txBody>
            </p:sp>
          </p:grpSp>
          <p:grpSp>
            <p:nvGrpSpPr>
              <p:cNvPr id="94" name="Group 73"/>
              <p:cNvGrpSpPr/>
              <p:nvPr/>
            </p:nvGrpSpPr>
            <p:grpSpPr>
              <a:xfrm>
                <a:off x="8623971" y="317779"/>
                <a:ext cx="196676" cy="540791"/>
                <a:chOff x="1139396" y="1674984"/>
                <a:chExt cx="196676" cy="540791"/>
              </a:xfrm>
            </p:grpSpPr>
            <p:sp>
              <p:nvSpPr>
                <p:cNvPr id="98" name="Oval 75"/>
                <p:cNvSpPr/>
                <p:nvPr/>
              </p:nvSpPr>
              <p:spPr>
                <a:xfrm>
                  <a:off x="1139396" y="1674984"/>
                  <a:ext cx="196674" cy="196673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rgbClr val="002060"/>
                  </a:solidFill>
                  <a:prstDash val="solid"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rtlCol="0" anchor="ctr"/>
                <a:lstStyle/>
                <a:p>
                  <a:pPr algn="ctr" defTabSz="1016264">
                    <a:defRPr/>
                  </a:pPr>
                  <a:endParaRPr lang="en-GB" sz="2001" kern="0" dirty="0">
                    <a:solidFill>
                      <a:srgbClr val="000000"/>
                    </a:solidFill>
                    <a:latin typeface="Bosch Office Sans"/>
                  </a:endParaRPr>
                </a:p>
              </p:txBody>
            </p:sp>
            <p:sp>
              <p:nvSpPr>
                <p:cNvPr id="99" name="Arc 76"/>
                <p:cNvSpPr/>
                <p:nvPr/>
              </p:nvSpPr>
              <p:spPr>
                <a:xfrm rot="16200000">
                  <a:off x="1078396" y="1958099"/>
                  <a:ext cx="318677" cy="196675"/>
                </a:xfrm>
                <a:prstGeom prst="arc">
                  <a:avLst>
                    <a:gd name="adj1" fmla="val 16200000"/>
                    <a:gd name="adj2" fmla="val 5410978"/>
                  </a:avLst>
                </a:prstGeom>
                <a:solidFill>
                  <a:schemeClr val="bg2">
                    <a:lumMod val="40000"/>
                    <a:lumOff val="60000"/>
                  </a:schemeClr>
                </a:solidFill>
                <a:ln>
                  <a:solidFill>
                    <a:srgbClr val="002060"/>
                  </a:solidFill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1016264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GB" sz="2001">
                    <a:solidFill>
                      <a:prstClr val="black"/>
                    </a:solidFill>
                    <a:latin typeface="Bosch Office Sans"/>
                  </a:endParaRPr>
                </a:p>
              </p:txBody>
            </p:sp>
          </p:grpSp>
          <p:grpSp>
            <p:nvGrpSpPr>
              <p:cNvPr id="95" name="Group 77"/>
              <p:cNvGrpSpPr/>
              <p:nvPr/>
            </p:nvGrpSpPr>
            <p:grpSpPr>
              <a:xfrm>
                <a:off x="8525634" y="480847"/>
                <a:ext cx="196676" cy="540791"/>
                <a:chOff x="1139396" y="1674984"/>
                <a:chExt cx="196676" cy="540791"/>
              </a:xfrm>
            </p:grpSpPr>
            <p:sp>
              <p:nvSpPr>
                <p:cNvPr id="96" name="Oval 78"/>
                <p:cNvSpPr/>
                <p:nvPr/>
              </p:nvSpPr>
              <p:spPr>
                <a:xfrm>
                  <a:off x="1139396" y="1674984"/>
                  <a:ext cx="196674" cy="196673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rgbClr val="FF0000"/>
                  </a:solidFill>
                  <a:prstDash val="solid"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rtlCol="0" anchor="ctr"/>
                <a:lstStyle/>
                <a:p>
                  <a:pPr algn="ctr" defTabSz="1016264">
                    <a:defRPr/>
                  </a:pPr>
                  <a:endParaRPr lang="en-GB" sz="2001" kern="0" dirty="0">
                    <a:solidFill>
                      <a:srgbClr val="000000"/>
                    </a:solidFill>
                    <a:latin typeface="Bosch Office Sans"/>
                  </a:endParaRPr>
                </a:p>
              </p:txBody>
            </p:sp>
            <p:sp>
              <p:nvSpPr>
                <p:cNvPr id="97" name="Arc 79"/>
                <p:cNvSpPr/>
                <p:nvPr/>
              </p:nvSpPr>
              <p:spPr>
                <a:xfrm rot="16200000">
                  <a:off x="1078396" y="1958099"/>
                  <a:ext cx="318677" cy="196675"/>
                </a:xfrm>
                <a:prstGeom prst="arc">
                  <a:avLst>
                    <a:gd name="adj1" fmla="val 16200000"/>
                    <a:gd name="adj2" fmla="val 5410978"/>
                  </a:avLst>
                </a:prstGeom>
                <a:solidFill>
                  <a:schemeClr val="bg2">
                    <a:lumMod val="40000"/>
                    <a:lumOff val="60000"/>
                  </a:schemeClr>
                </a:solidFill>
                <a:ln>
                  <a:solidFill>
                    <a:srgbClr val="FF0000"/>
                  </a:solidFill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1016264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GB" sz="2001">
                    <a:solidFill>
                      <a:prstClr val="black"/>
                    </a:solidFill>
                    <a:latin typeface="Bosch Office Sans"/>
                  </a:endParaRPr>
                </a:p>
              </p:txBody>
            </p:sp>
          </p:grpSp>
        </p:grpSp>
      </p:grpSp>
      <p:grpSp>
        <p:nvGrpSpPr>
          <p:cNvPr id="107" name="Gruppieren 140"/>
          <p:cNvGrpSpPr/>
          <p:nvPr/>
        </p:nvGrpSpPr>
        <p:grpSpPr>
          <a:xfrm>
            <a:off x="3557138" y="2404761"/>
            <a:ext cx="1000257" cy="920237"/>
            <a:chOff x="4645413" y="1875352"/>
            <a:chExt cx="1620000" cy="1379951"/>
          </a:xfrm>
        </p:grpSpPr>
        <p:grpSp>
          <p:nvGrpSpPr>
            <p:cNvPr id="108" name="Group 55"/>
            <p:cNvGrpSpPr/>
            <p:nvPr/>
          </p:nvGrpSpPr>
          <p:grpSpPr>
            <a:xfrm>
              <a:off x="4645413" y="1875352"/>
              <a:ext cx="1620000" cy="1379951"/>
              <a:chOff x="6157237" y="2918241"/>
              <a:chExt cx="2505808" cy="2294793"/>
            </a:xfrm>
          </p:grpSpPr>
          <p:sp>
            <p:nvSpPr>
              <p:cNvPr id="122" name="Isosceles Triangle 58"/>
              <p:cNvSpPr/>
              <p:nvPr/>
            </p:nvSpPr>
            <p:spPr>
              <a:xfrm rot="10800000">
                <a:off x="6157237" y="2918241"/>
                <a:ext cx="2505808" cy="2294793"/>
              </a:xfrm>
              <a:prstGeom prst="triangle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016264">
                  <a:defRPr/>
                </a:pPr>
                <a:endParaRPr lang="en-GB" sz="1334" b="1" kern="0" dirty="0">
                  <a:solidFill>
                    <a:srgbClr val="000000"/>
                  </a:solidFill>
                  <a:latin typeface="Bosch Office Sans"/>
                </a:endParaRPr>
              </a:p>
            </p:txBody>
          </p:sp>
          <p:sp>
            <p:nvSpPr>
              <p:cNvPr id="123" name="Isosceles Triangle 59"/>
              <p:cNvSpPr/>
              <p:nvPr/>
            </p:nvSpPr>
            <p:spPr>
              <a:xfrm rot="10800000">
                <a:off x="6468373" y="2926787"/>
                <a:ext cx="1880415" cy="1785085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1016264">
                  <a:defRPr/>
                </a:pPr>
                <a:endParaRPr lang="en-GB" sz="1334" b="1" kern="0" dirty="0">
                  <a:solidFill>
                    <a:srgbClr val="000000"/>
                  </a:solidFill>
                  <a:latin typeface="Bosch Office Sans"/>
                </a:endParaRPr>
              </a:p>
            </p:txBody>
          </p:sp>
          <p:sp>
            <p:nvSpPr>
              <p:cNvPr id="124" name="Rounded Rectangle 60"/>
              <p:cNvSpPr/>
              <p:nvPr/>
            </p:nvSpPr>
            <p:spPr>
              <a:xfrm>
                <a:off x="6619285" y="3082616"/>
                <a:ext cx="1565337" cy="485115"/>
              </a:xfrm>
              <a:prstGeom prst="round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40010" tIns="40010" rIns="40010" bIns="40010" rtlCol="0" anchor="ctr"/>
              <a:lstStyle/>
              <a:p>
                <a:pPr algn="ctr" defTabSz="1016264">
                  <a:defRPr/>
                </a:pPr>
                <a:r>
                  <a:rPr lang="en-GB" sz="1111" b="1" kern="0" dirty="0">
                    <a:solidFill>
                      <a:srgbClr val="000000"/>
                    </a:solidFill>
                    <a:latin typeface="Bosch Office Sans"/>
                  </a:rPr>
                  <a:t>Team1</a:t>
                </a:r>
              </a:p>
            </p:txBody>
          </p:sp>
        </p:grpSp>
        <p:grpSp>
          <p:nvGrpSpPr>
            <p:cNvPr id="109" name="Group 31"/>
            <p:cNvGrpSpPr/>
            <p:nvPr/>
          </p:nvGrpSpPr>
          <p:grpSpPr>
            <a:xfrm>
              <a:off x="5196385" y="2338086"/>
              <a:ext cx="559530" cy="758361"/>
              <a:chOff x="8261117" y="263277"/>
              <a:chExt cx="559530" cy="758361"/>
            </a:xfrm>
          </p:grpSpPr>
          <p:grpSp>
            <p:nvGrpSpPr>
              <p:cNvPr id="110" name="Group 66"/>
              <p:cNvGrpSpPr/>
              <p:nvPr/>
            </p:nvGrpSpPr>
            <p:grpSpPr>
              <a:xfrm>
                <a:off x="8344207" y="263277"/>
                <a:ext cx="196676" cy="540791"/>
                <a:chOff x="1139396" y="1674984"/>
                <a:chExt cx="196676" cy="540791"/>
              </a:xfrm>
            </p:grpSpPr>
            <p:sp>
              <p:nvSpPr>
                <p:cNvPr id="120" name="Oval 67"/>
                <p:cNvSpPr/>
                <p:nvPr/>
              </p:nvSpPr>
              <p:spPr>
                <a:xfrm>
                  <a:off x="1139396" y="1674984"/>
                  <a:ext cx="196674" cy="196673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rgbClr val="FFC000"/>
                  </a:solidFill>
                  <a:prstDash val="solid"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rtlCol="0" anchor="ctr"/>
                <a:lstStyle/>
                <a:p>
                  <a:pPr algn="ctr" defTabSz="1016264">
                    <a:defRPr/>
                  </a:pPr>
                  <a:endParaRPr lang="en-GB" sz="2001" kern="0" dirty="0">
                    <a:solidFill>
                      <a:srgbClr val="000000"/>
                    </a:solidFill>
                    <a:latin typeface="Bosch Office Sans"/>
                  </a:endParaRPr>
                </a:p>
              </p:txBody>
            </p:sp>
            <p:sp>
              <p:nvSpPr>
                <p:cNvPr id="121" name="Arc 68"/>
                <p:cNvSpPr/>
                <p:nvPr/>
              </p:nvSpPr>
              <p:spPr>
                <a:xfrm rot="16200000">
                  <a:off x="1078396" y="1958099"/>
                  <a:ext cx="318677" cy="196675"/>
                </a:xfrm>
                <a:prstGeom prst="arc">
                  <a:avLst>
                    <a:gd name="adj1" fmla="val 16200000"/>
                    <a:gd name="adj2" fmla="val 5410978"/>
                  </a:avLst>
                </a:prstGeom>
                <a:solidFill>
                  <a:schemeClr val="bg2">
                    <a:lumMod val="40000"/>
                    <a:lumOff val="60000"/>
                  </a:schemeClr>
                </a:solidFill>
                <a:ln>
                  <a:solidFill>
                    <a:srgbClr val="FFC000"/>
                  </a:solidFill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1016264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GB" sz="2001">
                    <a:solidFill>
                      <a:prstClr val="black"/>
                    </a:solidFill>
                    <a:latin typeface="Bosch Office Sans"/>
                  </a:endParaRPr>
                </a:p>
              </p:txBody>
            </p:sp>
          </p:grpSp>
          <p:grpSp>
            <p:nvGrpSpPr>
              <p:cNvPr id="111" name="Group 69"/>
              <p:cNvGrpSpPr/>
              <p:nvPr/>
            </p:nvGrpSpPr>
            <p:grpSpPr>
              <a:xfrm>
                <a:off x="8261117" y="407124"/>
                <a:ext cx="196676" cy="540791"/>
                <a:chOff x="1139396" y="1674984"/>
                <a:chExt cx="196676" cy="540791"/>
              </a:xfrm>
            </p:grpSpPr>
            <p:sp>
              <p:nvSpPr>
                <p:cNvPr id="118" name="Oval 70"/>
                <p:cNvSpPr/>
                <p:nvPr/>
              </p:nvSpPr>
              <p:spPr>
                <a:xfrm>
                  <a:off x="1139396" y="1674984"/>
                  <a:ext cx="196674" cy="196673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rgbClr val="00B050"/>
                  </a:solidFill>
                  <a:prstDash val="solid"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rtlCol="0" anchor="ctr"/>
                <a:lstStyle/>
                <a:p>
                  <a:pPr algn="ctr" defTabSz="1016264">
                    <a:defRPr/>
                  </a:pPr>
                  <a:endParaRPr lang="en-GB" sz="2001" kern="0" dirty="0">
                    <a:solidFill>
                      <a:srgbClr val="000000"/>
                    </a:solidFill>
                    <a:latin typeface="Bosch Office Sans"/>
                  </a:endParaRPr>
                </a:p>
              </p:txBody>
            </p:sp>
            <p:sp>
              <p:nvSpPr>
                <p:cNvPr id="119" name="Arc 71"/>
                <p:cNvSpPr/>
                <p:nvPr/>
              </p:nvSpPr>
              <p:spPr>
                <a:xfrm rot="16200000">
                  <a:off x="1078396" y="1958099"/>
                  <a:ext cx="318677" cy="196675"/>
                </a:xfrm>
                <a:prstGeom prst="arc">
                  <a:avLst>
                    <a:gd name="adj1" fmla="val 16200000"/>
                    <a:gd name="adj2" fmla="val 5410978"/>
                  </a:avLst>
                </a:prstGeom>
                <a:solidFill>
                  <a:schemeClr val="bg2">
                    <a:lumMod val="40000"/>
                    <a:lumOff val="60000"/>
                  </a:schemeClr>
                </a:solidFill>
                <a:ln>
                  <a:solidFill>
                    <a:srgbClr val="00B050"/>
                  </a:solidFill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1016264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GB" sz="2001">
                    <a:solidFill>
                      <a:prstClr val="black"/>
                    </a:solidFill>
                    <a:latin typeface="Bosch Office Sans"/>
                  </a:endParaRPr>
                </a:p>
              </p:txBody>
            </p:sp>
          </p:grpSp>
          <p:grpSp>
            <p:nvGrpSpPr>
              <p:cNvPr id="112" name="Group 73"/>
              <p:cNvGrpSpPr/>
              <p:nvPr/>
            </p:nvGrpSpPr>
            <p:grpSpPr>
              <a:xfrm>
                <a:off x="8623971" y="317779"/>
                <a:ext cx="196676" cy="540791"/>
                <a:chOff x="1139396" y="1674984"/>
                <a:chExt cx="196676" cy="540791"/>
              </a:xfrm>
            </p:grpSpPr>
            <p:sp>
              <p:nvSpPr>
                <p:cNvPr id="116" name="Oval 75"/>
                <p:cNvSpPr/>
                <p:nvPr/>
              </p:nvSpPr>
              <p:spPr>
                <a:xfrm>
                  <a:off x="1139396" y="1674984"/>
                  <a:ext cx="196674" cy="196673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rgbClr val="002060"/>
                  </a:solidFill>
                  <a:prstDash val="solid"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rtlCol="0" anchor="ctr"/>
                <a:lstStyle/>
                <a:p>
                  <a:pPr algn="ctr" defTabSz="1016264">
                    <a:defRPr/>
                  </a:pPr>
                  <a:endParaRPr lang="en-GB" sz="2001" kern="0" dirty="0">
                    <a:solidFill>
                      <a:srgbClr val="000000"/>
                    </a:solidFill>
                    <a:latin typeface="Bosch Office Sans"/>
                  </a:endParaRPr>
                </a:p>
              </p:txBody>
            </p:sp>
            <p:sp>
              <p:nvSpPr>
                <p:cNvPr id="117" name="Arc 76"/>
                <p:cNvSpPr/>
                <p:nvPr/>
              </p:nvSpPr>
              <p:spPr>
                <a:xfrm rot="16200000">
                  <a:off x="1078396" y="1958099"/>
                  <a:ext cx="318677" cy="196675"/>
                </a:xfrm>
                <a:prstGeom prst="arc">
                  <a:avLst>
                    <a:gd name="adj1" fmla="val 16200000"/>
                    <a:gd name="adj2" fmla="val 5410978"/>
                  </a:avLst>
                </a:prstGeom>
                <a:solidFill>
                  <a:schemeClr val="bg2">
                    <a:lumMod val="40000"/>
                    <a:lumOff val="60000"/>
                  </a:schemeClr>
                </a:solidFill>
                <a:ln>
                  <a:solidFill>
                    <a:srgbClr val="002060"/>
                  </a:solidFill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1016264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GB" sz="2001">
                    <a:solidFill>
                      <a:prstClr val="black"/>
                    </a:solidFill>
                    <a:latin typeface="Bosch Office Sans"/>
                  </a:endParaRPr>
                </a:p>
              </p:txBody>
            </p:sp>
          </p:grpSp>
          <p:grpSp>
            <p:nvGrpSpPr>
              <p:cNvPr id="113" name="Group 77"/>
              <p:cNvGrpSpPr/>
              <p:nvPr/>
            </p:nvGrpSpPr>
            <p:grpSpPr>
              <a:xfrm>
                <a:off x="8525634" y="480847"/>
                <a:ext cx="196676" cy="540791"/>
                <a:chOff x="1139396" y="1674984"/>
                <a:chExt cx="196676" cy="540791"/>
              </a:xfrm>
            </p:grpSpPr>
            <p:sp>
              <p:nvSpPr>
                <p:cNvPr id="114" name="Oval 78"/>
                <p:cNvSpPr/>
                <p:nvPr/>
              </p:nvSpPr>
              <p:spPr>
                <a:xfrm>
                  <a:off x="1139396" y="1674984"/>
                  <a:ext cx="196674" cy="196673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rgbClr val="FF0000"/>
                  </a:solidFill>
                  <a:prstDash val="solid"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rtlCol="0" anchor="ctr"/>
                <a:lstStyle/>
                <a:p>
                  <a:pPr algn="ctr" defTabSz="1016264">
                    <a:defRPr/>
                  </a:pPr>
                  <a:endParaRPr lang="en-GB" sz="2001" kern="0" dirty="0">
                    <a:solidFill>
                      <a:srgbClr val="000000"/>
                    </a:solidFill>
                    <a:latin typeface="Bosch Office Sans"/>
                  </a:endParaRPr>
                </a:p>
              </p:txBody>
            </p:sp>
            <p:sp>
              <p:nvSpPr>
                <p:cNvPr id="115" name="Arc 79"/>
                <p:cNvSpPr/>
                <p:nvPr/>
              </p:nvSpPr>
              <p:spPr>
                <a:xfrm rot="16200000">
                  <a:off x="1078396" y="1958099"/>
                  <a:ext cx="318677" cy="196675"/>
                </a:xfrm>
                <a:prstGeom prst="arc">
                  <a:avLst>
                    <a:gd name="adj1" fmla="val 16200000"/>
                    <a:gd name="adj2" fmla="val 5410978"/>
                  </a:avLst>
                </a:prstGeom>
                <a:solidFill>
                  <a:schemeClr val="bg2">
                    <a:lumMod val="40000"/>
                    <a:lumOff val="60000"/>
                  </a:schemeClr>
                </a:solidFill>
                <a:ln>
                  <a:solidFill>
                    <a:srgbClr val="FF0000"/>
                  </a:solidFill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1016264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GB" sz="2001">
                    <a:solidFill>
                      <a:prstClr val="black"/>
                    </a:solidFill>
                    <a:latin typeface="Bosch Office Sans"/>
                  </a:endParaRPr>
                </a:p>
              </p:txBody>
            </p:sp>
          </p:grpSp>
        </p:grpSp>
      </p:grpSp>
      <p:grpSp>
        <p:nvGrpSpPr>
          <p:cNvPr id="125" name="Gruppieren 158"/>
          <p:cNvGrpSpPr/>
          <p:nvPr/>
        </p:nvGrpSpPr>
        <p:grpSpPr>
          <a:xfrm>
            <a:off x="2282585" y="3445503"/>
            <a:ext cx="1000257" cy="920237"/>
            <a:chOff x="6355434" y="1875352"/>
            <a:chExt cx="1620000" cy="1379951"/>
          </a:xfrm>
        </p:grpSpPr>
        <p:grpSp>
          <p:nvGrpSpPr>
            <p:cNvPr id="126" name="Group 25"/>
            <p:cNvGrpSpPr/>
            <p:nvPr/>
          </p:nvGrpSpPr>
          <p:grpSpPr>
            <a:xfrm>
              <a:off x="6355434" y="1875352"/>
              <a:ext cx="1620000" cy="1379951"/>
              <a:chOff x="6157236" y="2918241"/>
              <a:chExt cx="2505808" cy="2294793"/>
            </a:xfrm>
          </p:grpSpPr>
          <p:sp>
            <p:nvSpPr>
              <p:cNvPr id="140" name="Isosceles Triangle 26"/>
              <p:cNvSpPr/>
              <p:nvPr/>
            </p:nvSpPr>
            <p:spPr>
              <a:xfrm rot="10800000">
                <a:off x="6157236" y="2918241"/>
                <a:ext cx="2505808" cy="2294793"/>
              </a:xfrm>
              <a:prstGeom prst="triangle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016264">
                  <a:defRPr/>
                </a:pPr>
                <a:endParaRPr lang="en-GB" sz="1334" b="1" kern="0" dirty="0">
                  <a:solidFill>
                    <a:srgbClr val="000000"/>
                  </a:solidFill>
                  <a:latin typeface="Bosch Office Sans"/>
                </a:endParaRPr>
              </a:p>
            </p:txBody>
          </p:sp>
          <p:sp>
            <p:nvSpPr>
              <p:cNvPr id="141" name="Isosceles Triangle 27"/>
              <p:cNvSpPr/>
              <p:nvPr/>
            </p:nvSpPr>
            <p:spPr>
              <a:xfrm rot="10800000">
                <a:off x="6468373" y="2926787"/>
                <a:ext cx="1880415" cy="1785085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1016264">
                  <a:defRPr/>
                </a:pPr>
                <a:endParaRPr lang="en-GB" sz="1334" b="1" kern="0" dirty="0">
                  <a:solidFill>
                    <a:srgbClr val="000000"/>
                  </a:solidFill>
                  <a:latin typeface="Bosch Office Sans"/>
                </a:endParaRPr>
              </a:p>
            </p:txBody>
          </p:sp>
          <p:sp>
            <p:nvSpPr>
              <p:cNvPr id="142" name="Rounded Rectangle 28"/>
              <p:cNvSpPr/>
              <p:nvPr/>
            </p:nvSpPr>
            <p:spPr>
              <a:xfrm>
                <a:off x="6604195" y="3114850"/>
                <a:ext cx="1764656" cy="452879"/>
              </a:xfrm>
              <a:prstGeom prst="round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016264">
                  <a:defRPr/>
                </a:pPr>
                <a:r>
                  <a:rPr lang="en-GB" sz="1111" b="1" kern="0" dirty="0">
                    <a:solidFill>
                      <a:srgbClr val="000000"/>
                    </a:solidFill>
                    <a:latin typeface="Bosch Office Sans"/>
                  </a:rPr>
                  <a:t>Team2</a:t>
                </a:r>
                <a:endParaRPr lang="en-GB" sz="1167" b="1" kern="0" dirty="0">
                  <a:solidFill>
                    <a:srgbClr val="000000"/>
                  </a:solidFill>
                  <a:latin typeface="Bosch Office Sans"/>
                </a:endParaRPr>
              </a:p>
            </p:txBody>
          </p:sp>
        </p:grpSp>
        <p:grpSp>
          <p:nvGrpSpPr>
            <p:cNvPr id="127" name="Group 93"/>
            <p:cNvGrpSpPr/>
            <p:nvPr/>
          </p:nvGrpSpPr>
          <p:grpSpPr>
            <a:xfrm>
              <a:off x="6903844" y="2338086"/>
              <a:ext cx="559530" cy="758361"/>
              <a:chOff x="8261117" y="263277"/>
              <a:chExt cx="559530" cy="758361"/>
            </a:xfrm>
          </p:grpSpPr>
          <p:grpSp>
            <p:nvGrpSpPr>
              <p:cNvPr id="128" name="Group 94"/>
              <p:cNvGrpSpPr/>
              <p:nvPr/>
            </p:nvGrpSpPr>
            <p:grpSpPr>
              <a:xfrm>
                <a:off x="8344207" y="263277"/>
                <a:ext cx="196676" cy="540791"/>
                <a:chOff x="1139396" y="1674984"/>
                <a:chExt cx="196676" cy="540791"/>
              </a:xfrm>
            </p:grpSpPr>
            <p:sp>
              <p:nvSpPr>
                <p:cNvPr id="138" name="Oval 104"/>
                <p:cNvSpPr/>
                <p:nvPr/>
              </p:nvSpPr>
              <p:spPr>
                <a:xfrm>
                  <a:off x="1139396" y="1674984"/>
                  <a:ext cx="196674" cy="196673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rgbClr val="FFC000"/>
                  </a:solidFill>
                  <a:prstDash val="solid"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rtlCol="0" anchor="ctr"/>
                <a:lstStyle/>
                <a:p>
                  <a:pPr algn="ctr" defTabSz="1016264">
                    <a:defRPr/>
                  </a:pPr>
                  <a:endParaRPr lang="en-GB" sz="2001" kern="0" dirty="0">
                    <a:solidFill>
                      <a:srgbClr val="000000"/>
                    </a:solidFill>
                    <a:latin typeface="Bosch Office Sans"/>
                  </a:endParaRPr>
                </a:p>
              </p:txBody>
            </p:sp>
            <p:sp>
              <p:nvSpPr>
                <p:cNvPr id="139" name="Arc 105"/>
                <p:cNvSpPr/>
                <p:nvPr/>
              </p:nvSpPr>
              <p:spPr>
                <a:xfrm rot="16200000">
                  <a:off x="1078396" y="1958099"/>
                  <a:ext cx="318677" cy="196675"/>
                </a:xfrm>
                <a:prstGeom prst="arc">
                  <a:avLst>
                    <a:gd name="adj1" fmla="val 16200000"/>
                    <a:gd name="adj2" fmla="val 5410978"/>
                  </a:avLst>
                </a:prstGeom>
                <a:solidFill>
                  <a:schemeClr val="bg2">
                    <a:lumMod val="40000"/>
                    <a:lumOff val="60000"/>
                  </a:schemeClr>
                </a:solidFill>
                <a:ln>
                  <a:solidFill>
                    <a:srgbClr val="FFC000"/>
                  </a:solidFill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1016264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GB" sz="2001">
                    <a:solidFill>
                      <a:prstClr val="black"/>
                    </a:solidFill>
                    <a:latin typeface="Bosch Office Sans"/>
                  </a:endParaRPr>
                </a:p>
              </p:txBody>
            </p:sp>
          </p:grpSp>
          <p:grpSp>
            <p:nvGrpSpPr>
              <p:cNvPr id="129" name="Group 95"/>
              <p:cNvGrpSpPr/>
              <p:nvPr/>
            </p:nvGrpSpPr>
            <p:grpSpPr>
              <a:xfrm>
                <a:off x="8261117" y="407124"/>
                <a:ext cx="196676" cy="540791"/>
                <a:chOff x="1139396" y="1674984"/>
                <a:chExt cx="196676" cy="540791"/>
              </a:xfrm>
            </p:grpSpPr>
            <p:sp>
              <p:nvSpPr>
                <p:cNvPr id="136" name="Oval 102"/>
                <p:cNvSpPr/>
                <p:nvPr/>
              </p:nvSpPr>
              <p:spPr>
                <a:xfrm>
                  <a:off x="1139396" y="1674984"/>
                  <a:ext cx="196674" cy="196673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rgbClr val="00B050"/>
                  </a:solidFill>
                  <a:prstDash val="solid"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rtlCol="0" anchor="ctr"/>
                <a:lstStyle/>
                <a:p>
                  <a:pPr algn="ctr" defTabSz="1016264">
                    <a:defRPr/>
                  </a:pPr>
                  <a:endParaRPr lang="en-GB" sz="2001" kern="0" dirty="0">
                    <a:solidFill>
                      <a:srgbClr val="000000"/>
                    </a:solidFill>
                    <a:latin typeface="Bosch Office Sans"/>
                  </a:endParaRPr>
                </a:p>
              </p:txBody>
            </p:sp>
            <p:sp>
              <p:nvSpPr>
                <p:cNvPr id="137" name="Arc 103"/>
                <p:cNvSpPr/>
                <p:nvPr/>
              </p:nvSpPr>
              <p:spPr>
                <a:xfrm rot="16200000">
                  <a:off x="1078396" y="1958099"/>
                  <a:ext cx="318677" cy="196675"/>
                </a:xfrm>
                <a:prstGeom prst="arc">
                  <a:avLst>
                    <a:gd name="adj1" fmla="val 16200000"/>
                    <a:gd name="adj2" fmla="val 5410978"/>
                  </a:avLst>
                </a:prstGeom>
                <a:solidFill>
                  <a:schemeClr val="bg2">
                    <a:lumMod val="40000"/>
                    <a:lumOff val="60000"/>
                  </a:schemeClr>
                </a:solidFill>
                <a:ln>
                  <a:solidFill>
                    <a:srgbClr val="00B050"/>
                  </a:solidFill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1016264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GB" sz="2001">
                    <a:solidFill>
                      <a:prstClr val="black"/>
                    </a:solidFill>
                    <a:latin typeface="Bosch Office Sans"/>
                  </a:endParaRPr>
                </a:p>
              </p:txBody>
            </p:sp>
          </p:grpSp>
          <p:grpSp>
            <p:nvGrpSpPr>
              <p:cNvPr id="130" name="Group 96"/>
              <p:cNvGrpSpPr/>
              <p:nvPr/>
            </p:nvGrpSpPr>
            <p:grpSpPr>
              <a:xfrm>
                <a:off x="8623971" y="317779"/>
                <a:ext cx="196676" cy="540791"/>
                <a:chOff x="1139396" y="1674984"/>
                <a:chExt cx="196676" cy="540791"/>
              </a:xfrm>
            </p:grpSpPr>
            <p:sp>
              <p:nvSpPr>
                <p:cNvPr id="134" name="Oval 100"/>
                <p:cNvSpPr/>
                <p:nvPr/>
              </p:nvSpPr>
              <p:spPr>
                <a:xfrm>
                  <a:off x="1139396" y="1674984"/>
                  <a:ext cx="196674" cy="196673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rgbClr val="002060"/>
                  </a:solidFill>
                  <a:prstDash val="solid"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rtlCol="0" anchor="ctr"/>
                <a:lstStyle/>
                <a:p>
                  <a:pPr algn="ctr" defTabSz="1016264">
                    <a:defRPr/>
                  </a:pPr>
                  <a:endParaRPr lang="en-GB" sz="2001" kern="0" dirty="0">
                    <a:solidFill>
                      <a:srgbClr val="000000"/>
                    </a:solidFill>
                    <a:latin typeface="Bosch Office Sans"/>
                  </a:endParaRPr>
                </a:p>
              </p:txBody>
            </p:sp>
            <p:sp>
              <p:nvSpPr>
                <p:cNvPr id="135" name="Arc 101"/>
                <p:cNvSpPr/>
                <p:nvPr/>
              </p:nvSpPr>
              <p:spPr>
                <a:xfrm rot="16200000">
                  <a:off x="1078396" y="1958099"/>
                  <a:ext cx="318677" cy="196675"/>
                </a:xfrm>
                <a:prstGeom prst="arc">
                  <a:avLst>
                    <a:gd name="adj1" fmla="val 16200000"/>
                    <a:gd name="adj2" fmla="val 5410978"/>
                  </a:avLst>
                </a:prstGeom>
                <a:solidFill>
                  <a:schemeClr val="bg2">
                    <a:lumMod val="40000"/>
                    <a:lumOff val="60000"/>
                  </a:schemeClr>
                </a:solidFill>
                <a:ln>
                  <a:solidFill>
                    <a:srgbClr val="002060"/>
                  </a:solidFill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1016264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GB" sz="2001">
                    <a:solidFill>
                      <a:prstClr val="black"/>
                    </a:solidFill>
                    <a:latin typeface="Bosch Office Sans"/>
                  </a:endParaRPr>
                </a:p>
              </p:txBody>
            </p:sp>
          </p:grpSp>
          <p:grpSp>
            <p:nvGrpSpPr>
              <p:cNvPr id="131" name="Group 97"/>
              <p:cNvGrpSpPr/>
              <p:nvPr/>
            </p:nvGrpSpPr>
            <p:grpSpPr>
              <a:xfrm>
                <a:off x="8525634" y="480847"/>
                <a:ext cx="196676" cy="540791"/>
                <a:chOff x="1139396" y="1674984"/>
                <a:chExt cx="196676" cy="540791"/>
              </a:xfrm>
            </p:grpSpPr>
            <p:sp>
              <p:nvSpPr>
                <p:cNvPr id="132" name="Oval 98"/>
                <p:cNvSpPr/>
                <p:nvPr/>
              </p:nvSpPr>
              <p:spPr>
                <a:xfrm>
                  <a:off x="1139396" y="1674984"/>
                  <a:ext cx="196674" cy="196673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rgbClr val="FF0000"/>
                  </a:solidFill>
                  <a:prstDash val="solid"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rtlCol="0" anchor="ctr"/>
                <a:lstStyle/>
                <a:p>
                  <a:pPr algn="ctr" defTabSz="1016264">
                    <a:defRPr/>
                  </a:pPr>
                  <a:endParaRPr lang="en-GB" sz="2001" kern="0" dirty="0">
                    <a:solidFill>
                      <a:srgbClr val="000000"/>
                    </a:solidFill>
                    <a:latin typeface="Bosch Office Sans"/>
                  </a:endParaRPr>
                </a:p>
              </p:txBody>
            </p:sp>
            <p:sp>
              <p:nvSpPr>
                <p:cNvPr id="133" name="Arc 99"/>
                <p:cNvSpPr/>
                <p:nvPr/>
              </p:nvSpPr>
              <p:spPr>
                <a:xfrm rot="16200000">
                  <a:off x="1078396" y="1958099"/>
                  <a:ext cx="318677" cy="196675"/>
                </a:xfrm>
                <a:prstGeom prst="arc">
                  <a:avLst>
                    <a:gd name="adj1" fmla="val 16200000"/>
                    <a:gd name="adj2" fmla="val 5410978"/>
                  </a:avLst>
                </a:prstGeom>
                <a:solidFill>
                  <a:schemeClr val="bg2">
                    <a:lumMod val="40000"/>
                    <a:lumOff val="60000"/>
                  </a:schemeClr>
                </a:solidFill>
                <a:ln>
                  <a:solidFill>
                    <a:srgbClr val="FF0000"/>
                  </a:solidFill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1016264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GB" sz="2001">
                    <a:solidFill>
                      <a:prstClr val="black"/>
                    </a:solidFill>
                    <a:latin typeface="Bosch Office Sans"/>
                  </a:endParaRPr>
                </a:p>
              </p:txBody>
            </p:sp>
          </p:grpSp>
        </p:grpSp>
      </p:grpSp>
      <p:grpSp>
        <p:nvGrpSpPr>
          <p:cNvPr id="143" name="Gruppieren 176"/>
          <p:cNvGrpSpPr/>
          <p:nvPr/>
        </p:nvGrpSpPr>
        <p:grpSpPr>
          <a:xfrm>
            <a:off x="2271670" y="4502619"/>
            <a:ext cx="1000257" cy="920237"/>
            <a:chOff x="4645413" y="3319128"/>
            <a:chExt cx="1620000" cy="1379951"/>
          </a:xfrm>
        </p:grpSpPr>
        <p:grpSp>
          <p:nvGrpSpPr>
            <p:cNvPr id="144" name="Group 35"/>
            <p:cNvGrpSpPr/>
            <p:nvPr/>
          </p:nvGrpSpPr>
          <p:grpSpPr>
            <a:xfrm>
              <a:off x="4645413" y="3319128"/>
              <a:ext cx="1620000" cy="1379951"/>
              <a:chOff x="6157236" y="2918240"/>
              <a:chExt cx="2505808" cy="2294793"/>
            </a:xfrm>
          </p:grpSpPr>
          <p:sp>
            <p:nvSpPr>
              <p:cNvPr id="158" name="Isosceles Triangle 37"/>
              <p:cNvSpPr/>
              <p:nvPr/>
            </p:nvSpPr>
            <p:spPr>
              <a:xfrm rot="10800000">
                <a:off x="6157236" y="2918240"/>
                <a:ext cx="2505808" cy="2294793"/>
              </a:xfrm>
              <a:prstGeom prst="triangle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016264">
                  <a:defRPr/>
                </a:pPr>
                <a:endParaRPr lang="en-GB" sz="1334" b="1" kern="0" dirty="0">
                  <a:solidFill>
                    <a:srgbClr val="000000"/>
                  </a:solidFill>
                  <a:latin typeface="Bosch Office Sans"/>
                </a:endParaRPr>
              </a:p>
            </p:txBody>
          </p:sp>
          <p:sp>
            <p:nvSpPr>
              <p:cNvPr id="159" name="Isosceles Triangle 38"/>
              <p:cNvSpPr/>
              <p:nvPr/>
            </p:nvSpPr>
            <p:spPr>
              <a:xfrm rot="10800000">
                <a:off x="6468373" y="2926787"/>
                <a:ext cx="1880415" cy="1785085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1016264">
                  <a:defRPr/>
                </a:pPr>
                <a:endParaRPr lang="en-GB" sz="1334" b="1" kern="0" dirty="0">
                  <a:solidFill>
                    <a:srgbClr val="000000"/>
                  </a:solidFill>
                  <a:latin typeface="Bosch Office Sans"/>
                </a:endParaRPr>
              </a:p>
            </p:txBody>
          </p:sp>
          <p:sp>
            <p:nvSpPr>
              <p:cNvPr id="160" name="Rounded Rectangle 39"/>
              <p:cNvSpPr/>
              <p:nvPr/>
            </p:nvSpPr>
            <p:spPr>
              <a:xfrm>
                <a:off x="6611083" y="3010818"/>
                <a:ext cx="1737703" cy="556912"/>
              </a:xfrm>
              <a:prstGeom prst="round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016264">
                  <a:defRPr/>
                </a:pPr>
                <a:r>
                  <a:rPr lang="en-GB" sz="1111" b="1" kern="0" dirty="0">
                    <a:solidFill>
                      <a:srgbClr val="000000"/>
                    </a:solidFill>
                    <a:latin typeface="Bosch Office Sans"/>
                  </a:rPr>
                  <a:t>Team3</a:t>
                </a:r>
              </a:p>
            </p:txBody>
          </p:sp>
        </p:grpSp>
        <p:grpSp>
          <p:nvGrpSpPr>
            <p:cNvPr id="145" name="Group 80"/>
            <p:cNvGrpSpPr/>
            <p:nvPr/>
          </p:nvGrpSpPr>
          <p:grpSpPr>
            <a:xfrm>
              <a:off x="5189857" y="3777582"/>
              <a:ext cx="559530" cy="758361"/>
              <a:chOff x="8261117" y="263277"/>
              <a:chExt cx="559530" cy="758361"/>
            </a:xfrm>
          </p:grpSpPr>
          <p:grpSp>
            <p:nvGrpSpPr>
              <p:cNvPr id="146" name="Group 81"/>
              <p:cNvGrpSpPr/>
              <p:nvPr/>
            </p:nvGrpSpPr>
            <p:grpSpPr>
              <a:xfrm>
                <a:off x="8344207" y="263277"/>
                <a:ext cx="196676" cy="540791"/>
                <a:chOff x="1139396" y="1674984"/>
                <a:chExt cx="196676" cy="540791"/>
              </a:xfrm>
            </p:grpSpPr>
            <p:sp>
              <p:nvSpPr>
                <p:cNvPr id="156" name="Oval 91"/>
                <p:cNvSpPr/>
                <p:nvPr/>
              </p:nvSpPr>
              <p:spPr>
                <a:xfrm>
                  <a:off x="1139396" y="1674984"/>
                  <a:ext cx="196674" cy="196673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rgbClr val="FFC000"/>
                  </a:solidFill>
                  <a:prstDash val="solid"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rtlCol="0" anchor="ctr"/>
                <a:lstStyle/>
                <a:p>
                  <a:pPr algn="ctr" defTabSz="1016264">
                    <a:defRPr/>
                  </a:pPr>
                  <a:endParaRPr lang="en-GB" sz="2001" kern="0" dirty="0">
                    <a:solidFill>
                      <a:srgbClr val="000000"/>
                    </a:solidFill>
                    <a:latin typeface="Bosch Office Sans"/>
                  </a:endParaRPr>
                </a:p>
              </p:txBody>
            </p:sp>
            <p:sp>
              <p:nvSpPr>
                <p:cNvPr id="157" name="Arc 92"/>
                <p:cNvSpPr/>
                <p:nvPr/>
              </p:nvSpPr>
              <p:spPr>
                <a:xfrm rot="16200000">
                  <a:off x="1078396" y="1958099"/>
                  <a:ext cx="318677" cy="196675"/>
                </a:xfrm>
                <a:prstGeom prst="arc">
                  <a:avLst>
                    <a:gd name="adj1" fmla="val 16200000"/>
                    <a:gd name="adj2" fmla="val 5410978"/>
                  </a:avLst>
                </a:prstGeom>
                <a:solidFill>
                  <a:schemeClr val="bg2">
                    <a:lumMod val="40000"/>
                    <a:lumOff val="60000"/>
                  </a:schemeClr>
                </a:solidFill>
                <a:ln>
                  <a:solidFill>
                    <a:srgbClr val="FFC000"/>
                  </a:solidFill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1016264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GB" sz="2001">
                    <a:solidFill>
                      <a:prstClr val="black"/>
                    </a:solidFill>
                    <a:latin typeface="Bosch Office Sans"/>
                  </a:endParaRPr>
                </a:p>
              </p:txBody>
            </p:sp>
          </p:grpSp>
          <p:grpSp>
            <p:nvGrpSpPr>
              <p:cNvPr id="147" name="Group 82"/>
              <p:cNvGrpSpPr/>
              <p:nvPr/>
            </p:nvGrpSpPr>
            <p:grpSpPr>
              <a:xfrm>
                <a:off x="8261117" y="407124"/>
                <a:ext cx="196676" cy="540791"/>
                <a:chOff x="1139396" y="1674984"/>
                <a:chExt cx="196676" cy="540791"/>
              </a:xfrm>
            </p:grpSpPr>
            <p:sp>
              <p:nvSpPr>
                <p:cNvPr id="154" name="Oval 89"/>
                <p:cNvSpPr/>
                <p:nvPr/>
              </p:nvSpPr>
              <p:spPr>
                <a:xfrm>
                  <a:off x="1139396" y="1674984"/>
                  <a:ext cx="196674" cy="196673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rgbClr val="00B050"/>
                  </a:solidFill>
                  <a:prstDash val="solid"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rtlCol="0" anchor="ctr"/>
                <a:lstStyle/>
                <a:p>
                  <a:pPr algn="ctr" defTabSz="1016264">
                    <a:defRPr/>
                  </a:pPr>
                  <a:endParaRPr lang="en-GB" sz="2001" kern="0" dirty="0">
                    <a:solidFill>
                      <a:srgbClr val="000000"/>
                    </a:solidFill>
                    <a:latin typeface="Bosch Office Sans"/>
                  </a:endParaRPr>
                </a:p>
              </p:txBody>
            </p:sp>
            <p:sp>
              <p:nvSpPr>
                <p:cNvPr id="155" name="Arc 90"/>
                <p:cNvSpPr/>
                <p:nvPr/>
              </p:nvSpPr>
              <p:spPr>
                <a:xfrm rot="16200000">
                  <a:off x="1078396" y="1958099"/>
                  <a:ext cx="318677" cy="196675"/>
                </a:xfrm>
                <a:prstGeom prst="arc">
                  <a:avLst>
                    <a:gd name="adj1" fmla="val 16200000"/>
                    <a:gd name="adj2" fmla="val 5410978"/>
                  </a:avLst>
                </a:prstGeom>
                <a:solidFill>
                  <a:schemeClr val="bg2">
                    <a:lumMod val="40000"/>
                    <a:lumOff val="60000"/>
                  </a:schemeClr>
                </a:solidFill>
                <a:ln>
                  <a:solidFill>
                    <a:srgbClr val="00B050"/>
                  </a:solidFill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1016264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GB" sz="2001">
                    <a:solidFill>
                      <a:prstClr val="black"/>
                    </a:solidFill>
                    <a:latin typeface="Bosch Office Sans"/>
                  </a:endParaRPr>
                </a:p>
              </p:txBody>
            </p:sp>
          </p:grpSp>
          <p:grpSp>
            <p:nvGrpSpPr>
              <p:cNvPr id="148" name="Group 83"/>
              <p:cNvGrpSpPr/>
              <p:nvPr/>
            </p:nvGrpSpPr>
            <p:grpSpPr>
              <a:xfrm>
                <a:off x="8623971" y="317779"/>
                <a:ext cx="196676" cy="540791"/>
                <a:chOff x="1139396" y="1674984"/>
                <a:chExt cx="196676" cy="540791"/>
              </a:xfrm>
            </p:grpSpPr>
            <p:sp>
              <p:nvSpPr>
                <p:cNvPr id="152" name="Oval 87"/>
                <p:cNvSpPr/>
                <p:nvPr/>
              </p:nvSpPr>
              <p:spPr>
                <a:xfrm>
                  <a:off x="1139396" y="1674984"/>
                  <a:ext cx="196674" cy="196673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rgbClr val="002060"/>
                  </a:solidFill>
                  <a:prstDash val="solid"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rtlCol="0" anchor="ctr"/>
                <a:lstStyle/>
                <a:p>
                  <a:pPr algn="ctr" defTabSz="1016264">
                    <a:defRPr/>
                  </a:pPr>
                  <a:endParaRPr lang="en-GB" sz="2001" kern="0" dirty="0">
                    <a:solidFill>
                      <a:srgbClr val="000000"/>
                    </a:solidFill>
                    <a:latin typeface="Bosch Office Sans"/>
                  </a:endParaRPr>
                </a:p>
              </p:txBody>
            </p:sp>
            <p:sp>
              <p:nvSpPr>
                <p:cNvPr id="153" name="Arc 88"/>
                <p:cNvSpPr/>
                <p:nvPr/>
              </p:nvSpPr>
              <p:spPr>
                <a:xfrm rot="16200000">
                  <a:off x="1078396" y="1958099"/>
                  <a:ext cx="318677" cy="196675"/>
                </a:xfrm>
                <a:prstGeom prst="arc">
                  <a:avLst>
                    <a:gd name="adj1" fmla="val 16200000"/>
                    <a:gd name="adj2" fmla="val 5410978"/>
                  </a:avLst>
                </a:prstGeom>
                <a:solidFill>
                  <a:schemeClr val="bg2">
                    <a:lumMod val="40000"/>
                    <a:lumOff val="60000"/>
                  </a:schemeClr>
                </a:solidFill>
                <a:ln>
                  <a:solidFill>
                    <a:srgbClr val="002060"/>
                  </a:solidFill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1016264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GB" sz="2001">
                    <a:solidFill>
                      <a:prstClr val="black"/>
                    </a:solidFill>
                    <a:latin typeface="Bosch Office Sans"/>
                  </a:endParaRPr>
                </a:p>
              </p:txBody>
            </p:sp>
          </p:grpSp>
          <p:grpSp>
            <p:nvGrpSpPr>
              <p:cNvPr id="149" name="Group 84"/>
              <p:cNvGrpSpPr/>
              <p:nvPr/>
            </p:nvGrpSpPr>
            <p:grpSpPr>
              <a:xfrm>
                <a:off x="8525634" y="480847"/>
                <a:ext cx="196676" cy="540791"/>
                <a:chOff x="1139396" y="1674984"/>
                <a:chExt cx="196676" cy="540791"/>
              </a:xfrm>
            </p:grpSpPr>
            <p:sp>
              <p:nvSpPr>
                <p:cNvPr id="150" name="Oval 85"/>
                <p:cNvSpPr/>
                <p:nvPr/>
              </p:nvSpPr>
              <p:spPr>
                <a:xfrm>
                  <a:off x="1139396" y="1674984"/>
                  <a:ext cx="196674" cy="196673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rgbClr val="FF0000"/>
                  </a:solidFill>
                  <a:prstDash val="solid"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rtlCol="0" anchor="ctr"/>
                <a:lstStyle/>
                <a:p>
                  <a:pPr algn="ctr" defTabSz="1016264">
                    <a:defRPr/>
                  </a:pPr>
                  <a:endParaRPr lang="en-GB" sz="2001" kern="0" dirty="0">
                    <a:solidFill>
                      <a:srgbClr val="000000"/>
                    </a:solidFill>
                    <a:latin typeface="Bosch Office Sans"/>
                  </a:endParaRPr>
                </a:p>
              </p:txBody>
            </p:sp>
            <p:sp>
              <p:nvSpPr>
                <p:cNvPr id="151" name="Arc 86"/>
                <p:cNvSpPr/>
                <p:nvPr/>
              </p:nvSpPr>
              <p:spPr>
                <a:xfrm rot="16200000">
                  <a:off x="1078396" y="1958099"/>
                  <a:ext cx="318677" cy="196675"/>
                </a:xfrm>
                <a:prstGeom prst="arc">
                  <a:avLst>
                    <a:gd name="adj1" fmla="val 16200000"/>
                    <a:gd name="adj2" fmla="val 5410978"/>
                  </a:avLst>
                </a:prstGeom>
                <a:solidFill>
                  <a:schemeClr val="bg2">
                    <a:lumMod val="40000"/>
                    <a:lumOff val="60000"/>
                  </a:schemeClr>
                </a:solidFill>
                <a:ln>
                  <a:solidFill>
                    <a:srgbClr val="FF0000"/>
                  </a:solidFill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1016264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GB" sz="2001">
                    <a:solidFill>
                      <a:prstClr val="black"/>
                    </a:solidFill>
                    <a:latin typeface="Bosch Office Sans"/>
                  </a:endParaRPr>
                </a:p>
              </p:txBody>
            </p:sp>
          </p:grpSp>
        </p:grpSp>
      </p:grpSp>
      <p:grpSp>
        <p:nvGrpSpPr>
          <p:cNvPr id="161" name="Gruppieren 194"/>
          <p:cNvGrpSpPr/>
          <p:nvPr/>
        </p:nvGrpSpPr>
        <p:grpSpPr>
          <a:xfrm>
            <a:off x="3571478" y="4515012"/>
            <a:ext cx="1000257" cy="920237"/>
            <a:chOff x="4645413" y="3319128"/>
            <a:chExt cx="1620000" cy="1379951"/>
          </a:xfrm>
        </p:grpSpPr>
        <p:grpSp>
          <p:nvGrpSpPr>
            <p:cNvPr id="162" name="Group 35"/>
            <p:cNvGrpSpPr/>
            <p:nvPr/>
          </p:nvGrpSpPr>
          <p:grpSpPr>
            <a:xfrm>
              <a:off x="4645413" y="3319128"/>
              <a:ext cx="1620000" cy="1379951"/>
              <a:chOff x="6157236" y="2918240"/>
              <a:chExt cx="2505808" cy="2294793"/>
            </a:xfrm>
          </p:grpSpPr>
          <p:sp>
            <p:nvSpPr>
              <p:cNvPr id="176" name="Isosceles Triangle 37"/>
              <p:cNvSpPr/>
              <p:nvPr/>
            </p:nvSpPr>
            <p:spPr>
              <a:xfrm rot="10800000">
                <a:off x="6157236" y="2918240"/>
                <a:ext cx="2505808" cy="2294793"/>
              </a:xfrm>
              <a:prstGeom prst="triangle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016264">
                  <a:defRPr/>
                </a:pPr>
                <a:endParaRPr lang="en-GB" sz="1334" b="1" kern="0" dirty="0">
                  <a:solidFill>
                    <a:srgbClr val="000000"/>
                  </a:solidFill>
                  <a:latin typeface="Bosch Office Sans"/>
                </a:endParaRPr>
              </a:p>
            </p:txBody>
          </p:sp>
          <p:sp>
            <p:nvSpPr>
              <p:cNvPr id="177" name="Isosceles Triangle 38"/>
              <p:cNvSpPr/>
              <p:nvPr/>
            </p:nvSpPr>
            <p:spPr>
              <a:xfrm rot="10800000">
                <a:off x="6468373" y="2926787"/>
                <a:ext cx="1880415" cy="1785085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1016264">
                  <a:defRPr/>
                </a:pPr>
                <a:endParaRPr lang="en-GB" sz="1334" b="1" kern="0" dirty="0">
                  <a:solidFill>
                    <a:srgbClr val="000000"/>
                  </a:solidFill>
                  <a:latin typeface="Bosch Office Sans"/>
                </a:endParaRPr>
              </a:p>
            </p:txBody>
          </p:sp>
          <p:sp>
            <p:nvSpPr>
              <p:cNvPr id="178" name="Rounded Rectangle 39"/>
              <p:cNvSpPr/>
              <p:nvPr/>
            </p:nvSpPr>
            <p:spPr>
              <a:xfrm>
                <a:off x="6611083" y="3010818"/>
                <a:ext cx="1737703" cy="556912"/>
              </a:xfrm>
              <a:prstGeom prst="round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016264">
                  <a:defRPr/>
                </a:pPr>
                <a:r>
                  <a:rPr lang="en-GB" sz="1111" b="1" kern="0" dirty="0">
                    <a:solidFill>
                      <a:srgbClr val="000000"/>
                    </a:solidFill>
                    <a:latin typeface="Bosch Office Sans"/>
                  </a:rPr>
                  <a:t>Team3</a:t>
                </a:r>
              </a:p>
            </p:txBody>
          </p:sp>
        </p:grpSp>
        <p:grpSp>
          <p:nvGrpSpPr>
            <p:cNvPr id="163" name="Group 80"/>
            <p:cNvGrpSpPr/>
            <p:nvPr/>
          </p:nvGrpSpPr>
          <p:grpSpPr>
            <a:xfrm>
              <a:off x="5189857" y="3777582"/>
              <a:ext cx="559530" cy="758361"/>
              <a:chOff x="8261117" y="263277"/>
              <a:chExt cx="559530" cy="758361"/>
            </a:xfrm>
          </p:grpSpPr>
          <p:grpSp>
            <p:nvGrpSpPr>
              <p:cNvPr id="164" name="Group 81"/>
              <p:cNvGrpSpPr/>
              <p:nvPr/>
            </p:nvGrpSpPr>
            <p:grpSpPr>
              <a:xfrm>
                <a:off x="8344207" y="263277"/>
                <a:ext cx="196676" cy="540791"/>
                <a:chOff x="1139396" y="1674984"/>
                <a:chExt cx="196676" cy="540791"/>
              </a:xfrm>
            </p:grpSpPr>
            <p:sp>
              <p:nvSpPr>
                <p:cNvPr id="174" name="Oval 91"/>
                <p:cNvSpPr/>
                <p:nvPr/>
              </p:nvSpPr>
              <p:spPr>
                <a:xfrm>
                  <a:off x="1139396" y="1674984"/>
                  <a:ext cx="196674" cy="196673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rgbClr val="FFC000"/>
                  </a:solidFill>
                  <a:prstDash val="solid"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rtlCol="0" anchor="ctr"/>
                <a:lstStyle/>
                <a:p>
                  <a:pPr algn="ctr" defTabSz="1016264">
                    <a:defRPr/>
                  </a:pPr>
                  <a:endParaRPr lang="en-GB" sz="2001" kern="0" dirty="0">
                    <a:solidFill>
                      <a:srgbClr val="000000"/>
                    </a:solidFill>
                    <a:latin typeface="Bosch Office Sans"/>
                  </a:endParaRPr>
                </a:p>
              </p:txBody>
            </p:sp>
            <p:sp>
              <p:nvSpPr>
                <p:cNvPr id="175" name="Arc 92"/>
                <p:cNvSpPr/>
                <p:nvPr/>
              </p:nvSpPr>
              <p:spPr>
                <a:xfrm rot="16200000">
                  <a:off x="1078396" y="1958099"/>
                  <a:ext cx="318677" cy="196675"/>
                </a:xfrm>
                <a:prstGeom prst="arc">
                  <a:avLst>
                    <a:gd name="adj1" fmla="val 16200000"/>
                    <a:gd name="adj2" fmla="val 5410978"/>
                  </a:avLst>
                </a:prstGeom>
                <a:solidFill>
                  <a:schemeClr val="bg2">
                    <a:lumMod val="40000"/>
                    <a:lumOff val="60000"/>
                  </a:schemeClr>
                </a:solidFill>
                <a:ln>
                  <a:solidFill>
                    <a:srgbClr val="FFC000"/>
                  </a:solidFill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1016264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GB" sz="2001">
                    <a:solidFill>
                      <a:prstClr val="black"/>
                    </a:solidFill>
                    <a:latin typeface="Bosch Office Sans"/>
                  </a:endParaRPr>
                </a:p>
              </p:txBody>
            </p:sp>
          </p:grpSp>
          <p:grpSp>
            <p:nvGrpSpPr>
              <p:cNvPr id="165" name="Group 82"/>
              <p:cNvGrpSpPr/>
              <p:nvPr/>
            </p:nvGrpSpPr>
            <p:grpSpPr>
              <a:xfrm>
                <a:off x="8261117" y="407124"/>
                <a:ext cx="196676" cy="540791"/>
                <a:chOff x="1139396" y="1674984"/>
                <a:chExt cx="196676" cy="540791"/>
              </a:xfrm>
            </p:grpSpPr>
            <p:sp>
              <p:nvSpPr>
                <p:cNvPr id="172" name="Oval 89"/>
                <p:cNvSpPr/>
                <p:nvPr/>
              </p:nvSpPr>
              <p:spPr>
                <a:xfrm>
                  <a:off x="1139396" y="1674984"/>
                  <a:ext cx="196674" cy="196673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rgbClr val="00B050"/>
                  </a:solidFill>
                  <a:prstDash val="solid"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rtlCol="0" anchor="ctr"/>
                <a:lstStyle/>
                <a:p>
                  <a:pPr algn="ctr" defTabSz="1016264">
                    <a:defRPr/>
                  </a:pPr>
                  <a:endParaRPr lang="en-GB" sz="2001" kern="0" dirty="0">
                    <a:solidFill>
                      <a:srgbClr val="000000"/>
                    </a:solidFill>
                    <a:latin typeface="Bosch Office Sans"/>
                  </a:endParaRPr>
                </a:p>
              </p:txBody>
            </p:sp>
            <p:sp>
              <p:nvSpPr>
                <p:cNvPr id="173" name="Arc 90"/>
                <p:cNvSpPr/>
                <p:nvPr/>
              </p:nvSpPr>
              <p:spPr>
                <a:xfrm rot="16200000">
                  <a:off x="1078396" y="1958099"/>
                  <a:ext cx="318677" cy="196675"/>
                </a:xfrm>
                <a:prstGeom prst="arc">
                  <a:avLst>
                    <a:gd name="adj1" fmla="val 16200000"/>
                    <a:gd name="adj2" fmla="val 5410978"/>
                  </a:avLst>
                </a:prstGeom>
                <a:solidFill>
                  <a:schemeClr val="bg2">
                    <a:lumMod val="40000"/>
                    <a:lumOff val="60000"/>
                  </a:schemeClr>
                </a:solidFill>
                <a:ln>
                  <a:solidFill>
                    <a:srgbClr val="00B050"/>
                  </a:solidFill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1016264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GB" sz="2001">
                    <a:solidFill>
                      <a:prstClr val="black"/>
                    </a:solidFill>
                    <a:latin typeface="Bosch Office Sans"/>
                  </a:endParaRPr>
                </a:p>
              </p:txBody>
            </p:sp>
          </p:grpSp>
          <p:grpSp>
            <p:nvGrpSpPr>
              <p:cNvPr id="166" name="Group 83"/>
              <p:cNvGrpSpPr/>
              <p:nvPr/>
            </p:nvGrpSpPr>
            <p:grpSpPr>
              <a:xfrm>
                <a:off x="8623971" y="317779"/>
                <a:ext cx="196676" cy="540791"/>
                <a:chOff x="1139396" y="1674984"/>
                <a:chExt cx="196676" cy="540791"/>
              </a:xfrm>
            </p:grpSpPr>
            <p:sp>
              <p:nvSpPr>
                <p:cNvPr id="170" name="Oval 87"/>
                <p:cNvSpPr/>
                <p:nvPr/>
              </p:nvSpPr>
              <p:spPr>
                <a:xfrm>
                  <a:off x="1139396" y="1674984"/>
                  <a:ext cx="196674" cy="196673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rgbClr val="002060"/>
                  </a:solidFill>
                  <a:prstDash val="solid"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rtlCol="0" anchor="ctr"/>
                <a:lstStyle/>
                <a:p>
                  <a:pPr algn="ctr" defTabSz="1016264">
                    <a:defRPr/>
                  </a:pPr>
                  <a:endParaRPr lang="en-GB" sz="2001" kern="0" dirty="0">
                    <a:solidFill>
                      <a:srgbClr val="000000"/>
                    </a:solidFill>
                    <a:latin typeface="Bosch Office Sans"/>
                  </a:endParaRPr>
                </a:p>
              </p:txBody>
            </p:sp>
            <p:sp>
              <p:nvSpPr>
                <p:cNvPr id="171" name="Arc 88"/>
                <p:cNvSpPr/>
                <p:nvPr/>
              </p:nvSpPr>
              <p:spPr>
                <a:xfrm rot="16200000">
                  <a:off x="1078396" y="1958099"/>
                  <a:ext cx="318677" cy="196675"/>
                </a:xfrm>
                <a:prstGeom prst="arc">
                  <a:avLst>
                    <a:gd name="adj1" fmla="val 16200000"/>
                    <a:gd name="adj2" fmla="val 5410978"/>
                  </a:avLst>
                </a:prstGeom>
                <a:solidFill>
                  <a:schemeClr val="bg2">
                    <a:lumMod val="40000"/>
                    <a:lumOff val="60000"/>
                  </a:schemeClr>
                </a:solidFill>
                <a:ln>
                  <a:solidFill>
                    <a:srgbClr val="002060"/>
                  </a:solidFill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1016264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GB" sz="2001">
                    <a:solidFill>
                      <a:prstClr val="black"/>
                    </a:solidFill>
                    <a:latin typeface="Bosch Office Sans"/>
                  </a:endParaRPr>
                </a:p>
              </p:txBody>
            </p:sp>
          </p:grpSp>
          <p:grpSp>
            <p:nvGrpSpPr>
              <p:cNvPr id="167" name="Group 84"/>
              <p:cNvGrpSpPr/>
              <p:nvPr/>
            </p:nvGrpSpPr>
            <p:grpSpPr>
              <a:xfrm>
                <a:off x="8525634" y="480847"/>
                <a:ext cx="196676" cy="540791"/>
                <a:chOff x="1139396" y="1674984"/>
                <a:chExt cx="196676" cy="540791"/>
              </a:xfrm>
            </p:grpSpPr>
            <p:sp>
              <p:nvSpPr>
                <p:cNvPr id="168" name="Oval 85"/>
                <p:cNvSpPr/>
                <p:nvPr/>
              </p:nvSpPr>
              <p:spPr>
                <a:xfrm>
                  <a:off x="1139396" y="1674984"/>
                  <a:ext cx="196674" cy="196673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rgbClr val="FF0000"/>
                  </a:solidFill>
                  <a:prstDash val="solid"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rtlCol="0" anchor="ctr"/>
                <a:lstStyle/>
                <a:p>
                  <a:pPr algn="ctr" defTabSz="1016264">
                    <a:defRPr/>
                  </a:pPr>
                  <a:endParaRPr lang="en-GB" sz="2001" kern="0" dirty="0">
                    <a:solidFill>
                      <a:srgbClr val="000000"/>
                    </a:solidFill>
                    <a:latin typeface="Bosch Office Sans"/>
                  </a:endParaRPr>
                </a:p>
              </p:txBody>
            </p:sp>
            <p:sp>
              <p:nvSpPr>
                <p:cNvPr id="169" name="Arc 86"/>
                <p:cNvSpPr/>
                <p:nvPr/>
              </p:nvSpPr>
              <p:spPr>
                <a:xfrm rot="16200000">
                  <a:off x="1078396" y="1958099"/>
                  <a:ext cx="318677" cy="196675"/>
                </a:xfrm>
                <a:prstGeom prst="arc">
                  <a:avLst>
                    <a:gd name="adj1" fmla="val 16200000"/>
                    <a:gd name="adj2" fmla="val 5410978"/>
                  </a:avLst>
                </a:prstGeom>
                <a:solidFill>
                  <a:schemeClr val="bg2">
                    <a:lumMod val="40000"/>
                    <a:lumOff val="60000"/>
                  </a:schemeClr>
                </a:solidFill>
                <a:ln>
                  <a:solidFill>
                    <a:srgbClr val="FF0000"/>
                  </a:solidFill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1016264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GB" sz="2001">
                    <a:solidFill>
                      <a:prstClr val="black"/>
                    </a:solidFill>
                    <a:latin typeface="Bosch Office Sans"/>
                  </a:endParaRPr>
                </a:p>
              </p:txBody>
            </p:sp>
          </p:grpSp>
        </p:grpSp>
      </p:grpSp>
      <p:grpSp>
        <p:nvGrpSpPr>
          <p:cNvPr id="179" name="Gruppieren 212"/>
          <p:cNvGrpSpPr/>
          <p:nvPr/>
        </p:nvGrpSpPr>
        <p:grpSpPr>
          <a:xfrm>
            <a:off x="3580250" y="3442537"/>
            <a:ext cx="1000257" cy="920237"/>
            <a:chOff x="6355434" y="1875352"/>
            <a:chExt cx="1620000" cy="1379951"/>
          </a:xfrm>
        </p:grpSpPr>
        <p:grpSp>
          <p:nvGrpSpPr>
            <p:cNvPr id="180" name="Group 25"/>
            <p:cNvGrpSpPr/>
            <p:nvPr/>
          </p:nvGrpSpPr>
          <p:grpSpPr>
            <a:xfrm>
              <a:off x="6355434" y="1875352"/>
              <a:ext cx="1620000" cy="1379951"/>
              <a:chOff x="6157236" y="2918241"/>
              <a:chExt cx="2505808" cy="2294793"/>
            </a:xfrm>
          </p:grpSpPr>
          <p:sp>
            <p:nvSpPr>
              <p:cNvPr id="194" name="Isosceles Triangle 26"/>
              <p:cNvSpPr/>
              <p:nvPr/>
            </p:nvSpPr>
            <p:spPr>
              <a:xfrm rot="10800000">
                <a:off x="6157236" y="2918241"/>
                <a:ext cx="2505808" cy="2294793"/>
              </a:xfrm>
              <a:prstGeom prst="triangle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016264">
                  <a:defRPr/>
                </a:pPr>
                <a:endParaRPr lang="en-GB" sz="1334" b="1" kern="0" dirty="0">
                  <a:solidFill>
                    <a:srgbClr val="000000"/>
                  </a:solidFill>
                  <a:latin typeface="Bosch Office Sans"/>
                </a:endParaRPr>
              </a:p>
            </p:txBody>
          </p:sp>
          <p:sp>
            <p:nvSpPr>
              <p:cNvPr id="195" name="Isosceles Triangle 27"/>
              <p:cNvSpPr/>
              <p:nvPr/>
            </p:nvSpPr>
            <p:spPr>
              <a:xfrm rot="10800000">
                <a:off x="6468373" y="2926787"/>
                <a:ext cx="1880415" cy="1785085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1016264">
                  <a:defRPr/>
                </a:pPr>
                <a:endParaRPr lang="en-GB" sz="1334" b="1" kern="0" dirty="0">
                  <a:solidFill>
                    <a:srgbClr val="000000"/>
                  </a:solidFill>
                  <a:latin typeface="Bosch Office Sans"/>
                </a:endParaRPr>
              </a:p>
            </p:txBody>
          </p:sp>
          <p:sp>
            <p:nvSpPr>
              <p:cNvPr id="196" name="Rounded Rectangle 28"/>
              <p:cNvSpPr/>
              <p:nvPr/>
            </p:nvSpPr>
            <p:spPr>
              <a:xfrm>
                <a:off x="6604195" y="3114850"/>
                <a:ext cx="1764656" cy="452879"/>
              </a:xfrm>
              <a:prstGeom prst="round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016264">
                  <a:defRPr/>
                </a:pPr>
                <a:r>
                  <a:rPr lang="en-GB" sz="1111" b="1" kern="0" dirty="0">
                    <a:solidFill>
                      <a:srgbClr val="000000"/>
                    </a:solidFill>
                    <a:latin typeface="Bosch Office Sans"/>
                  </a:rPr>
                  <a:t>Team2</a:t>
                </a:r>
                <a:endParaRPr lang="en-GB" sz="1167" b="1" kern="0" dirty="0">
                  <a:solidFill>
                    <a:srgbClr val="000000"/>
                  </a:solidFill>
                  <a:latin typeface="Bosch Office Sans"/>
                </a:endParaRPr>
              </a:p>
            </p:txBody>
          </p:sp>
        </p:grpSp>
        <p:grpSp>
          <p:nvGrpSpPr>
            <p:cNvPr id="181" name="Group 93"/>
            <p:cNvGrpSpPr/>
            <p:nvPr/>
          </p:nvGrpSpPr>
          <p:grpSpPr>
            <a:xfrm>
              <a:off x="6903844" y="2338086"/>
              <a:ext cx="559530" cy="758361"/>
              <a:chOff x="8261117" y="263277"/>
              <a:chExt cx="559530" cy="758361"/>
            </a:xfrm>
          </p:grpSpPr>
          <p:grpSp>
            <p:nvGrpSpPr>
              <p:cNvPr id="182" name="Group 94"/>
              <p:cNvGrpSpPr/>
              <p:nvPr/>
            </p:nvGrpSpPr>
            <p:grpSpPr>
              <a:xfrm>
                <a:off x="8344207" y="263277"/>
                <a:ext cx="196676" cy="540791"/>
                <a:chOff x="1139396" y="1674984"/>
                <a:chExt cx="196676" cy="540791"/>
              </a:xfrm>
            </p:grpSpPr>
            <p:sp>
              <p:nvSpPr>
                <p:cNvPr id="192" name="Oval 104"/>
                <p:cNvSpPr/>
                <p:nvPr/>
              </p:nvSpPr>
              <p:spPr>
                <a:xfrm>
                  <a:off x="1139396" y="1674984"/>
                  <a:ext cx="196674" cy="196673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rgbClr val="FFC000"/>
                  </a:solidFill>
                  <a:prstDash val="solid"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rtlCol="0" anchor="ctr"/>
                <a:lstStyle/>
                <a:p>
                  <a:pPr algn="ctr" defTabSz="1016264">
                    <a:defRPr/>
                  </a:pPr>
                  <a:endParaRPr lang="en-GB" sz="2001" kern="0" dirty="0">
                    <a:solidFill>
                      <a:srgbClr val="000000"/>
                    </a:solidFill>
                    <a:latin typeface="Bosch Office Sans"/>
                  </a:endParaRPr>
                </a:p>
              </p:txBody>
            </p:sp>
            <p:sp>
              <p:nvSpPr>
                <p:cNvPr id="193" name="Arc 105"/>
                <p:cNvSpPr/>
                <p:nvPr/>
              </p:nvSpPr>
              <p:spPr>
                <a:xfrm rot="16200000">
                  <a:off x="1078396" y="1958099"/>
                  <a:ext cx="318677" cy="196675"/>
                </a:xfrm>
                <a:prstGeom prst="arc">
                  <a:avLst>
                    <a:gd name="adj1" fmla="val 16200000"/>
                    <a:gd name="adj2" fmla="val 5410978"/>
                  </a:avLst>
                </a:prstGeom>
                <a:solidFill>
                  <a:schemeClr val="bg2">
                    <a:lumMod val="40000"/>
                    <a:lumOff val="60000"/>
                  </a:schemeClr>
                </a:solidFill>
                <a:ln>
                  <a:solidFill>
                    <a:srgbClr val="FFC000"/>
                  </a:solidFill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1016264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GB" sz="2001">
                    <a:solidFill>
                      <a:prstClr val="black"/>
                    </a:solidFill>
                    <a:latin typeface="Bosch Office Sans"/>
                  </a:endParaRPr>
                </a:p>
              </p:txBody>
            </p:sp>
          </p:grpSp>
          <p:grpSp>
            <p:nvGrpSpPr>
              <p:cNvPr id="183" name="Group 95"/>
              <p:cNvGrpSpPr/>
              <p:nvPr/>
            </p:nvGrpSpPr>
            <p:grpSpPr>
              <a:xfrm>
                <a:off x="8261117" y="407124"/>
                <a:ext cx="196676" cy="540791"/>
                <a:chOff x="1139396" y="1674984"/>
                <a:chExt cx="196676" cy="540791"/>
              </a:xfrm>
            </p:grpSpPr>
            <p:sp>
              <p:nvSpPr>
                <p:cNvPr id="190" name="Oval 102"/>
                <p:cNvSpPr/>
                <p:nvPr/>
              </p:nvSpPr>
              <p:spPr>
                <a:xfrm>
                  <a:off x="1139396" y="1674984"/>
                  <a:ext cx="196674" cy="196673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rgbClr val="00B050"/>
                  </a:solidFill>
                  <a:prstDash val="solid"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rtlCol="0" anchor="ctr"/>
                <a:lstStyle/>
                <a:p>
                  <a:pPr algn="ctr" defTabSz="1016264">
                    <a:defRPr/>
                  </a:pPr>
                  <a:endParaRPr lang="en-GB" sz="2001" kern="0" dirty="0">
                    <a:solidFill>
                      <a:srgbClr val="000000"/>
                    </a:solidFill>
                    <a:latin typeface="Bosch Office Sans"/>
                  </a:endParaRPr>
                </a:p>
              </p:txBody>
            </p:sp>
            <p:sp>
              <p:nvSpPr>
                <p:cNvPr id="191" name="Arc 103"/>
                <p:cNvSpPr/>
                <p:nvPr/>
              </p:nvSpPr>
              <p:spPr>
                <a:xfrm rot="16200000">
                  <a:off x="1078396" y="1958099"/>
                  <a:ext cx="318677" cy="196675"/>
                </a:xfrm>
                <a:prstGeom prst="arc">
                  <a:avLst>
                    <a:gd name="adj1" fmla="val 16200000"/>
                    <a:gd name="adj2" fmla="val 5410978"/>
                  </a:avLst>
                </a:prstGeom>
                <a:solidFill>
                  <a:schemeClr val="bg2">
                    <a:lumMod val="40000"/>
                    <a:lumOff val="60000"/>
                  </a:schemeClr>
                </a:solidFill>
                <a:ln>
                  <a:solidFill>
                    <a:srgbClr val="00B050"/>
                  </a:solidFill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1016264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GB" sz="2001">
                    <a:solidFill>
                      <a:prstClr val="black"/>
                    </a:solidFill>
                    <a:latin typeface="Bosch Office Sans"/>
                  </a:endParaRPr>
                </a:p>
              </p:txBody>
            </p:sp>
          </p:grpSp>
          <p:grpSp>
            <p:nvGrpSpPr>
              <p:cNvPr id="184" name="Group 96"/>
              <p:cNvGrpSpPr/>
              <p:nvPr/>
            </p:nvGrpSpPr>
            <p:grpSpPr>
              <a:xfrm>
                <a:off x="8623971" y="317779"/>
                <a:ext cx="196676" cy="540791"/>
                <a:chOff x="1139396" y="1674984"/>
                <a:chExt cx="196676" cy="540791"/>
              </a:xfrm>
            </p:grpSpPr>
            <p:sp>
              <p:nvSpPr>
                <p:cNvPr id="188" name="Oval 100"/>
                <p:cNvSpPr/>
                <p:nvPr/>
              </p:nvSpPr>
              <p:spPr>
                <a:xfrm>
                  <a:off x="1139396" y="1674984"/>
                  <a:ext cx="196674" cy="196673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rgbClr val="002060"/>
                  </a:solidFill>
                  <a:prstDash val="solid"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rtlCol="0" anchor="ctr"/>
                <a:lstStyle/>
                <a:p>
                  <a:pPr algn="ctr" defTabSz="1016264">
                    <a:defRPr/>
                  </a:pPr>
                  <a:endParaRPr lang="en-GB" sz="2001" kern="0" dirty="0">
                    <a:solidFill>
                      <a:srgbClr val="000000"/>
                    </a:solidFill>
                    <a:latin typeface="Bosch Office Sans"/>
                  </a:endParaRPr>
                </a:p>
              </p:txBody>
            </p:sp>
            <p:sp>
              <p:nvSpPr>
                <p:cNvPr id="189" name="Arc 101"/>
                <p:cNvSpPr/>
                <p:nvPr/>
              </p:nvSpPr>
              <p:spPr>
                <a:xfrm rot="16200000">
                  <a:off x="1078396" y="1958099"/>
                  <a:ext cx="318677" cy="196675"/>
                </a:xfrm>
                <a:prstGeom prst="arc">
                  <a:avLst>
                    <a:gd name="adj1" fmla="val 16200000"/>
                    <a:gd name="adj2" fmla="val 5410978"/>
                  </a:avLst>
                </a:prstGeom>
                <a:solidFill>
                  <a:schemeClr val="bg2">
                    <a:lumMod val="40000"/>
                    <a:lumOff val="60000"/>
                  </a:schemeClr>
                </a:solidFill>
                <a:ln>
                  <a:solidFill>
                    <a:srgbClr val="002060"/>
                  </a:solidFill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1016264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GB" sz="2001">
                    <a:solidFill>
                      <a:prstClr val="black"/>
                    </a:solidFill>
                    <a:latin typeface="Bosch Office Sans"/>
                  </a:endParaRPr>
                </a:p>
              </p:txBody>
            </p:sp>
          </p:grpSp>
          <p:grpSp>
            <p:nvGrpSpPr>
              <p:cNvPr id="185" name="Group 97"/>
              <p:cNvGrpSpPr/>
              <p:nvPr/>
            </p:nvGrpSpPr>
            <p:grpSpPr>
              <a:xfrm>
                <a:off x="8525634" y="480847"/>
                <a:ext cx="196676" cy="540791"/>
                <a:chOff x="1139396" y="1674984"/>
                <a:chExt cx="196676" cy="540791"/>
              </a:xfrm>
            </p:grpSpPr>
            <p:sp>
              <p:nvSpPr>
                <p:cNvPr id="186" name="Oval 98"/>
                <p:cNvSpPr/>
                <p:nvPr/>
              </p:nvSpPr>
              <p:spPr>
                <a:xfrm>
                  <a:off x="1139396" y="1674984"/>
                  <a:ext cx="196674" cy="196673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rgbClr val="FF0000"/>
                  </a:solidFill>
                  <a:prstDash val="solid"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rtlCol="0" anchor="ctr"/>
                <a:lstStyle/>
                <a:p>
                  <a:pPr algn="ctr" defTabSz="1016264">
                    <a:defRPr/>
                  </a:pPr>
                  <a:endParaRPr lang="en-GB" sz="2001" kern="0" dirty="0">
                    <a:solidFill>
                      <a:srgbClr val="000000"/>
                    </a:solidFill>
                    <a:latin typeface="Bosch Office Sans"/>
                  </a:endParaRPr>
                </a:p>
              </p:txBody>
            </p:sp>
            <p:sp>
              <p:nvSpPr>
                <p:cNvPr id="187" name="Arc 99"/>
                <p:cNvSpPr/>
                <p:nvPr/>
              </p:nvSpPr>
              <p:spPr>
                <a:xfrm rot="16200000">
                  <a:off x="1078396" y="1958099"/>
                  <a:ext cx="318677" cy="196675"/>
                </a:xfrm>
                <a:prstGeom prst="arc">
                  <a:avLst>
                    <a:gd name="adj1" fmla="val 16200000"/>
                    <a:gd name="adj2" fmla="val 5410978"/>
                  </a:avLst>
                </a:prstGeom>
                <a:solidFill>
                  <a:schemeClr val="bg2">
                    <a:lumMod val="40000"/>
                    <a:lumOff val="60000"/>
                  </a:schemeClr>
                </a:solidFill>
                <a:ln>
                  <a:solidFill>
                    <a:srgbClr val="FF0000"/>
                  </a:solidFill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1016264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GB" sz="2001">
                    <a:solidFill>
                      <a:prstClr val="black"/>
                    </a:solidFill>
                    <a:latin typeface="Bosch Office Sans"/>
                  </a:endParaRPr>
                </a:p>
              </p:txBody>
            </p:sp>
          </p:grpSp>
        </p:grpSp>
      </p:grpSp>
      <p:cxnSp>
        <p:nvCxnSpPr>
          <p:cNvPr id="197" name="Gerade Verbindung mit Pfeil 21"/>
          <p:cNvCxnSpPr/>
          <p:nvPr/>
        </p:nvCxnSpPr>
        <p:spPr>
          <a:xfrm>
            <a:off x="939796" y="5679015"/>
            <a:ext cx="375140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6"/>
          <p:cNvSpPr txBox="1"/>
          <p:nvPr/>
        </p:nvSpPr>
        <p:spPr>
          <a:xfrm>
            <a:off x="1879580" y="2046709"/>
            <a:ext cx="654812" cy="29249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1016264">
              <a:spcBef>
                <a:spcPts val="556"/>
              </a:spcBef>
              <a:defRPr/>
            </a:pPr>
            <a:r>
              <a:rPr lang="en-GB" sz="1111" kern="0" dirty="0">
                <a:solidFill>
                  <a:srgbClr val="0E78C5"/>
                </a:solidFill>
              </a:rPr>
              <a:t>Integrated product 1</a:t>
            </a:r>
          </a:p>
        </p:txBody>
      </p:sp>
      <p:sp>
        <p:nvSpPr>
          <p:cNvPr id="214" name="TextBox 6"/>
          <p:cNvSpPr txBox="1"/>
          <p:nvPr/>
        </p:nvSpPr>
        <p:spPr>
          <a:xfrm>
            <a:off x="3159585" y="1997233"/>
            <a:ext cx="654812" cy="29249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1016264">
              <a:spcBef>
                <a:spcPts val="556"/>
              </a:spcBef>
              <a:defRPr/>
            </a:pPr>
            <a:r>
              <a:rPr lang="en-GB" sz="1111" kern="0" dirty="0">
                <a:solidFill>
                  <a:srgbClr val="0E78C5"/>
                </a:solidFill>
              </a:rPr>
              <a:t>Integrated product 2</a:t>
            </a:r>
          </a:p>
        </p:txBody>
      </p:sp>
      <p:sp>
        <p:nvSpPr>
          <p:cNvPr id="215" name="TextBox 6"/>
          <p:cNvSpPr txBox="1"/>
          <p:nvPr/>
        </p:nvSpPr>
        <p:spPr>
          <a:xfrm>
            <a:off x="4324839" y="2010729"/>
            <a:ext cx="654812" cy="29249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1016264">
              <a:spcBef>
                <a:spcPts val="556"/>
              </a:spcBef>
              <a:defRPr/>
            </a:pPr>
            <a:r>
              <a:rPr lang="en-GB" sz="1111" kern="0" dirty="0">
                <a:solidFill>
                  <a:srgbClr val="0E78C5"/>
                </a:solidFill>
              </a:rPr>
              <a:t>Integrated product 3</a:t>
            </a:r>
          </a:p>
        </p:txBody>
      </p:sp>
      <p:sp>
        <p:nvSpPr>
          <p:cNvPr id="217" name="Text Placeholder 2"/>
          <p:cNvSpPr txBox="1">
            <a:spLocks/>
          </p:cNvSpPr>
          <p:nvPr/>
        </p:nvSpPr>
        <p:spPr>
          <a:xfrm>
            <a:off x="135724" y="223605"/>
            <a:ext cx="104521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marL="251982" marR="0" lvl="0" indent="-251982" defTabSz="914333" fontAlgn="auto">
              <a:lnSpc>
                <a:spcPct val="89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 3" panose="05040102010807070707" pitchFamily="18" charset="2"/>
              <a:buNone/>
              <a:tabLst/>
              <a:defRPr kumimoji="0" sz="2800" b="1" i="0" u="none" strike="noStrike" kern="0" cap="none" spc="0" normalizeH="0" baseline="0">
                <a:ln>
                  <a:noFill/>
                </a:ln>
                <a:gradFill>
                  <a:gsLst>
                    <a:gs pos="0">
                      <a:srgbClr val="A80163"/>
                    </a:gs>
                    <a:gs pos="16000">
                      <a:srgbClr val="3F136C"/>
                    </a:gs>
                    <a:gs pos="48000">
                      <a:srgbClr val="0E78C5"/>
                    </a:gs>
                    <a:gs pos="31000">
                      <a:srgbClr val="08427E"/>
                    </a:gs>
                    <a:gs pos="97000">
                      <a:srgbClr val="0A5139"/>
                    </a:gs>
                    <a:gs pos="77922">
                      <a:srgbClr val="67B419"/>
                    </a:gs>
                    <a:gs pos="63000">
                      <a:srgbClr val="1399A0"/>
                    </a:gs>
                  </a:gsLst>
                  <a:lin ang="0" scaled="0"/>
                </a:gradFill>
                <a:effectLst/>
                <a:uLnTx/>
                <a:uFillTx/>
              </a:defRPr>
            </a:lvl1pPr>
            <a:lvl2pPr marL="507563" indent="-273580" defTabSz="914333">
              <a:lnSpc>
                <a:spcPct val="103000"/>
              </a:lnSpc>
              <a:spcBef>
                <a:spcPts val="500"/>
              </a:spcBef>
              <a:buFont typeface="Wingdings 3" panose="05040102010807070707" pitchFamily="18" charset="2"/>
              <a:buChar char=""/>
              <a:defRPr sz="1600"/>
            </a:lvl2pPr>
            <a:lvl3pPr marL="730746" indent="-205185" defTabSz="914333">
              <a:lnSpc>
                <a:spcPct val="102000"/>
              </a:lnSpc>
              <a:spcBef>
                <a:spcPts val="500"/>
              </a:spcBef>
              <a:buFont typeface="Bosch Office Sans" pitchFamily="2" charset="0"/>
              <a:buChar char="‒"/>
              <a:defRPr sz="1400"/>
            </a:lvl3pPr>
            <a:lvl4pPr marL="932331" indent="-183586" defTabSz="914333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/>
            </a:lvl4pPr>
            <a:lvl5pPr marL="932331" indent="-183586" defTabSz="914333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/>
            </a:lvl5pPr>
            <a:lvl6pPr marL="932331" indent="-183586" defTabSz="914333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/>
            </a:lvl6pPr>
            <a:lvl7pPr marL="932331" indent="-183586" defTabSz="914333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/>
            </a:lvl7pPr>
            <a:lvl8pPr marL="932331" indent="-183586" defTabSz="914333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/>
            </a:lvl8pPr>
            <a:lvl9pPr marL="932331" indent="-183586" defTabSz="914333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baseline="0"/>
            </a:lvl9pPr>
          </a:lstStyle>
          <a:p>
            <a:r>
              <a:rPr lang="en-GB" dirty="0"/>
              <a:t>Autonomous 2.0 : Envisioning Transformation</a:t>
            </a:r>
            <a:endParaRPr lang="en-GB" dirty="0"/>
          </a:p>
        </p:txBody>
      </p:sp>
      <p:cxnSp>
        <p:nvCxnSpPr>
          <p:cNvPr id="218" name="Gerader Verbinder 236"/>
          <p:cNvCxnSpPr/>
          <p:nvPr/>
        </p:nvCxnSpPr>
        <p:spPr>
          <a:xfrm>
            <a:off x="5600109" y="887876"/>
            <a:ext cx="28812" cy="544861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3" name="Picture 10" descr="Free Menu Clipart Black And White, Download Free Menu Clipart Black And  White png images, Free ClipArts on Clipart Librar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664" y="1434684"/>
            <a:ext cx="1165702" cy="1344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4" name="TextBox 233"/>
          <p:cNvSpPr txBox="1"/>
          <p:nvPr/>
        </p:nvSpPr>
        <p:spPr>
          <a:xfrm>
            <a:off x="6067265" y="921787"/>
            <a:ext cx="160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App Store</a:t>
            </a:r>
            <a:endParaRPr lang="en-GB" dirty="0"/>
          </a:p>
        </p:txBody>
      </p:sp>
      <p:sp>
        <p:nvSpPr>
          <p:cNvPr id="236" name="TextBox 235"/>
          <p:cNvSpPr txBox="1"/>
          <p:nvPr/>
        </p:nvSpPr>
        <p:spPr>
          <a:xfrm>
            <a:off x="6322067" y="4970953"/>
            <a:ext cx="161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Plug-in utilities</a:t>
            </a:r>
            <a:endParaRPr lang="en-GB" dirty="0"/>
          </a:p>
        </p:txBody>
      </p:sp>
      <p:sp>
        <p:nvSpPr>
          <p:cNvPr id="237" name="TextBox 236"/>
          <p:cNvSpPr txBox="1"/>
          <p:nvPr/>
        </p:nvSpPr>
        <p:spPr>
          <a:xfrm>
            <a:off x="6233748" y="2987083"/>
            <a:ext cx="161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Silo Solutions</a:t>
            </a:r>
            <a:endParaRPr lang="en-GB" dirty="0"/>
          </a:p>
        </p:txBody>
      </p:sp>
      <p:cxnSp>
        <p:nvCxnSpPr>
          <p:cNvPr id="238" name="Gerader Verbinder 236"/>
          <p:cNvCxnSpPr/>
          <p:nvPr/>
        </p:nvCxnSpPr>
        <p:spPr>
          <a:xfrm>
            <a:off x="8505910" y="816295"/>
            <a:ext cx="28812" cy="544861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/>
          <p:cNvSpPr txBox="1"/>
          <p:nvPr/>
        </p:nvSpPr>
        <p:spPr>
          <a:xfrm>
            <a:off x="8755641" y="1575693"/>
            <a:ext cx="33356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 smtClean="0"/>
              <a:t>A platform to consolidate all available and new Automation solutions.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 smtClean="0"/>
              <a:t>Solutions to be used in silo mode or integrated using plug-ins.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 smtClean="0"/>
              <a:t>Promoting Re-usability &amp; Social coding.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 smtClean="0"/>
              <a:t>Co-engineering on unique solutions  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 smtClean="0"/>
              <a:t>Central Maintenance of tools</a:t>
            </a:r>
          </a:p>
          <a:p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5858540" y="3448930"/>
            <a:ext cx="594366" cy="512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0" name="Rounded Rectangle 239"/>
          <p:cNvSpPr/>
          <p:nvPr/>
        </p:nvSpPr>
        <p:spPr>
          <a:xfrm>
            <a:off x="6617812" y="3324999"/>
            <a:ext cx="594366" cy="51285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1" name="Rounded Rectangle 240"/>
          <p:cNvSpPr/>
          <p:nvPr/>
        </p:nvSpPr>
        <p:spPr>
          <a:xfrm>
            <a:off x="6172835" y="3892649"/>
            <a:ext cx="594366" cy="51285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2" name="Rounded Rectangle 241"/>
          <p:cNvSpPr/>
          <p:nvPr/>
        </p:nvSpPr>
        <p:spPr>
          <a:xfrm>
            <a:off x="7049318" y="3609549"/>
            <a:ext cx="594366" cy="51285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3" name="Rounded Rectangle 242"/>
          <p:cNvSpPr/>
          <p:nvPr/>
        </p:nvSpPr>
        <p:spPr>
          <a:xfrm>
            <a:off x="6734034" y="4087415"/>
            <a:ext cx="594366" cy="51285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Electric Plugin icon PNG and SVG Vector Free Downloa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375" y="5448819"/>
            <a:ext cx="595498" cy="59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18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0124" y="3237762"/>
            <a:ext cx="1766237" cy="66414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Backlog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70866" y="3237762"/>
            <a:ext cx="1876927" cy="66414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05508" y="3154788"/>
            <a:ext cx="1876927" cy="66414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08069" y="3173831"/>
            <a:ext cx="1763026" cy="66414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Test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2649" y="5406109"/>
            <a:ext cx="1876927" cy="66414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Integration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45312" y="5415629"/>
            <a:ext cx="1876927" cy="66414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 Testing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87975" y="5406109"/>
            <a:ext cx="1876927" cy="66414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Release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Elbow Connector 8"/>
          <p:cNvCxnSpPr>
            <a:stCxn id="5" idx="3"/>
            <a:endCxn id="6" idx="1"/>
          </p:cNvCxnSpPr>
          <p:nvPr/>
        </p:nvCxnSpPr>
        <p:spPr>
          <a:xfrm flipH="1">
            <a:off x="802649" y="3505903"/>
            <a:ext cx="9768446" cy="2232278"/>
          </a:xfrm>
          <a:prstGeom prst="bentConnector5">
            <a:avLst>
              <a:gd name="adj1" fmla="val -2340"/>
              <a:gd name="adj2" fmla="val 42379"/>
              <a:gd name="adj3" fmla="val 102340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9054" y="2792230"/>
            <a:ext cx="230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Accurate &amp; Complete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Curved Connector 10"/>
          <p:cNvCxnSpPr>
            <a:stCxn id="4" idx="0"/>
            <a:endCxn id="3" idx="0"/>
          </p:cNvCxnSpPr>
          <p:nvPr/>
        </p:nvCxnSpPr>
        <p:spPr>
          <a:xfrm rot="16200000" flipH="1" flipV="1">
            <a:off x="5485164" y="1778954"/>
            <a:ext cx="82974" cy="2834642"/>
          </a:xfrm>
          <a:prstGeom prst="curvedConnector3">
            <a:avLst>
              <a:gd name="adj1" fmla="val -462853"/>
            </a:avLst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rot="16200000" flipH="1" flipV="1">
            <a:off x="8380142" y="1775361"/>
            <a:ext cx="76199" cy="2720742"/>
          </a:xfrm>
          <a:prstGeom prst="curvedConnector3">
            <a:avLst>
              <a:gd name="adj1" fmla="val -552638"/>
            </a:avLst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0"/>
            <a:endCxn id="5" idx="3"/>
          </p:cNvCxnSpPr>
          <p:nvPr/>
        </p:nvCxnSpPr>
        <p:spPr>
          <a:xfrm rot="5400000" flipH="1" flipV="1">
            <a:off x="5206001" y="41015"/>
            <a:ext cx="1900206" cy="8829982"/>
          </a:xfrm>
          <a:prstGeom prst="curvedConnector4">
            <a:avLst>
              <a:gd name="adj1" fmla="val 28952"/>
              <a:gd name="adj2" fmla="val 108008"/>
            </a:avLst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rot="16200000" flipH="1" flipV="1">
            <a:off x="3330325" y="4026680"/>
            <a:ext cx="76199" cy="2720742"/>
          </a:xfrm>
          <a:prstGeom prst="curvedConnector3">
            <a:avLst>
              <a:gd name="adj1" fmla="val -300004"/>
            </a:avLst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" idx="3"/>
          </p:cNvCxnSpPr>
          <p:nvPr/>
        </p:nvCxnSpPr>
        <p:spPr>
          <a:xfrm flipV="1">
            <a:off x="2216361" y="3569833"/>
            <a:ext cx="29357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3" idx="1"/>
          </p:cNvCxnSpPr>
          <p:nvPr/>
        </p:nvCxnSpPr>
        <p:spPr>
          <a:xfrm>
            <a:off x="2774626" y="3564337"/>
            <a:ext cx="396240" cy="54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Isolated sand hourglass icon design 2485105 Vector Art at Vecteezy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074" y="3308467"/>
            <a:ext cx="511741" cy="511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/>
          <p:cNvCxnSpPr/>
          <p:nvPr/>
        </p:nvCxnSpPr>
        <p:spPr>
          <a:xfrm flipV="1">
            <a:off x="5050839" y="3529282"/>
            <a:ext cx="29357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609104" y="3523786"/>
            <a:ext cx="396240" cy="54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 descr="Isolated sand hourglass icon design 2485105 Vector Art at Vecteezy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552" y="3267916"/>
            <a:ext cx="511741" cy="511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Arrow Connector 29"/>
          <p:cNvCxnSpPr/>
          <p:nvPr/>
        </p:nvCxnSpPr>
        <p:spPr>
          <a:xfrm>
            <a:off x="7854926" y="3505903"/>
            <a:ext cx="2935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Isolated sand hourglass icon design 2485105 Vector Art at Vecteezy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966" y="3244536"/>
            <a:ext cx="511741" cy="511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/>
          <p:cNvCxnSpPr>
            <a:stCxn id="32" idx="3"/>
            <a:endCxn id="5" idx="1"/>
          </p:cNvCxnSpPr>
          <p:nvPr/>
        </p:nvCxnSpPr>
        <p:spPr>
          <a:xfrm>
            <a:off x="8609707" y="3500407"/>
            <a:ext cx="198362" cy="5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/>
          <p:nvPr/>
        </p:nvCxnSpPr>
        <p:spPr>
          <a:xfrm rot="16200000" flipH="1" flipV="1">
            <a:off x="6061490" y="3988580"/>
            <a:ext cx="76199" cy="2720742"/>
          </a:xfrm>
          <a:prstGeom prst="curvedConnector3">
            <a:avLst>
              <a:gd name="adj1" fmla="val -300004"/>
            </a:avLst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2" descr="Isolated sand hourglass icon design 2485105 Vector Art at Vecteezy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14" y="5494581"/>
            <a:ext cx="511741" cy="511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Straight Arrow Connector 49"/>
          <p:cNvCxnSpPr/>
          <p:nvPr/>
        </p:nvCxnSpPr>
        <p:spPr>
          <a:xfrm>
            <a:off x="2692169" y="5753198"/>
            <a:ext cx="2935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2" descr="Isolated sand hourglass icon design 2485105 Vector Art at Vecteezy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209" y="5491831"/>
            <a:ext cx="511741" cy="511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Arrow Connector 51"/>
          <p:cNvCxnSpPr>
            <a:stCxn id="51" idx="3"/>
          </p:cNvCxnSpPr>
          <p:nvPr/>
        </p:nvCxnSpPr>
        <p:spPr>
          <a:xfrm>
            <a:off x="3446950" y="5747702"/>
            <a:ext cx="198362" cy="5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525326" y="5774909"/>
            <a:ext cx="2935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2" descr="Isolated sand hourglass icon design 2485105 Vector Art at Vecteezy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366" y="5513542"/>
            <a:ext cx="511741" cy="511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Straight Arrow Connector 54"/>
          <p:cNvCxnSpPr>
            <a:stCxn id="54" idx="3"/>
          </p:cNvCxnSpPr>
          <p:nvPr/>
        </p:nvCxnSpPr>
        <p:spPr>
          <a:xfrm>
            <a:off x="6280107" y="5769413"/>
            <a:ext cx="198362" cy="5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4" name="TextBox 5123"/>
          <p:cNvSpPr txBox="1"/>
          <p:nvPr/>
        </p:nvSpPr>
        <p:spPr>
          <a:xfrm>
            <a:off x="3624295" y="3914675"/>
            <a:ext cx="1292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day</a:t>
            </a:r>
          </a:p>
        </p:txBody>
      </p:sp>
      <p:sp>
        <p:nvSpPr>
          <p:cNvPr id="5125" name="TextBox 5124"/>
          <p:cNvSpPr txBox="1"/>
          <p:nvPr/>
        </p:nvSpPr>
        <p:spPr>
          <a:xfrm>
            <a:off x="2315862" y="3909929"/>
            <a:ext cx="971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30 days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134300" y="3861017"/>
            <a:ext cx="971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 days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558559" y="3889954"/>
            <a:ext cx="971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days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043095" y="3893463"/>
            <a:ext cx="971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day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325124" y="3952226"/>
            <a:ext cx="971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days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318555" y="6070252"/>
            <a:ext cx="971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day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19147" y="5883609"/>
            <a:ext cx="971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 days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379910" y="6084871"/>
            <a:ext cx="971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 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days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881860" y="6084871"/>
            <a:ext cx="971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days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195259" y="6086677"/>
            <a:ext cx="971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day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857550" y="6084871"/>
            <a:ext cx="971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 days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26" name="TextBox 5125"/>
          <p:cNvSpPr txBox="1"/>
          <p:nvPr/>
        </p:nvSpPr>
        <p:spPr>
          <a:xfrm>
            <a:off x="340637" y="3875950"/>
            <a:ext cx="1865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Processing Time/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Waiting time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27" name="TextBox 5126"/>
          <p:cNvSpPr txBox="1"/>
          <p:nvPr/>
        </p:nvSpPr>
        <p:spPr>
          <a:xfrm>
            <a:off x="7843748" y="5100715"/>
            <a:ext cx="71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100%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29" name="TextBox 5128"/>
          <p:cNvSpPr txBox="1"/>
          <p:nvPr/>
        </p:nvSpPr>
        <p:spPr>
          <a:xfrm>
            <a:off x="9129312" y="4859267"/>
            <a:ext cx="31206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Observations: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High Lead Time ~71 days.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Too many manual steps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Release cycles are not in sync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Late Feedback  - High rework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Abgerundetes Rechteck 41"/>
          <p:cNvSpPr/>
          <p:nvPr/>
        </p:nvSpPr>
        <p:spPr>
          <a:xfrm>
            <a:off x="3497072" y="1576343"/>
            <a:ext cx="900000" cy="324000"/>
          </a:xfrm>
          <a:prstGeom prst="roundRect">
            <a:avLst/>
          </a:prstGeom>
          <a:solidFill>
            <a:srgbClr val="186BAF"/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t>Code</a:t>
            </a:r>
            <a:endParaRPr kumimoji="0" lang="de-DE" sz="11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2" name="Abgerundetes Rechteck 42"/>
          <p:cNvSpPr/>
          <p:nvPr/>
        </p:nvSpPr>
        <p:spPr>
          <a:xfrm>
            <a:off x="4647903" y="1586282"/>
            <a:ext cx="900000" cy="324000"/>
          </a:xfrm>
          <a:prstGeom prst="roundRect">
            <a:avLst/>
          </a:prstGeom>
          <a:solidFill>
            <a:srgbClr val="186BAF"/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t>Integration</a:t>
            </a:r>
          </a:p>
        </p:txBody>
      </p:sp>
      <p:sp>
        <p:nvSpPr>
          <p:cNvPr id="63" name="Abgerundetes Rechteck 43"/>
          <p:cNvSpPr/>
          <p:nvPr/>
        </p:nvSpPr>
        <p:spPr>
          <a:xfrm>
            <a:off x="5720527" y="1586282"/>
            <a:ext cx="900000" cy="324000"/>
          </a:xfrm>
          <a:prstGeom prst="roundRect">
            <a:avLst/>
          </a:prstGeom>
          <a:solidFill>
            <a:srgbClr val="186BAF"/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t>Validation</a:t>
            </a:r>
            <a:endParaRPr kumimoji="0" lang="de-DE" sz="11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4" name="Abgerundetes Rechteck 44"/>
          <p:cNvSpPr/>
          <p:nvPr/>
        </p:nvSpPr>
        <p:spPr>
          <a:xfrm>
            <a:off x="6763336" y="1586282"/>
            <a:ext cx="900000" cy="324000"/>
          </a:xfrm>
          <a:prstGeom prst="roundRect">
            <a:avLst/>
          </a:prstGeom>
          <a:solidFill>
            <a:srgbClr val="186BAF"/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t>Release</a:t>
            </a:r>
          </a:p>
        </p:txBody>
      </p:sp>
      <p:sp>
        <p:nvSpPr>
          <p:cNvPr id="65" name="Abgerundetes Rechteck 45"/>
          <p:cNvSpPr/>
          <p:nvPr/>
        </p:nvSpPr>
        <p:spPr>
          <a:xfrm>
            <a:off x="1124264" y="1576343"/>
            <a:ext cx="900000" cy="324000"/>
          </a:xfrm>
          <a:prstGeom prst="roundRect">
            <a:avLst/>
          </a:prstGeom>
          <a:solidFill>
            <a:srgbClr val="186BAF"/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t>Plan</a:t>
            </a:r>
          </a:p>
        </p:txBody>
      </p:sp>
      <p:sp>
        <p:nvSpPr>
          <p:cNvPr id="66" name="Abgerundetes Rechteck 46"/>
          <p:cNvSpPr/>
          <p:nvPr/>
        </p:nvSpPr>
        <p:spPr>
          <a:xfrm>
            <a:off x="2333690" y="1576343"/>
            <a:ext cx="900000" cy="324000"/>
          </a:xfrm>
          <a:prstGeom prst="roundRect">
            <a:avLst/>
          </a:prstGeom>
          <a:solidFill>
            <a:srgbClr val="186BAF"/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t>Design</a:t>
            </a:r>
            <a:endParaRPr kumimoji="0" lang="de-DE" sz="11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7" name="Abgerundetes Rechteck 80"/>
          <p:cNvSpPr/>
          <p:nvPr/>
        </p:nvSpPr>
        <p:spPr>
          <a:xfrm>
            <a:off x="7918575" y="1586282"/>
            <a:ext cx="900000" cy="324000"/>
          </a:xfrm>
          <a:prstGeom prst="roundRect">
            <a:avLst/>
          </a:prstGeom>
          <a:solidFill>
            <a:srgbClr val="018200"/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t>Deploy</a:t>
            </a:r>
          </a:p>
        </p:txBody>
      </p:sp>
      <p:sp>
        <p:nvSpPr>
          <p:cNvPr id="68" name="Abgerundetes Rechteck 81"/>
          <p:cNvSpPr/>
          <p:nvPr/>
        </p:nvSpPr>
        <p:spPr>
          <a:xfrm>
            <a:off x="8895015" y="1586282"/>
            <a:ext cx="900000" cy="324000"/>
          </a:xfrm>
          <a:prstGeom prst="roundRect">
            <a:avLst/>
          </a:prstGeom>
          <a:solidFill>
            <a:srgbClr val="018200"/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t>Operate</a:t>
            </a:r>
          </a:p>
        </p:txBody>
      </p:sp>
      <p:sp>
        <p:nvSpPr>
          <p:cNvPr id="69" name="Abgerundetes Rechteck 82"/>
          <p:cNvSpPr/>
          <p:nvPr/>
        </p:nvSpPr>
        <p:spPr>
          <a:xfrm>
            <a:off x="9878589" y="1586282"/>
            <a:ext cx="900000" cy="324000"/>
          </a:xfrm>
          <a:prstGeom prst="roundRect">
            <a:avLst/>
          </a:prstGeom>
          <a:solidFill>
            <a:srgbClr val="018200"/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t>Monitor</a:t>
            </a:r>
          </a:p>
        </p:txBody>
      </p:sp>
      <p:cxnSp>
        <p:nvCxnSpPr>
          <p:cNvPr id="81" name="Elbow Connector 80"/>
          <p:cNvCxnSpPr>
            <a:stCxn id="67" idx="3"/>
          </p:cNvCxnSpPr>
          <p:nvPr/>
        </p:nvCxnSpPr>
        <p:spPr>
          <a:xfrm flipH="1" flipV="1">
            <a:off x="3497073" y="1738344"/>
            <a:ext cx="5321502" cy="9938"/>
          </a:xfrm>
          <a:prstGeom prst="bentConnector5">
            <a:avLst>
              <a:gd name="adj1" fmla="val -668"/>
              <a:gd name="adj2" fmla="val 4077943"/>
              <a:gd name="adj3" fmla="val 102846"/>
            </a:avLst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/>
          <p:nvPr/>
        </p:nvCxnSpPr>
        <p:spPr>
          <a:xfrm>
            <a:off x="4397072" y="1738343"/>
            <a:ext cx="250831" cy="0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575898" y="1090044"/>
            <a:ext cx="1522005" cy="32365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>
            <a:defPPr>
              <a:defRPr lang="de-DE"/>
            </a:defPPr>
            <a:lvl1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chemeClr val="bg1">
                    <a:lumMod val="50000"/>
                  </a:schemeClr>
                </a:solidFill>
                <a:latin typeface="Bosch Office Sans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</a:t>
            </a:r>
            <a:r>
              <a:rPr kumimoji="0" lang="de-DE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ast 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&amp; </a:t>
            </a:r>
            <a:r>
              <a:rPr kumimoji="0" lang="de-DE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Automated</a:t>
            </a: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89" name="Elbow Connector 88"/>
          <p:cNvCxnSpPr/>
          <p:nvPr/>
        </p:nvCxnSpPr>
        <p:spPr>
          <a:xfrm>
            <a:off x="5567850" y="1759781"/>
            <a:ext cx="144000" cy="0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/>
          <p:nvPr/>
        </p:nvCxnSpPr>
        <p:spPr>
          <a:xfrm>
            <a:off x="6620527" y="1747087"/>
            <a:ext cx="144000" cy="0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endCxn id="67" idx="1"/>
          </p:cNvCxnSpPr>
          <p:nvPr/>
        </p:nvCxnSpPr>
        <p:spPr>
          <a:xfrm flipV="1">
            <a:off x="7656847" y="1748282"/>
            <a:ext cx="261728" cy="0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Placeholder 2"/>
          <p:cNvSpPr txBox="1">
            <a:spLocks/>
          </p:cNvSpPr>
          <p:nvPr/>
        </p:nvSpPr>
        <p:spPr>
          <a:xfrm>
            <a:off x="129745" y="226935"/>
            <a:ext cx="104521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marL="251982" marR="0" lvl="0" indent="-251982" defTabSz="914333" fontAlgn="auto">
              <a:lnSpc>
                <a:spcPct val="89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 3" panose="05040102010807070707" pitchFamily="18" charset="2"/>
              <a:buNone/>
              <a:tabLst/>
              <a:defRPr kumimoji="0" sz="2800" b="1" i="0" u="none" strike="noStrike" kern="0" cap="none" spc="0" normalizeH="0" baseline="0">
                <a:ln>
                  <a:noFill/>
                </a:ln>
                <a:gradFill>
                  <a:gsLst>
                    <a:gs pos="0">
                      <a:srgbClr val="A80163"/>
                    </a:gs>
                    <a:gs pos="16000">
                      <a:srgbClr val="3F136C"/>
                    </a:gs>
                    <a:gs pos="48000">
                      <a:srgbClr val="0E78C5"/>
                    </a:gs>
                    <a:gs pos="31000">
                      <a:srgbClr val="08427E"/>
                    </a:gs>
                    <a:gs pos="97000">
                      <a:srgbClr val="0A5139"/>
                    </a:gs>
                    <a:gs pos="77922">
                      <a:srgbClr val="67B419"/>
                    </a:gs>
                    <a:gs pos="63000">
                      <a:srgbClr val="1399A0"/>
                    </a:gs>
                  </a:gsLst>
                  <a:lin ang="0" scaled="0"/>
                </a:gra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7563" indent="-273580" defTabSz="914333">
              <a:lnSpc>
                <a:spcPct val="103000"/>
              </a:lnSpc>
              <a:spcBef>
                <a:spcPts val="500"/>
              </a:spcBef>
              <a:buFont typeface="Wingdings 3" panose="05040102010807070707" pitchFamily="18" charset="2"/>
              <a:buChar char=""/>
              <a:defRPr sz="1600"/>
            </a:lvl2pPr>
            <a:lvl3pPr marL="730746" indent="-205185" defTabSz="914333">
              <a:lnSpc>
                <a:spcPct val="102000"/>
              </a:lnSpc>
              <a:spcBef>
                <a:spcPts val="500"/>
              </a:spcBef>
              <a:buFont typeface="Bosch Office Sans" pitchFamily="2" charset="0"/>
              <a:buChar char="‒"/>
              <a:defRPr sz="1400"/>
            </a:lvl3pPr>
            <a:lvl4pPr marL="932331" indent="-183586" defTabSz="914333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/>
            </a:lvl4pPr>
            <a:lvl5pPr marL="932331" indent="-183586" defTabSz="914333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/>
            </a:lvl5pPr>
            <a:lvl6pPr marL="932331" indent="-183586" defTabSz="914333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/>
            </a:lvl6pPr>
            <a:lvl7pPr marL="932331" indent="-183586" defTabSz="914333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/>
            </a:lvl7pPr>
            <a:lvl8pPr marL="932331" indent="-183586" defTabSz="914333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/>
            </a:lvl8pPr>
            <a:lvl9pPr marL="932331" indent="-183586" defTabSz="914333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baseline="0"/>
            </a:lvl9pPr>
          </a:lstStyle>
          <a:p>
            <a:r>
              <a:rPr lang="en-GB" dirty="0">
                <a:latin typeface="+mn-lt"/>
              </a:rPr>
              <a:t>Autonomous</a:t>
            </a:r>
            <a:r>
              <a:rPr lang="en-GB" dirty="0"/>
              <a:t> 1.0 : </a:t>
            </a:r>
            <a:r>
              <a:rPr lang="en-GB" dirty="0" smtClean="0"/>
              <a:t>Problem Analysis</a:t>
            </a:r>
            <a:endParaRPr lang="en-GB" dirty="0"/>
          </a:p>
        </p:txBody>
      </p:sp>
      <p:sp>
        <p:nvSpPr>
          <p:cNvPr id="80" name="TextBox 79"/>
          <p:cNvSpPr txBox="1"/>
          <p:nvPr/>
        </p:nvSpPr>
        <p:spPr>
          <a:xfrm>
            <a:off x="5084189" y="5127880"/>
            <a:ext cx="717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srgbClr val="FF0000"/>
                </a:solidFill>
                <a:latin typeface="Calibri" panose="020F0502020204030204"/>
              </a:rPr>
              <a:t>4</a:t>
            </a: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0%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5074" y="6448510"/>
            <a:ext cx="367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* Example of one product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-418166" y="1424216"/>
            <a:ext cx="1300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Expected</a:t>
            </a:r>
            <a:endParaRPr lang="en-GB" dirty="0"/>
          </a:p>
        </p:txBody>
      </p:sp>
      <p:sp>
        <p:nvSpPr>
          <p:cNvPr id="94" name="TextBox 93"/>
          <p:cNvSpPr txBox="1"/>
          <p:nvPr/>
        </p:nvSpPr>
        <p:spPr>
          <a:xfrm rot="16200000">
            <a:off x="-487545" y="4027239"/>
            <a:ext cx="1300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Actual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730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737285" y="1818640"/>
            <a:ext cx="2897632" cy="42113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/>
                </a:solidFill>
              </a:rPr>
              <a:t>Multi-function team (Dev, Test, </a:t>
            </a:r>
            <a:r>
              <a:rPr lang="en-GB" dirty="0" smtClean="0">
                <a:solidFill>
                  <a:schemeClr val="tx1"/>
                </a:solidFill>
              </a:rPr>
              <a:t>Integration, Quality)</a:t>
            </a: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/>
                </a:solidFill>
              </a:rPr>
              <a:t>Cutting across Divisions </a:t>
            </a:r>
            <a:r>
              <a:rPr lang="en-GB" dirty="0" smtClean="0">
                <a:solidFill>
                  <a:schemeClr val="tx1"/>
                </a:solidFill>
              </a:rPr>
              <a:t>(CC, PS, TT, BSH, AE)</a:t>
            </a: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chemeClr val="tx1"/>
                </a:solidFill>
              </a:rPr>
              <a:t>Joined hands with similar initiatives - Win-Win approach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39697" y="1337812"/>
            <a:ext cx="1892808" cy="347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b="1" dirty="0">
                <a:solidFill>
                  <a:schemeClr val="tx1"/>
                </a:solidFill>
              </a:rPr>
              <a:t>Collaboration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91495" y="1329330"/>
            <a:ext cx="1892808" cy="347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b="1" dirty="0">
                <a:solidFill>
                  <a:schemeClr val="tx1"/>
                </a:solidFill>
              </a:rPr>
              <a:t>Co-Creation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632960" y="1818640"/>
            <a:ext cx="2969768" cy="42113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/>
                </a:solidFill>
              </a:rPr>
              <a:t>Helped engineer </a:t>
            </a:r>
            <a:r>
              <a:rPr lang="en-GB" dirty="0" smtClean="0">
                <a:solidFill>
                  <a:schemeClr val="tx1"/>
                </a:solidFill>
              </a:rPr>
              <a:t>domain </a:t>
            </a:r>
            <a:r>
              <a:rPr lang="en-GB" dirty="0">
                <a:solidFill>
                  <a:schemeClr val="tx1"/>
                </a:solidFill>
              </a:rPr>
              <a:t>agnostic </a:t>
            </a:r>
            <a:r>
              <a:rPr lang="en-GB" dirty="0" smtClean="0">
                <a:solidFill>
                  <a:schemeClr val="tx1"/>
                </a:solidFill>
              </a:rPr>
              <a:t>cutting edge solutions</a:t>
            </a: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/>
                </a:solidFill>
              </a:rPr>
              <a:t>Enabled Proof of Scaling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/>
                </a:solidFill>
              </a:rPr>
              <a:t>Voluntary contribution helped in X-skilling &amp; controlled spends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8483600" y="1818640"/>
            <a:ext cx="2905760" cy="42113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endParaRPr lang="en-GB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chemeClr val="tx1"/>
                </a:solidFill>
              </a:rPr>
              <a:t>Talent development in Intelligent Automation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chemeClr val="tx1"/>
                </a:solidFill>
              </a:rPr>
              <a:t>Education programs in association with HR team.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chemeClr val="tx1"/>
                </a:solidFill>
              </a:rPr>
              <a:t>Motivated driven by hands-on contribution.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990076" y="1329330"/>
            <a:ext cx="1892808" cy="347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b="1" dirty="0">
                <a:solidFill>
                  <a:schemeClr val="tx1"/>
                </a:solidFill>
              </a:rPr>
              <a:t>C</a:t>
            </a:r>
            <a:r>
              <a:rPr lang="en-GB" b="1" dirty="0" smtClean="0">
                <a:solidFill>
                  <a:schemeClr val="tx1"/>
                </a:solidFill>
              </a:rPr>
              <a:t>ompetency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7" name="Text Placeholder 2"/>
          <p:cNvSpPr txBox="1">
            <a:spLocks/>
          </p:cNvSpPr>
          <p:nvPr/>
        </p:nvSpPr>
        <p:spPr>
          <a:xfrm>
            <a:off x="156989" y="404358"/>
            <a:ext cx="104521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1982" indent="-251982" algn="l" defTabSz="914333" rtl="0" eaLnBrk="1" latinLnBrk="0" hangingPunct="1">
              <a:lnSpc>
                <a:spcPct val="89000"/>
              </a:lnSpc>
              <a:spcBef>
                <a:spcPts val="500"/>
              </a:spcBef>
              <a:buFont typeface="Wingdings 3" panose="05040102010807070707" pitchFamily="18" charset="2"/>
              <a:buNone/>
              <a:defRPr lang="de-DE" sz="28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7563" indent="-27358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Wingdings 3" panose="05040102010807070707" pitchFamily="18" charset="2"/>
              <a:buChar char="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746" indent="-205185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Bosch Office Sans" pitchFamily="2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982" marR="0" lvl="0" indent="-251982" algn="l" defTabSz="914333" rtl="0" eaLnBrk="1" fontAlgn="auto" latinLnBrk="0" hangingPunct="1">
              <a:lnSpc>
                <a:spcPct val="89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 3" panose="05040102010807070707" pitchFamily="18" charset="2"/>
              <a:buNone/>
              <a:tabLst/>
              <a:defRPr/>
            </a:pPr>
            <a:r>
              <a:rPr kumimoji="0" lang="en-GB" sz="2800" b="1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A80163"/>
                    </a:gs>
                    <a:gs pos="16000">
                      <a:srgbClr val="3F136C"/>
                    </a:gs>
                    <a:gs pos="48000">
                      <a:srgbClr val="0E78C5"/>
                    </a:gs>
                    <a:gs pos="31000">
                      <a:srgbClr val="08427E"/>
                    </a:gs>
                    <a:gs pos="97000">
                      <a:srgbClr val="0A5139"/>
                    </a:gs>
                    <a:gs pos="77922">
                      <a:srgbClr val="67B419"/>
                    </a:gs>
                    <a:gs pos="63000">
                      <a:srgbClr val="1399A0"/>
                    </a:gs>
                  </a:gsLst>
                  <a:lin ang="0" scaled="0"/>
                </a:gradFill>
                <a:effectLst/>
                <a:uLnTx/>
                <a:uFillTx/>
                <a:ea typeface="+mn-ea"/>
                <a:cs typeface="+mn-cs"/>
              </a:rPr>
              <a:t>Autonomous</a:t>
            </a:r>
            <a:r>
              <a:rPr kumimoji="0" lang="en-GB" sz="2800" b="1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A80163"/>
                    </a:gs>
                    <a:gs pos="16000">
                      <a:srgbClr val="3F136C"/>
                    </a:gs>
                    <a:gs pos="48000">
                      <a:srgbClr val="0E78C5"/>
                    </a:gs>
                    <a:gs pos="31000">
                      <a:srgbClr val="08427E"/>
                    </a:gs>
                    <a:gs pos="97000">
                      <a:srgbClr val="0A5139"/>
                    </a:gs>
                    <a:gs pos="77922">
                      <a:srgbClr val="67B419"/>
                    </a:gs>
                    <a:gs pos="63000">
                      <a:srgbClr val="1399A0"/>
                    </a:gs>
                  </a:gsLst>
                  <a:lin ang="0" scaled="0"/>
                </a:gra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 1.0 : 3C Model</a:t>
            </a: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982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>
            <p:custDataLst>
              <p:tags r:id="rId1"/>
            </p:custDataLst>
          </p:nvPr>
        </p:nvSpPr>
        <p:spPr>
          <a:xfrm>
            <a:off x="8922026" y="6422314"/>
            <a:ext cx="1498744" cy="2453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1016264" rtl="0" eaLnBrk="1" fontAlgn="auto" latinLnBrk="0" hangingPunct="1">
              <a:lnSpc>
                <a:spcPct val="107000"/>
              </a:lnSpc>
              <a:spcBef>
                <a:spcPts val="55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3" name="Graphic 101__" descr="Marker">
            <a:extLst>
              <a:ext uri="{FF2B5EF4-FFF2-40B4-BE49-F238E27FC236}">
                <a16:creationId xmlns:a16="http://schemas.microsoft.com/office/drawing/2014/main" id="{57E3C63F-9926-43AC-8E93-61FDE5AE3AF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8"/>
              </a:ext>
            </a:extLst>
          </a:blip>
          <a:stretch>
            <a:fillRect/>
          </a:stretch>
        </p:blipFill>
        <p:spPr>
          <a:xfrm>
            <a:off x="8244005" y="6436624"/>
            <a:ext cx="301702" cy="301702"/>
          </a:xfrm>
          <a:prstGeom prst="rect">
            <a:avLst/>
          </a:prstGeom>
        </p:spPr>
      </p:pic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8484055" y="6491840"/>
            <a:ext cx="1452009" cy="2508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1016264" rtl="0" eaLnBrk="1" fontAlgn="auto" latinLnBrk="0" hangingPunct="1">
              <a:lnSpc>
                <a:spcPct val="107000"/>
              </a:lnSpc>
              <a:spcBef>
                <a:spcPts val="55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As of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Today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9455147" y="6529928"/>
            <a:ext cx="867897" cy="1953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1016264" rtl="0" eaLnBrk="1" fontAlgn="auto" latinLnBrk="0" hangingPunct="1">
              <a:lnSpc>
                <a:spcPct val="107000"/>
              </a:lnSpc>
              <a:spcBef>
                <a:spcPts val="55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Achieved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10090986" y="6491288"/>
            <a:ext cx="213909" cy="213909"/>
          </a:xfrm>
          <a:prstGeom prst="rect">
            <a:avLst/>
          </a:prstGeom>
        </p:spPr>
      </p:pic>
      <p:sp>
        <p:nvSpPr>
          <p:cNvPr id="7" name="TextBox 6"/>
          <p:cNvSpPr txBox="1"/>
          <p:nvPr>
            <p:custDataLst>
              <p:tags r:id="rId5"/>
            </p:custDataLst>
          </p:nvPr>
        </p:nvSpPr>
        <p:spPr>
          <a:xfrm>
            <a:off x="10323044" y="6498991"/>
            <a:ext cx="867897" cy="1953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1016264" rtl="0" eaLnBrk="1" fontAlgn="auto" latinLnBrk="0" hangingPunct="1">
              <a:lnSpc>
                <a:spcPct val="107000"/>
              </a:lnSpc>
              <a:spcBef>
                <a:spcPts val="55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Working 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77469" y="6445997"/>
            <a:ext cx="286692" cy="286692"/>
          </a:xfrm>
          <a:prstGeom prst="rect">
            <a:avLst/>
          </a:prstGeom>
        </p:spPr>
      </p:pic>
      <p:graphicFrame>
        <p:nvGraphicFramePr>
          <p:cNvPr id="9" name="Inhaltsplatzhalter 4">
            <a:extLst>
              <a:ext uri="{FF2B5EF4-FFF2-40B4-BE49-F238E27FC236}">
                <a16:creationId xmlns:a16="http://schemas.microsoft.com/office/drawing/2014/main" id="{9EEFB891-72D8-443F-BFD1-C0148A7291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520686"/>
              </p:ext>
            </p:extLst>
          </p:nvPr>
        </p:nvGraphicFramePr>
        <p:xfrm>
          <a:off x="622021" y="1052676"/>
          <a:ext cx="10680736" cy="5273322"/>
        </p:xfrm>
        <a:graphic>
          <a:graphicData uri="http://schemas.openxmlformats.org/drawingml/2006/table">
            <a:tbl>
              <a:tblPr firstRow="1" bandRow="1"/>
              <a:tblGrid>
                <a:gridCol w="2021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234">
                  <a:extLst>
                    <a:ext uri="{9D8B030D-6E8A-4147-A177-3AD203B41FA5}">
                      <a16:colId xmlns:a16="http://schemas.microsoft.com/office/drawing/2014/main" val="2232185997"/>
                    </a:ext>
                  </a:extLst>
                </a:gridCol>
                <a:gridCol w="802234">
                  <a:extLst>
                    <a:ext uri="{9D8B030D-6E8A-4147-A177-3AD203B41FA5}">
                      <a16:colId xmlns:a16="http://schemas.microsoft.com/office/drawing/2014/main" val="3372542797"/>
                    </a:ext>
                  </a:extLst>
                </a:gridCol>
                <a:gridCol w="692340">
                  <a:extLst>
                    <a:ext uri="{9D8B030D-6E8A-4147-A177-3AD203B41FA5}">
                      <a16:colId xmlns:a16="http://schemas.microsoft.com/office/drawing/2014/main" val="1114448866"/>
                    </a:ext>
                  </a:extLst>
                </a:gridCol>
                <a:gridCol w="89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43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02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71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520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1541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14318">
                  <a:extLst>
                    <a:ext uri="{9D8B030D-6E8A-4147-A177-3AD203B41FA5}">
                      <a16:colId xmlns:a16="http://schemas.microsoft.com/office/drawing/2014/main" val="3784120929"/>
                    </a:ext>
                  </a:extLst>
                </a:gridCol>
                <a:gridCol w="956087">
                  <a:extLst>
                    <a:ext uri="{9D8B030D-6E8A-4147-A177-3AD203B41FA5}">
                      <a16:colId xmlns:a16="http://schemas.microsoft.com/office/drawing/2014/main" val="1560682773"/>
                    </a:ext>
                  </a:extLst>
                </a:gridCol>
              </a:tblGrid>
              <a:tr h="431330">
                <a:tc rowSpan="2">
                  <a:txBody>
                    <a:bodyPr/>
                    <a:lstStyle>
                      <a:lvl1pPr marL="0" algn="l" defTabSz="91433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sch Office Sans"/>
                        </a:defRPr>
                      </a:lvl1pPr>
                      <a:lvl2pPr marL="457166" algn="l" defTabSz="91433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sch Office Sans"/>
                        </a:defRPr>
                      </a:lvl2pPr>
                      <a:lvl3pPr marL="914333" algn="l" defTabSz="91433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sch Office Sans"/>
                        </a:defRPr>
                      </a:lvl3pPr>
                      <a:lvl4pPr marL="1371499" algn="l" defTabSz="91433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sch Office Sans"/>
                        </a:defRPr>
                      </a:lvl4pPr>
                      <a:lvl5pPr marL="1828665" algn="l" defTabSz="91433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sch Office Sans"/>
                        </a:defRPr>
                      </a:lvl5pPr>
                      <a:lvl6pPr marL="2285832" algn="l" defTabSz="91433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sch Office Sans"/>
                        </a:defRPr>
                      </a:lvl6pPr>
                      <a:lvl7pPr marL="2742998" algn="l" defTabSz="91433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sch Office Sans"/>
                        </a:defRPr>
                      </a:lvl7pPr>
                      <a:lvl8pPr marL="3200165" algn="l" defTabSz="91433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sch Office Sans"/>
                        </a:defRPr>
                      </a:lvl8pPr>
                      <a:lvl9pPr marL="3657332" algn="l" defTabSz="91433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sch Office Sans"/>
                        </a:defRPr>
                      </a:lvl9pPr>
                    </a:lstStyle>
                    <a:p>
                      <a:endParaRPr lang="de-DE" sz="1300" dirty="0">
                        <a:solidFill>
                          <a:srgbClr val="1399A0"/>
                        </a:solidFill>
                      </a:endParaRPr>
                    </a:p>
                  </a:txBody>
                  <a:tcPr marL="125588" marR="125588" marT="56473" marB="56473"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99A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333" rtl="0" eaLnBrk="1" latinLnBrk="0" hangingPunct="1"/>
                      <a:r>
                        <a:rPr lang="de-DE" sz="2000" b="1" kern="1200" dirty="0" smtClean="0">
                          <a:solidFill>
                            <a:schemeClr val="bg1"/>
                          </a:solidFill>
                          <a:latin typeface="Bosch Office Sans"/>
                          <a:ea typeface="+mn-ea"/>
                          <a:cs typeface="+mn-cs"/>
                        </a:rPr>
                        <a:t>2019</a:t>
                      </a:r>
                      <a:endParaRPr lang="de-DE" sz="2000" b="1" kern="1200" dirty="0">
                        <a:solidFill>
                          <a:schemeClr val="bg1"/>
                        </a:solidFill>
                        <a:latin typeface="Bosch Office Sans"/>
                        <a:ea typeface="+mn-ea"/>
                        <a:cs typeface="+mn-cs"/>
                      </a:endParaRPr>
                    </a:p>
                  </a:txBody>
                  <a:tcPr marL="125588" marR="125588" marT="56473" marB="56473"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99A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333" rtl="0" eaLnBrk="1" latinLnBrk="0" hangingPunct="1"/>
                      <a:endParaRPr lang="de-DE" sz="2000" b="1" kern="1200" dirty="0">
                        <a:solidFill>
                          <a:schemeClr val="bg1"/>
                        </a:solidFill>
                        <a:latin typeface="Bosch Office Sans"/>
                        <a:ea typeface="+mn-ea"/>
                        <a:cs typeface="+mn-cs"/>
                      </a:endParaRPr>
                    </a:p>
                  </a:txBody>
                  <a:tcPr marL="125588" marR="125588" marT="56473" marB="56473"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99A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1800" dirty="0">
                        <a:solidFill>
                          <a:schemeClr val="bg1"/>
                        </a:solidFill>
                      </a:endParaRPr>
                    </a:p>
                  </a:txBody>
                  <a:tcPr marL="113000" marR="113000" marT="50813" marB="50813"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99A0"/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33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sch Office Sans"/>
                        </a:defRPr>
                      </a:lvl1pPr>
                      <a:lvl2pPr marL="457166" algn="l" defTabSz="91433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sch Office Sans"/>
                        </a:defRPr>
                      </a:lvl2pPr>
                      <a:lvl3pPr marL="914333" algn="l" defTabSz="91433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sch Office Sans"/>
                        </a:defRPr>
                      </a:lvl3pPr>
                      <a:lvl4pPr marL="1371499" algn="l" defTabSz="91433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sch Office Sans"/>
                        </a:defRPr>
                      </a:lvl4pPr>
                      <a:lvl5pPr marL="1828665" algn="l" defTabSz="91433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sch Office Sans"/>
                        </a:defRPr>
                      </a:lvl5pPr>
                      <a:lvl6pPr marL="2285832" algn="l" defTabSz="91433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sch Office Sans"/>
                        </a:defRPr>
                      </a:lvl6pPr>
                      <a:lvl7pPr marL="2742998" algn="l" defTabSz="91433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sch Office Sans"/>
                        </a:defRPr>
                      </a:lvl7pPr>
                      <a:lvl8pPr marL="3200165" algn="l" defTabSz="91433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sch Office Sans"/>
                        </a:defRPr>
                      </a:lvl8pPr>
                      <a:lvl9pPr marL="3657332" algn="l" defTabSz="91433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sch Office Sans"/>
                        </a:defRPr>
                      </a:lvl9pPr>
                    </a:lstStyle>
                    <a:p>
                      <a:pPr algn="ctr"/>
                      <a:r>
                        <a:rPr lang="de-DE" sz="2000" dirty="0" smtClean="0">
                          <a:solidFill>
                            <a:schemeClr val="bg1"/>
                          </a:solidFill>
                        </a:rPr>
                        <a:t>2020</a:t>
                      </a:r>
                      <a:endParaRPr lang="de-DE" sz="2000" dirty="0">
                        <a:solidFill>
                          <a:schemeClr val="bg1"/>
                        </a:solidFill>
                      </a:endParaRPr>
                    </a:p>
                  </a:txBody>
                  <a:tcPr marL="125588" marR="125588" marT="56473" marB="56473"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99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1674" marR="101674"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427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1674" marR="101674"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427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1674" marR="101674"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427E"/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33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sch Office Sans"/>
                        </a:defRPr>
                      </a:lvl1pPr>
                      <a:lvl2pPr marL="457166" algn="l" defTabSz="91433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sch Office Sans"/>
                        </a:defRPr>
                      </a:lvl2pPr>
                      <a:lvl3pPr marL="914333" algn="l" defTabSz="91433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sch Office Sans"/>
                        </a:defRPr>
                      </a:lvl3pPr>
                      <a:lvl4pPr marL="1371499" algn="l" defTabSz="91433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sch Office Sans"/>
                        </a:defRPr>
                      </a:lvl4pPr>
                      <a:lvl5pPr marL="1828665" algn="l" defTabSz="91433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sch Office Sans"/>
                        </a:defRPr>
                      </a:lvl5pPr>
                      <a:lvl6pPr marL="2285832" algn="l" defTabSz="91433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sch Office Sans"/>
                        </a:defRPr>
                      </a:lvl6pPr>
                      <a:lvl7pPr marL="2742998" algn="l" defTabSz="91433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sch Office Sans"/>
                        </a:defRPr>
                      </a:lvl7pPr>
                      <a:lvl8pPr marL="3200165" algn="l" defTabSz="91433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sch Office Sans"/>
                        </a:defRPr>
                      </a:lvl8pPr>
                      <a:lvl9pPr marL="3657332" algn="l" defTabSz="91433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sch Office Sans"/>
                        </a:defRPr>
                      </a:lvl9pPr>
                    </a:lstStyle>
                    <a:p>
                      <a:pPr algn="ctr"/>
                      <a:r>
                        <a:rPr lang="de-DE" sz="2000" dirty="0" smtClean="0">
                          <a:solidFill>
                            <a:schemeClr val="bg1"/>
                          </a:solidFill>
                        </a:rPr>
                        <a:t>2021</a:t>
                      </a:r>
                      <a:endParaRPr lang="de-DE" sz="2000" dirty="0">
                        <a:solidFill>
                          <a:schemeClr val="bg1"/>
                        </a:solidFill>
                      </a:endParaRPr>
                    </a:p>
                  </a:txBody>
                  <a:tcPr marL="125588" marR="125588" marT="56473" marB="56473"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99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1674" marR="101674"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427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1200" dirty="0">
                        <a:solidFill>
                          <a:schemeClr val="bg1"/>
                        </a:solidFill>
                      </a:endParaRPr>
                    </a:p>
                  </a:txBody>
                  <a:tcPr marL="113000" marR="113000" marT="50813" marB="50813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1200" dirty="0">
                        <a:solidFill>
                          <a:schemeClr val="bg1"/>
                        </a:solidFill>
                      </a:endParaRPr>
                    </a:p>
                  </a:txBody>
                  <a:tcPr marL="113000" marR="113000" marT="50813" marB="50813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100">
                <a:tc vMerge="1"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01674" marR="101674">
                    <a:lnL w="12700" cmpd="sng">
                      <a:noFill/>
                    </a:lnL>
                    <a:lnR w="635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chemeClr val="accent1"/>
                          </a:solidFill>
                        </a:rPr>
                        <a:t>Q2</a:t>
                      </a:r>
                      <a:endParaRPr lang="de-DE" sz="1200" dirty="0">
                        <a:solidFill>
                          <a:schemeClr val="accent1"/>
                        </a:solidFill>
                      </a:endParaRPr>
                    </a:p>
                  </a:txBody>
                  <a:tcPr marL="125588" marR="125588" marT="56473" marB="56473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99A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chemeClr val="accent1"/>
                          </a:solidFill>
                        </a:rPr>
                        <a:t>Q3</a:t>
                      </a:r>
                      <a:endParaRPr lang="de-DE" sz="1200" dirty="0">
                        <a:solidFill>
                          <a:schemeClr val="accent1"/>
                        </a:solidFill>
                      </a:endParaRPr>
                    </a:p>
                  </a:txBody>
                  <a:tcPr marL="125588" marR="125588" marT="56473" marB="56473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99A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chemeClr val="accent1"/>
                          </a:solidFill>
                        </a:rPr>
                        <a:t>Q4</a:t>
                      </a:r>
                      <a:endParaRPr lang="de-DE" sz="1200" dirty="0">
                        <a:solidFill>
                          <a:schemeClr val="accent1"/>
                        </a:solidFill>
                      </a:endParaRPr>
                    </a:p>
                  </a:txBody>
                  <a:tcPr marL="125588" marR="125588" marT="56473" marB="56473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99A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1pPr>
                      <a:lvl2pPr marL="457166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2pPr>
                      <a:lvl3pPr marL="914333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3pPr>
                      <a:lvl4pPr marL="1371499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4pPr>
                      <a:lvl5pPr marL="1828665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5pPr>
                      <a:lvl6pPr marL="2285832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6pPr>
                      <a:lvl7pPr marL="2742998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7pPr>
                      <a:lvl8pPr marL="3200165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8pPr>
                      <a:lvl9pPr marL="3657332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9pPr>
                    </a:lstStyle>
                    <a:p>
                      <a:pPr algn="ctr"/>
                      <a:r>
                        <a:rPr lang="de-DE" sz="1200" dirty="0" smtClean="0">
                          <a:solidFill>
                            <a:schemeClr val="dk1"/>
                          </a:solidFill>
                        </a:rPr>
                        <a:t>Q1</a:t>
                      </a:r>
                      <a:endParaRPr lang="de-DE" sz="1200" dirty="0">
                        <a:solidFill>
                          <a:schemeClr val="accent1"/>
                        </a:solidFill>
                      </a:endParaRPr>
                    </a:p>
                  </a:txBody>
                  <a:tcPr marL="125588" marR="125588" marT="56473" marB="56473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99A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1pPr>
                      <a:lvl2pPr marL="457166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2pPr>
                      <a:lvl3pPr marL="914333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3pPr>
                      <a:lvl4pPr marL="1371499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4pPr>
                      <a:lvl5pPr marL="1828665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5pPr>
                      <a:lvl6pPr marL="2285832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6pPr>
                      <a:lvl7pPr marL="2742998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7pPr>
                      <a:lvl8pPr marL="3200165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8pPr>
                      <a:lvl9pPr marL="3657332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9pPr>
                    </a:lstStyle>
                    <a:p>
                      <a:pPr algn="ctr"/>
                      <a:r>
                        <a:rPr lang="de-DE" sz="1200" dirty="0" smtClean="0">
                          <a:solidFill>
                            <a:schemeClr val="accent1"/>
                          </a:solidFill>
                        </a:rPr>
                        <a:t>Q2</a:t>
                      </a:r>
                      <a:endParaRPr lang="de-DE" sz="1200" dirty="0">
                        <a:solidFill>
                          <a:schemeClr val="accent1"/>
                        </a:solidFill>
                      </a:endParaRPr>
                    </a:p>
                  </a:txBody>
                  <a:tcPr marL="125588" marR="125588" marT="56473" marB="56473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99A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1pPr>
                      <a:lvl2pPr marL="457166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2pPr>
                      <a:lvl3pPr marL="914333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3pPr>
                      <a:lvl4pPr marL="1371499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4pPr>
                      <a:lvl5pPr marL="1828665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5pPr>
                      <a:lvl6pPr marL="2285832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6pPr>
                      <a:lvl7pPr marL="2742998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7pPr>
                      <a:lvl8pPr marL="3200165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8pPr>
                      <a:lvl9pPr marL="3657332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9pPr>
                    </a:lstStyle>
                    <a:p>
                      <a:pPr algn="ctr"/>
                      <a:r>
                        <a:rPr lang="de-DE" sz="1200" dirty="0" smtClean="0"/>
                        <a:t>Q3</a:t>
                      </a:r>
                      <a:endParaRPr lang="de-DE" sz="1200" dirty="0">
                        <a:solidFill>
                          <a:schemeClr val="accent1"/>
                        </a:solidFill>
                      </a:endParaRPr>
                    </a:p>
                  </a:txBody>
                  <a:tcPr marL="125588" marR="125588" marT="56473" marB="56473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99A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1pPr>
                      <a:lvl2pPr marL="457166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2pPr>
                      <a:lvl3pPr marL="914333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3pPr>
                      <a:lvl4pPr marL="1371499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4pPr>
                      <a:lvl5pPr marL="1828665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5pPr>
                      <a:lvl6pPr marL="2285832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6pPr>
                      <a:lvl7pPr marL="2742998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7pPr>
                      <a:lvl8pPr marL="3200165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8pPr>
                      <a:lvl9pPr marL="3657332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9pPr>
                    </a:lstStyle>
                    <a:p>
                      <a:pPr algn="ctr"/>
                      <a:r>
                        <a:rPr lang="de-DE" sz="1200" dirty="0" smtClean="0"/>
                        <a:t>Q4</a:t>
                      </a:r>
                      <a:endParaRPr lang="de-DE" sz="1200" dirty="0">
                        <a:solidFill>
                          <a:schemeClr val="accent1"/>
                        </a:solidFill>
                      </a:endParaRPr>
                    </a:p>
                  </a:txBody>
                  <a:tcPr marL="125588" marR="125588" marT="56473" marB="56473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99A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1pPr>
                      <a:lvl2pPr marL="457166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2pPr>
                      <a:lvl3pPr marL="914333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3pPr>
                      <a:lvl4pPr marL="1371499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4pPr>
                      <a:lvl5pPr marL="1828665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5pPr>
                      <a:lvl6pPr marL="2285832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6pPr>
                      <a:lvl7pPr marL="2742998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7pPr>
                      <a:lvl8pPr marL="3200165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8pPr>
                      <a:lvl9pPr marL="3657332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9pPr>
                    </a:lstStyle>
                    <a:p>
                      <a:pPr algn="ctr"/>
                      <a:r>
                        <a:rPr lang="de-DE" sz="1200" dirty="0" smtClean="0">
                          <a:solidFill>
                            <a:schemeClr val="accent1"/>
                          </a:solidFill>
                        </a:rPr>
                        <a:t>Q1</a:t>
                      </a:r>
                      <a:endParaRPr lang="de-DE" sz="1200" dirty="0">
                        <a:solidFill>
                          <a:schemeClr val="accent1"/>
                        </a:solidFill>
                      </a:endParaRPr>
                    </a:p>
                  </a:txBody>
                  <a:tcPr marL="125588" marR="125588" marT="56473" marB="56473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99A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1pPr>
                      <a:lvl2pPr marL="457166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2pPr>
                      <a:lvl3pPr marL="914333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3pPr>
                      <a:lvl4pPr marL="1371499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4pPr>
                      <a:lvl5pPr marL="1828665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5pPr>
                      <a:lvl6pPr marL="2285832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6pPr>
                      <a:lvl7pPr marL="2742998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7pPr>
                      <a:lvl8pPr marL="3200165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8pPr>
                      <a:lvl9pPr marL="3657332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9pPr>
                    </a:lstStyle>
                    <a:p>
                      <a:pPr algn="ctr"/>
                      <a:r>
                        <a:rPr lang="de-DE" sz="1200" dirty="0" smtClean="0">
                          <a:solidFill>
                            <a:schemeClr val="accent1"/>
                          </a:solidFill>
                        </a:rPr>
                        <a:t>Q2</a:t>
                      </a:r>
                      <a:endParaRPr lang="de-DE" sz="1200" dirty="0">
                        <a:solidFill>
                          <a:schemeClr val="accent1"/>
                        </a:solidFill>
                      </a:endParaRPr>
                    </a:p>
                  </a:txBody>
                  <a:tcPr marL="125588" marR="125588" marT="56473" marB="56473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99A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1pPr>
                      <a:lvl2pPr marL="457166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2pPr>
                      <a:lvl3pPr marL="914333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3pPr>
                      <a:lvl4pPr marL="1371499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4pPr>
                      <a:lvl5pPr marL="1828665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5pPr>
                      <a:lvl6pPr marL="2285832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6pPr>
                      <a:lvl7pPr marL="2742998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7pPr>
                      <a:lvl8pPr marL="3200165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8pPr>
                      <a:lvl9pPr marL="3657332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9pPr>
                    </a:lstStyle>
                    <a:p>
                      <a:pPr algn="ctr"/>
                      <a:r>
                        <a:rPr lang="de-DE" sz="1200" dirty="0" smtClean="0">
                          <a:solidFill>
                            <a:schemeClr val="accent1"/>
                          </a:solidFill>
                        </a:rPr>
                        <a:t>Q3</a:t>
                      </a:r>
                      <a:endParaRPr lang="de-DE" sz="1200" dirty="0">
                        <a:solidFill>
                          <a:schemeClr val="accent1"/>
                        </a:solidFill>
                      </a:endParaRPr>
                    </a:p>
                  </a:txBody>
                  <a:tcPr marL="125588" marR="125588" marT="56473" marB="56473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99A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1pPr>
                      <a:lvl2pPr marL="457166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2pPr>
                      <a:lvl3pPr marL="914333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3pPr>
                      <a:lvl4pPr marL="1371499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4pPr>
                      <a:lvl5pPr marL="1828665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5pPr>
                      <a:lvl6pPr marL="2285832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6pPr>
                      <a:lvl7pPr marL="2742998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7pPr>
                      <a:lvl8pPr marL="3200165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8pPr>
                      <a:lvl9pPr marL="3657332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9pPr>
                    </a:lstStyle>
                    <a:p>
                      <a:pPr algn="ctr"/>
                      <a:r>
                        <a:rPr lang="de-DE" sz="1200" dirty="0" smtClean="0">
                          <a:solidFill>
                            <a:schemeClr val="accent1"/>
                          </a:solidFill>
                        </a:rPr>
                        <a:t>Q4</a:t>
                      </a:r>
                      <a:endParaRPr lang="de-DE" sz="1200" dirty="0">
                        <a:solidFill>
                          <a:schemeClr val="accent1"/>
                        </a:solidFill>
                      </a:endParaRPr>
                    </a:p>
                  </a:txBody>
                  <a:tcPr marL="125588" marR="125588" marT="56473" marB="56473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99A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5928">
                <a:tc>
                  <a:txBody>
                    <a:bodyPr/>
                    <a:lstStyle>
                      <a:lvl1pPr marL="0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1pPr>
                      <a:lvl2pPr marL="457166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2pPr>
                      <a:lvl3pPr marL="914333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3pPr>
                      <a:lvl4pPr marL="1371499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4pPr>
                      <a:lvl5pPr marL="1828665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5pPr>
                      <a:lvl6pPr marL="2285832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6pPr>
                      <a:lvl7pPr marL="2742998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7pPr>
                      <a:lvl8pPr marL="3200165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8pPr>
                      <a:lvl9pPr marL="3657332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9pPr>
                    </a:lstStyle>
                    <a:p>
                      <a:pPr algn="l">
                        <a:lnSpc>
                          <a:spcPts val="1300"/>
                        </a:lnSpc>
                      </a:pPr>
                      <a:r>
                        <a:rPr lang="de-DE" sz="13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Collaboration with Other Initiatives</a:t>
                      </a:r>
                      <a:endParaRPr lang="de-DE" sz="1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5588" marR="125588" marT="56473" marB="56473"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300" dirty="0"/>
                    </a:p>
                  </a:txBody>
                  <a:tcPr marL="125588" marR="125588" marT="56473" marB="56473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300" dirty="0"/>
                    </a:p>
                  </a:txBody>
                  <a:tcPr marL="125588" marR="125588" marT="56473" marB="56473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300" dirty="0"/>
                    </a:p>
                  </a:txBody>
                  <a:tcPr marL="125588" marR="125588" marT="56473" marB="56473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1pPr>
                      <a:lvl2pPr marL="457166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2pPr>
                      <a:lvl3pPr marL="914333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3pPr>
                      <a:lvl4pPr marL="1371499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4pPr>
                      <a:lvl5pPr marL="1828665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5pPr>
                      <a:lvl6pPr marL="2285832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6pPr>
                      <a:lvl7pPr marL="2742998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7pPr>
                      <a:lvl8pPr marL="3200165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8pPr>
                      <a:lvl9pPr marL="3657332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9pPr>
                    </a:lstStyle>
                    <a:p>
                      <a:endParaRPr lang="de-DE" sz="1300" dirty="0"/>
                    </a:p>
                  </a:txBody>
                  <a:tcPr marL="125588" marR="125588" marT="56473" marB="56473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1pPr>
                      <a:lvl2pPr marL="457166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2pPr>
                      <a:lvl3pPr marL="914333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3pPr>
                      <a:lvl4pPr marL="1371499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4pPr>
                      <a:lvl5pPr marL="1828665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5pPr>
                      <a:lvl6pPr marL="2285832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6pPr>
                      <a:lvl7pPr marL="2742998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7pPr>
                      <a:lvl8pPr marL="3200165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8pPr>
                      <a:lvl9pPr marL="3657332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9pPr>
                    </a:lstStyle>
                    <a:p>
                      <a:endParaRPr lang="de-DE" sz="1300" dirty="0"/>
                    </a:p>
                  </a:txBody>
                  <a:tcPr marL="125588" marR="125588" marT="56473" marB="56473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1pPr>
                      <a:lvl2pPr marL="457166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2pPr>
                      <a:lvl3pPr marL="914333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3pPr>
                      <a:lvl4pPr marL="1371499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4pPr>
                      <a:lvl5pPr marL="1828665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5pPr>
                      <a:lvl6pPr marL="2285832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6pPr>
                      <a:lvl7pPr marL="2742998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7pPr>
                      <a:lvl8pPr marL="3200165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8pPr>
                      <a:lvl9pPr marL="3657332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9pPr>
                    </a:lstStyle>
                    <a:p>
                      <a:endParaRPr lang="de-DE" sz="1300" dirty="0"/>
                    </a:p>
                  </a:txBody>
                  <a:tcPr marL="125588" marR="125588" marT="56473" marB="56473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1pPr>
                      <a:lvl2pPr marL="457166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2pPr>
                      <a:lvl3pPr marL="914333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3pPr>
                      <a:lvl4pPr marL="1371499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4pPr>
                      <a:lvl5pPr marL="1828665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5pPr>
                      <a:lvl6pPr marL="2285832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6pPr>
                      <a:lvl7pPr marL="2742998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7pPr>
                      <a:lvl8pPr marL="3200165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8pPr>
                      <a:lvl9pPr marL="3657332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9pPr>
                    </a:lstStyle>
                    <a:p>
                      <a:endParaRPr lang="de-DE" sz="1300" dirty="0"/>
                    </a:p>
                  </a:txBody>
                  <a:tcPr marL="125588" marR="125588" marT="56473" marB="56473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1pPr>
                      <a:lvl2pPr marL="457166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2pPr>
                      <a:lvl3pPr marL="914333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3pPr>
                      <a:lvl4pPr marL="1371499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4pPr>
                      <a:lvl5pPr marL="1828665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5pPr>
                      <a:lvl6pPr marL="2285832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6pPr>
                      <a:lvl7pPr marL="2742998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7pPr>
                      <a:lvl8pPr marL="3200165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8pPr>
                      <a:lvl9pPr marL="3657332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9pPr>
                    </a:lstStyle>
                    <a:p>
                      <a:endParaRPr lang="de-DE" sz="1300" dirty="0"/>
                    </a:p>
                  </a:txBody>
                  <a:tcPr marL="125588" marR="125588" marT="56473" marB="56473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1pPr>
                      <a:lvl2pPr marL="457166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2pPr>
                      <a:lvl3pPr marL="914333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3pPr>
                      <a:lvl4pPr marL="1371499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4pPr>
                      <a:lvl5pPr marL="1828665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5pPr>
                      <a:lvl6pPr marL="2285832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6pPr>
                      <a:lvl7pPr marL="2742998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7pPr>
                      <a:lvl8pPr marL="3200165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8pPr>
                      <a:lvl9pPr marL="3657332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9pPr>
                    </a:lstStyle>
                    <a:p>
                      <a:endParaRPr lang="de-DE" sz="1300" dirty="0"/>
                    </a:p>
                  </a:txBody>
                  <a:tcPr marL="125588" marR="125588" marT="56473" marB="56473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1pPr>
                      <a:lvl2pPr marL="457166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2pPr>
                      <a:lvl3pPr marL="914333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3pPr>
                      <a:lvl4pPr marL="1371499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4pPr>
                      <a:lvl5pPr marL="1828665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5pPr>
                      <a:lvl6pPr marL="2285832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6pPr>
                      <a:lvl7pPr marL="2742998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7pPr>
                      <a:lvl8pPr marL="3200165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8pPr>
                      <a:lvl9pPr marL="3657332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9pPr>
                    </a:lstStyle>
                    <a:p>
                      <a:endParaRPr lang="de-DE" sz="1300" dirty="0"/>
                    </a:p>
                  </a:txBody>
                  <a:tcPr marL="125588" marR="125588" marT="56473" marB="56473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1pPr>
                      <a:lvl2pPr marL="457166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2pPr>
                      <a:lvl3pPr marL="914333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3pPr>
                      <a:lvl4pPr marL="1371499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4pPr>
                      <a:lvl5pPr marL="1828665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5pPr>
                      <a:lvl6pPr marL="2285832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6pPr>
                      <a:lvl7pPr marL="2742998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7pPr>
                      <a:lvl8pPr marL="3200165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8pPr>
                      <a:lvl9pPr marL="3657332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9pPr>
                    </a:lstStyle>
                    <a:p>
                      <a:endParaRPr lang="de-DE" sz="1300" dirty="0"/>
                    </a:p>
                  </a:txBody>
                  <a:tcPr marL="125588" marR="125588" marT="56473" marB="56473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7523">
                <a:tc>
                  <a:txBody>
                    <a:bodyPr/>
                    <a:lstStyle>
                      <a:lvl1pPr marL="0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1pPr>
                      <a:lvl2pPr marL="457166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2pPr>
                      <a:lvl3pPr marL="914333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3pPr>
                      <a:lvl4pPr marL="1371499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4pPr>
                      <a:lvl5pPr marL="1828665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5pPr>
                      <a:lvl6pPr marL="2285832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6pPr>
                      <a:lvl7pPr marL="2742998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7pPr>
                      <a:lvl8pPr marL="3200165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8pPr>
                      <a:lvl9pPr marL="3657332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9pPr>
                    </a:lstStyle>
                    <a:p>
                      <a:pPr algn="l">
                        <a:lnSpc>
                          <a:spcPts val="1300"/>
                        </a:lnSpc>
                      </a:pPr>
                      <a:r>
                        <a:rPr lang="de-DE" sz="1300" b="0" dirty="0" smtClean="0">
                          <a:solidFill>
                            <a:schemeClr val="dk1"/>
                          </a:solidFill>
                          <a:latin typeface="Bosch Office Sans"/>
                        </a:rPr>
                        <a:t>Light</a:t>
                      </a:r>
                      <a:r>
                        <a:rPr lang="de-DE" sz="1300" b="0" baseline="0" dirty="0" smtClean="0">
                          <a:solidFill>
                            <a:schemeClr val="dk1"/>
                          </a:solidFill>
                          <a:latin typeface="Bosch Office Sans"/>
                        </a:rPr>
                        <a:t> House Projects</a:t>
                      </a:r>
                      <a:endParaRPr lang="de-DE" sz="13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5588" marR="125588" marT="56473" marB="56473"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99A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300" dirty="0"/>
                    </a:p>
                  </a:txBody>
                  <a:tcPr marL="125588" marR="125588" marT="56473" marB="56473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99A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300" dirty="0"/>
                    </a:p>
                  </a:txBody>
                  <a:tcPr marL="125588" marR="125588" marT="56473" marB="56473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99A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Product lines</a:t>
                      </a:r>
                      <a:endParaRPr lang="de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5588" marR="125588" marT="56473" marB="56473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99A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1pPr>
                      <a:lvl2pPr marL="457166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2pPr>
                      <a:lvl3pPr marL="914333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3pPr>
                      <a:lvl4pPr marL="1371499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4pPr>
                      <a:lvl5pPr marL="1828665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5pPr>
                      <a:lvl6pPr marL="2285832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6pPr>
                      <a:lvl7pPr marL="2742998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7pPr>
                      <a:lvl8pPr marL="3200165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8pPr>
                      <a:lvl9pPr marL="3657332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9pPr>
                    </a:lstStyle>
                    <a:p>
                      <a:endParaRPr lang="de-DE" sz="1300" dirty="0"/>
                    </a:p>
                  </a:txBody>
                  <a:tcPr marL="125588" marR="125588" marT="56473" marB="56473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99A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1pPr>
                      <a:lvl2pPr marL="457166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2pPr>
                      <a:lvl3pPr marL="914333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3pPr>
                      <a:lvl4pPr marL="1371499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4pPr>
                      <a:lvl5pPr marL="1828665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5pPr>
                      <a:lvl6pPr marL="2285832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6pPr>
                      <a:lvl7pPr marL="2742998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7pPr>
                      <a:lvl8pPr marL="3200165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8pPr>
                      <a:lvl9pPr marL="3657332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9pPr>
                    </a:lstStyle>
                    <a:p>
                      <a:endParaRPr lang="de-DE" sz="1300"/>
                    </a:p>
                  </a:txBody>
                  <a:tcPr marL="125588" marR="125588" marT="56473" marB="56473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99A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1pPr>
                      <a:lvl2pPr marL="457166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2pPr>
                      <a:lvl3pPr marL="914333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3pPr>
                      <a:lvl4pPr marL="1371499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4pPr>
                      <a:lvl5pPr marL="1828665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5pPr>
                      <a:lvl6pPr marL="2285832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6pPr>
                      <a:lvl7pPr marL="2742998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7pPr>
                      <a:lvl8pPr marL="3200165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8pPr>
                      <a:lvl9pPr marL="3657332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9pPr>
                    </a:lstStyle>
                    <a:p>
                      <a:endParaRPr lang="de-DE" sz="1300" dirty="0"/>
                    </a:p>
                  </a:txBody>
                  <a:tcPr marL="125588" marR="125588" marT="56473" marB="56473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99A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1pPr>
                      <a:lvl2pPr marL="457166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2pPr>
                      <a:lvl3pPr marL="914333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3pPr>
                      <a:lvl4pPr marL="1371499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4pPr>
                      <a:lvl5pPr marL="1828665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5pPr>
                      <a:lvl6pPr marL="2285832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6pPr>
                      <a:lvl7pPr marL="2742998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7pPr>
                      <a:lvl8pPr marL="3200165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8pPr>
                      <a:lvl9pPr marL="3657332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9pPr>
                    </a:lstStyle>
                    <a:p>
                      <a:endParaRPr lang="de-DE" sz="1300" dirty="0"/>
                    </a:p>
                  </a:txBody>
                  <a:tcPr marL="125588" marR="125588" marT="56473" marB="56473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99A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1pPr>
                      <a:lvl2pPr marL="457166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2pPr>
                      <a:lvl3pPr marL="914333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3pPr>
                      <a:lvl4pPr marL="1371499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4pPr>
                      <a:lvl5pPr marL="1828665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5pPr>
                      <a:lvl6pPr marL="2285832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6pPr>
                      <a:lvl7pPr marL="2742998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7pPr>
                      <a:lvl8pPr marL="3200165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8pPr>
                      <a:lvl9pPr marL="3657332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9pPr>
                    </a:lstStyle>
                    <a:p>
                      <a:pPr marL="0" marR="0" lvl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Product lines</a:t>
                      </a:r>
                    </a:p>
                    <a:p>
                      <a:endParaRPr lang="de-DE" sz="800" dirty="0"/>
                    </a:p>
                  </a:txBody>
                  <a:tcPr marL="125588" marR="125588" marT="56473" marB="56473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99A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1pPr>
                      <a:lvl2pPr marL="457166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2pPr>
                      <a:lvl3pPr marL="914333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3pPr>
                      <a:lvl4pPr marL="1371499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4pPr>
                      <a:lvl5pPr marL="1828665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5pPr>
                      <a:lvl6pPr marL="2285832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6pPr>
                      <a:lvl7pPr marL="2742998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7pPr>
                      <a:lvl8pPr marL="3200165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8pPr>
                      <a:lvl9pPr marL="3657332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9pPr>
                    </a:lstStyle>
                    <a:p>
                      <a:endParaRPr lang="de-DE" sz="1300" dirty="0"/>
                    </a:p>
                  </a:txBody>
                  <a:tcPr marL="125588" marR="125588" marT="56473" marB="56473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99A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1pPr>
                      <a:lvl2pPr marL="457166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2pPr>
                      <a:lvl3pPr marL="914333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3pPr>
                      <a:lvl4pPr marL="1371499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4pPr>
                      <a:lvl5pPr marL="1828665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5pPr>
                      <a:lvl6pPr marL="2285832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6pPr>
                      <a:lvl7pPr marL="2742998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7pPr>
                      <a:lvl8pPr marL="3200165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8pPr>
                      <a:lvl9pPr marL="3657332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9pPr>
                    </a:lstStyle>
                    <a:p>
                      <a:endParaRPr lang="de-DE" sz="1300"/>
                    </a:p>
                  </a:txBody>
                  <a:tcPr marL="125588" marR="125588" marT="56473" marB="56473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99A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1pPr>
                      <a:lvl2pPr marL="457166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2pPr>
                      <a:lvl3pPr marL="914333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3pPr>
                      <a:lvl4pPr marL="1371499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4pPr>
                      <a:lvl5pPr marL="1828665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5pPr>
                      <a:lvl6pPr marL="2285832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6pPr>
                      <a:lvl7pPr marL="2742998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7pPr>
                      <a:lvl8pPr marL="3200165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8pPr>
                      <a:lvl9pPr marL="3657332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9pPr>
                    </a:lstStyle>
                    <a:p>
                      <a:endParaRPr lang="de-DE" sz="1300" dirty="0"/>
                    </a:p>
                  </a:txBody>
                  <a:tcPr marL="125588" marR="125588" marT="56473" marB="56473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99A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3385">
                <a:tc>
                  <a:txBody>
                    <a:bodyPr/>
                    <a:lstStyle>
                      <a:lvl1pPr marL="0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1pPr>
                      <a:lvl2pPr marL="457166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2pPr>
                      <a:lvl3pPr marL="914333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3pPr>
                      <a:lvl4pPr marL="1371499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4pPr>
                      <a:lvl5pPr marL="1828665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5pPr>
                      <a:lvl6pPr marL="2285832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6pPr>
                      <a:lvl7pPr marL="2742998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7pPr>
                      <a:lvl8pPr marL="3200165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8pPr>
                      <a:lvl9pPr marL="3657332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9pPr>
                    </a:lstStyle>
                    <a:p>
                      <a:pPr algn="l">
                        <a:lnSpc>
                          <a:spcPts val="1300"/>
                        </a:lnSpc>
                      </a:pPr>
                      <a:r>
                        <a:rPr lang="de-DE" sz="1300" dirty="0" smtClean="0"/>
                        <a:t>Solution</a:t>
                      </a:r>
                      <a:r>
                        <a:rPr lang="de-DE" sz="1300" baseline="0" dirty="0" smtClean="0"/>
                        <a:t> Landscape</a:t>
                      </a:r>
                      <a:endParaRPr lang="de-DE" sz="13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5588" marR="125588" marT="56473" marB="56473"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300" dirty="0"/>
                    </a:p>
                  </a:txBody>
                  <a:tcPr marL="125588" marR="125588" marT="56473" marB="56473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300" dirty="0"/>
                    </a:p>
                  </a:txBody>
                  <a:tcPr marL="125588" marR="125588" marT="56473" marB="56473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5588" marR="125588" marT="56473" marB="56473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1pPr>
                      <a:lvl2pPr marL="457166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2pPr>
                      <a:lvl3pPr marL="914333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3pPr>
                      <a:lvl4pPr marL="1371499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4pPr>
                      <a:lvl5pPr marL="1828665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5pPr>
                      <a:lvl6pPr marL="2285832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6pPr>
                      <a:lvl7pPr marL="2742998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7pPr>
                      <a:lvl8pPr marL="3200165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8pPr>
                      <a:lvl9pPr marL="3657332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9pPr>
                    </a:lstStyle>
                    <a:p>
                      <a:endParaRPr lang="de-DE" sz="1300" dirty="0"/>
                    </a:p>
                  </a:txBody>
                  <a:tcPr marL="125588" marR="125588" marT="56473" marB="56473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1pPr>
                      <a:lvl2pPr marL="457166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2pPr>
                      <a:lvl3pPr marL="914333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3pPr>
                      <a:lvl4pPr marL="1371499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4pPr>
                      <a:lvl5pPr marL="1828665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5pPr>
                      <a:lvl6pPr marL="2285832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6pPr>
                      <a:lvl7pPr marL="2742998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7pPr>
                      <a:lvl8pPr marL="3200165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8pPr>
                      <a:lvl9pPr marL="3657332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9pPr>
                    </a:lstStyle>
                    <a:p>
                      <a:endParaRPr lang="de-DE" sz="1300"/>
                    </a:p>
                  </a:txBody>
                  <a:tcPr marL="125588" marR="125588" marT="56473" marB="56473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1pPr>
                      <a:lvl2pPr marL="457166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2pPr>
                      <a:lvl3pPr marL="914333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3pPr>
                      <a:lvl4pPr marL="1371499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4pPr>
                      <a:lvl5pPr marL="1828665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5pPr>
                      <a:lvl6pPr marL="2285832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6pPr>
                      <a:lvl7pPr marL="2742998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7pPr>
                      <a:lvl8pPr marL="3200165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8pPr>
                      <a:lvl9pPr marL="3657332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9pPr>
                    </a:lstStyle>
                    <a:p>
                      <a:endParaRPr lang="de-DE" sz="1300" dirty="0"/>
                    </a:p>
                  </a:txBody>
                  <a:tcPr marL="125588" marR="125588" marT="56473" marB="56473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1pPr>
                      <a:lvl2pPr marL="457166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2pPr>
                      <a:lvl3pPr marL="914333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3pPr>
                      <a:lvl4pPr marL="1371499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4pPr>
                      <a:lvl5pPr marL="1828665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5pPr>
                      <a:lvl6pPr marL="2285832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6pPr>
                      <a:lvl7pPr marL="2742998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7pPr>
                      <a:lvl8pPr marL="3200165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8pPr>
                      <a:lvl9pPr marL="3657332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9pPr>
                    </a:lstStyle>
                    <a:p>
                      <a:endParaRPr lang="de-DE" sz="1300" dirty="0"/>
                    </a:p>
                  </a:txBody>
                  <a:tcPr marL="125588" marR="125588" marT="56473" marB="56473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1pPr>
                      <a:lvl2pPr marL="457166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2pPr>
                      <a:lvl3pPr marL="914333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3pPr>
                      <a:lvl4pPr marL="1371499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4pPr>
                      <a:lvl5pPr marL="1828665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5pPr>
                      <a:lvl6pPr marL="2285832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6pPr>
                      <a:lvl7pPr marL="2742998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7pPr>
                      <a:lvl8pPr marL="3200165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8pPr>
                      <a:lvl9pPr marL="3657332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9pPr>
                    </a:lstStyle>
                    <a:p>
                      <a:endParaRPr lang="de-DE" sz="1300"/>
                    </a:p>
                  </a:txBody>
                  <a:tcPr marL="125588" marR="125588" marT="56473" marB="56473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1pPr>
                      <a:lvl2pPr marL="457166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2pPr>
                      <a:lvl3pPr marL="914333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3pPr>
                      <a:lvl4pPr marL="1371499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4pPr>
                      <a:lvl5pPr marL="1828665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5pPr>
                      <a:lvl6pPr marL="2285832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6pPr>
                      <a:lvl7pPr marL="2742998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7pPr>
                      <a:lvl8pPr marL="3200165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8pPr>
                      <a:lvl9pPr marL="3657332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9pPr>
                    </a:lstStyle>
                    <a:p>
                      <a:endParaRPr lang="de-DE" sz="1300" dirty="0"/>
                    </a:p>
                  </a:txBody>
                  <a:tcPr marL="125588" marR="125588" marT="56473" marB="56473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1pPr>
                      <a:lvl2pPr marL="457166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2pPr>
                      <a:lvl3pPr marL="914333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3pPr>
                      <a:lvl4pPr marL="1371499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4pPr>
                      <a:lvl5pPr marL="1828665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5pPr>
                      <a:lvl6pPr marL="2285832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6pPr>
                      <a:lvl7pPr marL="2742998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7pPr>
                      <a:lvl8pPr marL="3200165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8pPr>
                      <a:lvl9pPr marL="3657332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9pPr>
                    </a:lstStyle>
                    <a:p>
                      <a:endParaRPr lang="de-DE" sz="1300" dirty="0"/>
                    </a:p>
                  </a:txBody>
                  <a:tcPr marL="125588" marR="125588" marT="56473" marB="56473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1pPr>
                      <a:lvl2pPr marL="457166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2pPr>
                      <a:lvl3pPr marL="914333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3pPr>
                      <a:lvl4pPr marL="1371499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4pPr>
                      <a:lvl5pPr marL="1828665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5pPr>
                      <a:lvl6pPr marL="2285832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6pPr>
                      <a:lvl7pPr marL="2742998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7pPr>
                      <a:lvl8pPr marL="3200165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8pPr>
                      <a:lvl9pPr marL="3657332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9pPr>
                    </a:lstStyle>
                    <a:p>
                      <a:endParaRPr lang="de-DE" sz="1300" dirty="0"/>
                    </a:p>
                  </a:txBody>
                  <a:tcPr marL="125588" marR="125588" marT="56473" marB="56473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21056">
                <a:tc>
                  <a:txBody>
                    <a:bodyPr/>
                    <a:lstStyle>
                      <a:lvl1pPr marL="0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1pPr>
                      <a:lvl2pPr marL="457166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2pPr>
                      <a:lvl3pPr marL="914333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3pPr>
                      <a:lvl4pPr marL="1371499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4pPr>
                      <a:lvl5pPr marL="1828665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5pPr>
                      <a:lvl6pPr marL="2285832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6pPr>
                      <a:lvl7pPr marL="2742998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7pPr>
                      <a:lvl8pPr marL="3200165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8pPr>
                      <a:lvl9pPr marL="3657332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9pPr>
                    </a:lstStyle>
                    <a:p>
                      <a:pPr algn="l">
                        <a:lnSpc>
                          <a:spcPts val="1300"/>
                        </a:lnSpc>
                      </a:pPr>
                      <a:r>
                        <a:rPr lang="de-DE" sz="1300" dirty="0" smtClean="0"/>
                        <a:t>Vision</a:t>
                      </a:r>
                      <a:endParaRPr lang="de-DE" sz="13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5588" marR="125588" marT="56473" marB="56473"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99A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300" dirty="0"/>
                    </a:p>
                  </a:txBody>
                  <a:tcPr marL="125588" marR="125588" marT="56473" marB="56473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99A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300" dirty="0"/>
                    </a:p>
                  </a:txBody>
                  <a:tcPr marL="125588" marR="125588" marT="56473" marB="56473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99A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300" dirty="0"/>
                    </a:p>
                  </a:txBody>
                  <a:tcPr marL="125588" marR="125588" marT="56473" marB="56473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99A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1pPr>
                      <a:lvl2pPr marL="457166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2pPr>
                      <a:lvl3pPr marL="914333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3pPr>
                      <a:lvl4pPr marL="1371499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4pPr>
                      <a:lvl5pPr marL="1828665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5pPr>
                      <a:lvl6pPr marL="2285832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6pPr>
                      <a:lvl7pPr marL="2742998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7pPr>
                      <a:lvl8pPr marL="3200165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8pPr>
                      <a:lvl9pPr marL="3657332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9pPr>
                    </a:lstStyle>
                    <a:p>
                      <a:endParaRPr lang="de-DE" sz="1300" dirty="0"/>
                    </a:p>
                  </a:txBody>
                  <a:tcPr marL="125588" marR="125588" marT="56473" marB="56473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99A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1pPr>
                      <a:lvl2pPr marL="457166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2pPr>
                      <a:lvl3pPr marL="914333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3pPr>
                      <a:lvl4pPr marL="1371499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4pPr>
                      <a:lvl5pPr marL="1828665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5pPr>
                      <a:lvl6pPr marL="2285832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6pPr>
                      <a:lvl7pPr marL="2742998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7pPr>
                      <a:lvl8pPr marL="3200165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8pPr>
                      <a:lvl9pPr marL="3657332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9pPr>
                    </a:lstStyle>
                    <a:p>
                      <a:endParaRPr lang="de-DE" sz="1300" dirty="0"/>
                    </a:p>
                  </a:txBody>
                  <a:tcPr marL="125588" marR="125588" marT="56473" marB="56473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99A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1pPr>
                      <a:lvl2pPr marL="457166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2pPr>
                      <a:lvl3pPr marL="914333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3pPr>
                      <a:lvl4pPr marL="1371499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4pPr>
                      <a:lvl5pPr marL="1828665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5pPr>
                      <a:lvl6pPr marL="2285832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6pPr>
                      <a:lvl7pPr marL="2742998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7pPr>
                      <a:lvl8pPr marL="3200165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8pPr>
                      <a:lvl9pPr marL="3657332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9pPr>
                    </a:lstStyle>
                    <a:p>
                      <a:endParaRPr lang="de-DE" sz="1300" dirty="0"/>
                    </a:p>
                  </a:txBody>
                  <a:tcPr marL="125588" marR="125588" marT="56473" marB="56473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99A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1pPr>
                      <a:lvl2pPr marL="457166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2pPr>
                      <a:lvl3pPr marL="914333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3pPr>
                      <a:lvl4pPr marL="1371499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4pPr>
                      <a:lvl5pPr marL="1828665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5pPr>
                      <a:lvl6pPr marL="2285832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6pPr>
                      <a:lvl7pPr marL="2742998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7pPr>
                      <a:lvl8pPr marL="3200165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8pPr>
                      <a:lvl9pPr marL="3657332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9pPr>
                    </a:lstStyle>
                    <a:p>
                      <a:endParaRPr lang="de-DE" sz="1300" dirty="0"/>
                    </a:p>
                  </a:txBody>
                  <a:tcPr marL="125588" marR="125588" marT="56473" marB="56473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99A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1pPr>
                      <a:lvl2pPr marL="457166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2pPr>
                      <a:lvl3pPr marL="914333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3pPr>
                      <a:lvl4pPr marL="1371499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4pPr>
                      <a:lvl5pPr marL="1828665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5pPr>
                      <a:lvl6pPr marL="2285832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6pPr>
                      <a:lvl7pPr marL="2742998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7pPr>
                      <a:lvl8pPr marL="3200165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8pPr>
                      <a:lvl9pPr marL="3657332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9pPr>
                    </a:lstStyle>
                    <a:p>
                      <a:endParaRPr lang="de-DE" sz="1300" dirty="0"/>
                    </a:p>
                  </a:txBody>
                  <a:tcPr marL="125588" marR="125588" marT="56473" marB="56473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99A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1pPr>
                      <a:lvl2pPr marL="457166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2pPr>
                      <a:lvl3pPr marL="914333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3pPr>
                      <a:lvl4pPr marL="1371499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4pPr>
                      <a:lvl5pPr marL="1828665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5pPr>
                      <a:lvl6pPr marL="2285832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6pPr>
                      <a:lvl7pPr marL="2742998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7pPr>
                      <a:lvl8pPr marL="3200165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8pPr>
                      <a:lvl9pPr marL="3657332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9pPr>
                    </a:lstStyle>
                    <a:p>
                      <a:endParaRPr lang="de-DE" sz="1300" dirty="0"/>
                    </a:p>
                  </a:txBody>
                  <a:tcPr marL="125588" marR="125588" marT="56473" marB="56473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99A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1pPr>
                      <a:lvl2pPr marL="457166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2pPr>
                      <a:lvl3pPr marL="914333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3pPr>
                      <a:lvl4pPr marL="1371499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4pPr>
                      <a:lvl5pPr marL="1828665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5pPr>
                      <a:lvl6pPr marL="2285832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6pPr>
                      <a:lvl7pPr marL="2742998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7pPr>
                      <a:lvl8pPr marL="3200165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8pPr>
                      <a:lvl9pPr marL="3657332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9pPr>
                    </a:lstStyle>
                    <a:p>
                      <a:endParaRPr lang="de-DE" sz="1300" dirty="0"/>
                    </a:p>
                  </a:txBody>
                  <a:tcPr marL="125588" marR="125588" marT="56473" marB="56473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99A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1pPr>
                      <a:lvl2pPr marL="457166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2pPr>
                      <a:lvl3pPr marL="914333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3pPr>
                      <a:lvl4pPr marL="1371499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4pPr>
                      <a:lvl5pPr marL="1828665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5pPr>
                      <a:lvl6pPr marL="2285832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6pPr>
                      <a:lvl7pPr marL="2742998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7pPr>
                      <a:lvl8pPr marL="3200165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8pPr>
                      <a:lvl9pPr marL="3657332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sch Office Sans"/>
                        </a:defRPr>
                      </a:lvl9pPr>
                    </a:lstStyle>
                    <a:p>
                      <a:endParaRPr lang="de-DE" sz="1300" dirty="0"/>
                    </a:p>
                  </a:txBody>
                  <a:tcPr marL="125588" marR="125588" marT="56473" marB="56473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99A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Rechteck 23______"/>
          <p:cNvSpPr/>
          <p:nvPr>
            <p:custDataLst>
              <p:tags r:id="rId6"/>
            </p:custDataLst>
          </p:nvPr>
        </p:nvSpPr>
        <p:spPr>
          <a:xfrm>
            <a:off x="4282576" y="5430177"/>
            <a:ext cx="1121194" cy="307168"/>
          </a:xfrm>
          <a:prstGeom prst="chevron">
            <a:avLst/>
          </a:prstGeom>
          <a:solidFill>
            <a:srgbClr val="A80163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101626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Bosch Office Sans"/>
              </a:rPr>
              <a:t>Tool</a:t>
            </a:r>
            <a:endParaRPr kumimoji="0" sz="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Bosch Office Sans"/>
            </a:endParaRPr>
          </a:p>
        </p:txBody>
      </p:sp>
      <p:sp>
        <p:nvSpPr>
          <p:cNvPr id="11" name="Rechteck 23______"/>
          <p:cNvSpPr/>
          <p:nvPr>
            <p:custDataLst>
              <p:tags r:id="rId7"/>
            </p:custDataLst>
          </p:nvPr>
        </p:nvSpPr>
        <p:spPr>
          <a:xfrm>
            <a:off x="4941502" y="5789685"/>
            <a:ext cx="1642917" cy="312987"/>
          </a:xfrm>
          <a:prstGeom prst="chevron">
            <a:avLst/>
          </a:prstGeom>
          <a:solidFill>
            <a:srgbClr val="A80163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101626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Bosch Office Sans"/>
              </a:rPr>
              <a:t>Pilot</a:t>
            </a:r>
            <a:endParaRPr kumimoji="0" sz="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Bosch Office Sans"/>
            </a:endParaRPr>
          </a:p>
        </p:txBody>
      </p:sp>
      <p:sp>
        <p:nvSpPr>
          <p:cNvPr id="12" name="Rechteck 36___"/>
          <p:cNvSpPr/>
          <p:nvPr>
            <p:custDataLst>
              <p:tags r:id="rId8"/>
            </p:custDataLst>
          </p:nvPr>
        </p:nvSpPr>
        <p:spPr>
          <a:xfrm>
            <a:off x="4555700" y="4605343"/>
            <a:ext cx="2028719" cy="334908"/>
          </a:xfrm>
          <a:prstGeom prst="chevron">
            <a:avLst/>
          </a:prstGeom>
          <a:solidFill>
            <a:srgbClr val="0E78C5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101626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Bosch Office Sans"/>
              </a:rPr>
              <a:t>Collection &amp; Evaluation of solutions</a:t>
            </a:r>
          </a:p>
        </p:txBody>
      </p:sp>
      <p:sp>
        <p:nvSpPr>
          <p:cNvPr id="13" name="Rechteck 36___"/>
          <p:cNvSpPr/>
          <p:nvPr>
            <p:custDataLst>
              <p:tags r:id="rId9"/>
            </p:custDataLst>
          </p:nvPr>
        </p:nvSpPr>
        <p:spPr>
          <a:xfrm>
            <a:off x="9695177" y="4470310"/>
            <a:ext cx="1250176" cy="386901"/>
          </a:xfrm>
          <a:prstGeom prst="chevron">
            <a:avLst/>
          </a:prstGeom>
          <a:solidFill>
            <a:srgbClr val="0E78C5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101626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Bosch Office Sans"/>
              </a:rPr>
              <a:t>Hosting it on TOP’98</a:t>
            </a:r>
            <a:endParaRPr kumimoji="0" sz="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Bosch Office Sans"/>
            </a:endParaRPr>
          </a:p>
        </p:txBody>
      </p:sp>
      <p:sp>
        <p:nvSpPr>
          <p:cNvPr id="14" name="Rechteck 36"/>
          <p:cNvSpPr/>
          <p:nvPr>
            <p:custDataLst>
              <p:tags r:id="rId10"/>
            </p:custDataLst>
          </p:nvPr>
        </p:nvSpPr>
        <p:spPr>
          <a:xfrm>
            <a:off x="3647782" y="3586352"/>
            <a:ext cx="1326638" cy="355592"/>
          </a:xfrm>
          <a:prstGeom prst="chevron">
            <a:avLst/>
          </a:prstGeom>
          <a:solidFill>
            <a:srgbClr val="1D9DA4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101626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Bosch Office Sans"/>
              </a:rPr>
              <a:t>Nomination &amp; Screening</a:t>
            </a:r>
            <a:endParaRPr kumimoji="0" sz="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Bosch Office Sans"/>
            </a:endParaRPr>
          </a:p>
        </p:txBody>
      </p:sp>
      <p:sp>
        <p:nvSpPr>
          <p:cNvPr id="15" name="Rechteck 36"/>
          <p:cNvSpPr/>
          <p:nvPr>
            <p:custDataLst>
              <p:tags r:id="rId11"/>
            </p:custDataLst>
          </p:nvPr>
        </p:nvSpPr>
        <p:spPr>
          <a:xfrm>
            <a:off x="4917447" y="3577067"/>
            <a:ext cx="1160733" cy="354399"/>
          </a:xfrm>
          <a:prstGeom prst="chevron">
            <a:avLst/>
          </a:prstGeom>
          <a:solidFill>
            <a:srgbClr val="1D9DA4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101626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Bosch Office Sans"/>
              </a:rPr>
              <a:t>Maturity Evaluation </a:t>
            </a:r>
            <a:endParaRPr kumimoji="0" sz="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Bosch Office Sans"/>
            </a:endParaRPr>
          </a:p>
        </p:txBody>
      </p:sp>
      <p:sp>
        <p:nvSpPr>
          <p:cNvPr id="16" name="Rechteck 36"/>
          <p:cNvSpPr/>
          <p:nvPr>
            <p:custDataLst>
              <p:tags r:id="rId12"/>
            </p:custDataLst>
          </p:nvPr>
        </p:nvSpPr>
        <p:spPr>
          <a:xfrm>
            <a:off x="5321730" y="3107173"/>
            <a:ext cx="2075920" cy="360760"/>
          </a:xfrm>
          <a:prstGeom prst="chevron">
            <a:avLst/>
          </a:prstGeom>
          <a:solidFill>
            <a:srgbClr val="1D9DA4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101626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Bosch Office Sans"/>
              </a:rPr>
              <a:t>Implement Solutions </a:t>
            </a:r>
            <a:endParaRPr kumimoji="0" sz="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Bosch Office Sans"/>
            </a:endParaRPr>
          </a:p>
        </p:txBody>
      </p:sp>
      <p:sp>
        <p:nvSpPr>
          <p:cNvPr id="18" name="Rechteck 23______"/>
          <p:cNvSpPr/>
          <p:nvPr>
            <p:custDataLst>
              <p:tags r:id="rId13"/>
            </p:custDataLst>
          </p:nvPr>
        </p:nvSpPr>
        <p:spPr>
          <a:xfrm>
            <a:off x="2630445" y="5747141"/>
            <a:ext cx="967338" cy="355531"/>
          </a:xfrm>
          <a:prstGeom prst="chevron">
            <a:avLst/>
          </a:prstGeom>
          <a:solidFill>
            <a:srgbClr val="A80163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101626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Bosch Office Sans"/>
              </a:rPr>
              <a:t>Strategic Vision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Bosch Office Sans"/>
            </a:endParaRPr>
          </a:p>
        </p:txBody>
      </p:sp>
      <p:sp>
        <p:nvSpPr>
          <p:cNvPr id="19" name="Rechteck 23______"/>
          <p:cNvSpPr/>
          <p:nvPr>
            <p:custDataLst>
              <p:tags r:id="rId14"/>
            </p:custDataLst>
          </p:nvPr>
        </p:nvSpPr>
        <p:spPr>
          <a:xfrm>
            <a:off x="2887469" y="5267281"/>
            <a:ext cx="1184707" cy="355455"/>
          </a:xfrm>
          <a:prstGeom prst="chevron">
            <a:avLst/>
          </a:prstGeom>
          <a:solidFill>
            <a:srgbClr val="A80163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101626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Bosch Office Sans"/>
              </a:rPr>
              <a:t>Alignment with GBs &amp; Steering members</a:t>
            </a:r>
            <a:endParaRPr kumimoji="0" sz="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Bosch Office Sans"/>
            </a:endParaRPr>
          </a:p>
        </p:txBody>
      </p:sp>
      <p:sp>
        <p:nvSpPr>
          <p:cNvPr id="20" name="Rechteck 23______"/>
          <p:cNvSpPr/>
          <p:nvPr>
            <p:custDataLst>
              <p:tags r:id="rId15"/>
            </p:custDataLst>
          </p:nvPr>
        </p:nvSpPr>
        <p:spPr>
          <a:xfrm>
            <a:off x="3831683" y="5820824"/>
            <a:ext cx="1046033" cy="282719"/>
          </a:xfrm>
          <a:prstGeom prst="chevron">
            <a:avLst/>
          </a:prstGeom>
          <a:solidFill>
            <a:srgbClr val="A80163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101626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Bosch Office Sans"/>
              </a:rPr>
              <a:t>How?</a:t>
            </a:r>
          </a:p>
          <a:p>
            <a:pPr marL="0" marR="0" lvl="0" indent="0" algn="ctr" defTabSz="101626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Bosch Office Sans"/>
              </a:rPr>
              <a:t>Maturity Model</a:t>
            </a:r>
            <a:endParaRPr kumimoji="0" sz="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Bosch Office Sans"/>
            </a:endParaRPr>
          </a:p>
        </p:txBody>
      </p:sp>
      <p:sp>
        <p:nvSpPr>
          <p:cNvPr id="21" name="Rechteck 36___"/>
          <p:cNvSpPr/>
          <p:nvPr>
            <p:custDataLst>
              <p:tags r:id="rId16"/>
            </p:custDataLst>
          </p:nvPr>
        </p:nvSpPr>
        <p:spPr>
          <a:xfrm>
            <a:off x="3283693" y="4483190"/>
            <a:ext cx="1240921" cy="225150"/>
          </a:xfrm>
          <a:prstGeom prst="chevron">
            <a:avLst/>
          </a:prstGeom>
          <a:solidFill>
            <a:srgbClr val="0E78C5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101626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Bosch Office Sans"/>
              </a:rPr>
              <a:t>Criteria’s 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Bosch Office Sans"/>
            </a:endParaRPr>
          </a:p>
        </p:txBody>
      </p:sp>
      <p:sp>
        <p:nvSpPr>
          <p:cNvPr id="22" name="Rechteck 23______"/>
          <p:cNvSpPr/>
          <p:nvPr>
            <p:custDataLst>
              <p:tags r:id="rId17"/>
            </p:custDataLst>
          </p:nvPr>
        </p:nvSpPr>
        <p:spPr>
          <a:xfrm>
            <a:off x="3794234" y="4071193"/>
            <a:ext cx="7206322" cy="304473"/>
          </a:xfrm>
          <a:prstGeom prst="chevron">
            <a:avLst/>
          </a:prstGeom>
          <a:solidFill>
            <a:srgbClr val="0E78C5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101626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Bosch Office Sans"/>
              </a:rPr>
              <a:t>Automation &amp; AI  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Bosch Office Sans"/>
              </a:rPr>
              <a:t>Solutions – Automating CI, CT, CD</a:t>
            </a:r>
            <a:endParaRPr kumimoji="0" sz="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Bosch Office Sans"/>
            </a:endParaRPr>
          </a:p>
        </p:txBody>
      </p:sp>
      <p:sp>
        <p:nvSpPr>
          <p:cNvPr id="23" name="Rechteck 36___"/>
          <p:cNvSpPr/>
          <p:nvPr>
            <p:custDataLst>
              <p:tags r:id="rId18"/>
            </p:custDataLst>
          </p:nvPr>
        </p:nvSpPr>
        <p:spPr>
          <a:xfrm>
            <a:off x="3551078" y="4968721"/>
            <a:ext cx="5807041" cy="265976"/>
          </a:xfrm>
          <a:prstGeom prst="chevron">
            <a:avLst/>
          </a:prstGeom>
          <a:solidFill>
            <a:srgbClr val="A80163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101626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Bosch Office Sans"/>
              </a:rPr>
              <a:t>Assessing the 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Bosch Office Sans"/>
              </a:rPr>
              <a:t>Gaps – Integrating, Harmonizing solutions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Bosch Office Sans"/>
            </a:endParaRPr>
          </a:p>
        </p:txBody>
      </p:sp>
      <p:sp>
        <p:nvSpPr>
          <p:cNvPr id="25" name="Rechteck 44"/>
          <p:cNvSpPr/>
          <p:nvPr>
            <p:custDataLst>
              <p:tags r:id="rId19"/>
            </p:custDataLst>
          </p:nvPr>
        </p:nvSpPr>
        <p:spPr>
          <a:xfrm>
            <a:off x="6660108" y="2016156"/>
            <a:ext cx="944853" cy="279300"/>
          </a:xfrm>
          <a:prstGeom prst="chevron">
            <a:avLst/>
          </a:prstGeom>
          <a:solidFill>
            <a:srgbClr val="3F136C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10162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Bosch Office Sans"/>
              </a:rPr>
              <a:t>Live Data Dashboard</a:t>
            </a:r>
            <a:endParaRPr kumimoji="0" sz="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Bosch Office Sans"/>
            </a:endParaRPr>
          </a:p>
        </p:txBody>
      </p:sp>
      <p:sp>
        <p:nvSpPr>
          <p:cNvPr id="26" name="Rechteck 44"/>
          <p:cNvSpPr/>
          <p:nvPr>
            <p:custDataLst>
              <p:tags r:id="rId20"/>
            </p:custDataLst>
          </p:nvPr>
        </p:nvSpPr>
        <p:spPr>
          <a:xfrm>
            <a:off x="6378287" y="2361584"/>
            <a:ext cx="2326546" cy="272455"/>
          </a:xfrm>
          <a:prstGeom prst="chevron">
            <a:avLst/>
          </a:prstGeom>
          <a:solidFill>
            <a:srgbClr val="3F136C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10162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Bosch Office Sans"/>
              </a:rPr>
              <a:t>#FFF project</a:t>
            </a:r>
            <a:endParaRPr kumimoji="0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Bosch Office Sans"/>
            </a:endParaRPr>
          </a:p>
        </p:txBody>
      </p:sp>
      <p:sp>
        <p:nvSpPr>
          <p:cNvPr id="27" name="Rechteck 44"/>
          <p:cNvSpPr/>
          <p:nvPr>
            <p:custDataLst>
              <p:tags r:id="rId21"/>
            </p:custDataLst>
          </p:nvPr>
        </p:nvSpPr>
        <p:spPr>
          <a:xfrm>
            <a:off x="7641898" y="2000580"/>
            <a:ext cx="2236028" cy="260041"/>
          </a:xfrm>
          <a:prstGeom prst="chevron">
            <a:avLst/>
          </a:prstGeom>
          <a:solidFill>
            <a:srgbClr val="3F136C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10162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Bosch Office Sans"/>
              </a:rPr>
              <a:t>TOP’99 </a:t>
            </a:r>
            <a:endParaRPr kumimoji="0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Bosch Office Sans"/>
            </a:endParaRPr>
          </a:p>
        </p:txBody>
      </p:sp>
      <p:sp>
        <p:nvSpPr>
          <p:cNvPr id="28" name="Rechteck 44"/>
          <p:cNvSpPr/>
          <p:nvPr>
            <p:custDataLst>
              <p:tags r:id="rId22"/>
            </p:custDataLst>
          </p:nvPr>
        </p:nvSpPr>
        <p:spPr>
          <a:xfrm>
            <a:off x="5321730" y="2677356"/>
            <a:ext cx="5847463" cy="267478"/>
          </a:xfrm>
          <a:prstGeom prst="chevron">
            <a:avLst/>
          </a:prstGeom>
          <a:solidFill>
            <a:srgbClr val="3F136C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10162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Bosch Office Sans"/>
              </a:rPr>
              <a:t>TOP’98  </a:t>
            </a:r>
            <a:endParaRPr kumimoji="0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Bosch Office Sans"/>
            </a:endParaRPr>
          </a:p>
        </p:txBody>
      </p:sp>
      <p:pic>
        <p:nvPicPr>
          <p:cNvPr id="29" name="Graphic 10" descr="Star">
            <a:extLst>
              <a:ext uri="{FF2B5EF4-FFF2-40B4-BE49-F238E27FC236}">
                <a16:creationId xmlns:a16="http://schemas.microsoft.com/office/drawing/2014/main" id="{94BDC41D-71C5-46E0-9A18-3D651A195F06}"/>
              </a:ext>
            </a:extLst>
          </p:cNvPr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51" cstate="hq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3"/>
              </a:ext>
            </a:extLst>
          </a:blip>
          <a:stretch>
            <a:fillRect/>
          </a:stretch>
        </p:blipFill>
        <p:spPr>
          <a:xfrm>
            <a:off x="3441680" y="4276393"/>
            <a:ext cx="320070" cy="320070"/>
          </a:xfrm>
          <a:prstGeom prst="rect">
            <a:avLst/>
          </a:prstGeom>
        </p:spPr>
      </p:pic>
      <p:pic>
        <p:nvPicPr>
          <p:cNvPr id="30" name="Graphic 101_" descr="Marker">
            <a:extLst>
              <a:ext uri="{FF2B5EF4-FFF2-40B4-BE49-F238E27FC236}">
                <a16:creationId xmlns:a16="http://schemas.microsoft.com/office/drawing/2014/main" id="{57E3C63F-9926-43AC-8E93-61FDE5AE3AF6}"/>
              </a:ext>
            </a:extLst>
          </p:cNvPr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8"/>
              </a:ext>
            </a:extLst>
          </a:blip>
          <a:stretch>
            <a:fillRect/>
          </a:stretch>
        </p:blipFill>
        <p:spPr>
          <a:xfrm>
            <a:off x="9337258" y="1610188"/>
            <a:ext cx="508945" cy="508945"/>
          </a:xfrm>
          <a:prstGeom prst="rect">
            <a:avLst/>
          </a:prstGeom>
        </p:spPr>
      </p:pic>
      <p:sp>
        <p:nvSpPr>
          <p:cNvPr id="31" name="Rechteck 36"/>
          <p:cNvSpPr/>
          <p:nvPr>
            <p:custDataLst>
              <p:tags r:id="rId25"/>
            </p:custDataLst>
          </p:nvPr>
        </p:nvSpPr>
        <p:spPr>
          <a:xfrm>
            <a:off x="6989026" y="3680622"/>
            <a:ext cx="952489" cy="273229"/>
          </a:xfrm>
          <a:prstGeom prst="chevron">
            <a:avLst/>
          </a:prstGeom>
          <a:solidFill>
            <a:srgbClr val="1D9DA4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101626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Bosch Office Sans"/>
              </a:rPr>
              <a:t>Measure</a:t>
            </a:r>
            <a:endParaRPr kumimoji="0" sz="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Bosch Office Sans"/>
            </a:endParaRPr>
          </a:p>
        </p:txBody>
      </p:sp>
      <p:cxnSp>
        <p:nvCxnSpPr>
          <p:cNvPr id="32" name="Elbow Connector 31"/>
          <p:cNvCxnSpPr>
            <a:stCxn id="23" idx="1"/>
          </p:cNvCxnSpPr>
          <p:nvPr/>
        </p:nvCxnSpPr>
        <p:spPr>
          <a:xfrm rot="10800000" flipH="1">
            <a:off x="3688272" y="4791819"/>
            <a:ext cx="955767" cy="314096"/>
          </a:xfrm>
          <a:prstGeom prst="bentConnector3">
            <a:avLst>
              <a:gd name="adj1" fmla="val -382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8" idx="3"/>
            <a:endCxn id="20" idx="1"/>
          </p:cNvCxnSpPr>
          <p:nvPr/>
        </p:nvCxnSpPr>
        <p:spPr>
          <a:xfrm>
            <a:off x="3597783" y="5924907"/>
            <a:ext cx="375260" cy="372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4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7089373" y="3510785"/>
            <a:ext cx="232967" cy="23296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161695" y="2627235"/>
            <a:ext cx="232967" cy="232967"/>
          </a:xfrm>
          <a:prstGeom prst="rect">
            <a:avLst/>
          </a:prstGeom>
        </p:spPr>
      </p:pic>
      <p:sp>
        <p:nvSpPr>
          <p:cNvPr id="40" name="Rechteck 44"/>
          <p:cNvSpPr/>
          <p:nvPr>
            <p:custDataLst>
              <p:tags r:id="rId26"/>
            </p:custDataLst>
          </p:nvPr>
        </p:nvSpPr>
        <p:spPr>
          <a:xfrm>
            <a:off x="9470226" y="2300662"/>
            <a:ext cx="1765915" cy="283765"/>
          </a:xfrm>
          <a:prstGeom prst="chevron">
            <a:avLst/>
          </a:prstGeom>
          <a:solidFill>
            <a:srgbClr val="3F136C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10162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Bosch Office Sans"/>
              </a:rPr>
              <a:t>RB-CoC - IA</a:t>
            </a:r>
            <a:endParaRPr kumimoji="0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Bosch Office Sans"/>
            </a:endParaRPr>
          </a:p>
        </p:txBody>
      </p:sp>
      <p:sp>
        <p:nvSpPr>
          <p:cNvPr id="41" name="Rechteck 36___"/>
          <p:cNvSpPr/>
          <p:nvPr>
            <p:custDataLst>
              <p:tags r:id="rId27"/>
            </p:custDataLst>
          </p:nvPr>
        </p:nvSpPr>
        <p:spPr>
          <a:xfrm>
            <a:off x="7205858" y="4593877"/>
            <a:ext cx="2360104" cy="305780"/>
          </a:xfrm>
          <a:prstGeom prst="chevron">
            <a:avLst/>
          </a:prstGeom>
          <a:solidFill>
            <a:srgbClr val="0E78C5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101626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Bosch Office Sans"/>
              </a:rPr>
              <a:t>Solution Repository</a:t>
            </a:r>
            <a:endParaRPr kumimoji="0" sz="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Bosch Office Sans"/>
            </a:endParaRPr>
          </a:p>
        </p:txBody>
      </p:sp>
      <p:cxnSp>
        <p:nvCxnSpPr>
          <p:cNvPr id="42" name="Elbow Connector 41"/>
          <p:cNvCxnSpPr>
            <a:stCxn id="29" idx="1"/>
            <a:endCxn id="12" idx="1"/>
          </p:cNvCxnSpPr>
          <p:nvPr/>
        </p:nvCxnSpPr>
        <p:spPr>
          <a:xfrm rot="10800000" flipH="1" flipV="1">
            <a:off x="3441680" y="4436427"/>
            <a:ext cx="1281474" cy="336369"/>
          </a:xfrm>
          <a:prstGeom prst="bentConnector3">
            <a:avLst>
              <a:gd name="adj1" fmla="val -178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 rot="5400000" flipH="1" flipV="1">
            <a:off x="5872924" y="5447568"/>
            <a:ext cx="557632" cy="808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36"/>
          <p:cNvSpPr/>
          <p:nvPr>
            <p:custDataLst>
              <p:tags r:id="rId28"/>
            </p:custDataLst>
          </p:nvPr>
        </p:nvSpPr>
        <p:spPr>
          <a:xfrm>
            <a:off x="8106648" y="3613966"/>
            <a:ext cx="1160733" cy="354399"/>
          </a:xfrm>
          <a:prstGeom prst="chevron">
            <a:avLst/>
          </a:prstGeom>
          <a:solidFill>
            <a:srgbClr val="1D9DA4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101626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Bosch Office Sans"/>
              </a:rPr>
              <a:t>Maturity Evaluation</a:t>
            </a:r>
            <a:endParaRPr kumimoji="0" sz="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Bosch Office Sans"/>
            </a:endParaRPr>
          </a:p>
        </p:txBody>
      </p:sp>
      <p:sp>
        <p:nvSpPr>
          <p:cNvPr id="72" name="Rechteck 36"/>
          <p:cNvSpPr/>
          <p:nvPr>
            <p:custDataLst>
              <p:tags r:id="rId29"/>
            </p:custDataLst>
          </p:nvPr>
        </p:nvSpPr>
        <p:spPr>
          <a:xfrm>
            <a:off x="8958375" y="3102096"/>
            <a:ext cx="1554418" cy="446180"/>
          </a:xfrm>
          <a:prstGeom prst="chevron">
            <a:avLst/>
          </a:prstGeom>
          <a:solidFill>
            <a:srgbClr val="1D9DA4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101626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Bosch Office Sans"/>
              </a:rPr>
              <a:t>Implement Solutions </a:t>
            </a:r>
            <a:endParaRPr kumimoji="0" sz="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Bosch Office Sans"/>
            </a:endParaRPr>
          </a:p>
        </p:txBody>
      </p:sp>
      <p:sp>
        <p:nvSpPr>
          <p:cNvPr id="73" name="Rechteck 36"/>
          <p:cNvSpPr/>
          <p:nvPr>
            <p:custDataLst>
              <p:tags r:id="rId30"/>
            </p:custDataLst>
          </p:nvPr>
        </p:nvSpPr>
        <p:spPr>
          <a:xfrm>
            <a:off x="10190230" y="3586352"/>
            <a:ext cx="801663" cy="393426"/>
          </a:xfrm>
          <a:prstGeom prst="chevron">
            <a:avLst/>
          </a:prstGeom>
          <a:solidFill>
            <a:srgbClr val="1D9DA4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101626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Bosch Office Sans"/>
              </a:rPr>
              <a:t>Measure</a:t>
            </a:r>
            <a:endParaRPr kumimoji="0" sz="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Bosch Office Sans"/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98037" y="5615859"/>
            <a:ext cx="286692" cy="286692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84314" y="5258047"/>
            <a:ext cx="286692" cy="286692"/>
          </a:xfrm>
          <a:prstGeom prst="rect">
            <a:avLst/>
          </a:prstGeom>
        </p:spPr>
      </p:pic>
      <p:cxnSp>
        <p:nvCxnSpPr>
          <p:cNvPr id="24" name="Elbow Connector 23"/>
          <p:cNvCxnSpPr>
            <a:endCxn id="10" idx="1"/>
          </p:cNvCxnSpPr>
          <p:nvPr/>
        </p:nvCxnSpPr>
        <p:spPr>
          <a:xfrm flipV="1">
            <a:off x="3968781" y="5583761"/>
            <a:ext cx="467379" cy="2059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2" idx="3"/>
            <a:endCxn id="41" idx="1"/>
          </p:cNvCxnSpPr>
          <p:nvPr/>
        </p:nvCxnSpPr>
        <p:spPr>
          <a:xfrm flipV="1">
            <a:off x="6584419" y="4746767"/>
            <a:ext cx="774329" cy="260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endCxn id="41" idx="0"/>
          </p:cNvCxnSpPr>
          <p:nvPr/>
        </p:nvCxnSpPr>
        <p:spPr>
          <a:xfrm rot="5400000">
            <a:off x="8300396" y="4410218"/>
            <a:ext cx="192728" cy="1745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3647782" y="3034421"/>
            <a:ext cx="4331864" cy="972147"/>
          </a:xfrm>
          <a:prstGeom prst="rect">
            <a:avLst/>
          </a:prstGeom>
          <a:noFill/>
          <a:ln>
            <a:solidFill>
              <a:srgbClr val="1D9DA4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101626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Bosch Office San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106647" y="3043746"/>
            <a:ext cx="2885245" cy="972147"/>
          </a:xfrm>
          <a:prstGeom prst="rect">
            <a:avLst/>
          </a:prstGeom>
          <a:noFill/>
          <a:ln>
            <a:solidFill>
              <a:srgbClr val="1D9DA4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101626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Bosch Office Sans"/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5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11814" y="5603795"/>
            <a:ext cx="286692" cy="286692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5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35701" y="4324025"/>
            <a:ext cx="286692" cy="286692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5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4135" y="3409948"/>
            <a:ext cx="286692" cy="286692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5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43784" y="2919746"/>
            <a:ext cx="286692" cy="286692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4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934565" y="4293379"/>
            <a:ext cx="232967" cy="232967"/>
          </a:xfrm>
          <a:prstGeom prst="rect">
            <a:avLst/>
          </a:prstGeom>
        </p:spPr>
      </p:pic>
      <p:sp>
        <p:nvSpPr>
          <p:cNvPr id="54" name="Text Placeholder 2"/>
          <p:cNvSpPr txBox="1">
            <a:spLocks/>
          </p:cNvSpPr>
          <p:nvPr/>
        </p:nvSpPr>
        <p:spPr>
          <a:xfrm>
            <a:off x="221728" y="331329"/>
            <a:ext cx="104521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1982" indent="-251982" algn="l" defTabSz="914333" rtl="0" eaLnBrk="1" latinLnBrk="0" hangingPunct="1">
              <a:lnSpc>
                <a:spcPct val="89000"/>
              </a:lnSpc>
              <a:spcBef>
                <a:spcPts val="500"/>
              </a:spcBef>
              <a:buFont typeface="Wingdings 3" panose="05040102010807070707" pitchFamily="18" charset="2"/>
              <a:buNone/>
              <a:defRPr lang="de-DE" sz="28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7563" indent="-27358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Wingdings 3" panose="05040102010807070707" pitchFamily="18" charset="2"/>
              <a:buChar char="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746" indent="-205185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Bosch Office Sans" pitchFamily="2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982" marR="0" lvl="0" indent="-251982" algn="l" defTabSz="914333" rtl="0" eaLnBrk="1" fontAlgn="auto" latinLnBrk="0" hangingPunct="1">
              <a:lnSpc>
                <a:spcPct val="89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 3" panose="05040102010807070707" pitchFamily="18" charset="2"/>
              <a:buNone/>
              <a:tabLst/>
              <a:defRPr/>
            </a:pPr>
            <a:r>
              <a:rPr kumimoji="0" lang="en-GB" sz="2800" b="1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A80163"/>
                    </a:gs>
                    <a:gs pos="16000">
                      <a:srgbClr val="3F136C"/>
                    </a:gs>
                    <a:gs pos="48000">
                      <a:srgbClr val="0E78C5"/>
                    </a:gs>
                    <a:gs pos="31000">
                      <a:srgbClr val="08427E"/>
                    </a:gs>
                    <a:gs pos="97000">
                      <a:srgbClr val="0A5139"/>
                    </a:gs>
                    <a:gs pos="77922">
                      <a:srgbClr val="67B419"/>
                    </a:gs>
                    <a:gs pos="63000">
                      <a:srgbClr val="1399A0"/>
                    </a:gs>
                  </a:gsLst>
                  <a:lin ang="0" scaled="0"/>
                </a:gradFill>
                <a:effectLst/>
                <a:uLnTx/>
                <a:uFillTx/>
                <a:ea typeface="+mn-ea"/>
                <a:cs typeface="+mn-cs"/>
              </a:rPr>
              <a:t>Autonomous 1.0 : CANVAS</a:t>
            </a: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42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uppieren 10"/>
          <p:cNvGrpSpPr/>
          <p:nvPr/>
        </p:nvGrpSpPr>
        <p:grpSpPr>
          <a:xfrm>
            <a:off x="1758024" y="1093873"/>
            <a:ext cx="8627356" cy="739463"/>
            <a:chOff x="966403" y="865918"/>
            <a:chExt cx="8627356" cy="757992"/>
          </a:xfrm>
        </p:grpSpPr>
        <p:sp>
          <p:nvSpPr>
            <p:cNvPr id="40" name="Freihandform 11"/>
            <p:cNvSpPr/>
            <p:nvPr/>
          </p:nvSpPr>
          <p:spPr>
            <a:xfrm>
              <a:off x="966403" y="865918"/>
              <a:ext cx="1951890" cy="757992"/>
            </a:xfrm>
            <a:custGeom>
              <a:avLst/>
              <a:gdLst>
                <a:gd name="connsiteX0" fmla="*/ 0 w 1951890"/>
                <a:gd name="connsiteY0" fmla="*/ 0 h 757992"/>
                <a:gd name="connsiteX1" fmla="*/ 1951890 w 1951890"/>
                <a:gd name="connsiteY1" fmla="*/ 0 h 757992"/>
                <a:gd name="connsiteX2" fmla="*/ 1951890 w 1951890"/>
                <a:gd name="connsiteY2" fmla="*/ 757992 h 757992"/>
                <a:gd name="connsiteX3" fmla="*/ 0 w 1951890"/>
                <a:gd name="connsiteY3" fmla="*/ 757992 h 757992"/>
                <a:gd name="connsiteX4" fmla="*/ 0 w 1951890"/>
                <a:gd name="connsiteY4" fmla="*/ 0 h 757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1890" h="757992">
                  <a:moveTo>
                    <a:pt x="0" y="0"/>
                  </a:moveTo>
                  <a:lnTo>
                    <a:pt x="1951890" y="0"/>
                  </a:lnTo>
                  <a:lnTo>
                    <a:pt x="1951890" y="757992"/>
                  </a:lnTo>
                  <a:lnTo>
                    <a:pt x="0" y="7579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spcFirstLastPara="0" vert="horz" wrap="square" lIns="135128" tIns="77216" rIns="135128" bIns="77216" numCol="1" spcCol="1270" anchor="ctr" anchorCtr="0">
              <a:noAutofit/>
            </a:bodyPr>
            <a:lstStyle/>
            <a:p>
              <a:pPr marL="0" marR="0" lvl="0" indent="0" algn="ctr" defTabSz="84455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  <a:cs typeface="+mn-cs"/>
                </a:rPr>
                <a:t>FOUNDATION</a:t>
              </a:r>
            </a:p>
          </p:txBody>
        </p:sp>
        <p:sp>
          <p:nvSpPr>
            <p:cNvPr id="42" name="Freihandform 14"/>
            <p:cNvSpPr/>
            <p:nvPr/>
          </p:nvSpPr>
          <p:spPr>
            <a:xfrm>
              <a:off x="3191558" y="865918"/>
              <a:ext cx="1951890" cy="757992"/>
            </a:xfrm>
            <a:custGeom>
              <a:avLst/>
              <a:gdLst>
                <a:gd name="connsiteX0" fmla="*/ 0 w 1951890"/>
                <a:gd name="connsiteY0" fmla="*/ 0 h 757992"/>
                <a:gd name="connsiteX1" fmla="*/ 1951890 w 1951890"/>
                <a:gd name="connsiteY1" fmla="*/ 0 h 757992"/>
                <a:gd name="connsiteX2" fmla="*/ 1951890 w 1951890"/>
                <a:gd name="connsiteY2" fmla="*/ 757992 h 757992"/>
                <a:gd name="connsiteX3" fmla="*/ 0 w 1951890"/>
                <a:gd name="connsiteY3" fmla="*/ 757992 h 757992"/>
                <a:gd name="connsiteX4" fmla="*/ 0 w 1951890"/>
                <a:gd name="connsiteY4" fmla="*/ 0 h 757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1890" h="757992">
                  <a:moveTo>
                    <a:pt x="0" y="0"/>
                  </a:moveTo>
                  <a:lnTo>
                    <a:pt x="1951890" y="0"/>
                  </a:lnTo>
                  <a:lnTo>
                    <a:pt x="1951890" y="757992"/>
                  </a:lnTo>
                  <a:lnTo>
                    <a:pt x="0" y="7579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spcFirstLastPara="0" vert="horz" wrap="square" lIns="135128" tIns="77216" rIns="135128" bIns="77216" numCol="1" spcCol="1270" anchor="ctr" anchorCtr="0">
              <a:noAutofit/>
            </a:bodyPr>
            <a:lstStyle/>
            <a:p>
              <a:pPr marL="0" marR="0" lvl="0" indent="0" algn="ctr" defTabSz="84455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  <a:cs typeface="+mn-cs"/>
                </a:rPr>
                <a:t>ROBOTIC</a:t>
              </a:r>
            </a:p>
          </p:txBody>
        </p:sp>
        <p:sp>
          <p:nvSpPr>
            <p:cNvPr id="44" name="Freihandform 16"/>
            <p:cNvSpPr/>
            <p:nvPr/>
          </p:nvSpPr>
          <p:spPr>
            <a:xfrm>
              <a:off x="5416713" y="865918"/>
              <a:ext cx="1951890" cy="757992"/>
            </a:xfrm>
            <a:custGeom>
              <a:avLst/>
              <a:gdLst>
                <a:gd name="connsiteX0" fmla="*/ 0 w 1951890"/>
                <a:gd name="connsiteY0" fmla="*/ 0 h 757992"/>
                <a:gd name="connsiteX1" fmla="*/ 1951890 w 1951890"/>
                <a:gd name="connsiteY1" fmla="*/ 0 h 757992"/>
                <a:gd name="connsiteX2" fmla="*/ 1951890 w 1951890"/>
                <a:gd name="connsiteY2" fmla="*/ 757992 h 757992"/>
                <a:gd name="connsiteX3" fmla="*/ 0 w 1951890"/>
                <a:gd name="connsiteY3" fmla="*/ 757992 h 757992"/>
                <a:gd name="connsiteX4" fmla="*/ 0 w 1951890"/>
                <a:gd name="connsiteY4" fmla="*/ 0 h 757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1890" h="757992">
                  <a:moveTo>
                    <a:pt x="0" y="0"/>
                  </a:moveTo>
                  <a:lnTo>
                    <a:pt x="1951890" y="0"/>
                  </a:lnTo>
                  <a:lnTo>
                    <a:pt x="1951890" y="757992"/>
                  </a:lnTo>
                  <a:lnTo>
                    <a:pt x="0" y="7579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spcFirstLastPara="0" vert="horz" wrap="square" lIns="135128" tIns="77216" rIns="135128" bIns="77216" numCol="1" spcCol="1270" anchor="ctr" anchorCtr="0">
              <a:noAutofit/>
            </a:bodyPr>
            <a:lstStyle/>
            <a:p>
              <a:pPr marL="0" marR="0" lvl="0" indent="0" algn="ctr" defTabSz="84455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  <a:cs typeface="+mn-cs"/>
                </a:rPr>
                <a:t>INTEGRATED ANALYTICS</a:t>
              </a:r>
            </a:p>
          </p:txBody>
        </p:sp>
        <p:sp>
          <p:nvSpPr>
            <p:cNvPr id="46" name="Freihandform 18"/>
            <p:cNvSpPr/>
            <p:nvPr/>
          </p:nvSpPr>
          <p:spPr>
            <a:xfrm>
              <a:off x="7641869" y="865918"/>
              <a:ext cx="1951890" cy="757992"/>
            </a:xfrm>
            <a:custGeom>
              <a:avLst/>
              <a:gdLst>
                <a:gd name="connsiteX0" fmla="*/ 0 w 1951890"/>
                <a:gd name="connsiteY0" fmla="*/ 0 h 757992"/>
                <a:gd name="connsiteX1" fmla="*/ 1951890 w 1951890"/>
                <a:gd name="connsiteY1" fmla="*/ 0 h 757992"/>
                <a:gd name="connsiteX2" fmla="*/ 1951890 w 1951890"/>
                <a:gd name="connsiteY2" fmla="*/ 757992 h 757992"/>
                <a:gd name="connsiteX3" fmla="*/ 0 w 1951890"/>
                <a:gd name="connsiteY3" fmla="*/ 757992 h 757992"/>
                <a:gd name="connsiteX4" fmla="*/ 0 w 1951890"/>
                <a:gd name="connsiteY4" fmla="*/ 0 h 757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1890" h="757992">
                  <a:moveTo>
                    <a:pt x="0" y="0"/>
                  </a:moveTo>
                  <a:lnTo>
                    <a:pt x="1951890" y="0"/>
                  </a:lnTo>
                  <a:lnTo>
                    <a:pt x="1951890" y="757992"/>
                  </a:lnTo>
                  <a:lnTo>
                    <a:pt x="0" y="7579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spcFirstLastPara="0" vert="horz" wrap="square" lIns="135128" tIns="77216" rIns="135128" bIns="77216" numCol="1" spcCol="1270" anchor="ctr" anchorCtr="0">
              <a:noAutofit/>
            </a:bodyPr>
            <a:lstStyle/>
            <a:p>
              <a:pPr marL="0" marR="0" lvl="0" indent="0" algn="ctr" defTabSz="84455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  <a:cs typeface="+mn-cs"/>
                </a:rPr>
                <a:t>AUTONOMOUS</a:t>
              </a:r>
              <a:endParaRPr kumimoji="0" 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sp>
        <p:nvSpPr>
          <p:cNvPr id="49" name="Right Triangle 23"/>
          <p:cNvSpPr/>
          <p:nvPr/>
        </p:nvSpPr>
        <p:spPr>
          <a:xfrm>
            <a:off x="1761154" y="1818542"/>
            <a:ext cx="8633849" cy="671204"/>
          </a:xfrm>
          <a:prstGeom prst="rtTriangle">
            <a:avLst/>
          </a:prstGeom>
          <a:solidFill>
            <a:srgbClr val="A80163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0" name="Right Triangle 25"/>
          <p:cNvSpPr/>
          <p:nvPr/>
        </p:nvSpPr>
        <p:spPr>
          <a:xfrm rot="10800000">
            <a:off x="1758024" y="1818541"/>
            <a:ext cx="8627356" cy="657321"/>
          </a:xfrm>
          <a:prstGeom prst="rtTriangle">
            <a:avLst/>
          </a:prstGeom>
          <a:solidFill>
            <a:srgbClr val="0070C0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1" name="Textfeld 30"/>
          <p:cNvSpPr txBox="1"/>
          <p:nvPr/>
        </p:nvSpPr>
        <p:spPr>
          <a:xfrm>
            <a:off x="8017935" y="1833336"/>
            <a:ext cx="2279082" cy="10486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Low </a:t>
            </a:r>
            <a:r>
              <a:rPr kumimoji="0" lang="de-DE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human</a:t>
            </a:r>
            <a:r>
              <a:rPr kumimoji="0" lang="de-DE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</a:t>
            </a:r>
            <a:r>
              <a:rPr kumimoji="0" lang="de-DE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interaction</a:t>
            </a:r>
            <a:r>
              <a:rPr kumimoji="0" lang="de-DE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&amp; High degree of AI </a:t>
            </a:r>
          </a:p>
          <a:p>
            <a:pPr marL="0" marR="0" lvl="0" indent="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2" name="Textfeld 4"/>
          <p:cNvSpPr txBox="1"/>
          <p:nvPr/>
        </p:nvSpPr>
        <p:spPr>
          <a:xfrm>
            <a:off x="1802157" y="1900272"/>
            <a:ext cx="2222251" cy="6175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High human interaction &amp; Low Degree of AI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7" name="Text Placeholder 2"/>
          <p:cNvSpPr txBox="1">
            <a:spLocks/>
          </p:cNvSpPr>
          <p:nvPr/>
        </p:nvSpPr>
        <p:spPr>
          <a:xfrm>
            <a:off x="175965" y="351582"/>
            <a:ext cx="104521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marL="251982" marR="0" lvl="0" indent="-251982" defTabSz="914333" fontAlgn="auto">
              <a:lnSpc>
                <a:spcPct val="89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 3" panose="05040102010807070707" pitchFamily="18" charset="2"/>
              <a:buNone/>
              <a:tabLst/>
              <a:defRPr kumimoji="0" sz="2800" b="1" i="0" u="none" strike="noStrike" kern="0" cap="none" spc="0" normalizeH="0" baseline="0">
                <a:ln>
                  <a:noFill/>
                </a:ln>
                <a:gradFill>
                  <a:gsLst>
                    <a:gs pos="0">
                      <a:srgbClr val="A80163"/>
                    </a:gs>
                    <a:gs pos="16000">
                      <a:srgbClr val="3F136C"/>
                    </a:gs>
                    <a:gs pos="48000">
                      <a:srgbClr val="0E78C5"/>
                    </a:gs>
                    <a:gs pos="31000">
                      <a:srgbClr val="08427E"/>
                    </a:gs>
                    <a:gs pos="97000">
                      <a:srgbClr val="0A5139"/>
                    </a:gs>
                    <a:gs pos="77922">
                      <a:srgbClr val="67B419"/>
                    </a:gs>
                    <a:gs pos="63000">
                      <a:srgbClr val="1399A0"/>
                    </a:gs>
                  </a:gsLst>
                  <a:lin ang="0" scaled="0"/>
                </a:gradFill>
                <a:effectLst/>
                <a:uLnTx/>
                <a:uFillTx/>
              </a:defRPr>
            </a:lvl1pPr>
            <a:lvl2pPr marL="507563" indent="-273580" defTabSz="914333">
              <a:lnSpc>
                <a:spcPct val="103000"/>
              </a:lnSpc>
              <a:spcBef>
                <a:spcPts val="500"/>
              </a:spcBef>
              <a:buFont typeface="Wingdings 3" panose="05040102010807070707" pitchFamily="18" charset="2"/>
              <a:buChar char=""/>
              <a:defRPr sz="1600"/>
            </a:lvl2pPr>
            <a:lvl3pPr marL="730746" indent="-205185" defTabSz="914333">
              <a:lnSpc>
                <a:spcPct val="102000"/>
              </a:lnSpc>
              <a:spcBef>
                <a:spcPts val="500"/>
              </a:spcBef>
              <a:buFont typeface="Bosch Office Sans" pitchFamily="2" charset="0"/>
              <a:buChar char="‒"/>
              <a:defRPr sz="1400"/>
            </a:lvl3pPr>
            <a:lvl4pPr marL="932331" indent="-183586" defTabSz="914333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/>
            </a:lvl4pPr>
            <a:lvl5pPr marL="932331" indent="-183586" defTabSz="914333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/>
            </a:lvl5pPr>
            <a:lvl6pPr marL="932331" indent="-183586" defTabSz="914333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/>
            </a:lvl6pPr>
            <a:lvl7pPr marL="932331" indent="-183586" defTabSz="914333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/>
            </a:lvl7pPr>
            <a:lvl8pPr marL="932331" indent="-183586" defTabSz="914333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/>
            </a:lvl8pPr>
            <a:lvl9pPr marL="932331" indent="-183586" defTabSz="914333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baseline="0"/>
            </a:lvl9pPr>
          </a:lstStyle>
          <a:p>
            <a:r>
              <a:rPr lang="en-GB" dirty="0"/>
              <a:t>Autonomous 1.0 : Strategic Vision’2025</a:t>
            </a:r>
          </a:p>
        </p:txBody>
      </p:sp>
      <p:sp>
        <p:nvSpPr>
          <p:cNvPr id="54" name="Rectangle 6"/>
          <p:cNvSpPr/>
          <p:nvPr/>
        </p:nvSpPr>
        <p:spPr>
          <a:xfrm>
            <a:off x="122495" y="4250727"/>
            <a:ext cx="6119298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Q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uestionnaire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clustered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in 5 categories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: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Build (B)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Testing (T)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Culture (C)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Deployment (D)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Release (R</a:t>
            </a: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)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3683" y="3719858"/>
            <a:ext cx="499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Automation Maturity  in Continuous lifecycle.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 Placeholder 2"/>
          <p:cNvSpPr txBox="1">
            <a:spLocks/>
          </p:cNvSpPr>
          <p:nvPr/>
        </p:nvSpPr>
        <p:spPr>
          <a:xfrm>
            <a:off x="147206" y="3140936"/>
            <a:ext cx="104521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marL="251982" marR="0" lvl="0" indent="-251982" defTabSz="914333" fontAlgn="auto">
              <a:lnSpc>
                <a:spcPct val="89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 3" panose="05040102010807070707" pitchFamily="18" charset="2"/>
              <a:buNone/>
              <a:tabLst/>
              <a:defRPr kumimoji="0" sz="2800" b="1" i="0" u="none" strike="noStrike" kern="0" cap="none" spc="0" normalizeH="0" baseline="0">
                <a:ln>
                  <a:noFill/>
                </a:ln>
                <a:gradFill>
                  <a:gsLst>
                    <a:gs pos="0">
                      <a:srgbClr val="A80163"/>
                    </a:gs>
                    <a:gs pos="16000">
                      <a:srgbClr val="3F136C"/>
                    </a:gs>
                    <a:gs pos="48000">
                      <a:srgbClr val="0E78C5"/>
                    </a:gs>
                    <a:gs pos="31000">
                      <a:srgbClr val="08427E"/>
                    </a:gs>
                    <a:gs pos="97000">
                      <a:srgbClr val="0A5139"/>
                    </a:gs>
                    <a:gs pos="77922">
                      <a:srgbClr val="67B419"/>
                    </a:gs>
                    <a:gs pos="63000">
                      <a:srgbClr val="1399A0"/>
                    </a:gs>
                  </a:gsLst>
                  <a:lin ang="0" scaled="0"/>
                </a:gradFill>
                <a:effectLst/>
                <a:uLnTx/>
                <a:uFillTx/>
              </a:defRPr>
            </a:lvl1pPr>
            <a:lvl2pPr marL="507563" indent="-273580" defTabSz="914333">
              <a:lnSpc>
                <a:spcPct val="103000"/>
              </a:lnSpc>
              <a:spcBef>
                <a:spcPts val="500"/>
              </a:spcBef>
              <a:buFont typeface="Wingdings 3" panose="05040102010807070707" pitchFamily="18" charset="2"/>
              <a:buChar char=""/>
              <a:defRPr sz="1600"/>
            </a:lvl2pPr>
            <a:lvl3pPr marL="730746" indent="-205185" defTabSz="914333">
              <a:lnSpc>
                <a:spcPct val="102000"/>
              </a:lnSpc>
              <a:spcBef>
                <a:spcPts val="500"/>
              </a:spcBef>
              <a:buFont typeface="Bosch Office Sans" pitchFamily="2" charset="0"/>
              <a:buChar char="‒"/>
              <a:defRPr sz="1400"/>
            </a:lvl3pPr>
            <a:lvl4pPr marL="932331" indent="-183586" defTabSz="914333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/>
            </a:lvl4pPr>
            <a:lvl5pPr marL="932331" indent="-183586" defTabSz="914333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/>
            </a:lvl5pPr>
            <a:lvl6pPr marL="932331" indent="-183586" defTabSz="914333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/>
            </a:lvl6pPr>
            <a:lvl7pPr marL="932331" indent="-183586" defTabSz="914333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/>
            </a:lvl7pPr>
            <a:lvl8pPr marL="932331" indent="-183586" defTabSz="914333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/>
            </a:lvl8pPr>
            <a:lvl9pPr marL="932331" indent="-183586" defTabSz="914333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baseline="0"/>
            </a:lvl9pPr>
          </a:lstStyle>
          <a:p>
            <a:r>
              <a:rPr lang="en-GB" dirty="0"/>
              <a:t>Autonomous 1.0 : Maturity Model</a:t>
            </a:r>
            <a:endParaRPr lang="en-GB" dirty="0"/>
          </a:p>
        </p:txBody>
      </p:sp>
      <p:sp>
        <p:nvSpPr>
          <p:cNvPr id="108" name="Rectangle 107"/>
          <p:cNvSpPr/>
          <p:nvPr/>
        </p:nvSpPr>
        <p:spPr>
          <a:xfrm>
            <a:off x="8017935" y="4065798"/>
            <a:ext cx="319427" cy="2255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>
            <a:off x="8017935" y="4893497"/>
            <a:ext cx="319427" cy="6832"/>
          </a:xfrm>
          <a:prstGeom prst="line">
            <a:avLst/>
          </a:prstGeom>
          <a:ln w="28575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8017935" y="5406068"/>
            <a:ext cx="304463" cy="91524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8522799" y="4104822"/>
            <a:ext cx="1482956" cy="559339"/>
          </a:xfrm>
          <a:prstGeom prst="rect">
            <a:avLst/>
          </a:prstGeom>
          <a:solidFill>
            <a:srgbClr val="D614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Continuous Integration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8522799" y="4844011"/>
            <a:ext cx="1482956" cy="559339"/>
          </a:xfrm>
          <a:prstGeom prst="rect">
            <a:avLst/>
          </a:prstGeom>
          <a:solidFill>
            <a:srgbClr val="22A4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Continuous Delivery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8565332" y="5733210"/>
            <a:ext cx="1482956" cy="5593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Continuous Deployment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604823" y="3569389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ts val="600"/>
              </a:spcBef>
              <a:defRPr/>
            </a:pPr>
            <a:r>
              <a:rPr lang="en-US" sz="2000" dirty="0">
                <a:solidFill>
                  <a:srgbClr val="000000"/>
                </a:solidFill>
              </a:rPr>
              <a:t>Separated in three levels of the continuous </a:t>
            </a:r>
            <a:r>
              <a:rPr lang="en-US" sz="2000" dirty="0" smtClean="0">
                <a:solidFill>
                  <a:srgbClr val="000000"/>
                </a:solidFill>
              </a:rPr>
              <a:t>lifecycle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3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2"/>
          <p:cNvSpPr txBox="1">
            <a:spLocks/>
          </p:cNvSpPr>
          <p:nvPr/>
        </p:nvSpPr>
        <p:spPr>
          <a:xfrm>
            <a:off x="0" y="547977"/>
            <a:ext cx="11616432" cy="43211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sz="2667" dirty="0" smtClean="0">
                <a:ln w="0"/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+mn-lt"/>
                <a:ea typeface="+mn-ea"/>
                <a:cs typeface="+mn-cs"/>
              </a:rPr>
              <a:t>AI augmented Defect Prediction</a:t>
            </a:r>
            <a:endParaRPr lang="en-US" sz="2667" dirty="0">
              <a:ln w="0"/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+mn-lt"/>
              <a:ea typeface="+mn-ea"/>
              <a:cs typeface="+mn-c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955768" y="900236"/>
            <a:ext cx="1688884" cy="215444"/>
          </a:xfrm>
          <a:prstGeom prst="rect">
            <a:avLst/>
          </a:prstGeom>
          <a:noFill/>
          <a:ln w="12700" cmpd="sng">
            <a:solidFill>
              <a:srgbClr val="002060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Defect Management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7" name="TextBox 56">
            <a:hlinkClick r:id="" action="ppaction://noaction"/>
          </p:cNvPr>
          <p:cNvSpPr txBox="1"/>
          <p:nvPr/>
        </p:nvSpPr>
        <p:spPr>
          <a:xfrm>
            <a:off x="2348165" y="1714813"/>
            <a:ext cx="1688884" cy="215444"/>
          </a:xfrm>
          <a:prstGeom prst="rect">
            <a:avLst/>
          </a:prstGeom>
          <a:noFill/>
          <a:ln w="12700" cmpd="sng">
            <a:solidFill>
              <a:srgbClr val="00206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Defect Localization</a:t>
            </a:r>
          </a:p>
        </p:txBody>
      </p:sp>
      <p:sp>
        <p:nvSpPr>
          <p:cNvPr id="58" name="TextBox 57">
            <a:hlinkClick r:id="rId3" action="ppaction://hlinksldjump"/>
          </p:cNvPr>
          <p:cNvSpPr txBox="1"/>
          <p:nvPr/>
        </p:nvSpPr>
        <p:spPr>
          <a:xfrm>
            <a:off x="5280363" y="1680105"/>
            <a:ext cx="1395772" cy="215444"/>
          </a:xfrm>
          <a:prstGeom prst="rect">
            <a:avLst/>
          </a:prstGeom>
          <a:noFill/>
          <a:ln w="12700" cmpd="sng">
            <a:solidFill>
              <a:srgbClr val="002060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Defect Prediction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441828" y="1680103"/>
            <a:ext cx="1895188" cy="215444"/>
          </a:xfrm>
          <a:prstGeom prst="rect">
            <a:avLst/>
          </a:prstGeom>
          <a:noFill/>
          <a:ln w="12700" cmpd="sng">
            <a:solidFill>
              <a:srgbClr val="002060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2B3B5">
                    <a:lumMod val="75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Defect Prioritization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B2B3B5">
                  <a:lumMod val="75000"/>
                </a:srgb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61" name="Elbow Connector 60"/>
          <p:cNvCxnSpPr/>
          <p:nvPr/>
        </p:nvCxnSpPr>
        <p:spPr>
          <a:xfrm>
            <a:off x="5978250" y="1311303"/>
            <a:ext cx="2411172" cy="368801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 rot="10800000" flipV="1">
            <a:off x="3192609" y="1311302"/>
            <a:ext cx="2785639" cy="403512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44043" y="2038958"/>
            <a:ext cx="1395772" cy="215444"/>
          </a:xfrm>
          <a:prstGeom prst="rect">
            <a:avLst/>
          </a:prstGeom>
          <a:noFill/>
          <a:ln w="12700" cmpd="sng">
            <a:solidFill>
              <a:srgbClr val="002060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2B3B5">
                    <a:lumMod val="75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Defect Similarity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B2B3B5">
                  <a:lumMod val="75000"/>
                </a:srgb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4354595" y="4114447"/>
            <a:ext cx="1802273" cy="4371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+mn-ea"/>
                <a:cs typeface="+mn-cs"/>
              </a:rPr>
              <a:t>Predicted Defective Source Code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354596" y="2405920"/>
            <a:ext cx="1395772" cy="215444"/>
          </a:xfrm>
          <a:prstGeom prst="rect">
            <a:avLst/>
          </a:prstGeom>
          <a:noFill/>
          <a:ln w="12700" cmpd="sng">
            <a:solidFill>
              <a:srgbClr val="0070C0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Source Code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738657" y="2061140"/>
            <a:ext cx="1395772" cy="215444"/>
          </a:xfrm>
          <a:prstGeom prst="rect">
            <a:avLst/>
          </a:prstGeom>
          <a:noFill/>
          <a:ln w="12700" cmpd="sng">
            <a:solidFill>
              <a:srgbClr val="002060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2B3B5">
                    <a:lumMod val="75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Defect Severity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B2B3B5">
                  <a:lumMod val="75000"/>
                </a:srgb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67" name="Elbow Connector 66"/>
          <p:cNvCxnSpPr>
            <a:stCxn id="59" idx="3"/>
            <a:endCxn id="66" idx="0"/>
          </p:cNvCxnSpPr>
          <p:nvPr/>
        </p:nvCxnSpPr>
        <p:spPr>
          <a:xfrm>
            <a:off x="9337016" y="1787825"/>
            <a:ext cx="1099527" cy="273315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5319246" y="3052888"/>
            <a:ext cx="1638894" cy="41823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t>Code Knowledge Graph</a:t>
            </a:r>
          </a:p>
        </p:txBody>
      </p:sp>
      <p:cxnSp>
        <p:nvCxnSpPr>
          <p:cNvPr id="69" name="Elbow Connector 68"/>
          <p:cNvCxnSpPr>
            <a:stCxn id="65" idx="3"/>
            <a:endCxn id="68" idx="0"/>
          </p:cNvCxnSpPr>
          <p:nvPr/>
        </p:nvCxnSpPr>
        <p:spPr>
          <a:xfrm>
            <a:off x="5750368" y="2513642"/>
            <a:ext cx="388325" cy="539246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68" idx="2"/>
            <a:endCxn id="64" idx="0"/>
          </p:cNvCxnSpPr>
          <p:nvPr/>
        </p:nvCxnSpPr>
        <p:spPr>
          <a:xfrm rot="5400000">
            <a:off x="5375552" y="3351306"/>
            <a:ext cx="643322" cy="88296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1100208" y="3078393"/>
            <a:ext cx="1802273" cy="40351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t>ML Based Representation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1100207" y="3788035"/>
            <a:ext cx="1802273" cy="4371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+mn-ea"/>
                <a:cs typeface="+mn-cs"/>
              </a:rPr>
              <a:t>Localized Defect in Source Code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73" name="Elbow Connector 72"/>
          <p:cNvCxnSpPr>
            <a:stCxn id="57" idx="2"/>
          </p:cNvCxnSpPr>
          <p:nvPr/>
        </p:nvCxnSpPr>
        <p:spPr>
          <a:xfrm rot="5400000">
            <a:off x="2953209" y="2168069"/>
            <a:ext cx="477210" cy="1586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86" idx="1"/>
            <a:endCxn id="71" idx="0"/>
          </p:cNvCxnSpPr>
          <p:nvPr/>
        </p:nvCxnSpPr>
        <p:spPr>
          <a:xfrm rot="10800000" flipV="1">
            <a:off x="2001345" y="2516299"/>
            <a:ext cx="343666" cy="56209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57" idx="1"/>
            <a:endCxn id="63" idx="0"/>
          </p:cNvCxnSpPr>
          <p:nvPr/>
        </p:nvCxnSpPr>
        <p:spPr>
          <a:xfrm rot="10800000" flipV="1">
            <a:off x="1441929" y="1822534"/>
            <a:ext cx="906236" cy="216423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71" idx="2"/>
            <a:endCxn id="72" idx="0"/>
          </p:cNvCxnSpPr>
          <p:nvPr/>
        </p:nvCxnSpPr>
        <p:spPr>
          <a:xfrm rot="5400000">
            <a:off x="1848280" y="3634969"/>
            <a:ext cx="306131" cy="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31460" y="2413788"/>
            <a:ext cx="1470712" cy="215444"/>
          </a:xfrm>
          <a:prstGeom prst="rect">
            <a:avLst/>
          </a:prstGeom>
          <a:noFill/>
          <a:ln w="12700" cmpd="sng">
            <a:solidFill>
              <a:srgbClr val="0070C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R="0" lvl="0" indent="0" algn="ctr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34" charset="0"/>
              </a:defRPr>
            </a:lvl1pPr>
          </a:lstStyle>
          <a:p>
            <a:r>
              <a:rPr lang="en-US" dirty="0">
                <a:latin typeface="+mn-lt"/>
              </a:rPr>
              <a:t>SW Requirements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1131665" y="2405919"/>
            <a:ext cx="1060335" cy="215444"/>
          </a:xfrm>
          <a:prstGeom prst="rect">
            <a:avLst/>
          </a:prstGeom>
          <a:noFill/>
          <a:ln w="12700" cmpd="sng">
            <a:solidFill>
              <a:srgbClr val="0070C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R="0" lvl="0" indent="0" algn="ctr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B2B3B5">
                    <a:lumMod val="75000"/>
                  </a:srgbClr>
                </a:solidFill>
                <a:effectLst/>
                <a:uLnTx/>
                <a:uFillTx/>
                <a:latin typeface="Bosch Office Sans" pitchFamily="34" charset="0"/>
              </a:defRPr>
            </a:lvl1pPr>
          </a:lstStyle>
          <a:p>
            <a:r>
              <a:rPr lang="en-US" dirty="0">
                <a:latin typeface="+mn-lt"/>
              </a:rPr>
              <a:t>Test Cases</a:t>
            </a:r>
          </a:p>
        </p:txBody>
      </p:sp>
      <p:cxnSp>
        <p:nvCxnSpPr>
          <p:cNvPr id="80" name="Elbow Connector 79"/>
          <p:cNvCxnSpPr>
            <a:stCxn id="64" idx="2"/>
            <a:endCxn id="77" idx="1"/>
          </p:cNvCxnSpPr>
          <p:nvPr/>
        </p:nvCxnSpPr>
        <p:spPr>
          <a:xfrm rot="16200000" flipH="1">
            <a:off x="5303335" y="4504036"/>
            <a:ext cx="1586594" cy="1681800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7161600" y="2413789"/>
            <a:ext cx="1611542" cy="215444"/>
          </a:xfrm>
          <a:prstGeom prst="rect">
            <a:avLst/>
          </a:prstGeom>
          <a:noFill/>
          <a:ln w="12700" cmpd="sng">
            <a:solidFill>
              <a:srgbClr val="0070C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ctr">
              <a:defRPr sz="14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B2B3B5">
                    <a:lumMod val="75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Defect Descriptions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3153495" y="3073053"/>
            <a:ext cx="1802273" cy="40351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t>Static &amp; Semantic Feature Extraction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7224532" y="3056248"/>
            <a:ext cx="1489482" cy="40351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t>Knowledge Graph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84" name="Elbow Connector 83"/>
          <p:cNvCxnSpPr>
            <a:stCxn id="65" idx="1"/>
            <a:endCxn id="82" idx="0"/>
          </p:cNvCxnSpPr>
          <p:nvPr/>
        </p:nvCxnSpPr>
        <p:spPr>
          <a:xfrm rot="10800000" flipV="1">
            <a:off x="4054632" y="2513641"/>
            <a:ext cx="299964" cy="55941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82" idx="2"/>
            <a:endCxn id="64" idx="0"/>
          </p:cNvCxnSpPr>
          <p:nvPr/>
        </p:nvCxnSpPr>
        <p:spPr>
          <a:xfrm rot="16200000" flipH="1">
            <a:off x="4336241" y="3194955"/>
            <a:ext cx="637883" cy="1201100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345011" y="2408577"/>
            <a:ext cx="1362249" cy="215444"/>
          </a:xfrm>
          <a:prstGeom prst="rect">
            <a:avLst/>
          </a:prstGeom>
          <a:noFill/>
          <a:ln w="12700" cmpd="sng">
            <a:solidFill>
              <a:srgbClr val="0070C0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Bug/Log Reports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87" name="Straight Arrow Connector 86"/>
          <p:cNvCxnSpPr>
            <a:stCxn id="81" idx="2"/>
            <a:endCxn id="83" idx="0"/>
          </p:cNvCxnSpPr>
          <p:nvPr/>
        </p:nvCxnSpPr>
        <p:spPr>
          <a:xfrm>
            <a:off x="7967371" y="2629233"/>
            <a:ext cx="1902" cy="427015"/>
          </a:xfrm>
          <a:prstGeom prst="straightConnector1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58" idx="2"/>
            <a:endCxn id="65" idx="0"/>
          </p:cNvCxnSpPr>
          <p:nvPr/>
        </p:nvCxnSpPr>
        <p:spPr>
          <a:xfrm rot="5400000">
            <a:off x="5260181" y="1687851"/>
            <a:ext cx="510371" cy="925767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58" idx="2"/>
            <a:endCxn id="81" idx="0"/>
          </p:cNvCxnSpPr>
          <p:nvPr/>
        </p:nvCxnSpPr>
        <p:spPr>
          <a:xfrm rot="16200000" flipH="1">
            <a:off x="6713690" y="1160108"/>
            <a:ext cx="518240" cy="1989122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86" idx="3"/>
            <a:endCxn id="82" idx="0"/>
          </p:cNvCxnSpPr>
          <p:nvPr/>
        </p:nvCxnSpPr>
        <p:spPr>
          <a:xfrm>
            <a:off x="3707260" y="2516299"/>
            <a:ext cx="347372" cy="55675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65" idx="0"/>
          </p:cNvCxnSpPr>
          <p:nvPr/>
        </p:nvCxnSpPr>
        <p:spPr>
          <a:xfrm rot="16200000" flipV="1">
            <a:off x="3492003" y="845441"/>
            <a:ext cx="231952" cy="2889006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9248678" y="2413789"/>
            <a:ext cx="1611542" cy="215444"/>
          </a:xfrm>
          <a:prstGeom prst="rect">
            <a:avLst/>
          </a:prstGeom>
          <a:noFill/>
          <a:ln w="12700" cmpd="sng">
            <a:solidFill>
              <a:srgbClr val="0070C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ctr">
              <a:defRPr sz="14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2B3B5">
                    <a:lumMod val="75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Configuration Files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B2B3B5">
                  <a:lumMod val="75000"/>
                </a:srgb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93" name="Straight Connector 92"/>
          <p:cNvCxnSpPr>
            <a:endCxn id="66" idx="1"/>
          </p:cNvCxnSpPr>
          <p:nvPr/>
        </p:nvCxnSpPr>
        <p:spPr>
          <a:xfrm>
            <a:off x="7838669" y="2168862"/>
            <a:ext cx="18999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92" idx="1"/>
            <a:endCxn id="81" idx="3"/>
          </p:cNvCxnSpPr>
          <p:nvPr/>
        </p:nvCxnSpPr>
        <p:spPr>
          <a:xfrm flipH="1">
            <a:off x="8773142" y="2521511"/>
            <a:ext cx="47553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3319675" y="4770104"/>
            <a:ext cx="1335507" cy="517954"/>
          </a:xfrm>
          <a:prstGeom prst="round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File Level Source Code</a:t>
            </a:r>
            <a:r>
              <a:rPr kumimoji="0" 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Features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5750368" y="4731048"/>
            <a:ext cx="1542023" cy="517954"/>
          </a:xfrm>
          <a:prstGeom prst="round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Method Level Source Code</a:t>
            </a:r>
            <a:r>
              <a:rPr kumimoji="0" 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Features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97" name="Elbow Connector 96"/>
          <p:cNvCxnSpPr>
            <a:endCxn id="95" idx="0"/>
          </p:cNvCxnSpPr>
          <p:nvPr/>
        </p:nvCxnSpPr>
        <p:spPr>
          <a:xfrm rot="10800000" flipV="1">
            <a:off x="3987430" y="4551508"/>
            <a:ext cx="1112659" cy="21859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endCxn id="96" idx="0"/>
          </p:cNvCxnSpPr>
          <p:nvPr/>
        </p:nvCxnSpPr>
        <p:spPr>
          <a:xfrm>
            <a:off x="5100088" y="4551508"/>
            <a:ext cx="1421292" cy="1795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/>
          <p:nvPr/>
        </p:nvSpPr>
        <p:spPr>
          <a:xfrm>
            <a:off x="7558744" y="4022079"/>
            <a:ext cx="1586595" cy="5546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2060"/>
                </a:solidFill>
              </a:rPr>
              <a:t>CICD Test Metric Features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10155931" y="4033554"/>
            <a:ext cx="1680021" cy="5179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2060"/>
                </a:solidFill>
              </a:rPr>
              <a:t>Software Code Change Commits</a:t>
            </a:r>
          </a:p>
        </p:txBody>
      </p:sp>
      <p:cxnSp>
        <p:nvCxnSpPr>
          <p:cNvPr id="101" name="Elbow Connector 100"/>
          <p:cNvCxnSpPr>
            <a:stCxn id="92" idx="2"/>
            <a:endCxn id="100" idx="0"/>
          </p:cNvCxnSpPr>
          <p:nvPr/>
        </p:nvCxnSpPr>
        <p:spPr>
          <a:xfrm rot="16200000" flipH="1">
            <a:off x="9823035" y="2860646"/>
            <a:ext cx="1404321" cy="941493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01"/>
          <p:cNvSpPr/>
          <p:nvPr/>
        </p:nvSpPr>
        <p:spPr>
          <a:xfrm>
            <a:off x="9069275" y="3017314"/>
            <a:ext cx="1489482" cy="40351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noProof="0" dirty="0" smtClean="0">
                <a:solidFill>
                  <a:srgbClr val="FFFFFF"/>
                </a:solidFill>
              </a:rPr>
              <a:t>Statistical Technique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cxnSp>
        <p:nvCxnSpPr>
          <p:cNvPr id="103" name="Elbow Connector 102"/>
          <p:cNvCxnSpPr/>
          <p:nvPr/>
        </p:nvCxnSpPr>
        <p:spPr>
          <a:xfrm rot="16200000" flipH="1">
            <a:off x="7752550" y="5138366"/>
            <a:ext cx="1561479" cy="387763"/>
          </a:xfrm>
          <a:prstGeom prst="bentConnector4">
            <a:avLst>
              <a:gd name="adj1" fmla="val 42349"/>
              <a:gd name="adj2" fmla="val 152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100" idx="2"/>
            <a:endCxn id="77" idx="3"/>
          </p:cNvCxnSpPr>
          <p:nvPr/>
        </p:nvCxnSpPr>
        <p:spPr>
          <a:xfrm rot="5400000">
            <a:off x="9074512" y="4216802"/>
            <a:ext cx="1586725" cy="2256137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79" idx="1"/>
            <a:endCxn id="92" idx="3"/>
          </p:cNvCxnSpPr>
          <p:nvPr/>
        </p:nvCxnSpPr>
        <p:spPr>
          <a:xfrm flipH="1">
            <a:off x="10860220" y="2513641"/>
            <a:ext cx="271445" cy="78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78" idx="3"/>
          </p:cNvCxnSpPr>
          <p:nvPr/>
        </p:nvCxnSpPr>
        <p:spPr>
          <a:xfrm flipV="1">
            <a:off x="1602172" y="2513641"/>
            <a:ext cx="561304" cy="7869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6937532" y="5919637"/>
            <a:ext cx="1802273" cy="4371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+mn-ea"/>
                <a:cs typeface="+mn-cs"/>
              </a:rPr>
              <a:t>Test Prioritization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13" name="Text Placeholder 2"/>
          <p:cNvSpPr txBox="1">
            <a:spLocks/>
          </p:cNvSpPr>
          <p:nvPr/>
        </p:nvSpPr>
        <p:spPr>
          <a:xfrm>
            <a:off x="106657" y="118624"/>
            <a:ext cx="104521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marL="251982" marR="0" lvl="0" indent="-251982" defTabSz="914333" fontAlgn="auto">
              <a:lnSpc>
                <a:spcPct val="89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 3" panose="05040102010807070707" pitchFamily="18" charset="2"/>
              <a:buNone/>
              <a:tabLst/>
              <a:defRPr kumimoji="0" sz="2800" b="1" i="0" u="none" strike="noStrike" kern="0" cap="none" spc="0" normalizeH="0" baseline="0">
                <a:ln>
                  <a:noFill/>
                </a:ln>
                <a:gradFill>
                  <a:gsLst>
                    <a:gs pos="0">
                      <a:srgbClr val="A80163"/>
                    </a:gs>
                    <a:gs pos="16000">
                      <a:srgbClr val="3F136C"/>
                    </a:gs>
                    <a:gs pos="48000">
                      <a:srgbClr val="0E78C5"/>
                    </a:gs>
                    <a:gs pos="31000">
                      <a:srgbClr val="08427E"/>
                    </a:gs>
                    <a:gs pos="97000">
                      <a:srgbClr val="0A5139"/>
                    </a:gs>
                    <a:gs pos="77922">
                      <a:srgbClr val="67B419"/>
                    </a:gs>
                    <a:gs pos="63000">
                      <a:srgbClr val="1399A0"/>
                    </a:gs>
                  </a:gsLst>
                  <a:lin ang="0" scaled="0"/>
                </a:gradFill>
                <a:effectLst/>
                <a:uLnTx/>
                <a:uFillTx/>
              </a:defRPr>
            </a:lvl1pPr>
            <a:lvl2pPr marL="507563" indent="-273580" defTabSz="914333">
              <a:lnSpc>
                <a:spcPct val="103000"/>
              </a:lnSpc>
              <a:spcBef>
                <a:spcPts val="500"/>
              </a:spcBef>
              <a:buFont typeface="Wingdings 3" panose="05040102010807070707" pitchFamily="18" charset="2"/>
              <a:buChar char=""/>
              <a:defRPr sz="1600"/>
            </a:lvl2pPr>
            <a:lvl3pPr marL="730746" indent="-205185" defTabSz="914333">
              <a:lnSpc>
                <a:spcPct val="102000"/>
              </a:lnSpc>
              <a:spcBef>
                <a:spcPts val="500"/>
              </a:spcBef>
              <a:buFont typeface="Bosch Office Sans" pitchFamily="2" charset="0"/>
              <a:buChar char="‒"/>
              <a:defRPr sz="1400"/>
            </a:lvl3pPr>
            <a:lvl4pPr marL="932331" indent="-183586" defTabSz="914333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/>
            </a:lvl4pPr>
            <a:lvl5pPr marL="932331" indent="-183586" defTabSz="914333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/>
            </a:lvl5pPr>
            <a:lvl6pPr marL="932331" indent="-183586" defTabSz="914333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/>
            </a:lvl6pPr>
            <a:lvl7pPr marL="932331" indent="-183586" defTabSz="914333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/>
            </a:lvl7pPr>
            <a:lvl8pPr marL="932331" indent="-183586" defTabSz="914333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/>
            </a:lvl8pPr>
            <a:lvl9pPr marL="932331" indent="-183586" defTabSz="914333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baseline="0"/>
            </a:lvl9pPr>
          </a:lstStyle>
          <a:p>
            <a:r>
              <a:rPr lang="en-GB" dirty="0"/>
              <a:t>Autonomous 1.0</a:t>
            </a:r>
            <a:endParaRPr lang="en-GB" dirty="0"/>
          </a:p>
        </p:txBody>
      </p:sp>
      <p:sp>
        <p:nvSpPr>
          <p:cNvPr id="55" name="Rounded Rectangle 54"/>
          <p:cNvSpPr/>
          <p:nvPr/>
        </p:nvSpPr>
        <p:spPr>
          <a:xfrm>
            <a:off x="5798577" y="-43033"/>
            <a:ext cx="6441632" cy="792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1436" y="42416"/>
            <a:ext cx="6152096" cy="55761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5798577" y="1115097"/>
            <a:ext cx="0" cy="196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42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9661" y="1002557"/>
            <a:ext cx="2092156" cy="5344536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8886" y="1002556"/>
            <a:ext cx="2225827" cy="5344537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Hardware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37896" y="1002556"/>
            <a:ext cx="2250135" cy="5344536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Unit under Test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4651" y="3438070"/>
            <a:ext cx="1453983" cy="62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GTS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4651" y="2587942"/>
            <a:ext cx="1453983" cy="62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WIN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4651" y="4275319"/>
            <a:ext cx="1453983" cy="620110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MQTT Read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4651" y="5112569"/>
            <a:ext cx="1453983" cy="62011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Selenium/Robot Interface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38867" y="3441496"/>
            <a:ext cx="1807782" cy="62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Frame grabber / Camera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8867" y="4253166"/>
            <a:ext cx="1807782" cy="62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Frame grabber / Camera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38867" y="2587942"/>
            <a:ext cx="1807782" cy="62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CCB2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82823" y="3441496"/>
            <a:ext cx="1807782" cy="62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HMI Console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82823" y="4229256"/>
            <a:ext cx="1807782" cy="62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Mobile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Arrow Connector 14"/>
          <p:cNvCxnSpPr>
            <a:stCxn id="13" idx="1"/>
            <a:endCxn id="10" idx="3"/>
          </p:cNvCxnSpPr>
          <p:nvPr/>
        </p:nvCxnSpPr>
        <p:spPr>
          <a:xfrm flipH="1">
            <a:off x="4546649" y="3751551"/>
            <a:ext cx="536174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4" idx="1"/>
            <a:endCxn id="11" idx="3"/>
          </p:cNvCxnSpPr>
          <p:nvPr/>
        </p:nvCxnSpPr>
        <p:spPr>
          <a:xfrm flipH="1">
            <a:off x="4546649" y="4539311"/>
            <a:ext cx="536174" cy="2391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6" idx="3"/>
            <a:endCxn id="10" idx="1"/>
          </p:cNvCxnSpPr>
          <p:nvPr/>
        </p:nvCxnSpPr>
        <p:spPr>
          <a:xfrm>
            <a:off x="1988634" y="3748125"/>
            <a:ext cx="750233" cy="3426"/>
          </a:xfrm>
          <a:prstGeom prst="bentConnector3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3"/>
            <a:endCxn id="11" idx="1"/>
          </p:cNvCxnSpPr>
          <p:nvPr/>
        </p:nvCxnSpPr>
        <p:spPr>
          <a:xfrm>
            <a:off x="1988634" y="3748125"/>
            <a:ext cx="750233" cy="815096"/>
          </a:xfrm>
          <a:prstGeom prst="bentConnector3">
            <a:avLst>
              <a:gd name="adj1" fmla="val 70600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7" idx="3"/>
            <a:endCxn id="12" idx="1"/>
          </p:cNvCxnSpPr>
          <p:nvPr/>
        </p:nvCxnSpPr>
        <p:spPr>
          <a:xfrm>
            <a:off x="1988634" y="2897997"/>
            <a:ext cx="750233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2" idx="3"/>
            <a:endCxn id="13" idx="0"/>
          </p:cNvCxnSpPr>
          <p:nvPr/>
        </p:nvCxnSpPr>
        <p:spPr>
          <a:xfrm>
            <a:off x="4546649" y="2897997"/>
            <a:ext cx="1440065" cy="54349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738867" y="5144325"/>
            <a:ext cx="1807782" cy="62011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Actual Cloud / Debug server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Elbow Connector 21"/>
          <p:cNvCxnSpPr>
            <a:stCxn id="8" idx="3"/>
            <a:endCxn id="21" idx="1"/>
          </p:cNvCxnSpPr>
          <p:nvPr/>
        </p:nvCxnSpPr>
        <p:spPr>
          <a:xfrm>
            <a:off x="1988634" y="4585374"/>
            <a:ext cx="750233" cy="869006"/>
          </a:xfrm>
          <a:prstGeom prst="bent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9" idx="2"/>
            <a:endCxn id="14" idx="2"/>
          </p:cNvCxnSpPr>
          <p:nvPr/>
        </p:nvCxnSpPr>
        <p:spPr>
          <a:xfrm rot="5400000" flipH="1" flipV="1">
            <a:off x="3182521" y="2928487"/>
            <a:ext cx="883313" cy="4725071"/>
          </a:xfrm>
          <a:prstGeom prst="bentConnector3">
            <a:avLst>
              <a:gd name="adj1" fmla="val -25880"/>
            </a:avLst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endCxn id="7" idx="1"/>
          </p:cNvCxnSpPr>
          <p:nvPr/>
        </p:nvCxnSpPr>
        <p:spPr>
          <a:xfrm rot="5400000" flipH="1" flipV="1">
            <a:off x="-355835" y="3431463"/>
            <a:ext cx="1423952" cy="3570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endCxn id="6" idx="1"/>
          </p:cNvCxnSpPr>
          <p:nvPr/>
        </p:nvCxnSpPr>
        <p:spPr>
          <a:xfrm rot="5400000" flipH="1" flipV="1">
            <a:off x="69230" y="3856527"/>
            <a:ext cx="573823" cy="3570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endCxn id="8" idx="1"/>
          </p:cNvCxnSpPr>
          <p:nvPr/>
        </p:nvCxnSpPr>
        <p:spPr>
          <a:xfrm rot="16200000" flipH="1">
            <a:off x="92544" y="4143266"/>
            <a:ext cx="527195" cy="357020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endCxn id="9" idx="1"/>
          </p:cNvCxnSpPr>
          <p:nvPr/>
        </p:nvCxnSpPr>
        <p:spPr>
          <a:xfrm rot="16200000" flipH="1">
            <a:off x="-155287" y="4732686"/>
            <a:ext cx="1022856" cy="357020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34651" y="1776272"/>
            <a:ext cx="1453983" cy="62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Touch Interface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9" name="Elbow Connector 28"/>
          <p:cNvCxnSpPr/>
          <p:nvPr/>
        </p:nvCxnSpPr>
        <p:spPr>
          <a:xfrm rot="5400000" flipH="1" flipV="1">
            <a:off x="-775275" y="3044241"/>
            <a:ext cx="2257679" cy="3418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712069" y="1776272"/>
            <a:ext cx="1834580" cy="62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Touch Arm 1</a:t>
            </a:r>
          </a:p>
        </p:txBody>
      </p:sp>
      <p:cxnSp>
        <p:nvCxnSpPr>
          <p:cNvPr id="31" name="Elbow Connector 30"/>
          <p:cNvCxnSpPr>
            <a:stCxn id="28" idx="3"/>
            <a:endCxn id="30" idx="1"/>
          </p:cNvCxnSpPr>
          <p:nvPr/>
        </p:nvCxnSpPr>
        <p:spPr>
          <a:xfrm>
            <a:off x="1988634" y="2086327"/>
            <a:ext cx="723435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30" idx="3"/>
          </p:cNvCxnSpPr>
          <p:nvPr/>
        </p:nvCxnSpPr>
        <p:spPr>
          <a:xfrm>
            <a:off x="4546649" y="2086327"/>
            <a:ext cx="1440064" cy="1351743"/>
          </a:xfrm>
          <a:prstGeom prst="curvedConnector3">
            <a:avLst>
              <a:gd name="adj1" fmla="val 120552"/>
            </a:avLst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34" idx="3"/>
            <a:endCxn id="14" idx="3"/>
          </p:cNvCxnSpPr>
          <p:nvPr/>
        </p:nvCxnSpPr>
        <p:spPr>
          <a:xfrm>
            <a:off x="4546649" y="1312612"/>
            <a:ext cx="2343956" cy="3226699"/>
          </a:xfrm>
          <a:prstGeom prst="curvedConnector3">
            <a:avLst>
              <a:gd name="adj1" fmla="val 108789"/>
            </a:avLst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712069" y="1002557"/>
            <a:ext cx="1834580" cy="62011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Touch Arm 2</a:t>
            </a:r>
          </a:p>
        </p:txBody>
      </p:sp>
      <p:cxnSp>
        <p:nvCxnSpPr>
          <p:cNvPr id="35" name="Elbow Connector 34"/>
          <p:cNvCxnSpPr>
            <a:stCxn id="28" idx="3"/>
            <a:endCxn id="34" idx="1"/>
          </p:cNvCxnSpPr>
          <p:nvPr/>
        </p:nvCxnSpPr>
        <p:spPr>
          <a:xfrm flipV="1">
            <a:off x="1988634" y="1312612"/>
            <a:ext cx="723435" cy="77371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>
            <p:custDataLst>
              <p:tags r:id="rId1"/>
            </p:custDataLst>
          </p:nvPr>
        </p:nvSpPr>
        <p:spPr bwMode="auto">
          <a:xfrm>
            <a:off x="7799634" y="1470326"/>
            <a:ext cx="1427887" cy="887230"/>
          </a:xfrm>
          <a:prstGeom prst="roundRect">
            <a:avLst/>
          </a:prstGeom>
          <a:solidFill>
            <a:schemeClr val="accent3"/>
          </a:solidFill>
          <a:ln>
            <a:solidFill>
              <a:srgbClr val="153B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16190">
              <a:defRPr/>
            </a:pPr>
            <a:r>
              <a:rPr lang="en-US" sz="1556" b="1" dirty="0">
                <a:solidFill>
                  <a:prstClr val="white"/>
                </a:solidFill>
                <a:latin typeface="Calibri" panose="020F0502020204030204" pitchFamily="34" charset="0"/>
              </a:rPr>
              <a:t>Skill API's End Point</a:t>
            </a:r>
          </a:p>
        </p:txBody>
      </p:sp>
      <p:sp>
        <p:nvSpPr>
          <p:cNvPr id="37" name="Rounded Rectangle 36"/>
          <p:cNvSpPr/>
          <p:nvPr>
            <p:custDataLst>
              <p:tags r:id="rId2"/>
            </p:custDataLst>
          </p:nvPr>
        </p:nvSpPr>
        <p:spPr bwMode="auto">
          <a:xfrm>
            <a:off x="9976489" y="1451522"/>
            <a:ext cx="1942868" cy="934029"/>
          </a:xfrm>
          <a:prstGeom prst="roundRect">
            <a:avLst/>
          </a:prstGeom>
          <a:solidFill>
            <a:schemeClr val="accent3"/>
          </a:solidFill>
          <a:ln>
            <a:solidFill>
              <a:srgbClr val="153B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16190">
              <a:defRPr/>
            </a:pPr>
            <a:r>
              <a:rPr lang="en-US" sz="1556" dirty="0">
                <a:solidFill>
                  <a:prstClr val="white"/>
                </a:solidFill>
                <a:latin typeface="Calibri" panose="020F0502020204030204" pitchFamily="34" charset="0"/>
              </a:rPr>
              <a:t>Transform Text to Speech</a:t>
            </a:r>
          </a:p>
        </p:txBody>
      </p:sp>
      <p:sp>
        <p:nvSpPr>
          <p:cNvPr id="38" name="Rounded Rectangle 37"/>
          <p:cNvSpPr/>
          <p:nvPr>
            <p:custDataLst>
              <p:tags r:id="rId3"/>
            </p:custDataLst>
          </p:nvPr>
        </p:nvSpPr>
        <p:spPr bwMode="auto">
          <a:xfrm>
            <a:off x="10071900" y="3028691"/>
            <a:ext cx="1942869" cy="934029"/>
          </a:xfrm>
          <a:prstGeom prst="roundRect">
            <a:avLst/>
          </a:prstGeom>
          <a:solidFill>
            <a:schemeClr val="accent3"/>
          </a:solidFill>
          <a:ln>
            <a:solidFill>
              <a:srgbClr val="153B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16190">
              <a:defRPr/>
            </a:pPr>
            <a:r>
              <a:rPr lang="en-US" sz="1556" dirty="0">
                <a:solidFill>
                  <a:prstClr val="white"/>
                </a:solidFill>
                <a:latin typeface="Calibri" panose="020F0502020204030204" pitchFamily="34" charset="0"/>
              </a:rPr>
              <a:t>Virtual Device </a:t>
            </a:r>
          </a:p>
          <a:p>
            <a:pPr algn="ctr" defTabSz="1016190">
              <a:defRPr/>
            </a:pPr>
            <a:r>
              <a:rPr lang="en-US" sz="1556" dirty="0">
                <a:solidFill>
                  <a:prstClr val="white"/>
                </a:solidFill>
                <a:latin typeface="Calibri" panose="020F0502020204030204" pitchFamily="34" charset="0"/>
              </a:rPr>
              <a:t>(Alexa or Google Home)</a:t>
            </a:r>
          </a:p>
        </p:txBody>
      </p:sp>
      <p:sp>
        <p:nvSpPr>
          <p:cNvPr id="39" name="Rounded Rectangle 38"/>
          <p:cNvSpPr/>
          <p:nvPr>
            <p:custDataLst>
              <p:tags r:id="rId4"/>
            </p:custDataLst>
          </p:nvPr>
        </p:nvSpPr>
        <p:spPr bwMode="auto">
          <a:xfrm>
            <a:off x="10040721" y="4602569"/>
            <a:ext cx="1942868" cy="934029"/>
          </a:xfrm>
          <a:prstGeom prst="roundRect">
            <a:avLst/>
          </a:prstGeom>
          <a:solidFill>
            <a:schemeClr val="accent3"/>
          </a:solidFill>
          <a:ln>
            <a:solidFill>
              <a:srgbClr val="153B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16190">
              <a:defRPr/>
            </a:pPr>
            <a:r>
              <a:rPr lang="en-US" sz="1556" dirty="0">
                <a:solidFill>
                  <a:prstClr val="white"/>
                </a:solidFill>
                <a:latin typeface="Calibri" panose="020F0502020204030204" pitchFamily="34" charset="0"/>
              </a:rPr>
              <a:t>Speech to Text</a:t>
            </a:r>
          </a:p>
        </p:txBody>
      </p:sp>
      <p:sp>
        <p:nvSpPr>
          <p:cNvPr id="40" name="Rounded Rectangle 39"/>
          <p:cNvSpPr/>
          <p:nvPr>
            <p:custDataLst>
              <p:tags r:id="rId5"/>
            </p:custDataLst>
          </p:nvPr>
        </p:nvSpPr>
        <p:spPr bwMode="auto">
          <a:xfrm>
            <a:off x="7620347" y="4621390"/>
            <a:ext cx="1942868" cy="934029"/>
          </a:xfrm>
          <a:prstGeom prst="roundRect">
            <a:avLst/>
          </a:prstGeom>
          <a:solidFill>
            <a:schemeClr val="accent3"/>
          </a:solidFill>
          <a:ln>
            <a:solidFill>
              <a:srgbClr val="153B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16190">
              <a:defRPr/>
            </a:pPr>
            <a:r>
              <a:rPr lang="en-US" sz="1556" dirty="0">
                <a:solidFill>
                  <a:prstClr val="white"/>
                </a:solidFill>
                <a:latin typeface="Calibri" panose="020F0502020204030204" pitchFamily="34" charset="0"/>
              </a:rPr>
              <a:t>Output Validation</a:t>
            </a:r>
          </a:p>
        </p:txBody>
      </p:sp>
      <p:pic>
        <p:nvPicPr>
          <p:cNvPr id="41" name="Picture 4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012" y="2791427"/>
            <a:ext cx="1125743" cy="112574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578" y="2779146"/>
            <a:ext cx="986790" cy="986790"/>
          </a:xfrm>
          <a:prstGeom prst="rect">
            <a:avLst/>
          </a:prstGeom>
        </p:spPr>
      </p:pic>
      <p:cxnSp>
        <p:nvCxnSpPr>
          <p:cNvPr id="43" name="Straight Arrow Connector 42"/>
          <p:cNvCxnSpPr>
            <a:stCxn id="36" idx="3"/>
          </p:cNvCxnSpPr>
          <p:nvPr>
            <p:custDataLst>
              <p:tags r:id="rId8"/>
            </p:custDataLst>
          </p:nvPr>
        </p:nvCxnSpPr>
        <p:spPr>
          <a:xfrm>
            <a:off x="9227521" y="1913941"/>
            <a:ext cx="754538" cy="19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38" idx="0"/>
          </p:cNvCxnSpPr>
          <p:nvPr>
            <p:custDataLst>
              <p:tags r:id="rId9"/>
            </p:custDataLst>
          </p:nvPr>
        </p:nvCxnSpPr>
        <p:spPr>
          <a:xfrm>
            <a:off x="10863562" y="2390942"/>
            <a:ext cx="179773" cy="637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2"/>
          </p:cNvCxnSpPr>
          <p:nvPr>
            <p:custDataLst>
              <p:tags r:id="rId10"/>
            </p:custDataLst>
          </p:nvPr>
        </p:nvCxnSpPr>
        <p:spPr>
          <a:xfrm flipH="1">
            <a:off x="10863563" y="3962720"/>
            <a:ext cx="179772" cy="633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9" idx="1"/>
            <a:endCxn id="40" idx="3"/>
          </p:cNvCxnSpPr>
          <p:nvPr>
            <p:custDataLst>
              <p:tags r:id="rId11"/>
            </p:custDataLst>
          </p:nvPr>
        </p:nvCxnSpPr>
        <p:spPr>
          <a:xfrm flipH="1">
            <a:off x="9563215" y="5069584"/>
            <a:ext cx="477506" cy="18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162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1012155" y="2562701"/>
            <a:ext cx="955839" cy="451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1016190"/>
            <a:r>
              <a:rPr lang="en-US" sz="1167" b="1" dirty="0">
                <a:solidFill>
                  <a:srgbClr val="000000"/>
                </a:solidFill>
                <a:latin typeface="Calibri" panose="020F0502020204030204" pitchFamily="34" charset="0"/>
              </a:rPr>
              <a:t>Skill Directives</a:t>
            </a:r>
          </a:p>
        </p:txBody>
      </p:sp>
      <p:sp>
        <p:nvSpPr>
          <p:cNvPr id="48" name="TextBox 162_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526553" y="4140523"/>
            <a:ext cx="1156682" cy="451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1016190"/>
            <a:r>
              <a:rPr lang="en-US" sz="1167" b="1" dirty="0">
                <a:solidFill>
                  <a:srgbClr val="000000"/>
                </a:solidFill>
                <a:latin typeface="Calibri" panose="020F0502020204030204" pitchFamily="34" charset="0"/>
              </a:rPr>
              <a:t>Discover Response</a:t>
            </a:r>
          </a:p>
        </p:txBody>
      </p:sp>
      <p:sp>
        <p:nvSpPr>
          <p:cNvPr id="49" name="TextBox 120__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7955359" y="4221507"/>
            <a:ext cx="1378537" cy="275208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sz="1050" b="1">
                <a:solidFill>
                  <a:srgbClr val="A80163"/>
                </a:solidFill>
                <a:ea typeface="+mj-ea"/>
                <a:cs typeface="+mj-cs"/>
              </a:defRPr>
            </a:lvl1pPr>
          </a:lstStyle>
          <a:p>
            <a:pPr defTabSz="1016190"/>
            <a:r>
              <a:rPr lang="en-US" sz="1167" dirty="0">
                <a:latin typeface="Bosch Office Sans" panose="020B0604020202020204" pitchFamily="34" charset="0"/>
              </a:rPr>
              <a:t>Virtual Devices</a:t>
            </a:r>
          </a:p>
        </p:txBody>
      </p:sp>
      <p:sp>
        <p:nvSpPr>
          <p:cNvPr id="50" name="Oval 49"/>
          <p:cNvSpPr/>
          <p:nvPr>
            <p:custDataLst>
              <p:tags r:id="rId15"/>
            </p:custDataLst>
          </p:nvPr>
        </p:nvSpPr>
        <p:spPr>
          <a:xfrm>
            <a:off x="7587062" y="2464798"/>
            <a:ext cx="2062399" cy="1689578"/>
          </a:xfrm>
          <a:prstGeom prst="ellipse">
            <a:avLst/>
          </a:prstGeom>
          <a:noFill/>
          <a:ln w="9525" cap="flat" cmpd="sng" algn="ctr">
            <a:solidFill>
              <a:srgbClr val="3F136C"/>
            </a:solidFill>
            <a:prstDash val="dash"/>
          </a:ln>
          <a:effectLst/>
        </p:spPr>
        <p:txBody>
          <a:bodyPr rtlCol="0" anchor="ctr"/>
          <a:lstStyle/>
          <a:p>
            <a:pPr algn="ctr" defTabSz="1016190"/>
            <a:endParaRPr lang="en-US" sz="2001" kern="0" dirty="0">
              <a:solidFill>
                <a:srgbClr val="000000"/>
              </a:solidFill>
              <a:latin typeface="Bosch Office San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188031" y="1002556"/>
            <a:ext cx="4998439" cy="5344536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00154" y="1002556"/>
            <a:ext cx="7087877" cy="5344536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7" name="Title 2"/>
          <p:cNvSpPr txBox="1">
            <a:spLocks/>
          </p:cNvSpPr>
          <p:nvPr/>
        </p:nvSpPr>
        <p:spPr>
          <a:xfrm>
            <a:off x="100154" y="494375"/>
            <a:ext cx="11616432" cy="43211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333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sz="2667" dirty="0" smtClean="0">
                <a:ln w="0"/>
                <a:blipFill dpi="0" rotWithShape="1">
                  <a:blip r:embed="rId1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Bosch Office Sans" pitchFamily="34" charset="0"/>
                <a:ea typeface="+mn-ea"/>
                <a:cs typeface="+mn-cs"/>
              </a:rPr>
              <a:t>Integration via Virtual Nodes</a:t>
            </a:r>
            <a:endParaRPr lang="en-US" sz="2667" dirty="0">
              <a:ln w="0"/>
              <a:blipFill dpi="0" rotWithShape="1"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Bosch Office Sans" pitchFamily="34" charset="0"/>
              <a:ea typeface="+mn-ea"/>
              <a:cs typeface="+mn-cs"/>
            </a:endParaRPr>
          </a:p>
        </p:txBody>
      </p:sp>
      <p:sp>
        <p:nvSpPr>
          <p:cNvPr id="58" name="Text Placeholder 2"/>
          <p:cNvSpPr txBox="1">
            <a:spLocks/>
          </p:cNvSpPr>
          <p:nvPr/>
        </p:nvSpPr>
        <p:spPr>
          <a:xfrm>
            <a:off x="64001" y="118910"/>
            <a:ext cx="104521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marL="251982" marR="0" lvl="0" indent="-251982" defTabSz="914333" fontAlgn="auto">
              <a:lnSpc>
                <a:spcPct val="89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 3" panose="05040102010807070707" pitchFamily="18" charset="2"/>
              <a:buNone/>
              <a:tabLst/>
              <a:defRPr kumimoji="0" sz="2800" b="1" i="0" u="none" strike="noStrike" kern="0" cap="none" spc="0" normalizeH="0" baseline="0">
                <a:ln>
                  <a:noFill/>
                </a:ln>
                <a:gradFill>
                  <a:gsLst>
                    <a:gs pos="0">
                      <a:srgbClr val="A80163"/>
                    </a:gs>
                    <a:gs pos="16000">
                      <a:srgbClr val="3F136C"/>
                    </a:gs>
                    <a:gs pos="48000">
                      <a:srgbClr val="0E78C5"/>
                    </a:gs>
                    <a:gs pos="31000">
                      <a:srgbClr val="08427E"/>
                    </a:gs>
                    <a:gs pos="97000">
                      <a:srgbClr val="0A5139"/>
                    </a:gs>
                    <a:gs pos="77922">
                      <a:srgbClr val="67B419"/>
                    </a:gs>
                    <a:gs pos="63000">
                      <a:srgbClr val="1399A0"/>
                    </a:gs>
                  </a:gsLst>
                  <a:lin ang="0" scaled="0"/>
                </a:gradFill>
                <a:effectLst/>
                <a:uLnTx/>
                <a:uFillTx/>
              </a:defRPr>
            </a:lvl1pPr>
            <a:lvl2pPr marL="507563" indent="-273580" defTabSz="914333">
              <a:lnSpc>
                <a:spcPct val="103000"/>
              </a:lnSpc>
              <a:spcBef>
                <a:spcPts val="500"/>
              </a:spcBef>
              <a:buFont typeface="Wingdings 3" panose="05040102010807070707" pitchFamily="18" charset="2"/>
              <a:buChar char=""/>
              <a:defRPr sz="1600"/>
            </a:lvl2pPr>
            <a:lvl3pPr marL="730746" indent="-205185" defTabSz="914333">
              <a:lnSpc>
                <a:spcPct val="102000"/>
              </a:lnSpc>
              <a:spcBef>
                <a:spcPts val="500"/>
              </a:spcBef>
              <a:buFont typeface="Bosch Office Sans" pitchFamily="2" charset="0"/>
              <a:buChar char="‒"/>
              <a:defRPr sz="1400"/>
            </a:lvl3pPr>
            <a:lvl4pPr marL="932331" indent="-183586" defTabSz="914333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/>
            </a:lvl4pPr>
            <a:lvl5pPr marL="932331" indent="-183586" defTabSz="914333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/>
            </a:lvl5pPr>
            <a:lvl6pPr marL="932331" indent="-183586" defTabSz="914333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/>
            </a:lvl6pPr>
            <a:lvl7pPr marL="932331" indent="-183586" defTabSz="914333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/>
            </a:lvl7pPr>
            <a:lvl8pPr marL="932331" indent="-183586" defTabSz="914333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/>
            </a:lvl8pPr>
            <a:lvl9pPr marL="932331" indent="-183586" defTabSz="914333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baseline="0"/>
            </a:lvl9pPr>
          </a:lstStyle>
          <a:p>
            <a:r>
              <a:rPr lang="en-GB" dirty="0"/>
              <a:t>Autonomous 1.0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21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594884" y="5188688"/>
            <a:ext cx="9144000" cy="116958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16892" y="1162631"/>
            <a:ext cx="5388485" cy="46108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</a:rPr>
              <a:t>People Management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tx1"/>
                </a:solidFill>
              </a:rPr>
              <a:t>Leading a group of dotted line reports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tx1"/>
                </a:solidFill>
              </a:rPr>
              <a:t>Alignment of Priorities &amp; Timelines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tx1"/>
                </a:solidFill>
              </a:rPr>
              <a:t>Constantly driving Interest &amp; Motivation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IN" sz="20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</a:rPr>
              <a:t>Divisional Alignment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tx1"/>
                </a:solidFill>
              </a:rPr>
              <a:t>Scattered Vs. Centralised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tx1"/>
                </a:solidFill>
              </a:rPr>
              <a:t>Socialising the ‘Standardisation’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tx1"/>
                </a:solidFill>
              </a:rPr>
              <a:t>Delivery commitment &amp; Management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000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IN" sz="2000" dirty="0" smtClean="0">
              <a:solidFill>
                <a:schemeClr val="tx1"/>
              </a:solidFill>
            </a:endParaRPr>
          </a:p>
          <a:p>
            <a:pPr lvl="1"/>
            <a:endParaRPr lang="en-IN" sz="20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49386" y="1502809"/>
            <a:ext cx="475275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Change Management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000" dirty="0"/>
              <a:t>Handling ways of working (culture)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000" dirty="0"/>
              <a:t>Deploying the change</a:t>
            </a:r>
          </a:p>
          <a:p>
            <a:pPr lvl="1"/>
            <a:endParaRPr lang="en-IN" sz="2000" dirty="0"/>
          </a:p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en-IN" sz="2000" dirty="0"/>
              <a:t>Budget Control &amp; Funding Sources</a:t>
            </a:r>
          </a:p>
          <a:p>
            <a:pPr marL="285750" lvl="1" indent="-285750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en-IN" sz="2000" dirty="0"/>
              <a:t>Stakeholder Management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135724" y="223605"/>
            <a:ext cx="104521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marL="251982" marR="0" lvl="0" indent="-251982" defTabSz="914333" fontAlgn="auto">
              <a:lnSpc>
                <a:spcPct val="89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 3" panose="05040102010807070707" pitchFamily="18" charset="2"/>
              <a:buNone/>
              <a:tabLst/>
              <a:defRPr kumimoji="0" sz="2800" b="1" i="0" u="none" strike="noStrike" kern="0" cap="none" spc="0" normalizeH="0" baseline="0">
                <a:ln>
                  <a:noFill/>
                </a:ln>
                <a:gradFill>
                  <a:gsLst>
                    <a:gs pos="0">
                      <a:srgbClr val="A80163"/>
                    </a:gs>
                    <a:gs pos="16000">
                      <a:srgbClr val="3F136C"/>
                    </a:gs>
                    <a:gs pos="48000">
                      <a:srgbClr val="0E78C5"/>
                    </a:gs>
                    <a:gs pos="31000">
                      <a:srgbClr val="08427E"/>
                    </a:gs>
                    <a:gs pos="97000">
                      <a:srgbClr val="0A5139"/>
                    </a:gs>
                    <a:gs pos="77922">
                      <a:srgbClr val="67B419"/>
                    </a:gs>
                    <a:gs pos="63000">
                      <a:srgbClr val="1399A0"/>
                    </a:gs>
                  </a:gsLst>
                  <a:lin ang="0" scaled="0"/>
                </a:gradFill>
                <a:effectLst/>
                <a:uLnTx/>
                <a:uFillTx/>
              </a:defRPr>
            </a:lvl1pPr>
            <a:lvl2pPr marL="507563" indent="-273580" defTabSz="914333">
              <a:lnSpc>
                <a:spcPct val="103000"/>
              </a:lnSpc>
              <a:spcBef>
                <a:spcPts val="500"/>
              </a:spcBef>
              <a:buFont typeface="Wingdings 3" panose="05040102010807070707" pitchFamily="18" charset="2"/>
              <a:buChar char=""/>
              <a:defRPr sz="1600"/>
            </a:lvl2pPr>
            <a:lvl3pPr marL="730746" indent="-205185" defTabSz="914333">
              <a:lnSpc>
                <a:spcPct val="102000"/>
              </a:lnSpc>
              <a:spcBef>
                <a:spcPts val="500"/>
              </a:spcBef>
              <a:buFont typeface="Bosch Office Sans" pitchFamily="2" charset="0"/>
              <a:buChar char="‒"/>
              <a:defRPr sz="1400"/>
            </a:lvl3pPr>
            <a:lvl4pPr marL="932331" indent="-183586" defTabSz="914333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/>
            </a:lvl4pPr>
            <a:lvl5pPr marL="932331" indent="-183586" defTabSz="914333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/>
            </a:lvl5pPr>
            <a:lvl6pPr marL="932331" indent="-183586" defTabSz="914333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/>
            </a:lvl6pPr>
            <a:lvl7pPr marL="932331" indent="-183586" defTabSz="914333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/>
            </a:lvl7pPr>
            <a:lvl8pPr marL="932331" indent="-183586" defTabSz="914333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/>
            </a:lvl8pPr>
            <a:lvl9pPr marL="932331" indent="-183586" defTabSz="914333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baseline="0"/>
            </a:lvl9pPr>
          </a:lstStyle>
          <a:p>
            <a:r>
              <a:rPr lang="en-GB" dirty="0"/>
              <a:t>Autonomous 1.0 : Challenges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340" y="5348177"/>
            <a:ext cx="8745148" cy="85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73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951" y="1412681"/>
            <a:ext cx="10273982" cy="4704935"/>
            <a:chOff x="-951" y="1412681"/>
            <a:chExt cx="10273982" cy="4704935"/>
          </a:xfrm>
        </p:grpSpPr>
        <p:pic>
          <p:nvPicPr>
            <p:cNvPr id="303" name="Picture 14________" descr="ML14B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125" cstate="print">
              <a:clrChange>
                <a:clrFrom>
                  <a:srgbClr val="FFFFFB"/>
                </a:clrFrom>
                <a:clrTo>
                  <a:srgbClr val="FFFFFB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rcRect r="8607" b="4151"/>
            <a:stretch>
              <a:fillRect/>
            </a:stretch>
          </p:blipFill>
          <p:spPr bwMode="auto">
            <a:xfrm>
              <a:off x="6610604" y="1515493"/>
              <a:ext cx="332411" cy="4210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4" name="Rechteck 8"/>
            <p:cNvSpPr/>
            <p:nvPr>
              <p:custDataLst>
                <p:tags r:id="rId6"/>
              </p:custDataLst>
            </p:nvPr>
          </p:nvSpPr>
          <p:spPr bwMode="auto">
            <a:xfrm>
              <a:off x="380829" y="1818336"/>
              <a:ext cx="8761987" cy="4086094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dirty="0">
                <a:ln>
                  <a:noFill/>
                </a:ln>
                <a:effectLst/>
                <a:latin typeface="+mj-lt"/>
              </a:endParaRPr>
            </a:p>
          </p:txBody>
        </p:sp>
        <p:sp>
          <p:nvSpPr>
            <p:cNvPr id="305" name="Rectangle 14__________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-950" y="1432098"/>
              <a:ext cx="3496868" cy="141900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  <a:prstDash val="dash"/>
              <a:miter lim="800000"/>
              <a:headEnd/>
              <a:tailEnd/>
            </a:ln>
          </p:spPr>
          <p:txBody>
            <a:bodyPr vert="vert270" wrap="none" lIns="36000" tIns="36000" rIns="36000" bIns="3600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solidFill>
                    <a:schemeClr val="bg1">
                      <a:lumMod val="50000"/>
                    </a:schemeClr>
                  </a:solidFill>
                </a:rPr>
                <a:t>Interfaces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b="1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6" name="Rectangle 14_____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163522" y="4753721"/>
              <a:ext cx="1694438" cy="16702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prstDash val="dash"/>
              <a:miter lim="800000"/>
              <a:headEnd/>
              <a:tailEnd/>
            </a:ln>
          </p:spPr>
          <p:txBody>
            <a:bodyPr wrap="none" anchor="b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kern="0" dirty="0">
                  <a:solidFill>
                    <a:schemeClr val="bg1">
                      <a:lumMod val="50000"/>
                    </a:schemeClr>
                  </a:solidFill>
                </a:rPr>
                <a:t>Smart Home Controller</a:t>
              </a:r>
            </a:p>
          </p:txBody>
        </p:sp>
        <p:pic>
          <p:nvPicPr>
            <p:cNvPr id="307" name="Grafik 19" descr="iOS.jpg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26" cstate="print"/>
            <a:stretch>
              <a:fillRect/>
            </a:stretch>
          </p:blipFill>
          <p:spPr>
            <a:xfrm>
              <a:off x="2603339" y="1499126"/>
              <a:ext cx="467818" cy="282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8" name="Rectangle 14______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6293788" y="1443179"/>
              <a:ext cx="1980952" cy="4589054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  <a:miter lim="800000"/>
              <a:headEnd/>
              <a:tailEnd/>
            </a:ln>
          </p:spPr>
          <p:txBody>
            <a:bodyPr wrap="none" anchor="b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solidFill>
                    <a:schemeClr val="bg1">
                      <a:lumMod val="50000"/>
                    </a:schemeClr>
                  </a:solidFill>
                </a:rPr>
                <a:t>Backend</a:t>
              </a:r>
            </a:p>
          </p:txBody>
        </p:sp>
        <p:sp>
          <p:nvSpPr>
            <p:cNvPr id="309" name="Rectangle 14_______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4934801" y="1443179"/>
              <a:ext cx="1238627" cy="458905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  <a:prstDash val="dash"/>
              <a:miter lim="800000"/>
              <a:headEnd/>
              <a:tailEnd/>
            </a:ln>
          </p:spPr>
          <p:txBody>
            <a:bodyPr wrap="none" anchor="b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solidFill>
                    <a:schemeClr val="bg1">
                      <a:lumMod val="50000"/>
                    </a:schemeClr>
                  </a:solidFill>
                </a:rPr>
                <a:t>Internet</a:t>
              </a:r>
            </a:p>
          </p:txBody>
        </p:sp>
        <p:sp>
          <p:nvSpPr>
            <p:cNvPr id="310" name="Wolke 22"/>
            <p:cNvSpPr/>
            <p:nvPr>
              <p:custDataLst>
                <p:tags r:id="rId12"/>
              </p:custDataLst>
            </p:nvPr>
          </p:nvSpPr>
          <p:spPr bwMode="auto">
            <a:xfrm rot="5400000">
              <a:off x="5074325" y="1969319"/>
              <a:ext cx="874509" cy="1009803"/>
            </a:xfrm>
            <a:prstGeom prst="cloud">
              <a:avLst/>
            </a:prstGeom>
            <a:solidFill>
              <a:srgbClr val="B0BBD0">
                <a:alpha val="40000"/>
              </a:srgbClr>
            </a:solidFill>
            <a:ln w="63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sch Office Sans" pitchFamily="34" charset="0"/>
              </a:endParaRPr>
            </a:p>
          </p:txBody>
        </p:sp>
        <p:cxnSp>
          <p:nvCxnSpPr>
            <p:cNvPr id="311" name="Gewinkelte Verbindung 26"/>
            <p:cNvCxnSpPr/>
            <p:nvPr>
              <p:custDataLst>
                <p:tags r:id="rId13"/>
              </p:custDataLst>
            </p:nvPr>
          </p:nvCxnSpPr>
          <p:spPr bwMode="auto">
            <a:xfrm rot="5400000">
              <a:off x="3084944" y="3898985"/>
              <a:ext cx="1231353" cy="1207556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rgbClr val="00B05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2" name="Wolke 26"/>
            <p:cNvSpPr/>
            <p:nvPr>
              <p:custDataLst>
                <p:tags r:id="rId14"/>
              </p:custDataLst>
            </p:nvPr>
          </p:nvSpPr>
          <p:spPr bwMode="auto">
            <a:xfrm rot="5400000">
              <a:off x="5080381" y="3391138"/>
              <a:ext cx="918595" cy="1065999"/>
            </a:xfrm>
            <a:prstGeom prst="cloud">
              <a:avLst/>
            </a:prstGeom>
            <a:solidFill>
              <a:srgbClr val="B0BBD0">
                <a:alpha val="40000"/>
              </a:srgbClr>
            </a:solidFill>
            <a:ln w="63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sch Office Sans" pitchFamily="34" charset="0"/>
              </a:endParaRPr>
            </a:p>
          </p:txBody>
        </p:sp>
        <p:cxnSp>
          <p:nvCxnSpPr>
            <p:cNvPr id="313" name="Gewinkelte Verbindung 42"/>
            <p:cNvCxnSpPr/>
            <p:nvPr>
              <p:custDataLst>
                <p:tags r:id="rId15"/>
              </p:custDataLst>
            </p:nvPr>
          </p:nvCxnSpPr>
          <p:spPr bwMode="auto">
            <a:xfrm rot="10800000" flipV="1">
              <a:off x="4514045" y="2653707"/>
              <a:ext cx="1983430" cy="938279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12700" cap="flat" cmpd="sng" algn="ctr">
              <a:solidFill>
                <a:srgbClr val="0070C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314" name="Picture 14___" descr="ML14B"/>
            <p:cNvPicPr>
              <a:picLocks noChangeAspect="1" noChangeArrowheads="1"/>
            </p:cNvPicPr>
            <p:nvPr>
              <p:custDataLst>
                <p:tags r:id="rId16"/>
              </p:custDataLst>
            </p:nvPr>
          </p:nvPicPr>
          <p:blipFill>
            <a:blip r:embed="rId12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rcRect r="8607" b="4151"/>
            <a:stretch>
              <a:fillRect/>
            </a:stretch>
          </p:blipFill>
          <p:spPr bwMode="auto">
            <a:xfrm>
              <a:off x="6559476" y="2353852"/>
              <a:ext cx="360000" cy="4559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5" name="Picture 2_" descr="C:\Users\tsc2lol\Local Settings\Temporary Internet Files\Content.Outlook\WADBQK7H\sensor.png"/>
            <p:cNvPicPr>
              <a:picLocks noChangeAspect="1" noChangeArrowheads="1"/>
            </p:cNvPicPr>
            <p:nvPr>
              <p:custDataLst>
                <p:tags r:id="rId17"/>
              </p:custDataLst>
            </p:nvPr>
          </p:nvPicPr>
          <p:blipFill>
            <a:blip r:embed="rId127" cstate="print">
              <a:lum bright="10000"/>
            </a:blip>
            <a:srcRect l="28221" t="9501" r="43250" b="-999"/>
            <a:stretch>
              <a:fillRect/>
            </a:stretch>
          </p:blipFill>
          <p:spPr bwMode="auto">
            <a:xfrm>
              <a:off x="929311" y="5426810"/>
              <a:ext cx="250478" cy="451878"/>
            </a:xfrm>
            <a:prstGeom prst="rect">
              <a:avLst/>
            </a:prstGeom>
            <a:noFill/>
          </p:spPr>
        </p:pic>
        <p:pic>
          <p:nvPicPr>
            <p:cNvPr id="316" name="Picture 5______" descr="C:\Users\wa20611\Downloads\padlock-154684_1280.png"/>
            <p:cNvPicPr>
              <a:picLocks noChangeAspect="1" noChangeArrowheads="1"/>
            </p:cNvPicPr>
            <p:nvPr>
              <p:custDataLst>
                <p:tags r:id="rId18"/>
              </p:custDataLst>
            </p:nvPr>
          </p:nvPicPr>
          <p:blipFill>
            <a:blip r:embed="rId128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 bwMode="auto">
            <a:xfrm>
              <a:off x="5408842" y="2297921"/>
              <a:ext cx="308835" cy="2546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7" name="Picture 5__0" descr="https://lh3.ggpht.com/ZEy6KjtU6qh8DoLhIzkTjamadfh9JYzUjV7eXxI9hTFIzGvDaK91rVxF6j_GRUufOmU%3Dw300"/>
            <p:cNvPicPr>
              <a:picLocks noChangeAspect="1" noChangeArrowheads="1"/>
            </p:cNvPicPr>
            <p:nvPr>
              <p:custDataLst>
                <p:tags r:id="rId19"/>
              </p:custDataLst>
            </p:nvPr>
          </p:nvPicPr>
          <p:blipFill>
            <a:blip r:embed="rId129" cstate="print"/>
            <a:srcRect/>
            <a:stretch>
              <a:fillRect/>
            </a:stretch>
          </p:blipFill>
          <p:spPr bwMode="auto">
            <a:xfrm>
              <a:off x="295866" y="3549205"/>
              <a:ext cx="374718" cy="386818"/>
            </a:xfrm>
            <a:prstGeom prst="rect">
              <a:avLst/>
            </a:prstGeom>
            <a:noFill/>
          </p:spPr>
        </p:pic>
        <p:cxnSp>
          <p:nvCxnSpPr>
            <p:cNvPr id="318" name="Gewinkelte Verbindung 64"/>
            <p:cNvCxnSpPr/>
            <p:nvPr>
              <p:custDataLst>
                <p:tags r:id="rId20"/>
              </p:custDataLst>
            </p:nvPr>
          </p:nvCxnSpPr>
          <p:spPr bwMode="auto">
            <a:xfrm>
              <a:off x="4666985" y="3754473"/>
              <a:ext cx="2063137" cy="332473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12700" cap="flat" cmpd="sng" algn="ctr">
              <a:solidFill>
                <a:schemeClr val="accent4">
                  <a:lumMod val="60000"/>
                  <a:lumOff val="4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9" name="Textfeld 43"/>
            <p:cNvSpPr txBox="1"/>
            <p:nvPr>
              <p:custDataLst>
                <p:tags r:id="rId21"/>
              </p:custDataLst>
            </p:nvPr>
          </p:nvSpPr>
          <p:spPr>
            <a:xfrm>
              <a:off x="6434602" y="4740282"/>
              <a:ext cx="1297115" cy="226591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endParaRPr lang="en-US" sz="1000" dirty="0"/>
            </a:p>
          </p:txBody>
        </p:sp>
        <p:pic>
          <p:nvPicPr>
            <p:cNvPr id="320" name="Picture 5____" descr="C:\Users\wa20611\Downloads\padlock-154684_1280.png"/>
            <p:cNvPicPr>
              <a:picLocks noChangeAspect="1" noChangeArrowheads="1"/>
            </p:cNvPicPr>
            <p:nvPr>
              <p:custDataLst>
                <p:tags r:id="rId22"/>
              </p:custDataLst>
            </p:nvPr>
          </p:nvPicPr>
          <p:blipFill>
            <a:blip r:embed="rId128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 bwMode="auto">
            <a:xfrm>
              <a:off x="5697022" y="3772742"/>
              <a:ext cx="308835" cy="25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1" name="Picture 14________" descr="ML14B"/>
            <p:cNvPicPr>
              <a:picLocks noChangeAspect="1" noChangeArrowheads="1"/>
            </p:cNvPicPr>
            <p:nvPr>
              <p:custDataLst>
                <p:tags r:id="rId23"/>
              </p:custDataLst>
            </p:nvPr>
          </p:nvPicPr>
          <p:blipFill>
            <a:blip r:embed="rId125" cstate="print">
              <a:clrChange>
                <a:clrFrom>
                  <a:srgbClr val="FFFFFB"/>
                </a:clrFrom>
                <a:clrTo>
                  <a:srgbClr val="FFFFFB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 r="8607" b="4151"/>
            <a:stretch>
              <a:fillRect/>
            </a:stretch>
          </p:blipFill>
          <p:spPr bwMode="auto">
            <a:xfrm>
              <a:off x="6501267" y="1672948"/>
              <a:ext cx="332411" cy="42100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22" name="Gewinkelte Verbindung 42_"/>
            <p:cNvCxnSpPr/>
            <p:nvPr>
              <p:custDataLst>
                <p:tags r:id="rId24"/>
              </p:custDataLst>
            </p:nvPr>
          </p:nvCxnSpPr>
          <p:spPr bwMode="auto">
            <a:xfrm rot="10800000">
              <a:off x="3080257" y="2408974"/>
              <a:ext cx="3418408" cy="191409"/>
            </a:xfrm>
            <a:prstGeom prst="bentConnector3">
              <a:avLst>
                <a:gd name="adj1" fmla="val 53292"/>
              </a:avLst>
            </a:prstGeom>
            <a:solidFill>
              <a:schemeClr val="accent1"/>
            </a:solidFill>
            <a:ln w="12700" cap="flat" cmpd="sng" algn="ctr">
              <a:solidFill>
                <a:srgbClr val="0070C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3" name="Gewinkelte Verbindung 42__"/>
            <p:cNvCxnSpPr/>
            <p:nvPr>
              <p:custDataLst>
                <p:tags r:id="rId25"/>
              </p:custDataLst>
            </p:nvPr>
          </p:nvCxnSpPr>
          <p:spPr bwMode="auto">
            <a:xfrm rot="10800000" flipV="1">
              <a:off x="7803361" y="1759790"/>
              <a:ext cx="1008000" cy="936000"/>
            </a:xfrm>
            <a:prstGeom prst="bentConnector3">
              <a:avLst>
                <a:gd name="adj1" fmla="val 71156"/>
              </a:avLst>
            </a:prstGeom>
            <a:solidFill>
              <a:schemeClr val="accent1"/>
            </a:solidFill>
            <a:ln w="1270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4" name="Gewinkelte Verbindung 42____"/>
            <p:cNvCxnSpPr/>
            <p:nvPr>
              <p:custDataLst>
                <p:tags r:id="rId26"/>
              </p:custDataLst>
            </p:nvPr>
          </p:nvCxnSpPr>
          <p:spPr bwMode="auto">
            <a:xfrm rot="10800000" flipV="1">
              <a:off x="2685026" y="1687311"/>
              <a:ext cx="3925579" cy="675918"/>
            </a:xfrm>
            <a:prstGeom prst="bentConnector3">
              <a:avLst>
                <a:gd name="adj1" fmla="val 36113"/>
              </a:avLst>
            </a:prstGeom>
            <a:solidFill>
              <a:schemeClr val="accent1"/>
            </a:solidFill>
            <a:ln w="1270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25" name="Gruppieren 243"/>
            <p:cNvGrpSpPr/>
            <p:nvPr/>
          </p:nvGrpSpPr>
          <p:grpSpPr>
            <a:xfrm>
              <a:off x="6994250" y="1419418"/>
              <a:ext cx="1291745" cy="338554"/>
              <a:chOff x="7366571" y="1452926"/>
              <a:chExt cx="1345251" cy="338554"/>
            </a:xfrm>
          </p:grpSpPr>
          <p:sp>
            <p:nvSpPr>
              <p:cNvPr id="326" name="Textfeld 53"/>
              <p:cNvSpPr txBox="1"/>
              <p:nvPr>
                <p:custDataLst>
                  <p:tags r:id="rId122"/>
                </p:custDataLst>
              </p:nvPr>
            </p:nvSpPr>
            <p:spPr>
              <a:xfrm>
                <a:off x="7524455" y="1452926"/>
                <a:ext cx="11873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Bosch </a:t>
                </a:r>
                <a:r>
                  <a:rPr lang="en-US" sz="800" b="1" dirty="0"/>
                  <a:t>CIAM</a:t>
                </a:r>
                <a:r>
                  <a:rPr lang="en-US" sz="800" dirty="0"/>
                  <a:t> </a:t>
                </a:r>
              </a:p>
              <a:p>
                <a:r>
                  <a:rPr lang="en-US" sz="800" dirty="0"/>
                  <a:t>Service</a:t>
                </a:r>
              </a:p>
            </p:txBody>
          </p:sp>
          <p:pic>
            <p:nvPicPr>
              <p:cNvPr id="327" name="Grafik 59"/>
              <p:cNvPicPr>
                <a:picLocks noChangeAspect="1"/>
              </p:cNvPicPr>
              <p:nvPr>
                <p:custDataLst>
                  <p:tags r:id="rId123"/>
                </p:custDataLst>
              </p:nvPr>
            </p:nvPicPr>
            <p:blipFill rotWithShape="1">
              <a:blip r:embed="rId1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5110" r="88015"/>
              <a:stretch/>
            </p:blipFill>
            <p:spPr>
              <a:xfrm>
                <a:off x="7366571" y="1500315"/>
                <a:ext cx="230043" cy="240247"/>
              </a:xfrm>
              <a:prstGeom prst="rect">
                <a:avLst/>
              </a:prstGeom>
            </p:spPr>
          </p:pic>
        </p:grpSp>
        <p:pic>
          <p:nvPicPr>
            <p:cNvPr id="328" name="Grafik 82"/>
            <p:cNvPicPr>
              <a:picLocks noChangeAspect="1"/>
            </p:cNvPicPr>
            <p:nvPr>
              <p:custDataLst>
                <p:tags r:id="rId27"/>
              </p:custDataLst>
            </p:nvPr>
          </p:nvPicPr>
          <p:blipFill>
            <a:blip r:embed="rId131"/>
            <a:stretch>
              <a:fillRect/>
            </a:stretch>
          </p:blipFill>
          <p:spPr>
            <a:xfrm>
              <a:off x="297553" y="1858566"/>
              <a:ext cx="976450" cy="725127"/>
            </a:xfrm>
            <a:prstGeom prst="rect">
              <a:avLst/>
            </a:prstGeom>
          </p:spPr>
        </p:pic>
        <p:pic>
          <p:nvPicPr>
            <p:cNvPr id="329" name="Grafik 83"/>
            <p:cNvPicPr>
              <a:picLocks noChangeAspect="1"/>
            </p:cNvPicPr>
            <p:nvPr>
              <p:custDataLst>
                <p:tags r:id="rId28"/>
              </p:custDataLst>
            </p:nvPr>
          </p:nvPicPr>
          <p:blipFill>
            <a:blip r:embed="rId132"/>
            <a:stretch>
              <a:fillRect/>
            </a:stretch>
          </p:blipFill>
          <p:spPr>
            <a:xfrm>
              <a:off x="492947" y="2225540"/>
              <a:ext cx="481404" cy="451985"/>
            </a:xfrm>
            <a:prstGeom prst="rect">
              <a:avLst/>
            </a:prstGeom>
          </p:spPr>
        </p:pic>
        <p:pic>
          <p:nvPicPr>
            <p:cNvPr id="330" name="Grafik 84"/>
            <p:cNvPicPr>
              <a:picLocks noChangeAspect="1"/>
            </p:cNvPicPr>
            <p:nvPr>
              <p:custDataLst>
                <p:tags r:id="rId29"/>
              </p:custDataLst>
            </p:nvPr>
          </p:nvPicPr>
          <p:blipFill>
            <a:blip r:embed="rId133"/>
            <a:stretch>
              <a:fillRect/>
            </a:stretch>
          </p:blipFill>
          <p:spPr>
            <a:xfrm>
              <a:off x="153457" y="2411600"/>
              <a:ext cx="349403" cy="229296"/>
            </a:xfrm>
            <a:prstGeom prst="rect">
              <a:avLst/>
            </a:prstGeom>
          </p:spPr>
        </p:pic>
        <p:pic>
          <p:nvPicPr>
            <p:cNvPr id="331" name="Grafik 87"/>
            <p:cNvPicPr>
              <a:picLocks noChangeAspect="1"/>
            </p:cNvPicPr>
            <p:nvPr>
              <p:custDataLst>
                <p:tags r:id="rId30"/>
              </p:custDataLst>
            </p:nvPr>
          </p:nvPicPr>
          <p:blipFill>
            <a:blip r:embed="rId134"/>
            <a:stretch>
              <a:fillRect/>
            </a:stretch>
          </p:blipFill>
          <p:spPr>
            <a:xfrm>
              <a:off x="1150030" y="3023719"/>
              <a:ext cx="440136" cy="616191"/>
            </a:xfrm>
            <a:prstGeom prst="rect">
              <a:avLst/>
            </a:prstGeom>
          </p:spPr>
        </p:pic>
        <p:pic>
          <p:nvPicPr>
            <p:cNvPr id="332" name="Grafik 88"/>
            <p:cNvPicPr>
              <a:picLocks noChangeAspect="1"/>
            </p:cNvPicPr>
            <p:nvPr>
              <p:custDataLst>
                <p:tags r:id="rId31"/>
              </p:custDataLst>
            </p:nvPr>
          </p:nvPicPr>
          <p:blipFill>
            <a:blip r:embed="rId135"/>
            <a:stretch>
              <a:fillRect/>
            </a:stretch>
          </p:blipFill>
          <p:spPr>
            <a:xfrm>
              <a:off x="926493" y="3641760"/>
              <a:ext cx="539342" cy="297261"/>
            </a:xfrm>
            <a:prstGeom prst="rect">
              <a:avLst/>
            </a:prstGeom>
          </p:spPr>
        </p:pic>
        <p:pic>
          <p:nvPicPr>
            <p:cNvPr id="333" name="Grafik 103"/>
            <p:cNvPicPr>
              <a:picLocks noChangeAspect="1"/>
            </p:cNvPicPr>
            <p:nvPr>
              <p:custDataLst>
                <p:tags r:id="rId32"/>
              </p:custDataLst>
            </p:nvPr>
          </p:nvPicPr>
          <p:blipFill>
            <a:blip r:embed="rId136"/>
            <a:stretch>
              <a:fillRect/>
            </a:stretch>
          </p:blipFill>
          <p:spPr>
            <a:xfrm>
              <a:off x="615999" y="4474459"/>
              <a:ext cx="292559" cy="395438"/>
            </a:xfrm>
            <a:prstGeom prst="rect">
              <a:avLst/>
            </a:prstGeom>
          </p:spPr>
        </p:pic>
        <p:pic>
          <p:nvPicPr>
            <p:cNvPr id="334" name="Grafik 104"/>
            <p:cNvPicPr>
              <a:picLocks noChangeAspect="1"/>
            </p:cNvPicPr>
            <p:nvPr>
              <p:custDataLst>
                <p:tags r:id="rId33"/>
              </p:custDataLst>
            </p:nvPr>
          </p:nvPicPr>
          <p:blipFill>
            <a:blip r:embed="rId137"/>
            <a:stretch>
              <a:fillRect/>
            </a:stretch>
          </p:blipFill>
          <p:spPr>
            <a:xfrm>
              <a:off x="463201" y="4876257"/>
              <a:ext cx="264774" cy="400313"/>
            </a:xfrm>
            <a:prstGeom prst="rect">
              <a:avLst/>
            </a:prstGeom>
          </p:spPr>
        </p:pic>
        <p:pic>
          <p:nvPicPr>
            <p:cNvPr id="335" name="Grafik 105"/>
            <p:cNvPicPr>
              <a:picLocks noChangeAspect="1"/>
            </p:cNvPicPr>
            <p:nvPr>
              <p:custDataLst>
                <p:tags r:id="rId34"/>
              </p:custDataLst>
            </p:nvPr>
          </p:nvPicPr>
          <p:blipFill>
            <a:blip r:embed="rId138"/>
            <a:stretch>
              <a:fillRect/>
            </a:stretch>
          </p:blipFill>
          <p:spPr>
            <a:xfrm>
              <a:off x="1046239" y="4383653"/>
              <a:ext cx="277177" cy="515548"/>
            </a:xfrm>
            <a:prstGeom prst="rect">
              <a:avLst/>
            </a:prstGeom>
          </p:spPr>
        </p:pic>
        <p:pic>
          <p:nvPicPr>
            <p:cNvPr id="336" name="Grafik 107"/>
            <p:cNvPicPr>
              <a:picLocks noChangeAspect="1"/>
            </p:cNvPicPr>
            <p:nvPr>
              <p:custDataLst>
                <p:tags r:id="rId35"/>
              </p:custDataLst>
            </p:nvPr>
          </p:nvPicPr>
          <p:blipFill>
            <a:blip r:embed="rId139">
              <a:extLst>
                <a:ext uri="{BEBA8EAE-BF5A-486C-A8C5-ECC9F3942E4B}">
                  <a14:imgProps xmlns:a14="http://schemas.microsoft.com/office/drawing/2010/main">
                    <a14:imgLayer r:embed="rId140">
                      <a14:imgEffect>
                        <a14:brightnessContrast bright="7000" contrast="-4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35801" y="5438327"/>
              <a:ext cx="333330" cy="347414"/>
            </a:xfrm>
            <a:prstGeom prst="rect">
              <a:avLst/>
            </a:prstGeom>
          </p:spPr>
        </p:pic>
        <p:pic>
          <p:nvPicPr>
            <p:cNvPr id="337" name="Grafik 108"/>
            <p:cNvPicPr>
              <a:picLocks noChangeAspect="1"/>
            </p:cNvPicPr>
            <p:nvPr>
              <p:custDataLst>
                <p:tags r:id="rId36"/>
              </p:custDataLst>
            </p:nvPr>
          </p:nvPicPr>
          <p:blipFill>
            <a:blip r:embed="rId141"/>
            <a:stretch>
              <a:fillRect/>
            </a:stretch>
          </p:blipFill>
          <p:spPr>
            <a:xfrm>
              <a:off x="1390902" y="5483721"/>
              <a:ext cx="290757" cy="395430"/>
            </a:xfrm>
            <a:prstGeom prst="rect">
              <a:avLst/>
            </a:prstGeom>
          </p:spPr>
        </p:pic>
        <p:pic>
          <p:nvPicPr>
            <p:cNvPr id="338" name="Grafik 109"/>
            <p:cNvPicPr>
              <a:picLocks noChangeAspect="1"/>
            </p:cNvPicPr>
            <p:nvPr>
              <p:custDataLst>
                <p:tags r:id="rId37"/>
              </p:custDataLst>
            </p:nvPr>
          </p:nvPicPr>
          <p:blipFill>
            <a:blip r:embed="rId142"/>
            <a:stretch>
              <a:fillRect/>
            </a:stretch>
          </p:blipFill>
          <p:spPr>
            <a:xfrm>
              <a:off x="1487856" y="4551606"/>
              <a:ext cx="413221" cy="304637"/>
            </a:xfrm>
            <a:prstGeom prst="rect">
              <a:avLst/>
            </a:prstGeom>
          </p:spPr>
        </p:pic>
        <p:pic>
          <p:nvPicPr>
            <p:cNvPr id="339" name="Grafik 110"/>
            <p:cNvPicPr>
              <a:picLocks noChangeAspect="1"/>
            </p:cNvPicPr>
            <p:nvPr>
              <p:custDataLst>
                <p:tags r:id="rId38"/>
              </p:custDataLst>
            </p:nvPr>
          </p:nvPicPr>
          <p:blipFill>
            <a:blip r:embed="rId143"/>
            <a:stretch>
              <a:fillRect/>
            </a:stretch>
          </p:blipFill>
          <p:spPr>
            <a:xfrm>
              <a:off x="1530287" y="4982074"/>
              <a:ext cx="352693" cy="399718"/>
            </a:xfrm>
            <a:prstGeom prst="rect">
              <a:avLst/>
            </a:prstGeom>
          </p:spPr>
        </p:pic>
        <p:cxnSp>
          <p:nvCxnSpPr>
            <p:cNvPr id="340" name="Gerader Verbinder 122"/>
            <p:cNvCxnSpPr/>
            <p:nvPr>
              <p:custDataLst>
                <p:tags r:id="rId39"/>
              </p:custDataLst>
            </p:nvPr>
          </p:nvCxnSpPr>
          <p:spPr>
            <a:xfrm flipV="1">
              <a:off x="496106" y="4207508"/>
              <a:ext cx="3693839" cy="3828"/>
            </a:xfrm>
            <a:prstGeom prst="line">
              <a:avLst/>
            </a:prstGeom>
            <a:ln w="1270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Gerader Verbinder 123"/>
            <p:cNvCxnSpPr/>
            <p:nvPr>
              <p:custDataLst>
                <p:tags r:id="rId40"/>
              </p:custDataLst>
            </p:nvPr>
          </p:nvCxnSpPr>
          <p:spPr>
            <a:xfrm flipH="1" flipV="1">
              <a:off x="4197272" y="3965583"/>
              <a:ext cx="129" cy="204869"/>
            </a:xfrm>
            <a:prstGeom prst="line">
              <a:avLst/>
            </a:prstGeom>
            <a:ln w="1270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Gerader Verbinder 130"/>
            <p:cNvCxnSpPr/>
            <p:nvPr>
              <p:custDataLst>
                <p:tags r:id="rId41"/>
              </p:custDataLst>
            </p:nvPr>
          </p:nvCxnSpPr>
          <p:spPr>
            <a:xfrm flipH="1" flipV="1">
              <a:off x="2826892" y="3936872"/>
              <a:ext cx="129" cy="204869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Gerader Verbinder 131"/>
            <p:cNvCxnSpPr/>
            <p:nvPr>
              <p:custDataLst>
                <p:tags r:id="rId42"/>
              </p:custDataLst>
            </p:nvPr>
          </p:nvCxnSpPr>
          <p:spPr>
            <a:xfrm flipH="1" flipV="1">
              <a:off x="2015247" y="3971232"/>
              <a:ext cx="129" cy="204869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Gerader Verbinder 132"/>
            <p:cNvCxnSpPr/>
            <p:nvPr>
              <p:custDataLst>
                <p:tags r:id="rId43"/>
              </p:custDataLst>
            </p:nvPr>
          </p:nvCxnSpPr>
          <p:spPr>
            <a:xfrm flipH="1" flipV="1">
              <a:off x="1167530" y="3985686"/>
              <a:ext cx="129" cy="204869"/>
            </a:xfrm>
            <a:prstGeom prst="line">
              <a:avLst/>
            </a:prstGeom>
            <a:ln w="1270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Gerader Verbinder 133"/>
            <p:cNvCxnSpPr/>
            <p:nvPr>
              <p:custDataLst>
                <p:tags r:id="rId44"/>
              </p:custDataLst>
            </p:nvPr>
          </p:nvCxnSpPr>
          <p:spPr>
            <a:xfrm flipH="1" flipV="1">
              <a:off x="488370" y="3990338"/>
              <a:ext cx="129" cy="204869"/>
            </a:xfrm>
            <a:prstGeom prst="line">
              <a:avLst/>
            </a:prstGeom>
            <a:ln w="1270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Rectangle 14_________"/>
            <p:cNvSpPr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-951" y="3000379"/>
              <a:ext cx="3503191" cy="302024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  <a:miter lim="800000"/>
              <a:headEnd/>
              <a:tailEnd/>
            </a:ln>
          </p:spPr>
          <p:txBody>
            <a:bodyPr vert="vert270" wrap="none" lIns="36000" tIns="36000" rIns="36000" bIns="3600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solidFill>
                    <a:schemeClr val="bg1">
                      <a:lumMod val="50000"/>
                    </a:schemeClr>
                  </a:solidFill>
                </a:rPr>
                <a:t>HOME  Eco System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b="1" kern="0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347" name="Gruppieren 29"/>
            <p:cNvGrpSpPr/>
            <p:nvPr/>
          </p:nvGrpSpPr>
          <p:grpSpPr>
            <a:xfrm>
              <a:off x="1899409" y="4831291"/>
              <a:ext cx="955427" cy="801033"/>
              <a:chOff x="2509640" y="4245181"/>
              <a:chExt cx="790940" cy="801033"/>
            </a:xfrm>
          </p:grpSpPr>
          <p:cxnSp>
            <p:nvCxnSpPr>
              <p:cNvPr id="348" name="Gerader Verbinder 144"/>
              <p:cNvCxnSpPr/>
              <p:nvPr>
                <p:custDataLst>
                  <p:tags r:id="rId117"/>
                </p:custDataLst>
              </p:nvPr>
            </p:nvCxnSpPr>
            <p:spPr>
              <a:xfrm flipH="1" flipV="1">
                <a:off x="2514595" y="4245181"/>
                <a:ext cx="780008" cy="329743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Gerader Verbinder 145"/>
              <p:cNvCxnSpPr/>
              <p:nvPr>
                <p:custDataLst>
                  <p:tags r:id="rId118"/>
                </p:custDataLst>
              </p:nvPr>
            </p:nvCxnSpPr>
            <p:spPr>
              <a:xfrm flipH="1">
                <a:off x="2512522" y="4568469"/>
                <a:ext cx="788058" cy="4689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Gerader Verbinder 150"/>
              <p:cNvCxnSpPr/>
              <p:nvPr>
                <p:custDataLst>
                  <p:tags r:id="rId119"/>
                </p:custDataLst>
              </p:nvPr>
            </p:nvCxnSpPr>
            <p:spPr>
              <a:xfrm flipH="1" flipV="1">
                <a:off x="2537740" y="4424101"/>
                <a:ext cx="756863" cy="146963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Gerader Verbinder 154"/>
              <p:cNvCxnSpPr/>
              <p:nvPr>
                <p:custDataLst>
                  <p:tags r:id="rId120"/>
                </p:custDataLst>
              </p:nvPr>
            </p:nvCxnSpPr>
            <p:spPr>
              <a:xfrm flipH="1">
                <a:off x="2509640" y="4589589"/>
                <a:ext cx="762256" cy="456625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Gerader Verbinder 157"/>
              <p:cNvCxnSpPr/>
              <p:nvPr>
                <p:custDataLst>
                  <p:tags r:id="rId121"/>
                </p:custDataLst>
              </p:nvPr>
            </p:nvCxnSpPr>
            <p:spPr>
              <a:xfrm flipH="1">
                <a:off x="2535294" y="4589590"/>
                <a:ext cx="736601" cy="232803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53" name="Picture 5_______" descr="C:\Users\wa20611\Downloads\padlock-154684_1280.png"/>
            <p:cNvPicPr>
              <a:picLocks noChangeAspect="1" noChangeArrowheads="1"/>
            </p:cNvPicPr>
            <p:nvPr>
              <p:custDataLst>
                <p:tags r:id="rId46"/>
              </p:custDataLst>
            </p:nvPr>
          </p:nvPicPr>
          <p:blipFill>
            <a:blip r:embed="rId128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 bwMode="auto">
            <a:xfrm>
              <a:off x="2441505" y="5061073"/>
              <a:ext cx="250177" cy="20627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54" name="Gewinkelte Verbindung 26__"/>
            <p:cNvCxnSpPr/>
            <p:nvPr>
              <p:custDataLst>
                <p:tags r:id="rId47"/>
              </p:custDataLst>
            </p:nvPr>
          </p:nvCxnSpPr>
          <p:spPr bwMode="auto">
            <a:xfrm rot="5400000">
              <a:off x="3154047" y="3969768"/>
              <a:ext cx="1168297" cy="1208300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rgbClr val="FFC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5" name="Gewinkelte Verbindung 26___"/>
            <p:cNvCxnSpPr/>
            <p:nvPr>
              <p:custDataLst>
                <p:tags r:id="rId48"/>
              </p:custDataLst>
            </p:nvPr>
          </p:nvCxnSpPr>
          <p:spPr bwMode="auto">
            <a:xfrm rot="5400000">
              <a:off x="3081036" y="3888665"/>
              <a:ext cx="1168297" cy="1208300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356" name="Grafik 169"/>
            <p:cNvPicPr>
              <a:picLocks noChangeAspect="1"/>
            </p:cNvPicPr>
            <p:nvPr>
              <p:custDataLst>
                <p:tags r:id="rId49"/>
              </p:custDataLst>
            </p:nvPr>
          </p:nvPicPr>
          <p:blipFill>
            <a:blip r:embed="rId144"/>
            <a:stretch>
              <a:fillRect/>
            </a:stretch>
          </p:blipFill>
          <p:spPr>
            <a:xfrm>
              <a:off x="1834951" y="3118576"/>
              <a:ext cx="382725" cy="504985"/>
            </a:xfrm>
            <a:prstGeom prst="rect">
              <a:avLst/>
            </a:prstGeom>
          </p:spPr>
        </p:pic>
        <p:grpSp>
          <p:nvGrpSpPr>
            <p:cNvPr id="357" name="Gruppieren 9"/>
            <p:cNvGrpSpPr/>
            <p:nvPr/>
          </p:nvGrpSpPr>
          <p:grpSpPr>
            <a:xfrm>
              <a:off x="8667601" y="1457224"/>
              <a:ext cx="1334354" cy="429550"/>
              <a:chOff x="9112431" y="1409159"/>
              <a:chExt cx="1334354" cy="429550"/>
            </a:xfrm>
          </p:grpSpPr>
          <p:sp>
            <p:nvSpPr>
              <p:cNvPr id="358" name="Rectangle 14________"/>
              <p:cNvSpPr>
                <a:spLocks noChangeArrowheads="1"/>
              </p:cNvSpPr>
              <p:nvPr>
                <p:custDataLst>
                  <p:tags r:id="rId115"/>
                </p:custDataLst>
              </p:nvPr>
            </p:nvSpPr>
            <p:spPr bwMode="auto">
              <a:xfrm>
                <a:off x="9112431" y="1409159"/>
                <a:ext cx="1334354" cy="42955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85000"/>
                  </a:schemeClr>
                </a:solidFill>
                <a:prstDash val="dash"/>
                <a:miter lim="800000"/>
                <a:headEnd/>
                <a:tailEnd/>
              </a:ln>
            </p:spPr>
            <p:txBody>
              <a:bodyPr wrap="none" anchor="b">
                <a:no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000" b="1" kern="0" dirty="0"/>
              </a:p>
            </p:txBody>
          </p:sp>
          <p:pic>
            <p:nvPicPr>
              <p:cNvPr id="359" name="Grafik 175"/>
              <p:cNvPicPr>
                <a:picLocks noChangeAspect="1"/>
              </p:cNvPicPr>
              <p:nvPr>
                <p:custDataLst>
                  <p:tags r:id="rId116"/>
                </p:custDataLst>
              </p:nvPr>
            </p:nvPicPr>
            <p:blipFill>
              <a:blip r:embed="rId145"/>
              <a:stretch>
                <a:fillRect/>
              </a:stretch>
            </p:blipFill>
            <p:spPr>
              <a:xfrm>
                <a:off x="9231808" y="1488684"/>
                <a:ext cx="1034781" cy="266087"/>
              </a:xfrm>
              <a:prstGeom prst="rect">
                <a:avLst/>
              </a:prstGeom>
            </p:spPr>
          </p:pic>
        </p:grpSp>
        <p:grpSp>
          <p:nvGrpSpPr>
            <p:cNvPr id="360" name="Gruppieren 223"/>
            <p:cNvGrpSpPr/>
            <p:nvPr/>
          </p:nvGrpSpPr>
          <p:grpSpPr>
            <a:xfrm>
              <a:off x="8658663" y="3264811"/>
              <a:ext cx="1334355" cy="509973"/>
              <a:chOff x="9111934" y="2636170"/>
              <a:chExt cx="1334354" cy="509973"/>
            </a:xfrm>
          </p:grpSpPr>
          <p:sp>
            <p:nvSpPr>
              <p:cNvPr id="361" name="Rectangle 14____________"/>
              <p:cNvSpPr>
                <a:spLocks noChangeArrowheads="1"/>
              </p:cNvSpPr>
              <p:nvPr>
                <p:custDataLst>
                  <p:tags r:id="rId112"/>
                </p:custDataLst>
              </p:nvPr>
            </p:nvSpPr>
            <p:spPr bwMode="auto">
              <a:xfrm>
                <a:off x="9111934" y="2636170"/>
                <a:ext cx="1334354" cy="50997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85000"/>
                  </a:schemeClr>
                </a:solidFill>
                <a:prstDash val="dash"/>
                <a:miter lim="800000"/>
                <a:headEnd/>
                <a:tailEnd/>
              </a:ln>
            </p:spPr>
            <p:txBody>
              <a:bodyPr wrap="none" anchor="b">
                <a:no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000" b="1" kern="0" dirty="0"/>
              </a:p>
            </p:txBody>
          </p:sp>
          <p:pic>
            <p:nvPicPr>
              <p:cNvPr id="362" name="Grafik 176"/>
              <p:cNvPicPr>
                <a:picLocks noChangeAspect="1"/>
              </p:cNvPicPr>
              <p:nvPr>
                <p:custDataLst>
                  <p:tags r:id="rId113"/>
                </p:custDataLst>
              </p:nvPr>
            </p:nvPicPr>
            <p:blipFill>
              <a:blip r:embed="rId146"/>
              <a:stretch>
                <a:fillRect/>
              </a:stretch>
            </p:blipFill>
            <p:spPr>
              <a:xfrm>
                <a:off x="9526798" y="2920384"/>
                <a:ext cx="554127" cy="185924"/>
              </a:xfrm>
              <a:prstGeom prst="rect">
                <a:avLst/>
              </a:prstGeom>
            </p:spPr>
          </p:pic>
          <p:pic>
            <p:nvPicPr>
              <p:cNvPr id="363" name="Grafik 177"/>
              <p:cNvPicPr>
                <a:picLocks noChangeAspect="1"/>
              </p:cNvPicPr>
              <p:nvPr>
                <p:custDataLst>
                  <p:tags r:id="rId114"/>
                </p:custDataLst>
              </p:nvPr>
            </p:nvPicPr>
            <p:blipFill>
              <a:blip r:embed="rId147"/>
              <a:stretch>
                <a:fillRect/>
              </a:stretch>
            </p:blipFill>
            <p:spPr>
              <a:xfrm>
                <a:off x="9269476" y="2670002"/>
                <a:ext cx="1061879" cy="223890"/>
              </a:xfrm>
              <a:prstGeom prst="rect">
                <a:avLst/>
              </a:prstGeom>
            </p:spPr>
          </p:pic>
        </p:grpSp>
        <p:cxnSp>
          <p:nvCxnSpPr>
            <p:cNvPr id="364" name="Gewinkelte Verbindung 26____"/>
            <p:cNvCxnSpPr/>
            <p:nvPr>
              <p:custDataLst>
                <p:tags r:id="rId50"/>
              </p:custDataLst>
            </p:nvPr>
          </p:nvCxnSpPr>
          <p:spPr bwMode="auto">
            <a:xfrm flipV="1">
              <a:off x="3017973" y="3959233"/>
              <a:ext cx="1252604" cy="1089128"/>
            </a:xfrm>
            <a:prstGeom prst="bentConnector3">
              <a:avLst>
                <a:gd name="adj1" fmla="val 97159"/>
              </a:avLst>
            </a:prstGeom>
            <a:solidFill>
              <a:schemeClr val="accent1"/>
            </a:solidFill>
            <a:ln w="12700" cap="flat" cmpd="sng" algn="ctr">
              <a:solidFill>
                <a:schemeClr val="accent3">
                  <a:lumMod val="40000"/>
                  <a:lumOff val="6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365" name="Grafik 106"/>
            <p:cNvPicPr>
              <a:picLocks noChangeAspect="1"/>
            </p:cNvPicPr>
            <p:nvPr>
              <p:custDataLst>
                <p:tags r:id="rId51"/>
              </p:custDataLst>
            </p:nvPr>
          </p:nvPicPr>
          <p:blipFill>
            <a:blip r:embed="rId148"/>
            <a:stretch>
              <a:fillRect/>
            </a:stretch>
          </p:blipFill>
          <p:spPr>
            <a:xfrm>
              <a:off x="2780576" y="4901627"/>
              <a:ext cx="474223" cy="448864"/>
            </a:xfrm>
            <a:prstGeom prst="rect">
              <a:avLst/>
            </a:prstGeom>
          </p:spPr>
        </p:pic>
        <p:pic>
          <p:nvPicPr>
            <p:cNvPr id="366" name="Picture 11" descr="C:\Users\imm0007\Downloads\MC900434874.PNG"/>
            <p:cNvPicPr>
              <a:picLocks noChangeAspect="1" noChangeArrowheads="1"/>
            </p:cNvPicPr>
            <p:nvPr>
              <p:custDataLst>
                <p:tags r:id="rId52"/>
              </p:custDataLst>
            </p:nvPr>
          </p:nvPicPr>
          <p:blipFill>
            <a:blip r:embed="rId149" cstate="print"/>
            <a:srcRect/>
            <a:stretch>
              <a:fillRect/>
            </a:stretch>
          </p:blipFill>
          <p:spPr bwMode="auto">
            <a:xfrm>
              <a:off x="8939967" y="3902325"/>
              <a:ext cx="602960" cy="523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7" name="Picture 2___" descr="C:\Users\wa20611\Downloads\certificate-40983_1280.png"/>
            <p:cNvPicPr>
              <a:picLocks noChangeAspect="1" noChangeArrowheads="1"/>
            </p:cNvPicPr>
            <p:nvPr>
              <p:custDataLst>
                <p:tags r:id="rId53"/>
              </p:custDataLst>
            </p:nvPr>
          </p:nvPicPr>
          <p:blipFill>
            <a:blip r:embed="rId150" cstate="print"/>
            <a:srcRect/>
            <a:stretch>
              <a:fillRect/>
            </a:stretch>
          </p:blipFill>
          <p:spPr bwMode="auto">
            <a:xfrm flipH="1">
              <a:off x="3113290" y="2492049"/>
              <a:ext cx="323235" cy="237627"/>
            </a:xfrm>
            <a:prstGeom prst="rect">
              <a:avLst/>
            </a:prstGeom>
            <a:noFill/>
            <a:ln w="38100">
              <a:noFill/>
            </a:ln>
          </p:spPr>
        </p:pic>
        <p:pic>
          <p:nvPicPr>
            <p:cNvPr id="368" name="Picture 4" descr="C:\Users\wa20611\Downloads\icon-803718_640.png"/>
            <p:cNvPicPr>
              <a:picLocks noChangeAspect="1" noChangeArrowheads="1"/>
            </p:cNvPicPr>
            <p:nvPr>
              <p:custDataLst>
                <p:tags r:id="rId54"/>
              </p:custDataLst>
            </p:nvPr>
          </p:nvPicPr>
          <p:blipFill>
            <a:blip r:embed="rId151" cstate="print"/>
            <a:srcRect/>
            <a:stretch>
              <a:fillRect/>
            </a:stretch>
          </p:blipFill>
          <p:spPr bwMode="auto">
            <a:xfrm>
              <a:off x="3377489" y="2653440"/>
              <a:ext cx="129294" cy="129294"/>
            </a:xfrm>
            <a:prstGeom prst="rect">
              <a:avLst/>
            </a:prstGeom>
            <a:noFill/>
            <a:ln w="38100">
              <a:noFill/>
            </a:ln>
          </p:spPr>
        </p:pic>
        <p:pic>
          <p:nvPicPr>
            <p:cNvPr id="369" name="Picture 2_____" descr="C:\Users\wa20611\Downloads\certificate-40983_1280.png"/>
            <p:cNvPicPr>
              <a:picLocks noChangeAspect="1" noChangeArrowheads="1"/>
            </p:cNvPicPr>
            <p:nvPr>
              <p:custDataLst>
                <p:tags r:id="rId55"/>
              </p:custDataLst>
            </p:nvPr>
          </p:nvPicPr>
          <p:blipFill>
            <a:blip r:embed="rId150" cstate="print"/>
            <a:srcRect/>
            <a:stretch>
              <a:fillRect/>
            </a:stretch>
          </p:blipFill>
          <p:spPr bwMode="auto">
            <a:xfrm flipH="1">
              <a:off x="6131441" y="2276100"/>
              <a:ext cx="376053" cy="276456"/>
            </a:xfrm>
            <a:prstGeom prst="rect">
              <a:avLst/>
            </a:prstGeom>
            <a:noFill/>
            <a:ln w="38100">
              <a:noFill/>
            </a:ln>
          </p:spPr>
        </p:pic>
        <p:pic>
          <p:nvPicPr>
            <p:cNvPr id="370" name="Picture 4__" descr="C:\Users\wa20611\Downloads\icon-803718_640.png"/>
            <p:cNvPicPr>
              <a:picLocks noChangeAspect="1" noChangeArrowheads="1"/>
            </p:cNvPicPr>
            <p:nvPr>
              <p:custDataLst>
                <p:tags r:id="rId56"/>
              </p:custDataLst>
            </p:nvPr>
          </p:nvPicPr>
          <p:blipFill>
            <a:blip r:embed="rId151" cstate="print"/>
            <a:srcRect/>
            <a:stretch>
              <a:fillRect/>
            </a:stretch>
          </p:blipFill>
          <p:spPr bwMode="auto">
            <a:xfrm>
              <a:off x="6419240" y="2430916"/>
              <a:ext cx="150421" cy="150421"/>
            </a:xfrm>
            <a:prstGeom prst="rect">
              <a:avLst/>
            </a:prstGeom>
            <a:noFill/>
            <a:ln w="38100">
              <a:noFill/>
            </a:ln>
          </p:spPr>
        </p:pic>
        <p:pic>
          <p:nvPicPr>
            <p:cNvPr id="371" name="Picture 14__________" descr="ML14B"/>
            <p:cNvPicPr>
              <a:picLocks noChangeAspect="1" noChangeArrowheads="1"/>
            </p:cNvPicPr>
            <p:nvPr>
              <p:custDataLst>
                <p:tags r:id="rId57"/>
              </p:custDataLst>
            </p:nvPr>
          </p:nvPicPr>
          <p:blipFill>
            <a:blip r:embed="rId125" cstate="print"/>
            <a:srcRect r="8607" b="4151"/>
            <a:stretch>
              <a:fillRect/>
            </a:stretch>
          </p:blipFill>
          <p:spPr bwMode="auto">
            <a:xfrm>
              <a:off x="9440847" y="4760450"/>
              <a:ext cx="321208" cy="4068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2" name="Picture 14___________" descr="ML14B"/>
            <p:cNvPicPr>
              <a:picLocks noChangeAspect="1" noChangeArrowheads="1"/>
            </p:cNvPicPr>
            <p:nvPr>
              <p:custDataLst>
                <p:tags r:id="rId58"/>
              </p:custDataLst>
            </p:nvPr>
          </p:nvPicPr>
          <p:blipFill>
            <a:blip r:embed="rId125" cstate="print"/>
            <a:srcRect r="8607" b="4151"/>
            <a:stretch>
              <a:fillRect/>
            </a:stretch>
          </p:blipFill>
          <p:spPr bwMode="auto">
            <a:xfrm>
              <a:off x="9463562" y="5347659"/>
              <a:ext cx="321208" cy="4068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3" name="Grafik 226"/>
            <p:cNvPicPr>
              <a:picLocks noChangeAspect="1"/>
            </p:cNvPicPr>
            <p:nvPr>
              <p:custDataLst>
                <p:tags r:id="rId59"/>
              </p:custDataLst>
            </p:nvPr>
          </p:nvPicPr>
          <p:blipFill>
            <a:blip r:embed="rId152"/>
            <a:stretch>
              <a:fillRect/>
            </a:stretch>
          </p:blipFill>
          <p:spPr>
            <a:xfrm>
              <a:off x="8723306" y="4793835"/>
              <a:ext cx="697222" cy="264211"/>
            </a:xfrm>
            <a:prstGeom prst="rect">
              <a:avLst/>
            </a:prstGeom>
          </p:spPr>
        </p:pic>
        <p:pic>
          <p:nvPicPr>
            <p:cNvPr id="374" name="Grafik 227"/>
            <p:cNvPicPr>
              <a:picLocks noChangeAspect="1"/>
            </p:cNvPicPr>
            <p:nvPr>
              <p:custDataLst>
                <p:tags r:id="rId60"/>
              </p:custDataLst>
            </p:nvPr>
          </p:nvPicPr>
          <p:blipFill>
            <a:blip r:embed="rId153"/>
            <a:stretch>
              <a:fillRect/>
            </a:stretch>
          </p:blipFill>
          <p:spPr>
            <a:xfrm>
              <a:off x="8752992" y="5333550"/>
              <a:ext cx="570575" cy="394547"/>
            </a:xfrm>
            <a:prstGeom prst="rect">
              <a:avLst/>
            </a:prstGeom>
          </p:spPr>
        </p:pic>
        <p:sp>
          <p:nvSpPr>
            <p:cNvPr id="375" name="Rectangle 14_____________"/>
            <p:cNvSpPr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8658664" y="3844862"/>
              <a:ext cx="1334354" cy="732999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  <a:miter lim="800000"/>
              <a:headEnd/>
              <a:tailEnd/>
            </a:ln>
          </p:spPr>
          <p:txBody>
            <a:bodyPr wrap="none" anchor="b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b="1" kern="0" dirty="0"/>
            </a:p>
          </p:txBody>
        </p:sp>
        <p:sp>
          <p:nvSpPr>
            <p:cNvPr id="376" name="Rectangle 14______________"/>
            <p:cNvSpPr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8652003" y="4738333"/>
              <a:ext cx="1334354" cy="390634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  <a:miter lim="800000"/>
              <a:headEnd/>
              <a:tailEnd/>
            </a:ln>
          </p:spPr>
          <p:txBody>
            <a:bodyPr wrap="none" anchor="b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b="1" kern="0" dirty="0"/>
            </a:p>
          </p:txBody>
        </p:sp>
        <p:cxnSp>
          <p:nvCxnSpPr>
            <p:cNvPr id="377" name="Gewinkelte Verbindung 64_"/>
            <p:cNvCxnSpPr/>
            <p:nvPr>
              <p:custDataLst>
                <p:tags r:id="rId63"/>
              </p:custDataLst>
            </p:nvPr>
          </p:nvCxnSpPr>
          <p:spPr bwMode="auto">
            <a:xfrm>
              <a:off x="4639303" y="3792565"/>
              <a:ext cx="2090819" cy="777332"/>
            </a:xfrm>
            <a:prstGeom prst="bentConnector3">
              <a:avLst>
                <a:gd name="adj1" fmla="val 45356"/>
              </a:avLst>
            </a:prstGeom>
            <a:solidFill>
              <a:schemeClr val="accent1"/>
            </a:solidFill>
            <a:ln w="12700" cap="flat" cmpd="sng" algn="ctr">
              <a:solidFill>
                <a:srgbClr val="FFC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8" name="Gewinkelte Verbindung 42_____"/>
            <p:cNvCxnSpPr/>
            <p:nvPr>
              <p:custDataLst>
                <p:tags r:id="rId64"/>
              </p:custDataLst>
            </p:nvPr>
          </p:nvCxnSpPr>
          <p:spPr bwMode="auto">
            <a:xfrm rot="10800000">
              <a:off x="4649496" y="3843660"/>
              <a:ext cx="2107272" cy="1438992"/>
            </a:xfrm>
            <a:prstGeom prst="bentConnector3">
              <a:avLst>
                <a:gd name="adj1" fmla="val 60306"/>
              </a:avLst>
            </a:prstGeom>
            <a:solidFill>
              <a:schemeClr val="accent1"/>
            </a:solidFill>
            <a:ln w="12700" cap="flat" cmpd="sng" algn="ctr">
              <a:solidFill>
                <a:srgbClr val="0070C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9" name="Gewinkelte Verbindung 42______"/>
            <p:cNvCxnSpPr/>
            <p:nvPr>
              <p:custDataLst>
                <p:tags r:id="rId65"/>
              </p:custDataLst>
            </p:nvPr>
          </p:nvCxnSpPr>
          <p:spPr bwMode="auto">
            <a:xfrm rot="10800000" flipV="1">
              <a:off x="7011179" y="4942514"/>
              <a:ext cx="1598615" cy="294675"/>
            </a:xfrm>
            <a:prstGeom prst="bentConnector3">
              <a:avLst>
                <a:gd name="adj1" fmla="val 13535"/>
              </a:avLst>
            </a:prstGeom>
            <a:solidFill>
              <a:schemeClr val="accent1"/>
            </a:solidFill>
            <a:ln w="12700" cap="flat" cmpd="sng" algn="ctr">
              <a:solidFill>
                <a:srgbClr val="0070C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0" name="Gewinkelte Verbindung 42_______"/>
            <p:cNvCxnSpPr/>
            <p:nvPr>
              <p:custDataLst>
                <p:tags r:id="rId66"/>
              </p:custDataLst>
            </p:nvPr>
          </p:nvCxnSpPr>
          <p:spPr bwMode="auto">
            <a:xfrm rot="10800000">
              <a:off x="7049142" y="5316710"/>
              <a:ext cx="1600415" cy="259819"/>
            </a:xfrm>
            <a:prstGeom prst="bentConnector3">
              <a:avLst>
                <a:gd name="adj1" fmla="val 15618"/>
              </a:avLst>
            </a:prstGeom>
            <a:solidFill>
              <a:schemeClr val="accent1"/>
            </a:solidFill>
            <a:ln w="12700" cap="flat" cmpd="sng" algn="ctr">
              <a:solidFill>
                <a:srgbClr val="0070C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1" name="Gewinkelte Verbindung 64__"/>
            <p:cNvCxnSpPr/>
            <p:nvPr>
              <p:custDataLst>
                <p:tags r:id="rId67"/>
              </p:custDataLst>
            </p:nvPr>
          </p:nvCxnSpPr>
          <p:spPr bwMode="auto">
            <a:xfrm flipV="1">
              <a:off x="7014517" y="4175971"/>
              <a:ext cx="1647485" cy="388191"/>
            </a:xfrm>
            <a:prstGeom prst="bentConnector3">
              <a:avLst>
                <a:gd name="adj1" fmla="val 86077"/>
              </a:avLst>
            </a:prstGeom>
            <a:solidFill>
              <a:schemeClr val="accent1"/>
            </a:solidFill>
            <a:ln w="12700" cap="flat" cmpd="sng" algn="ctr">
              <a:solidFill>
                <a:srgbClr val="FFC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82" name="Textfeld 252"/>
            <p:cNvSpPr txBox="1"/>
            <p:nvPr>
              <p:custDataLst>
                <p:tags r:id="rId68"/>
              </p:custDataLst>
            </p:nvPr>
          </p:nvSpPr>
          <p:spPr>
            <a:xfrm>
              <a:off x="9788213" y="4790754"/>
              <a:ext cx="444591" cy="1119081"/>
            </a:xfrm>
            <a:prstGeom prst="rect">
              <a:avLst/>
            </a:prstGeom>
            <a:noFill/>
          </p:spPr>
          <p:txBody>
            <a:bodyPr vert="vert" wrap="none" lIns="0" tIns="0" rIns="0" bIns="0" rtlCol="0">
              <a:noAutofit/>
            </a:bodyPr>
            <a:lstStyle/>
            <a:p>
              <a:pPr marR="0" defTabSz="914400" eaLnBrk="1" fontAlgn="auto" latinLnBrk="0" hangingPunct="1">
                <a:lnSpc>
                  <a:spcPts val="1900"/>
                </a:lnSpc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</a:rPr>
                <a:t>Push Notification</a:t>
              </a:r>
              <a:r>
                <a:rPr lang="en-US" sz="900" kern="0" dirty="0">
                  <a:solidFill>
                    <a:schemeClr val="bg1">
                      <a:lumMod val="50000"/>
                    </a:schemeClr>
                  </a:solidFill>
                </a:rPr>
                <a:t>s</a:t>
              </a:r>
              <a:endParaRPr kumimoji="0" lang="en-US" sz="9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endParaRPr>
            </a:p>
          </p:txBody>
        </p:sp>
        <p:cxnSp>
          <p:nvCxnSpPr>
            <p:cNvPr id="383" name="Gewinkelte Verbindung 64___"/>
            <p:cNvCxnSpPr>
              <a:endCxn id="361" idx="1"/>
            </p:cNvCxnSpPr>
            <p:nvPr>
              <p:custDataLst>
                <p:tags r:id="rId69"/>
              </p:custDataLst>
            </p:nvPr>
          </p:nvCxnSpPr>
          <p:spPr bwMode="auto">
            <a:xfrm flipV="1">
              <a:off x="4675620" y="3519798"/>
              <a:ext cx="3983043" cy="191634"/>
            </a:xfrm>
            <a:prstGeom prst="bentConnector3">
              <a:avLst>
                <a:gd name="adj1" fmla="val 95650"/>
              </a:avLst>
            </a:prstGeom>
            <a:solidFill>
              <a:schemeClr val="accent1"/>
            </a:solidFill>
            <a:ln w="12700" cap="flat" cmpd="sng" algn="ctr">
              <a:solidFill>
                <a:srgbClr val="7030A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4" name="Gewinkelte Verbindung 42___"/>
            <p:cNvCxnSpPr>
              <a:stCxn id="358" idx="1"/>
              <a:endCxn id="303" idx="3"/>
            </p:cNvCxnSpPr>
            <p:nvPr>
              <p:custDataLst>
                <p:tags r:id="rId70"/>
              </p:custDataLst>
            </p:nvPr>
          </p:nvCxnSpPr>
          <p:spPr bwMode="auto">
            <a:xfrm rot="10800000" flipV="1">
              <a:off x="6943015" y="1671998"/>
              <a:ext cx="1724586" cy="53999"/>
            </a:xfrm>
            <a:prstGeom prst="bentConnector3">
              <a:avLst>
                <a:gd name="adj1" fmla="val 43882"/>
              </a:avLst>
            </a:prstGeom>
            <a:solidFill>
              <a:schemeClr val="accent1"/>
            </a:solidFill>
            <a:ln w="1270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385" name="Grafik 278"/>
            <p:cNvPicPr>
              <a:picLocks noChangeAspect="1"/>
            </p:cNvPicPr>
            <p:nvPr>
              <p:custDataLst>
                <p:tags r:id="rId71"/>
              </p:custDataLst>
            </p:nvPr>
          </p:nvPicPr>
          <p:blipFill>
            <a:blip r:embed="rId154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825279" y="3475513"/>
              <a:ext cx="860947" cy="503274"/>
            </a:xfrm>
            <a:prstGeom prst="rect">
              <a:avLst/>
            </a:prstGeom>
          </p:spPr>
        </p:pic>
        <p:cxnSp>
          <p:nvCxnSpPr>
            <p:cNvPr id="386" name="Gewinkelte Verbindung 26_"/>
            <p:cNvCxnSpPr/>
            <p:nvPr>
              <p:custDataLst>
                <p:tags r:id="rId72"/>
              </p:custDataLst>
            </p:nvPr>
          </p:nvCxnSpPr>
          <p:spPr bwMode="auto">
            <a:xfrm rot="16200000" flipV="1">
              <a:off x="3215466" y="2337968"/>
              <a:ext cx="973481" cy="1204384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rgbClr val="00B05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87" name="Textfeld 138"/>
            <p:cNvSpPr txBox="1"/>
            <p:nvPr>
              <p:custDataLst>
                <p:tags r:id="rId73"/>
              </p:custDataLst>
            </p:nvPr>
          </p:nvSpPr>
          <p:spPr>
            <a:xfrm>
              <a:off x="4175225" y="3322471"/>
              <a:ext cx="914400" cy="36420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marR="0" defTabSz="914400" eaLnBrk="1" fontAlgn="auto" latinLnBrk="0" hangingPunct="1">
                <a:lnSpc>
                  <a:spcPts val="2300"/>
                </a:lnSpc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Wi-Fi</a:t>
              </a:r>
              <a:r>
                <a:rPr lang="en-US" sz="900" kern="0" dirty="0">
                  <a:solidFill>
                    <a:srgbClr val="000000"/>
                  </a:solidFill>
                </a:rPr>
                <a:t> Router</a:t>
              </a:r>
              <a:endParaRPr kumimoji="0" lang="en-US" sz="9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388" name="Picture 14_____" descr="ML14B"/>
            <p:cNvPicPr>
              <a:picLocks noChangeAspect="1" noChangeArrowheads="1"/>
            </p:cNvPicPr>
            <p:nvPr>
              <p:custDataLst>
                <p:tags r:id="rId74"/>
              </p:custDataLst>
            </p:nvPr>
          </p:nvPicPr>
          <p:blipFill>
            <a:blip r:embed="rId12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 r="8607" b="4151"/>
            <a:stretch>
              <a:fillRect/>
            </a:stretch>
          </p:blipFill>
          <p:spPr bwMode="auto">
            <a:xfrm>
              <a:off x="6759209" y="4379102"/>
              <a:ext cx="360000" cy="455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9" name="Picture 14____________" descr="ML14B"/>
            <p:cNvPicPr>
              <a:picLocks noChangeAspect="1" noChangeArrowheads="1"/>
            </p:cNvPicPr>
            <p:nvPr>
              <p:custDataLst>
                <p:tags r:id="rId75"/>
              </p:custDataLst>
            </p:nvPr>
          </p:nvPicPr>
          <p:blipFill>
            <a:blip r:embed="rId12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 r="8607" b="4151"/>
            <a:stretch>
              <a:fillRect/>
            </a:stretch>
          </p:blipFill>
          <p:spPr bwMode="auto">
            <a:xfrm>
              <a:off x="6801502" y="5056595"/>
              <a:ext cx="360000" cy="4559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90" name="Gruppieren 299"/>
            <p:cNvGrpSpPr/>
            <p:nvPr/>
          </p:nvGrpSpPr>
          <p:grpSpPr>
            <a:xfrm>
              <a:off x="2578331" y="1808272"/>
              <a:ext cx="517225" cy="978069"/>
              <a:chOff x="2227921" y="549387"/>
              <a:chExt cx="1415894" cy="2677445"/>
            </a:xfrm>
          </p:grpSpPr>
          <p:pic>
            <p:nvPicPr>
              <p:cNvPr id="391" name="Grafik 14" descr="SmartHomeApp_Phone.png"/>
              <p:cNvPicPr>
                <a:picLocks noChangeAspect="1"/>
              </p:cNvPicPr>
              <p:nvPr>
                <p:custDataLst>
                  <p:tags r:id="rId110"/>
                </p:custDataLst>
              </p:nvPr>
            </p:nvPicPr>
            <p:blipFill>
              <a:blip r:embed="rId155" cstate="print"/>
              <a:srcRect l="29208" t="11302" r="27655" b="18057"/>
              <a:stretch>
                <a:fillRect/>
              </a:stretch>
            </p:blipFill>
            <p:spPr>
              <a:xfrm>
                <a:off x="2227921" y="549387"/>
                <a:ext cx="1415894" cy="267744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92" name="Grafik 298"/>
              <p:cNvPicPr>
                <a:picLocks noChangeAspect="1"/>
              </p:cNvPicPr>
              <p:nvPr>
                <p:custDataLst>
                  <p:tags r:id="rId111"/>
                </p:custDataLst>
              </p:nvPr>
            </p:nvPicPr>
            <p:blipFill>
              <a:blip r:embed="rId156"/>
              <a:stretch>
                <a:fillRect/>
              </a:stretch>
            </p:blipFill>
            <p:spPr>
              <a:xfrm>
                <a:off x="2328649" y="895007"/>
                <a:ext cx="1207570" cy="2031828"/>
              </a:xfrm>
              <a:prstGeom prst="rect">
                <a:avLst/>
              </a:prstGeom>
            </p:spPr>
          </p:pic>
        </p:grpSp>
        <p:sp>
          <p:nvSpPr>
            <p:cNvPr id="393" name="Rectangle 14_______________"/>
            <p:cNvSpPr>
              <a:spLocks noChangeArrowheads="1"/>
            </p:cNvSpPr>
            <p:nvPr>
              <p:custDataLst>
                <p:tags r:id="rId76"/>
              </p:custDataLst>
            </p:nvPr>
          </p:nvSpPr>
          <p:spPr bwMode="auto">
            <a:xfrm>
              <a:off x="8649557" y="5294355"/>
              <a:ext cx="1334354" cy="462699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  <a:miter lim="800000"/>
              <a:headEnd/>
              <a:tailEnd/>
            </a:ln>
          </p:spPr>
          <p:txBody>
            <a:bodyPr wrap="none" anchor="b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b="1" kern="0" dirty="0"/>
            </a:p>
          </p:txBody>
        </p:sp>
        <p:sp>
          <p:nvSpPr>
            <p:cNvPr id="394" name="Textfeld 303"/>
            <p:cNvSpPr txBox="1"/>
            <p:nvPr>
              <p:custDataLst>
                <p:tags r:id="rId77"/>
              </p:custDataLst>
            </p:nvPr>
          </p:nvSpPr>
          <p:spPr>
            <a:xfrm>
              <a:off x="9983911" y="2060946"/>
              <a:ext cx="269833" cy="1145906"/>
            </a:xfrm>
            <a:prstGeom prst="rect">
              <a:avLst/>
            </a:prstGeom>
            <a:noFill/>
          </p:spPr>
          <p:txBody>
            <a:bodyPr vert="vert" wrap="none" lIns="0" tIns="0" rIns="0" bIns="0" rtlCol="0">
              <a:noAutofit/>
            </a:bodyPr>
            <a:lstStyle/>
            <a:p>
              <a:pPr marR="0" algn="just" defTabSz="914400" eaLnBrk="1" fontAlgn="auto" latinLnBrk="0" hangingPunct="1">
                <a:lnSpc>
                  <a:spcPts val="1900"/>
                </a:lnSpc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</a:rPr>
                <a:t>Cloud Services</a:t>
              </a:r>
            </a:p>
          </p:txBody>
        </p:sp>
        <p:sp>
          <p:nvSpPr>
            <p:cNvPr id="395" name="Textfeld 304"/>
            <p:cNvSpPr txBox="1"/>
            <p:nvPr>
              <p:custDataLst>
                <p:tags r:id="rId78"/>
              </p:custDataLst>
            </p:nvPr>
          </p:nvSpPr>
          <p:spPr>
            <a:xfrm>
              <a:off x="9795445" y="3952473"/>
              <a:ext cx="444591" cy="1119081"/>
            </a:xfrm>
            <a:prstGeom prst="rect">
              <a:avLst/>
            </a:prstGeom>
            <a:noFill/>
          </p:spPr>
          <p:txBody>
            <a:bodyPr vert="vert" wrap="none" lIns="0" tIns="0" rIns="0" bIns="0" rtlCol="0">
              <a:noAutofit/>
            </a:bodyPr>
            <a:lstStyle/>
            <a:p>
              <a:pPr marR="0" defTabSz="914400" eaLnBrk="1" fontAlgn="auto" latinLnBrk="0" hangingPunct="1">
                <a:lnSpc>
                  <a:spcPts val="1900"/>
                </a:lnSpc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</a:rPr>
                <a:t>Support</a:t>
              </a:r>
            </a:p>
          </p:txBody>
        </p:sp>
        <p:pic>
          <p:nvPicPr>
            <p:cNvPr id="396" name="Grafik 306"/>
            <p:cNvPicPr>
              <a:picLocks noChangeAspect="1"/>
            </p:cNvPicPr>
            <p:nvPr>
              <p:custDataLst>
                <p:tags r:id="rId79"/>
              </p:custDataLst>
            </p:nvPr>
          </p:nvPicPr>
          <p:blipFill>
            <a:blip r:embed="rId157"/>
            <a:stretch>
              <a:fillRect/>
            </a:stretch>
          </p:blipFill>
          <p:spPr>
            <a:xfrm>
              <a:off x="2665257" y="5370141"/>
              <a:ext cx="727261" cy="257049"/>
            </a:xfrm>
            <a:prstGeom prst="rect">
              <a:avLst/>
            </a:prstGeom>
          </p:spPr>
        </p:pic>
        <p:pic>
          <p:nvPicPr>
            <p:cNvPr id="397" name="Grafik 296"/>
            <p:cNvPicPr>
              <a:picLocks noChangeAspect="1"/>
            </p:cNvPicPr>
            <p:nvPr>
              <p:custDataLst>
                <p:tags r:id="rId80"/>
              </p:custDataLst>
            </p:nvPr>
          </p:nvPicPr>
          <p:blipFill>
            <a:blip r:embed="rId158"/>
            <a:stretch>
              <a:fillRect/>
            </a:stretch>
          </p:blipFill>
          <p:spPr>
            <a:xfrm>
              <a:off x="2614834" y="5298378"/>
              <a:ext cx="175451" cy="168140"/>
            </a:xfrm>
            <a:prstGeom prst="rect">
              <a:avLst/>
            </a:prstGeom>
          </p:spPr>
        </p:pic>
        <p:pic>
          <p:nvPicPr>
            <p:cNvPr id="398" name="Picture 2____" descr="C:\Users\wa20611\Downloads\certificate-40983_1280.png"/>
            <p:cNvPicPr>
              <a:picLocks noChangeAspect="1" noChangeArrowheads="1"/>
            </p:cNvPicPr>
            <p:nvPr>
              <p:custDataLst>
                <p:tags r:id="rId81"/>
              </p:custDataLst>
            </p:nvPr>
          </p:nvPicPr>
          <p:blipFill>
            <a:blip r:embed="rId150" cstate="print"/>
            <a:srcRect/>
            <a:stretch>
              <a:fillRect/>
            </a:stretch>
          </p:blipFill>
          <p:spPr bwMode="auto">
            <a:xfrm flipH="1">
              <a:off x="3313640" y="5184439"/>
              <a:ext cx="323235" cy="237627"/>
            </a:xfrm>
            <a:prstGeom prst="rect">
              <a:avLst/>
            </a:prstGeom>
            <a:noFill/>
            <a:ln w="38100">
              <a:noFill/>
            </a:ln>
          </p:spPr>
        </p:pic>
        <p:pic>
          <p:nvPicPr>
            <p:cNvPr id="399" name="Picture 4_" descr="C:\Users\wa20611\Downloads\icon-803718_640.png"/>
            <p:cNvPicPr>
              <a:picLocks noChangeAspect="1" noChangeArrowheads="1"/>
            </p:cNvPicPr>
            <p:nvPr>
              <p:custDataLst>
                <p:tags r:id="rId82"/>
              </p:custDataLst>
            </p:nvPr>
          </p:nvPicPr>
          <p:blipFill>
            <a:blip r:embed="rId151" cstate="print"/>
            <a:srcRect/>
            <a:stretch>
              <a:fillRect/>
            </a:stretch>
          </p:blipFill>
          <p:spPr bwMode="auto">
            <a:xfrm>
              <a:off x="3545471" y="5345830"/>
              <a:ext cx="129294" cy="129294"/>
            </a:xfrm>
            <a:prstGeom prst="rect">
              <a:avLst/>
            </a:prstGeom>
            <a:noFill/>
            <a:ln w="38100">
              <a:noFill/>
            </a:ln>
          </p:spPr>
        </p:pic>
        <p:sp>
          <p:nvSpPr>
            <p:cNvPr id="400" name="Textfeld 307"/>
            <p:cNvSpPr txBox="1"/>
            <p:nvPr>
              <p:custDataLst>
                <p:tags r:id="rId83"/>
              </p:custDataLst>
            </p:nvPr>
          </p:nvSpPr>
          <p:spPr>
            <a:xfrm>
              <a:off x="8893012" y="4358694"/>
              <a:ext cx="916141" cy="211203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en-US" sz="900" b="1" dirty="0">
                  <a:solidFill>
                    <a:schemeClr val="accent4">
                      <a:lumMod val="50000"/>
                    </a:schemeClr>
                  </a:solidFill>
                </a:rPr>
                <a:t>HOME</a:t>
              </a:r>
              <a:r>
                <a:rPr lang="en-US" sz="900" dirty="0">
                  <a:solidFill>
                    <a:schemeClr val="accent4">
                      <a:lumMod val="50000"/>
                    </a:schemeClr>
                  </a:solidFill>
                </a:rPr>
                <a:t>  SSD</a:t>
              </a:r>
            </a:p>
          </p:txBody>
        </p:sp>
        <p:pic>
          <p:nvPicPr>
            <p:cNvPr id="401" name="Picture 14____" descr="ML14B"/>
            <p:cNvPicPr>
              <a:picLocks noChangeAspect="1" noChangeArrowheads="1"/>
            </p:cNvPicPr>
            <p:nvPr>
              <p:custDataLst>
                <p:tags r:id="rId84"/>
              </p:custDataLst>
            </p:nvPr>
          </p:nvPicPr>
          <p:blipFill>
            <a:blip r:embed="rId12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rcRect r="8607" b="4151"/>
            <a:stretch>
              <a:fillRect/>
            </a:stretch>
          </p:blipFill>
          <p:spPr bwMode="auto">
            <a:xfrm>
              <a:off x="6729481" y="3899795"/>
              <a:ext cx="360000" cy="455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2" name="Grafik 57"/>
            <p:cNvPicPr>
              <a:picLocks noChangeAspect="1"/>
            </p:cNvPicPr>
            <p:nvPr>
              <p:custDataLst>
                <p:tags r:id="rId85"/>
              </p:custDataLst>
            </p:nvPr>
          </p:nvPicPr>
          <p:blipFill>
            <a:blip r:embed="rId15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9052" y="3974150"/>
              <a:ext cx="663925" cy="237243"/>
            </a:xfrm>
            <a:prstGeom prst="rect">
              <a:avLst/>
            </a:prstGeom>
          </p:spPr>
        </p:pic>
        <p:sp>
          <p:nvSpPr>
            <p:cNvPr id="403" name="Textfeld 207"/>
            <p:cNvSpPr txBox="1"/>
            <p:nvPr>
              <p:custDataLst>
                <p:tags r:id="rId86"/>
              </p:custDataLst>
            </p:nvPr>
          </p:nvSpPr>
          <p:spPr>
            <a:xfrm>
              <a:off x="6403880" y="4610710"/>
              <a:ext cx="916141" cy="318924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en-US" sz="800" b="1" dirty="0">
                  <a:solidFill>
                    <a:schemeClr val="accent4">
                      <a:lumMod val="50000"/>
                    </a:schemeClr>
                  </a:solidFill>
                </a:rPr>
                <a:t>HOME</a:t>
              </a:r>
              <a:r>
                <a:rPr lang="en-US" sz="800" dirty="0">
                  <a:solidFill>
                    <a:schemeClr val="accent4">
                      <a:lumMod val="50000"/>
                    </a:schemeClr>
                  </a:solidFill>
                </a:rPr>
                <a:t> </a:t>
              </a:r>
              <a:br>
                <a:rPr lang="en-US" sz="800" dirty="0">
                  <a:solidFill>
                    <a:schemeClr val="accent4">
                      <a:lumMod val="50000"/>
                    </a:schemeClr>
                  </a:solidFill>
                </a:rPr>
              </a:br>
              <a:r>
                <a:rPr lang="en-US" sz="800" dirty="0">
                  <a:solidFill>
                    <a:schemeClr val="accent4">
                      <a:lumMod val="50000"/>
                    </a:schemeClr>
                  </a:solidFill>
                </a:rPr>
                <a:t>Log file Server</a:t>
              </a:r>
            </a:p>
          </p:txBody>
        </p:sp>
        <p:sp>
          <p:nvSpPr>
            <p:cNvPr id="404" name="Textfeld 225"/>
            <p:cNvSpPr txBox="1"/>
            <p:nvPr>
              <p:custDataLst>
                <p:tags r:id="rId87"/>
              </p:custDataLst>
            </p:nvPr>
          </p:nvSpPr>
          <p:spPr>
            <a:xfrm>
              <a:off x="6410833" y="5298056"/>
              <a:ext cx="916141" cy="318924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en-US" sz="800" b="1" dirty="0">
                  <a:solidFill>
                    <a:schemeClr val="accent4">
                      <a:lumMod val="50000"/>
                    </a:schemeClr>
                  </a:solidFill>
                </a:rPr>
                <a:t>HOME</a:t>
              </a:r>
              <a:r>
                <a:rPr lang="en-US" sz="800" dirty="0">
                  <a:solidFill>
                    <a:schemeClr val="accent4">
                      <a:lumMod val="50000"/>
                    </a:schemeClr>
                  </a:solidFill>
                </a:rPr>
                <a:t> </a:t>
              </a:r>
              <a:br>
                <a:rPr lang="en-US" sz="800" dirty="0">
                  <a:solidFill>
                    <a:schemeClr val="accent4">
                      <a:lumMod val="50000"/>
                    </a:schemeClr>
                  </a:solidFill>
                </a:rPr>
              </a:br>
              <a:r>
                <a:rPr lang="en-US" sz="800" dirty="0">
                  <a:solidFill>
                    <a:schemeClr val="accent4">
                      <a:lumMod val="50000"/>
                    </a:schemeClr>
                  </a:solidFill>
                </a:rPr>
                <a:t>Push Proxy</a:t>
              </a:r>
            </a:p>
          </p:txBody>
        </p:sp>
        <p:sp>
          <p:nvSpPr>
            <p:cNvPr id="405" name="Rectangle 14___________"/>
            <p:cNvSpPr>
              <a:spLocks noChangeArrowheads="1"/>
            </p:cNvSpPr>
            <p:nvPr>
              <p:custDataLst>
                <p:tags r:id="rId88"/>
              </p:custDataLst>
            </p:nvPr>
          </p:nvSpPr>
          <p:spPr bwMode="auto">
            <a:xfrm>
              <a:off x="352107" y="5012730"/>
              <a:ext cx="1694438" cy="300650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</p:spPr>
          <p:txBody>
            <a:bodyPr wrap="none" anchor="b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kern="0" dirty="0">
                  <a:solidFill>
                    <a:schemeClr val="bg1">
                      <a:lumMod val="50000"/>
                    </a:schemeClr>
                  </a:solidFill>
                </a:rPr>
                <a:t>System </a:t>
              </a:r>
              <a:br>
                <a:rPr lang="en-US" sz="800" kern="0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sz="800" kern="0" dirty="0">
                  <a:solidFill>
                    <a:schemeClr val="bg1">
                      <a:lumMod val="50000"/>
                    </a:schemeClr>
                  </a:solidFill>
                </a:rPr>
                <a:t>Devices</a:t>
              </a:r>
            </a:p>
          </p:txBody>
        </p:sp>
        <p:sp>
          <p:nvSpPr>
            <p:cNvPr id="406" name="Rectangle 14________________"/>
            <p:cNvSpPr>
              <a:spLocks noChangeArrowheads="1"/>
            </p:cNvSpPr>
            <p:nvPr>
              <p:custDataLst>
                <p:tags r:id="rId89"/>
              </p:custDataLst>
            </p:nvPr>
          </p:nvSpPr>
          <p:spPr bwMode="auto">
            <a:xfrm>
              <a:off x="2468907" y="3052968"/>
              <a:ext cx="838534" cy="3131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prstDash val="dash"/>
              <a:miter lim="800000"/>
              <a:headEnd/>
              <a:tailEnd/>
            </a:ln>
          </p:spPr>
          <p:txBody>
            <a:bodyPr wrap="none" anchor="b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kern="0" dirty="0">
                  <a:solidFill>
                    <a:schemeClr val="bg1">
                      <a:lumMod val="50000"/>
                    </a:schemeClr>
                  </a:solidFill>
                </a:rPr>
                <a:t>Smart Home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kern="0" dirty="0">
                  <a:solidFill>
                    <a:schemeClr val="bg1">
                      <a:lumMod val="50000"/>
                    </a:schemeClr>
                  </a:solidFill>
                </a:rPr>
                <a:t>Camera Solutions</a:t>
              </a:r>
            </a:p>
          </p:txBody>
        </p:sp>
        <p:pic>
          <p:nvPicPr>
            <p:cNvPr id="407" name="Grafik 112"/>
            <p:cNvPicPr>
              <a:picLocks noChangeAspect="1"/>
            </p:cNvPicPr>
            <p:nvPr>
              <p:custDataLst>
                <p:tags r:id="rId90"/>
              </p:custDataLst>
            </p:nvPr>
          </p:nvPicPr>
          <p:blipFill>
            <a:blip r:embed="rId160"/>
            <a:stretch>
              <a:fillRect/>
            </a:stretch>
          </p:blipFill>
          <p:spPr>
            <a:xfrm>
              <a:off x="2536259" y="3464723"/>
              <a:ext cx="270858" cy="459739"/>
            </a:xfrm>
            <a:prstGeom prst="rect">
              <a:avLst/>
            </a:prstGeom>
          </p:spPr>
        </p:pic>
        <p:pic>
          <p:nvPicPr>
            <p:cNvPr id="408" name="Grafik 113"/>
            <p:cNvPicPr>
              <a:picLocks noChangeAspect="1"/>
            </p:cNvPicPr>
            <p:nvPr>
              <p:custDataLst>
                <p:tags r:id="rId91"/>
              </p:custDataLst>
            </p:nvPr>
          </p:nvPicPr>
          <p:blipFill>
            <a:blip r:embed="rId161"/>
            <a:stretch>
              <a:fillRect/>
            </a:stretch>
          </p:blipFill>
          <p:spPr>
            <a:xfrm>
              <a:off x="2830466" y="3345769"/>
              <a:ext cx="307197" cy="595616"/>
            </a:xfrm>
            <a:prstGeom prst="rect">
              <a:avLst/>
            </a:prstGeom>
          </p:spPr>
        </p:pic>
        <p:pic>
          <p:nvPicPr>
            <p:cNvPr id="409" name="Grafik 12"/>
            <p:cNvPicPr>
              <a:picLocks noChangeAspect="1"/>
            </p:cNvPicPr>
            <p:nvPr>
              <p:custDataLst>
                <p:tags r:id="rId92"/>
              </p:custDataLst>
            </p:nvPr>
          </p:nvPicPr>
          <p:blipFill>
            <a:blip r:embed="rId162"/>
            <a:stretch>
              <a:fillRect/>
            </a:stretch>
          </p:blipFill>
          <p:spPr>
            <a:xfrm>
              <a:off x="240769" y="3253617"/>
              <a:ext cx="475849" cy="273028"/>
            </a:xfrm>
            <a:prstGeom prst="rect">
              <a:avLst/>
            </a:prstGeom>
          </p:spPr>
        </p:pic>
        <p:cxnSp>
          <p:nvCxnSpPr>
            <p:cNvPr id="410" name="Gerader Verbinder 124"/>
            <p:cNvCxnSpPr/>
            <p:nvPr>
              <p:custDataLst>
                <p:tags r:id="rId93"/>
              </p:custDataLst>
            </p:nvPr>
          </p:nvCxnSpPr>
          <p:spPr>
            <a:xfrm flipH="1" flipV="1">
              <a:off x="2008321" y="4186172"/>
              <a:ext cx="2188951" cy="2652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Gerader Verbinder 127"/>
            <p:cNvCxnSpPr/>
            <p:nvPr>
              <p:custDataLst>
                <p:tags r:id="rId94"/>
              </p:custDataLst>
            </p:nvPr>
          </p:nvCxnSpPr>
          <p:spPr>
            <a:xfrm flipH="1" flipV="1">
              <a:off x="2833819" y="4145737"/>
              <a:ext cx="1363456" cy="8446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Gerader Verbinder 129"/>
            <p:cNvCxnSpPr/>
            <p:nvPr>
              <p:custDataLst>
                <p:tags r:id="rId95"/>
              </p:custDataLst>
            </p:nvPr>
          </p:nvCxnSpPr>
          <p:spPr>
            <a:xfrm flipH="1" flipV="1">
              <a:off x="4686226" y="3661653"/>
              <a:ext cx="3652035" cy="1483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Gerader Verbinder 135"/>
            <p:cNvCxnSpPr/>
            <p:nvPr>
              <p:custDataLst>
                <p:tags r:id="rId96"/>
              </p:custDataLst>
            </p:nvPr>
          </p:nvCxnSpPr>
          <p:spPr>
            <a:xfrm>
              <a:off x="8331334" y="2953186"/>
              <a:ext cx="0" cy="7099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4" name="Rectangle 14____________0"/>
            <p:cNvSpPr>
              <a:spLocks noChangeArrowheads="1"/>
            </p:cNvSpPr>
            <p:nvPr>
              <p:custDataLst>
                <p:tags r:id="rId97"/>
              </p:custDataLst>
            </p:nvPr>
          </p:nvSpPr>
          <p:spPr bwMode="auto">
            <a:xfrm>
              <a:off x="8658664" y="2682481"/>
              <a:ext cx="1334354" cy="46063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  <a:prstDash val="dash"/>
              <a:miter lim="800000"/>
              <a:headEnd/>
              <a:tailEnd/>
            </a:ln>
          </p:spPr>
          <p:txBody>
            <a:bodyPr wrap="none" anchor="b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b="1" kern="0" dirty="0"/>
            </a:p>
          </p:txBody>
        </p:sp>
        <p:pic>
          <p:nvPicPr>
            <p:cNvPr id="415" name="Grafik 238"/>
            <p:cNvPicPr>
              <a:picLocks noChangeAspect="1"/>
            </p:cNvPicPr>
            <p:nvPr>
              <p:custDataLst>
                <p:tags r:id="rId98"/>
              </p:custDataLst>
            </p:nvPr>
          </p:nvPicPr>
          <p:blipFill>
            <a:blip r:embed="rId163"/>
            <a:stretch>
              <a:fillRect/>
            </a:stretch>
          </p:blipFill>
          <p:spPr>
            <a:xfrm flipH="1">
              <a:off x="9587524" y="2707444"/>
              <a:ext cx="357238" cy="334283"/>
            </a:xfrm>
            <a:prstGeom prst="rect">
              <a:avLst/>
            </a:prstGeom>
          </p:spPr>
        </p:pic>
        <p:sp>
          <p:nvSpPr>
            <p:cNvPr id="416" name="Textfeld 240"/>
            <p:cNvSpPr txBox="1"/>
            <p:nvPr>
              <p:custDataLst>
                <p:tags r:id="rId99"/>
              </p:custDataLst>
            </p:nvPr>
          </p:nvSpPr>
          <p:spPr>
            <a:xfrm>
              <a:off x="8740117" y="2836579"/>
              <a:ext cx="914400" cy="38688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spcBef>
                  <a:spcPts val="500"/>
                </a:spcBef>
              </a:pPr>
              <a:r>
                <a:rPr lang="en-US" sz="900" dirty="0"/>
                <a:t>Bosch</a:t>
              </a:r>
              <a:br>
                <a:rPr lang="en-US" sz="900" dirty="0"/>
              </a:br>
              <a:r>
                <a:rPr lang="en-US" sz="900" dirty="0"/>
                <a:t>Cloud-based Services</a:t>
              </a:r>
            </a:p>
            <a:p>
              <a:pPr marR="0" defTabSz="914400" eaLnBrk="1" fontAlgn="auto" latinLnBrk="0" hangingPunct="1"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9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417" name="Gerader Verbinder 148"/>
            <p:cNvCxnSpPr/>
            <p:nvPr>
              <p:custDataLst>
                <p:tags r:id="rId100"/>
              </p:custDataLst>
            </p:nvPr>
          </p:nvCxnSpPr>
          <p:spPr>
            <a:xfrm>
              <a:off x="8338261" y="2953186"/>
              <a:ext cx="320740" cy="2051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8" name="Grafik 1"/>
            <p:cNvPicPr>
              <a:picLocks noChangeAspect="1"/>
            </p:cNvPicPr>
            <p:nvPr/>
          </p:nvPicPr>
          <p:blipFill>
            <a:blip r:embed="rId164"/>
            <a:stretch>
              <a:fillRect/>
            </a:stretch>
          </p:blipFill>
          <p:spPr>
            <a:xfrm>
              <a:off x="8818510" y="2343790"/>
              <a:ext cx="774070" cy="247203"/>
            </a:xfrm>
            <a:prstGeom prst="rect">
              <a:avLst/>
            </a:prstGeom>
          </p:spPr>
        </p:pic>
        <p:sp>
          <p:nvSpPr>
            <p:cNvPr id="419" name="Rectangle 14____________0"/>
            <p:cNvSpPr>
              <a:spLocks noChangeArrowheads="1"/>
            </p:cNvSpPr>
            <p:nvPr>
              <p:custDataLst>
                <p:tags r:id="rId101"/>
              </p:custDataLst>
            </p:nvPr>
          </p:nvSpPr>
          <p:spPr bwMode="auto">
            <a:xfrm>
              <a:off x="8666762" y="2300641"/>
              <a:ext cx="1334354" cy="33175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  <a:miter lim="800000"/>
              <a:headEnd/>
              <a:tailEnd/>
            </a:ln>
          </p:spPr>
          <p:txBody>
            <a:bodyPr wrap="none" anchor="b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b="1" kern="0" dirty="0"/>
            </a:p>
          </p:txBody>
        </p:sp>
        <p:cxnSp>
          <p:nvCxnSpPr>
            <p:cNvPr id="420" name="Gewinkelte Verbindung 42__"/>
            <p:cNvCxnSpPr>
              <a:stCxn id="419" idx="1"/>
            </p:cNvCxnSpPr>
            <p:nvPr>
              <p:custDataLst>
                <p:tags r:id="rId102"/>
              </p:custDataLst>
            </p:nvPr>
          </p:nvCxnSpPr>
          <p:spPr bwMode="auto">
            <a:xfrm rot="10800000" flipV="1">
              <a:off x="7881266" y="2466519"/>
              <a:ext cx="785496" cy="42401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12700" cap="flat" cmpd="sng" algn="ctr">
              <a:solidFill>
                <a:srgbClr val="0070C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421" name="Grafik 10"/>
            <p:cNvPicPr>
              <a:picLocks noChangeAspect="1"/>
            </p:cNvPicPr>
            <p:nvPr/>
          </p:nvPicPr>
          <p:blipFill>
            <a:blip r:embed="rId165"/>
            <a:stretch>
              <a:fillRect/>
            </a:stretch>
          </p:blipFill>
          <p:spPr>
            <a:xfrm>
              <a:off x="6929881" y="2299291"/>
              <a:ext cx="997795" cy="236619"/>
            </a:xfrm>
            <a:prstGeom prst="rect">
              <a:avLst/>
            </a:prstGeom>
          </p:spPr>
        </p:pic>
        <p:cxnSp>
          <p:nvCxnSpPr>
            <p:cNvPr id="422" name="Gewinkelter Verbinder 232"/>
            <p:cNvCxnSpPr>
              <a:stCxn id="314" idx="3"/>
              <a:endCxn id="424" idx="0"/>
            </p:cNvCxnSpPr>
            <p:nvPr/>
          </p:nvCxnSpPr>
          <p:spPr>
            <a:xfrm>
              <a:off x="6919476" y="2581828"/>
              <a:ext cx="743617" cy="71958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3" name="Gewinkelte Verbindung 42"/>
            <p:cNvCxnSpPr/>
            <p:nvPr>
              <p:custDataLst>
                <p:tags r:id="rId103"/>
              </p:custDataLst>
            </p:nvPr>
          </p:nvCxnSpPr>
          <p:spPr bwMode="auto">
            <a:xfrm rot="10800000" flipV="1">
              <a:off x="4686226" y="2991707"/>
              <a:ext cx="2910296" cy="63185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12700" cap="flat" cmpd="sng" algn="ctr">
              <a:solidFill>
                <a:srgbClr val="0070C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424" name="Picture 14______" descr="ML14B"/>
            <p:cNvPicPr>
              <a:picLocks noChangeAspect="1" noChangeArrowheads="1"/>
            </p:cNvPicPr>
            <p:nvPr>
              <p:custDataLst>
                <p:tags r:id="rId104"/>
              </p:custDataLst>
            </p:nvPr>
          </p:nvPicPr>
          <p:blipFill>
            <a:blip r:embed="rId12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 r="8607" b="4151"/>
            <a:stretch>
              <a:fillRect/>
            </a:stretch>
          </p:blipFill>
          <p:spPr bwMode="auto">
            <a:xfrm>
              <a:off x="7483093" y="2653786"/>
              <a:ext cx="360000" cy="4559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5" name="Textfeld 47"/>
            <p:cNvSpPr txBox="1"/>
            <p:nvPr>
              <p:custDataLst>
                <p:tags r:id="rId105"/>
              </p:custDataLst>
            </p:nvPr>
          </p:nvSpPr>
          <p:spPr>
            <a:xfrm>
              <a:off x="7329796" y="2889983"/>
              <a:ext cx="9706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b="1" dirty="0">
                  <a:solidFill>
                    <a:schemeClr val="accent4">
                      <a:lumMod val="50000"/>
                    </a:schemeClr>
                  </a:solidFill>
                </a:rPr>
                <a:t>HOME</a:t>
              </a:r>
              <a:r>
                <a:rPr lang="en-US" sz="800" dirty="0">
                  <a:solidFill>
                    <a:schemeClr val="accent4">
                      <a:lumMod val="50000"/>
                    </a:schemeClr>
                  </a:solidFill>
                </a:rPr>
                <a:t> </a:t>
              </a:r>
              <a:br>
                <a:rPr lang="en-US" sz="800" dirty="0">
                  <a:solidFill>
                    <a:schemeClr val="accent4">
                      <a:lumMod val="50000"/>
                    </a:schemeClr>
                  </a:solidFill>
                </a:rPr>
              </a:br>
              <a:r>
                <a:rPr lang="en-US" sz="800" dirty="0">
                  <a:solidFill>
                    <a:schemeClr val="accent4">
                      <a:lumMod val="50000"/>
                    </a:schemeClr>
                  </a:solidFill>
                </a:rPr>
                <a:t>API Gateway</a:t>
              </a:r>
            </a:p>
          </p:txBody>
        </p:sp>
        <p:pic>
          <p:nvPicPr>
            <p:cNvPr id="426" name="Grafik 233"/>
            <p:cNvPicPr>
              <a:picLocks noChangeAspect="1"/>
            </p:cNvPicPr>
            <p:nvPr/>
          </p:nvPicPr>
          <p:blipFill rotWithShape="1">
            <a:blip r:embed="rId16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64" t="16984" r="31006" b="22031"/>
            <a:stretch/>
          </p:blipFill>
          <p:spPr>
            <a:xfrm>
              <a:off x="1866891" y="2110980"/>
              <a:ext cx="483349" cy="505062"/>
            </a:xfrm>
            <a:prstGeom prst="rect">
              <a:avLst/>
            </a:prstGeom>
          </p:spPr>
        </p:pic>
        <p:pic>
          <p:nvPicPr>
            <p:cNvPr id="427" name="Grafik 230"/>
            <p:cNvPicPr>
              <a:picLocks noChangeAspect="1"/>
            </p:cNvPicPr>
            <p:nvPr/>
          </p:nvPicPr>
          <p:blipFill rotWithShape="1">
            <a:blip r:embed="rId167" cstate="print">
              <a:clrChange>
                <a:clrFrom>
                  <a:srgbClr val="FFFDFF"/>
                </a:clrFrom>
                <a:clrTo>
                  <a:srgbClr val="FFFD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65" t="7971" r="26313"/>
            <a:stretch/>
          </p:blipFill>
          <p:spPr>
            <a:xfrm>
              <a:off x="1422455" y="2186460"/>
              <a:ext cx="555231" cy="502589"/>
            </a:xfrm>
            <a:prstGeom prst="rect">
              <a:avLst/>
            </a:prstGeom>
          </p:spPr>
        </p:pic>
        <p:cxnSp>
          <p:nvCxnSpPr>
            <p:cNvPr id="428" name="Gewinkelter Verbinder 237"/>
            <p:cNvCxnSpPr/>
            <p:nvPr/>
          </p:nvCxnSpPr>
          <p:spPr>
            <a:xfrm rot="16200000" flipH="1">
              <a:off x="2632170" y="1811078"/>
              <a:ext cx="713463" cy="2457036"/>
            </a:xfrm>
            <a:prstGeom prst="bentConnector3">
              <a:avLst>
                <a:gd name="adj1" fmla="val 27818"/>
              </a:avLst>
            </a:prstGeom>
            <a:ln w="12700">
              <a:solidFill>
                <a:schemeClr val="accent1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Gewinkelter Verbinder 155"/>
            <p:cNvCxnSpPr>
              <a:stCxn id="329" idx="2"/>
              <a:endCxn id="387" idx="0"/>
            </p:cNvCxnSpPr>
            <p:nvPr/>
          </p:nvCxnSpPr>
          <p:spPr>
            <a:xfrm rot="16200000" flipH="1">
              <a:off x="2360564" y="1050610"/>
              <a:ext cx="644946" cy="38987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0" name="Gruppieren 36"/>
            <p:cNvGrpSpPr/>
            <p:nvPr/>
          </p:nvGrpSpPr>
          <p:grpSpPr>
            <a:xfrm>
              <a:off x="8666762" y="1926329"/>
              <a:ext cx="1334354" cy="327441"/>
              <a:chOff x="7435487" y="329368"/>
              <a:chExt cx="1334354" cy="327441"/>
            </a:xfrm>
          </p:grpSpPr>
          <p:sp>
            <p:nvSpPr>
              <p:cNvPr id="431" name="Rectangle 14________"/>
              <p:cNvSpPr>
                <a:spLocks noChangeArrowheads="1"/>
              </p:cNvSpPr>
              <p:nvPr>
                <p:custDataLst>
                  <p:tags r:id="rId109"/>
                </p:custDataLst>
              </p:nvPr>
            </p:nvSpPr>
            <p:spPr bwMode="auto">
              <a:xfrm>
                <a:off x="7435487" y="329368"/>
                <a:ext cx="1334354" cy="32744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85000"/>
                  </a:schemeClr>
                </a:solidFill>
                <a:prstDash val="dash"/>
                <a:miter lim="800000"/>
                <a:headEnd/>
                <a:tailEnd/>
              </a:ln>
            </p:spPr>
            <p:txBody>
              <a:bodyPr wrap="none" anchor="b">
                <a:no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000" b="1" kern="0" dirty="0"/>
              </a:p>
            </p:txBody>
          </p:sp>
          <p:pic>
            <p:nvPicPr>
              <p:cNvPr id="432" name="Grafik 35"/>
              <p:cNvPicPr>
                <a:picLocks noChangeAspect="1"/>
              </p:cNvPicPr>
              <p:nvPr/>
            </p:nvPicPr>
            <p:blipFill rotWithShape="1">
              <a:blip r:embed="rId16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6455" b="32136"/>
              <a:stretch/>
            </p:blipFill>
            <p:spPr>
              <a:xfrm>
                <a:off x="7460346" y="419515"/>
                <a:ext cx="1255534" cy="191923"/>
              </a:xfrm>
              <a:prstGeom prst="rect">
                <a:avLst/>
              </a:prstGeom>
            </p:spPr>
          </p:pic>
        </p:grpSp>
        <p:cxnSp>
          <p:nvCxnSpPr>
            <p:cNvPr id="433" name="Gewinkelte Verbindung 42__"/>
            <p:cNvCxnSpPr>
              <a:stCxn id="431" idx="1"/>
            </p:cNvCxnSpPr>
            <p:nvPr>
              <p:custDataLst>
                <p:tags r:id="rId106"/>
              </p:custDataLst>
            </p:nvPr>
          </p:nvCxnSpPr>
          <p:spPr bwMode="auto">
            <a:xfrm rot="10800000" flipV="1">
              <a:off x="7877558" y="2090049"/>
              <a:ext cx="789205" cy="705385"/>
            </a:xfrm>
            <a:prstGeom prst="bentConnector3">
              <a:avLst>
                <a:gd name="adj1" fmla="val 61586"/>
              </a:avLst>
            </a:prstGeom>
            <a:solidFill>
              <a:schemeClr val="accent1"/>
            </a:solidFill>
            <a:ln w="1270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434" name="Grafik 60"/>
            <p:cNvPicPr>
              <a:picLocks noChangeAspect="1"/>
            </p:cNvPicPr>
            <p:nvPr/>
          </p:nvPicPr>
          <p:blipFill rotWithShape="1">
            <a:blip r:embed="rId16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15" t="21601" r="15492" b="26933"/>
            <a:stretch/>
          </p:blipFill>
          <p:spPr>
            <a:xfrm>
              <a:off x="1800739" y="3582586"/>
              <a:ext cx="446918" cy="334355"/>
            </a:xfrm>
            <a:prstGeom prst="rect">
              <a:avLst/>
            </a:prstGeom>
          </p:spPr>
        </p:pic>
        <p:pic>
          <p:nvPicPr>
            <p:cNvPr id="435" name="Grafik 61"/>
            <p:cNvPicPr>
              <a:picLocks noChangeAspect="1"/>
            </p:cNvPicPr>
            <p:nvPr/>
          </p:nvPicPr>
          <p:blipFill>
            <a:blip r:embed="rId17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5387" y="1847162"/>
              <a:ext cx="854387" cy="246348"/>
            </a:xfrm>
            <a:prstGeom prst="rect">
              <a:avLst/>
            </a:prstGeom>
          </p:spPr>
        </p:pic>
        <p:cxnSp>
          <p:nvCxnSpPr>
            <p:cNvPr id="436" name="Gewinkelte Verbindung 42___"/>
            <p:cNvCxnSpPr>
              <a:endCxn id="303" idx="3"/>
            </p:cNvCxnSpPr>
            <p:nvPr>
              <p:custDataLst>
                <p:tags r:id="rId107"/>
              </p:custDataLst>
            </p:nvPr>
          </p:nvCxnSpPr>
          <p:spPr bwMode="auto">
            <a:xfrm rot="10800000">
              <a:off x="6943016" y="1767710"/>
              <a:ext cx="1723749" cy="252000"/>
            </a:xfrm>
            <a:prstGeom prst="bentConnector3">
              <a:avLst>
                <a:gd name="adj1" fmla="val 43471"/>
              </a:avLst>
            </a:prstGeom>
            <a:solidFill>
              <a:schemeClr val="accent1"/>
            </a:solidFill>
            <a:ln w="1270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7" name="Gewinkelte Verbindung 42"/>
            <p:cNvCxnSpPr>
              <a:stCxn id="321" idx="1"/>
            </p:cNvCxnSpPr>
            <p:nvPr>
              <p:custDataLst>
                <p:tags r:id="rId108"/>
              </p:custDataLst>
            </p:nvPr>
          </p:nvCxnSpPr>
          <p:spPr bwMode="auto">
            <a:xfrm rot="10800000" flipV="1">
              <a:off x="4845267" y="1883452"/>
              <a:ext cx="1656000" cy="1662009"/>
            </a:xfrm>
            <a:prstGeom prst="bentConnector3">
              <a:avLst>
                <a:gd name="adj1" fmla="val 68450"/>
              </a:avLst>
            </a:prstGeom>
            <a:solidFill>
              <a:schemeClr val="accent1"/>
            </a:solidFill>
            <a:ln w="12700" cap="flat" cmpd="sng" algn="ctr">
              <a:solidFill>
                <a:srgbClr val="0070C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0" name="Rectangle 449"/>
            <p:cNvSpPr/>
            <p:nvPr/>
          </p:nvSpPr>
          <p:spPr>
            <a:xfrm>
              <a:off x="19287" y="1412681"/>
              <a:ext cx="10253744" cy="4704935"/>
            </a:xfrm>
            <a:prstGeom prst="rect">
              <a:avLst/>
            </a:prstGeom>
            <a:solidFill>
              <a:schemeClr val="bg1">
                <a:lumMod val="85000"/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44" name="Rectangle 443"/>
          <p:cNvSpPr/>
          <p:nvPr/>
        </p:nvSpPr>
        <p:spPr>
          <a:xfrm>
            <a:off x="10235464" y="1627694"/>
            <a:ext cx="204437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000" b="1" kern="0" dirty="0">
                <a:solidFill>
                  <a:srgbClr val="00B050"/>
                </a:solidFill>
              </a:rPr>
              <a:t>USECASE 1</a:t>
            </a:r>
          </a:p>
          <a:p>
            <a:pPr defTabSz="1016264">
              <a:defRPr/>
            </a:pPr>
            <a:r>
              <a:rPr lang="en-US" sz="1050" b="1" kern="0" dirty="0">
                <a:solidFill>
                  <a:prstClr val="black"/>
                </a:solidFill>
              </a:rPr>
              <a:t>Lead time reduced </a:t>
            </a:r>
            <a:r>
              <a:rPr lang="en-US" sz="1050" kern="0" dirty="0">
                <a:solidFill>
                  <a:prstClr val="black"/>
                </a:solidFill>
              </a:rPr>
              <a:t>to 28 days </a:t>
            </a:r>
            <a:r>
              <a:rPr lang="en-US" sz="1050" kern="0" dirty="0" smtClean="0">
                <a:solidFill>
                  <a:prstClr val="black"/>
                </a:solidFill>
              </a:rPr>
              <a:t>from 71 days in </a:t>
            </a:r>
            <a:r>
              <a:rPr lang="en-US" sz="1050" kern="0" dirty="0">
                <a:solidFill>
                  <a:prstClr val="black"/>
                </a:solidFill>
              </a:rPr>
              <a:t>Phase 1</a:t>
            </a:r>
          </a:p>
          <a:p>
            <a:pPr defTabSz="1016264">
              <a:defRPr/>
            </a:pPr>
            <a:r>
              <a:rPr lang="en-US" sz="1050" kern="0" dirty="0" smtClean="0">
                <a:solidFill>
                  <a:prstClr val="black"/>
                </a:solidFill>
              </a:rPr>
              <a:t>Efficiency </a:t>
            </a:r>
            <a:r>
              <a:rPr lang="en-US" sz="1050" kern="0" dirty="0">
                <a:solidFill>
                  <a:prstClr val="black"/>
                </a:solidFill>
              </a:rPr>
              <a:t>enhancement using </a:t>
            </a:r>
            <a:r>
              <a:rPr lang="en-US" sz="1050" b="1" kern="0" dirty="0">
                <a:solidFill>
                  <a:prstClr val="black"/>
                </a:solidFill>
              </a:rPr>
              <a:t>MQTT Simulation </a:t>
            </a:r>
            <a:r>
              <a:rPr lang="en-US" sz="1050" kern="0" dirty="0">
                <a:solidFill>
                  <a:prstClr val="black"/>
                </a:solidFill>
              </a:rPr>
              <a:t>– </a:t>
            </a:r>
            <a:r>
              <a:rPr lang="en-US" sz="1050" kern="0" dirty="0" smtClean="0">
                <a:solidFill>
                  <a:prstClr val="black"/>
                </a:solidFill>
              </a:rPr>
              <a:t>18% </a:t>
            </a:r>
            <a:endParaRPr lang="en-US" sz="1050" kern="0" dirty="0">
              <a:solidFill>
                <a:prstClr val="black"/>
              </a:solidFill>
            </a:endParaRPr>
          </a:p>
        </p:txBody>
      </p:sp>
      <p:sp>
        <p:nvSpPr>
          <p:cNvPr id="447" name="Title 2"/>
          <p:cNvSpPr txBox="1">
            <a:spLocks/>
          </p:cNvSpPr>
          <p:nvPr/>
        </p:nvSpPr>
        <p:spPr>
          <a:xfrm>
            <a:off x="135724" y="770650"/>
            <a:ext cx="11616432" cy="43211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333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sz="1800" dirty="0" smtClean="0">
                <a:ln w="0"/>
                <a:blipFill dpi="0" rotWithShape="1">
                  <a:blip r:embed="rId17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+mn-lt"/>
                <a:ea typeface="+mn-ea"/>
                <a:cs typeface="+mn-cs"/>
              </a:rPr>
              <a:t>Home Appliance sector - CX </a:t>
            </a:r>
            <a:r>
              <a:rPr lang="en-US" sz="1800" dirty="0" smtClean="0">
                <a:ln w="0"/>
                <a:blipFill dpi="0" rotWithShape="1">
                  <a:blip r:embed="rId17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+mn-lt"/>
                <a:ea typeface="+mn-ea"/>
                <a:cs typeface="+mn-cs"/>
              </a:rPr>
              <a:t>Pipeline</a:t>
            </a:r>
            <a:endParaRPr lang="en-US" sz="1800" dirty="0">
              <a:ln w="0"/>
              <a:blipFill dpi="0" rotWithShape="1">
                <a:blip r:embed="rId17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+mn-lt"/>
              <a:ea typeface="+mn-ea"/>
              <a:cs typeface="+mn-cs"/>
            </a:endParaRPr>
          </a:p>
        </p:txBody>
      </p:sp>
      <p:sp>
        <p:nvSpPr>
          <p:cNvPr id="438" name="Abgerundetes Rechteck 206"/>
          <p:cNvSpPr/>
          <p:nvPr>
            <p:custDataLst>
              <p:tags r:id="rId1"/>
            </p:custDataLst>
          </p:nvPr>
        </p:nvSpPr>
        <p:spPr>
          <a:xfrm rot="20961354" flipH="1">
            <a:off x="3982736" y="748792"/>
            <a:ext cx="2240825" cy="800295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rgbClr val="92D050"/>
            </a:solidFill>
            <a:prstDash val="solid"/>
          </a:ln>
          <a:effectLst/>
        </p:spPr>
        <p:txBody>
          <a:bodyPr rtlCol="0" anchor="ctr"/>
          <a:lstStyle/>
          <a:p>
            <a:pPr algn="ctr" defTabSz="1016264">
              <a:defRPr/>
            </a:pPr>
            <a:r>
              <a:rPr lang="en-US" sz="1223" b="1" kern="0" dirty="0">
                <a:solidFill>
                  <a:srgbClr val="00B050"/>
                </a:solidFill>
              </a:rPr>
              <a:t>USECASE 1</a:t>
            </a:r>
          </a:p>
          <a:p>
            <a:pPr algn="ctr" defTabSz="1016264">
              <a:defRPr/>
            </a:pPr>
            <a:r>
              <a:rPr lang="en-US" sz="1223" kern="0" dirty="0" smtClean="0">
                <a:solidFill>
                  <a:prstClr val="black"/>
                </a:solidFill>
              </a:rPr>
              <a:t>Long Release cycles</a:t>
            </a:r>
            <a:endParaRPr lang="en-US" sz="1223" kern="0" dirty="0">
              <a:solidFill>
                <a:prstClr val="black"/>
              </a:solidFill>
            </a:endParaRPr>
          </a:p>
        </p:txBody>
      </p:sp>
      <p:sp>
        <p:nvSpPr>
          <p:cNvPr id="451" name="Abgerundetes Rechteck 206"/>
          <p:cNvSpPr/>
          <p:nvPr>
            <p:custDataLst>
              <p:tags r:id="rId2"/>
            </p:custDataLst>
          </p:nvPr>
        </p:nvSpPr>
        <p:spPr>
          <a:xfrm rot="20757157" flipH="1">
            <a:off x="7895838" y="452154"/>
            <a:ext cx="2240825" cy="800295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rgbClr val="92D050"/>
            </a:solidFill>
            <a:prstDash val="solid"/>
          </a:ln>
          <a:effectLst/>
        </p:spPr>
        <p:txBody>
          <a:bodyPr rtlCol="0" anchor="ctr"/>
          <a:lstStyle/>
          <a:p>
            <a:pPr algn="ctr" defTabSz="1016264">
              <a:defRPr/>
            </a:pPr>
            <a:r>
              <a:rPr lang="en-US" sz="1223" b="1" kern="0" dirty="0" smtClean="0">
                <a:solidFill>
                  <a:srgbClr val="00B050"/>
                </a:solidFill>
              </a:rPr>
              <a:t>USECASE 3</a:t>
            </a:r>
          </a:p>
          <a:p>
            <a:pPr algn="ctr" defTabSz="1016264">
              <a:defRPr/>
            </a:pPr>
            <a:r>
              <a:rPr lang="en-US" sz="1223" kern="0" dirty="0" smtClean="0">
                <a:solidFill>
                  <a:prstClr val="black"/>
                </a:solidFill>
              </a:rPr>
              <a:t>Support tickets increasing drastically.</a:t>
            </a:r>
            <a:endParaRPr lang="en-US" sz="1223" kern="0" dirty="0">
              <a:solidFill>
                <a:prstClr val="black"/>
              </a:solidFill>
            </a:endParaRPr>
          </a:p>
        </p:txBody>
      </p:sp>
      <p:sp>
        <p:nvSpPr>
          <p:cNvPr id="440" name="Abgerundetes Rechteck 204"/>
          <p:cNvSpPr/>
          <p:nvPr>
            <p:custDataLst>
              <p:tags r:id="rId3"/>
            </p:custDataLst>
          </p:nvPr>
        </p:nvSpPr>
        <p:spPr>
          <a:xfrm rot="20811896" flipH="1">
            <a:off x="5904091" y="553254"/>
            <a:ext cx="2231205" cy="720265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algn="ctr" defTabSz="1016264">
              <a:defRPr/>
            </a:pPr>
            <a:r>
              <a:rPr lang="en-US" sz="1223" b="1" kern="0" dirty="0">
                <a:solidFill>
                  <a:srgbClr val="00B050"/>
                </a:solidFill>
              </a:rPr>
              <a:t>USECASE 2</a:t>
            </a:r>
          </a:p>
          <a:p>
            <a:pPr algn="ctr" defTabSz="1016264">
              <a:defRPr/>
            </a:pPr>
            <a:r>
              <a:rPr lang="en-US" sz="1223" kern="0" dirty="0" smtClean="0">
                <a:solidFill>
                  <a:prstClr val="black"/>
                </a:solidFill>
              </a:rPr>
              <a:t>Delay in releasing Third party interfaces – Alexa, GH</a:t>
            </a:r>
            <a:endParaRPr lang="en-US" sz="1223" kern="0" dirty="0">
              <a:solidFill>
                <a:prstClr val="black"/>
              </a:solidFill>
            </a:endParaRPr>
          </a:p>
        </p:txBody>
      </p:sp>
      <p:sp>
        <p:nvSpPr>
          <p:cNvPr id="452" name="Rectangle 451"/>
          <p:cNvSpPr/>
          <p:nvPr/>
        </p:nvSpPr>
        <p:spPr>
          <a:xfrm>
            <a:off x="10268897" y="2677211"/>
            <a:ext cx="2010942" cy="730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000" b="1" kern="0" dirty="0">
                <a:solidFill>
                  <a:srgbClr val="00B050"/>
                </a:solidFill>
              </a:rPr>
              <a:t>USECASE </a:t>
            </a:r>
            <a:r>
              <a:rPr lang="en-US" sz="1000" b="1" kern="0" dirty="0" smtClean="0">
                <a:solidFill>
                  <a:srgbClr val="00B050"/>
                </a:solidFill>
              </a:rPr>
              <a:t>2</a:t>
            </a:r>
            <a:endParaRPr lang="en-US" sz="1000" b="1" kern="0" dirty="0">
              <a:solidFill>
                <a:srgbClr val="00B050"/>
              </a:solidFill>
            </a:endParaRPr>
          </a:p>
          <a:p>
            <a:pPr defTabSz="1016264">
              <a:defRPr/>
            </a:pPr>
            <a:r>
              <a:rPr lang="en-US" sz="1050" kern="0" dirty="0" smtClean="0">
                <a:solidFill>
                  <a:prstClr val="black"/>
                </a:solidFill>
              </a:rPr>
              <a:t>Automation of </a:t>
            </a:r>
            <a:r>
              <a:rPr lang="en-US" sz="1050" b="1" kern="0" dirty="0" smtClean="0">
                <a:solidFill>
                  <a:prstClr val="black"/>
                </a:solidFill>
              </a:rPr>
              <a:t>Voice enabled devices </a:t>
            </a:r>
            <a:r>
              <a:rPr lang="en-US" sz="1050" kern="0" dirty="0" smtClean="0">
                <a:solidFill>
                  <a:prstClr val="black"/>
                </a:solidFill>
              </a:rPr>
              <a:t>implemented.</a:t>
            </a:r>
          </a:p>
          <a:p>
            <a:pPr defTabSz="1016264">
              <a:defRPr/>
            </a:pPr>
            <a:r>
              <a:rPr lang="en-US" sz="1050" kern="0" dirty="0" smtClean="0">
                <a:solidFill>
                  <a:prstClr val="black"/>
                </a:solidFill>
              </a:rPr>
              <a:t>Reduced delay in feature release.</a:t>
            </a:r>
            <a:endParaRPr lang="en-US" sz="1050" kern="0" dirty="0">
              <a:solidFill>
                <a:prstClr val="black"/>
              </a:solidFill>
            </a:endParaRPr>
          </a:p>
        </p:txBody>
      </p:sp>
      <p:sp>
        <p:nvSpPr>
          <p:cNvPr id="453" name="Rectangle 452"/>
          <p:cNvSpPr/>
          <p:nvPr/>
        </p:nvSpPr>
        <p:spPr>
          <a:xfrm>
            <a:off x="9856910" y="3763473"/>
            <a:ext cx="2329917" cy="76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050" b="1" kern="0" dirty="0">
                <a:solidFill>
                  <a:srgbClr val="00B050"/>
                </a:solidFill>
              </a:rPr>
              <a:t>USECASE </a:t>
            </a:r>
            <a:r>
              <a:rPr lang="en-US" sz="1050" b="1" kern="0" dirty="0" smtClean="0">
                <a:solidFill>
                  <a:srgbClr val="00B050"/>
                </a:solidFill>
              </a:rPr>
              <a:t>3</a:t>
            </a:r>
            <a:endParaRPr lang="en-US" sz="1100" kern="0" dirty="0">
              <a:solidFill>
                <a:prstClr val="black"/>
              </a:solidFill>
            </a:endParaRPr>
          </a:p>
          <a:p>
            <a:pPr lvl="1"/>
            <a:r>
              <a:rPr lang="en-US" sz="1100" b="1" kern="0" dirty="0" smtClean="0">
                <a:solidFill>
                  <a:prstClr val="black"/>
                </a:solidFill>
              </a:rPr>
              <a:t>Defect Prediction </a:t>
            </a:r>
            <a:r>
              <a:rPr lang="en-US" sz="1100" kern="0" dirty="0" smtClean="0">
                <a:solidFill>
                  <a:prstClr val="black"/>
                </a:solidFill>
              </a:rPr>
              <a:t>: Input data from Market Study, Crowd Data, Support Tickets.</a:t>
            </a:r>
            <a:endParaRPr lang="en-US" sz="1050" kern="0" dirty="0">
              <a:solidFill>
                <a:srgbClr val="00B050"/>
              </a:solidFill>
            </a:endParaRPr>
          </a:p>
        </p:txBody>
      </p:sp>
      <p:sp>
        <p:nvSpPr>
          <p:cNvPr id="455" name="Rectangle 454"/>
          <p:cNvSpPr/>
          <p:nvPr/>
        </p:nvSpPr>
        <p:spPr>
          <a:xfrm>
            <a:off x="8847063" y="6131697"/>
            <a:ext cx="33489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GB" sz="1000" b="1" i="1" dirty="0" smtClean="0">
                <a:solidFill>
                  <a:srgbClr val="C00000"/>
                </a:solidFill>
              </a:rPr>
              <a:t>Enabled </a:t>
            </a:r>
            <a:r>
              <a:rPr lang="en-GB" sz="1000" b="1" i="1" dirty="0">
                <a:solidFill>
                  <a:srgbClr val="C00000"/>
                </a:solidFill>
              </a:rPr>
              <a:t>Fast Go-To </a:t>
            </a:r>
            <a:r>
              <a:rPr lang="en-GB" sz="1000" b="1" i="1" dirty="0" smtClean="0">
                <a:solidFill>
                  <a:srgbClr val="C00000"/>
                </a:solidFill>
              </a:rPr>
              <a:t>Market : Huge Market demand</a:t>
            </a:r>
            <a:endParaRPr lang="en-GB" sz="1000" b="1" i="1" dirty="0">
              <a:solidFill>
                <a:srgbClr val="C00000"/>
              </a:solidFill>
            </a:endParaRPr>
          </a:p>
        </p:txBody>
      </p:sp>
      <p:sp>
        <p:nvSpPr>
          <p:cNvPr id="456" name="Text Placeholder 2"/>
          <p:cNvSpPr txBox="1">
            <a:spLocks/>
          </p:cNvSpPr>
          <p:nvPr/>
        </p:nvSpPr>
        <p:spPr>
          <a:xfrm>
            <a:off x="35834" y="138348"/>
            <a:ext cx="104521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1982" indent="-251982" algn="l" defTabSz="914333" rtl="0" eaLnBrk="1" latinLnBrk="0" hangingPunct="1">
              <a:lnSpc>
                <a:spcPct val="89000"/>
              </a:lnSpc>
              <a:spcBef>
                <a:spcPts val="500"/>
              </a:spcBef>
              <a:buFont typeface="Wingdings 3" panose="05040102010807070707" pitchFamily="18" charset="2"/>
              <a:buNone/>
              <a:defRPr lang="de-DE" sz="28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7563" indent="-27358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Wingdings 3" panose="05040102010807070707" pitchFamily="18" charset="2"/>
              <a:buChar char="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746" indent="-205185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Bosch Office Sans" pitchFamily="2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982" marR="0" lvl="0" indent="-251982" algn="l" defTabSz="914333" rtl="0" eaLnBrk="1" fontAlgn="auto" latinLnBrk="0" hangingPunct="1">
              <a:lnSpc>
                <a:spcPct val="89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 3" panose="05040102010807070707" pitchFamily="18" charset="2"/>
              <a:buNone/>
              <a:tabLst/>
              <a:defRPr/>
            </a:pPr>
            <a:r>
              <a:rPr kumimoji="0" lang="en-GB" sz="2800" b="1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A80163"/>
                    </a:gs>
                    <a:gs pos="16000">
                      <a:srgbClr val="3F136C"/>
                    </a:gs>
                    <a:gs pos="48000">
                      <a:srgbClr val="0E78C5"/>
                    </a:gs>
                    <a:gs pos="31000">
                      <a:srgbClr val="08427E"/>
                    </a:gs>
                    <a:gs pos="97000">
                      <a:srgbClr val="0A5139"/>
                    </a:gs>
                    <a:gs pos="77922">
                      <a:srgbClr val="67B419"/>
                    </a:gs>
                    <a:gs pos="63000">
                      <a:srgbClr val="1399A0"/>
                    </a:gs>
                  </a:gsLst>
                  <a:lin ang="0" scaled="0"/>
                </a:gradFill>
                <a:effectLst/>
                <a:uLnTx/>
                <a:uFillTx/>
                <a:ea typeface="+mn-ea"/>
                <a:cs typeface="+mn-cs"/>
              </a:rPr>
              <a:t>Autonomous 1.0 : Light House Project</a:t>
            </a: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57" name="Abgerundetes Rechteck 206"/>
          <p:cNvSpPr/>
          <p:nvPr>
            <p:custDataLst>
              <p:tags r:id="rId4"/>
            </p:custDataLst>
          </p:nvPr>
        </p:nvSpPr>
        <p:spPr>
          <a:xfrm rot="20757157" flipH="1">
            <a:off x="9639021" y="553333"/>
            <a:ext cx="2240825" cy="800295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rgbClr val="92D050"/>
            </a:solidFill>
            <a:prstDash val="solid"/>
          </a:ln>
          <a:effectLst/>
        </p:spPr>
        <p:txBody>
          <a:bodyPr rtlCol="0" anchor="ctr"/>
          <a:lstStyle/>
          <a:p>
            <a:pPr algn="ctr" defTabSz="1016264">
              <a:defRPr/>
            </a:pPr>
            <a:r>
              <a:rPr lang="en-US" sz="1223" b="1" kern="0" dirty="0" smtClean="0">
                <a:solidFill>
                  <a:srgbClr val="00B050"/>
                </a:solidFill>
              </a:rPr>
              <a:t>USECASE 4</a:t>
            </a:r>
          </a:p>
          <a:p>
            <a:pPr algn="ctr" defTabSz="1016264">
              <a:defRPr/>
            </a:pPr>
            <a:r>
              <a:rPr lang="en-US" sz="1223" kern="0" dirty="0" smtClean="0">
                <a:solidFill>
                  <a:prstClr val="black"/>
                </a:solidFill>
              </a:rPr>
              <a:t>Delayed Feedback </a:t>
            </a:r>
            <a:r>
              <a:rPr lang="en-US" sz="1223" kern="0" dirty="0">
                <a:solidFill>
                  <a:prstClr val="black"/>
                </a:solidFill>
              </a:rPr>
              <a:t/>
            </a:r>
            <a:br>
              <a:rPr lang="en-US" sz="1223" kern="0" dirty="0">
                <a:solidFill>
                  <a:prstClr val="black"/>
                </a:solidFill>
              </a:rPr>
            </a:br>
            <a:r>
              <a:rPr lang="en-US" sz="1223" kern="0" dirty="0">
                <a:solidFill>
                  <a:prstClr val="black"/>
                </a:solidFill>
              </a:rPr>
              <a:t>for SW Developer </a:t>
            </a:r>
            <a:br>
              <a:rPr lang="en-US" sz="1223" kern="0" dirty="0">
                <a:solidFill>
                  <a:prstClr val="black"/>
                </a:solidFill>
              </a:rPr>
            </a:br>
            <a:endParaRPr lang="en-US" sz="1223" kern="0" dirty="0">
              <a:solidFill>
                <a:prstClr val="black"/>
              </a:solidFill>
            </a:endParaRPr>
          </a:p>
        </p:txBody>
      </p:sp>
      <p:sp>
        <p:nvSpPr>
          <p:cNvPr id="459" name="Rectangle 458"/>
          <p:cNvSpPr/>
          <p:nvPr/>
        </p:nvSpPr>
        <p:spPr>
          <a:xfrm>
            <a:off x="9795446" y="4705657"/>
            <a:ext cx="2396036" cy="1054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000" b="1" kern="0" dirty="0">
                <a:solidFill>
                  <a:srgbClr val="00B050"/>
                </a:solidFill>
              </a:rPr>
              <a:t>USECASE </a:t>
            </a:r>
            <a:r>
              <a:rPr lang="en-US" sz="1000" b="1" kern="0" dirty="0" smtClean="0">
                <a:solidFill>
                  <a:srgbClr val="00B050"/>
                </a:solidFill>
              </a:rPr>
              <a:t>4</a:t>
            </a:r>
            <a:endParaRPr lang="en-US" sz="1050" kern="0" dirty="0">
              <a:solidFill>
                <a:prstClr val="black"/>
              </a:solidFill>
            </a:endParaRPr>
          </a:p>
          <a:p>
            <a:pPr lvl="1"/>
            <a:r>
              <a:rPr lang="en-US" sz="1050" b="1" kern="0" dirty="0" smtClean="0">
                <a:solidFill>
                  <a:prstClr val="black"/>
                </a:solidFill>
              </a:rPr>
              <a:t>Machine based analysis &amp; Code reviews.</a:t>
            </a:r>
          </a:p>
          <a:p>
            <a:pPr lvl="1"/>
            <a:r>
              <a:rPr lang="en-US" sz="1050" kern="0" dirty="0" smtClean="0">
                <a:solidFill>
                  <a:prstClr val="black"/>
                </a:solidFill>
              </a:rPr>
              <a:t>Developer’s effort saving : 24 PYO (4000 </a:t>
            </a:r>
            <a:r>
              <a:rPr lang="en-US" sz="1050" kern="0" dirty="0" err="1" smtClean="0">
                <a:solidFill>
                  <a:prstClr val="black"/>
                </a:solidFill>
              </a:rPr>
              <a:t>hrs</a:t>
            </a:r>
            <a:r>
              <a:rPr lang="en-US" sz="1050" kern="0" dirty="0" smtClean="0">
                <a:solidFill>
                  <a:prstClr val="black"/>
                </a:solidFill>
              </a:rPr>
              <a:t> – extrapolating to year)</a:t>
            </a:r>
            <a:endParaRPr lang="en-US" sz="1000" kern="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85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K_DONE" val="1"/>
  <p:tag name="COLORSETCLASSNAME" val="ColorSet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K_DONE" val="1"/>
  <p:tag name="COLORSETCLASSNAME" val="ColorSet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K_DONE" val="1"/>
  <p:tag name="COLORSETCLASSNAME" val="ColorSet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K_DONE" val="1"/>
  <p:tag name="COLORSETCLASSNAME" val="ColorSet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K_DONE" val="1"/>
  <p:tag name="COLORSETCLASSNAME" val="ColorSet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-2;-2;-1;-2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-2;-2;-1;-2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K_DONE" val="1"/>
  <p:tag name="COLORSETCLASSNAME" val="ColorSet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-2;-2;-1;-2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LightBlue;-1;-2;-2;-1;-2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-2;-2;-1;-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LightBlue;-1;-2;-2;-1;-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Violet;-1;-2;-2;-1;-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Violet;-1;-2;-2;-1;-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Violet;-1;-2;-2;-1;-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Violet;-1;-2;-2;-1;-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Violet;-1;-2;-2;-1;-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LightBlue;-1;-2;-2;-1;-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DarkBlue;-1;-1;-1;-1;-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DarkBlue;-1;-1;-1;-1;-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DarkBlue;-1;-1;-1;-1;-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DarkBlue;-1;-1;-1;-1;-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DarkBlue;-1;-1;-1;-1;-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Primary;-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Violet;-1;-1;-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3;-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3;-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3;-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3;-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K_DONE" val="1"/>
  <p:tag name="COLORSETCLASSNAME" val="ColorSet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-2;-2;-1;-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K_DONE" val="1"/>
  <p:tag name="COLORSETCLASSNAME" val="ColorSet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K_DONE" val="1"/>
  <p:tag name="COLORSETCLASSNAME" val="ColorSet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-2;-2;-1;-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LightBlue;-1;-2;-2;-1;-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LightBlue;-1;-2;-2;-1;-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963</Words>
  <Application>Microsoft Office PowerPoint</Application>
  <PresentationFormat>Widescreen</PresentationFormat>
  <Paragraphs>315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Bosch Office Sans</vt:lpstr>
      <vt:lpstr>Calibri</vt:lpstr>
      <vt:lpstr>Calibri Light</vt:lpstr>
      <vt:lpstr>Wingdings</vt:lpstr>
      <vt:lpstr>Wingdings 3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Narang Shilpa (M/NET)</dc:creator>
  <cp:lastModifiedBy>Narang Shilpa (M/NET)</cp:lastModifiedBy>
  <cp:revision>122</cp:revision>
  <dcterms:created xsi:type="dcterms:W3CDTF">2021-06-11T18:22:40Z</dcterms:created>
  <dcterms:modified xsi:type="dcterms:W3CDTF">2021-06-14T06:36:38Z</dcterms:modified>
</cp:coreProperties>
</file>