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89" r:id="rId5"/>
    <p:sldId id="290" r:id="rId6"/>
    <p:sldId id="28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30E"/>
    <a:srgbClr val="16D6C3"/>
    <a:srgbClr val="FE79C6"/>
    <a:srgbClr val="1D36C7"/>
    <a:srgbClr val="E8E6E6"/>
    <a:srgbClr val="1D34C6"/>
    <a:srgbClr val="1D34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046B0B-4B76-40F3-9523-762AFD38C3AA}" v="277" dt="2021-01-12T16:56:12.4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hant J Bhutia" userId="772f56b0-4ff5-4a0e-880d-39da6e740359" providerId="ADAL" clId="{F9046B0B-4B76-40F3-9523-762AFD38C3AA}"/>
    <pc:docChg chg="undo custSel addSld delSld modSld sldOrd">
      <pc:chgData name="Sidhant J Bhutia" userId="772f56b0-4ff5-4a0e-880d-39da6e740359" providerId="ADAL" clId="{F9046B0B-4B76-40F3-9523-762AFD38C3AA}" dt="2021-01-12T16:56:23.695" v="3240" actId="20577"/>
      <pc:docMkLst>
        <pc:docMk/>
      </pc:docMkLst>
      <pc:sldChg chg="del">
        <pc:chgData name="Sidhant J Bhutia" userId="772f56b0-4ff5-4a0e-880d-39da6e740359" providerId="ADAL" clId="{F9046B0B-4B76-40F3-9523-762AFD38C3AA}" dt="2021-01-12T09:46:44.124" v="0" actId="2696"/>
        <pc:sldMkLst>
          <pc:docMk/>
          <pc:sldMk cId="3830843291" sldId="256"/>
        </pc:sldMkLst>
      </pc:sldChg>
      <pc:sldChg chg="delSp modSp">
        <pc:chgData name="Sidhant J Bhutia" userId="772f56b0-4ff5-4a0e-880d-39da6e740359" providerId="ADAL" clId="{F9046B0B-4B76-40F3-9523-762AFD38C3AA}" dt="2021-01-12T14:40:01.480" v="2721" actId="207"/>
        <pc:sldMkLst>
          <pc:docMk/>
          <pc:sldMk cId="3435055002" sldId="282"/>
        </pc:sldMkLst>
        <pc:spChg chg="mod">
          <ac:chgData name="Sidhant J Bhutia" userId="772f56b0-4ff5-4a0e-880d-39da6e740359" providerId="ADAL" clId="{F9046B0B-4B76-40F3-9523-762AFD38C3AA}" dt="2021-01-12T14:40:01.480" v="2721" actId="207"/>
          <ac:spMkLst>
            <pc:docMk/>
            <pc:sldMk cId="3435055002" sldId="282"/>
            <ac:spMk id="2" creationId="{4A0A9463-CD7E-4864-BD31-65FAC325E6D3}"/>
          </ac:spMkLst>
        </pc:spChg>
        <pc:spChg chg="mod">
          <ac:chgData name="Sidhant J Bhutia" userId="772f56b0-4ff5-4a0e-880d-39da6e740359" providerId="ADAL" clId="{F9046B0B-4B76-40F3-9523-762AFD38C3AA}" dt="2021-01-12T14:40:01.480" v="2721" actId="207"/>
          <ac:spMkLst>
            <pc:docMk/>
            <pc:sldMk cId="3435055002" sldId="282"/>
            <ac:spMk id="3" creationId="{7913CDD3-8E51-4DCD-8F61-BCF90F7B4BDD}"/>
          </ac:spMkLst>
        </pc:spChg>
        <pc:spChg chg="del">
          <ac:chgData name="Sidhant J Bhutia" userId="772f56b0-4ff5-4a0e-880d-39da6e740359" providerId="ADAL" clId="{F9046B0B-4B76-40F3-9523-762AFD38C3AA}" dt="2021-01-12T09:46:47.770" v="1" actId="478"/>
          <ac:spMkLst>
            <pc:docMk/>
            <pc:sldMk cId="3435055002" sldId="282"/>
            <ac:spMk id="4" creationId="{84568D74-7194-4A61-80BF-157CA73BD6C2}"/>
          </ac:spMkLst>
        </pc:spChg>
      </pc:sldChg>
      <pc:sldChg chg="addSp delSp modSp">
        <pc:chgData name="Sidhant J Bhutia" userId="772f56b0-4ff5-4a0e-880d-39da6e740359" providerId="ADAL" clId="{F9046B0B-4B76-40F3-9523-762AFD38C3AA}" dt="2021-01-12T14:39:40" v="2720" actId="1076"/>
        <pc:sldMkLst>
          <pc:docMk/>
          <pc:sldMk cId="1210488573" sldId="283"/>
        </pc:sldMkLst>
        <pc:spChg chg="mod">
          <ac:chgData name="Sidhant J Bhutia" userId="772f56b0-4ff5-4a0e-880d-39da6e740359" providerId="ADAL" clId="{F9046B0B-4B76-40F3-9523-762AFD38C3AA}" dt="2021-01-12T09:53:11.399" v="50" actId="207"/>
          <ac:spMkLst>
            <pc:docMk/>
            <pc:sldMk cId="1210488573" sldId="283"/>
            <ac:spMk id="2" creationId="{09388397-DF7B-42F1-84DC-A1836B8161F0}"/>
          </ac:spMkLst>
        </pc:spChg>
        <pc:spChg chg="mod">
          <ac:chgData name="Sidhant J Bhutia" userId="772f56b0-4ff5-4a0e-880d-39da6e740359" providerId="ADAL" clId="{F9046B0B-4B76-40F3-9523-762AFD38C3AA}" dt="2021-01-12T14:38:45.487" v="2705" actId="2711"/>
          <ac:spMkLst>
            <pc:docMk/>
            <pc:sldMk cId="1210488573" sldId="283"/>
            <ac:spMk id="4" creationId="{D08F1FAC-32F8-4CBF-8D9C-3D53FF907599}"/>
          </ac:spMkLst>
        </pc:spChg>
        <pc:spChg chg="mod">
          <ac:chgData name="Sidhant J Bhutia" userId="772f56b0-4ff5-4a0e-880d-39da6e740359" providerId="ADAL" clId="{F9046B0B-4B76-40F3-9523-762AFD38C3AA}" dt="2021-01-12T14:38:45.487" v="2705" actId="2711"/>
          <ac:spMkLst>
            <pc:docMk/>
            <pc:sldMk cId="1210488573" sldId="283"/>
            <ac:spMk id="5" creationId="{DA7648A4-E04D-4954-8D2C-88918B1883CC}"/>
          </ac:spMkLst>
        </pc:spChg>
        <pc:spChg chg="mod">
          <ac:chgData name="Sidhant J Bhutia" userId="772f56b0-4ff5-4a0e-880d-39da6e740359" providerId="ADAL" clId="{F9046B0B-4B76-40F3-9523-762AFD38C3AA}" dt="2021-01-12T14:38:45.487" v="2705" actId="2711"/>
          <ac:spMkLst>
            <pc:docMk/>
            <pc:sldMk cId="1210488573" sldId="283"/>
            <ac:spMk id="6" creationId="{B76B9EC6-7993-4181-9E70-41C1BD2A682B}"/>
          </ac:spMkLst>
        </pc:spChg>
        <pc:spChg chg="mod">
          <ac:chgData name="Sidhant J Bhutia" userId="772f56b0-4ff5-4a0e-880d-39da6e740359" providerId="ADAL" clId="{F9046B0B-4B76-40F3-9523-762AFD38C3AA}" dt="2021-01-12T14:38:45.487" v="2705" actId="2711"/>
          <ac:spMkLst>
            <pc:docMk/>
            <pc:sldMk cId="1210488573" sldId="283"/>
            <ac:spMk id="7" creationId="{BAD7F833-5EEB-4C6A-9A4E-61334A132C7F}"/>
          </ac:spMkLst>
        </pc:spChg>
        <pc:spChg chg="mod">
          <ac:chgData name="Sidhant J Bhutia" userId="772f56b0-4ff5-4a0e-880d-39da6e740359" providerId="ADAL" clId="{F9046B0B-4B76-40F3-9523-762AFD38C3AA}" dt="2021-01-12T14:39:10.821" v="2708" actId="403"/>
          <ac:spMkLst>
            <pc:docMk/>
            <pc:sldMk cId="1210488573" sldId="283"/>
            <ac:spMk id="8" creationId="{7CB5FF93-0A6E-42EA-BA8C-2D4EF75D6B7F}"/>
          </ac:spMkLst>
        </pc:spChg>
        <pc:spChg chg="mod">
          <ac:chgData name="Sidhant J Bhutia" userId="772f56b0-4ff5-4a0e-880d-39da6e740359" providerId="ADAL" clId="{F9046B0B-4B76-40F3-9523-762AFD38C3AA}" dt="2021-01-12T14:39:10.821" v="2708" actId="403"/>
          <ac:spMkLst>
            <pc:docMk/>
            <pc:sldMk cId="1210488573" sldId="283"/>
            <ac:spMk id="9" creationId="{F7937730-5F55-4AA0-B70B-3663F2BD2CBD}"/>
          </ac:spMkLst>
        </pc:spChg>
        <pc:spChg chg="mod">
          <ac:chgData name="Sidhant J Bhutia" userId="772f56b0-4ff5-4a0e-880d-39da6e740359" providerId="ADAL" clId="{F9046B0B-4B76-40F3-9523-762AFD38C3AA}" dt="2021-01-12T14:39:10.821" v="2708" actId="403"/>
          <ac:spMkLst>
            <pc:docMk/>
            <pc:sldMk cId="1210488573" sldId="283"/>
            <ac:spMk id="10" creationId="{58D8C3AD-52EB-404E-90DA-1F71708EF08F}"/>
          </ac:spMkLst>
        </pc:spChg>
        <pc:spChg chg="mod">
          <ac:chgData name="Sidhant J Bhutia" userId="772f56b0-4ff5-4a0e-880d-39da6e740359" providerId="ADAL" clId="{F9046B0B-4B76-40F3-9523-762AFD38C3AA}" dt="2021-01-12T14:39:10.821" v="2708" actId="403"/>
          <ac:spMkLst>
            <pc:docMk/>
            <pc:sldMk cId="1210488573" sldId="283"/>
            <ac:spMk id="11" creationId="{68F9E43D-1576-4FED-945A-11C2824993E8}"/>
          </ac:spMkLst>
        </pc:spChg>
        <pc:spChg chg="mod">
          <ac:chgData name="Sidhant J Bhutia" userId="772f56b0-4ff5-4a0e-880d-39da6e740359" providerId="ADAL" clId="{F9046B0B-4B76-40F3-9523-762AFD38C3AA}" dt="2021-01-12T14:38:45.487" v="2705" actId="2711"/>
          <ac:spMkLst>
            <pc:docMk/>
            <pc:sldMk cId="1210488573" sldId="283"/>
            <ac:spMk id="12" creationId="{6DF30B8F-EFEC-46FD-B21F-B9FD39E6A2C7}"/>
          </ac:spMkLst>
        </pc:spChg>
        <pc:spChg chg="mod">
          <ac:chgData name="Sidhant J Bhutia" userId="772f56b0-4ff5-4a0e-880d-39da6e740359" providerId="ADAL" clId="{F9046B0B-4B76-40F3-9523-762AFD38C3AA}" dt="2021-01-12T14:38:45.487" v="2705" actId="2711"/>
          <ac:spMkLst>
            <pc:docMk/>
            <pc:sldMk cId="1210488573" sldId="283"/>
            <ac:spMk id="13" creationId="{2D3F4A6A-6D9C-4E0F-95F7-8C797F55AF0B}"/>
          </ac:spMkLst>
        </pc:spChg>
        <pc:spChg chg="mod">
          <ac:chgData name="Sidhant J Bhutia" userId="772f56b0-4ff5-4a0e-880d-39da6e740359" providerId="ADAL" clId="{F9046B0B-4B76-40F3-9523-762AFD38C3AA}" dt="2021-01-12T14:38:45.487" v="2705" actId="2711"/>
          <ac:spMkLst>
            <pc:docMk/>
            <pc:sldMk cId="1210488573" sldId="283"/>
            <ac:spMk id="14" creationId="{0EE62D71-EEC9-4979-8BCF-9D77C1DFB405}"/>
          </ac:spMkLst>
        </pc:spChg>
        <pc:spChg chg="mod">
          <ac:chgData name="Sidhant J Bhutia" userId="772f56b0-4ff5-4a0e-880d-39da6e740359" providerId="ADAL" clId="{F9046B0B-4B76-40F3-9523-762AFD38C3AA}" dt="2021-01-12T14:38:45.487" v="2705" actId="2711"/>
          <ac:spMkLst>
            <pc:docMk/>
            <pc:sldMk cId="1210488573" sldId="283"/>
            <ac:spMk id="15" creationId="{DA537659-61D8-43FC-99D4-DE040EF589CA}"/>
          </ac:spMkLst>
        </pc:spChg>
        <pc:spChg chg="mod">
          <ac:chgData name="Sidhant J Bhutia" userId="772f56b0-4ff5-4a0e-880d-39da6e740359" providerId="ADAL" clId="{F9046B0B-4B76-40F3-9523-762AFD38C3AA}" dt="2021-01-12T14:38:45.487" v="2705" actId="2711"/>
          <ac:spMkLst>
            <pc:docMk/>
            <pc:sldMk cId="1210488573" sldId="283"/>
            <ac:spMk id="16" creationId="{4555F0B6-494A-40A1-A67B-DB6877F426D4}"/>
          </ac:spMkLst>
        </pc:spChg>
        <pc:spChg chg="mod">
          <ac:chgData name="Sidhant J Bhutia" userId="772f56b0-4ff5-4a0e-880d-39da6e740359" providerId="ADAL" clId="{F9046B0B-4B76-40F3-9523-762AFD38C3AA}" dt="2021-01-12T14:38:45.487" v="2705" actId="2711"/>
          <ac:spMkLst>
            <pc:docMk/>
            <pc:sldMk cId="1210488573" sldId="283"/>
            <ac:spMk id="17" creationId="{9E7B3775-C777-44BF-81C8-B4916A817695}"/>
          </ac:spMkLst>
        </pc:spChg>
        <pc:spChg chg="mod">
          <ac:chgData name="Sidhant J Bhutia" userId="772f56b0-4ff5-4a0e-880d-39da6e740359" providerId="ADAL" clId="{F9046B0B-4B76-40F3-9523-762AFD38C3AA}" dt="2021-01-12T14:38:45.487" v="2705" actId="2711"/>
          <ac:spMkLst>
            <pc:docMk/>
            <pc:sldMk cId="1210488573" sldId="283"/>
            <ac:spMk id="18" creationId="{5237C917-A27E-4096-954A-C81E6D0E03F9}"/>
          </ac:spMkLst>
        </pc:spChg>
        <pc:spChg chg="mod">
          <ac:chgData name="Sidhant J Bhutia" userId="772f56b0-4ff5-4a0e-880d-39da6e740359" providerId="ADAL" clId="{F9046B0B-4B76-40F3-9523-762AFD38C3AA}" dt="2021-01-12T14:38:45.487" v="2705" actId="2711"/>
          <ac:spMkLst>
            <pc:docMk/>
            <pc:sldMk cId="1210488573" sldId="283"/>
            <ac:spMk id="19" creationId="{F37297B3-4351-49F7-ADCA-1CFB1B7F6ECA}"/>
          </ac:spMkLst>
        </pc:spChg>
        <pc:spChg chg="add mod">
          <ac:chgData name="Sidhant J Bhutia" userId="772f56b0-4ff5-4a0e-880d-39da6e740359" providerId="ADAL" clId="{F9046B0B-4B76-40F3-9523-762AFD38C3AA}" dt="2021-01-12T14:39:32.121" v="2719" actId="164"/>
          <ac:spMkLst>
            <pc:docMk/>
            <pc:sldMk cId="1210488573" sldId="283"/>
            <ac:spMk id="22" creationId="{AC5CEBDD-C958-4D85-92AC-71D6E1ACBEDF}"/>
          </ac:spMkLst>
        </pc:spChg>
        <pc:spChg chg="add mod">
          <ac:chgData name="Sidhant J Bhutia" userId="772f56b0-4ff5-4a0e-880d-39da6e740359" providerId="ADAL" clId="{F9046B0B-4B76-40F3-9523-762AFD38C3AA}" dt="2021-01-12T14:39:32.121" v="2719" actId="164"/>
          <ac:spMkLst>
            <pc:docMk/>
            <pc:sldMk cId="1210488573" sldId="283"/>
            <ac:spMk id="23" creationId="{E38884AD-01A2-4BE9-BF84-608116F3DFCD}"/>
          </ac:spMkLst>
        </pc:spChg>
        <pc:spChg chg="add mod">
          <ac:chgData name="Sidhant J Bhutia" userId="772f56b0-4ff5-4a0e-880d-39da6e740359" providerId="ADAL" clId="{F9046B0B-4B76-40F3-9523-762AFD38C3AA}" dt="2021-01-12T14:39:32.121" v="2719" actId="164"/>
          <ac:spMkLst>
            <pc:docMk/>
            <pc:sldMk cId="1210488573" sldId="283"/>
            <ac:spMk id="24" creationId="{75BD2FE6-95BF-424D-8A08-F1C0FC0D1AE9}"/>
          </ac:spMkLst>
        </pc:spChg>
        <pc:spChg chg="add mod">
          <ac:chgData name="Sidhant J Bhutia" userId="772f56b0-4ff5-4a0e-880d-39da6e740359" providerId="ADAL" clId="{F9046B0B-4B76-40F3-9523-762AFD38C3AA}" dt="2021-01-12T14:39:32.121" v="2719" actId="164"/>
          <ac:spMkLst>
            <pc:docMk/>
            <pc:sldMk cId="1210488573" sldId="283"/>
            <ac:spMk id="25" creationId="{CB4AD424-F1FC-4906-941A-7F29542D7425}"/>
          </ac:spMkLst>
        </pc:spChg>
        <pc:grpChg chg="add mod">
          <ac:chgData name="Sidhant J Bhutia" userId="772f56b0-4ff5-4a0e-880d-39da6e740359" providerId="ADAL" clId="{F9046B0B-4B76-40F3-9523-762AFD38C3AA}" dt="2021-01-12T14:39:32.121" v="2719" actId="164"/>
          <ac:grpSpMkLst>
            <pc:docMk/>
            <pc:sldMk cId="1210488573" sldId="283"/>
            <ac:grpSpMk id="3" creationId="{4A3E6499-9BFC-4DF1-B587-BDCA5AD3C110}"/>
          </ac:grpSpMkLst>
        </pc:grpChg>
        <pc:grpChg chg="add mod">
          <ac:chgData name="Sidhant J Bhutia" userId="772f56b0-4ff5-4a0e-880d-39da6e740359" providerId="ADAL" clId="{F9046B0B-4B76-40F3-9523-762AFD38C3AA}" dt="2021-01-12T14:39:40" v="2720" actId="1076"/>
          <ac:grpSpMkLst>
            <pc:docMk/>
            <pc:sldMk cId="1210488573" sldId="283"/>
            <ac:grpSpMk id="26" creationId="{E6484EE0-CF1D-4F88-8E47-A2409B1FDCA8}"/>
          </ac:grpSpMkLst>
        </pc:grpChg>
        <pc:picChg chg="add del">
          <ac:chgData name="Sidhant J Bhutia" userId="772f56b0-4ff5-4a0e-880d-39da6e740359" providerId="ADAL" clId="{F9046B0B-4B76-40F3-9523-762AFD38C3AA}" dt="2021-01-12T09:52:51.012" v="47"/>
          <ac:picMkLst>
            <pc:docMk/>
            <pc:sldMk cId="1210488573" sldId="283"/>
            <ac:picMk id="20" creationId="{9F1A05B4-FC6E-7846-9AF4-1E6E6C9298CA}"/>
          </ac:picMkLst>
        </pc:picChg>
        <pc:picChg chg="add del mod">
          <ac:chgData name="Sidhant J Bhutia" userId="772f56b0-4ff5-4a0e-880d-39da6e740359" providerId="ADAL" clId="{F9046B0B-4B76-40F3-9523-762AFD38C3AA}" dt="2021-01-12T14:39:24.278" v="2718" actId="478"/>
          <ac:picMkLst>
            <pc:docMk/>
            <pc:sldMk cId="1210488573" sldId="283"/>
            <ac:picMk id="21" creationId="{4432EEC0-04AA-4D8D-8089-DFAAB94D29F6}"/>
          </ac:picMkLst>
        </pc:picChg>
      </pc:sldChg>
      <pc:sldChg chg="addSp delSp modSp add">
        <pc:chgData name="Sidhant J Bhutia" userId="772f56b0-4ff5-4a0e-880d-39da6e740359" providerId="ADAL" clId="{F9046B0B-4B76-40F3-9523-762AFD38C3AA}" dt="2021-01-12T12:53:21.584" v="1291" actId="20577"/>
        <pc:sldMkLst>
          <pc:docMk/>
          <pc:sldMk cId="3097816202" sldId="284"/>
        </pc:sldMkLst>
        <pc:spChg chg="mod">
          <ac:chgData name="Sidhant J Bhutia" userId="772f56b0-4ff5-4a0e-880d-39da6e740359" providerId="ADAL" clId="{F9046B0B-4B76-40F3-9523-762AFD38C3AA}" dt="2021-01-12T10:46:49.620" v="190" actId="20577"/>
          <ac:spMkLst>
            <pc:docMk/>
            <pc:sldMk cId="3097816202" sldId="284"/>
            <ac:spMk id="2" creationId="{09388397-DF7B-42F1-84DC-A1836B8161F0}"/>
          </ac:spMkLst>
        </pc:spChg>
        <pc:spChg chg="add mod">
          <ac:chgData name="Sidhant J Bhutia" userId="772f56b0-4ff5-4a0e-880d-39da6e740359" providerId="ADAL" clId="{F9046B0B-4B76-40F3-9523-762AFD38C3AA}" dt="2021-01-12T11:34:58.414" v="671" actId="164"/>
          <ac:spMkLst>
            <pc:docMk/>
            <pc:sldMk cId="3097816202" sldId="284"/>
            <ac:spMk id="20" creationId="{3EB1205E-1C3A-476A-A1EA-0918D02F2ECD}"/>
          </ac:spMkLst>
        </pc:spChg>
        <pc:spChg chg="mod">
          <ac:chgData name="Sidhant J Bhutia" userId="772f56b0-4ff5-4a0e-880d-39da6e740359" providerId="ADAL" clId="{F9046B0B-4B76-40F3-9523-762AFD38C3AA}" dt="2021-01-12T10:51:08.533" v="207" actId="207"/>
          <ac:spMkLst>
            <pc:docMk/>
            <pc:sldMk cId="3097816202" sldId="284"/>
            <ac:spMk id="26" creationId="{5446266A-A0D8-434E-A711-01F8900D54C4}"/>
          </ac:spMkLst>
        </pc:spChg>
        <pc:spChg chg="mod">
          <ac:chgData name="Sidhant J Bhutia" userId="772f56b0-4ff5-4a0e-880d-39da6e740359" providerId="ADAL" clId="{F9046B0B-4B76-40F3-9523-762AFD38C3AA}" dt="2021-01-12T10:51:08.533" v="207" actId="207"/>
          <ac:spMkLst>
            <pc:docMk/>
            <pc:sldMk cId="3097816202" sldId="284"/>
            <ac:spMk id="27" creationId="{EF5BC9CB-FF57-4D72-A4A8-B405BFE5B37C}"/>
          </ac:spMkLst>
        </pc:spChg>
        <pc:spChg chg="mod">
          <ac:chgData name="Sidhant J Bhutia" userId="772f56b0-4ff5-4a0e-880d-39da6e740359" providerId="ADAL" clId="{F9046B0B-4B76-40F3-9523-762AFD38C3AA}" dt="2021-01-12T10:50:49.234" v="204" actId="1582"/>
          <ac:spMkLst>
            <pc:docMk/>
            <pc:sldMk cId="3097816202" sldId="284"/>
            <ac:spMk id="28" creationId="{45FA0336-325A-42BB-B736-31F5DFD215BE}"/>
          </ac:spMkLst>
        </pc:spChg>
        <pc:spChg chg="mod">
          <ac:chgData name="Sidhant J Bhutia" userId="772f56b0-4ff5-4a0e-880d-39da6e740359" providerId="ADAL" clId="{F9046B0B-4B76-40F3-9523-762AFD38C3AA}" dt="2021-01-12T10:50:49.234" v="204" actId="1582"/>
          <ac:spMkLst>
            <pc:docMk/>
            <pc:sldMk cId="3097816202" sldId="284"/>
            <ac:spMk id="29" creationId="{C0F647AF-99E5-42FD-B0F2-895C66056C11}"/>
          </ac:spMkLst>
        </pc:spChg>
        <pc:spChg chg="mod">
          <ac:chgData name="Sidhant J Bhutia" userId="772f56b0-4ff5-4a0e-880d-39da6e740359" providerId="ADAL" clId="{F9046B0B-4B76-40F3-9523-762AFD38C3AA}" dt="2021-01-12T10:50:49.234" v="204" actId="1582"/>
          <ac:spMkLst>
            <pc:docMk/>
            <pc:sldMk cId="3097816202" sldId="284"/>
            <ac:spMk id="30" creationId="{4CA47E09-2D14-4B58-A14B-6C64CC4851A3}"/>
          </ac:spMkLst>
        </pc:spChg>
        <pc:spChg chg="mod">
          <ac:chgData name="Sidhant J Bhutia" userId="772f56b0-4ff5-4a0e-880d-39da6e740359" providerId="ADAL" clId="{F9046B0B-4B76-40F3-9523-762AFD38C3AA}" dt="2021-01-12T10:49:31.536" v="201" actId="208"/>
          <ac:spMkLst>
            <pc:docMk/>
            <pc:sldMk cId="3097816202" sldId="284"/>
            <ac:spMk id="31" creationId="{30528CA9-8F5C-4645-922E-F5E48D57B5F0}"/>
          </ac:spMkLst>
        </pc:spChg>
        <pc:spChg chg="mod">
          <ac:chgData name="Sidhant J Bhutia" userId="772f56b0-4ff5-4a0e-880d-39da6e740359" providerId="ADAL" clId="{F9046B0B-4B76-40F3-9523-762AFD38C3AA}" dt="2021-01-12T11:24:09.070" v="536" actId="14100"/>
          <ac:spMkLst>
            <pc:docMk/>
            <pc:sldMk cId="3097816202" sldId="284"/>
            <ac:spMk id="32" creationId="{5B263A65-E9D8-4EFE-AA71-1887DCB639FE}"/>
          </ac:spMkLst>
        </pc:spChg>
        <pc:spChg chg="mod">
          <ac:chgData name="Sidhant J Bhutia" userId="772f56b0-4ff5-4a0e-880d-39da6e740359" providerId="ADAL" clId="{F9046B0B-4B76-40F3-9523-762AFD38C3AA}" dt="2021-01-12T10:49:31.536" v="201" actId="208"/>
          <ac:spMkLst>
            <pc:docMk/>
            <pc:sldMk cId="3097816202" sldId="284"/>
            <ac:spMk id="33" creationId="{B22C09D0-910F-4AFA-93E0-1AAFBC8502BC}"/>
          </ac:spMkLst>
        </pc:spChg>
        <pc:spChg chg="add mod">
          <ac:chgData name="Sidhant J Bhutia" userId="772f56b0-4ff5-4a0e-880d-39da6e740359" providerId="ADAL" clId="{F9046B0B-4B76-40F3-9523-762AFD38C3AA}" dt="2021-01-12T11:34:58.414" v="671" actId="164"/>
          <ac:spMkLst>
            <pc:docMk/>
            <pc:sldMk cId="3097816202" sldId="284"/>
            <ac:spMk id="34" creationId="{FC66CB87-4905-43E4-AAD4-D57A3346043F}"/>
          </ac:spMkLst>
        </pc:spChg>
        <pc:spChg chg="add mod">
          <ac:chgData name="Sidhant J Bhutia" userId="772f56b0-4ff5-4a0e-880d-39da6e740359" providerId="ADAL" clId="{F9046B0B-4B76-40F3-9523-762AFD38C3AA}" dt="2021-01-12T11:45:38.804" v="788" actId="1076"/>
          <ac:spMkLst>
            <pc:docMk/>
            <pc:sldMk cId="3097816202" sldId="284"/>
            <ac:spMk id="35" creationId="{51BB3A39-AE56-457D-B2A9-D420C561594D}"/>
          </ac:spMkLst>
        </pc:spChg>
        <pc:spChg chg="add mod">
          <ac:chgData name="Sidhant J Bhutia" userId="772f56b0-4ff5-4a0e-880d-39da6e740359" providerId="ADAL" clId="{F9046B0B-4B76-40F3-9523-762AFD38C3AA}" dt="2021-01-12T11:34:58.414" v="671" actId="164"/>
          <ac:spMkLst>
            <pc:docMk/>
            <pc:sldMk cId="3097816202" sldId="284"/>
            <ac:spMk id="36" creationId="{89824C10-BD1E-458E-928A-2D45786565FE}"/>
          </ac:spMkLst>
        </pc:spChg>
        <pc:spChg chg="add mod ord">
          <ac:chgData name="Sidhant J Bhutia" userId="772f56b0-4ff5-4a0e-880d-39da6e740359" providerId="ADAL" clId="{F9046B0B-4B76-40F3-9523-762AFD38C3AA}" dt="2021-01-12T11:34:58.414" v="671" actId="164"/>
          <ac:spMkLst>
            <pc:docMk/>
            <pc:sldMk cId="3097816202" sldId="284"/>
            <ac:spMk id="37" creationId="{FBCA54EC-B57E-4C30-AFA6-4F1212856E23}"/>
          </ac:spMkLst>
        </pc:spChg>
        <pc:spChg chg="add del mod">
          <ac:chgData name="Sidhant J Bhutia" userId="772f56b0-4ff5-4a0e-880d-39da6e740359" providerId="ADAL" clId="{F9046B0B-4B76-40F3-9523-762AFD38C3AA}" dt="2021-01-12T11:23:20.693" v="532" actId="478"/>
          <ac:spMkLst>
            <pc:docMk/>
            <pc:sldMk cId="3097816202" sldId="284"/>
            <ac:spMk id="38" creationId="{A7DD5261-BBE0-4CB1-98B3-5DAF65976F98}"/>
          </ac:spMkLst>
        </pc:spChg>
        <pc:spChg chg="add mod">
          <ac:chgData name="Sidhant J Bhutia" userId="772f56b0-4ff5-4a0e-880d-39da6e740359" providerId="ADAL" clId="{F9046B0B-4B76-40F3-9523-762AFD38C3AA}" dt="2021-01-12T11:34:58.414" v="671" actId="164"/>
          <ac:spMkLst>
            <pc:docMk/>
            <pc:sldMk cId="3097816202" sldId="284"/>
            <ac:spMk id="39" creationId="{14C7DD91-2CE6-48BD-B768-E01A281ABDED}"/>
          </ac:spMkLst>
        </pc:spChg>
        <pc:spChg chg="add mod">
          <ac:chgData name="Sidhant J Bhutia" userId="772f56b0-4ff5-4a0e-880d-39da6e740359" providerId="ADAL" clId="{F9046B0B-4B76-40F3-9523-762AFD38C3AA}" dt="2021-01-12T11:34:58.414" v="671" actId="164"/>
          <ac:spMkLst>
            <pc:docMk/>
            <pc:sldMk cId="3097816202" sldId="284"/>
            <ac:spMk id="40" creationId="{F5FCB385-745C-4133-AB12-3A6D45179090}"/>
          </ac:spMkLst>
        </pc:spChg>
        <pc:spChg chg="add mod ord">
          <ac:chgData name="Sidhant J Bhutia" userId="772f56b0-4ff5-4a0e-880d-39da6e740359" providerId="ADAL" clId="{F9046B0B-4B76-40F3-9523-762AFD38C3AA}" dt="2021-01-12T11:41:55.496" v="768" actId="167"/>
          <ac:spMkLst>
            <pc:docMk/>
            <pc:sldMk cId="3097816202" sldId="284"/>
            <ac:spMk id="41" creationId="{28447532-2B46-4F23-80E7-C685182BCC07}"/>
          </ac:spMkLst>
        </pc:spChg>
        <pc:spChg chg="add mod ord">
          <ac:chgData name="Sidhant J Bhutia" userId="772f56b0-4ff5-4a0e-880d-39da6e740359" providerId="ADAL" clId="{F9046B0B-4B76-40F3-9523-762AFD38C3AA}" dt="2021-01-12T11:42:01.404" v="769" actId="167"/>
          <ac:spMkLst>
            <pc:docMk/>
            <pc:sldMk cId="3097816202" sldId="284"/>
            <ac:spMk id="42" creationId="{1AEA00D6-B074-4B36-AF28-620EA79A6EF4}"/>
          </ac:spMkLst>
        </pc:spChg>
        <pc:spChg chg="add mod ord">
          <ac:chgData name="Sidhant J Bhutia" userId="772f56b0-4ff5-4a0e-880d-39da6e740359" providerId="ADAL" clId="{F9046B0B-4B76-40F3-9523-762AFD38C3AA}" dt="2021-01-12T12:53:21.584" v="1291" actId="20577"/>
          <ac:spMkLst>
            <pc:docMk/>
            <pc:sldMk cId="3097816202" sldId="284"/>
            <ac:spMk id="43" creationId="{088BAD31-6A4E-4172-94B5-0E429EE7BB1F}"/>
          </ac:spMkLst>
        </pc:spChg>
        <pc:spChg chg="add mod ord">
          <ac:chgData name="Sidhant J Bhutia" userId="772f56b0-4ff5-4a0e-880d-39da6e740359" providerId="ADAL" clId="{F9046B0B-4B76-40F3-9523-762AFD38C3AA}" dt="2021-01-12T11:40:59.510" v="763" actId="14100"/>
          <ac:spMkLst>
            <pc:docMk/>
            <pc:sldMk cId="3097816202" sldId="284"/>
            <ac:spMk id="44" creationId="{8BC3E940-2271-48E6-B8DF-A455C8B17541}"/>
          </ac:spMkLst>
        </pc:spChg>
        <pc:spChg chg="add mod ord">
          <ac:chgData name="Sidhant J Bhutia" userId="772f56b0-4ff5-4a0e-880d-39da6e740359" providerId="ADAL" clId="{F9046B0B-4B76-40F3-9523-762AFD38C3AA}" dt="2021-01-12T11:41:49.197" v="767" actId="167"/>
          <ac:spMkLst>
            <pc:docMk/>
            <pc:sldMk cId="3097816202" sldId="284"/>
            <ac:spMk id="45" creationId="{DFBE271A-A544-43BB-9AF1-CFEE83C898FA}"/>
          </ac:spMkLst>
        </pc:spChg>
        <pc:spChg chg="add mod">
          <ac:chgData name="Sidhant J Bhutia" userId="772f56b0-4ff5-4a0e-880d-39da6e740359" providerId="ADAL" clId="{F9046B0B-4B76-40F3-9523-762AFD38C3AA}" dt="2021-01-12T11:34:58.414" v="671" actId="164"/>
          <ac:spMkLst>
            <pc:docMk/>
            <pc:sldMk cId="3097816202" sldId="284"/>
            <ac:spMk id="46" creationId="{9CEDFAB1-8F81-41A3-8FA2-8CA53862374D}"/>
          </ac:spMkLst>
        </pc:spChg>
        <pc:spChg chg="add mod">
          <ac:chgData name="Sidhant J Bhutia" userId="772f56b0-4ff5-4a0e-880d-39da6e740359" providerId="ADAL" clId="{F9046B0B-4B76-40F3-9523-762AFD38C3AA}" dt="2021-01-12T11:34:58.414" v="671" actId="164"/>
          <ac:spMkLst>
            <pc:docMk/>
            <pc:sldMk cId="3097816202" sldId="284"/>
            <ac:spMk id="48" creationId="{D485773B-B932-4CE3-9F8E-E78608FE3E60}"/>
          </ac:spMkLst>
        </pc:spChg>
        <pc:spChg chg="add mod">
          <ac:chgData name="Sidhant J Bhutia" userId="772f56b0-4ff5-4a0e-880d-39da6e740359" providerId="ADAL" clId="{F9046B0B-4B76-40F3-9523-762AFD38C3AA}" dt="2021-01-12T11:50:00.426" v="834" actId="14100"/>
          <ac:spMkLst>
            <pc:docMk/>
            <pc:sldMk cId="3097816202" sldId="284"/>
            <ac:spMk id="49" creationId="{4E300E20-F015-4720-8D9E-1059C60AC239}"/>
          </ac:spMkLst>
        </pc:spChg>
        <pc:spChg chg="add mod">
          <ac:chgData name="Sidhant J Bhutia" userId="772f56b0-4ff5-4a0e-880d-39da6e740359" providerId="ADAL" clId="{F9046B0B-4B76-40F3-9523-762AFD38C3AA}" dt="2021-01-12T11:50:24.792" v="838" actId="14100"/>
          <ac:spMkLst>
            <pc:docMk/>
            <pc:sldMk cId="3097816202" sldId="284"/>
            <ac:spMk id="52" creationId="{AD1601BC-B2E6-4FFF-9892-406D9D5A4895}"/>
          </ac:spMkLst>
        </pc:spChg>
        <pc:spChg chg="add mod">
          <ac:chgData name="Sidhant J Bhutia" userId="772f56b0-4ff5-4a0e-880d-39da6e740359" providerId="ADAL" clId="{F9046B0B-4B76-40F3-9523-762AFD38C3AA}" dt="2021-01-12T11:50:36.732" v="840" actId="14100"/>
          <ac:spMkLst>
            <pc:docMk/>
            <pc:sldMk cId="3097816202" sldId="284"/>
            <ac:spMk id="53" creationId="{41F55EE3-CF2F-46F5-9D28-3060C5253E8B}"/>
          </ac:spMkLst>
        </pc:spChg>
        <pc:spChg chg="add mod">
          <ac:chgData name="Sidhant J Bhutia" userId="772f56b0-4ff5-4a0e-880d-39da6e740359" providerId="ADAL" clId="{F9046B0B-4B76-40F3-9523-762AFD38C3AA}" dt="2021-01-12T11:44:56.447" v="787" actId="1076"/>
          <ac:spMkLst>
            <pc:docMk/>
            <pc:sldMk cId="3097816202" sldId="284"/>
            <ac:spMk id="54" creationId="{76941D28-D2F1-4A2F-B11A-8B34F75B5B5E}"/>
          </ac:spMkLst>
        </pc:spChg>
        <pc:grpChg chg="del">
          <ac:chgData name="Sidhant J Bhutia" userId="772f56b0-4ff5-4a0e-880d-39da6e740359" providerId="ADAL" clId="{F9046B0B-4B76-40F3-9523-762AFD38C3AA}" dt="2021-01-12T10:46:36.994" v="170" actId="478"/>
          <ac:grpSpMkLst>
            <pc:docMk/>
            <pc:sldMk cId="3097816202" sldId="284"/>
            <ac:grpSpMk id="3" creationId="{4A3E6499-9BFC-4DF1-B587-BDCA5AD3C110}"/>
          </ac:grpSpMkLst>
        </pc:grpChg>
        <pc:grpChg chg="add del mod">
          <ac:chgData name="Sidhant J Bhutia" userId="772f56b0-4ff5-4a0e-880d-39da6e740359" providerId="ADAL" clId="{F9046B0B-4B76-40F3-9523-762AFD38C3AA}" dt="2021-01-12T11:35:11.862" v="674" actId="164"/>
          <ac:grpSpMkLst>
            <pc:docMk/>
            <pc:sldMk cId="3097816202" sldId="284"/>
            <ac:grpSpMk id="22" creationId="{F967140B-A5D1-43EB-B11A-AD3500535C50}"/>
          </ac:grpSpMkLst>
        </pc:grpChg>
        <pc:grpChg chg="add mod">
          <ac:chgData name="Sidhant J Bhutia" userId="772f56b0-4ff5-4a0e-880d-39da6e740359" providerId="ADAL" clId="{F9046B0B-4B76-40F3-9523-762AFD38C3AA}" dt="2021-01-12T11:35:11.862" v="674" actId="164"/>
          <ac:grpSpMkLst>
            <pc:docMk/>
            <pc:sldMk cId="3097816202" sldId="284"/>
            <ac:grpSpMk id="50" creationId="{6AAFB931-D415-46CB-B0B0-C319280858EC}"/>
          </ac:grpSpMkLst>
        </pc:grpChg>
        <pc:grpChg chg="add mod">
          <ac:chgData name="Sidhant J Bhutia" userId="772f56b0-4ff5-4a0e-880d-39da6e740359" providerId="ADAL" clId="{F9046B0B-4B76-40F3-9523-762AFD38C3AA}" dt="2021-01-12T11:38:15.527" v="734" actId="14100"/>
          <ac:grpSpMkLst>
            <pc:docMk/>
            <pc:sldMk cId="3097816202" sldId="284"/>
            <ac:grpSpMk id="51" creationId="{9A49D164-8678-4849-BAE8-980E110C7F01}"/>
          </ac:grpSpMkLst>
        </pc:grpChg>
        <pc:picChg chg="del mod">
          <ac:chgData name="Sidhant J Bhutia" userId="772f56b0-4ff5-4a0e-880d-39da6e740359" providerId="ADAL" clId="{F9046B0B-4B76-40F3-9523-762AFD38C3AA}" dt="2021-01-12T11:41:13.598" v="766" actId="478"/>
          <ac:picMkLst>
            <pc:docMk/>
            <pc:sldMk cId="3097816202" sldId="284"/>
            <ac:picMk id="21" creationId="{4432EEC0-04AA-4D8D-8089-DFAAB94D29F6}"/>
          </ac:picMkLst>
        </pc:picChg>
        <pc:picChg chg="add mod">
          <ac:chgData name="Sidhant J Bhutia" userId="772f56b0-4ff5-4a0e-880d-39da6e740359" providerId="ADAL" clId="{F9046B0B-4B76-40F3-9523-762AFD38C3AA}" dt="2021-01-12T11:34:58.414" v="671" actId="164"/>
          <ac:picMkLst>
            <pc:docMk/>
            <pc:sldMk cId="3097816202" sldId="284"/>
            <ac:picMk id="47" creationId="{1140A423-B2EB-4663-8FC8-481404A3AE28}"/>
          </ac:picMkLst>
        </pc:picChg>
      </pc:sldChg>
      <pc:sldChg chg="addSp delSp modSp add ord">
        <pc:chgData name="Sidhant J Bhutia" userId="772f56b0-4ff5-4a0e-880d-39da6e740359" providerId="ADAL" clId="{F9046B0B-4B76-40F3-9523-762AFD38C3AA}" dt="2021-01-12T14:48:42.064" v="2830" actId="1076"/>
        <pc:sldMkLst>
          <pc:docMk/>
          <pc:sldMk cId="2026067511" sldId="285"/>
        </pc:sldMkLst>
        <pc:spChg chg="mod">
          <ac:chgData name="Sidhant J Bhutia" userId="772f56b0-4ff5-4a0e-880d-39da6e740359" providerId="ADAL" clId="{F9046B0B-4B76-40F3-9523-762AFD38C3AA}" dt="2021-01-12T13:40:54.530" v="2024" actId="20577"/>
          <ac:spMkLst>
            <pc:docMk/>
            <pc:sldMk cId="2026067511" sldId="285"/>
            <ac:spMk id="2" creationId="{09388397-DF7B-42F1-84DC-A1836B8161F0}"/>
          </ac:spMkLst>
        </pc:spChg>
        <pc:spChg chg="mod topLvl">
          <ac:chgData name="Sidhant J Bhutia" userId="772f56b0-4ff5-4a0e-880d-39da6e740359" providerId="ADAL" clId="{F9046B0B-4B76-40F3-9523-762AFD38C3AA}" dt="2021-01-12T13:13:19.807" v="1711" actId="164"/>
          <ac:spMkLst>
            <pc:docMk/>
            <pc:sldMk cId="2026067511" sldId="285"/>
            <ac:spMk id="23" creationId="{1D6EC348-2325-4956-80C9-8C5477C837D1}"/>
          </ac:spMkLst>
        </pc:spChg>
        <pc:spChg chg="mod topLvl">
          <ac:chgData name="Sidhant J Bhutia" userId="772f56b0-4ff5-4a0e-880d-39da6e740359" providerId="ADAL" clId="{F9046B0B-4B76-40F3-9523-762AFD38C3AA}" dt="2021-01-12T13:13:19.807" v="1711" actId="164"/>
          <ac:spMkLst>
            <pc:docMk/>
            <pc:sldMk cId="2026067511" sldId="285"/>
            <ac:spMk id="25" creationId="{992E707D-54E8-4B8B-A7A8-61C2587137A0}"/>
          </ac:spMkLst>
        </pc:spChg>
        <pc:spChg chg="mod topLvl">
          <ac:chgData name="Sidhant J Bhutia" userId="772f56b0-4ff5-4a0e-880d-39da6e740359" providerId="ADAL" clId="{F9046B0B-4B76-40F3-9523-762AFD38C3AA}" dt="2021-01-12T13:13:19.807" v="1711" actId="164"/>
          <ac:spMkLst>
            <pc:docMk/>
            <pc:sldMk cId="2026067511" sldId="285"/>
            <ac:spMk id="26" creationId="{C7E6C0AB-FE9C-47EC-BD9E-FB4344DFA194}"/>
          </ac:spMkLst>
        </pc:spChg>
        <pc:spChg chg="mod topLvl">
          <ac:chgData name="Sidhant J Bhutia" userId="772f56b0-4ff5-4a0e-880d-39da6e740359" providerId="ADAL" clId="{F9046B0B-4B76-40F3-9523-762AFD38C3AA}" dt="2021-01-12T13:14:31.283" v="1750" actId="1036"/>
          <ac:spMkLst>
            <pc:docMk/>
            <pc:sldMk cId="2026067511" sldId="285"/>
            <ac:spMk id="27" creationId="{0ED5A489-8893-4FC0-B955-DB54D58F38DA}"/>
          </ac:spMkLst>
        </pc:spChg>
        <pc:spChg chg="mod topLvl">
          <ac:chgData name="Sidhant J Bhutia" userId="772f56b0-4ff5-4a0e-880d-39da6e740359" providerId="ADAL" clId="{F9046B0B-4B76-40F3-9523-762AFD38C3AA}" dt="2021-01-12T14:31:50.685" v="2632" actId="1035"/>
          <ac:spMkLst>
            <pc:docMk/>
            <pc:sldMk cId="2026067511" sldId="285"/>
            <ac:spMk id="28" creationId="{BE96D0E8-A15C-4371-8B1F-663ACDD5D67E}"/>
          </ac:spMkLst>
        </pc:spChg>
        <pc:spChg chg="mod topLvl">
          <ac:chgData name="Sidhant J Bhutia" userId="772f56b0-4ff5-4a0e-880d-39da6e740359" providerId="ADAL" clId="{F9046B0B-4B76-40F3-9523-762AFD38C3AA}" dt="2021-01-12T13:13:19.807" v="1711" actId="164"/>
          <ac:spMkLst>
            <pc:docMk/>
            <pc:sldMk cId="2026067511" sldId="285"/>
            <ac:spMk id="32" creationId="{B6423D41-478D-49C0-B1D9-0206E2DE8862}"/>
          </ac:spMkLst>
        </pc:spChg>
        <pc:spChg chg="mod topLvl">
          <ac:chgData name="Sidhant J Bhutia" userId="772f56b0-4ff5-4a0e-880d-39da6e740359" providerId="ADAL" clId="{F9046B0B-4B76-40F3-9523-762AFD38C3AA}" dt="2021-01-12T13:13:19.807" v="1711" actId="164"/>
          <ac:spMkLst>
            <pc:docMk/>
            <pc:sldMk cId="2026067511" sldId="285"/>
            <ac:spMk id="33" creationId="{3649F712-C37B-4876-B88F-BFCFC815293D}"/>
          </ac:spMkLst>
        </pc:spChg>
        <pc:spChg chg="mod topLvl">
          <ac:chgData name="Sidhant J Bhutia" userId="772f56b0-4ff5-4a0e-880d-39da6e740359" providerId="ADAL" clId="{F9046B0B-4B76-40F3-9523-762AFD38C3AA}" dt="2021-01-12T13:13:19.807" v="1711" actId="164"/>
          <ac:spMkLst>
            <pc:docMk/>
            <pc:sldMk cId="2026067511" sldId="285"/>
            <ac:spMk id="35" creationId="{B60562A7-F180-4FF3-8CEF-BF1C2230667D}"/>
          </ac:spMkLst>
        </pc:spChg>
        <pc:spChg chg="mod topLvl">
          <ac:chgData name="Sidhant J Bhutia" userId="772f56b0-4ff5-4a0e-880d-39da6e740359" providerId="ADAL" clId="{F9046B0B-4B76-40F3-9523-762AFD38C3AA}" dt="2021-01-12T13:13:19.807" v="1711" actId="164"/>
          <ac:spMkLst>
            <pc:docMk/>
            <pc:sldMk cId="2026067511" sldId="285"/>
            <ac:spMk id="39" creationId="{564ACAAF-627F-49CB-A8E7-9CA29B0EFD27}"/>
          </ac:spMkLst>
        </pc:spChg>
        <pc:spChg chg="mod topLvl">
          <ac:chgData name="Sidhant J Bhutia" userId="772f56b0-4ff5-4a0e-880d-39da6e740359" providerId="ADAL" clId="{F9046B0B-4B76-40F3-9523-762AFD38C3AA}" dt="2021-01-12T13:13:19.807" v="1711" actId="164"/>
          <ac:spMkLst>
            <pc:docMk/>
            <pc:sldMk cId="2026067511" sldId="285"/>
            <ac:spMk id="40" creationId="{A7EB5071-B815-40FF-AF63-89DDEA9EE985}"/>
          </ac:spMkLst>
        </pc:spChg>
        <pc:spChg chg="mod topLvl">
          <ac:chgData name="Sidhant J Bhutia" userId="772f56b0-4ff5-4a0e-880d-39da6e740359" providerId="ADAL" clId="{F9046B0B-4B76-40F3-9523-762AFD38C3AA}" dt="2021-01-12T13:13:19.807" v="1711" actId="164"/>
          <ac:spMkLst>
            <pc:docMk/>
            <pc:sldMk cId="2026067511" sldId="285"/>
            <ac:spMk id="42" creationId="{DFA85BC9-37BA-4292-A486-6FF2517853DE}"/>
          </ac:spMkLst>
        </pc:spChg>
        <pc:spChg chg="mod topLvl">
          <ac:chgData name="Sidhant J Bhutia" userId="772f56b0-4ff5-4a0e-880d-39da6e740359" providerId="ADAL" clId="{F9046B0B-4B76-40F3-9523-762AFD38C3AA}" dt="2021-01-12T13:13:19.807" v="1711" actId="164"/>
          <ac:spMkLst>
            <pc:docMk/>
            <pc:sldMk cId="2026067511" sldId="285"/>
            <ac:spMk id="46" creationId="{EBD1BEA3-24AD-4602-9E63-A70459A3C094}"/>
          </ac:spMkLst>
        </pc:spChg>
        <pc:spChg chg="mod topLvl">
          <ac:chgData name="Sidhant J Bhutia" userId="772f56b0-4ff5-4a0e-880d-39da6e740359" providerId="ADAL" clId="{F9046B0B-4B76-40F3-9523-762AFD38C3AA}" dt="2021-01-12T13:13:19.807" v="1711" actId="164"/>
          <ac:spMkLst>
            <pc:docMk/>
            <pc:sldMk cId="2026067511" sldId="285"/>
            <ac:spMk id="47" creationId="{F01FEFCC-CB20-48E4-A048-35E6A1BFC8C6}"/>
          </ac:spMkLst>
        </pc:spChg>
        <pc:spChg chg="mod topLvl">
          <ac:chgData name="Sidhant J Bhutia" userId="772f56b0-4ff5-4a0e-880d-39da6e740359" providerId="ADAL" clId="{F9046B0B-4B76-40F3-9523-762AFD38C3AA}" dt="2021-01-12T13:13:19.807" v="1711" actId="164"/>
          <ac:spMkLst>
            <pc:docMk/>
            <pc:sldMk cId="2026067511" sldId="285"/>
            <ac:spMk id="49" creationId="{65873884-0D0B-4FFC-B903-4F816618B299}"/>
          </ac:spMkLst>
        </pc:spChg>
        <pc:spChg chg="mod topLvl">
          <ac:chgData name="Sidhant J Bhutia" userId="772f56b0-4ff5-4a0e-880d-39da6e740359" providerId="ADAL" clId="{F9046B0B-4B76-40F3-9523-762AFD38C3AA}" dt="2021-01-12T13:13:19.807" v="1711" actId="164"/>
          <ac:spMkLst>
            <pc:docMk/>
            <pc:sldMk cId="2026067511" sldId="285"/>
            <ac:spMk id="53" creationId="{1D53FD7A-092F-4472-81B1-D30287B2E920}"/>
          </ac:spMkLst>
        </pc:spChg>
        <pc:spChg chg="mod topLvl">
          <ac:chgData name="Sidhant J Bhutia" userId="772f56b0-4ff5-4a0e-880d-39da6e740359" providerId="ADAL" clId="{F9046B0B-4B76-40F3-9523-762AFD38C3AA}" dt="2021-01-12T13:13:19.807" v="1711" actId="164"/>
          <ac:spMkLst>
            <pc:docMk/>
            <pc:sldMk cId="2026067511" sldId="285"/>
            <ac:spMk id="54" creationId="{F6541717-7F84-442D-A8EE-A13DFD1A5A5F}"/>
          </ac:spMkLst>
        </pc:spChg>
        <pc:spChg chg="mod topLvl">
          <ac:chgData name="Sidhant J Bhutia" userId="772f56b0-4ff5-4a0e-880d-39da6e740359" providerId="ADAL" clId="{F9046B0B-4B76-40F3-9523-762AFD38C3AA}" dt="2021-01-12T13:13:19.807" v="1711" actId="164"/>
          <ac:spMkLst>
            <pc:docMk/>
            <pc:sldMk cId="2026067511" sldId="285"/>
            <ac:spMk id="56" creationId="{CC43F47F-66B9-4EE2-8070-CCFD147E575D}"/>
          </ac:spMkLst>
        </pc:spChg>
        <pc:spChg chg="mod topLvl">
          <ac:chgData name="Sidhant J Bhutia" userId="772f56b0-4ff5-4a0e-880d-39da6e740359" providerId="ADAL" clId="{F9046B0B-4B76-40F3-9523-762AFD38C3AA}" dt="2021-01-12T13:13:19.807" v="1711" actId="164"/>
          <ac:spMkLst>
            <pc:docMk/>
            <pc:sldMk cId="2026067511" sldId="285"/>
            <ac:spMk id="60" creationId="{FB3ADB7C-0A14-426F-B6D0-BFE67E08FF76}"/>
          </ac:spMkLst>
        </pc:spChg>
        <pc:spChg chg="del mod topLvl">
          <ac:chgData name="Sidhant J Bhutia" userId="772f56b0-4ff5-4a0e-880d-39da6e740359" providerId="ADAL" clId="{F9046B0B-4B76-40F3-9523-762AFD38C3AA}" dt="2021-01-12T12:38:14.927" v="1159" actId="478"/>
          <ac:spMkLst>
            <pc:docMk/>
            <pc:sldMk cId="2026067511" sldId="285"/>
            <ac:spMk id="61" creationId="{1F29BDC7-C189-46FA-8BDF-B6550986E25A}"/>
          </ac:spMkLst>
        </pc:spChg>
        <pc:spChg chg="mod topLvl">
          <ac:chgData name="Sidhant J Bhutia" userId="772f56b0-4ff5-4a0e-880d-39da6e740359" providerId="ADAL" clId="{F9046B0B-4B76-40F3-9523-762AFD38C3AA}" dt="2021-01-12T13:13:19.807" v="1711" actId="164"/>
          <ac:spMkLst>
            <pc:docMk/>
            <pc:sldMk cId="2026067511" sldId="285"/>
            <ac:spMk id="64" creationId="{436CD1FE-6AFB-4EB4-AD48-46BD7D5A8571}"/>
          </ac:spMkLst>
        </pc:spChg>
        <pc:spChg chg="mod topLvl">
          <ac:chgData name="Sidhant J Bhutia" userId="772f56b0-4ff5-4a0e-880d-39da6e740359" providerId="ADAL" clId="{F9046B0B-4B76-40F3-9523-762AFD38C3AA}" dt="2021-01-12T13:13:19.807" v="1711" actId="164"/>
          <ac:spMkLst>
            <pc:docMk/>
            <pc:sldMk cId="2026067511" sldId="285"/>
            <ac:spMk id="65" creationId="{FDE2DCF2-29AC-4FAF-AA69-FE387E62E91B}"/>
          </ac:spMkLst>
        </pc:spChg>
        <pc:spChg chg="mod topLvl">
          <ac:chgData name="Sidhant J Bhutia" userId="772f56b0-4ff5-4a0e-880d-39da6e740359" providerId="ADAL" clId="{F9046B0B-4B76-40F3-9523-762AFD38C3AA}" dt="2021-01-12T13:13:19.807" v="1711" actId="164"/>
          <ac:spMkLst>
            <pc:docMk/>
            <pc:sldMk cId="2026067511" sldId="285"/>
            <ac:spMk id="66" creationId="{743D5A61-F28B-4944-8201-A62A3B86CE01}"/>
          </ac:spMkLst>
        </pc:spChg>
        <pc:spChg chg="mod topLvl">
          <ac:chgData name="Sidhant J Bhutia" userId="772f56b0-4ff5-4a0e-880d-39da6e740359" providerId="ADAL" clId="{F9046B0B-4B76-40F3-9523-762AFD38C3AA}" dt="2021-01-12T13:13:19.807" v="1711" actId="164"/>
          <ac:spMkLst>
            <pc:docMk/>
            <pc:sldMk cId="2026067511" sldId="285"/>
            <ac:spMk id="67" creationId="{B784E747-CECC-4B12-BF71-ECF6D8564AE6}"/>
          </ac:spMkLst>
        </pc:spChg>
        <pc:spChg chg="mod topLvl">
          <ac:chgData name="Sidhant J Bhutia" userId="772f56b0-4ff5-4a0e-880d-39da6e740359" providerId="ADAL" clId="{F9046B0B-4B76-40F3-9523-762AFD38C3AA}" dt="2021-01-12T13:14:31.283" v="1750" actId="1036"/>
          <ac:spMkLst>
            <pc:docMk/>
            <pc:sldMk cId="2026067511" sldId="285"/>
            <ac:spMk id="68" creationId="{6FA63F6E-4A7F-4D9C-A338-6CD8C3E0FD6E}"/>
          </ac:spMkLst>
        </pc:spChg>
        <pc:spChg chg="mod topLvl">
          <ac:chgData name="Sidhant J Bhutia" userId="772f56b0-4ff5-4a0e-880d-39da6e740359" providerId="ADAL" clId="{F9046B0B-4B76-40F3-9523-762AFD38C3AA}" dt="2021-01-12T13:14:31.283" v="1750" actId="1036"/>
          <ac:spMkLst>
            <pc:docMk/>
            <pc:sldMk cId="2026067511" sldId="285"/>
            <ac:spMk id="69" creationId="{2729B15C-BC5B-444C-BDE7-1C8D6AA9ED3D}"/>
          </ac:spMkLst>
        </pc:spChg>
        <pc:spChg chg="mod topLvl">
          <ac:chgData name="Sidhant J Bhutia" userId="772f56b0-4ff5-4a0e-880d-39da6e740359" providerId="ADAL" clId="{F9046B0B-4B76-40F3-9523-762AFD38C3AA}" dt="2021-01-12T13:14:31.283" v="1750" actId="1036"/>
          <ac:spMkLst>
            <pc:docMk/>
            <pc:sldMk cId="2026067511" sldId="285"/>
            <ac:spMk id="70" creationId="{3184F758-DD41-472A-ACF4-1F480488CD36}"/>
          </ac:spMkLst>
        </pc:spChg>
        <pc:spChg chg="mod topLvl">
          <ac:chgData name="Sidhant J Bhutia" userId="772f56b0-4ff5-4a0e-880d-39da6e740359" providerId="ADAL" clId="{F9046B0B-4B76-40F3-9523-762AFD38C3AA}" dt="2021-01-12T13:14:31.283" v="1750" actId="1036"/>
          <ac:spMkLst>
            <pc:docMk/>
            <pc:sldMk cId="2026067511" sldId="285"/>
            <ac:spMk id="71" creationId="{2005C691-1C77-49C5-8E3E-040757154721}"/>
          </ac:spMkLst>
        </pc:spChg>
        <pc:spChg chg="mod topLvl">
          <ac:chgData name="Sidhant J Bhutia" userId="772f56b0-4ff5-4a0e-880d-39da6e740359" providerId="ADAL" clId="{F9046B0B-4B76-40F3-9523-762AFD38C3AA}" dt="2021-01-12T14:31:50.685" v="2632" actId="1035"/>
          <ac:spMkLst>
            <pc:docMk/>
            <pc:sldMk cId="2026067511" sldId="285"/>
            <ac:spMk id="72" creationId="{FD0A2817-F199-4EBC-AB3C-5DB0A2C4004F}"/>
          </ac:spMkLst>
        </pc:spChg>
        <pc:spChg chg="mod topLvl">
          <ac:chgData name="Sidhant J Bhutia" userId="772f56b0-4ff5-4a0e-880d-39da6e740359" providerId="ADAL" clId="{F9046B0B-4B76-40F3-9523-762AFD38C3AA}" dt="2021-01-12T14:31:50.685" v="2632" actId="1035"/>
          <ac:spMkLst>
            <pc:docMk/>
            <pc:sldMk cId="2026067511" sldId="285"/>
            <ac:spMk id="73" creationId="{4FEC66CA-0DEA-430A-B361-F48F2C001162}"/>
          </ac:spMkLst>
        </pc:spChg>
        <pc:spChg chg="mod topLvl">
          <ac:chgData name="Sidhant J Bhutia" userId="772f56b0-4ff5-4a0e-880d-39da6e740359" providerId="ADAL" clId="{F9046B0B-4B76-40F3-9523-762AFD38C3AA}" dt="2021-01-12T14:31:50.685" v="2632" actId="1035"/>
          <ac:spMkLst>
            <pc:docMk/>
            <pc:sldMk cId="2026067511" sldId="285"/>
            <ac:spMk id="74" creationId="{2456471E-A202-4887-AE7D-D6103C64FB27}"/>
          </ac:spMkLst>
        </pc:spChg>
        <pc:spChg chg="mod topLvl">
          <ac:chgData name="Sidhant J Bhutia" userId="772f56b0-4ff5-4a0e-880d-39da6e740359" providerId="ADAL" clId="{F9046B0B-4B76-40F3-9523-762AFD38C3AA}" dt="2021-01-12T14:31:50.685" v="2632" actId="1035"/>
          <ac:spMkLst>
            <pc:docMk/>
            <pc:sldMk cId="2026067511" sldId="285"/>
            <ac:spMk id="75" creationId="{C5AB387B-3808-4823-926D-5FF03E3E017B}"/>
          </ac:spMkLst>
        </pc:spChg>
        <pc:spChg chg="mod topLvl">
          <ac:chgData name="Sidhant J Bhutia" userId="772f56b0-4ff5-4a0e-880d-39da6e740359" providerId="ADAL" clId="{F9046B0B-4B76-40F3-9523-762AFD38C3AA}" dt="2021-01-12T13:13:19.807" v="1711" actId="164"/>
          <ac:spMkLst>
            <pc:docMk/>
            <pc:sldMk cId="2026067511" sldId="285"/>
            <ac:spMk id="78" creationId="{7884DA80-3583-48A6-BC36-6003C44544DF}"/>
          </ac:spMkLst>
        </pc:spChg>
        <pc:spChg chg="mod topLvl">
          <ac:chgData name="Sidhant J Bhutia" userId="772f56b0-4ff5-4a0e-880d-39da6e740359" providerId="ADAL" clId="{F9046B0B-4B76-40F3-9523-762AFD38C3AA}" dt="2021-01-12T13:13:19.807" v="1711" actId="164"/>
          <ac:spMkLst>
            <pc:docMk/>
            <pc:sldMk cId="2026067511" sldId="285"/>
            <ac:spMk id="84" creationId="{C4D76EEA-9602-4BA1-BAF2-F5D1CCDF7B5C}"/>
          </ac:spMkLst>
        </pc:spChg>
        <pc:spChg chg="mod topLvl">
          <ac:chgData name="Sidhant J Bhutia" userId="772f56b0-4ff5-4a0e-880d-39da6e740359" providerId="ADAL" clId="{F9046B0B-4B76-40F3-9523-762AFD38C3AA}" dt="2021-01-12T13:13:19.807" v="1711" actId="164"/>
          <ac:spMkLst>
            <pc:docMk/>
            <pc:sldMk cId="2026067511" sldId="285"/>
            <ac:spMk id="85" creationId="{B4BA3B02-24FE-45BD-AA6C-FDEC25F97E93}"/>
          </ac:spMkLst>
        </pc:spChg>
        <pc:spChg chg="mod topLvl">
          <ac:chgData name="Sidhant J Bhutia" userId="772f56b0-4ff5-4a0e-880d-39da6e740359" providerId="ADAL" clId="{F9046B0B-4B76-40F3-9523-762AFD38C3AA}" dt="2021-01-12T13:13:19.807" v="1711" actId="164"/>
          <ac:spMkLst>
            <pc:docMk/>
            <pc:sldMk cId="2026067511" sldId="285"/>
            <ac:spMk id="86" creationId="{83418F8B-E111-4955-BA76-00CC461B39A3}"/>
          </ac:spMkLst>
        </pc:spChg>
        <pc:spChg chg="mod topLvl">
          <ac:chgData name="Sidhant J Bhutia" userId="772f56b0-4ff5-4a0e-880d-39da6e740359" providerId="ADAL" clId="{F9046B0B-4B76-40F3-9523-762AFD38C3AA}" dt="2021-01-12T13:13:19.807" v="1711" actId="164"/>
          <ac:spMkLst>
            <pc:docMk/>
            <pc:sldMk cId="2026067511" sldId="285"/>
            <ac:spMk id="87" creationId="{F4E76FD1-3FFD-4FF9-93E7-0F6B37437CCF}"/>
          </ac:spMkLst>
        </pc:spChg>
        <pc:spChg chg="del">
          <ac:chgData name="Sidhant J Bhutia" userId="772f56b0-4ff5-4a0e-880d-39da6e740359" providerId="ADAL" clId="{F9046B0B-4B76-40F3-9523-762AFD38C3AA}" dt="2021-01-12T12:37:56.407" v="1152" actId="478"/>
          <ac:spMkLst>
            <pc:docMk/>
            <pc:sldMk cId="2026067511" sldId="285"/>
            <ac:spMk id="88" creationId="{810786D7-CA71-4AE8-AA4E-996108D065C6}"/>
          </ac:spMkLst>
        </pc:spChg>
        <pc:spChg chg="del">
          <ac:chgData name="Sidhant J Bhutia" userId="772f56b0-4ff5-4a0e-880d-39da6e740359" providerId="ADAL" clId="{F9046B0B-4B76-40F3-9523-762AFD38C3AA}" dt="2021-01-12T12:38:03.022" v="1154" actId="478"/>
          <ac:spMkLst>
            <pc:docMk/>
            <pc:sldMk cId="2026067511" sldId="285"/>
            <ac:spMk id="89" creationId="{0C9CA6AE-31BC-4B68-8A0A-7695391E3731}"/>
          </ac:spMkLst>
        </pc:spChg>
        <pc:spChg chg="del">
          <ac:chgData name="Sidhant J Bhutia" userId="772f56b0-4ff5-4a0e-880d-39da6e740359" providerId="ADAL" clId="{F9046B0B-4B76-40F3-9523-762AFD38C3AA}" dt="2021-01-12T12:38:05.934" v="1155" actId="478"/>
          <ac:spMkLst>
            <pc:docMk/>
            <pc:sldMk cId="2026067511" sldId="285"/>
            <ac:spMk id="90" creationId="{6513B01A-4CAC-4C52-BC8A-0586538179FF}"/>
          </ac:spMkLst>
        </pc:spChg>
        <pc:spChg chg="del">
          <ac:chgData name="Sidhant J Bhutia" userId="772f56b0-4ff5-4a0e-880d-39da6e740359" providerId="ADAL" clId="{F9046B0B-4B76-40F3-9523-762AFD38C3AA}" dt="2021-01-12T12:38:08.538" v="1156" actId="478"/>
          <ac:spMkLst>
            <pc:docMk/>
            <pc:sldMk cId="2026067511" sldId="285"/>
            <ac:spMk id="91" creationId="{67734207-A509-40B4-9C73-3BF3F991AF0E}"/>
          </ac:spMkLst>
        </pc:spChg>
        <pc:spChg chg="del">
          <ac:chgData name="Sidhant J Bhutia" userId="772f56b0-4ff5-4a0e-880d-39da6e740359" providerId="ADAL" clId="{F9046B0B-4B76-40F3-9523-762AFD38C3AA}" dt="2021-01-12T12:37:59.942" v="1153" actId="478"/>
          <ac:spMkLst>
            <pc:docMk/>
            <pc:sldMk cId="2026067511" sldId="285"/>
            <ac:spMk id="92" creationId="{6B660CAD-C254-468E-B3F0-6828C5E91060}"/>
          </ac:spMkLst>
        </pc:spChg>
        <pc:spChg chg="del">
          <ac:chgData name="Sidhant J Bhutia" userId="772f56b0-4ff5-4a0e-880d-39da6e740359" providerId="ADAL" clId="{F9046B0B-4B76-40F3-9523-762AFD38C3AA}" dt="2021-01-12T12:37:52.324" v="1151" actId="478"/>
          <ac:spMkLst>
            <pc:docMk/>
            <pc:sldMk cId="2026067511" sldId="285"/>
            <ac:spMk id="93" creationId="{D5B2F181-23F6-441A-B43E-1BCE8DB06CCB}"/>
          </ac:spMkLst>
        </pc:spChg>
        <pc:spChg chg="mod">
          <ac:chgData name="Sidhant J Bhutia" userId="772f56b0-4ff5-4a0e-880d-39da6e740359" providerId="ADAL" clId="{F9046B0B-4B76-40F3-9523-762AFD38C3AA}" dt="2021-01-12T12:39:49.354" v="1168" actId="12789"/>
          <ac:spMkLst>
            <pc:docMk/>
            <pc:sldMk cId="2026067511" sldId="285"/>
            <ac:spMk id="94" creationId="{29461D10-9DDB-41EB-85EE-DAB65F85B814}"/>
          </ac:spMkLst>
        </pc:spChg>
        <pc:spChg chg="mod">
          <ac:chgData name="Sidhant J Bhutia" userId="772f56b0-4ff5-4a0e-880d-39da6e740359" providerId="ADAL" clId="{F9046B0B-4B76-40F3-9523-762AFD38C3AA}" dt="2021-01-12T12:39:07.772" v="1166" actId="255"/>
          <ac:spMkLst>
            <pc:docMk/>
            <pc:sldMk cId="2026067511" sldId="285"/>
            <ac:spMk id="95" creationId="{5B15E74C-B9A3-48AD-84FC-6F97C48EFBF7}"/>
          </ac:spMkLst>
        </pc:spChg>
        <pc:spChg chg="mod">
          <ac:chgData name="Sidhant J Bhutia" userId="772f56b0-4ff5-4a0e-880d-39da6e740359" providerId="ADAL" clId="{F9046B0B-4B76-40F3-9523-762AFD38C3AA}" dt="2021-01-12T12:39:49.354" v="1168" actId="12789"/>
          <ac:spMkLst>
            <pc:docMk/>
            <pc:sldMk cId="2026067511" sldId="285"/>
            <ac:spMk id="96" creationId="{7D91FA78-D5C7-4CAB-B6D3-79FF8A1D6B4D}"/>
          </ac:spMkLst>
        </pc:spChg>
        <pc:spChg chg="mod">
          <ac:chgData name="Sidhant J Bhutia" userId="772f56b0-4ff5-4a0e-880d-39da6e740359" providerId="ADAL" clId="{F9046B0B-4B76-40F3-9523-762AFD38C3AA}" dt="2021-01-12T12:39:07.772" v="1166" actId="255"/>
          <ac:spMkLst>
            <pc:docMk/>
            <pc:sldMk cId="2026067511" sldId="285"/>
            <ac:spMk id="97" creationId="{F4774DDE-4DEC-45CE-B239-925704DEABFF}"/>
          </ac:spMkLst>
        </pc:spChg>
        <pc:spChg chg="mod">
          <ac:chgData name="Sidhant J Bhutia" userId="772f56b0-4ff5-4a0e-880d-39da6e740359" providerId="ADAL" clId="{F9046B0B-4B76-40F3-9523-762AFD38C3AA}" dt="2021-01-12T12:39:49.354" v="1168" actId="12789"/>
          <ac:spMkLst>
            <pc:docMk/>
            <pc:sldMk cId="2026067511" sldId="285"/>
            <ac:spMk id="98" creationId="{7F1A539D-C229-4DD6-8521-769FA056A79B}"/>
          </ac:spMkLst>
        </pc:spChg>
        <pc:spChg chg="mod">
          <ac:chgData name="Sidhant J Bhutia" userId="772f56b0-4ff5-4a0e-880d-39da6e740359" providerId="ADAL" clId="{F9046B0B-4B76-40F3-9523-762AFD38C3AA}" dt="2021-01-12T12:39:07.772" v="1166" actId="255"/>
          <ac:spMkLst>
            <pc:docMk/>
            <pc:sldMk cId="2026067511" sldId="285"/>
            <ac:spMk id="99" creationId="{A4C8793D-2AD2-4BD5-B5F1-7B5B30664979}"/>
          </ac:spMkLst>
        </pc:spChg>
        <pc:spChg chg="mod">
          <ac:chgData name="Sidhant J Bhutia" userId="772f56b0-4ff5-4a0e-880d-39da6e740359" providerId="ADAL" clId="{F9046B0B-4B76-40F3-9523-762AFD38C3AA}" dt="2021-01-12T13:32:21.548" v="1978" actId="1076"/>
          <ac:spMkLst>
            <pc:docMk/>
            <pc:sldMk cId="2026067511" sldId="285"/>
            <ac:spMk id="100" creationId="{F80CC2C9-66AE-42C3-9959-56655062F353}"/>
          </ac:spMkLst>
        </pc:spChg>
        <pc:spChg chg="mod">
          <ac:chgData name="Sidhant J Bhutia" userId="772f56b0-4ff5-4a0e-880d-39da6e740359" providerId="ADAL" clId="{F9046B0B-4B76-40F3-9523-762AFD38C3AA}" dt="2021-01-12T12:39:07.772" v="1166" actId="255"/>
          <ac:spMkLst>
            <pc:docMk/>
            <pc:sldMk cId="2026067511" sldId="285"/>
            <ac:spMk id="101" creationId="{4EC0300D-E7CE-4CD9-8971-3EDE53918B6C}"/>
          </ac:spMkLst>
        </pc:spChg>
        <pc:spChg chg="add del mod">
          <ac:chgData name="Sidhant J Bhutia" userId="772f56b0-4ff5-4a0e-880d-39da6e740359" providerId="ADAL" clId="{F9046B0B-4B76-40F3-9523-762AFD38C3AA}" dt="2021-01-12T12:39:49.354" v="1168" actId="12789"/>
          <ac:spMkLst>
            <pc:docMk/>
            <pc:sldMk cId="2026067511" sldId="285"/>
            <ac:spMk id="102" creationId="{C57B16A2-B182-4876-9389-C5974ADD169B}"/>
          </ac:spMkLst>
        </pc:spChg>
        <pc:spChg chg="mod">
          <ac:chgData name="Sidhant J Bhutia" userId="772f56b0-4ff5-4a0e-880d-39da6e740359" providerId="ADAL" clId="{F9046B0B-4B76-40F3-9523-762AFD38C3AA}" dt="2021-01-12T12:39:07.772" v="1166" actId="255"/>
          <ac:spMkLst>
            <pc:docMk/>
            <pc:sldMk cId="2026067511" sldId="285"/>
            <ac:spMk id="103" creationId="{B855805B-C38A-4CCA-9CFA-1CFEC763D63C}"/>
          </ac:spMkLst>
        </pc:spChg>
        <pc:spChg chg="add del">
          <ac:chgData name="Sidhant J Bhutia" userId="772f56b0-4ff5-4a0e-880d-39da6e740359" providerId="ADAL" clId="{F9046B0B-4B76-40F3-9523-762AFD38C3AA}" dt="2021-01-12T11:54:33.273" v="845"/>
          <ac:spMkLst>
            <pc:docMk/>
            <pc:sldMk cId="2026067511" sldId="285"/>
            <ac:spMk id="104" creationId="{E11254F9-4F5B-4245-AC29-890DEAB18709}"/>
          </ac:spMkLst>
        </pc:spChg>
        <pc:spChg chg="add mod topLvl">
          <ac:chgData name="Sidhant J Bhutia" userId="772f56b0-4ff5-4a0e-880d-39da6e740359" providerId="ADAL" clId="{F9046B0B-4B76-40F3-9523-762AFD38C3AA}" dt="2021-01-12T13:13:19.807" v="1711" actId="164"/>
          <ac:spMkLst>
            <pc:docMk/>
            <pc:sldMk cId="2026067511" sldId="285"/>
            <ac:spMk id="105" creationId="{B4E939C1-BABF-4877-8241-5E74FF2DD3A1}"/>
          </ac:spMkLst>
        </pc:spChg>
        <pc:spChg chg="add mod topLvl">
          <ac:chgData name="Sidhant J Bhutia" userId="772f56b0-4ff5-4a0e-880d-39da6e740359" providerId="ADAL" clId="{F9046B0B-4B76-40F3-9523-762AFD38C3AA}" dt="2021-01-12T13:13:19.807" v="1711" actId="164"/>
          <ac:spMkLst>
            <pc:docMk/>
            <pc:sldMk cId="2026067511" sldId="285"/>
            <ac:spMk id="106" creationId="{3734F9AC-88DC-4C99-B563-7F5A693FD271}"/>
          </ac:spMkLst>
        </pc:spChg>
        <pc:spChg chg="add mod topLvl">
          <ac:chgData name="Sidhant J Bhutia" userId="772f56b0-4ff5-4a0e-880d-39da6e740359" providerId="ADAL" clId="{F9046B0B-4B76-40F3-9523-762AFD38C3AA}" dt="2021-01-12T13:13:19.807" v="1711" actId="164"/>
          <ac:spMkLst>
            <pc:docMk/>
            <pc:sldMk cId="2026067511" sldId="285"/>
            <ac:spMk id="107" creationId="{9EE34232-7D8D-4C56-B11C-791682411277}"/>
          </ac:spMkLst>
        </pc:spChg>
        <pc:spChg chg="add mod topLvl">
          <ac:chgData name="Sidhant J Bhutia" userId="772f56b0-4ff5-4a0e-880d-39da6e740359" providerId="ADAL" clId="{F9046B0B-4B76-40F3-9523-762AFD38C3AA}" dt="2021-01-12T13:13:19.807" v="1711" actId="164"/>
          <ac:spMkLst>
            <pc:docMk/>
            <pc:sldMk cId="2026067511" sldId="285"/>
            <ac:spMk id="108" creationId="{792F10D1-E9E6-40A2-9B79-FE93486D57CB}"/>
          </ac:spMkLst>
        </pc:spChg>
        <pc:spChg chg="add mod topLvl">
          <ac:chgData name="Sidhant J Bhutia" userId="772f56b0-4ff5-4a0e-880d-39da6e740359" providerId="ADAL" clId="{F9046B0B-4B76-40F3-9523-762AFD38C3AA}" dt="2021-01-12T13:14:31.283" v="1750" actId="1036"/>
          <ac:spMkLst>
            <pc:docMk/>
            <pc:sldMk cId="2026067511" sldId="285"/>
            <ac:spMk id="109" creationId="{6740106A-9D57-43F1-A271-BC1F9299ADF0}"/>
          </ac:spMkLst>
        </pc:spChg>
        <pc:spChg chg="add mod topLvl">
          <ac:chgData name="Sidhant J Bhutia" userId="772f56b0-4ff5-4a0e-880d-39da6e740359" providerId="ADAL" clId="{F9046B0B-4B76-40F3-9523-762AFD38C3AA}" dt="2021-01-12T14:31:50.685" v="2632" actId="1035"/>
          <ac:spMkLst>
            <pc:docMk/>
            <pc:sldMk cId="2026067511" sldId="285"/>
            <ac:spMk id="110" creationId="{3F7E36C6-C57E-4B61-AFE3-E653FC40F4DB}"/>
          </ac:spMkLst>
        </pc:spChg>
        <pc:spChg chg="add mod topLvl">
          <ac:chgData name="Sidhant J Bhutia" userId="772f56b0-4ff5-4a0e-880d-39da6e740359" providerId="ADAL" clId="{F9046B0B-4B76-40F3-9523-762AFD38C3AA}" dt="2021-01-12T13:13:19.807" v="1711" actId="164"/>
          <ac:spMkLst>
            <pc:docMk/>
            <pc:sldMk cId="2026067511" sldId="285"/>
            <ac:spMk id="112" creationId="{8825D513-DAC1-406D-8742-EC80AA129634}"/>
          </ac:spMkLst>
        </pc:spChg>
        <pc:spChg chg="add mod topLvl">
          <ac:chgData name="Sidhant J Bhutia" userId="772f56b0-4ff5-4a0e-880d-39da6e740359" providerId="ADAL" clId="{F9046B0B-4B76-40F3-9523-762AFD38C3AA}" dt="2021-01-12T13:13:19.807" v="1711" actId="164"/>
          <ac:spMkLst>
            <pc:docMk/>
            <pc:sldMk cId="2026067511" sldId="285"/>
            <ac:spMk id="116" creationId="{6CF667E4-B447-4458-9867-32D4633A187A}"/>
          </ac:spMkLst>
        </pc:spChg>
        <pc:spChg chg="add mod topLvl">
          <ac:chgData name="Sidhant J Bhutia" userId="772f56b0-4ff5-4a0e-880d-39da6e740359" providerId="ADAL" clId="{F9046B0B-4B76-40F3-9523-762AFD38C3AA}" dt="2021-01-12T13:13:19.807" v="1711" actId="164"/>
          <ac:spMkLst>
            <pc:docMk/>
            <pc:sldMk cId="2026067511" sldId="285"/>
            <ac:spMk id="118" creationId="{6E5C9850-7810-455D-8E7B-B5CFCECAE960}"/>
          </ac:spMkLst>
        </pc:spChg>
        <pc:spChg chg="add mod topLvl">
          <ac:chgData name="Sidhant J Bhutia" userId="772f56b0-4ff5-4a0e-880d-39da6e740359" providerId="ADAL" clId="{F9046B0B-4B76-40F3-9523-762AFD38C3AA}" dt="2021-01-12T14:13:25.526" v="2289" actId="1076"/>
          <ac:spMkLst>
            <pc:docMk/>
            <pc:sldMk cId="2026067511" sldId="285"/>
            <ac:spMk id="119" creationId="{226F79F7-B0FD-4829-B0CA-5B8017C1E1F8}"/>
          </ac:spMkLst>
        </pc:spChg>
        <pc:spChg chg="add mod topLvl">
          <ac:chgData name="Sidhant J Bhutia" userId="772f56b0-4ff5-4a0e-880d-39da6e740359" providerId="ADAL" clId="{F9046B0B-4B76-40F3-9523-762AFD38C3AA}" dt="2021-01-12T14:13:03.494" v="2287" actId="403"/>
          <ac:spMkLst>
            <pc:docMk/>
            <pc:sldMk cId="2026067511" sldId="285"/>
            <ac:spMk id="120" creationId="{A28FA680-8521-453F-9F88-78A776788375}"/>
          </ac:spMkLst>
        </pc:spChg>
        <pc:spChg chg="add mod topLvl">
          <ac:chgData name="Sidhant J Bhutia" userId="772f56b0-4ff5-4a0e-880d-39da6e740359" providerId="ADAL" clId="{F9046B0B-4B76-40F3-9523-762AFD38C3AA}" dt="2021-01-12T14:31:50.685" v="2632" actId="1035"/>
          <ac:spMkLst>
            <pc:docMk/>
            <pc:sldMk cId="2026067511" sldId="285"/>
            <ac:spMk id="121" creationId="{351174E8-B609-4B77-A49F-CCD3DC588588}"/>
          </ac:spMkLst>
        </pc:spChg>
        <pc:spChg chg="add mod topLvl">
          <ac:chgData name="Sidhant J Bhutia" userId="772f56b0-4ff5-4a0e-880d-39da6e740359" providerId="ADAL" clId="{F9046B0B-4B76-40F3-9523-762AFD38C3AA}" dt="2021-01-12T14:13:03.494" v="2287" actId="403"/>
          <ac:spMkLst>
            <pc:docMk/>
            <pc:sldMk cId="2026067511" sldId="285"/>
            <ac:spMk id="122" creationId="{F04202DC-47C3-48AF-A820-41FC5BAD3800}"/>
          </ac:spMkLst>
        </pc:spChg>
        <pc:spChg chg="add mod">
          <ac:chgData name="Sidhant J Bhutia" userId="772f56b0-4ff5-4a0e-880d-39da6e740359" providerId="ADAL" clId="{F9046B0B-4B76-40F3-9523-762AFD38C3AA}" dt="2021-01-12T14:42:55.948" v="2816" actId="1076"/>
          <ac:spMkLst>
            <pc:docMk/>
            <pc:sldMk cId="2026067511" sldId="285"/>
            <ac:spMk id="169" creationId="{BE071351-9188-4E9B-9E08-C464F4EDB06C}"/>
          </ac:spMkLst>
        </pc:spChg>
        <pc:grpChg chg="del">
          <ac:chgData name="Sidhant J Bhutia" userId="772f56b0-4ff5-4a0e-880d-39da6e740359" providerId="ADAL" clId="{F9046B0B-4B76-40F3-9523-762AFD38C3AA}" dt="2021-01-12T11:46:27.676" v="791" actId="478"/>
          <ac:grpSpMkLst>
            <pc:docMk/>
            <pc:sldMk cId="2026067511" sldId="285"/>
            <ac:grpSpMk id="3" creationId="{4A3E6499-9BFC-4DF1-B587-BDCA5AD3C110}"/>
          </ac:grpSpMkLst>
        </pc:grpChg>
        <pc:grpChg chg="add del mod topLvl">
          <ac:chgData name="Sidhant J Bhutia" userId="772f56b0-4ff5-4a0e-880d-39da6e740359" providerId="ADAL" clId="{F9046B0B-4B76-40F3-9523-762AFD38C3AA}" dt="2021-01-12T12:33:38.461" v="1128" actId="165"/>
          <ac:grpSpMkLst>
            <pc:docMk/>
            <pc:sldMk cId="2026067511" sldId="285"/>
            <ac:grpSpMk id="20" creationId="{A1CA8E64-1A96-48B3-9E03-3E402890EA25}"/>
          </ac:grpSpMkLst>
        </pc:grpChg>
        <pc:grpChg chg="add del mod topLvl">
          <ac:chgData name="Sidhant J Bhutia" userId="772f56b0-4ff5-4a0e-880d-39da6e740359" providerId="ADAL" clId="{F9046B0B-4B76-40F3-9523-762AFD38C3AA}" dt="2021-01-12T12:33:46.390" v="1129" actId="165"/>
          <ac:grpSpMkLst>
            <pc:docMk/>
            <pc:sldMk cId="2026067511" sldId="285"/>
            <ac:grpSpMk id="22" creationId="{3DC97208-EDE1-4C64-AE62-1E6231D317C4}"/>
          </ac:grpSpMkLst>
        </pc:grpChg>
        <pc:grpChg chg="add del mod topLvl">
          <ac:chgData name="Sidhant J Bhutia" userId="772f56b0-4ff5-4a0e-880d-39da6e740359" providerId="ADAL" clId="{F9046B0B-4B76-40F3-9523-762AFD38C3AA}" dt="2021-01-12T14:48:42.064" v="2830" actId="1076"/>
          <ac:grpSpMkLst>
            <pc:docMk/>
            <pc:sldMk cId="2026067511" sldId="285"/>
            <ac:grpSpMk id="24" creationId="{89FA9F41-42A7-4FE5-8CA7-D4380DAEEE22}"/>
          </ac:grpSpMkLst>
        </pc:grpChg>
        <pc:grpChg chg="mod topLvl">
          <ac:chgData name="Sidhant J Bhutia" userId="772f56b0-4ff5-4a0e-880d-39da6e740359" providerId="ADAL" clId="{F9046B0B-4B76-40F3-9523-762AFD38C3AA}" dt="2021-01-12T14:48:42.064" v="2830" actId="1076"/>
          <ac:grpSpMkLst>
            <pc:docMk/>
            <pc:sldMk cId="2026067511" sldId="285"/>
            <ac:grpSpMk id="34" creationId="{65A2A188-D556-43B5-86B4-07BDF84D4AE3}"/>
          </ac:grpSpMkLst>
        </pc:grpChg>
        <pc:grpChg chg="mod topLvl">
          <ac:chgData name="Sidhant J Bhutia" userId="772f56b0-4ff5-4a0e-880d-39da6e740359" providerId="ADAL" clId="{F9046B0B-4B76-40F3-9523-762AFD38C3AA}" dt="2021-01-12T14:48:42.064" v="2830" actId="1076"/>
          <ac:grpSpMkLst>
            <pc:docMk/>
            <pc:sldMk cId="2026067511" sldId="285"/>
            <ac:grpSpMk id="41" creationId="{07ECD7F8-FED7-47EF-92A6-C35490889533}"/>
          </ac:grpSpMkLst>
        </pc:grpChg>
        <pc:grpChg chg="mod topLvl">
          <ac:chgData name="Sidhant J Bhutia" userId="772f56b0-4ff5-4a0e-880d-39da6e740359" providerId="ADAL" clId="{F9046B0B-4B76-40F3-9523-762AFD38C3AA}" dt="2021-01-12T14:48:42.064" v="2830" actId="1076"/>
          <ac:grpSpMkLst>
            <pc:docMk/>
            <pc:sldMk cId="2026067511" sldId="285"/>
            <ac:grpSpMk id="48" creationId="{6D82A7E7-19FA-4B13-BEBA-D8C386F4326D}"/>
          </ac:grpSpMkLst>
        </pc:grpChg>
        <pc:grpChg chg="mod topLvl">
          <ac:chgData name="Sidhant J Bhutia" userId="772f56b0-4ff5-4a0e-880d-39da6e740359" providerId="ADAL" clId="{F9046B0B-4B76-40F3-9523-762AFD38C3AA}" dt="2021-01-12T14:48:42.064" v="2830" actId="1076"/>
          <ac:grpSpMkLst>
            <pc:docMk/>
            <pc:sldMk cId="2026067511" sldId="285"/>
            <ac:grpSpMk id="55" creationId="{AD3111B6-F9AA-4909-9137-ADC8062F0ACE}"/>
          </ac:grpSpMkLst>
        </pc:grpChg>
        <pc:grpChg chg="del mod topLvl">
          <ac:chgData name="Sidhant J Bhutia" userId="772f56b0-4ff5-4a0e-880d-39da6e740359" providerId="ADAL" clId="{F9046B0B-4B76-40F3-9523-762AFD38C3AA}" dt="2021-01-12T12:38:05.934" v="1155" actId="478"/>
          <ac:grpSpMkLst>
            <pc:docMk/>
            <pc:sldMk cId="2026067511" sldId="285"/>
            <ac:grpSpMk id="62" creationId="{F815B658-16DA-44F9-AE22-530AC16C59B8}"/>
          </ac:grpSpMkLst>
        </pc:grpChg>
        <pc:grpChg chg="add del mod">
          <ac:chgData name="Sidhant J Bhutia" userId="772f56b0-4ff5-4a0e-880d-39da6e740359" providerId="ADAL" clId="{F9046B0B-4B76-40F3-9523-762AFD38C3AA}" dt="2021-01-12T12:33:28.229" v="1127" actId="165"/>
          <ac:grpSpMkLst>
            <pc:docMk/>
            <pc:sldMk cId="2026067511" sldId="285"/>
            <ac:grpSpMk id="126" creationId="{1EDBE9C2-7C9D-4F61-861F-1C2B1D9FF9BF}"/>
          </ac:grpSpMkLst>
        </pc:grpChg>
        <pc:grpChg chg="add del mod">
          <ac:chgData name="Sidhant J Bhutia" userId="772f56b0-4ff5-4a0e-880d-39da6e740359" providerId="ADAL" clId="{F9046B0B-4B76-40F3-9523-762AFD38C3AA}" dt="2021-01-12T12:43:54.063" v="1188" actId="165"/>
          <ac:grpSpMkLst>
            <pc:docMk/>
            <pc:sldMk cId="2026067511" sldId="285"/>
            <ac:grpSpMk id="127" creationId="{CCCC8D7C-C566-4C87-B1ED-B82740162A2F}"/>
          </ac:grpSpMkLst>
        </pc:grpChg>
        <pc:grpChg chg="add mod">
          <ac:chgData name="Sidhant J Bhutia" userId="772f56b0-4ff5-4a0e-880d-39da6e740359" providerId="ADAL" clId="{F9046B0B-4B76-40F3-9523-762AFD38C3AA}" dt="2021-01-12T14:48:42.064" v="2830" actId="1076"/>
          <ac:grpSpMkLst>
            <pc:docMk/>
            <pc:sldMk cId="2026067511" sldId="285"/>
            <ac:grpSpMk id="141" creationId="{606D3675-4739-474C-AF07-601CD0EF10C0}"/>
          </ac:grpSpMkLst>
        </pc:grpChg>
        <pc:grpChg chg="add mod">
          <ac:chgData name="Sidhant J Bhutia" userId="772f56b0-4ff5-4a0e-880d-39da6e740359" providerId="ADAL" clId="{F9046B0B-4B76-40F3-9523-762AFD38C3AA}" dt="2021-01-12T14:48:42.064" v="2830" actId="1076"/>
          <ac:grpSpMkLst>
            <pc:docMk/>
            <pc:sldMk cId="2026067511" sldId="285"/>
            <ac:grpSpMk id="144" creationId="{CF548684-1C89-4746-A440-FDFF711A1EB5}"/>
          </ac:grpSpMkLst>
        </pc:grpChg>
        <pc:grpChg chg="add mod">
          <ac:chgData name="Sidhant J Bhutia" userId="772f56b0-4ff5-4a0e-880d-39da6e740359" providerId="ADAL" clId="{F9046B0B-4B76-40F3-9523-762AFD38C3AA}" dt="2021-01-12T14:48:42.064" v="2830" actId="1076"/>
          <ac:grpSpMkLst>
            <pc:docMk/>
            <pc:sldMk cId="2026067511" sldId="285"/>
            <ac:grpSpMk id="168" creationId="{04D3FCC9-6CB5-40FD-A120-6436C3E152EE}"/>
          </ac:grpSpMkLst>
        </pc:grpChg>
        <pc:picChg chg="del mod">
          <ac:chgData name="Sidhant J Bhutia" userId="772f56b0-4ff5-4a0e-880d-39da6e740359" providerId="ADAL" clId="{F9046B0B-4B76-40F3-9523-762AFD38C3AA}" dt="2021-01-12T12:51:03.109" v="1205" actId="478"/>
          <ac:picMkLst>
            <pc:docMk/>
            <pc:sldMk cId="2026067511" sldId="285"/>
            <ac:picMk id="21" creationId="{4432EEC0-04AA-4D8D-8089-DFAAB94D29F6}"/>
          </ac:picMkLst>
        </pc:picChg>
        <pc:picChg chg="del mod topLvl">
          <ac:chgData name="Sidhant J Bhutia" userId="772f56b0-4ff5-4a0e-880d-39da6e740359" providerId="ADAL" clId="{F9046B0B-4B76-40F3-9523-762AFD38C3AA}" dt="2021-01-12T12:38:13.075" v="1158" actId="478"/>
          <ac:picMkLst>
            <pc:docMk/>
            <pc:sldMk cId="2026067511" sldId="285"/>
            <ac:picMk id="63" creationId="{FE6B6D4E-2FF4-4F27-9C87-FE06AD2B896A}"/>
          </ac:picMkLst>
        </pc:picChg>
        <pc:picChg chg="del mod topLvl">
          <ac:chgData name="Sidhant J Bhutia" userId="772f56b0-4ff5-4a0e-880d-39da6e740359" providerId="ADAL" clId="{F9046B0B-4B76-40F3-9523-762AFD38C3AA}" dt="2021-01-12T12:38:17.379" v="1160" actId="478"/>
          <ac:picMkLst>
            <pc:docMk/>
            <pc:sldMk cId="2026067511" sldId="285"/>
            <ac:picMk id="76" creationId="{7E043B1F-EB18-4799-B6A0-29894399D178}"/>
          </ac:picMkLst>
        </pc:picChg>
        <pc:picChg chg="del mod topLvl">
          <ac:chgData name="Sidhant J Bhutia" userId="772f56b0-4ff5-4a0e-880d-39da6e740359" providerId="ADAL" clId="{F9046B0B-4B76-40F3-9523-762AFD38C3AA}" dt="2021-01-12T12:38:11.009" v="1157" actId="478"/>
          <ac:picMkLst>
            <pc:docMk/>
            <pc:sldMk cId="2026067511" sldId="285"/>
            <ac:picMk id="77" creationId="{11F98DC7-AFCE-4180-A2C9-1F29EDC01E6E}"/>
          </ac:picMkLst>
        </pc:picChg>
        <pc:picChg chg="add del mod topLvl">
          <ac:chgData name="Sidhant J Bhutia" userId="772f56b0-4ff5-4a0e-880d-39da6e740359" providerId="ADAL" clId="{F9046B0B-4B76-40F3-9523-762AFD38C3AA}" dt="2021-01-12T12:38:19.285" v="1161" actId="478"/>
          <ac:picMkLst>
            <pc:docMk/>
            <pc:sldMk cId="2026067511" sldId="285"/>
            <ac:picMk id="111" creationId="{F454E83C-E844-43B0-8E04-43FE11C7FF1D}"/>
          </ac:picMkLst>
        </pc:picChg>
        <pc:picChg chg="add mod">
          <ac:chgData name="Sidhant J Bhutia" userId="772f56b0-4ff5-4a0e-880d-39da6e740359" providerId="ADAL" clId="{F9046B0B-4B76-40F3-9523-762AFD38C3AA}" dt="2021-01-12T13:37:23.642" v="2000" actId="164"/>
          <ac:picMkLst>
            <pc:docMk/>
            <pc:sldMk cId="2026067511" sldId="285"/>
            <ac:picMk id="142" creationId="{C3A44F0A-DC65-4E3C-A387-9E8A8C95922B}"/>
          </ac:picMkLst>
        </pc:picChg>
        <pc:picChg chg="add mod">
          <ac:chgData name="Sidhant J Bhutia" userId="772f56b0-4ff5-4a0e-880d-39da6e740359" providerId="ADAL" clId="{F9046B0B-4B76-40F3-9523-762AFD38C3AA}" dt="2021-01-12T13:37:23.642" v="2000" actId="164"/>
          <ac:picMkLst>
            <pc:docMk/>
            <pc:sldMk cId="2026067511" sldId="285"/>
            <ac:picMk id="143" creationId="{B82D1015-6E28-4282-86DB-2ACF9620C98C}"/>
          </ac:picMkLst>
        </pc:picChg>
        <pc:picChg chg="add mod">
          <ac:chgData name="Sidhant J Bhutia" userId="772f56b0-4ff5-4a0e-880d-39da6e740359" providerId="ADAL" clId="{F9046B0B-4B76-40F3-9523-762AFD38C3AA}" dt="2021-01-12T13:37:23.642" v="2000" actId="164"/>
          <ac:picMkLst>
            <pc:docMk/>
            <pc:sldMk cId="2026067511" sldId="285"/>
            <ac:picMk id="165" creationId="{A5AB95A3-ED30-49C9-8181-2825DBCE39CF}"/>
          </ac:picMkLst>
        </pc:picChg>
        <pc:picChg chg="add mod">
          <ac:chgData name="Sidhant J Bhutia" userId="772f56b0-4ff5-4a0e-880d-39da6e740359" providerId="ADAL" clId="{F9046B0B-4B76-40F3-9523-762AFD38C3AA}" dt="2021-01-12T13:37:23.642" v="2000" actId="164"/>
          <ac:picMkLst>
            <pc:docMk/>
            <pc:sldMk cId="2026067511" sldId="285"/>
            <ac:picMk id="166" creationId="{4778EEB8-6733-40FC-A4A4-3B46E1762CE1}"/>
          </ac:picMkLst>
        </pc:picChg>
        <pc:picChg chg="add mod">
          <ac:chgData name="Sidhant J Bhutia" userId="772f56b0-4ff5-4a0e-880d-39da6e740359" providerId="ADAL" clId="{F9046B0B-4B76-40F3-9523-762AFD38C3AA}" dt="2021-01-12T13:37:23.642" v="2000" actId="164"/>
          <ac:picMkLst>
            <pc:docMk/>
            <pc:sldMk cId="2026067511" sldId="285"/>
            <ac:picMk id="167" creationId="{08F25788-2308-4194-8138-D0B793EBCE84}"/>
          </ac:picMkLst>
        </pc:picChg>
        <pc:cxnChg chg="mod topLvl">
          <ac:chgData name="Sidhant J Bhutia" userId="772f56b0-4ff5-4a0e-880d-39da6e740359" providerId="ADAL" clId="{F9046B0B-4B76-40F3-9523-762AFD38C3AA}" dt="2021-01-12T13:13:19.807" v="1711" actId="164"/>
          <ac:cxnSpMkLst>
            <pc:docMk/>
            <pc:sldMk cId="2026067511" sldId="285"/>
            <ac:cxnSpMk id="29" creationId="{3B3E9119-8017-494E-AA8E-FF3A83A664D9}"/>
          </ac:cxnSpMkLst>
        </pc:cxnChg>
        <pc:cxnChg chg="del mod">
          <ac:chgData name="Sidhant J Bhutia" userId="772f56b0-4ff5-4a0e-880d-39da6e740359" providerId="ADAL" clId="{F9046B0B-4B76-40F3-9523-762AFD38C3AA}" dt="2021-01-12T12:24:00.248" v="1091" actId="478"/>
          <ac:cxnSpMkLst>
            <pc:docMk/>
            <pc:sldMk cId="2026067511" sldId="285"/>
            <ac:cxnSpMk id="30" creationId="{83DB86E5-AB79-4AA4-A051-F5173D52747F}"/>
          </ac:cxnSpMkLst>
        </pc:cxnChg>
        <pc:cxnChg chg="mod topLvl">
          <ac:chgData name="Sidhant J Bhutia" userId="772f56b0-4ff5-4a0e-880d-39da6e740359" providerId="ADAL" clId="{F9046B0B-4B76-40F3-9523-762AFD38C3AA}" dt="2021-01-12T13:13:19.807" v="1711" actId="164"/>
          <ac:cxnSpMkLst>
            <pc:docMk/>
            <pc:sldMk cId="2026067511" sldId="285"/>
            <ac:cxnSpMk id="31" creationId="{0A167030-B5D9-4125-A304-7936DE6951BD}"/>
          </ac:cxnSpMkLst>
        </pc:cxnChg>
        <pc:cxnChg chg="mod topLvl">
          <ac:chgData name="Sidhant J Bhutia" userId="772f56b0-4ff5-4a0e-880d-39da6e740359" providerId="ADAL" clId="{F9046B0B-4B76-40F3-9523-762AFD38C3AA}" dt="2021-01-12T13:13:19.807" v="1711" actId="164"/>
          <ac:cxnSpMkLst>
            <pc:docMk/>
            <pc:sldMk cId="2026067511" sldId="285"/>
            <ac:cxnSpMk id="36" creationId="{5B55E627-BC30-4126-86FD-AF08E3E7FFA4}"/>
          </ac:cxnSpMkLst>
        </pc:cxnChg>
        <pc:cxnChg chg="mod topLvl">
          <ac:chgData name="Sidhant J Bhutia" userId="772f56b0-4ff5-4a0e-880d-39da6e740359" providerId="ADAL" clId="{F9046B0B-4B76-40F3-9523-762AFD38C3AA}" dt="2021-01-12T13:13:19.807" v="1711" actId="164"/>
          <ac:cxnSpMkLst>
            <pc:docMk/>
            <pc:sldMk cId="2026067511" sldId="285"/>
            <ac:cxnSpMk id="37" creationId="{47DD80BC-E9E2-40CA-8437-E181AB926494}"/>
          </ac:cxnSpMkLst>
        </pc:cxnChg>
        <pc:cxnChg chg="mod topLvl">
          <ac:chgData name="Sidhant J Bhutia" userId="772f56b0-4ff5-4a0e-880d-39da6e740359" providerId="ADAL" clId="{F9046B0B-4B76-40F3-9523-762AFD38C3AA}" dt="2021-01-12T13:13:19.807" v="1711" actId="164"/>
          <ac:cxnSpMkLst>
            <pc:docMk/>
            <pc:sldMk cId="2026067511" sldId="285"/>
            <ac:cxnSpMk id="38" creationId="{41E5C07A-2D0A-48C1-8479-EE64EE07B5CC}"/>
          </ac:cxnSpMkLst>
        </pc:cxnChg>
        <pc:cxnChg chg="mod topLvl">
          <ac:chgData name="Sidhant J Bhutia" userId="772f56b0-4ff5-4a0e-880d-39da6e740359" providerId="ADAL" clId="{F9046B0B-4B76-40F3-9523-762AFD38C3AA}" dt="2021-01-12T13:13:19.807" v="1711" actId="164"/>
          <ac:cxnSpMkLst>
            <pc:docMk/>
            <pc:sldMk cId="2026067511" sldId="285"/>
            <ac:cxnSpMk id="43" creationId="{E4951934-F740-405A-BA77-48403FA5211A}"/>
          </ac:cxnSpMkLst>
        </pc:cxnChg>
        <pc:cxnChg chg="mod topLvl">
          <ac:chgData name="Sidhant J Bhutia" userId="772f56b0-4ff5-4a0e-880d-39da6e740359" providerId="ADAL" clId="{F9046B0B-4B76-40F3-9523-762AFD38C3AA}" dt="2021-01-12T13:13:19.807" v="1711" actId="164"/>
          <ac:cxnSpMkLst>
            <pc:docMk/>
            <pc:sldMk cId="2026067511" sldId="285"/>
            <ac:cxnSpMk id="44" creationId="{7A71D6B7-944E-46FB-814E-37099ADAA729}"/>
          </ac:cxnSpMkLst>
        </pc:cxnChg>
        <pc:cxnChg chg="mod topLvl">
          <ac:chgData name="Sidhant J Bhutia" userId="772f56b0-4ff5-4a0e-880d-39da6e740359" providerId="ADAL" clId="{F9046B0B-4B76-40F3-9523-762AFD38C3AA}" dt="2021-01-12T13:13:19.807" v="1711" actId="164"/>
          <ac:cxnSpMkLst>
            <pc:docMk/>
            <pc:sldMk cId="2026067511" sldId="285"/>
            <ac:cxnSpMk id="45" creationId="{C0F75EC1-4555-48D6-B75D-3B057C21EA86}"/>
          </ac:cxnSpMkLst>
        </pc:cxnChg>
        <pc:cxnChg chg="mod topLvl">
          <ac:chgData name="Sidhant J Bhutia" userId="772f56b0-4ff5-4a0e-880d-39da6e740359" providerId="ADAL" clId="{F9046B0B-4B76-40F3-9523-762AFD38C3AA}" dt="2021-01-12T13:13:19.807" v="1711" actId="164"/>
          <ac:cxnSpMkLst>
            <pc:docMk/>
            <pc:sldMk cId="2026067511" sldId="285"/>
            <ac:cxnSpMk id="50" creationId="{206E6BB1-9D0D-46D8-9C94-EF039894C10A}"/>
          </ac:cxnSpMkLst>
        </pc:cxnChg>
        <pc:cxnChg chg="mod topLvl">
          <ac:chgData name="Sidhant J Bhutia" userId="772f56b0-4ff5-4a0e-880d-39da6e740359" providerId="ADAL" clId="{F9046B0B-4B76-40F3-9523-762AFD38C3AA}" dt="2021-01-12T13:13:19.807" v="1711" actId="164"/>
          <ac:cxnSpMkLst>
            <pc:docMk/>
            <pc:sldMk cId="2026067511" sldId="285"/>
            <ac:cxnSpMk id="51" creationId="{807D3B22-2E07-42EB-8B1A-E686F5BF932D}"/>
          </ac:cxnSpMkLst>
        </pc:cxnChg>
        <pc:cxnChg chg="mod topLvl">
          <ac:chgData name="Sidhant J Bhutia" userId="772f56b0-4ff5-4a0e-880d-39da6e740359" providerId="ADAL" clId="{F9046B0B-4B76-40F3-9523-762AFD38C3AA}" dt="2021-01-12T13:13:19.807" v="1711" actId="164"/>
          <ac:cxnSpMkLst>
            <pc:docMk/>
            <pc:sldMk cId="2026067511" sldId="285"/>
            <ac:cxnSpMk id="52" creationId="{35475195-09AC-4BB6-8E5C-60A858321167}"/>
          </ac:cxnSpMkLst>
        </pc:cxnChg>
        <pc:cxnChg chg="mod topLvl">
          <ac:chgData name="Sidhant J Bhutia" userId="772f56b0-4ff5-4a0e-880d-39da6e740359" providerId="ADAL" clId="{F9046B0B-4B76-40F3-9523-762AFD38C3AA}" dt="2021-01-12T13:13:19.807" v="1711" actId="164"/>
          <ac:cxnSpMkLst>
            <pc:docMk/>
            <pc:sldMk cId="2026067511" sldId="285"/>
            <ac:cxnSpMk id="57" creationId="{3461EBB0-865C-4926-83A0-52ACEB2E9911}"/>
          </ac:cxnSpMkLst>
        </pc:cxnChg>
        <pc:cxnChg chg="mod topLvl">
          <ac:chgData name="Sidhant J Bhutia" userId="772f56b0-4ff5-4a0e-880d-39da6e740359" providerId="ADAL" clId="{F9046B0B-4B76-40F3-9523-762AFD38C3AA}" dt="2021-01-12T13:13:19.807" v="1711" actId="164"/>
          <ac:cxnSpMkLst>
            <pc:docMk/>
            <pc:sldMk cId="2026067511" sldId="285"/>
            <ac:cxnSpMk id="58" creationId="{481B6EBC-D14D-4BC7-AE1B-65C99C75D276}"/>
          </ac:cxnSpMkLst>
        </pc:cxnChg>
        <pc:cxnChg chg="mod topLvl">
          <ac:chgData name="Sidhant J Bhutia" userId="772f56b0-4ff5-4a0e-880d-39da6e740359" providerId="ADAL" clId="{F9046B0B-4B76-40F3-9523-762AFD38C3AA}" dt="2021-01-12T13:13:19.807" v="1711" actId="164"/>
          <ac:cxnSpMkLst>
            <pc:docMk/>
            <pc:sldMk cId="2026067511" sldId="285"/>
            <ac:cxnSpMk id="59" creationId="{9DC5AE7E-79FF-4973-A426-2D32464293F8}"/>
          </ac:cxnSpMkLst>
        </pc:cxnChg>
        <pc:cxnChg chg="mod topLvl">
          <ac:chgData name="Sidhant J Bhutia" userId="772f56b0-4ff5-4a0e-880d-39da6e740359" providerId="ADAL" clId="{F9046B0B-4B76-40F3-9523-762AFD38C3AA}" dt="2021-01-12T13:13:19.807" v="1711" actId="164"/>
          <ac:cxnSpMkLst>
            <pc:docMk/>
            <pc:sldMk cId="2026067511" sldId="285"/>
            <ac:cxnSpMk id="79" creationId="{12506785-FE09-4AD5-823F-39473EB461C6}"/>
          </ac:cxnSpMkLst>
        </pc:cxnChg>
        <pc:cxnChg chg="mod topLvl">
          <ac:chgData name="Sidhant J Bhutia" userId="772f56b0-4ff5-4a0e-880d-39da6e740359" providerId="ADAL" clId="{F9046B0B-4B76-40F3-9523-762AFD38C3AA}" dt="2021-01-12T13:13:19.807" v="1711" actId="164"/>
          <ac:cxnSpMkLst>
            <pc:docMk/>
            <pc:sldMk cId="2026067511" sldId="285"/>
            <ac:cxnSpMk id="80" creationId="{97E77EE3-E3ED-4424-8089-7A97CC76C66C}"/>
          </ac:cxnSpMkLst>
        </pc:cxnChg>
        <pc:cxnChg chg="mod topLvl">
          <ac:chgData name="Sidhant J Bhutia" userId="772f56b0-4ff5-4a0e-880d-39da6e740359" providerId="ADAL" clId="{F9046B0B-4B76-40F3-9523-762AFD38C3AA}" dt="2021-01-12T13:13:19.807" v="1711" actId="164"/>
          <ac:cxnSpMkLst>
            <pc:docMk/>
            <pc:sldMk cId="2026067511" sldId="285"/>
            <ac:cxnSpMk id="81" creationId="{0E745AE2-6D2C-4B7E-9586-719310106025}"/>
          </ac:cxnSpMkLst>
        </pc:cxnChg>
        <pc:cxnChg chg="mod topLvl">
          <ac:chgData name="Sidhant J Bhutia" userId="772f56b0-4ff5-4a0e-880d-39da6e740359" providerId="ADAL" clId="{F9046B0B-4B76-40F3-9523-762AFD38C3AA}" dt="2021-01-12T13:13:19.807" v="1711" actId="164"/>
          <ac:cxnSpMkLst>
            <pc:docMk/>
            <pc:sldMk cId="2026067511" sldId="285"/>
            <ac:cxnSpMk id="82" creationId="{A8D0A2B1-958D-4715-926F-1F037DE793FE}"/>
          </ac:cxnSpMkLst>
        </pc:cxnChg>
        <pc:cxnChg chg="mod topLvl">
          <ac:chgData name="Sidhant J Bhutia" userId="772f56b0-4ff5-4a0e-880d-39da6e740359" providerId="ADAL" clId="{F9046B0B-4B76-40F3-9523-762AFD38C3AA}" dt="2021-01-12T13:13:19.807" v="1711" actId="164"/>
          <ac:cxnSpMkLst>
            <pc:docMk/>
            <pc:sldMk cId="2026067511" sldId="285"/>
            <ac:cxnSpMk id="83" creationId="{DB7FA63C-3CC3-4061-85DA-CCE8D8582DAA}"/>
          </ac:cxnSpMkLst>
        </pc:cxnChg>
        <pc:cxnChg chg="add mod topLvl">
          <ac:chgData name="Sidhant J Bhutia" userId="772f56b0-4ff5-4a0e-880d-39da6e740359" providerId="ADAL" clId="{F9046B0B-4B76-40F3-9523-762AFD38C3AA}" dt="2021-01-12T13:13:19.807" v="1711" actId="164"/>
          <ac:cxnSpMkLst>
            <pc:docMk/>
            <pc:sldMk cId="2026067511" sldId="285"/>
            <ac:cxnSpMk id="113" creationId="{DF5C8EA0-6361-4F7F-9B99-2300E0CE97D5}"/>
          </ac:cxnSpMkLst>
        </pc:cxnChg>
        <pc:cxnChg chg="add mod topLvl">
          <ac:chgData name="Sidhant J Bhutia" userId="772f56b0-4ff5-4a0e-880d-39da6e740359" providerId="ADAL" clId="{F9046B0B-4B76-40F3-9523-762AFD38C3AA}" dt="2021-01-12T13:13:19.807" v="1711" actId="164"/>
          <ac:cxnSpMkLst>
            <pc:docMk/>
            <pc:sldMk cId="2026067511" sldId="285"/>
            <ac:cxnSpMk id="114" creationId="{BBF57780-87D9-409F-873A-71A2C1CEA410}"/>
          </ac:cxnSpMkLst>
        </pc:cxnChg>
        <pc:cxnChg chg="add mod topLvl">
          <ac:chgData name="Sidhant J Bhutia" userId="772f56b0-4ff5-4a0e-880d-39da6e740359" providerId="ADAL" clId="{F9046B0B-4B76-40F3-9523-762AFD38C3AA}" dt="2021-01-12T13:13:19.807" v="1711" actId="164"/>
          <ac:cxnSpMkLst>
            <pc:docMk/>
            <pc:sldMk cId="2026067511" sldId="285"/>
            <ac:cxnSpMk id="115" creationId="{B78BCBC7-999E-4AA2-9C96-99E310781D35}"/>
          </ac:cxnSpMkLst>
        </pc:cxnChg>
        <pc:cxnChg chg="add mod topLvl">
          <ac:chgData name="Sidhant J Bhutia" userId="772f56b0-4ff5-4a0e-880d-39da6e740359" providerId="ADAL" clId="{F9046B0B-4B76-40F3-9523-762AFD38C3AA}" dt="2021-01-12T13:13:19.807" v="1711" actId="164"/>
          <ac:cxnSpMkLst>
            <pc:docMk/>
            <pc:sldMk cId="2026067511" sldId="285"/>
            <ac:cxnSpMk id="117" creationId="{0E657005-5321-4123-8BF1-BDA5A16858F9}"/>
          </ac:cxnSpMkLst>
        </pc:cxnChg>
        <pc:cxnChg chg="add mod topLvl">
          <ac:chgData name="Sidhant J Bhutia" userId="772f56b0-4ff5-4a0e-880d-39da6e740359" providerId="ADAL" clId="{F9046B0B-4B76-40F3-9523-762AFD38C3AA}" dt="2021-01-12T13:13:19.807" v="1711" actId="164"/>
          <ac:cxnSpMkLst>
            <pc:docMk/>
            <pc:sldMk cId="2026067511" sldId="285"/>
            <ac:cxnSpMk id="125" creationId="{9EE1E967-6351-4B9D-B166-BD8875696DAC}"/>
          </ac:cxnSpMkLst>
        </pc:cxnChg>
        <pc:cxnChg chg="add mod">
          <ac:chgData name="Sidhant J Bhutia" userId="772f56b0-4ff5-4a0e-880d-39da6e740359" providerId="ADAL" clId="{F9046B0B-4B76-40F3-9523-762AFD38C3AA}" dt="2021-01-12T13:14:02.956" v="1740" actId="1582"/>
          <ac:cxnSpMkLst>
            <pc:docMk/>
            <pc:sldMk cId="2026067511" sldId="285"/>
            <ac:cxnSpMk id="128" creationId="{8A34A9D1-7550-44F8-AC36-DBEE1E1B6DE8}"/>
          </ac:cxnSpMkLst>
        </pc:cxnChg>
        <pc:cxnChg chg="add mod">
          <ac:chgData name="Sidhant J Bhutia" userId="772f56b0-4ff5-4a0e-880d-39da6e740359" providerId="ADAL" clId="{F9046B0B-4B76-40F3-9523-762AFD38C3AA}" dt="2021-01-12T13:13:19.807" v="1711" actId="164"/>
          <ac:cxnSpMkLst>
            <pc:docMk/>
            <pc:sldMk cId="2026067511" sldId="285"/>
            <ac:cxnSpMk id="133" creationId="{12962D3E-9386-4A60-82E8-B91598C078FE}"/>
          </ac:cxnSpMkLst>
        </pc:cxnChg>
        <pc:cxnChg chg="add del mod">
          <ac:chgData name="Sidhant J Bhutia" userId="772f56b0-4ff5-4a0e-880d-39da6e740359" providerId="ADAL" clId="{F9046B0B-4B76-40F3-9523-762AFD38C3AA}" dt="2021-01-12T12:43:24.427" v="1182"/>
          <ac:cxnSpMkLst>
            <pc:docMk/>
            <pc:sldMk cId="2026067511" sldId="285"/>
            <ac:cxnSpMk id="135" creationId="{78463DB9-4C2B-406A-82BB-F7B8C2A368F8}"/>
          </ac:cxnSpMkLst>
        </pc:cxnChg>
        <pc:cxnChg chg="add mod">
          <ac:chgData name="Sidhant J Bhutia" userId="772f56b0-4ff5-4a0e-880d-39da6e740359" providerId="ADAL" clId="{F9046B0B-4B76-40F3-9523-762AFD38C3AA}" dt="2021-01-12T13:13:19.807" v="1711" actId="164"/>
          <ac:cxnSpMkLst>
            <pc:docMk/>
            <pc:sldMk cId="2026067511" sldId="285"/>
            <ac:cxnSpMk id="137" creationId="{428E81B6-97C0-49E1-BF94-6C5348512C8B}"/>
          </ac:cxnSpMkLst>
        </pc:cxnChg>
        <pc:cxnChg chg="add mod">
          <ac:chgData name="Sidhant J Bhutia" userId="772f56b0-4ff5-4a0e-880d-39da6e740359" providerId="ADAL" clId="{F9046B0B-4B76-40F3-9523-762AFD38C3AA}" dt="2021-01-12T13:13:19.807" v="1711" actId="164"/>
          <ac:cxnSpMkLst>
            <pc:docMk/>
            <pc:sldMk cId="2026067511" sldId="285"/>
            <ac:cxnSpMk id="138" creationId="{49EF75AE-3BD9-4C0B-AADE-A004A759D25D}"/>
          </ac:cxnSpMkLst>
        </pc:cxnChg>
      </pc:sldChg>
      <pc:sldChg chg="addSp delSp modSp add ord">
        <pc:chgData name="Sidhant J Bhutia" userId="772f56b0-4ff5-4a0e-880d-39da6e740359" providerId="ADAL" clId="{F9046B0B-4B76-40F3-9523-762AFD38C3AA}" dt="2021-01-12T14:44:38.779" v="2818" actId="1076"/>
        <pc:sldMkLst>
          <pc:docMk/>
          <pc:sldMk cId="884720822" sldId="286"/>
        </pc:sldMkLst>
        <pc:spChg chg="mod">
          <ac:chgData name="Sidhant J Bhutia" userId="772f56b0-4ff5-4a0e-880d-39da6e740359" providerId="ADAL" clId="{F9046B0B-4B76-40F3-9523-762AFD38C3AA}" dt="2021-01-12T13:42:43.488" v="2107" actId="20577"/>
          <ac:spMkLst>
            <pc:docMk/>
            <pc:sldMk cId="884720822" sldId="286"/>
            <ac:spMk id="2" creationId="{09388397-DF7B-42F1-84DC-A1836B8161F0}"/>
          </ac:spMkLst>
        </pc:spChg>
        <pc:spChg chg="mod">
          <ac:chgData name="Sidhant J Bhutia" userId="772f56b0-4ff5-4a0e-880d-39da6e740359" providerId="ADAL" clId="{F9046B0B-4B76-40F3-9523-762AFD38C3AA}" dt="2021-01-12T14:11:29.236" v="2278" actId="1582"/>
          <ac:spMkLst>
            <pc:docMk/>
            <pc:sldMk cId="884720822" sldId="286"/>
            <ac:spMk id="23" creationId="{FA6913F2-2B0F-4E1C-8186-F2B7BC5D0455}"/>
          </ac:spMkLst>
        </pc:spChg>
        <pc:spChg chg="mod">
          <ac:chgData name="Sidhant J Bhutia" userId="772f56b0-4ff5-4a0e-880d-39da6e740359" providerId="ADAL" clId="{F9046B0B-4B76-40F3-9523-762AFD38C3AA}" dt="2021-01-12T14:09:39.436" v="2267" actId="1582"/>
          <ac:spMkLst>
            <pc:docMk/>
            <pc:sldMk cId="884720822" sldId="286"/>
            <ac:spMk id="24" creationId="{C729F32A-9FD2-4409-9207-9D1FDDBE1CA9}"/>
          </ac:spMkLst>
        </pc:spChg>
        <pc:spChg chg="mod">
          <ac:chgData name="Sidhant J Bhutia" userId="772f56b0-4ff5-4a0e-880d-39da6e740359" providerId="ADAL" clId="{F9046B0B-4B76-40F3-9523-762AFD38C3AA}" dt="2021-01-12T14:09:53.106" v="2270" actId="207"/>
          <ac:spMkLst>
            <pc:docMk/>
            <pc:sldMk cId="884720822" sldId="286"/>
            <ac:spMk id="25" creationId="{5E46D1B5-EEFA-41DC-AE0B-BF4A4C3C27AD}"/>
          </ac:spMkLst>
        </pc:spChg>
        <pc:spChg chg="mod">
          <ac:chgData name="Sidhant J Bhutia" userId="772f56b0-4ff5-4a0e-880d-39da6e740359" providerId="ADAL" clId="{F9046B0B-4B76-40F3-9523-762AFD38C3AA}" dt="2021-01-12T14:12:35.046" v="2286" actId="255"/>
          <ac:spMkLst>
            <pc:docMk/>
            <pc:sldMk cId="884720822" sldId="286"/>
            <ac:spMk id="26" creationId="{0FAC002E-7013-46F5-B5F9-966BD26C1927}"/>
          </ac:spMkLst>
        </pc:spChg>
        <pc:spChg chg="mod">
          <ac:chgData name="Sidhant J Bhutia" userId="772f56b0-4ff5-4a0e-880d-39da6e740359" providerId="ADAL" clId="{F9046B0B-4B76-40F3-9523-762AFD38C3AA}" dt="2021-01-12T14:12:35.046" v="2286" actId="255"/>
          <ac:spMkLst>
            <pc:docMk/>
            <pc:sldMk cId="884720822" sldId="286"/>
            <ac:spMk id="27" creationId="{B927063F-F40A-484A-8381-2EB72132F468}"/>
          </ac:spMkLst>
        </pc:spChg>
        <pc:spChg chg="mod">
          <ac:chgData name="Sidhant J Bhutia" userId="772f56b0-4ff5-4a0e-880d-39da6e740359" providerId="ADAL" clId="{F9046B0B-4B76-40F3-9523-762AFD38C3AA}" dt="2021-01-12T14:12:35.046" v="2286" actId="255"/>
          <ac:spMkLst>
            <pc:docMk/>
            <pc:sldMk cId="884720822" sldId="286"/>
            <ac:spMk id="28" creationId="{1AE5D453-8343-4A14-9938-546D162AD2F8}"/>
          </ac:spMkLst>
        </pc:spChg>
        <pc:spChg chg="mod">
          <ac:chgData name="Sidhant J Bhutia" userId="772f56b0-4ff5-4a0e-880d-39da6e740359" providerId="ADAL" clId="{F9046B0B-4B76-40F3-9523-762AFD38C3AA}" dt="2021-01-12T14:18:38.252" v="2343" actId="207"/>
          <ac:spMkLst>
            <pc:docMk/>
            <pc:sldMk cId="884720822" sldId="286"/>
            <ac:spMk id="29" creationId="{DE8249D7-08DB-4486-A7CE-793518F33F2B}"/>
          </ac:spMkLst>
        </pc:spChg>
        <pc:spChg chg="del">
          <ac:chgData name="Sidhant J Bhutia" userId="772f56b0-4ff5-4a0e-880d-39da6e740359" providerId="ADAL" clId="{F9046B0B-4B76-40F3-9523-762AFD38C3AA}" dt="2021-01-12T14:12:16.401" v="2283" actId="478"/>
          <ac:spMkLst>
            <pc:docMk/>
            <pc:sldMk cId="884720822" sldId="286"/>
            <ac:spMk id="30" creationId="{793C237C-B96E-42C3-BEAC-445627431FC7}"/>
          </ac:spMkLst>
        </pc:spChg>
        <pc:spChg chg="del">
          <ac:chgData name="Sidhant J Bhutia" userId="772f56b0-4ff5-4a0e-880d-39da6e740359" providerId="ADAL" clId="{F9046B0B-4B76-40F3-9523-762AFD38C3AA}" dt="2021-01-12T14:12:20.841" v="2284" actId="478"/>
          <ac:spMkLst>
            <pc:docMk/>
            <pc:sldMk cId="884720822" sldId="286"/>
            <ac:spMk id="31" creationId="{94A8FD09-4DE5-4D62-9A25-AD8292E28919}"/>
          </ac:spMkLst>
        </pc:spChg>
        <pc:spChg chg="add del mod">
          <ac:chgData name="Sidhant J Bhutia" userId="772f56b0-4ff5-4a0e-880d-39da6e740359" providerId="ADAL" clId="{F9046B0B-4B76-40F3-9523-762AFD38C3AA}" dt="2021-01-12T14:08:40.497" v="2262" actId="478"/>
          <ac:spMkLst>
            <pc:docMk/>
            <pc:sldMk cId="884720822" sldId="286"/>
            <ac:spMk id="32" creationId="{A39C585A-3EBA-4E45-8027-21BA5D56FC51}"/>
          </ac:spMkLst>
        </pc:spChg>
        <pc:spChg chg="add mod">
          <ac:chgData name="Sidhant J Bhutia" userId="772f56b0-4ff5-4a0e-880d-39da6e740359" providerId="ADAL" clId="{F9046B0B-4B76-40F3-9523-762AFD38C3AA}" dt="2021-01-12T14:18:32.441" v="2341" actId="207"/>
          <ac:spMkLst>
            <pc:docMk/>
            <pc:sldMk cId="884720822" sldId="286"/>
            <ac:spMk id="33" creationId="{9B8432CC-855B-4262-9AD4-DF532D91CE12}"/>
          </ac:spMkLst>
        </pc:spChg>
        <pc:spChg chg="add mod">
          <ac:chgData name="Sidhant J Bhutia" userId="772f56b0-4ff5-4a0e-880d-39da6e740359" providerId="ADAL" clId="{F9046B0B-4B76-40F3-9523-762AFD38C3AA}" dt="2021-01-12T14:18:35.402" v="2342" actId="207"/>
          <ac:spMkLst>
            <pc:docMk/>
            <pc:sldMk cId="884720822" sldId="286"/>
            <ac:spMk id="34" creationId="{91F87F25-6A2A-4C16-B1D5-0F9E45683885}"/>
          </ac:spMkLst>
        </pc:spChg>
        <pc:spChg chg="add del mod">
          <ac:chgData name="Sidhant J Bhutia" userId="772f56b0-4ff5-4a0e-880d-39da6e740359" providerId="ADAL" clId="{F9046B0B-4B76-40F3-9523-762AFD38C3AA}" dt="2021-01-12T14:06:56.050" v="2198" actId="478"/>
          <ac:spMkLst>
            <pc:docMk/>
            <pc:sldMk cId="884720822" sldId="286"/>
            <ac:spMk id="35" creationId="{6BAA0669-8D72-491C-8A3C-3E73A1092A02}"/>
          </ac:spMkLst>
        </pc:spChg>
        <pc:spChg chg="add mod">
          <ac:chgData name="Sidhant J Bhutia" userId="772f56b0-4ff5-4a0e-880d-39da6e740359" providerId="ADAL" clId="{F9046B0B-4B76-40F3-9523-762AFD38C3AA}" dt="2021-01-12T14:28:13.083" v="2497" actId="20577"/>
          <ac:spMkLst>
            <pc:docMk/>
            <pc:sldMk cId="884720822" sldId="286"/>
            <ac:spMk id="36" creationId="{84087982-A4FB-44FA-AC29-DC6E96FCAF45}"/>
          </ac:spMkLst>
        </pc:spChg>
        <pc:spChg chg="add mod">
          <ac:chgData name="Sidhant J Bhutia" userId="772f56b0-4ff5-4a0e-880d-39da6e740359" providerId="ADAL" clId="{F9046B0B-4B76-40F3-9523-762AFD38C3AA}" dt="2021-01-12T14:17:54.114" v="2338" actId="164"/>
          <ac:spMkLst>
            <pc:docMk/>
            <pc:sldMk cId="884720822" sldId="286"/>
            <ac:spMk id="37" creationId="{D4E3DEDE-96C5-4684-976A-11BDBAC742DE}"/>
          </ac:spMkLst>
        </pc:spChg>
        <pc:spChg chg="add mod">
          <ac:chgData name="Sidhant J Bhutia" userId="772f56b0-4ff5-4a0e-880d-39da6e740359" providerId="ADAL" clId="{F9046B0B-4B76-40F3-9523-762AFD38C3AA}" dt="2021-01-12T14:26:20.288" v="2437" actId="164"/>
          <ac:spMkLst>
            <pc:docMk/>
            <pc:sldMk cId="884720822" sldId="286"/>
            <ac:spMk id="38" creationId="{A40E6F83-D9F0-42F2-97A3-305780689F02}"/>
          </ac:spMkLst>
        </pc:spChg>
        <pc:spChg chg="add mod">
          <ac:chgData name="Sidhant J Bhutia" userId="772f56b0-4ff5-4a0e-880d-39da6e740359" providerId="ADAL" clId="{F9046B0B-4B76-40F3-9523-762AFD38C3AA}" dt="2021-01-12T14:26:20.288" v="2437" actId="164"/>
          <ac:spMkLst>
            <pc:docMk/>
            <pc:sldMk cId="884720822" sldId="286"/>
            <ac:spMk id="39" creationId="{B9D7C4E0-F21B-4CE1-8C35-933DE83F34B1}"/>
          </ac:spMkLst>
        </pc:spChg>
        <pc:spChg chg="add mod">
          <ac:chgData name="Sidhant J Bhutia" userId="772f56b0-4ff5-4a0e-880d-39da6e740359" providerId="ADAL" clId="{F9046B0B-4B76-40F3-9523-762AFD38C3AA}" dt="2021-01-12T14:44:38.779" v="2818" actId="1076"/>
          <ac:spMkLst>
            <pc:docMk/>
            <pc:sldMk cId="884720822" sldId="286"/>
            <ac:spMk id="41" creationId="{6B483102-4AE3-46A1-A25D-EBD8A59DEEFB}"/>
          </ac:spMkLst>
        </pc:spChg>
        <pc:grpChg chg="del">
          <ac:chgData name="Sidhant J Bhutia" userId="772f56b0-4ff5-4a0e-880d-39da6e740359" providerId="ADAL" clId="{F9046B0B-4B76-40F3-9523-762AFD38C3AA}" dt="2021-01-12T13:41:26.160" v="2036" actId="478"/>
          <ac:grpSpMkLst>
            <pc:docMk/>
            <pc:sldMk cId="884720822" sldId="286"/>
            <ac:grpSpMk id="3" creationId="{4A3E6499-9BFC-4DF1-B587-BDCA5AD3C110}"/>
          </ac:grpSpMkLst>
        </pc:grpChg>
        <pc:grpChg chg="add mod">
          <ac:chgData name="Sidhant J Bhutia" userId="772f56b0-4ff5-4a0e-880d-39da6e740359" providerId="ADAL" clId="{F9046B0B-4B76-40F3-9523-762AFD38C3AA}" dt="2021-01-12T14:26:20.288" v="2437" actId="164"/>
          <ac:grpSpMkLst>
            <pc:docMk/>
            <pc:sldMk cId="884720822" sldId="286"/>
            <ac:grpSpMk id="20" creationId="{FA7AC0AF-285C-4F02-B607-3DD5125F7606}"/>
          </ac:grpSpMkLst>
        </pc:grpChg>
        <pc:grpChg chg="add mod">
          <ac:chgData name="Sidhant J Bhutia" userId="772f56b0-4ff5-4a0e-880d-39da6e740359" providerId="ADAL" clId="{F9046B0B-4B76-40F3-9523-762AFD38C3AA}" dt="2021-01-12T14:17:54.114" v="2338" actId="164"/>
          <ac:grpSpMkLst>
            <pc:docMk/>
            <pc:sldMk cId="884720822" sldId="286"/>
            <ac:grpSpMk id="22" creationId="{9A63815A-E56A-453F-AA4F-22FC3FDCBA0A}"/>
          </ac:grpSpMkLst>
        </pc:grpChg>
        <pc:grpChg chg="add mod">
          <ac:chgData name="Sidhant J Bhutia" userId="772f56b0-4ff5-4a0e-880d-39da6e740359" providerId="ADAL" clId="{F9046B0B-4B76-40F3-9523-762AFD38C3AA}" dt="2021-01-12T14:26:26.184" v="2460" actId="1035"/>
          <ac:grpSpMkLst>
            <pc:docMk/>
            <pc:sldMk cId="884720822" sldId="286"/>
            <ac:grpSpMk id="40" creationId="{D18A29A5-4F13-464C-A0DF-97620B12AC2A}"/>
          </ac:grpSpMkLst>
        </pc:grpChg>
        <pc:picChg chg="del mod">
          <ac:chgData name="Sidhant J Bhutia" userId="772f56b0-4ff5-4a0e-880d-39da6e740359" providerId="ADAL" clId="{F9046B0B-4B76-40F3-9523-762AFD38C3AA}" dt="2021-01-12T14:25:39.087" v="2385" actId="478"/>
          <ac:picMkLst>
            <pc:docMk/>
            <pc:sldMk cId="884720822" sldId="286"/>
            <ac:picMk id="21" creationId="{4432EEC0-04AA-4D8D-8089-DFAAB94D29F6}"/>
          </ac:picMkLst>
        </pc:picChg>
        <pc:picChg chg="add mod">
          <ac:chgData name="Sidhant J Bhutia" userId="772f56b0-4ff5-4a0e-880d-39da6e740359" providerId="ADAL" clId="{F9046B0B-4B76-40F3-9523-762AFD38C3AA}" dt="2021-01-12T14:44:38.779" v="2818" actId="1076"/>
          <ac:picMkLst>
            <pc:docMk/>
            <pc:sldMk cId="884720822" sldId="286"/>
            <ac:picMk id="42" creationId="{8CE9AA57-4B5A-44AB-B6BB-7841E2B4A835}"/>
          </ac:picMkLst>
        </pc:picChg>
      </pc:sldChg>
      <pc:sldChg chg="addSp delSp modSp add">
        <pc:chgData name="Sidhant J Bhutia" userId="772f56b0-4ff5-4a0e-880d-39da6e740359" providerId="ADAL" clId="{F9046B0B-4B76-40F3-9523-762AFD38C3AA}" dt="2021-01-12T14:50:08.944" v="2841" actId="1076"/>
        <pc:sldMkLst>
          <pc:docMk/>
          <pc:sldMk cId="3970577502" sldId="287"/>
        </pc:sldMkLst>
        <pc:spChg chg="mod">
          <ac:chgData name="Sidhant J Bhutia" userId="772f56b0-4ff5-4a0e-880d-39da6e740359" providerId="ADAL" clId="{F9046B0B-4B76-40F3-9523-762AFD38C3AA}" dt="2021-01-12T14:27:01.019" v="2482" actId="20577"/>
          <ac:spMkLst>
            <pc:docMk/>
            <pc:sldMk cId="3970577502" sldId="287"/>
            <ac:spMk id="2" creationId="{09388397-DF7B-42F1-84DC-A1836B8161F0}"/>
          </ac:spMkLst>
        </pc:spChg>
        <pc:spChg chg="add del">
          <ac:chgData name="Sidhant J Bhutia" userId="772f56b0-4ff5-4a0e-880d-39da6e740359" providerId="ADAL" clId="{F9046B0B-4B76-40F3-9523-762AFD38C3AA}" dt="2021-01-12T14:45:27.384" v="2820"/>
          <ac:spMkLst>
            <pc:docMk/>
            <pc:sldMk cId="3970577502" sldId="287"/>
            <ac:spMk id="19" creationId="{EC3C9866-F9A9-4993-915D-D456B4416384}"/>
          </ac:spMkLst>
        </pc:spChg>
        <pc:spChg chg="add mod">
          <ac:chgData name="Sidhant J Bhutia" userId="772f56b0-4ff5-4a0e-880d-39da6e740359" providerId="ADAL" clId="{F9046B0B-4B76-40F3-9523-762AFD38C3AA}" dt="2021-01-12T14:49:12.590" v="2832" actId="1076"/>
          <ac:spMkLst>
            <pc:docMk/>
            <pc:sldMk cId="3970577502" sldId="287"/>
            <ac:spMk id="21" creationId="{131C5C1B-40F8-4A02-A37B-D1EC44CE3FD8}"/>
          </ac:spMkLst>
        </pc:spChg>
        <pc:spChg chg="mod">
          <ac:chgData name="Sidhant J Bhutia" userId="772f56b0-4ff5-4a0e-880d-39da6e740359" providerId="ADAL" clId="{F9046B0B-4B76-40F3-9523-762AFD38C3AA}" dt="2021-01-12T14:27:37.537" v="2493" actId="20577"/>
          <ac:spMkLst>
            <pc:docMk/>
            <pc:sldMk cId="3970577502" sldId="287"/>
            <ac:spMk id="29" creationId="{DE8249D7-08DB-4486-A7CE-793518F33F2B}"/>
          </ac:spMkLst>
        </pc:spChg>
        <pc:spChg chg="mod">
          <ac:chgData name="Sidhant J Bhutia" userId="772f56b0-4ff5-4a0e-880d-39da6e740359" providerId="ADAL" clId="{F9046B0B-4B76-40F3-9523-762AFD38C3AA}" dt="2021-01-12T14:28:05.782" v="2496" actId="20577"/>
          <ac:spMkLst>
            <pc:docMk/>
            <pc:sldMk cId="3970577502" sldId="287"/>
            <ac:spMk id="36" creationId="{84087982-A4FB-44FA-AC29-DC6E96FCAF45}"/>
          </ac:spMkLst>
        </pc:spChg>
        <pc:spChg chg="mod">
          <ac:chgData name="Sidhant J Bhutia" userId="772f56b0-4ff5-4a0e-880d-39da6e740359" providerId="ADAL" clId="{F9046B0B-4B76-40F3-9523-762AFD38C3AA}" dt="2021-01-12T14:27:23.422" v="2484" actId="12"/>
          <ac:spMkLst>
            <pc:docMk/>
            <pc:sldMk cId="3970577502" sldId="287"/>
            <ac:spMk id="37" creationId="{D4E3DEDE-96C5-4684-976A-11BDBAC742DE}"/>
          </ac:spMkLst>
        </pc:spChg>
        <pc:grpChg chg="add mod">
          <ac:chgData name="Sidhant J Bhutia" userId="772f56b0-4ff5-4a0e-880d-39da6e740359" providerId="ADAL" clId="{F9046B0B-4B76-40F3-9523-762AFD38C3AA}" dt="2021-01-12T14:50:08.944" v="2841" actId="1076"/>
          <ac:grpSpMkLst>
            <pc:docMk/>
            <pc:sldMk cId="3970577502" sldId="287"/>
            <ac:grpSpMk id="30" creationId="{EE350271-BC44-4553-A046-F7E594FC49A1}"/>
          </ac:grpSpMkLst>
        </pc:grpChg>
        <pc:grpChg chg="mod">
          <ac:chgData name="Sidhant J Bhutia" userId="772f56b0-4ff5-4a0e-880d-39da6e740359" providerId="ADAL" clId="{F9046B0B-4B76-40F3-9523-762AFD38C3AA}" dt="2021-01-12T14:49:52.413" v="2838" actId="1076"/>
          <ac:grpSpMkLst>
            <pc:docMk/>
            <pc:sldMk cId="3970577502" sldId="287"/>
            <ac:grpSpMk id="40" creationId="{D18A29A5-4F13-464C-A0DF-97620B12AC2A}"/>
          </ac:grpSpMkLst>
        </pc:grpChg>
      </pc:sldChg>
      <pc:sldChg chg="addSp modSp add">
        <pc:chgData name="Sidhant J Bhutia" userId="772f56b0-4ff5-4a0e-880d-39da6e740359" providerId="ADAL" clId="{F9046B0B-4B76-40F3-9523-762AFD38C3AA}" dt="2021-01-12T14:46:04.285" v="2822" actId="1076"/>
        <pc:sldMkLst>
          <pc:docMk/>
          <pc:sldMk cId="4082277527" sldId="288"/>
        </pc:sldMkLst>
        <pc:spChg chg="mod">
          <ac:chgData name="Sidhant J Bhutia" userId="772f56b0-4ff5-4a0e-880d-39da6e740359" providerId="ADAL" clId="{F9046B0B-4B76-40F3-9523-762AFD38C3AA}" dt="2021-01-12T14:28:40.408" v="2512" actId="20577"/>
          <ac:spMkLst>
            <pc:docMk/>
            <pc:sldMk cId="4082277527" sldId="288"/>
            <ac:spMk id="2" creationId="{09388397-DF7B-42F1-84DC-A1836B8161F0}"/>
          </ac:spMkLst>
        </pc:spChg>
        <pc:spChg chg="add mod">
          <ac:chgData name="Sidhant J Bhutia" userId="772f56b0-4ff5-4a0e-880d-39da6e740359" providerId="ADAL" clId="{F9046B0B-4B76-40F3-9523-762AFD38C3AA}" dt="2021-01-12T14:46:04.285" v="2822" actId="1076"/>
          <ac:spMkLst>
            <pc:docMk/>
            <pc:sldMk cId="4082277527" sldId="288"/>
            <ac:spMk id="19" creationId="{FFA041F0-D544-4431-8D80-63AF7106B67C}"/>
          </ac:spMkLst>
        </pc:spChg>
        <pc:spChg chg="mod">
          <ac:chgData name="Sidhant J Bhutia" userId="772f56b0-4ff5-4a0e-880d-39da6e740359" providerId="ADAL" clId="{F9046B0B-4B76-40F3-9523-762AFD38C3AA}" dt="2021-01-12T14:29:11.234" v="2522" actId="20577"/>
          <ac:spMkLst>
            <pc:docMk/>
            <pc:sldMk cId="4082277527" sldId="288"/>
            <ac:spMk id="29" creationId="{DE8249D7-08DB-4486-A7CE-793518F33F2B}"/>
          </ac:spMkLst>
        </pc:spChg>
        <pc:spChg chg="mod">
          <ac:chgData name="Sidhant J Bhutia" userId="772f56b0-4ff5-4a0e-880d-39da6e740359" providerId="ADAL" clId="{F9046B0B-4B76-40F3-9523-762AFD38C3AA}" dt="2021-01-12T14:29:06.317" v="2520" actId="20577"/>
          <ac:spMkLst>
            <pc:docMk/>
            <pc:sldMk cId="4082277527" sldId="288"/>
            <ac:spMk id="33" creationId="{9B8432CC-855B-4262-9AD4-DF532D91CE12}"/>
          </ac:spMkLst>
        </pc:spChg>
        <pc:spChg chg="mod">
          <ac:chgData name="Sidhant J Bhutia" userId="772f56b0-4ff5-4a0e-880d-39da6e740359" providerId="ADAL" clId="{F9046B0B-4B76-40F3-9523-762AFD38C3AA}" dt="2021-01-12T14:29:22.643" v="2526" actId="20577"/>
          <ac:spMkLst>
            <pc:docMk/>
            <pc:sldMk cId="4082277527" sldId="288"/>
            <ac:spMk id="34" creationId="{91F87F25-6A2A-4C16-B1D5-0F9E45683885}"/>
          </ac:spMkLst>
        </pc:spChg>
        <pc:spChg chg="mod">
          <ac:chgData name="Sidhant J Bhutia" userId="772f56b0-4ff5-4a0e-880d-39da6e740359" providerId="ADAL" clId="{F9046B0B-4B76-40F3-9523-762AFD38C3AA}" dt="2021-01-12T14:29:46.104" v="2528" actId="207"/>
          <ac:spMkLst>
            <pc:docMk/>
            <pc:sldMk cId="4082277527" sldId="288"/>
            <ac:spMk id="36" creationId="{84087982-A4FB-44FA-AC29-DC6E96FCAF45}"/>
          </ac:spMkLst>
        </pc:spChg>
        <pc:spChg chg="mod">
          <ac:chgData name="Sidhant J Bhutia" userId="772f56b0-4ff5-4a0e-880d-39da6e740359" providerId="ADAL" clId="{F9046B0B-4B76-40F3-9523-762AFD38C3AA}" dt="2021-01-12T14:29:01.180" v="2514" actId="12"/>
          <ac:spMkLst>
            <pc:docMk/>
            <pc:sldMk cId="4082277527" sldId="288"/>
            <ac:spMk id="37" creationId="{D4E3DEDE-96C5-4684-976A-11BDBAC742DE}"/>
          </ac:spMkLst>
        </pc:spChg>
        <pc:picChg chg="add mod">
          <ac:chgData name="Sidhant J Bhutia" userId="772f56b0-4ff5-4a0e-880d-39da6e740359" providerId="ADAL" clId="{F9046B0B-4B76-40F3-9523-762AFD38C3AA}" dt="2021-01-12T14:46:04.285" v="2822" actId="1076"/>
          <ac:picMkLst>
            <pc:docMk/>
            <pc:sldMk cId="4082277527" sldId="288"/>
            <ac:picMk id="21" creationId="{DE720C57-CCAA-4950-8A92-37C92A3C5567}"/>
          </ac:picMkLst>
        </pc:picChg>
      </pc:sldChg>
      <pc:sldChg chg="addSp modSp add">
        <pc:chgData name="Sidhant J Bhutia" userId="772f56b0-4ff5-4a0e-880d-39da6e740359" providerId="ADAL" clId="{F9046B0B-4B76-40F3-9523-762AFD38C3AA}" dt="2021-01-12T14:46:27.244" v="2824" actId="1076"/>
        <pc:sldMkLst>
          <pc:docMk/>
          <pc:sldMk cId="1009154417" sldId="289"/>
        </pc:sldMkLst>
        <pc:spChg chg="mod">
          <ac:chgData name="Sidhant J Bhutia" userId="772f56b0-4ff5-4a0e-880d-39da6e740359" providerId="ADAL" clId="{F9046B0B-4B76-40F3-9523-762AFD38C3AA}" dt="2021-01-12T14:30:04.235" v="2536" actId="20577"/>
          <ac:spMkLst>
            <pc:docMk/>
            <pc:sldMk cId="1009154417" sldId="289"/>
            <ac:spMk id="2" creationId="{09388397-DF7B-42F1-84DC-A1836B8161F0}"/>
          </ac:spMkLst>
        </pc:spChg>
        <pc:spChg chg="add mod">
          <ac:chgData name="Sidhant J Bhutia" userId="772f56b0-4ff5-4a0e-880d-39da6e740359" providerId="ADAL" clId="{F9046B0B-4B76-40F3-9523-762AFD38C3AA}" dt="2021-01-12T14:46:27.244" v="2824" actId="1076"/>
          <ac:spMkLst>
            <pc:docMk/>
            <pc:sldMk cId="1009154417" sldId="289"/>
            <ac:spMk id="19" creationId="{82DF4B0D-4704-4F8C-B566-427A814A820A}"/>
          </ac:spMkLst>
        </pc:spChg>
        <pc:spChg chg="mod">
          <ac:chgData name="Sidhant J Bhutia" userId="772f56b0-4ff5-4a0e-880d-39da6e740359" providerId="ADAL" clId="{F9046B0B-4B76-40F3-9523-762AFD38C3AA}" dt="2021-01-12T14:30:43.073" v="2579" actId="20577"/>
          <ac:spMkLst>
            <pc:docMk/>
            <pc:sldMk cId="1009154417" sldId="289"/>
            <ac:spMk id="29" creationId="{DE8249D7-08DB-4486-A7CE-793518F33F2B}"/>
          </ac:spMkLst>
        </pc:spChg>
        <pc:spChg chg="mod">
          <ac:chgData name="Sidhant J Bhutia" userId="772f56b0-4ff5-4a0e-880d-39da6e740359" providerId="ADAL" clId="{F9046B0B-4B76-40F3-9523-762AFD38C3AA}" dt="2021-01-12T14:33:19.445" v="2635" actId="20577"/>
          <ac:spMkLst>
            <pc:docMk/>
            <pc:sldMk cId="1009154417" sldId="289"/>
            <ac:spMk id="34" creationId="{91F87F25-6A2A-4C16-B1D5-0F9E45683885}"/>
          </ac:spMkLst>
        </pc:spChg>
        <pc:spChg chg="mod">
          <ac:chgData name="Sidhant J Bhutia" userId="772f56b0-4ff5-4a0e-880d-39da6e740359" providerId="ADAL" clId="{F9046B0B-4B76-40F3-9523-762AFD38C3AA}" dt="2021-01-12T14:34:17.059" v="2649" actId="207"/>
          <ac:spMkLst>
            <pc:docMk/>
            <pc:sldMk cId="1009154417" sldId="289"/>
            <ac:spMk id="36" creationId="{84087982-A4FB-44FA-AC29-DC6E96FCAF45}"/>
          </ac:spMkLst>
        </pc:spChg>
        <pc:spChg chg="mod">
          <ac:chgData name="Sidhant J Bhutia" userId="772f56b0-4ff5-4a0e-880d-39da6e740359" providerId="ADAL" clId="{F9046B0B-4B76-40F3-9523-762AFD38C3AA}" dt="2021-01-12T14:32:13.096" v="2633" actId="12"/>
          <ac:spMkLst>
            <pc:docMk/>
            <pc:sldMk cId="1009154417" sldId="289"/>
            <ac:spMk id="37" creationId="{D4E3DEDE-96C5-4684-976A-11BDBAC742DE}"/>
          </ac:spMkLst>
        </pc:spChg>
        <pc:picChg chg="add mod">
          <ac:chgData name="Sidhant J Bhutia" userId="772f56b0-4ff5-4a0e-880d-39da6e740359" providerId="ADAL" clId="{F9046B0B-4B76-40F3-9523-762AFD38C3AA}" dt="2021-01-12T14:46:27.244" v="2824" actId="1076"/>
          <ac:picMkLst>
            <pc:docMk/>
            <pc:sldMk cId="1009154417" sldId="289"/>
            <ac:picMk id="21" creationId="{0691E66F-9759-4875-A42B-1A868EFDDC79}"/>
          </ac:picMkLst>
        </pc:picChg>
      </pc:sldChg>
      <pc:sldChg chg="addSp modSp add">
        <pc:chgData name="Sidhant J Bhutia" userId="772f56b0-4ff5-4a0e-880d-39da6e740359" providerId="ADAL" clId="{F9046B0B-4B76-40F3-9523-762AFD38C3AA}" dt="2021-01-12T14:46:46.867" v="2826" actId="1076"/>
        <pc:sldMkLst>
          <pc:docMk/>
          <pc:sldMk cId="1498853774" sldId="290"/>
        </pc:sldMkLst>
        <pc:spChg chg="mod">
          <ac:chgData name="Sidhant J Bhutia" userId="772f56b0-4ff5-4a0e-880d-39da6e740359" providerId="ADAL" clId="{F9046B0B-4B76-40F3-9523-762AFD38C3AA}" dt="2021-01-12T14:33:42.545" v="2642" actId="20577"/>
          <ac:spMkLst>
            <pc:docMk/>
            <pc:sldMk cId="1498853774" sldId="290"/>
            <ac:spMk id="2" creationId="{09388397-DF7B-42F1-84DC-A1836B8161F0}"/>
          </ac:spMkLst>
        </pc:spChg>
        <pc:spChg chg="add mod">
          <ac:chgData name="Sidhant J Bhutia" userId="772f56b0-4ff5-4a0e-880d-39da6e740359" providerId="ADAL" clId="{F9046B0B-4B76-40F3-9523-762AFD38C3AA}" dt="2021-01-12T14:46:46.867" v="2826" actId="1076"/>
          <ac:spMkLst>
            <pc:docMk/>
            <pc:sldMk cId="1498853774" sldId="290"/>
            <ac:spMk id="19" creationId="{C30F8C4F-0668-4C06-BC09-A04A2C2C9FC1}"/>
          </ac:spMkLst>
        </pc:spChg>
        <pc:spChg chg="mod">
          <ac:chgData name="Sidhant J Bhutia" userId="772f56b0-4ff5-4a0e-880d-39da6e740359" providerId="ADAL" clId="{F9046B0B-4B76-40F3-9523-762AFD38C3AA}" dt="2021-01-12T14:33:47.202" v="2647" actId="20577"/>
          <ac:spMkLst>
            <pc:docMk/>
            <pc:sldMk cId="1498853774" sldId="290"/>
            <ac:spMk id="33" creationId="{9B8432CC-855B-4262-9AD4-DF532D91CE12}"/>
          </ac:spMkLst>
        </pc:spChg>
        <pc:spChg chg="mod">
          <ac:chgData name="Sidhant J Bhutia" userId="772f56b0-4ff5-4a0e-880d-39da6e740359" providerId="ADAL" clId="{F9046B0B-4B76-40F3-9523-762AFD38C3AA}" dt="2021-01-12T14:35:28.015" v="2662" actId="20577"/>
          <ac:spMkLst>
            <pc:docMk/>
            <pc:sldMk cId="1498853774" sldId="290"/>
            <ac:spMk id="37" creationId="{D4E3DEDE-96C5-4684-976A-11BDBAC742DE}"/>
          </ac:spMkLst>
        </pc:spChg>
        <pc:picChg chg="add mod">
          <ac:chgData name="Sidhant J Bhutia" userId="772f56b0-4ff5-4a0e-880d-39da6e740359" providerId="ADAL" clId="{F9046B0B-4B76-40F3-9523-762AFD38C3AA}" dt="2021-01-12T14:46:46.867" v="2826" actId="1076"/>
          <ac:picMkLst>
            <pc:docMk/>
            <pc:sldMk cId="1498853774" sldId="290"/>
            <ac:picMk id="21" creationId="{3B22FFD7-305B-40A6-8E53-CEDDC496648D}"/>
          </ac:picMkLst>
        </pc:picChg>
      </pc:sldChg>
      <pc:sldChg chg="addSp modSp add">
        <pc:chgData name="Sidhant J Bhutia" userId="772f56b0-4ff5-4a0e-880d-39da6e740359" providerId="ADAL" clId="{F9046B0B-4B76-40F3-9523-762AFD38C3AA}" dt="2021-01-12T14:47:04.100" v="2828" actId="1076"/>
        <pc:sldMkLst>
          <pc:docMk/>
          <pc:sldMk cId="481492400" sldId="291"/>
        </pc:sldMkLst>
        <pc:spChg chg="mod">
          <ac:chgData name="Sidhant J Bhutia" userId="772f56b0-4ff5-4a0e-880d-39da6e740359" providerId="ADAL" clId="{F9046B0B-4B76-40F3-9523-762AFD38C3AA}" dt="2021-01-12T14:37:16.751" v="2698" actId="20577"/>
          <ac:spMkLst>
            <pc:docMk/>
            <pc:sldMk cId="481492400" sldId="291"/>
            <ac:spMk id="2" creationId="{09388397-DF7B-42F1-84DC-A1836B8161F0}"/>
          </ac:spMkLst>
        </pc:spChg>
        <pc:spChg chg="add mod">
          <ac:chgData name="Sidhant J Bhutia" userId="772f56b0-4ff5-4a0e-880d-39da6e740359" providerId="ADAL" clId="{F9046B0B-4B76-40F3-9523-762AFD38C3AA}" dt="2021-01-12T14:47:04.100" v="2828" actId="1076"/>
          <ac:spMkLst>
            <pc:docMk/>
            <pc:sldMk cId="481492400" sldId="291"/>
            <ac:spMk id="19" creationId="{9F5421F4-86EE-410B-AF39-B5DCFEBCF21B}"/>
          </ac:spMkLst>
        </pc:spChg>
        <pc:spChg chg="mod">
          <ac:chgData name="Sidhant J Bhutia" userId="772f56b0-4ff5-4a0e-880d-39da6e740359" providerId="ADAL" clId="{F9046B0B-4B76-40F3-9523-762AFD38C3AA}" dt="2021-01-12T14:35:50.398" v="2683" actId="20577"/>
          <ac:spMkLst>
            <pc:docMk/>
            <pc:sldMk cId="481492400" sldId="291"/>
            <ac:spMk id="29" creationId="{DE8249D7-08DB-4486-A7CE-793518F33F2B}"/>
          </ac:spMkLst>
        </pc:spChg>
        <pc:spChg chg="mod">
          <ac:chgData name="Sidhant J Bhutia" userId="772f56b0-4ff5-4a0e-880d-39da6e740359" providerId="ADAL" clId="{F9046B0B-4B76-40F3-9523-762AFD38C3AA}" dt="2021-01-12T14:35:40.445" v="2672" actId="20577"/>
          <ac:spMkLst>
            <pc:docMk/>
            <pc:sldMk cId="481492400" sldId="291"/>
            <ac:spMk id="33" creationId="{9B8432CC-855B-4262-9AD4-DF532D91CE12}"/>
          </ac:spMkLst>
        </pc:spChg>
        <pc:spChg chg="mod">
          <ac:chgData name="Sidhant J Bhutia" userId="772f56b0-4ff5-4a0e-880d-39da6e740359" providerId="ADAL" clId="{F9046B0B-4B76-40F3-9523-762AFD38C3AA}" dt="2021-01-12T14:35:44.400" v="2677" actId="20577"/>
          <ac:spMkLst>
            <pc:docMk/>
            <pc:sldMk cId="481492400" sldId="291"/>
            <ac:spMk id="34" creationId="{91F87F25-6A2A-4C16-B1D5-0F9E45683885}"/>
          </ac:spMkLst>
        </pc:spChg>
        <pc:spChg chg="mod">
          <ac:chgData name="Sidhant J Bhutia" userId="772f56b0-4ff5-4a0e-880d-39da6e740359" providerId="ADAL" clId="{F9046B0B-4B76-40F3-9523-762AFD38C3AA}" dt="2021-01-12T14:36:15.896" v="2685" actId="207"/>
          <ac:spMkLst>
            <pc:docMk/>
            <pc:sldMk cId="481492400" sldId="291"/>
            <ac:spMk id="36" creationId="{84087982-A4FB-44FA-AC29-DC6E96FCAF45}"/>
          </ac:spMkLst>
        </pc:spChg>
        <pc:spChg chg="mod">
          <ac:chgData name="Sidhant J Bhutia" userId="772f56b0-4ff5-4a0e-880d-39da6e740359" providerId="ADAL" clId="{F9046B0B-4B76-40F3-9523-762AFD38C3AA}" dt="2021-01-12T14:36:42.148" v="2687" actId="12"/>
          <ac:spMkLst>
            <pc:docMk/>
            <pc:sldMk cId="481492400" sldId="291"/>
            <ac:spMk id="37" creationId="{D4E3DEDE-96C5-4684-976A-11BDBAC742DE}"/>
          </ac:spMkLst>
        </pc:spChg>
        <pc:picChg chg="add mod">
          <ac:chgData name="Sidhant J Bhutia" userId="772f56b0-4ff5-4a0e-880d-39da6e740359" providerId="ADAL" clId="{F9046B0B-4B76-40F3-9523-762AFD38C3AA}" dt="2021-01-12T14:47:04.100" v="2828" actId="1076"/>
          <ac:picMkLst>
            <pc:docMk/>
            <pc:sldMk cId="481492400" sldId="291"/>
            <ac:picMk id="21" creationId="{88CCE3A9-1A93-4738-91E5-1C28FBFC09E0}"/>
          </ac:picMkLst>
        </pc:picChg>
      </pc:sldChg>
      <pc:sldChg chg="addSp delSp modSp add">
        <pc:chgData name="Sidhant J Bhutia" userId="772f56b0-4ff5-4a0e-880d-39da6e740359" providerId="ADAL" clId="{F9046B0B-4B76-40F3-9523-762AFD38C3AA}" dt="2021-01-12T15:57:41.109" v="3195" actId="164"/>
        <pc:sldMkLst>
          <pc:docMk/>
          <pc:sldMk cId="1065383299" sldId="292"/>
        </pc:sldMkLst>
        <pc:spChg chg="mod">
          <ac:chgData name="Sidhant J Bhutia" userId="772f56b0-4ff5-4a0e-880d-39da6e740359" providerId="ADAL" clId="{F9046B0B-4B76-40F3-9523-762AFD38C3AA}" dt="2021-01-12T15:13:54.390" v="2857" actId="20577"/>
          <ac:spMkLst>
            <pc:docMk/>
            <pc:sldMk cId="1065383299" sldId="292"/>
            <ac:spMk id="2" creationId="{09388397-DF7B-42F1-84DC-A1836B8161F0}"/>
          </ac:spMkLst>
        </pc:spChg>
        <pc:spChg chg="mod topLvl">
          <ac:chgData name="Sidhant J Bhutia" userId="772f56b0-4ff5-4a0e-880d-39da6e740359" providerId="ADAL" clId="{F9046B0B-4B76-40F3-9523-762AFD38C3AA}" dt="2021-01-12T15:57:05.962" v="3192" actId="338"/>
          <ac:spMkLst>
            <pc:docMk/>
            <pc:sldMk cId="1065383299" sldId="292"/>
            <ac:spMk id="28" creationId="{835E4693-9A57-4096-9DEE-ED3CA0306431}"/>
          </ac:spMkLst>
        </pc:spChg>
        <pc:spChg chg="del">
          <ac:chgData name="Sidhant J Bhutia" userId="772f56b0-4ff5-4a0e-880d-39da6e740359" providerId="ADAL" clId="{F9046B0B-4B76-40F3-9523-762AFD38C3AA}" dt="2021-01-12T15:20:49.495" v="2861" actId="478"/>
          <ac:spMkLst>
            <pc:docMk/>
            <pc:sldMk cId="1065383299" sldId="292"/>
            <ac:spMk id="30" creationId="{FC22CC8C-7A12-4A51-8B83-869771EB8CF3}"/>
          </ac:spMkLst>
        </pc:spChg>
        <pc:spChg chg="del mod">
          <ac:chgData name="Sidhant J Bhutia" userId="772f56b0-4ff5-4a0e-880d-39da6e740359" providerId="ADAL" clId="{F9046B0B-4B76-40F3-9523-762AFD38C3AA}" dt="2021-01-12T15:21:19.058" v="2865" actId="478"/>
          <ac:spMkLst>
            <pc:docMk/>
            <pc:sldMk cId="1065383299" sldId="292"/>
            <ac:spMk id="31" creationId="{6FC79BA4-78FE-47D3-8594-C95AA7EEA2D2}"/>
          </ac:spMkLst>
        </pc:spChg>
        <pc:spChg chg="del">
          <ac:chgData name="Sidhant J Bhutia" userId="772f56b0-4ff5-4a0e-880d-39da6e740359" providerId="ADAL" clId="{F9046B0B-4B76-40F3-9523-762AFD38C3AA}" dt="2021-01-12T15:20:54.726" v="2863" actId="478"/>
          <ac:spMkLst>
            <pc:docMk/>
            <pc:sldMk cId="1065383299" sldId="292"/>
            <ac:spMk id="33" creationId="{A4E0F0D0-14DB-4542-89B9-DADD9A9F1EAD}"/>
          </ac:spMkLst>
        </pc:spChg>
        <pc:spChg chg="del mod">
          <ac:chgData name="Sidhant J Bhutia" userId="772f56b0-4ff5-4a0e-880d-39da6e740359" providerId="ADAL" clId="{F9046B0B-4B76-40F3-9523-762AFD38C3AA}" dt="2021-01-12T15:21:25.647" v="2867" actId="478"/>
          <ac:spMkLst>
            <pc:docMk/>
            <pc:sldMk cId="1065383299" sldId="292"/>
            <ac:spMk id="35" creationId="{F13538E2-9E1E-4091-9850-3E6BC554ADED}"/>
          </ac:spMkLst>
        </pc:spChg>
        <pc:spChg chg="del">
          <ac:chgData name="Sidhant J Bhutia" userId="772f56b0-4ff5-4a0e-880d-39da6e740359" providerId="ADAL" clId="{F9046B0B-4B76-40F3-9523-762AFD38C3AA}" dt="2021-01-12T15:20:52.225" v="2862" actId="478"/>
          <ac:spMkLst>
            <pc:docMk/>
            <pc:sldMk cId="1065383299" sldId="292"/>
            <ac:spMk id="36" creationId="{A71946EC-481A-4770-A4DC-18B422090109}"/>
          </ac:spMkLst>
        </pc:spChg>
        <pc:spChg chg="del mod">
          <ac:chgData name="Sidhant J Bhutia" userId="772f56b0-4ff5-4a0e-880d-39da6e740359" providerId="ADAL" clId="{F9046B0B-4B76-40F3-9523-762AFD38C3AA}" dt="2021-01-12T15:21:48.974" v="2872" actId="478"/>
          <ac:spMkLst>
            <pc:docMk/>
            <pc:sldMk cId="1065383299" sldId="292"/>
            <ac:spMk id="37" creationId="{BDEC151F-89A3-48CE-84AC-C682D9223602}"/>
          </ac:spMkLst>
        </pc:spChg>
        <pc:spChg chg="mod">
          <ac:chgData name="Sidhant J Bhutia" userId="772f56b0-4ff5-4a0e-880d-39da6e740359" providerId="ADAL" clId="{F9046B0B-4B76-40F3-9523-762AFD38C3AA}" dt="2021-01-12T15:49:33.679" v="3158" actId="207"/>
          <ac:spMkLst>
            <pc:docMk/>
            <pc:sldMk cId="1065383299" sldId="292"/>
            <ac:spMk id="39" creationId="{27E07CD9-6105-4011-9387-F0B452EBF02B}"/>
          </ac:spMkLst>
        </pc:spChg>
        <pc:spChg chg="mod">
          <ac:chgData name="Sidhant J Bhutia" userId="772f56b0-4ff5-4a0e-880d-39da6e740359" providerId="ADAL" clId="{F9046B0B-4B76-40F3-9523-762AFD38C3AA}" dt="2021-01-12T15:49:33.679" v="3158" actId="207"/>
          <ac:spMkLst>
            <pc:docMk/>
            <pc:sldMk cId="1065383299" sldId="292"/>
            <ac:spMk id="40" creationId="{46718B2C-853F-4D28-A868-143BABF37C01}"/>
          </ac:spMkLst>
        </pc:spChg>
        <pc:spChg chg="mod">
          <ac:chgData name="Sidhant J Bhutia" userId="772f56b0-4ff5-4a0e-880d-39da6e740359" providerId="ADAL" clId="{F9046B0B-4B76-40F3-9523-762AFD38C3AA}" dt="2021-01-12T15:23:26.587" v="2896" actId="207"/>
          <ac:spMkLst>
            <pc:docMk/>
            <pc:sldMk cId="1065383299" sldId="292"/>
            <ac:spMk id="42" creationId="{06852B6A-6348-4D76-9DB9-4F135BC8854D}"/>
          </ac:spMkLst>
        </pc:spChg>
        <pc:spChg chg="mod">
          <ac:chgData name="Sidhant J Bhutia" userId="772f56b0-4ff5-4a0e-880d-39da6e740359" providerId="ADAL" clId="{F9046B0B-4B76-40F3-9523-762AFD38C3AA}" dt="2021-01-12T15:23:28.878" v="2898" actId="20577"/>
          <ac:spMkLst>
            <pc:docMk/>
            <pc:sldMk cId="1065383299" sldId="292"/>
            <ac:spMk id="43" creationId="{3DC30B6E-9B9A-4FEB-A502-052A0D8C8B97}"/>
          </ac:spMkLst>
        </pc:spChg>
        <pc:spChg chg="mod ord">
          <ac:chgData name="Sidhant J Bhutia" userId="772f56b0-4ff5-4a0e-880d-39da6e740359" providerId="ADAL" clId="{F9046B0B-4B76-40F3-9523-762AFD38C3AA}" dt="2021-01-12T15:49:09.352" v="3154" actId="207"/>
          <ac:spMkLst>
            <pc:docMk/>
            <pc:sldMk cId="1065383299" sldId="292"/>
            <ac:spMk id="45" creationId="{08E433B8-CC14-42FB-A669-90840DF6BEDE}"/>
          </ac:spMkLst>
        </pc:spChg>
        <pc:spChg chg="add del mod">
          <ac:chgData name="Sidhant J Bhutia" userId="772f56b0-4ff5-4a0e-880d-39da6e740359" providerId="ADAL" clId="{F9046B0B-4B76-40F3-9523-762AFD38C3AA}" dt="2021-01-12T15:49:09.352" v="3154" actId="207"/>
          <ac:spMkLst>
            <pc:docMk/>
            <pc:sldMk cId="1065383299" sldId="292"/>
            <ac:spMk id="46" creationId="{4F86B267-94FE-4FD1-B7A0-A8AF8C60F7C7}"/>
          </ac:spMkLst>
        </pc:spChg>
        <pc:spChg chg="add mod">
          <ac:chgData name="Sidhant J Bhutia" userId="772f56b0-4ff5-4a0e-880d-39da6e740359" providerId="ADAL" clId="{F9046B0B-4B76-40F3-9523-762AFD38C3AA}" dt="2021-01-12T15:57:41.109" v="3195" actId="164"/>
          <ac:spMkLst>
            <pc:docMk/>
            <pc:sldMk cId="1065383299" sldId="292"/>
            <ac:spMk id="47" creationId="{6DFD1DC6-1933-4591-8FC5-48F61C990B85}"/>
          </ac:spMkLst>
        </pc:spChg>
        <pc:spChg chg="add mod">
          <ac:chgData name="Sidhant J Bhutia" userId="772f56b0-4ff5-4a0e-880d-39da6e740359" providerId="ADAL" clId="{F9046B0B-4B76-40F3-9523-762AFD38C3AA}" dt="2021-01-12T15:57:41.109" v="3195" actId="164"/>
          <ac:spMkLst>
            <pc:docMk/>
            <pc:sldMk cId="1065383299" sldId="292"/>
            <ac:spMk id="48" creationId="{F4956F25-A350-4833-A463-FE09EFF5C5C0}"/>
          </ac:spMkLst>
        </pc:spChg>
        <pc:spChg chg="add mod">
          <ac:chgData name="Sidhant J Bhutia" userId="772f56b0-4ff5-4a0e-880d-39da6e740359" providerId="ADAL" clId="{F9046B0B-4B76-40F3-9523-762AFD38C3AA}" dt="2021-01-12T15:57:41.109" v="3195" actId="164"/>
          <ac:spMkLst>
            <pc:docMk/>
            <pc:sldMk cId="1065383299" sldId="292"/>
            <ac:spMk id="49" creationId="{3D5B932B-6813-47D6-83CB-DDA8CD0CFC00}"/>
          </ac:spMkLst>
        </pc:spChg>
        <pc:spChg chg="add mod">
          <ac:chgData name="Sidhant J Bhutia" userId="772f56b0-4ff5-4a0e-880d-39da6e740359" providerId="ADAL" clId="{F9046B0B-4B76-40F3-9523-762AFD38C3AA}" dt="2021-01-12T15:57:41.109" v="3195" actId="164"/>
          <ac:spMkLst>
            <pc:docMk/>
            <pc:sldMk cId="1065383299" sldId="292"/>
            <ac:spMk id="53" creationId="{923E8220-6C97-4E18-9653-D27C80DA6A54}"/>
          </ac:spMkLst>
        </pc:spChg>
        <pc:spChg chg="add mod">
          <ac:chgData name="Sidhant J Bhutia" userId="772f56b0-4ff5-4a0e-880d-39da6e740359" providerId="ADAL" clId="{F9046B0B-4B76-40F3-9523-762AFD38C3AA}" dt="2021-01-12T15:57:41.109" v="3195" actId="164"/>
          <ac:spMkLst>
            <pc:docMk/>
            <pc:sldMk cId="1065383299" sldId="292"/>
            <ac:spMk id="54" creationId="{48EAC52A-712F-4B4B-B0F9-01E985DE85A4}"/>
          </ac:spMkLst>
        </pc:spChg>
        <pc:spChg chg="add mod ord">
          <ac:chgData name="Sidhant J Bhutia" userId="772f56b0-4ff5-4a0e-880d-39da6e740359" providerId="ADAL" clId="{F9046B0B-4B76-40F3-9523-762AFD38C3AA}" dt="2021-01-12T15:57:41.109" v="3195" actId="164"/>
          <ac:spMkLst>
            <pc:docMk/>
            <pc:sldMk cId="1065383299" sldId="292"/>
            <ac:spMk id="55" creationId="{66B592D2-2F01-4DED-A759-E8E26CCEDF2F}"/>
          </ac:spMkLst>
        </pc:spChg>
        <pc:spChg chg="add mod">
          <ac:chgData name="Sidhant J Bhutia" userId="772f56b0-4ff5-4a0e-880d-39da6e740359" providerId="ADAL" clId="{F9046B0B-4B76-40F3-9523-762AFD38C3AA}" dt="2021-01-12T15:57:41.109" v="3195" actId="164"/>
          <ac:spMkLst>
            <pc:docMk/>
            <pc:sldMk cId="1065383299" sldId="292"/>
            <ac:spMk id="56" creationId="{095150C5-7430-4D92-8E8A-5446E5B7DA73}"/>
          </ac:spMkLst>
        </pc:spChg>
        <pc:grpChg chg="del">
          <ac:chgData name="Sidhant J Bhutia" userId="772f56b0-4ff5-4a0e-880d-39da6e740359" providerId="ADAL" clId="{F9046B0B-4B76-40F3-9523-762AFD38C3AA}" dt="2021-01-12T15:13:45.613" v="2843" actId="478"/>
          <ac:grpSpMkLst>
            <pc:docMk/>
            <pc:sldMk cId="1065383299" sldId="292"/>
            <ac:grpSpMk id="26" creationId="{E6484EE0-CF1D-4F88-8E47-A2409B1FDCA8}"/>
          </ac:grpSpMkLst>
        </pc:grpChg>
        <pc:grpChg chg="add del mod">
          <ac:chgData name="Sidhant J Bhutia" userId="772f56b0-4ff5-4a0e-880d-39da6e740359" providerId="ADAL" clId="{F9046B0B-4B76-40F3-9523-762AFD38C3AA}" dt="2021-01-12T15:56:52.651" v="3191" actId="165"/>
          <ac:grpSpMkLst>
            <pc:docMk/>
            <pc:sldMk cId="1065383299" sldId="292"/>
            <ac:grpSpMk id="27" creationId="{CBC02A9A-37F2-439C-A58B-80F0499E7FD6}"/>
          </ac:grpSpMkLst>
        </pc:grpChg>
        <pc:grpChg chg="mod topLvl">
          <ac:chgData name="Sidhant J Bhutia" userId="772f56b0-4ff5-4a0e-880d-39da6e740359" providerId="ADAL" clId="{F9046B0B-4B76-40F3-9523-762AFD38C3AA}" dt="2021-01-12T15:57:05.962" v="3192" actId="338"/>
          <ac:grpSpMkLst>
            <pc:docMk/>
            <pc:sldMk cId="1065383299" sldId="292"/>
            <ac:grpSpMk id="29" creationId="{A932D221-82C8-4732-BFDB-CA6DD074A372}"/>
          </ac:grpSpMkLst>
        </pc:grpChg>
        <pc:grpChg chg="mod topLvl">
          <ac:chgData name="Sidhant J Bhutia" userId="772f56b0-4ff5-4a0e-880d-39da6e740359" providerId="ADAL" clId="{F9046B0B-4B76-40F3-9523-762AFD38C3AA}" dt="2021-01-12T15:57:05.962" v="3192" actId="338"/>
          <ac:grpSpMkLst>
            <pc:docMk/>
            <pc:sldMk cId="1065383299" sldId="292"/>
            <ac:grpSpMk id="32" creationId="{19BC965D-8CA6-4533-8D76-42B7856016B4}"/>
          </ac:grpSpMkLst>
        </pc:grpChg>
        <pc:grpChg chg="mod topLvl">
          <ac:chgData name="Sidhant J Bhutia" userId="772f56b0-4ff5-4a0e-880d-39da6e740359" providerId="ADAL" clId="{F9046B0B-4B76-40F3-9523-762AFD38C3AA}" dt="2021-01-12T15:57:05.962" v="3192" actId="338"/>
          <ac:grpSpMkLst>
            <pc:docMk/>
            <pc:sldMk cId="1065383299" sldId="292"/>
            <ac:grpSpMk id="34" creationId="{63E850C6-1EAA-41E1-BF27-E6C15E475195}"/>
          </ac:grpSpMkLst>
        </pc:grpChg>
        <pc:grpChg chg="add mod">
          <ac:chgData name="Sidhant J Bhutia" userId="772f56b0-4ff5-4a0e-880d-39da6e740359" providerId="ADAL" clId="{F9046B0B-4B76-40F3-9523-762AFD38C3AA}" dt="2021-01-12T15:57:41.109" v="3195" actId="164"/>
          <ac:grpSpMkLst>
            <pc:docMk/>
            <pc:sldMk cId="1065383299" sldId="292"/>
            <ac:grpSpMk id="57" creationId="{2483ECD9-417A-4856-B592-6436544A778B}"/>
          </ac:grpSpMkLst>
        </pc:grpChg>
        <pc:grpChg chg="add mod">
          <ac:chgData name="Sidhant J Bhutia" userId="772f56b0-4ff5-4a0e-880d-39da6e740359" providerId="ADAL" clId="{F9046B0B-4B76-40F3-9523-762AFD38C3AA}" dt="2021-01-12T15:57:41.109" v="3195" actId="164"/>
          <ac:grpSpMkLst>
            <pc:docMk/>
            <pc:sldMk cId="1065383299" sldId="292"/>
            <ac:grpSpMk id="58" creationId="{BFD48515-A294-4D93-B58C-9E98425EB8C8}"/>
          </ac:grpSpMkLst>
        </pc:grpChg>
        <pc:graphicFrameChg chg="add del mod modGraphic">
          <ac:chgData name="Sidhant J Bhutia" userId="772f56b0-4ff5-4a0e-880d-39da6e740359" providerId="ADAL" clId="{F9046B0B-4B76-40F3-9523-762AFD38C3AA}" dt="2021-01-12T15:41:27.863" v="3085" actId="478"/>
          <ac:graphicFrameMkLst>
            <pc:docMk/>
            <pc:sldMk cId="1065383299" sldId="292"/>
            <ac:graphicFrameMk id="20" creationId="{C725505C-CEC0-4498-8006-45AF5CBB96D0}"/>
          </ac:graphicFrameMkLst>
        </pc:graphicFrameChg>
        <pc:graphicFrameChg chg="add mod modGraphic">
          <ac:chgData name="Sidhant J Bhutia" userId="772f56b0-4ff5-4a0e-880d-39da6e740359" providerId="ADAL" clId="{F9046B0B-4B76-40F3-9523-762AFD38C3AA}" dt="2021-01-12T15:43:41.706" v="3112" actId="1035"/>
          <ac:graphicFrameMkLst>
            <pc:docMk/>
            <pc:sldMk cId="1065383299" sldId="292"/>
            <ac:graphicFrameMk id="21" creationId="{C05A15CC-6D7A-4FAF-9000-8DEAEC280815}"/>
          </ac:graphicFrameMkLst>
        </pc:graphicFrameChg>
        <pc:graphicFrameChg chg="add mod modGraphic">
          <ac:chgData name="Sidhant J Bhutia" userId="772f56b0-4ff5-4a0e-880d-39da6e740359" providerId="ADAL" clId="{F9046B0B-4B76-40F3-9523-762AFD38C3AA}" dt="2021-01-12T15:49:22.103" v="3157" actId="207"/>
          <ac:graphicFrameMkLst>
            <pc:docMk/>
            <pc:sldMk cId="1065383299" sldId="292"/>
            <ac:graphicFrameMk id="50" creationId="{B81501ED-9A96-46C9-9BB8-03114A83BC1E}"/>
          </ac:graphicFrameMkLst>
        </pc:graphicFrameChg>
        <pc:graphicFrameChg chg="add mod modGraphic">
          <ac:chgData name="Sidhant J Bhutia" userId="772f56b0-4ff5-4a0e-880d-39da6e740359" providerId="ADAL" clId="{F9046B0B-4B76-40F3-9523-762AFD38C3AA}" dt="2021-01-12T15:49:43.255" v="3159" actId="207"/>
          <ac:graphicFrameMkLst>
            <pc:docMk/>
            <pc:sldMk cId="1065383299" sldId="292"/>
            <ac:graphicFrameMk id="51" creationId="{D8168905-5798-4E8E-83C3-A66C3158805B}"/>
          </ac:graphicFrameMkLst>
        </pc:graphicFrameChg>
        <pc:graphicFrameChg chg="add mod modGraphic">
          <ac:chgData name="Sidhant J Bhutia" userId="772f56b0-4ff5-4a0e-880d-39da6e740359" providerId="ADAL" clId="{F9046B0B-4B76-40F3-9523-762AFD38C3AA}" dt="2021-01-12T15:50:17.171" v="3161" actId="14100"/>
          <ac:graphicFrameMkLst>
            <pc:docMk/>
            <pc:sldMk cId="1065383299" sldId="292"/>
            <ac:graphicFrameMk id="52" creationId="{7AE44B93-4A6D-4AF1-9079-C6D658AC8420}"/>
          </ac:graphicFrameMkLst>
        </pc:graphicFrameChg>
      </pc:sldChg>
      <pc:sldChg chg="addSp delSp modSp add">
        <pc:chgData name="Sidhant J Bhutia" userId="772f56b0-4ff5-4a0e-880d-39da6e740359" providerId="ADAL" clId="{F9046B0B-4B76-40F3-9523-762AFD38C3AA}" dt="2021-01-12T16:56:23.695" v="3240" actId="20577"/>
        <pc:sldMkLst>
          <pc:docMk/>
          <pc:sldMk cId="2910156805" sldId="293"/>
        </pc:sldMkLst>
        <pc:spChg chg="mod">
          <ac:chgData name="Sidhant J Bhutia" userId="772f56b0-4ff5-4a0e-880d-39da6e740359" providerId="ADAL" clId="{F9046B0B-4B76-40F3-9523-762AFD38C3AA}" dt="2021-01-12T16:52:11.862" v="3219" actId="20577"/>
          <ac:spMkLst>
            <pc:docMk/>
            <pc:sldMk cId="2910156805" sldId="293"/>
            <ac:spMk id="2" creationId="{09388397-DF7B-42F1-84DC-A1836B8161F0}"/>
          </ac:spMkLst>
        </pc:spChg>
        <pc:spChg chg="add mod">
          <ac:chgData name="Sidhant J Bhutia" userId="772f56b0-4ff5-4a0e-880d-39da6e740359" providerId="ADAL" clId="{F9046B0B-4B76-40F3-9523-762AFD38C3AA}" dt="2021-01-12T16:56:23.695" v="3240" actId="20577"/>
          <ac:spMkLst>
            <pc:docMk/>
            <pc:sldMk cId="2910156805" sldId="293"/>
            <ac:spMk id="27" creationId="{DE8014FD-5698-4518-84DB-AFC6BB4B1C1C}"/>
          </ac:spMkLst>
        </pc:spChg>
        <pc:grpChg chg="del">
          <ac:chgData name="Sidhant J Bhutia" userId="772f56b0-4ff5-4a0e-880d-39da6e740359" providerId="ADAL" clId="{F9046B0B-4B76-40F3-9523-762AFD38C3AA}" dt="2021-01-12T16:51:53.255" v="3197" actId="478"/>
          <ac:grpSpMkLst>
            <pc:docMk/>
            <pc:sldMk cId="2910156805" sldId="293"/>
            <ac:grpSpMk id="26" creationId="{E6484EE0-CF1D-4F88-8E47-A2409B1FDCA8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B5FFB-F9E6-4251-B771-4D716F4D6013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2E791-73FC-4649-90BD-A88EB6C2E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253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E16090-B9A0-4998-9281-4B1A81B420B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7094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08A1-4436-4239-95E4-1DE03751C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18E43-7097-47EF-B6B9-DFFABF8EE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5AF50-C04D-4789-874E-309FA869B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31DD-D48B-4FEC-A436-BCC8DEE6D348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E3DCE-B51D-4FC3-8C5D-3658FFBD5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EFB4C-D107-4078-ADBC-E28BCD68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B8BC-3420-4750-B7E4-576D6A828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23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028C-E733-4258-8D63-219CEBE8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920C0-6819-4263-A3C0-70CF1692F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697F2-FD9F-4DED-AFDB-EDDFC566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31DD-D48B-4FEC-A436-BCC8DEE6D348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03062-9602-4E15-8D5E-87F83CEE9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AE3AE-63F0-43F1-BC27-0668C197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B8BC-3420-4750-B7E4-576D6A828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96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580F17-DAB5-48E4-A79F-525736E24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3502F-09B4-4CE0-85D7-5D89FC284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0D4F4-E927-4136-8CF2-5172765AF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31DD-D48B-4FEC-A436-BCC8DEE6D348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97651-FB8C-43DC-B031-6E0034F0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4197A-1F09-4F29-A0F1-A3E36C06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B8BC-3420-4750-B7E4-576D6A828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665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idebar - turq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D84E-48D4-224B-97D4-2B5B7C00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800" y="288037"/>
            <a:ext cx="10584000" cy="900000"/>
          </a:xfrm>
        </p:spPr>
        <p:txBody>
          <a:bodyPr anchor="t"/>
          <a:lstStyle>
            <a:lvl1pPr>
              <a:lnSpc>
                <a:spcPts val="2700"/>
              </a:lnSpc>
              <a:defRPr sz="2500" b="1" i="0">
                <a:latin typeface="Unilever Shilling" panose="020B0502020202020204" pitchFamily="34" charset="77"/>
                <a:cs typeface="Unilever Shilling" panose="020B0502020202020204" pitchFamily="34" charset="77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55C7F-93C3-0045-AFB3-F3E3A262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8480" y="6461126"/>
            <a:ext cx="477157" cy="253300"/>
          </a:xfrm>
        </p:spPr>
        <p:txBody>
          <a:bodyPr anchor="b"/>
          <a:lstStyle>
            <a:lvl1pPr>
              <a:lnSpc>
                <a:spcPts val="1200"/>
              </a:lnSpc>
              <a:defRPr sz="1000" b="1" i="0">
                <a:latin typeface="Unilever Shilling Medium" panose="020B0502020202020204" pitchFamily="34" charset="77"/>
                <a:cs typeface="Unilever Shilling Medium" panose="020B0502020202020204" pitchFamily="34" charset="77"/>
              </a:defRPr>
            </a:lvl1pPr>
          </a:lstStyle>
          <a:p>
            <a:fld id="{81BFEE39-4626-5744-A57E-063F5D338E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BDCB8F0-2F26-1249-A4B5-3790032CEB1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198801" y="6462425"/>
            <a:ext cx="4668523" cy="252000"/>
          </a:xfrm>
        </p:spPr>
        <p:txBody>
          <a:bodyPr anchor="b"/>
          <a:lstStyle>
            <a:lvl1pPr algn="l">
              <a:lnSpc>
                <a:spcPts val="1200"/>
              </a:lnSpc>
              <a:defRPr sz="1000" b="1" i="0">
                <a:latin typeface="Unilever Shilling Medium" panose="020B0502020202020204" pitchFamily="34" charset="77"/>
                <a:cs typeface="Unilever Shilling Medium" panose="020B0502020202020204" pitchFamily="34" charset="77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8639DB-5982-7D42-B7EC-486773FD6C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98991" y="6181903"/>
            <a:ext cx="4572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6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32BC-9A92-4F45-9537-DC33D220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E1BF5-36A1-413B-8C7D-93C6246BA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FE939-0A64-4020-A58E-6F1A27EB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31DD-D48B-4FEC-A436-BCC8DEE6D348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CB12-4668-475B-9B81-DCA0F7E1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26F57-A020-4CC9-B725-74FAE262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B8BC-3420-4750-B7E4-576D6A828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04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C62F-723B-434E-AA38-645BDBC8A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F026B-77F2-4987-B7DA-BDD16E8F6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AF080-65F5-41A5-B407-0B48B284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31DD-D48B-4FEC-A436-BCC8DEE6D348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A40B5-47A4-4D15-8EDD-081E9E4AB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6077E-DEBA-4BF6-B21A-9DDBDF5C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B8BC-3420-4750-B7E4-576D6A828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02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0F10-1A8B-462B-9660-1E914D6B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CF5CC-0E7C-46DB-A327-EF24F0D6E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38151-63A8-4D23-A592-DF5B89A86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D4A28-5ECE-4CE1-A8F6-8B8071D2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31DD-D48B-4FEC-A436-BCC8DEE6D348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521D6-BB6E-4CE6-B1CB-FD2345A74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B6E94-BE44-4F81-A632-1E2FC04A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B8BC-3420-4750-B7E4-576D6A828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32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0243-E9DA-4142-BAC4-EFCED6DCB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4363B-E2BE-4444-859F-DE5BF8823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8762F-CD74-4C9D-A3E5-F3ADE7A7B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89DD7-47FB-4614-8762-E655724FA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2D6984-FFFE-42EC-9715-B8BBE3D16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7FA87-B98E-4285-8F31-6643C157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31DD-D48B-4FEC-A436-BCC8DEE6D348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B3B7EC-93E1-49B0-A0AC-AB4E7D631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D93C3A-6FAC-4E95-A539-4E99A3C5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B8BC-3420-4750-B7E4-576D6A828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948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704A-EBB4-4FD3-AB6E-FE8FD90E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F0D194-97FD-4062-AC55-110332EC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31DD-D48B-4FEC-A436-BCC8DEE6D348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12956-139F-49DF-871B-337E8050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33ADD-4DA5-4B77-8571-59AC031F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B8BC-3420-4750-B7E4-576D6A828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43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4EDD64-DD67-4F5E-BE55-6C2BC463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31DD-D48B-4FEC-A436-BCC8DEE6D348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343A9D-53CB-4443-BB71-AE78C2D3B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ECEC3-9DD1-4241-BE7F-40C4F26A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B8BC-3420-4750-B7E4-576D6A828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82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DEC3-DDFD-4B5F-A542-63DF7A3F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23696-0FAA-4317-85CC-167BFC031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27D1E-66BF-4706-A0C0-0576FF554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BDC7F-CEB5-49A4-9012-4C36519F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31DD-D48B-4FEC-A436-BCC8DEE6D348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CCA47-4536-45C5-8859-462A6A25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5BE86-FC2F-42A5-8909-A7346B1B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B8BC-3420-4750-B7E4-576D6A828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20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3356-DF02-41CC-ACBD-E0F459F7F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04E09-859D-4D61-B354-627B657F3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56B59-189B-4198-8C0C-41293EDB7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5A47D-41C9-44CA-99A6-334A1A08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31DD-D48B-4FEC-A436-BCC8DEE6D348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C8CC9-63CF-44EC-93D1-72C63CCA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F9E0F-EF0F-447C-80EF-9C013081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B8BC-3420-4750-B7E4-576D6A828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68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F76528-9C26-4804-98A3-3AA091849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6B214-96AA-4203-942A-6916E6B14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16774-87BB-4DBC-B0EF-4034BC2F0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F31DD-D48B-4FEC-A436-BCC8DEE6D348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A355E-7346-4E12-9F67-28CA02D07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19AA2-8F7F-4BC1-A464-7DFB472C7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6B8BC-3420-4750-B7E4-576D6A828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14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95825" y="552451"/>
            <a:ext cx="7496029" cy="6254498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88397-DF7B-42F1-84DC-A1836B816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800" y="288037"/>
            <a:ext cx="10584000" cy="484320"/>
          </a:xfrm>
        </p:spPr>
        <p:txBody>
          <a:bodyPr/>
          <a:lstStyle/>
          <a:p>
            <a:r>
              <a:rPr lang="en-IN" dirty="0">
                <a:solidFill>
                  <a:srgbClr val="1D34C7"/>
                </a:solidFill>
              </a:rPr>
              <a:t>Change Management Strategy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163886" y="1548299"/>
            <a:ext cx="5456531" cy="1415408"/>
            <a:chOff x="6641026" y="1160365"/>
            <a:chExt cx="5456531" cy="1415408"/>
          </a:xfrm>
        </p:grpSpPr>
        <p:grpSp>
          <p:nvGrpSpPr>
            <p:cNvPr id="237" name="Group 236"/>
            <p:cNvGrpSpPr/>
            <p:nvPr/>
          </p:nvGrpSpPr>
          <p:grpSpPr>
            <a:xfrm>
              <a:off x="10438170" y="1222858"/>
              <a:ext cx="1659387" cy="367168"/>
              <a:chOff x="5938157" y="1835974"/>
              <a:chExt cx="2569464" cy="739056"/>
            </a:xfrm>
          </p:grpSpPr>
          <p:sp>
            <p:nvSpPr>
              <p:cNvPr id="238" name="Rectangle 237"/>
              <p:cNvSpPr/>
              <p:nvPr/>
            </p:nvSpPr>
            <p:spPr>
              <a:xfrm rot="360000">
                <a:off x="6707485" y="2300352"/>
                <a:ext cx="1597589" cy="144893"/>
              </a:xfrm>
              <a:prstGeom prst="rect">
                <a:avLst/>
              </a:prstGeom>
              <a:solidFill>
                <a:srgbClr val="3A5C84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39700" dist="190500" dir="4800000" algn="t" rotWithShape="0">
                  <a:prstClr val="black">
                    <a:alpha val="41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all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39" name="Group 238"/>
              <p:cNvGrpSpPr/>
              <p:nvPr/>
            </p:nvGrpSpPr>
            <p:grpSpPr>
              <a:xfrm>
                <a:off x="5938157" y="1835974"/>
                <a:ext cx="2569464" cy="739056"/>
                <a:chOff x="5921828" y="3429000"/>
                <a:chExt cx="2569464" cy="739056"/>
              </a:xfrm>
              <a:effectLst/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5921828" y="3429000"/>
                  <a:ext cx="2569464" cy="739056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i="0" u="none" strike="noStrike" kern="0" spc="0" normalizeH="0" baseline="0" noProof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Restricted</a:t>
                  </a:r>
                  <a:r>
                    <a:rPr kumimoji="0" lang="en-US" sz="1200" i="0" u="none" strike="noStrike" kern="0" spc="0" normalizeH="0" noProof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payment channel options</a:t>
                  </a:r>
                  <a:endParaRPr kumimoji="0" lang="en-US" sz="1200" i="0" u="none" strike="noStrike" kern="0" spc="0" normalizeH="0" baseline="0" noProof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5921828" y="3429000"/>
                  <a:ext cx="740664" cy="739056"/>
                </a:xfrm>
                <a:prstGeom prst="rect">
                  <a:avLst/>
                </a:prstGeom>
                <a:solidFill>
                  <a:sysClr val="windowText" lastClr="000000">
                    <a:alpha val="1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0" cap="all" spc="0" normalizeH="0" baseline="0" noProof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2" name="Group 291"/>
            <p:cNvGrpSpPr/>
            <p:nvPr/>
          </p:nvGrpSpPr>
          <p:grpSpPr>
            <a:xfrm>
              <a:off x="8668081" y="2208605"/>
              <a:ext cx="1659387" cy="367168"/>
              <a:chOff x="5938157" y="2023976"/>
              <a:chExt cx="2569464" cy="551054"/>
            </a:xfrm>
          </p:grpSpPr>
          <p:sp>
            <p:nvSpPr>
              <p:cNvPr id="293" name="Rectangle 292"/>
              <p:cNvSpPr/>
              <p:nvPr/>
            </p:nvSpPr>
            <p:spPr>
              <a:xfrm rot="360000">
                <a:off x="6707485" y="2300352"/>
                <a:ext cx="1597589" cy="144893"/>
              </a:xfrm>
              <a:prstGeom prst="rect">
                <a:avLst/>
              </a:prstGeom>
              <a:solidFill>
                <a:srgbClr val="3A5C84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39700" dist="190500" dir="4800000" algn="t" rotWithShape="0">
                  <a:prstClr val="black">
                    <a:alpha val="41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4" name="Group 293"/>
              <p:cNvGrpSpPr/>
              <p:nvPr/>
            </p:nvGrpSpPr>
            <p:grpSpPr>
              <a:xfrm>
                <a:off x="5938157" y="2023976"/>
                <a:ext cx="2569464" cy="551054"/>
                <a:chOff x="5921828" y="3617002"/>
                <a:chExt cx="2569464" cy="551054"/>
              </a:xfrm>
              <a:effectLst/>
            </p:grpSpPr>
            <p:sp>
              <p:nvSpPr>
                <p:cNvPr id="295" name="Rectangle 294"/>
                <p:cNvSpPr/>
                <p:nvPr/>
              </p:nvSpPr>
              <p:spPr>
                <a:xfrm>
                  <a:off x="5921828" y="3617002"/>
                  <a:ext cx="2569464" cy="55105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Infosec vulnerabilities</a:t>
                  </a:r>
                </a:p>
              </p:txBody>
            </p:sp>
            <p:sp>
              <p:nvSpPr>
                <p:cNvPr id="296" name="Rectangle 295"/>
                <p:cNvSpPr/>
                <p:nvPr/>
              </p:nvSpPr>
              <p:spPr>
                <a:xfrm>
                  <a:off x="5921828" y="3617002"/>
                  <a:ext cx="740664" cy="551054"/>
                </a:xfrm>
                <a:prstGeom prst="rect">
                  <a:avLst/>
                </a:prstGeom>
                <a:solidFill>
                  <a:sysClr val="windowText" lastClr="000000">
                    <a:alpha val="1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" name="Group 296"/>
            <p:cNvGrpSpPr/>
            <p:nvPr/>
          </p:nvGrpSpPr>
          <p:grpSpPr>
            <a:xfrm>
              <a:off x="10427838" y="2204582"/>
              <a:ext cx="1659387" cy="367168"/>
              <a:chOff x="5938157" y="2023976"/>
              <a:chExt cx="2569464" cy="551054"/>
            </a:xfrm>
          </p:grpSpPr>
          <p:sp>
            <p:nvSpPr>
              <p:cNvPr id="298" name="Rectangle 297"/>
              <p:cNvSpPr/>
              <p:nvPr/>
            </p:nvSpPr>
            <p:spPr>
              <a:xfrm rot="360000">
                <a:off x="6707485" y="2300352"/>
                <a:ext cx="1597589" cy="144893"/>
              </a:xfrm>
              <a:prstGeom prst="rect">
                <a:avLst/>
              </a:prstGeom>
              <a:solidFill>
                <a:srgbClr val="3A5C84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39700" dist="190500" dir="4800000" algn="t" rotWithShape="0">
                  <a:prstClr val="black">
                    <a:alpha val="41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9" name="Group 298"/>
              <p:cNvGrpSpPr/>
              <p:nvPr/>
            </p:nvGrpSpPr>
            <p:grpSpPr>
              <a:xfrm>
                <a:off x="5938157" y="2023976"/>
                <a:ext cx="2569464" cy="551054"/>
                <a:chOff x="5921828" y="3617002"/>
                <a:chExt cx="2569464" cy="551054"/>
              </a:xfrm>
              <a:effectLst/>
            </p:grpSpPr>
            <p:sp>
              <p:nvSpPr>
                <p:cNvPr id="300" name="Rectangle 299"/>
                <p:cNvSpPr/>
                <p:nvPr/>
              </p:nvSpPr>
              <p:spPr>
                <a:xfrm>
                  <a:off x="5921828" y="3617002"/>
                  <a:ext cx="2569464" cy="55105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Transaction rejection across networks</a:t>
                  </a:r>
                </a:p>
              </p:txBody>
            </p:sp>
            <p:sp>
              <p:nvSpPr>
                <p:cNvPr id="301" name="Rectangle 300"/>
                <p:cNvSpPr/>
                <p:nvPr/>
              </p:nvSpPr>
              <p:spPr>
                <a:xfrm>
                  <a:off x="5921828" y="3617002"/>
                  <a:ext cx="740664" cy="551054"/>
                </a:xfrm>
                <a:prstGeom prst="rect">
                  <a:avLst/>
                </a:prstGeom>
                <a:solidFill>
                  <a:sysClr val="windowText" lastClr="000000">
                    <a:alpha val="1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2" name="Group 301"/>
            <p:cNvGrpSpPr/>
            <p:nvPr/>
          </p:nvGrpSpPr>
          <p:grpSpPr>
            <a:xfrm>
              <a:off x="8668080" y="1222858"/>
              <a:ext cx="1659387" cy="367168"/>
              <a:chOff x="5938157" y="2023976"/>
              <a:chExt cx="2569464" cy="551054"/>
            </a:xfrm>
          </p:grpSpPr>
          <p:sp>
            <p:nvSpPr>
              <p:cNvPr id="303" name="Rectangle 302"/>
              <p:cNvSpPr/>
              <p:nvPr/>
            </p:nvSpPr>
            <p:spPr>
              <a:xfrm rot="360000">
                <a:off x="6707485" y="2300352"/>
                <a:ext cx="1597589" cy="144893"/>
              </a:xfrm>
              <a:prstGeom prst="rect">
                <a:avLst/>
              </a:prstGeom>
              <a:solidFill>
                <a:srgbClr val="3A5C84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39700" dist="190500" dir="4800000" algn="t" rotWithShape="0">
                  <a:prstClr val="black">
                    <a:alpha val="41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04" name="Group 303"/>
              <p:cNvGrpSpPr/>
              <p:nvPr/>
            </p:nvGrpSpPr>
            <p:grpSpPr>
              <a:xfrm>
                <a:off x="5938157" y="2023976"/>
                <a:ext cx="2569464" cy="551054"/>
                <a:chOff x="5921828" y="3617002"/>
                <a:chExt cx="2569464" cy="551054"/>
              </a:xfrm>
              <a:effectLst/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5921828" y="3617002"/>
                  <a:ext cx="2569464" cy="551054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Quality &amp; Compliance</a:t>
                  </a: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5921828" y="3617002"/>
                  <a:ext cx="740664" cy="551054"/>
                </a:xfrm>
                <a:prstGeom prst="rect">
                  <a:avLst/>
                </a:prstGeom>
                <a:solidFill>
                  <a:sysClr val="windowText" lastClr="000000">
                    <a:alpha val="1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2" name="Group 71"/>
            <p:cNvGrpSpPr/>
            <p:nvPr/>
          </p:nvGrpSpPr>
          <p:grpSpPr>
            <a:xfrm>
              <a:off x="7699506" y="1160365"/>
              <a:ext cx="857871" cy="866341"/>
              <a:chOff x="5643309" y="844941"/>
              <a:chExt cx="2034830" cy="2034834"/>
            </a:xfrm>
          </p:grpSpPr>
          <p:sp>
            <p:nvSpPr>
              <p:cNvPr id="73" name="Circle"/>
              <p:cNvSpPr/>
              <p:nvPr/>
            </p:nvSpPr>
            <p:spPr>
              <a:xfrm>
                <a:off x="5645690" y="847322"/>
                <a:ext cx="2032449" cy="2032453"/>
              </a:xfrm>
              <a:prstGeom prst="ellipse">
                <a:avLst/>
              </a:prstGeom>
              <a:solidFill>
                <a:srgbClr val="C13018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Shape"/>
              <p:cNvSpPr/>
              <p:nvPr/>
            </p:nvSpPr>
            <p:spPr>
              <a:xfrm>
                <a:off x="5643309" y="844941"/>
                <a:ext cx="1827566" cy="16590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18" h="18916" extrusionOk="0">
                    <a:moveTo>
                      <a:pt x="5810" y="1286"/>
                    </a:moveTo>
                    <a:cubicBezTo>
                      <a:pt x="10647" y="-1342"/>
                      <a:pt x="16223" y="186"/>
                      <a:pt x="18266" y="4699"/>
                    </a:cubicBezTo>
                    <a:cubicBezTo>
                      <a:pt x="20309" y="9213"/>
                      <a:pt x="18044" y="15002"/>
                      <a:pt x="13208" y="17630"/>
                    </a:cubicBezTo>
                    <a:cubicBezTo>
                      <a:pt x="8371" y="20258"/>
                      <a:pt x="2795" y="18730"/>
                      <a:pt x="752" y="14217"/>
                    </a:cubicBezTo>
                    <a:cubicBezTo>
                      <a:pt x="-1291" y="9703"/>
                      <a:pt x="974" y="3914"/>
                      <a:pt x="5810" y="1286"/>
                    </a:cubicBezTo>
                    <a:close/>
                  </a:path>
                </a:pathLst>
              </a:custGeom>
              <a:solidFill>
                <a:srgbClr val="C13018">
                  <a:lumMod val="60000"/>
                  <a:lumOff val="40000"/>
                </a:srgb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</a:defRPr>
                </a:pPr>
                <a:endParaRPr kumimoji="0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Shape"/>
              <p:cNvSpPr/>
              <p:nvPr/>
            </p:nvSpPr>
            <p:spPr>
              <a:xfrm>
                <a:off x="5859527" y="898162"/>
                <a:ext cx="1089529" cy="9907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16" h="18915" extrusionOk="0">
                    <a:moveTo>
                      <a:pt x="5801" y="1280"/>
                    </a:moveTo>
                    <a:cubicBezTo>
                      <a:pt x="10635" y="-1342"/>
                      <a:pt x="16213" y="193"/>
                      <a:pt x="18261" y="4710"/>
                    </a:cubicBezTo>
                    <a:cubicBezTo>
                      <a:pt x="20308" y="9226"/>
                      <a:pt x="18049" y="15013"/>
                      <a:pt x="13215" y="17636"/>
                    </a:cubicBezTo>
                    <a:cubicBezTo>
                      <a:pt x="8381" y="20258"/>
                      <a:pt x="2803" y="18723"/>
                      <a:pt x="755" y="14206"/>
                    </a:cubicBezTo>
                    <a:cubicBezTo>
                      <a:pt x="-1292" y="9690"/>
                      <a:pt x="967" y="3903"/>
                      <a:pt x="5801" y="1280"/>
                    </a:cubicBezTo>
                    <a:close/>
                  </a:path>
                </a:pathLst>
              </a:custGeom>
              <a:solidFill>
                <a:srgbClr val="C13018">
                  <a:lumMod val="40000"/>
                  <a:lumOff val="60000"/>
                </a:srgb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6" name="Shape"/>
            <p:cNvSpPr/>
            <p:nvPr/>
          </p:nvSpPr>
          <p:spPr>
            <a:xfrm>
              <a:off x="6641026" y="1623403"/>
              <a:ext cx="1058480" cy="627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310" extrusionOk="0">
                  <a:moveTo>
                    <a:pt x="21247" y="1438"/>
                  </a:moveTo>
                  <a:cubicBezTo>
                    <a:pt x="21063" y="361"/>
                    <a:pt x="20411" y="-229"/>
                    <a:pt x="19779" y="84"/>
                  </a:cubicBezTo>
                  <a:lnTo>
                    <a:pt x="7838" y="6161"/>
                  </a:lnTo>
                  <a:cubicBezTo>
                    <a:pt x="7838" y="6161"/>
                    <a:pt x="7838" y="6161"/>
                    <a:pt x="7838" y="6161"/>
                  </a:cubicBezTo>
                  <a:cubicBezTo>
                    <a:pt x="7818" y="6161"/>
                    <a:pt x="7798" y="6196"/>
                    <a:pt x="7777" y="6196"/>
                  </a:cubicBezTo>
                  <a:cubicBezTo>
                    <a:pt x="7757" y="6196"/>
                    <a:pt x="7736" y="6230"/>
                    <a:pt x="7736" y="6230"/>
                  </a:cubicBezTo>
                  <a:cubicBezTo>
                    <a:pt x="7716" y="6230"/>
                    <a:pt x="7696" y="6265"/>
                    <a:pt x="7675" y="6265"/>
                  </a:cubicBezTo>
                  <a:cubicBezTo>
                    <a:pt x="7655" y="6265"/>
                    <a:pt x="7655" y="6300"/>
                    <a:pt x="7635" y="6300"/>
                  </a:cubicBezTo>
                  <a:cubicBezTo>
                    <a:pt x="7614" y="6334"/>
                    <a:pt x="7594" y="6334"/>
                    <a:pt x="7573" y="6369"/>
                  </a:cubicBezTo>
                  <a:cubicBezTo>
                    <a:pt x="7553" y="6369"/>
                    <a:pt x="7553" y="6404"/>
                    <a:pt x="7533" y="6404"/>
                  </a:cubicBezTo>
                  <a:cubicBezTo>
                    <a:pt x="7512" y="6439"/>
                    <a:pt x="7492" y="6439"/>
                    <a:pt x="7472" y="6473"/>
                  </a:cubicBezTo>
                  <a:cubicBezTo>
                    <a:pt x="7472" y="6473"/>
                    <a:pt x="7451" y="6508"/>
                    <a:pt x="7451" y="6508"/>
                  </a:cubicBezTo>
                  <a:cubicBezTo>
                    <a:pt x="7431" y="6543"/>
                    <a:pt x="7410" y="6577"/>
                    <a:pt x="7390" y="6577"/>
                  </a:cubicBezTo>
                  <a:cubicBezTo>
                    <a:pt x="7390" y="6577"/>
                    <a:pt x="7370" y="6612"/>
                    <a:pt x="7370" y="6612"/>
                  </a:cubicBezTo>
                  <a:cubicBezTo>
                    <a:pt x="7349" y="6647"/>
                    <a:pt x="7329" y="6682"/>
                    <a:pt x="7329" y="6682"/>
                  </a:cubicBezTo>
                  <a:cubicBezTo>
                    <a:pt x="7308" y="6716"/>
                    <a:pt x="7308" y="6716"/>
                    <a:pt x="7288" y="6751"/>
                  </a:cubicBezTo>
                  <a:cubicBezTo>
                    <a:pt x="7268" y="6786"/>
                    <a:pt x="7268" y="6820"/>
                    <a:pt x="7247" y="6820"/>
                  </a:cubicBezTo>
                  <a:cubicBezTo>
                    <a:pt x="7227" y="6855"/>
                    <a:pt x="7227" y="6855"/>
                    <a:pt x="7207" y="6890"/>
                  </a:cubicBezTo>
                  <a:cubicBezTo>
                    <a:pt x="7207" y="6925"/>
                    <a:pt x="7186" y="6925"/>
                    <a:pt x="7186" y="6959"/>
                  </a:cubicBezTo>
                  <a:cubicBezTo>
                    <a:pt x="7186" y="6994"/>
                    <a:pt x="7166" y="6994"/>
                    <a:pt x="7166" y="7029"/>
                  </a:cubicBezTo>
                  <a:lnTo>
                    <a:pt x="5026" y="13349"/>
                  </a:lnTo>
                  <a:lnTo>
                    <a:pt x="604" y="17551"/>
                  </a:lnTo>
                  <a:cubicBezTo>
                    <a:pt x="34" y="18107"/>
                    <a:pt x="-170" y="19322"/>
                    <a:pt x="156" y="20294"/>
                  </a:cubicBezTo>
                  <a:cubicBezTo>
                    <a:pt x="401" y="21024"/>
                    <a:pt x="849" y="21371"/>
                    <a:pt x="1297" y="21302"/>
                  </a:cubicBezTo>
                  <a:cubicBezTo>
                    <a:pt x="1460" y="21267"/>
                    <a:pt x="1623" y="21197"/>
                    <a:pt x="1766" y="21058"/>
                  </a:cubicBezTo>
                  <a:lnTo>
                    <a:pt x="6473" y="16579"/>
                  </a:lnTo>
                  <a:cubicBezTo>
                    <a:pt x="6656" y="16405"/>
                    <a:pt x="6819" y="16127"/>
                    <a:pt x="6921" y="15815"/>
                  </a:cubicBezTo>
                  <a:lnTo>
                    <a:pt x="8653" y="10710"/>
                  </a:lnTo>
                  <a:lnTo>
                    <a:pt x="11404" y="13210"/>
                  </a:lnTo>
                  <a:lnTo>
                    <a:pt x="10324" y="16752"/>
                  </a:lnTo>
                  <a:cubicBezTo>
                    <a:pt x="10019" y="17725"/>
                    <a:pt x="10243" y="18940"/>
                    <a:pt x="10834" y="19461"/>
                  </a:cubicBezTo>
                  <a:cubicBezTo>
                    <a:pt x="11038" y="19635"/>
                    <a:pt x="11262" y="19704"/>
                    <a:pt x="11486" y="19669"/>
                  </a:cubicBezTo>
                  <a:cubicBezTo>
                    <a:pt x="11873" y="19600"/>
                    <a:pt x="12240" y="19218"/>
                    <a:pt x="12423" y="18593"/>
                  </a:cubicBezTo>
                  <a:lnTo>
                    <a:pt x="14033" y="13280"/>
                  </a:lnTo>
                  <a:cubicBezTo>
                    <a:pt x="14339" y="12307"/>
                    <a:pt x="14115" y="11092"/>
                    <a:pt x="13544" y="10571"/>
                  </a:cubicBezTo>
                  <a:lnTo>
                    <a:pt x="11302" y="8522"/>
                  </a:lnTo>
                  <a:lnTo>
                    <a:pt x="13544" y="7376"/>
                  </a:lnTo>
                  <a:cubicBezTo>
                    <a:pt x="13829" y="8834"/>
                    <a:pt x="14665" y="9842"/>
                    <a:pt x="15602" y="9703"/>
                  </a:cubicBezTo>
                  <a:cubicBezTo>
                    <a:pt x="16682" y="9529"/>
                    <a:pt x="17497" y="7897"/>
                    <a:pt x="17395" y="6022"/>
                  </a:cubicBezTo>
                  <a:cubicBezTo>
                    <a:pt x="17375" y="5813"/>
                    <a:pt x="17355" y="5640"/>
                    <a:pt x="17334" y="5431"/>
                  </a:cubicBezTo>
                  <a:lnTo>
                    <a:pt x="20513" y="3834"/>
                  </a:lnTo>
                  <a:cubicBezTo>
                    <a:pt x="21084" y="3626"/>
                    <a:pt x="21430" y="2514"/>
                    <a:pt x="21247" y="1438"/>
                  </a:cubicBezTo>
                  <a:close/>
                </a:path>
              </a:pathLst>
            </a:custGeom>
            <a:solidFill>
              <a:srgbClr val="06395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8" name="Freeform: Shape 77"/>
          <p:cNvSpPr/>
          <p:nvPr/>
        </p:nvSpPr>
        <p:spPr>
          <a:xfrm flipH="1">
            <a:off x="10299740" y="4686760"/>
            <a:ext cx="619744" cy="1038589"/>
          </a:xfrm>
          <a:custGeom>
            <a:avLst/>
            <a:gdLst>
              <a:gd name="connsiteX0" fmla="*/ 999220 w 1596892"/>
              <a:gd name="connsiteY0" fmla="*/ 936022 h 3271067"/>
              <a:gd name="connsiteX1" fmla="*/ 883163 w 1596892"/>
              <a:gd name="connsiteY1" fmla="*/ 936022 h 3271067"/>
              <a:gd name="connsiteX2" fmla="*/ 640208 w 1596892"/>
              <a:gd name="connsiteY2" fmla="*/ 936022 h 3271067"/>
              <a:gd name="connsiteX3" fmla="*/ 602351 w 1596892"/>
              <a:gd name="connsiteY3" fmla="*/ 936022 h 3271067"/>
              <a:gd name="connsiteX4" fmla="*/ 616571 w 1596892"/>
              <a:gd name="connsiteY4" fmla="*/ 970867 h 3271067"/>
              <a:gd name="connsiteX5" fmla="*/ 543339 w 1596892"/>
              <a:gd name="connsiteY5" fmla="*/ 1143875 h 3271067"/>
              <a:gd name="connsiteX6" fmla="*/ 480711 w 1596892"/>
              <a:gd name="connsiteY6" fmla="*/ 1169314 h 3271067"/>
              <a:gd name="connsiteX7" fmla="*/ 451772 w 1596892"/>
              <a:gd name="connsiteY7" fmla="*/ 1169102 h 3271067"/>
              <a:gd name="connsiteX8" fmla="*/ 451772 w 1596892"/>
              <a:gd name="connsiteY8" fmla="*/ 1554390 h 3271067"/>
              <a:gd name="connsiteX9" fmla="*/ 451772 w 1596892"/>
              <a:gd name="connsiteY9" fmla="*/ 3153235 h 3271067"/>
              <a:gd name="connsiteX10" fmla="*/ 572444 w 1596892"/>
              <a:gd name="connsiteY10" fmla="*/ 3271067 h 3271067"/>
              <a:gd name="connsiteX11" fmla="*/ 604980 w 1596892"/>
              <a:gd name="connsiteY11" fmla="*/ 3271067 h 3271067"/>
              <a:gd name="connsiteX12" fmla="*/ 721041 w 1596892"/>
              <a:gd name="connsiteY12" fmla="*/ 3153235 h 3271067"/>
              <a:gd name="connsiteX13" fmla="*/ 721041 w 1596892"/>
              <a:gd name="connsiteY13" fmla="*/ 2690488 h 3271067"/>
              <a:gd name="connsiteX14" fmla="*/ 721041 w 1596892"/>
              <a:gd name="connsiteY14" fmla="*/ 2673613 h 3271067"/>
              <a:gd name="connsiteX15" fmla="*/ 721041 w 1596892"/>
              <a:gd name="connsiteY15" fmla="*/ 2656886 h 3271067"/>
              <a:gd name="connsiteX16" fmla="*/ 721041 w 1596892"/>
              <a:gd name="connsiteY16" fmla="*/ 2223450 h 3271067"/>
              <a:gd name="connsiteX17" fmla="*/ 860288 w 1596892"/>
              <a:gd name="connsiteY17" fmla="*/ 2223450 h 3271067"/>
              <a:gd name="connsiteX18" fmla="*/ 860288 w 1596892"/>
              <a:gd name="connsiteY18" fmla="*/ 2656886 h 3271067"/>
              <a:gd name="connsiteX19" fmla="*/ 860288 w 1596892"/>
              <a:gd name="connsiteY19" fmla="*/ 2673613 h 3271067"/>
              <a:gd name="connsiteX20" fmla="*/ 860288 w 1596892"/>
              <a:gd name="connsiteY20" fmla="*/ 2690488 h 3271067"/>
              <a:gd name="connsiteX21" fmla="*/ 860288 w 1596892"/>
              <a:gd name="connsiteY21" fmla="*/ 3153235 h 3271067"/>
              <a:gd name="connsiteX22" fmla="*/ 981022 w 1596892"/>
              <a:gd name="connsiteY22" fmla="*/ 3271067 h 3271067"/>
              <a:gd name="connsiteX23" fmla="*/ 1018172 w 1596892"/>
              <a:gd name="connsiteY23" fmla="*/ 3271067 h 3271067"/>
              <a:gd name="connsiteX24" fmla="*/ 1134233 w 1596892"/>
              <a:gd name="connsiteY24" fmla="*/ 3153235 h 3271067"/>
              <a:gd name="connsiteX25" fmla="*/ 1134233 w 1596892"/>
              <a:gd name="connsiteY25" fmla="*/ 1554390 h 3271067"/>
              <a:gd name="connsiteX26" fmla="*/ 1134233 w 1596892"/>
              <a:gd name="connsiteY26" fmla="*/ 1169214 h 3271067"/>
              <a:gd name="connsiteX27" fmla="*/ 1120575 w 1596892"/>
              <a:gd name="connsiteY27" fmla="*/ 1169314 h 3271067"/>
              <a:gd name="connsiteX28" fmla="*/ 1058094 w 1596892"/>
              <a:gd name="connsiteY28" fmla="*/ 1143875 h 3271067"/>
              <a:gd name="connsiteX29" fmla="*/ 985033 w 1596892"/>
              <a:gd name="connsiteY29" fmla="*/ 970867 h 3271067"/>
              <a:gd name="connsiteX30" fmla="*/ 799954 w 1596892"/>
              <a:gd name="connsiteY30" fmla="*/ 346345 h 3271067"/>
              <a:gd name="connsiteX31" fmla="*/ 540342 w 1596892"/>
              <a:gd name="connsiteY31" fmla="*/ 602671 h 3271067"/>
              <a:gd name="connsiteX32" fmla="*/ 799954 w 1596892"/>
              <a:gd name="connsiteY32" fmla="*/ 858997 h 3271067"/>
              <a:gd name="connsiteX33" fmla="*/ 1059565 w 1596892"/>
              <a:gd name="connsiteY33" fmla="*/ 602671 h 3271067"/>
              <a:gd name="connsiteX34" fmla="*/ 799954 w 1596892"/>
              <a:gd name="connsiteY34" fmla="*/ 346345 h 3271067"/>
              <a:gd name="connsiteX35" fmla="*/ 1086709 w 1596892"/>
              <a:gd name="connsiteY35" fmla="*/ 1975 h 3271067"/>
              <a:gd name="connsiteX36" fmla="*/ 1022662 w 1596892"/>
              <a:gd name="connsiteY36" fmla="*/ 28869 h 3271067"/>
              <a:gd name="connsiteX37" fmla="*/ 1023284 w 1596892"/>
              <a:gd name="connsiteY37" fmla="*/ 157220 h 3271067"/>
              <a:gd name="connsiteX38" fmla="*/ 1366345 w 1596892"/>
              <a:gd name="connsiteY38" fmla="*/ 496972 h 3271067"/>
              <a:gd name="connsiteX39" fmla="*/ 1068469 w 1596892"/>
              <a:gd name="connsiteY39" fmla="*/ 945863 h 3271067"/>
              <a:gd name="connsiteX40" fmla="*/ 1099156 w 1596892"/>
              <a:gd name="connsiteY40" fmla="*/ 1097607 h 3271067"/>
              <a:gd name="connsiteX41" fmla="*/ 1250899 w 1596892"/>
              <a:gd name="connsiteY41" fmla="*/ 1066920 h 3271067"/>
              <a:gd name="connsiteX42" fmla="*/ 1578625 w 1596892"/>
              <a:gd name="connsiteY42" fmla="*/ 573047 h 3271067"/>
              <a:gd name="connsiteX43" fmla="*/ 1594709 w 1596892"/>
              <a:gd name="connsiteY43" fmla="*/ 490820 h 3271067"/>
              <a:gd name="connsiteX44" fmla="*/ 1587156 w 1596892"/>
              <a:gd name="connsiteY44" fmla="*/ 472536 h 3271067"/>
              <a:gd name="connsiteX45" fmla="*/ 1586580 w 1596892"/>
              <a:gd name="connsiteY45" fmla="*/ 469652 h 3271067"/>
              <a:gd name="connsiteX46" fmla="*/ 1584980 w 1596892"/>
              <a:gd name="connsiteY46" fmla="*/ 467266 h 3271067"/>
              <a:gd name="connsiteX47" fmla="*/ 1578687 w 1596892"/>
              <a:gd name="connsiteY47" fmla="*/ 452032 h 3271067"/>
              <a:gd name="connsiteX48" fmla="*/ 1566754 w 1596892"/>
              <a:gd name="connsiteY48" fmla="*/ 440107 h 3271067"/>
              <a:gd name="connsiteX49" fmla="*/ 1566498 w 1596892"/>
              <a:gd name="connsiteY49" fmla="*/ 439725 h 3271067"/>
              <a:gd name="connsiteX50" fmla="*/ 1552512 w 1596892"/>
              <a:gd name="connsiteY50" fmla="*/ 425875 h 3271067"/>
              <a:gd name="connsiteX51" fmla="*/ 1547938 w 1596892"/>
              <a:gd name="connsiteY51" fmla="*/ 421303 h 3271067"/>
              <a:gd name="connsiteX52" fmla="*/ 1547868 w 1596892"/>
              <a:gd name="connsiteY52" fmla="*/ 421275 h 3271067"/>
              <a:gd name="connsiteX53" fmla="*/ 1151014 w 1596892"/>
              <a:gd name="connsiteY53" fmla="*/ 28247 h 3271067"/>
              <a:gd name="connsiteX54" fmla="*/ 1086709 w 1596892"/>
              <a:gd name="connsiteY54" fmla="*/ 1975 h 3271067"/>
              <a:gd name="connsiteX55" fmla="*/ 512735 w 1596892"/>
              <a:gd name="connsiteY55" fmla="*/ 2 h 3271067"/>
              <a:gd name="connsiteX56" fmla="*/ 448108 w 1596892"/>
              <a:gd name="connsiteY56" fmla="*/ 26274 h 3271067"/>
              <a:gd name="connsiteX57" fmla="*/ 49270 w 1596892"/>
              <a:gd name="connsiteY57" fmla="*/ 419302 h 3271067"/>
              <a:gd name="connsiteX58" fmla="*/ 49200 w 1596892"/>
              <a:gd name="connsiteY58" fmla="*/ 419330 h 3271067"/>
              <a:gd name="connsiteX59" fmla="*/ 44603 w 1596892"/>
              <a:gd name="connsiteY59" fmla="*/ 423902 h 3271067"/>
              <a:gd name="connsiteX60" fmla="*/ 30547 w 1596892"/>
              <a:gd name="connsiteY60" fmla="*/ 437752 h 3271067"/>
              <a:gd name="connsiteX61" fmla="*/ 30290 w 1596892"/>
              <a:gd name="connsiteY61" fmla="*/ 438134 h 3271067"/>
              <a:gd name="connsiteX62" fmla="*/ 18297 w 1596892"/>
              <a:gd name="connsiteY62" fmla="*/ 450059 h 3271067"/>
              <a:gd name="connsiteX63" fmla="*/ 11973 w 1596892"/>
              <a:gd name="connsiteY63" fmla="*/ 465293 h 3271067"/>
              <a:gd name="connsiteX64" fmla="*/ 10365 w 1596892"/>
              <a:gd name="connsiteY64" fmla="*/ 467679 h 3271067"/>
              <a:gd name="connsiteX65" fmla="*/ 9786 w 1596892"/>
              <a:gd name="connsiteY65" fmla="*/ 470563 h 3271067"/>
              <a:gd name="connsiteX66" fmla="*/ 2195 w 1596892"/>
              <a:gd name="connsiteY66" fmla="*/ 488847 h 3271067"/>
              <a:gd name="connsiteX67" fmla="*/ 18360 w 1596892"/>
              <a:gd name="connsiteY67" fmla="*/ 571074 h 3271067"/>
              <a:gd name="connsiteX68" fmla="*/ 347724 w 1596892"/>
              <a:gd name="connsiteY68" fmla="*/ 1064947 h 3271067"/>
              <a:gd name="connsiteX69" fmla="*/ 500225 w 1596892"/>
              <a:gd name="connsiteY69" fmla="*/ 1095634 h 3271067"/>
              <a:gd name="connsiteX70" fmla="*/ 531066 w 1596892"/>
              <a:gd name="connsiteY70" fmla="*/ 943890 h 3271067"/>
              <a:gd name="connsiteX71" fmla="*/ 231701 w 1596892"/>
              <a:gd name="connsiteY71" fmla="*/ 494999 h 3271067"/>
              <a:gd name="connsiteX72" fmla="*/ 576477 w 1596892"/>
              <a:gd name="connsiteY72" fmla="*/ 155247 h 3271067"/>
              <a:gd name="connsiteX73" fmla="*/ 577102 w 1596892"/>
              <a:gd name="connsiteY73" fmla="*/ 26896 h 3271067"/>
              <a:gd name="connsiteX74" fmla="*/ 512735 w 1596892"/>
              <a:gd name="connsiteY74" fmla="*/ 2 h 32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596892" h="3271067">
                <a:moveTo>
                  <a:pt x="999220" y="936022"/>
                </a:moveTo>
                <a:lnTo>
                  <a:pt x="883163" y="936022"/>
                </a:lnTo>
                <a:lnTo>
                  <a:pt x="640208" y="936022"/>
                </a:lnTo>
                <a:lnTo>
                  <a:pt x="602351" y="936022"/>
                </a:lnTo>
                <a:lnTo>
                  <a:pt x="616571" y="970867"/>
                </a:lnTo>
                <a:cubicBezTo>
                  <a:pt x="628824" y="1035933"/>
                  <a:pt x="602110" y="1104967"/>
                  <a:pt x="543339" y="1143875"/>
                </a:cubicBezTo>
                <a:cubicBezTo>
                  <a:pt x="523748" y="1156845"/>
                  <a:pt x="502450" y="1165239"/>
                  <a:pt x="480711" y="1169314"/>
                </a:cubicBezTo>
                <a:lnTo>
                  <a:pt x="451772" y="1169102"/>
                </a:lnTo>
                <a:lnTo>
                  <a:pt x="451772" y="1554390"/>
                </a:lnTo>
                <a:lnTo>
                  <a:pt x="451772" y="3153235"/>
                </a:lnTo>
                <a:cubicBezTo>
                  <a:pt x="451772" y="3224734"/>
                  <a:pt x="498208" y="3271067"/>
                  <a:pt x="572444" y="3271067"/>
                </a:cubicBezTo>
                <a:lnTo>
                  <a:pt x="604980" y="3271067"/>
                </a:lnTo>
                <a:cubicBezTo>
                  <a:pt x="669928" y="3271067"/>
                  <a:pt x="721041" y="3224734"/>
                  <a:pt x="721041" y="3153235"/>
                </a:cubicBezTo>
                <a:lnTo>
                  <a:pt x="721041" y="2690488"/>
                </a:lnTo>
                <a:lnTo>
                  <a:pt x="721041" y="2673613"/>
                </a:lnTo>
                <a:lnTo>
                  <a:pt x="721041" y="2656886"/>
                </a:lnTo>
                <a:lnTo>
                  <a:pt x="721041" y="2223450"/>
                </a:lnTo>
                <a:lnTo>
                  <a:pt x="860288" y="2223450"/>
                </a:lnTo>
                <a:lnTo>
                  <a:pt x="860288" y="2656886"/>
                </a:lnTo>
                <a:lnTo>
                  <a:pt x="860288" y="2673613"/>
                </a:lnTo>
                <a:lnTo>
                  <a:pt x="860288" y="2690488"/>
                </a:lnTo>
                <a:lnTo>
                  <a:pt x="860288" y="3153235"/>
                </a:lnTo>
                <a:cubicBezTo>
                  <a:pt x="860288" y="3224734"/>
                  <a:pt x="916012" y="3271067"/>
                  <a:pt x="981022" y="3271067"/>
                </a:cubicBezTo>
                <a:lnTo>
                  <a:pt x="1018172" y="3271067"/>
                </a:lnTo>
                <a:cubicBezTo>
                  <a:pt x="1073896" y="3271067"/>
                  <a:pt x="1134233" y="3224734"/>
                  <a:pt x="1134233" y="3153235"/>
                </a:cubicBezTo>
                <a:lnTo>
                  <a:pt x="1134233" y="1554390"/>
                </a:lnTo>
                <a:lnTo>
                  <a:pt x="1134233" y="1169214"/>
                </a:lnTo>
                <a:lnTo>
                  <a:pt x="1120575" y="1169314"/>
                </a:lnTo>
                <a:cubicBezTo>
                  <a:pt x="1098887" y="1165239"/>
                  <a:pt x="1077639" y="1156845"/>
                  <a:pt x="1058094" y="1143875"/>
                </a:cubicBezTo>
                <a:cubicBezTo>
                  <a:pt x="999459" y="1104967"/>
                  <a:pt x="972808" y="1035933"/>
                  <a:pt x="985033" y="970867"/>
                </a:cubicBezTo>
                <a:close/>
                <a:moveTo>
                  <a:pt x="799954" y="346345"/>
                </a:moveTo>
                <a:cubicBezTo>
                  <a:pt x="656574" y="346345"/>
                  <a:pt x="540342" y="461107"/>
                  <a:pt x="540342" y="602671"/>
                </a:cubicBezTo>
                <a:cubicBezTo>
                  <a:pt x="540342" y="744235"/>
                  <a:pt x="656574" y="858997"/>
                  <a:pt x="799954" y="858997"/>
                </a:cubicBezTo>
                <a:cubicBezTo>
                  <a:pt x="943334" y="858997"/>
                  <a:pt x="1059565" y="744235"/>
                  <a:pt x="1059565" y="602671"/>
                </a:cubicBezTo>
                <a:cubicBezTo>
                  <a:pt x="1059565" y="461107"/>
                  <a:pt x="943334" y="346345"/>
                  <a:pt x="799954" y="346345"/>
                </a:cubicBezTo>
                <a:close/>
                <a:moveTo>
                  <a:pt x="1086709" y="1975"/>
                </a:moveTo>
                <a:cubicBezTo>
                  <a:pt x="1063482" y="2088"/>
                  <a:pt x="1040299" y="11061"/>
                  <a:pt x="1022662" y="28869"/>
                </a:cubicBezTo>
                <a:cubicBezTo>
                  <a:pt x="987391" y="64484"/>
                  <a:pt x="987670" y="121948"/>
                  <a:pt x="1023284" y="157220"/>
                </a:cubicBezTo>
                <a:lnTo>
                  <a:pt x="1366345" y="496972"/>
                </a:lnTo>
                <a:lnTo>
                  <a:pt x="1068469" y="945863"/>
                </a:lnTo>
                <a:cubicBezTo>
                  <a:pt x="1035040" y="996240"/>
                  <a:pt x="1048779" y="1064178"/>
                  <a:pt x="1099156" y="1097607"/>
                </a:cubicBezTo>
                <a:cubicBezTo>
                  <a:pt x="1149532" y="1131036"/>
                  <a:pt x="1217470" y="1117297"/>
                  <a:pt x="1250899" y="1066920"/>
                </a:cubicBezTo>
                <a:lnTo>
                  <a:pt x="1578625" y="573047"/>
                </a:lnTo>
                <a:cubicBezTo>
                  <a:pt x="1595339" y="547859"/>
                  <a:pt x="1600262" y="518280"/>
                  <a:pt x="1594709" y="490820"/>
                </a:cubicBezTo>
                <a:lnTo>
                  <a:pt x="1587156" y="472536"/>
                </a:lnTo>
                <a:lnTo>
                  <a:pt x="1586580" y="469652"/>
                </a:lnTo>
                <a:lnTo>
                  <a:pt x="1584980" y="467266"/>
                </a:lnTo>
                <a:lnTo>
                  <a:pt x="1578687" y="452032"/>
                </a:lnTo>
                <a:lnTo>
                  <a:pt x="1566754" y="440107"/>
                </a:lnTo>
                <a:lnTo>
                  <a:pt x="1566498" y="439725"/>
                </a:lnTo>
                <a:lnTo>
                  <a:pt x="1552512" y="425875"/>
                </a:lnTo>
                <a:lnTo>
                  <a:pt x="1547938" y="421303"/>
                </a:lnTo>
                <a:lnTo>
                  <a:pt x="1547868" y="421275"/>
                </a:lnTo>
                <a:lnTo>
                  <a:pt x="1151014" y="28247"/>
                </a:lnTo>
                <a:cubicBezTo>
                  <a:pt x="1133206" y="10611"/>
                  <a:pt x="1109936" y="1862"/>
                  <a:pt x="1086709" y="1975"/>
                </a:cubicBezTo>
                <a:close/>
                <a:moveTo>
                  <a:pt x="512735" y="2"/>
                </a:moveTo>
                <a:cubicBezTo>
                  <a:pt x="489392" y="-111"/>
                  <a:pt x="466005" y="8638"/>
                  <a:pt x="448108" y="26274"/>
                </a:cubicBezTo>
                <a:lnTo>
                  <a:pt x="49270" y="419302"/>
                </a:lnTo>
                <a:lnTo>
                  <a:pt x="49200" y="419330"/>
                </a:lnTo>
                <a:lnTo>
                  <a:pt x="44603" y="423902"/>
                </a:lnTo>
                <a:lnTo>
                  <a:pt x="30547" y="437752"/>
                </a:lnTo>
                <a:lnTo>
                  <a:pt x="30290" y="438134"/>
                </a:lnTo>
                <a:lnTo>
                  <a:pt x="18297" y="450059"/>
                </a:lnTo>
                <a:lnTo>
                  <a:pt x="11973" y="465293"/>
                </a:lnTo>
                <a:lnTo>
                  <a:pt x="10365" y="467679"/>
                </a:lnTo>
                <a:lnTo>
                  <a:pt x="9786" y="470563"/>
                </a:lnTo>
                <a:lnTo>
                  <a:pt x="2195" y="488847"/>
                </a:lnTo>
                <a:cubicBezTo>
                  <a:pt x="-3386" y="516307"/>
                  <a:pt x="1562" y="545886"/>
                  <a:pt x="18360" y="571074"/>
                </a:cubicBezTo>
                <a:lnTo>
                  <a:pt x="347724" y="1064947"/>
                </a:lnTo>
                <a:cubicBezTo>
                  <a:pt x="381320" y="1115324"/>
                  <a:pt x="449598" y="1129063"/>
                  <a:pt x="500225" y="1095634"/>
                </a:cubicBezTo>
                <a:cubicBezTo>
                  <a:pt x="550854" y="1062205"/>
                  <a:pt x="564662" y="994267"/>
                  <a:pt x="531066" y="943890"/>
                </a:cubicBezTo>
                <a:lnTo>
                  <a:pt x="231701" y="494999"/>
                </a:lnTo>
                <a:lnTo>
                  <a:pt x="576477" y="155247"/>
                </a:lnTo>
                <a:cubicBezTo>
                  <a:pt x="612269" y="119975"/>
                  <a:pt x="612549" y="62511"/>
                  <a:pt x="577102" y="26896"/>
                </a:cubicBezTo>
                <a:cubicBezTo>
                  <a:pt x="559377" y="9088"/>
                  <a:pt x="536078" y="115"/>
                  <a:pt x="512735" y="2"/>
                </a:cubicBezTo>
                <a:close/>
              </a:path>
            </a:pathLst>
          </a:cu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0369862" y="5725349"/>
            <a:ext cx="436615" cy="343527"/>
          </a:xfrm>
          <a:prstGeom prst="rect">
            <a:avLst/>
          </a:prstGeom>
          <a:solidFill>
            <a:srgbClr val="A2B969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6563056" y="5960290"/>
            <a:ext cx="1659387" cy="367168"/>
            <a:chOff x="5938157" y="2023976"/>
            <a:chExt cx="2569464" cy="551054"/>
          </a:xfrm>
        </p:grpSpPr>
        <p:sp>
          <p:nvSpPr>
            <p:cNvPr id="82" name="Rectangle 81"/>
            <p:cNvSpPr/>
            <p:nvPr/>
          </p:nvSpPr>
          <p:spPr>
            <a:xfrm rot="360000">
              <a:off x="6707485" y="2300352"/>
              <a:ext cx="1597589" cy="144893"/>
            </a:xfrm>
            <a:prstGeom prst="rect">
              <a:avLst/>
            </a:prstGeom>
            <a:solidFill>
              <a:srgbClr val="3A5C84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5938157" y="2023976"/>
              <a:ext cx="2569464" cy="551054"/>
              <a:chOff x="5921828" y="3617002"/>
              <a:chExt cx="2569464" cy="551054"/>
            </a:xfrm>
            <a:effectLst/>
          </p:grpSpPr>
          <p:sp>
            <p:nvSpPr>
              <p:cNvPr id="84" name="Rectangle 83"/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Real-time Global Tax Calculation</a:t>
                </a: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ysClr val="windowText" lastClr="000000">
                  <a:alpha val="1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6563055" y="4974543"/>
            <a:ext cx="1659387" cy="367168"/>
            <a:chOff x="5938157" y="2023976"/>
            <a:chExt cx="2569464" cy="551054"/>
          </a:xfrm>
        </p:grpSpPr>
        <p:sp>
          <p:nvSpPr>
            <p:cNvPr id="87" name="Rectangle 86"/>
            <p:cNvSpPr/>
            <p:nvPr/>
          </p:nvSpPr>
          <p:spPr>
            <a:xfrm rot="360000">
              <a:off x="6707485" y="2300352"/>
              <a:ext cx="1597589" cy="144893"/>
            </a:xfrm>
            <a:prstGeom prst="rect">
              <a:avLst/>
            </a:prstGeom>
            <a:solidFill>
              <a:srgbClr val="3A5C84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5938157" y="2023976"/>
              <a:ext cx="2569464" cy="551054"/>
              <a:chOff x="5921828" y="3617002"/>
              <a:chExt cx="2569464" cy="551054"/>
            </a:xfrm>
            <a:effectLst/>
          </p:grpSpPr>
          <p:sp>
            <p:nvSpPr>
              <p:cNvPr id="89" name="Rectangle 88"/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Fraud Management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ysClr val="windowText" lastClr="000000">
                  <a:alpha val="1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8536207" y="5960290"/>
            <a:ext cx="1659387" cy="367168"/>
            <a:chOff x="5938157" y="2023976"/>
            <a:chExt cx="2569464" cy="551054"/>
          </a:xfrm>
        </p:grpSpPr>
        <p:sp>
          <p:nvSpPr>
            <p:cNvPr id="92" name="Rectangle 91"/>
            <p:cNvSpPr/>
            <p:nvPr/>
          </p:nvSpPr>
          <p:spPr>
            <a:xfrm rot="360000">
              <a:off x="6707485" y="2300352"/>
              <a:ext cx="1597589" cy="144893"/>
            </a:xfrm>
            <a:prstGeom prst="rect">
              <a:avLst/>
            </a:prstGeom>
            <a:solidFill>
              <a:srgbClr val="3A5C84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5938157" y="2023976"/>
              <a:ext cx="2569464" cy="551054"/>
              <a:chOff x="5921828" y="3617002"/>
              <a:chExt cx="2569464" cy="551054"/>
            </a:xfrm>
            <a:effectLst/>
          </p:grpSpPr>
          <p:sp>
            <p:nvSpPr>
              <p:cNvPr id="94" name="Rectangle 93"/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Recurrent Payment Acceptance</a:t>
                </a: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ysClr val="windowText" lastClr="000000">
                  <a:alpha val="1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8536206" y="4974543"/>
            <a:ext cx="1659387" cy="367168"/>
            <a:chOff x="5938157" y="2023976"/>
            <a:chExt cx="2569464" cy="551054"/>
          </a:xfrm>
        </p:grpSpPr>
        <p:sp>
          <p:nvSpPr>
            <p:cNvPr id="97" name="Rectangle 96"/>
            <p:cNvSpPr/>
            <p:nvPr/>
          </p:nvSpPr>
          <p:spPr>
            <a:xfrm rot="360000">
              <a:off x="6707485" y="2300352"/>
              <a:ext cx="1597589" cy="144893"/>
            </a:xfrm>
            <a:prstGeom prst="rect">
              <a:avLst/>
            </a:prstGeom>
            <a:solidFill>
              <a:srgbClr val="3A5C84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5938157" y="2023976"/>
              <a:ext cx="2569464" cy="551054"/>
              <a:chOff x="5921828" y="3617002"/>
              <a:chExt cx="2569464" cy="551054"/>
            </a:xfrm>
            <a:effectLst/>
          </p:grpSpPr>
          <p:sp>
            <p:nvSpPr>
              <p:cNvPr id="99" name="Rectangle 98"/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Greater Tax Jurisdiction Coverage</a:t>
                </a: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ysClr val="windowText" lastClr="000000">
                  <a:alpha val="1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1" name="Group 100"/>
          <p:cNvGrpSpPr/>
          <p:nvPr/>
        </p:nvGrpSpPr>
        <p:grpSpPr>
          <a:xfrm>
            <a:off x="7575765" y="5486248"/>
            <a:ext cx="1659387" cy="367168"/>
            <a:chOff x="5938157" y="2023976"/>
            <a:chExt cx="2569464" cy="551054"/>
          </a:xfrm>
        </p:grpSpPr>
        <p:sp>
          <p:nvSpPr>
            <p:cNvPr id="102" name="Rectangle 101"/>
            <p:cNvSpPr/>
            <p:nvPr/>
          </p:nvSpPr>
          <p:spPr>
            <a:xfrm rot="360000">
              <a:off x="6707485" y="2300352"/>
              <a:ext cx="1597589" cy="144893"/>
            </a:xfrm>
            <a:prstGeom prst="rect">
              <a:avLst/>
            </a:prstGeom>
            <a:solidFill>
              <a:srgbClr val="3A5C84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39700" dist="190500" dir="4800000" algn="t" rotWithShape="0">
                <a:prstClr val="black">
                  <a:alpha val="41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5938157" y="2023976"/>
              <a:ext cx="2569464" cy="551054"/>
              <a:chOff x="5921828" y="3617002"/>
              <a:chExt cx="2569464" cy="551054"/>
            </a:xfrm>
            <a:effectLst/>
          </p:grpSpPr>
          <p:sp>
            <p:nvSpPr>
              <p:cNvPr id="104" name="Rectangle 103"/>
              <p:cNvSpPr/>
              <p:nvPr/>
            </p:nvSpPr>
            <p:spPr>
              <a:xfrm>
                <a:off x="5921828" y="3617002"/>
                <a:ext cx="2569464" cy="551054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Major</a:t>
                </a:r>
                <a:r>
                  <a:rPr kumimoji="0" lang="en-US" sz="1200" b="0" i="0" u="none" strike="noStrike" kern="0" cap="none" spc="0" normalizeH="0" noProof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Card Network Support </a:t>
                </a:r>
                <a:endPara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5921828" y="3617002"/>
                <a:ext cx="740664" cy="551054"/>
              </a:xfrm>
              <a:prstGeom prst="rect">
                <a:avLst/>
              </a:prstGeom>
              <a:solidFill>
                <a:sysClr val="windowText" lastClr="000000">
                  <a:alpha val="1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6" name="Rectangle: Rounded Corners 105"/>
          <p:cNvSpPr/>
          <p:nvPr/>
        </p:nvSpPr>
        <p:spPr>
          <a:xfrm>
            <a:off x="1349640" y="1282435"/>
            <a:ext cx="2988826" cy="92214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13018">
                  <a:satMod val="103000"/>
                  <a:lumMod val="102000"/>
                  <a:tint val="94000"/>
                </a:srgbClr>
              </a:gs>
              <a:gs pos="50000">
                <a:srgbClr val="C13018">
                  <a:satMod val="110000"/>
                  <a:lumMod val="100000"/>
                  <a:shade val="100000"/>
                </a:srgbClr>
              </a:gs>
              <a:gs pos="100000">
                <a:srgbClr val="C13018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1460003" y="1370100"/>
            <a:ext cx="746816" cy="746816"/>
          </a:xfrm>
          <a:prstGeom prst="ellipse">
            <a:avLst/>
          </a:prstGeom>
          <a:solidFill>
            <a:schemeClr val="bg1"/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141" y="1533276"/>
            <a:ext cx="483830" cy="422894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2163502" y="1564996"/>
            <a:ext cx="1781789" cy="33855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Why the Change</a:t>
            </a:r>
          </a:p>
        </p:txBody>
      </p:sp>
      <p:sp>
        <p:nvSpPr>
          <p:cNvPr id="110" name="Rectangle: Rounded Corners 109"/>
          <p:cNvSpPr/>
          <p:nvPr/>
        </p:nvSpPr>
        <p:spPr>
          <a:xfrm>
            <a:off x="1349640" y="2714660"/>
            <a:ext cx="2988826" cy="92214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CC4C">
                  <a:satMod val="103000"/>
                  <a:lumMod val="102000"/>
                  <a:tint val="94000"/>
                </a:srgbClr>
              </a:gs>
              <a:gs pos="50000">
                <a:srgbClr val="FFCC4C">
                  <a:satMod val="110000"/>
                  <a:lumMod val="100000"/>
                  <a:shade val="100000"/>
                </a:srgbClr>
              </a:gs>
              <a:gs pos="100000">
                <a:srgbClr val="FFCC4C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1449283" y="2802325"/>
            <a:ext cx="746816" cy="746816"/>
          </a:xfrm>
          <a:prstGeom prst="ellipse">
            <a:avLst/>
          </a:prstGeom>
          <a:solidFill>
            <a:schemeClr val="bg1"/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064375" y="2949529"/>
            <a:ext cx="1781789" cy="33855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What will Change</a:t>
            </a: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853" y="2944832"/>
            <a:ext cx="501811" cy="456369"/>
          </a:xfrm>
          <a:prstGeom prst="rect">
            <a:avLst/>
          </a:prstGeom>
        </p:spPr>
      </p:pic>
      <p:sp>
        <p:nvSpPr>
          <p:cNvPr id="114" name="Rectangle: Rounded Corners 113"/>
          <p:cNvSpPr/>
          <p:nvPr/>
        </p:nvSpPr>
        <p:spPr>
          <a:xfrm>
            <a:off x="1349640" y="4146885"/>
            <a:ext cx="2988826" cy="92214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CC1EF">
                  <a:satMod val="103000"/>
                  <a:lumMod val="102000"/>
                  <a:tint val="94000"/>
                </a:srgbClr>
              </a:gs>
              <a:gs pos="50000">
                <a:srgbClr val="4CC1EF">
                  <a:satMod val="110000"/>
                  <a:lumMod val="100000"/>
                  <a:shade val="100000"/>
                </a:srgbClr>
              </a:gs>
              <a:gs pos="100000">
                <a:srgbClr val="4CC1EF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1449432" y="4234550"/>
            <a:ext cx="746816" cy="746816"/>
          </a:xfrm>
          <a:prstGeom prst="ellipse">
            <a:avLst/>
          </a:prstGeom>
          <a:solidFill>
            <a:schemeClr val="bg1"/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147967" y="4279970"/>
            <a:ext cx="1781789" cy="58477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Key Changes per Role</a:t>
            </a: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492" y="4365355"/>
            <a:ext cx="532880" cy="483553"/>
          </a:xfrm>
          <a:prstGeom prst="rect">
            <a:avLst/>
          </a:prstGeom>
        </p:spPr>
      </p:pic>
      <p:sp>
        <p:nvSpPr>
          <p:cNvPr id="118" name="Rectangle: Rounded Corners 117"/>
          <p:cNvSpPr/>
          <p:nvPr/>
        </p:nvSpPr>
        <p:spPr>
          <a:xfrm>
            <a:off x="1349640" y="5579110"/>
            <a:ext cx="2988826" cy="92214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A2B969">
                  <a:satMod val="103000"/>
                  <a:lumMod val="102000"/>
                  <a:tint val="94000"/>
                </a:srgbClr>
              </a:gs>
              <a:gs pos="50000">
                <a:srgbClr val="A2B969">
                  <a:satMod val="110000"/>
                  <a:lumMod val="100000"/>
                  <a:shade val="100000"/>
                </a:srgbClr>
              </a:gs>
              <a:gs pos="100000">
                <a:srgbClr val="A2B969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1420081" y="5666775"/>
            <a:ext cx="746816" cy="746816"/>
          </a:xfrm>
          <a:prstGeom prst="ellipse">
            <a:avLst/>
          </a:prstGeom>
          <a:solidFill>
            <a:schemeClr val="bg1"/>
          </a:solidFill>
          <a:ln w="635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023105" y="5837897"/>
            <a:ext cx="1781789" cy="338554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Change Approach</a:t>
            </a: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6410" y="5776703"/>
            <a:ext cx="426695" cy="5011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4032" y="3405184"/>
            <a:ext cx="1574127" cy="8267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882806" y="1171575"/>
            <a:ext cx="2080602" cy="361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Current Challenges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7436306" y="4549806"/>
            <a:ext cx="2080602" cy="361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Benefit Realisation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6396005" y="3572086"/>
            <a:ext cx="2080602" cy="361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Opportunity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060511" y="1944665"/>
            <a:ext cx="1781789" cy="24622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Need, Challenge, Opportunity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060511" y="3403898"/>
            <a:ext cx="1781789" cy="24622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User Interface, Ways of Working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064375" y="4819678"/>
            <a:ext cx="2040291" cy="24622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UI, Access, Additional Authentications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985765" y="6264681"/>
            <a:ext cx="2040291" cy="24622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Training, Tutorials, Self Help, PGLS</a:t>
            </a:r>
          </a:p>
        </p:txBody>
      </p:sp>
    </p:spTree>
    <p:extLst>
      <p:ext uri="{BB962C8B-B14F-4D97-AF65-F5344CB8AC3E}">
        <p14:creationId xmlns:p14="http://schemas.microsoft.com/office/powerpoint/2010/main" val="206135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Oval 177"/>
          <p:cNvSpPr/>
          <p:nvPr/>
        </p:nvSpPr>
        <p:spPr>
          <a:xfrm>
            <a:off x="4218897" y="969865"/>
            <a:ext cx="951596" cy="956454"/>
          </a:xfrm>
          <a:prstGeom prst="ellipse">
            <a:avLst/>
          </a:prstGeom>
          <a:solidFill>
            <a:srgbClr val="16D6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ctr"/>
            <a:endParaRPr lang="en-US" sz="1100" b="1" dirty="0">
              <a:solidFill>
                <a:prstClr val="white"/>
              </a:solidFill>
              <a:latin typeface="Unilever Shilling" panose="020B0502020202020204"/>
              <a:cs typeface="Arial" panose="020B0604020202020204" pitchFamily="34" charset="0"/>
            </a:endParaRPr>
          </a:p>
        </p:txBody>
      </p:sp>
      <p:sp>
        <p:nvSpPr>
          <p:cNvPr id="179" name="Isosceles Triangle 178"/>
          <p:cNvSpPr/>
          <p:nvPr/>
        </p:nvSpPr>
        <p:spPr>
          <a:xfrm flipV="1">
            <a:off x="4567816" y="1877811"/>
            <a:ext cx="253759" cy="162984"/>
          </a:xfrm>
          <a:prstGeom prst="triangle">
            <a:avLst/>
          </a:prstGeom>
          <a:solidFill>
            <a:srgbClr val="16D6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prstClr val="white"/>
              </a:solidFill>
              <a:latin typeface="Unilever Shilling" panose="020B0502020202020204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88397-DF7B-42F1-84DC-A1836B816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800" y="288037"/>
            <a:ext cx="10584000" cy="484320"/>
          </a:xfrm>
        </p:spPr>
        <p:txBody>
          <a:bodyPr/>
          <a:lstStyle/>
          <a:p>
            <a:r>
              <a:rPr lang="en-IN" dirty="0">
                <a:solidFill>
                  <a:srgbClr val="1D34C7"/>
                </a:solidFill>
              </a:rPr>
              <a:t>Governance &amp; Communication Strategy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606D3675-4739-474C-AF07-601CD0EF10C0}"/>
              </a:ext>
            </a:extLst>
          </p:cNvPr>
          <p:cNvGrpSpPr/>
          <p:nvPr/>
        </p:nvGrpSpPr>
        <p:grpSpPr>
          <a:xfrm>
            <a:off x="867836" y="833557"/>
            <a:ext cx="11097295" cy="5613436"/>
            <a:chOff x="867836" y="1090732"/>
            <a:chExt cx="11097295" cy="5613436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26F79F7-B0FD-4829-B0CA-5B8017C1E1F8}"/>
                </a:ext>
              </a:extLst>
            </p:cNvPr>
            <p:cNvSpPr txBox="1"/>
            <p:nvPr/>
          </p:nvSpPr>
          <p:spPr>
            <a:xfrm>
              <a:off x="867836" y="2946208"/>
              <a:ext cx="8629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prstClr val="white">
                      <a:lumMod val="50000"/>
                    </a:prstClr>
                  </a:solidFill>
                  <a:latin typeface="+mn-lt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1000" dirty="0">
                  <a:solidFill>
                    <a:srgbClr val="1D36C7"/>
                  </a:solidFill>
                  <a:latin typeface="Unilever Shilling" panose="020B0502020202020204"/>
                </a:rPr>
                <a:t>Frequency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28FA680-8521-453F-9F88-78A776788375}"/>
                </a:ext>
              </a:extLst>
            </p:cNvPr>
            <p:cNvSpPr txBox="1"/>
            <p:nvPr/>
          </p:nvSpPr>
          <p:spPr>
            <a:xfrm>
              <a:off x="867837" y="3601048"/>
              <a:ext cx="8407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prstClr val="white">
                      <a:lumMod val="50000"/>
                    </a:prstClr>
                  </a:solidFill>
                  <a:latin typeface="+mn-lt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1000" dirty="0">
                  <a:solidFill>
                    <a:srgbClr val="1D36C7"/>
                  </a:solidFill>
                  <a:latin typeface="Unilever Shilling" panose="020B0502020202020204"/>
                </a:rPr>
                <a:t>Organizer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51174E8-B609-4B77-A49F-CCD3DC588588}"/>
                </a:ext>
              </a:extLst>
            </p:cNvPr>
            <p:cNvSpPr txBox="1"/>
            <p:nvPr/>
          </p:nvSpPr>
          <p:spPr>
            <a:xfrm>
              <a:off x="891266" y="4501872"/>
              <a:ext cx="8018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prstClr val="white">
                      <a:lumMod val="50000"/>
                    </a:prstClr>
                  </a:solidFill>
                  <a:latin typeface="+mn-lt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1000" dirty="0">
                  <a:solidFill>
                    <a:srgbClr val="1D36C7"/>
                  </a:solidFill>
                  <a:latin typeface="Unilever Shilling" panose="020B0502020202020204"/>
                </a:rPr>
                <a:t>Audience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04202DC-47C3-48AF-A820-41FC5BAD3800}"/>
                </a:ext>
              </a:extLst>
            </p:cNvPr>
            <p:cNvSpPr txBox="1"/>
            <p:nvPr/>
          </p:nvSpPr>
          <p:spPr>
            <a:xfrm>
              <a:off x="902148" y="5850088"/>
              <a:ext cx="8018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prstClr val="white">
                      <a:lumMod val="50000"/>
                    </a:prstClr>
                  </a:solidFill>
                  <a:latin typeface="+mn-lt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1000" dirty="0">
                  <a:solidFill>
                    <a:srgbClr val="1D36C7"/>
                  </a:solidFill>
                  <a:latin typeface="Unilever Shilling" panose="020B0502020202020204"/>
                </a:rPr>
                <a:t>Objective</a:t>
              </a:r>
            </a:p>
          </p:txBody>
        </p:sp>
        <p:sp>
          <p:nvSpPr>
            <p:cNvPr id="23" name="Rounded Rectangle 26">
              <a:extLst>
                <a:ext uri="{FF2B5EF4-FFF2-40B4-BE49-F238E27FC236}">
                  <a16:creationId xmlns:a16="http://schemas.microsoft.com/office/drawing/2014/main" id="{1D6EC348-2325-4956-80C9-8C5477C837D1}"/>
                </a:ext>
              </a:extLst>
            </p:cNvPr>
            <p:cNvSpPr/>
            <p:nvPr/>
          </p:nvSpPr>
          <p:spPr>
            <a:xfrm>
              <a:off x="1780312" y="1094476"/>
              <a:ext cx="1507866" cy="4566793"/>
            </a:xfrm>
            <a:prstGeom prst="roundRect">
              <a:avLst>
                <a:gd name="adj" fmla="val 57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prstClr val="white"/>
                </a:solidFill>
                <a:latin typeface="Unilever Shilling" panose="020B0502020202020204"/>
                <a:cs typeface="Arial" panose="020B0604020202020204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9FA9F41-42A7-4FE5-8CA7-D4380DAEEE22}"/>
                </a:ext>
              </a:extLst>
            </p:cNvPr>
            <p:cNvGrpSpPr/>
            <p:nvPr/>
          </p:nvGrpSpPr>
          <p:grpSpPr>
            <a:xfrm>
              <a:off x="2082801" y="1255588"/>
              <a:ext cx="951596" cy="1070930"/>
              <a:chOff x="1504746" y="1293163"/>
              <a:chExt cx="1143000" cy="1279803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C57B16A2-B182-4876-9389-C5974ADD169B}"/>
                  </a:ext>
                </a:extLst>
              </p:cNvPr>
              <p:cNvSpPr/>
              <p:nvPr/>
            </p:nvSpPr>
            <p:spPr>
              <a:xfrm>
                <a:off x="1504746" y="1293163"/>
                <a:ext cx="1143000" cy="1143000"/>
              </a:xfrm>
              <a:prstGeom prst="ellipse">
                <a:avLst/>
              </a:prstGeom>
              <a:solidFill>
                <a:srgbClr val="16D6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t"/>
              <a:lstStyle/>
              <a:p>
                <a:pPr algn="ctr"/>
                <a:endParaRPr lang="en-US" sz="1100" b="1" dirty="0">
                  <a:solidFill>
                    <a:prstClr val="white"/>
                  </a:solidFill>
                  <a:latin typeface="Unilever Shilling" panose="020B0502020202020204"/>
                  <a:cs typeface="Arial" panose="020B0604020202020204" pitchFamily="34" charset="0"/>
                </a:endParaRPr>
              </a:p>
            </p:txBody>
          </p:sp>
          <p:sp>
            <p:nvSpPr>
              <p:cNvPr id="103" name="Isosceles Triangle 102">
                <a:extLst>
                  <a:ext uri="{FF2B5EF4-FFF2-40B4-BE49-F238E27FC236}">
                    <a16:creationId xmlns:a16="http://schemas.microsoft.com/office/drawing/2014/main" id="{B855805B-C38A-4CCA-9CFA-1CFEC763D63C}"/>
                  </a:ext>
                </a:extLst>
              </p:cNvPr>
              <p:cNvSpPr/>
              <p:nvPr/>
            </p:nvSpPr>
            <p:spPr>
              <a:xfrm flipV="1">
                <a:off x="1923846" y="2378194"/>
                <a:ext cx="304800" cy="194772"/>
              </a:xfrm>
              <a:prstGeom prst="triangle">
                <a:avLst/>
              </a:prstGeom>
              <a:solidFill>
                <a:srgbClr val="16D6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prstClr val="white"/>
                  </a:solidFill>
                  <a:latin typeface="Unilever Shilling" panose="020B0502020202020204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2E707D-54E8-4B8B-A7A8-61C2587137A0}"/>
                </a:ext>
              </a:extLst>
            </p:cNvPr>
            <p:cNvSpPr txBox="1"/>
            <p:nvPr/>
          </p:nvSpPr>
          <p:spPr>
            <a:xfrm>
              <a:off x="1987642" y="2304155"/>
              <a:ext cx="11419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1D36C7"/>
                  </a:solidFill>
                  <a:latin typeface="Unilever Shilling" panose="020B0502020202020204"/>
                  <a:cs typeface="Arial" panose="020B0604020202020204" pitchFamily="34" charset="0"/>
                </a:rPr>
                <a:t>Steering Committee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7E6C0AB-FE9C-47EC-BD9E-FB4344DFA194}"/>
                </a:ext>
              </a:extLst>
            </p:cNvPr>
            <p:cNvSpPr txBox="1"/>
            <p:nvPr/>
          </p:nvSpPr>
          <p:spPr>
            <a:xfrm>
              <a:off x="1987642" y="2946208"/>
              <a:ext cx="1141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prstClr val="white">
                      <a:lumMod val="50000"/>
                    </a:prstClr>
                  </a:solidFill>
                  <a:latin typeface="+mn-lt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1000" b="0" dirty="0">
                  <a:solidFill>
                    <a:schemeClr val="tx1"/>
                  </a:solidFill>
                  <a:latin typeface="Unilever Shilling" panose="020B0502020202020204"/>
                </a:rPr>
                <a:t>Monthly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D5A489-8893-4FC0-B955-DB54D58F38DA}"/>
                </a:ext>
              </a:extLst>
            </p:cNvPr>
            <p:cNvSpPr txBox="1"/>
            <p:nvPr/>
          </p:nvSpPr>
          <p:spPr>
            <a:xfrm>
              <a:off x="1987642" y="3619011"/>
              <a:ext cx="1141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prstClr val="white">
                      <a:lumMod val="50000"/>
                    </a:prstClr>
                  </a:solidFill>
                  <a:latin typeface="+mn-lt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1000" b="0" dirty="0">
                  <a:solidFill>
                    <a:schemeClr val="tx1"/>
                  </a:solidFill>
                  <a:latin typeface="Unilever Shilling" panose="020B0502020202020204"/>
                </a:rPr>
                <a:t>IT PMO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E96D0E8-A15C-4371-8B1F-663ACDD5D67E}"/>
                </a:ext>
              </a:extLst>
            </p:cNvPr>
            <p:cNvSpPr txBox="1"/>
            <p:nvPr/>
          </p:nvSpPr>
          <p:spPr>
            <a:xfrm>
              <a:off x="1941192" y="4255651"/>
              <a:ext cx="13340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prstClr val="white">
                      <a:lumMod val="50000"/>
                    </a:prstClr>
                  </a:solidFill>
                  <a:latin typeface="+mn-lt"/>
                  <a:cs typeface="Arial" panose="020B0604020202020204" pitchFamily="34" charset="0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b="0" dirty="0">
                  <a:solidFill>
                    <a:schemeClr val="tx1"/>
                  </a:solidFill>
                  <a:latin typeface="Unilever Shilling" panose="020B0502020202020204"/>
                </a:rPr>
                <a:t>Business Sponsors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b="0" dirty="0">
                  <a:solidFill>
                    <a:schemeClr val="tx1"/>
                  </a:solidFill>
                  <a:latin typeface="Unilever Shilling" panose="020B0502020202020204"/>
                </a:rPr>
                <a:t>Business Leads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b="0" dirty="0">
                  <a:solidFill>
                    <a:schemeClr val="tx1"/>
                  </a:solidFill>
                  <a:latin typeface="Unilever Shilling" panose="020B0502020202020204"/>
                </a:rPr>
                <a:t>IT Track Leads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B3E9119-8017-494E-AA8E-FF3A83A664D9}"/>
                </a:ext>
              </a:extLst>
            </p:cNvPr>
            <p:cNvCxnSpPr/>
            <p:nvPr/>
          </p:nvCxnSpPr>
          <p:spPr>
            <a:xfrm>
              <a:off x="1941193" y="4152256"/>
              <a:ext cx="1234813" cy="0"/>
            </a:xfrm>
            <a:prstGeom prst="line">
              <a:avLst/>
            </a:prstGeom>
            <a:ln w="19050">
              <a:solidFill>
                <a:srgbClr val="16D6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A167030-B5D9-4125-A304-7936DE6951BD}"/>
                </a:ext>
              </a:extLst>
            </p:cNvPr>
            <p:cNvCxnSpPr/>
            <p:nvPr/>
          </p:nvCxnSpPr>
          <p:spPr>
            <a:xfrm>
              <a:off x="1941193" y="2749509"/>
              <a:ext cx="1234813" cy="0"/>
            </a:xfrm>
            <a:prstGeom prst="line">
              <a:avLst/>
            </a:prstGeom>
            <a:solidFill>
              <a:srgbClr val="16D6C3"/>
            </a:solidFill>
            <a:ln w="38100">
              <a:solidFill>
                <a:srgbClr val="16D6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B6423D41-478D-49C0-B1D9-0206E2DE8862}"/>
                </a:ext>
              </a:extLst>
            </p:cNvPr>
            <p:cNvSpPr/>
            <p:nvPr/>
          </p:nvSpPr>
          <p:spPr>
            <a:xfrm flipV="1">
              <a:off x="2495754" y="2768641"/>
              <a:ext cx="125690" cy="69937"/>
            </a:xfrm>
            <a:prstGeom prst="triangle">
              <a:avLst/>
            </a:prstGeom>
            <a:solidFill>
              <a:srgbClr val="16D6C3"/>
            </a:solidFill>
            <a:ln>
              <a:solidFill>
                <a:srgbClr val="16D6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prstClr val="white"/>
                </a:solidFill>
                <a:latin typeface="Unilever Shilling" panose="020B0502020202020204"/>
                <a:cs typeface="Arial" panose="020B0604020202020204" pitchFamily="34" charset="0"/>
              </a:endParaRPr>
            </a:p>
          </p:txBody>
        </p:sp>
        <p:sp>
          <p:nvSpPr>
            <p:cNvPr id="33" name="Rounded Rectangle 57">
              <a:extLst>
                <a:ext uri="{FF2B5EF4-FFF2-40B4-BE49-F238E27FC236}">
                  <a16:creationId xmlns:a16="http://schemas.microsoft.com/office/drawing/2014/main" id="{3649F712-C37B-4876-B88F-BFCFC815293D}"/>
                </a:ext>
              </a:extLst>
            </p:cNvPr>
            <p:cNvSpPr/>
            <p:nvPr/>
          </p:nvSpPr>
          <p:spPr>
            <a:xfrm>
              <a:off x="3515703" y="1094476"/>
              <a:ext cx="1507866" cy="4566793"/>
            </a:xfrm>
            <a:prstGeom prst="roundRect">
              <a:avLst>
                <a:gd name="adj" fmla="val 57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prstClr val="white"/>
                </a:solidFill>
                <a:latin typeface="Unilever Shilling" panose="020B0502020202020204"/>
                <a:cs typeface="Arial" panose="020B0604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0562A7-F180-4FF3-8CEF-BF1C2230667D}"/>
                </a:ext>
              </a:extLst>
            </p:cNvPr>
            <p:cNvSpPr txBox="1"/>
            <p:nvPr/>
          </p:nvSpPr>
          <p:spPr>
            <a:xfrm>
              <a:off x="4084213" y="2304155"/>
              <a:ext cx="12182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prstClr val="white">
                      <a:lumMod val="50000"/>
                    </a:prstClr>
                  </a:solidFill>
                  <a:latin typeface="+mn-lt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1050" dirty="0">
                  <a:solidFill>
                    <a:srgbClr val="1D36C7"/>
                  </a:solidFill>
                  <a:latin typeface="Unilever Shilling" panose="020B0502020202020204"/>
                </a:rPr>
                <a:t>Financial Performance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55E627-BC30-4126-86FD-AF08E3E7FFA4}"/>
                </a:ext>
              </a:extLst>
            </p:cNvPr>
            <p:cNvCxnSpPr/>
            <p:nvPr/>
          </p:nvCxnSpPr>
          <p:spPr>
            <a:xfrm>
              <a:off x="4075940" y="4152256"/>
              <a:ext cx="1234813" cy="0"/>
            </a:xfrm>
            <a:prstGeom prst="line">
              <a:avLst/>
            </a:prstGeom>
            <a:ln w="19050">
              <a:solidFill>
                <a:srgbClr val="16D6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7DD80BC-E9E2-40CA-8437-E181AB926494}"/>
                </a:ext>
              </a:extLst>
            </p:cNvPr>
            <p:cNvCxnSpPr/>
            <p:nvPr/>
          </p:nvCxnSpPr>
          <p:spPr>
            <a:xfrm>
              <a:off x="4075940" y="3374129"/>
              <a:ext cx="1234813" cy="0"/>
            </a:xfrm>
            <a:prstGeom prst="line">
              <a:avLst/>
            </a:prstGeom>
            <a:ln w="19050">
              <a:solidFill>
                <a:srgbClr val="16D6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1E5C07A-2D0A-48C1-8479-EE64EE07B5CC}"/>
                </a:ext>
              </a:extLst>
            </p:cNvPr>
            <p:cNvCxnSpPr/>
            <p:nvPr/>
          </p:nvCxnSpPr>
          <p:spPr>
            <a:xfrm>
              <a:off x="4075940" y="2749509"/>
              <a:ext cx="1234813" cy="0"/>
            </a:xfrm>
            <a:prstGeom prst="line">
              <a:avLst/>
            </a:prstGeom>
            <a:solidFill>
              <a:srgbClr val="16D6C3"/>
            </a:solidFill>
            <a:ln w="38100">
              <a:solidFill>
                <a:srgbClr val="16D6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564ACAAF-627F-49CB-A8E7-9CA29B0EFD27}"/>
                </a:ext>
              </a:extLst>
            </p:cNvPr>
            <p:cNvSpPr/>
            <p:nvPr/>
          </p:nvSpPr>
          <p:spPr>
            <a:xfrm flipV="1">
              <a:off x="4630501" y="2768641"/>
              <a:ext cx="125690" cy="69937"/>
            </a:xfrm>
            <a:prstGeom prst="triangle">
              <a:avLst/>
            </a:prstGeom>
            <a:solidFill>
              <a:srgbClr val="16D6C3"/>
            </a:solidFill>
            <a:ln>
              <a:solidFill>
                <a:srgbClr val="16D6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prstClr val="white"/>
                </a:solidFill>
                <a:latin typeface="Unilever Shilling" panose="020B0502020202020204"/>
                <a:cs typeface="Arial" panose="020B0604020202020204" pitchFamily="34" charset="0"/>
              </a:endParaRPr>
            </a:p>
          </p:txBody>
        </p:sp>
        <p:sp>
          <p:nvSpPr>
            <p:cNvPr id="40" name="Rounded Rectangle 64">
              <a:extLst>
                <a:ext uri="{FF2B5EF4-FFF2-40B4-BE49-F238E27FC236}">
                  <a16:creationId xmlns:a16="http://schemas.microsoft.com/office/drawing/2014/main" id="{A7EB5071-B815-40FF-AF63-89DDEA9EE985}"/>
                </a:ext>
              </a:extLst>
            </p:cNvPr>
            <p:cNvSpPr/>
            <p:nvPr/>
          </p:nvSpPr>
          <p:spPr>
            <a:xfrm>
              <a:off x="5251095" y="1094476"/>
              <a:ext cx="1507866" cy="4566793"/>
            </a:xfrm>
            <a:prstGeom prst="roundRect">
              <a:avLst>
                <a:gd name="adj" fmla="val 57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prstClr val="white"/>
                </a:solidFill>
                <a:latin typeface="Unilever Shilling" panose="020B0502020202020204"/>
                <a:cs typeface="Arial" panose="020B060402020202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7ECD7F8-FED7-47EF-92A6-C35490889533}"/>
                </a:ext>
              </a:extLst>
            </p:cNvPr>
            <p:cNvGrpSpPr/>
            <p:nvPr/>
          </p:nvGrpSpPr>
          <p:grpSpPr>
            <a:xfrm>
              <a:off x="6390406" y="1255588"/>
              <a:ext cx="951596" cy="1070930"/>
              <a:chOff x="2509898" y="1293163"/>
              <a:chExt cx="1143000" cy="1279803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F1A539D-C229-4DD6-8521-769FA056A79B}"/>
                  </a:ext>
                </a:extLst>
              </p:cNvPr>
              <p:cNvSpPr/>
              <p:nvPr/>
            </p:nvSpPr>
            <p:spPr>
              <a:xfrm>
                <a:off x="2509898" y="1293163"/>
                <a:ext cx="1143000" cy="1143000"/>
              </a:xfrm>
              <a:prstGeom prst="ellipse">
                <a:avLst/>
              </a:prstGeom>
              <a:solidFill>
                <a:srgbClr val="16D6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t"/>
              <a:lstStyle/>
              <a:p>
                <a:pPr algn="ctr"/>
                <a:endParaRPr lang="en-US" sz="1100" b="1" dirty="0">
                  <a:solidFill>
                    <a:prstClr val="white"/>
                  </a:solidFill>
                  <a:latin typeface="Unilever Shilling" panose="020B0502020202020204"/>
                  <a:cs typeface="Arial" panose="020B0604020202020204" pitchFamily="34" charset="0"/>
                </a:endParaRPr>
              </a:p>
            </p:txBody>
          </p:sp>
          <p:sp>
            <p:nvSpPr>
              <p:cNvPr id="99" name="Isosceles Triangle 98">
                <a:extLst>
                  <a:ext uri="{FF2B5EF4-FFF2-40B4-BE49-F238E27FC236}">
                    <a16:creationId xmlns:a16="http://schemas.microsoft.com/office/drawing/2014/main" id="{A4C8793D-2AD2-4BD5-B5F1-7B5B30664979}"/>
                  </a:ext>
                </a:extLst>
              </p:cNvPr>
              <p:cNvSpPr/>
              <p:nvPr/>
            </p:nvSpPr>
            <p:spPr>
              <a:xfrm flipV="1">
                <a:off x="2928998" y="2378194"/>
                <a:ext cx="304800" cy="194772"/>
              </a:xfrm>
              <a:prstGeom prst="triangle">
                <a:avLst/>
              </a:prstGeom>
              <a:solidFill>
                <a:srgbClr val="16D6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prstClr val="white"/>
                  </a:solidFill>
                  <a:latin typeface="Unilever Shilling" panose="020B0502020202020204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A85BC9-37BA-4292-A486-6FF2517853DE}"/>
                </a:ext>
              </a:extLst>
            </p:cNvPr>
            <p:cNvSpPr txBox="1"/>
            <p:nvPr/>
          </p:nvSpPr>
          <p:spPr>
            <a:xfrm>
              <a:off x="6201923" y="2388793"/>
              <a:ext cx="13285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prstClr val="white">
                      <a:lumMod val="50000"/>
                    </a:prstClr>
                  </a:solidFill>
                  <a:latin typeface="+mn-lt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1050" dirty="0">
                  <a:solidFill>
                    <a:srgbClr val="1D36C7"/>
                  </a:solidFill>
                  <a:latin typeface="Unilever Shilling" panose="020B0502020202020204"/>
                </a:rPr>
                <a:t>Program Status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4951934-F740-405A-BA77-48403FA5211A}"/>
                </a:ext>
              </a:extLst>
            </p:cNvPr>
            <p:cNvCxnSpPr/>
            <p:nvPr/>
          </p:nvCxnSpPr>
          <p:spPr>
            <a:xfrm>
              <a:off x="6248798" y="4152256"/>
              <a:ext cx="1234813" cy="0"/>
            </a:xfrm>
            <a:prstGeom prst="line">
              <a:avLst/>
            </a:prstGeom>
            <a:ln w="19050">
              <a:solidFill>
                <a:srgbClr val="16D6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A71D6B7-944E-46FB-814E-37099ADAA729}"/>
                </a:ext>
              </a:extLst>
            </p:cNvPr>
            <p:cNvCxnSpPr/>
            <p:nvPr/>
          </p:nvCxnSpPr>
          <p:spPr>
            <a:xfrm>
              <a:off x="6248798" y="3374129"/>
              <a:ext cx="1234813" cy="0"/>
            </a:xfrm>
            <a:prstGeom prst="line">
              <a:avLst/>
            </a:prstGeom>
            <a:ln w="19050">
              <a:solidFill>
                <a:srgbClr val="16D6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0F75EC1-4555-48D6-B75D-3B057C21EA86}"/>
                </a:ext>
              </a:extLst>
            </p:cNvPr>
            <p:cNvCxnSpPr/>
            <p:nvPr/>
          </p:nvCxnSpPr>
          <p:spPr>
            <a:xfrm>
              <a:off x="6248798" y="2749509"/>
              <a:ext cx="1234813" cy="0"/>
            </a:xfrm>
            <a:prstGeom prst="line">
              <a:avLst/>
            </a:prstGeom>
            <a:solidFill>
              <a:srgbClr val="16D6C3"/>
            </a:solidFill>
            <a:ln w="38100">
              <a:solidFill>
                <a:srgbClr val="16D6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EBD1BEA3-24AD-4602-9E63-A70459A3C094}"/>
                </a:ext>
              </a:extLst>
            </p:cNvPr>
            <p:cNvSpPr/>
            <p:nvPr/>
          </p:nvSpPr>
          <p:spPr>
            <a:xfrm flipV="1">
              <a:off x="6774784" y="2764133"/>
              <a:ext cx="125690" cy="69937"/>
            </a:xfrm>
            <a:prstGeom prst="triangle">
              <a:avLst/>
            </a:prstGeom>
            <a:solidFill>
              <a:srgbClr val="16D6C3"/>
            </a:solidFill>
            <a:ln>
              <a:solidFill>
                <a:srgbClr val="16D6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prstClr val="white"/>
                </a:solidFill>
                <a:latin typeface="Unilever Shilling" panose="020B0502020202020204"/>
                <a:cs typeface="Arial" panose="020B0604020202020204" pitchFamily="34" charset="0"/>
              </a:endParaRPr>
            </a:p>
          </p:txBody>
        </p:sp>
        <p:sp>
          <p:nvSpPr>
            <p:cNvPr id="47" name="Rounded Rectangle 71">
              <a:extLst>
                <a:ext uri="{FF2B5EF4-FFF2-40B4-BE49-F238E27FC236}">
                  <a16:creationId xmlns:a16="http://schemas.microsoft.com/office/drawing/2014/main" id="{F01FEFCC-CB20-48E4-A048-35E6A1BFC8C6}"/>
                </a:ext>
              </a:extLst>
            </p:cNvPr>
            <p:cNvSpPr/>
            <p:nvPr/>
          </p:nvSpPr>
          <p:spPr>
            <a:xfrm>
              <a:off x="6986486" y="1094476"/>
              <a:ext cx="1507866" cy="4566793"/>
            </a:xfrm>
            <a:prstGeom prst="roundRect">
              <a:avLst>
                <a:gd name="adj" fmla="val 57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prstClr val="white"/>
                </a:solidFill>
                <a:latin typeface="Unilever Shilling" panose="020B0502020202020204"/>
                <a:cs typeface="Arial" panose="020B0604020202020204" pitchFamily="34" charset="0"/>
              </a:endParaRPr>
            </a:p>
          </p:txBody>
        </p:sp>
        <p:sp>
          <p:nvSpPr>
            <p:cNvPr id="54" name="Rounded Rectangle 78">
              <a:extLst>
                <a:ext uri="{FF2B5EF4-FFF2-40B4-BE49-F238E27FC236}">
                  <a16:creationId xmlns:a16="http://schemas.microsoft.com/office/drawing/2014/main" id="{F6541717-7F84-442D-A8EE-A13DFD1A5A5F}"/>
                </a:ext>
              </a:extLst>
            </p:cNvPr>
            <p:cNvSpPr/>
            <p:nvPr/>
          </p:nvSpPr>
          <p:spPr>
            <a:xfrm>
              <a:off x="8721876" y="1094476"/>
              <a:ext cx="1507866" cy="4566793"/>
            </a:xfrm>
            <a:prstGeom prst="roundRect">
              <a:avLst>
                <a:gd name="adj" fmla="val 57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prstClr val="white"/>
                </a:solidFill>
                <a:latin typeface="Unilever Shilling" panose="020B0502020202020204"/>
                <a:cs typeface="Arial" panose="020B0604020202020204" pitchFamily="34" charset="0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D3111B6-F9AA-4909-9137-ADC8062F0ACE}"/>
                </a:ext>
              </a:extLst>
            </p:cNvPr>
            <p:cNvGrpSpPr/>
            <p:nvPr/>
          </p:nvGrpSpPr>
          <p:grpSpPr>
            <a:xfrm>
              <a:off x="8731705" y="1255588"/>
              <a:ext cx="951596" cy="1070930"/>
              <a:chOff x="1153215" y="1293163"/>
              <a:chExt cx="1143000" cy="1279803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29461D10-9DDB-41EB-85EE-DAB65F85B814}"/>
                  </a:ext>
                </a:extLst>
              </p:cNvPr>
              <p:cNvSpPr/>
              <p:nvPr/>
            </p:nvSpPr>
            <p:spPr>
              <a:xfrm>
                <a:off x="1153215" y="1293163"/>
                <a:ext cx="1143000" cy="1143000"/>
              </a:xfrm>
              <a:prstGeom prst="ellipse">
                <a:avLst/>
              </a:prstGeom>
              <a:solidFill>
                <a:srgbClr val="16D6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t"/>
              <a:lstStyle/>
              <a:p>
                <a:pPr algn="ctr"/>
                <a:endParaRPr lang="en-US" sz="1100" b="1" dirty="0">
                  <a:solidFill>
                    <a:prstClr val="white"/>
                  </a:solidFill>
                  <a:latin typeface="Unilever Shilling" panose="020B0502020202020204"/>
                  <a:cs typeface="Arial" panose="020B0604020202020204" pitchFamily="34" charset="0"/>
                </a:endParaRPr>
              </a:p>
            </p:txBody>
          </p:sp>
          <p:sp>
            <p:nvSpPr>
              <p:cNvPr id="95" name="Isosceles Triangle 94">
                <a:extLst>
                  <a:ext uri="{FF2B5EF4-FFF2-40B4-BE49-F238E27FC236}">
                    <a16:creationId xmlns:a16="http://schemas.microsoft.com/office/drawing/2014/main" id="{5B15E74C-B9A3-48AD-84FC-6F97C48EFBF7}"/>
                  </a:ext>
                </a:extLst>
              </p:cNvPr>
              <p:cNvSpPr/>
              <p:nvPr/>
            </p:nvSpPr>
            <p:spPr>
              <a:xfrm flipV="1">
                <a:off x="1961310" y="2378194"/>
                <a:ext cx="304800" cy="194772"/>
              </a:xfrm>
              <a:prstGeom prst="triangle">
                <a:avLst/>
              </a:prstGeom>
              <a:solidFill>
                <a:srgbClr val="16D6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prstClr val="white"/>
                  </a:solidFill>
                  <a:latin typeface="Unilever Shilling" panose="020B0502020202020204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C43F47F-66B9-4EE2-8070-CCFD147E575D}"/>
                </a:ext>
              </a:extLst>
            </p:cNvPr>
            <p:cNvSpPr txBox="1"/>
            <p:nvPr/>
          </p:nvSpPr>
          <p:spPr>
            <a:xfrm>
              <a:off x="8636546" y="2388793"/>
              <a:ext cx="11419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prstClr val="white">
                      <a:lumMod val="50000"/>
                    </a:prstClr>
                  </a:solidFill>
                  <a:latin typeface="+mn-lt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1050" dirty="0">
                  <a:solidFill>
                    <a:srgbClr val="1D36C7"/>
                  </a:solidFill>
                  <a:latin typeface="Unilever Shilling" panose="020B0502020202020204"/>
                </a:rPr>
                <a:t>Huddle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461EBB0-865C-4926-83A0-52ACEB2E9911}"/>
                </a:ext>
              </a:extLst>
            </p:cNvPr>
            <p:cNvCxnSpPr/>
            <p:nvPr/>
          </p:nvCxnSpPr>
          <p:spPr>
            <a:xfrm>
              <a:off x="8590097" y="4152256"/>
              <a:ext cx="1234813" cy="0"/>
            </a:xfrm>
            <a:prstGeom prst="line">
              <a:avLst/>
            </a:prstGeom>
            <a:ln w="19050">
              <a:solidFill>
                <a:srgbClr val="16D6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81B6EBC-D14D-4BC7-AE1B-65C99C75D276}"/>
                </a:ext>
              </a:extLst>
            </p:cNvPr>
            <p:cNvCxnSpPr/>
            <p:nvPr/>
          </p:nvCxnSpPr>
          <p:spPr>
            <a:xfrm>
              <a:off x="8590097" y="3374129"/>
              <a:ext cx="1234813" cy="0"/>
            </a:xfrm>
            <a:prstGeom prst="line">
              <a:avLst/>
            </a:prstGeom>
            <a:ln w="19050">
              <a:solidFill>
                <a:srgbClr val="16D6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DC5AE7E-79FF-4973-A426-2D32464293F8}"/>
                </a:ext>
              </a:extLst>
            </p:cNvPr>
            <p:cNvCxnSpPr/>
            <p:nvPr/>
          </p:nvCxnSpPr>
          <p:spPr>
            <a:xfrm>
              <a:off x="8590097" y="2749509"/>
              <a:ext cx="1234813" cy="0"/>
            </a:xfrm>
            <a:prstGeom prst="line">
              <a:avLst/>
            </a:prstGeom>
            <a:solidFill>
              <a:srgbClr val="16D6C3"/>
            </a:solidFill>
            <a:ln w="38100">
              <a:solidFill>
                <a:srgbClr val="16D6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FB3ADB7C-0A14-426F-B6D0-BFE67E08FF76}"/>
                </a:ext>
              </a:extLst>
            </p:cNvPr>
            <p:cNvSpPr/>
            <p:nvPr/>
          </p:nvSpPr>
          <p:spPr>
            <a:xfrm flipV="1">
              <a:off x="9144658" y="2765336"/>
              <a:ext cx="125690" cy="69937"/>
            </a:xfrm>
            <a:prstGeom prst="triangle">
              <a:avLst/>
            </a:prstGeom>
            <a:solidFill>
              <a:srgbClr val="16D6C3"/>
            </a:solidFill>
            <a:ln>
              <a:solidFill>
                <a:srgbClr val="16D6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prstClr val="white"/>
                </a:solidFill>
                <a:latin typeface="Unilever Shilling" panose="020B0502020202020204"/>
                <a:cs typeface="Arial" panose="020B0604020202020204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36CD1FE-6AFB-4EB4-AD48-46BD7D5A8571}"/>
                </a:ext>
              </a:extLst>
            </p:cNvPr>
            <p:cNvSpPr txBox="1"/>
            <p:nvPr/>
          </p:nvSpPr>
          <p:spPr>
            <a:xfrm>
              <a:off x="4122389" y="2946208"/>
              <a:ext cx="1141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prstClr val="white">
                      <a:lumMod val="50000"/>
                    </a:prstClr>
                  </a:solidFill>
                  <a:latin typeface="+mn-lt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1000" b="0" dirty="0">
                  <a:solidFill>
                    <a:schemeClr val="tx1"/>
                  </a:solidFill>
                  <a:latin typeface="Unilever Shilling" panose="020B0502020202020204"/>
                </a:rPr>
                <a:t>Monthly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DE2DCF2-29AC-4FAF-AA69-FE387E62E91B}"/>
                </a:ext>
              </a:extLst>
            </p:cNvPr>
            <p:cNvSpPr txBox="1"/>
            <p:nvPr/>
          </p:nvSpPr>
          <p:spPr>
            <a:xfrm>
              <a:off x="6295247" y="2946208"/>
              <a:ext cx="1141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prstClr val="white">
                      <a:lumMod val="50000"/>
                    </a:prstClr>
                  </a:solidFill>
                  <a:latin typeface="+mn-lt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1000" b="0" dirty="0">
                  <a:solidFill>
                    <a:schemeClr val="tx1"/>
                  </a:solidFill>
                  <a:latin typeface="Unilever Shilling" panose="020B0502020202020204"/>
                </a:rPr>
                <a:t>Weekly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784E747-CECC-4B12-BF71-ECF6D8564AE6}"/>
                </a:ext>
              </a:extLst>
            </p:cNvPr>
            <p:cNvSpPr txBox="1"/>
            <p:nvPr/>
          </p:nvSpPr>
          <p:spPr>
            <a:xfrm>
              <a:off x="8636546" y="2946208"/>
              <a:ext cx="1141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prstClr val="white">
                      <a:lumMod val="50000"/>
                    </a:prstClr>
                  </a:solidFill>
                  <a:latin typeface="+mn-lt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1000" b="0" dirty="0">
                  <a:solidFill>
                    <a:schemeClr val="tx1"/>
                  </a:solidFill>
                  <a:latin typeface="Unilever Shilling" panose="020B0502020202020204"/>
                </a:rPr>
                <a:t>Daily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FA63F6E-4A7F-4D9C-A338-6CD8C3E0FD6E}"/>
                </a:ext>
              </a:extLst>
            </p:cNvPr>
            <p:cNvSpPr txBox="1"/>
            <p:nvPr/>
          </p:nvSpPr>
          <p:spPr>
            <a:xfrm>
              <a:off x="4122389" y="3619011"/>
              <a:ext cx="1141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prstClr val="white">
                      <a:lumMod val="50000"/>
                    </a:prstClr>
                  </a:solidFill>
                  <a:latin typeface="+mn-lt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1000" b="0" dirty="0">
                  <a:solidFill>
                    <a:schemeClr val="tx1"/>
                  </a:solidFill>
                  <a:latin typeface="Unilever Shilling" panose="020B0502020202020204"/>
                </a:rPr>
                <a:t>Finance PMO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729B15C-BC5B-444C-BDE7-1C8D6AA9ED3D}"/>
                </a:ext>
              </a:extLst>
            </p:cNvPr>
            <p:cNvSpPr txBox="1"/>
            <p:nvPr/>
          </p:nvSpPr>
          <p:spPr>
            <a:xfrm>
              <a:off x="6295247" y="3619011"/>
              <a:ext cx="1141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prstClr val="white">
                      <a:lumMod val="50000"/>
                    </a:prstClr>
                  </a:solidFill>
                  <a:latin typeface="+mn-lt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1000" b="0" dirty="0">
                  <a:solidFill>
                    <a:schemeClr val="tx1"/>
                  </a:solidFill>
                  <a:latin typeface="Unilever Shilling" panose="020B0502020202020204"/>
                </a:rPr>
                <a:t>IT PMO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005C691-1C77-49C5-8E3E-040757154721}"/>
                </a:ext>
              </a:extLst>
            </p:cNvPr>
            <p:cNvSpPr txBox="1"/>
            <p:nvPr/>
          </p:nvSpPr>
          <p:spPr>
            <a:xfrm>
              <a:off x="8636546" y="3534373"/>
              <a:ext cx="11419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prstClr val="white">
                      <a:lumMod val="50000"/>
                    </a:prstClr>
                  </a:solidFill>
                  <a:latin typeface="+mn-lt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1000" b="0" dirty="0">
                  <a:solidFill>
                    <a:schemeClr val="tx1"/>
                  </a:solidFill>
                  <a:latin typeface="Unilever Shilling" panose="020B0502020202020204"/>
                </a:rPr>
                <a:t>Vendor Partner: Project Manager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D0A2817-F199-4EBC-AB3C-5DB0A2C4004F}"/>
                </a:ext>
              </a:extLst>
            </p:cNvPr>
            <p:cNvSpPr txBox="1"/>
            <p:nvPr/>
          </p:nvSpPr>
          <p:spPr>
            <a:xfrm>
              <a:off x="4084213" y="4340289"/>
              <a:ext cx="13108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prstClr val="white">
                      <a:lumMod val="50000"/>
                    </a:prstClr>
                  </a:solidFill>
                  <a:latin typeface="+mn-lt"/>
                  <a:cs typeface="Arial" panose="020B0604020202020204" pitchFamily="34" charset="0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b="0" dirty="0">
                  <a:solidFill>
                    <a:schemeClr val="tx1"/>
                  </a:solidFill>
                  <a:latin typeface="Unilever Shilling" panose="020B0502020202020204"/>
                </a:rPr>
                <a:t>Business Leads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b="0" dirty="0">
                  <a:solidFill>
                    <a:schemeClr val="tx1"/>
                  </a:solidFill>
                  <a:latin typeface="Unilever Shilling" panose="020B0502020202020204"/>
                </a:rPr>
                <a:t>IT Track Leads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b="0" dirty="0">
                  <a:solidFill>
                    <a:schemeClr val="tx1"/>
                  </a:solidFill>
                  <a:latin typeface="Unilever Shilling" panose="020B0502020202020204"/>
                </a:rPr>
                <a:t>IT PMO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FEC66CA-0DEA-430A-B361-F48F2C001162}"/>
                </a:ext>
              </a:extLst>
            </p:cNvPr>
            <p:cNvSpPr txBox="1"/>
            <p:nvPr/>
          </p:nvSpPr>
          <p:spPr>
            <a:xfrm>
              <a:off x="6248796" y="4424928"/>
              <a:ext cx="12816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prstClr val="white">
                      <a:lumMod val="50000"/>
                    </a:prstClr>
                  </a:solidFill>
                  <a:latin typeface="+mn-lt"/>
                  <a:cs typeface="Arial" panose="020B0604020202020204" pitchFamily="34" charset="0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b="0" dirty="0">
                  <a:solidFill>
                    <a:schemeClr val="tx1"/>
                  </a:solidFill>
                  <a:latin typeface="Unilever Shilling" panose="020B0502020202020204"/>
                </a:rPr>
                <a:t>Business Leads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b="0" dirty="0">
                  <a:solidFill>
                    <a:schemeClr val="tx1"/>
                  </a:solidFill>
                  <a:latin typeface="Unilever Shilling" panose="020B0502020202020204"/>
                </a:rPr>
                <a:t>IT Track Leads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5AB387B-3808-4823-926D-5FF03E3E017B}"/>
                </a:ext>
              </a:extLst>
            </p:cNvPr>
            <p:cNvSpPr txBox="1"/>
            <p:nvPr/>
          </p:nvSpPr>
          <p:spPr>
            <a:xfrm>
              <a:off x="8588737" y="4340289"/>
              <a:ext cx="123481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prstClr val="white">
                      <a:lumMod val="50000"/>
                    </a:prstClr>
                  </a:solidFill>
                  <a:latin typeface="+mn-lt"/>
                  <a:cs typeface="Arial" panose="020B0604020202020204" pitchFamily="34" charset="0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b="0" dirty="0">
                  <a:solidFill>
                    <a:schemeClr val="tx1"/>
                  </a:solidFill>
                  <a:latin typeface="Unilever Shilling" panose="020B0502020202020204"/>
                </a:rPr>
                <a:t>Business SME’s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b="0" dirty="0">
                  <a:solidFill>
                    <a:schemeClr val="tx1"/>
                  </a:solidFill>
                  <a:latin typeface="Unilever Shilling" panose="020B0502020202020204"/>
                </a:rPr>
                <a:t>Project Team members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884DA80-3583-48A6-BC36-6003C44544DF}"/>
                </a:ext>
              </a:extLst>
            </p:cNvPr>
            <p:cNvSpPr txBox="1"/>
            <p:nvPr/>
          </p:nvSpPr>
          <p:spPr>
            <a:xfrm>
              <a:off x="1941192" y="5257618"/>
              <a:ext cx="133404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prstClr val="white">
                      <a:lumMod val="50000"/>
                    </a:prstClr>
                  </a:solidFill>
                  <a:latin typeface="+mn-lt"/>
                  <a:cs typeface="Arial" panose="020B0604020202020204" pitchFamily="34" charset="0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000" b="0" dirty="0">
                  <a:solidFill>
                    <a:schemeClr val="tx1"/>
                  </a:solidFill>
                  <a:latin typeface="Unilever Shilling" panose="020B0502020202020204"/>
                </a:rPr>
                <a:t>Strategic partnership and direction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000" b="0" dirty="0">
                  <a:solidFill>
                    <a:schemeClr val="tx1"/>
                  </a:solidFill>
                  <a:latin typeface="Unilever Shilling" panose="020B0502020202020204"/>
                </a:rPr>
                <a:t>Program Status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000" b="0" dirty="0">
                  <a:solidFill>
                    <a:schemeClr val="tx1"/>
                  </a:solidFill>
                  <a:latin typeface="Unilever Shilling" panose="020B0502020202020204"/>
                </a:rPr>
                <a:t>Thought Leadership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000" b="0" dirty="0">
                  <a:solidFill>
                    <a:schemeClr val="tx1"/>
                  </a:solidFill>
                  <a:latin typeface="Unilever Shilling" panose="020B0502020202020204"/>
                </a:rPr>
                <a:t>Resolve critical escalations</a:t>
              </a:r>
              <a:endParaRPr lang="en-US" sz="1000" b="0" dirty="0">
                <a:solidFill>
                  <a:schemeClr val="tx1"/>
                </a:solidFill>
                <a:latin typeface="Unilever Shilling" panose="020B0502020202020204"/>
              </a:endParaRP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2506785-FE09-4AD5-823F-39473EB461C6}"/>
                </a:ext>
              </a:extLst>
            </p:cNvPr>
            <p:cNvCxnSpPr/>
            <p:nvPr/>
          </p:nvCxnSpPr>
          <p:spPr>
            <a:xfrm>
              <a:off x="1941193" y="5146616"/>
              <a:ext cx="1234813" cy="0"/>
            </a:xfrm>
            <a:prstGeom prst="line">
              <a:avLst/>
            </a:prstGeom>
            <a:ln w="19050">
              <a:solidFill>
                <a:srgbClr val="16D6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7E77EE3-E3ED-4424-8089-7A97CC76C66C}"/>
                </a:ext>
              </a:extLst>
            </p:cNvPr>
            <p:cNvCxnSpPr/>
            <p:nvPr/>
          </p:nvCxnSpPr>
          <p:spPr>
            <a:xfrm>
              <a:off x="4075940" y="5146616"/>
              <a:ext cx="1234813" cy="0"/>
            </a:xfrm>
            <a:prstGeom prst="line">
              <a:avLst/>
            </a:prstGeom>
            <a:ln w="19050">
              <a:solidFill>
                <a:srgbClr val="16D6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E745AE2-6D2C-4B7E-9586-719310106025}"/>
                </a:ext>
              </a:extLst>
            </p:cNvPr>
            <p:cNvCxnSpPr/>
            <p:nvPr/>
          </p:nvCxnSpPr>
          <p:spPr>
            <a:xfrm>
              <a:off x="6248798" y="5146616"/>
              <a:ext cx="1234813" cy="0"/>
            </a:xfrm>
            <a:prstGeom prst="line">
              <a:avLst/>
            </a:prstGeom>
            <a:ln w="19050">
              <a:solidFill>
                <a:srgbClr val="16D6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B7FA63C-3CC3-4061-85DA-CCE8D8582DAA}"/>
                </a:ext>
              </a:extLst>
            </p:cNvPr>
            <p:cNvCxnSpPr/>
            <p:nvPr/>
          </p:nvCxnSpPr>
          <p:spPr>
            <a:xfrm>
              <a:off x="8590097" y="5146616"/>
              <a:ext cx="1234813" cy="0"/>
            </a:xfrm>
            <a:prstGeom prst="line">
              <a:avLst/>
            </a:prstGeom>
            <a:ln w="19050">
              <a:solidFill>
                <a:srgbClr val="16D6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4D76EEA-9602-4BA1-BAF2-F5D1CCDF7B5C}"/>
                </a:ext>
              </a:extLst>
            </p:cNvPr>
            <p:cNvSpPr txBox="1"/>
            <p:nvPr/>
          </p:nvSpPr>
          <p:spPr>
            <a:xfrm>
              <a:off x="4084213" y="5342257"/>
              <a:ext cx="131083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prstClr val="white">
                      <a:lumMod val="50000"/>
                    </a:prstClr>
                  </a:solidFill>
                  <a:latin typeface="+mn-lt"/>
                  <a:cs typeface="Arial" panose="020B0604020202020204" pitchFamily="34" charset="0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b="0" dirty="0">
                  <a:solidFill>
                    <a:schemeClr val="tx1"/>
                  </a:solidFill>
                  <a:latin typeface="Unilever Shilling" panose="020B0502020202020204"/>
                </a:rPr>
                <a:t>Scrutinize program finances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b="0" dirty="0">
                  <a:solidFill>
                    <a:schemeClr val="tx1"/>
                  </a:solidFill>
                  <a:latin typeface="Unilever Shilling" panose="020B0502020202020204"/>
                </a:rPr>
                <a:t>Track program expenses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b="0" dirty="0">
                  <a:solidFill>
                    <a:schemeClr val="tx1"/>
                  </a:solidFill>
                  <a:latin typeface="Unilever Shilling" panose="020B0502020202020204"/>
                </a:rPr>
                <a:t>Analyze benefits realized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000" b="0" dirty="0">
                <a:solidFill>
                  <a:schemeClr val="tx1"/>
                </a:solidFill>
                <a:latin typeface="Unilever Shilling" panose="020B0502020202020204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4BA3B02-24FE-45BD-AA6C-FDEC25F97E93}"/>
                </a:ext>
              </a:extLst>
            </p:cNvPr>
            <p:cNvSpPr txBox="1"/>
            <p:nvPr/>
          </p:nvSpPr>
          <p:spPr>
            <a:xfrm>
              <a:off x="6248796" y="5342257"/>
              <a:ext cx="128168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prstClr val="white">
                      <a:lumMod val="50000"/>
                    </a:prstClr>
                  </a:solidFill>
                  <a:latin typeface="+mn-lt"/>
                  <a:cs typeface="Arial" panose="020B0604020202020204" pitchFamily="34" charset="0"/>
                </a:defRPr>
              </a:lvl1pPr>
            </a:lstStyle>
            <a:p>
              <a:pPr marL="171450" lvl="0" indent="-171450">
                <a:buFont typeface="Arial" panose="020B0604020202020204" pitchFamily="34" charset="0"/>
                <a:buChar char="•"/>
                <a:defRPr/>
              </a:pPr>
              <a:r>
                <a:rPr lang="en-IN" sz="1000" b="0" kern="0" dirty="0">
                  <a:solidFill>
                    <a:srgbClr val="000000"/>
                  </a:solidFill>
                  <a:latin typeface="Unilever Shilling" panose="020B0502020202020204"/>
                </a:rPr>
                <a:t>Program Status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  <a:defRPr/>
              </a:pPr>
              <a:r>
                <a:rPr lang="en-IN" sz="1000" b="0" kern="0" dirty="0">
                  <a:solidFill>
                    <a:srgbClr val="000000"/>
                  </a:solidFill>
                  <a:latin typeface="Unilever Shilling" panose="020B0502020202020204"/>
                </a:rPr>
                <a:t>Track specific RAID Log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  <a:defRPr/>
              </a:pPr>
              <a:r>
                <a:rPr lang="en-IN" sz="1000" b="0" kern="0" dirty="0">
                  <a:solidFill>
                    <a:srgbClr val="000000"/>
                  </a:solidFill>
                  <a:latin typeface="Unilever Shilling" panose="020B0502020202020204"/>
                </a:rPr>
                <a:t>Program CR Tracker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  <a:defRPr/>
              </a:pPr>
              <a:r>
                <a:rPr lang="en-US" sz="1000" b="0" kern="0" dirty="0">
                  <a:solidFill>
                    <a:srgbClr val="000000"/>
                  </a:solidFill>
                  <a:latin typeface="Unilever Shilling" panose="020B0502020202020204"/>
                </a:rPr>
                <a:t>Schedules and cost controls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E76FD1-3FFD-4FF9-93E7-0F6B37437CCF}"/>
                </a:ext>
              </a:extLst>
            </p:cNvPr>
            <p:cNvSpPr txBox="1"/>
            <p:nvPr/>
          </p:nvSpPr>
          <p:spPr>
            <a:xfrm>
              <a:off x="8588737" y="5511534"/>
              <a:ext cx="123481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prstClr val="white">
                      <a:lumMod val="50000"/>
                    </a:prstClr>
                  </a:solidFill>
                  <a:latin typeface="+mn-lt"/>
                  <a:cs typeface="Arial" panose="020B0604020202020204" pitchFamily="34" charset="0"/>
                </a:defRPr>
              </a:lvl1pPr>
            </a:lstStyle>
            <a:p>
              <a:pPr marL="171450" lvl="0" indent="-171450">
                <a:buFont typeface="Arial" panose="020B0604020202020204" pitchFamily="34" charset="0"/>
                <a:buChar char="•"/>
                <a:defRPr/>
              </a:pPr>
              <a:r>
                <a:rPr lang="en-US" sz="1000" b="0" kern="0" dirty="0">
                  <a:solidFill>
                    <a:srgbClr val="000000"/>
                  </a:solidFill>
                  <a:latin typeface="Unilever Shilling" panose="020B0502020202020204"/>
                </a:rPr>
                <a:t>Track individual activities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  <a:defRPr/>
              </a:pPr>
              <a:r>
                <a:rPr lang="en-US" sz="1000" b="0" kern="0" dirty="0">
                  <a:solidFill>
                    <a:srgbClr val="000000"/>
                  </a:solidFill>
                  <a:latin typeface="Unilever Shilling" panose="020B0502020202020204"/>
                </a:rPr>
                <a:t>Resolve transactional issues</a:t>
              </a:r>
            </a:p>
          </p:txBody>
        </p:sp>
        <p:sp>
          <p:nvSpPr>
            <p:cNvPr id="105" name="Rounded Rectangle 78">
              <a:extLst>
                <a:ext uri="{FF2B5EF4-FFF2-40B4-BE49-F238E27FC236}">
                  <a16:creationId xmlns:a16="http://schemas.microsoft.com/office/drawing/2014/main" id="{B4E939C1-BABF-4877-8241-5E74FF2DD3A1}"/>
                </a:ext>
              </a:extLst>
            </p:cNvPr>
            <p:cNvSpPr/>
            <p:nvPr/>
          </p:nvSpPr>
          <p:spPr>
            <a:xfrm>
              <a:off x="10457265" y="1090732"/>
              <a:ext cx="1507866" cy="4566793"/>
            </a:xfrm>
            <a:prstGeom prst="roundRect">
              <a:avLst>
                <a:gd name="adj" fmla="val 57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prstClr val="white"/>
                </a:solidFill>
                <a:latin typeface="Unilever Shilling" panose="020B0502020202020204"/>
                <a:cs typeface="Arial" panose="020B0604020202020204" pitchFamily="34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734F9AC-88DC-4C99-B563-7F5A693FD271}"/>
                </a:ext>
              </a:extLst>
            </p:cNvPr>
            <p:cNvSpPr/>
            <p:nvPr/>
          </p:nvSpPr>
          <p:spPr>
            <a:xfrm>
              <a:off x="10789594" y="1255588"/>
              <a:ext cx="951596" cy="956454"/>
            </a:xfrm>
            <a:prstGeom prst="ellipse">
              <a:avLst/>
            </a:prstGeom>
            <a:solidFill>
              <a:srgbClr val="16D6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ctr"/>
              <a:endParaRPr lang="en-US" sz="1100" b="1" dirty="0">
                <a:solidFill>
                  <a:prstClr val="white"/>
                </a:solidFill>
                <a:latin typeface="Unilever Shilling" panose="020B0502020202020204"/>
                <a:cs typeface="Arial" panose="020B0604020202020204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EE34232-7D8D-4C56-B11C-791682411277}"/>
                </a:ext>
              </a:extLst>
            </p:cNvPr>
            <p:cNvSpPr txBox="1"/>
            <p:nvPr/>
          </p:nvSpPr>
          <p:spPr>
            <a:xfrm>
              <a:off x="10694435" y="2388793"/>
              <a:ext cx="11419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prstClr val="white">
                      <a:lumMod val="50000"/>
                    </a:prstClr>
                  </a:solidFill>
                  <a:latin typeface="+mn-lt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1050" dirty="0">
                  <a:solidFill>
                    <a:srgbClr val="1D36C7"/>
                  </a:solidFill>
                  <a:latin typeface="Unilever Shilling" panose="020B0502020202020204"/>
                </a:rPr>
                <a:t>Newsletters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92F10D1-E9E6-40A2-9B79-FE93486D57CB}"/>
                </a:ext>
              </a:extLst>
            </p:cNvPr>
            <p:cNvSpPr txBox="1"/>
            <p:nvPr/>
          </p:nvSpPr>
          <p:spPr>
            <a:xfrm>
              <a:off x="10694435" y="2946208"/>
              <a:ext cx="11419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prstClr val="white">
                      <a:lumMod val="50000"/>
                    </a:prstClr>
                  </a:solidFill>
                  <a:latin typeface="+mn-lt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1000" b="0" dirty="0">
                  <a:solidFill>
                    <a:schemeClr val="tx1"/>
                  </a:solidFill>
                  <a:latin typeface="Unilever Shilling" panose="020B0502020202020204"/>
                </a:rPr>
                <a:t>Quarterly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740106A-9D57-43F1-A271-BC1F9299ADF0}"/>
                </a:ext>
              </a:extLst>
            </p:cNvPr>
            <p:cNvSpPr txBox="1"/>
            <p:nvPr/>
          </p:nvSpPr>
          <p:spPr>
            <a:xfrm>
              <a:off x="10694435" y="3619011"/>
              <a:ext cx="11419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prstClr val="white">
                      <a:lumMod val="50000"/>
                    </a:prstClr>
                  </a:solidFill>
                  <a:latin typeface="+mn-lt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1000" b="0" dirty="0">
                  <a:solidFill>
                    <a:schemeClr val="tx1"/>
                  </a:solidFill>
                  <a:latin typeface="Unilever Shilling" panose="020B0502020202020204"/>
                </a:rPr>
                <a:t>IT PMO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F7E36C6-C57E-4B61-AFE3-E653FC40F4DB}"/>
                </a:ext>
              </a:extLst>
            </p:cNvPr>
            <p:cNvSpPr txBox="1"/>
            <p:nvPr/>
          </p:nvSpPr>
          <p:spPr>
            <a:xfrm>
              <a:off x="10647976" y="4255651"/>
              <a:ext cx="12348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prstClr val="white">
                      <a:lumMod val="50000"/>
                    </a:prstClr>
                  </a:solidFill>
                  <a:latin typeface="+mn-lt"/>
                  <a:cs typeface="Arial" panose="020B0604020202020204" pitchFamily="34" charset="0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b="0" dirty="0">
                  <a:solidFill>
                    <a:schemeClr val="tx1"/>
                  </a:solidFill>
                  <a:latin typeface="Unilever Shilling" panose="020B0502020202020204"/>
                </a:rPr>
                <a:t>Business Sponsors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b="0" dirty="0">
                  <a:solidFill>
                    <a:schemeClr val="tx1"/>
                  </a:solidFill>
                  <a:latin typeface="Unilever Shilling" panose="020B0502020202020204"/>
                </a:rPr>
                <a:t>Business Leads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b="0" dirty="0">
                  <a:solidFill>
                    <a:schemeClr val="tx1"/>
                  </a:solidFill>
                  <a:latin typeface="Unilever Shilling" panose="020B0502020202020204"/>
                </a:rPr>
                <a:t>IT Track Leads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825D513-DAC1-406D-8742-EC80AA129634}"/>
                </a:ext>
              </a:extLst>
            </p:cNvPr>
            <p:cNvSpPr txBox="1"/>
            <p:nvPr/>
          </p:nvSpPr>
          <p:spPr>
            <a:xfrm>
              <a:off x="10647976" y="5596173"/>
              <a:ext cx="12348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1">
                  <a:solidFill>
                    <a:prstClr val="white">
                      <a:lumMod val="50000"/>
                    </a:prstClr>
                  </a:solidFill>
                  <a:latin typeface="+mn-lt"/>
                  <a:cs typeface="Arial" panose="020B0604020202020204" pitchFamily="34" charset="0"/>
                </a:defRPr>
              </a:lvl1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b="0" dirty="0">
                  <a:solidFill>
                    <a:schemeClr val="tx1"/>
                  </a:solidFill>
                  <a:latin typeface="Unilever Shilling" panose="020B0502020202020204"/>
                </a:rPr>
                <a:t>Program updates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b="0" dirty="0">
                  <a:solidFill>
                    <a:schemeClr val="tx1"/>
                  </a:solidFill>
                  <a:latin typeface="Unilever Shilling" panose="020B0502020202020204"/>
                </a:rPr>
                <a:t>Program achievements</a:t>
              </a: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F5C8EA0-6361-4F7F-9B99-2300E0CE97D5}"/>
                </a:ext>
              </a:extLst>
            </p:cNvPr>
            <p:cNvCxnSpPr/>
            <p:nvPr/>
          </p:nvCxnSpPr>
          <p:spPr>
            <a:xfrm>
              <a:off x="10647986" y="5146616"/>
              <a:ext cx="1234813" cy="0"/>
            </a:xfrm>
            <a:prstGeom prst="line">
              <a:avLst/>
            </a:prstGeom>
            <a:ln w="19050">
              <a:solidFill>
                <a:srgbClr val="16D6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BF57780-87D9-409F-873A-71A2C1CEA410}"/>
                </a:ext>
              </a:extLst>
            </p:cNvPr>
            <p:cNvCxnSpPr/>
            <p:nvPr/>
          </p:nvCxnSpPr>
          <p:spPr>
            <a:xfrm>
              <a:off x="10647986" y="4152256"/>
              <a:ext cx="1234813" cy="0"/>
            </a:xfrm>
            <a:prstGeom prst="line">
              <a:avLst/>
            </a:prstGeom>
            <a:ln w="19050">
              <a:solidFill>
                <a:srgbClr val="16D6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78BCBC7-999E-4AA2-9C96-99E310781D35}"/>
                </a:ext>
              </a:extLst>
            </p:cNvPr>
            <p:cNvCxnSpPr/>
            <p:nvPr/>
          </p:nvCxnSpPr>
          <p:spPr>
            <a:xfrm>
              <a:off x="10647986" y="3374129"/>
              <a:ext cx="1234813" cy="0"/>
            </a:xfrm>
            <a:prstGeom prst="line">
              <a:avLst/>
            </a:prstGeom>
            <a:ln w="19050">
              <a:solidFill>
                <a:srgbClr val="16D6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6CF667E4-B447-4458-9867-32D4633A187A}"/>
                </a:ext>
              </a:extLst>
            </p:cNvPr>
            <p:cNvSpPr/>
            <p:nvPr/>
          </p:nvSpPr>
          <p:spPr>
            <a:xfrm flipV="1">
              <a:off x="11138513" y="2171205"/>
              <a:ext cx="253758" cy="162984"/>
            </a:xfrm>
            <a:prstGeom prst="triangle">
              <a:avLst/>
            </a:prstGeom>
            <a:solidFill>
              <a:srgbClr val="16D6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prstClr val="white"/>
                </a:solidFill>
                <a:latin typeface="Unilever Shilling" panose="020B0502020202020204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E657005-5321-4123-8BF1-BDA5A16858F9}"/>
                </a:ext>
              </a:extLst>
            </p:cNvPr>
            <p:cNvCxnSpPr/>
            <p:nvPr/>
          </p:nvCxnSpPr>
          <p:spPr>
            <a:xfrm>
              <a:off x="10647986" y="2749509"/>
              <a:ext cx="1234813" cy="0"/>
            </a:xfrm>
            <a:prstGeom prst="line">
              <a:avLst/>
            </a:prstGeom>
            <a:solidFill>
              <a:srgbClr val="16D6C3"/>
            </a:solidFill>
            <a:ln w="38100">
              <a:solidFill>
                <a:srgbClr val="16D6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Isosceles Triangle 117">
              <a:extLst>
                <a:ext uri="{FF2B5EF4-FFF2-40B4-BE49-F238E27FC236}">
                  <a16:creationId xmlns:a16="http://schemas.microsoft.com/office/drawing/2014/main" id="{6E5C9850-7810-455D-8E7B-B5CFCECAE960}"/>
                </a:ext>
              </a:extLst>
            </p:cNvPr>
            <p:cNvSpPr/>
            <p:nvPr/>
          </p:nvSpPr>
          <p:spPr>
            <a:xfrm flipV="1">
              <a:off x="11202547" y="2750020"/>
              <a:ext cx="125690" cy="69937"/>
            </a:xfrm>
            <a:prstGeom prst="triangle">
              <a:avLst/>
            </a:prstGeom>
            <a:solidFill>
              <a:srgbClr val="16D6C3"/>
            </a:solidFill>
            <a:ln>
              <a:solidFill>
                <a:srgbClr val="16D6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prstClr val="white"/>
                </a:solidFill>
                <a:latin typeface="Unilever Shilling" panose="020B0502020202020204"/>
                <a:cs typeface="Arial" panose="020B0604020202020204" pitchFamily="34" charset="0"/>
              </a:endParaRP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EE1E967-6351-4B9D-B166-BD8875696DAC}"/>
                </a:ext>
              </a:extLst>
            </p:cNvPr>
            <p:cNvCxnSpPr/>
            <p:nvPr/>
          </p:nvCxnSpPr>
          <p:spPr>
            <a:xfrm>
              <a:off x="1941193" y="3374128"/>
              <a:ext cx="1234813" cy="0"/>
            </a:xfrm>
            <a:prstGeom prst="line">
              <a:avLst/>
            </a:prstGeom>
            <a:ln w="19050">
              <a:solidFill>
                <a:srgbClr val="16D6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A34A9D1-7550-44F8-AC36-DBEE1E1B6D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68369" y="2749509"/>
              <a:ext cx="3670" cy="3954659"/>
            </a:xfrm>
            <a:prstGeom prst="line">
              <a:avLst/>
            </a:prstGeom>
            <a:ln w="19050">
              <a:solidFill>
                <a:srgbClr val="16D6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2962D3E-9386-4A60-82E8-B91598C078FE}"/>
                </a:ext>
              </a:extLst>
            </p:cNvPr>
            <p:cNvCxnSpPr>
              <a:cxnSpLocks/>
            </p:cNvCxnSpPr>
            <p:nvPr/>
          </p:nvCxnSpPr>
          <p:spPr>
            <a:xfrm>
              <a:off x="957930" y="4152256"/>
              <a:ext cx="699420" cy="0"/>
            </a:xfrm>
            <a:prstGeom prst="line">
              <a:avLst/>
            </a:prstGeom>
            <a:ln w="19050">
              <a:solidFill>
                <a:srgbClr val="16D6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28E81B6-97C0-49E1-BF94-6C5348512C8B}"/>
                </a:ext>
              </a:extLst>
            </p:cNvPr>
            <p:cNvCxnSpPr>
              <a:cxnSpLocks/>
            </p:cNvCxnSpPr>
            <p:nvPr/>
          </p:nvCxnSpPr>
          <p:spPr>
            <a:xfrm>
              <a:off x="953375" y="5146616"/>
              <a:ext cx="699420" cy="0"/>
            </a:xfrm>
            <a:prstGeom prst="line">
              <a:avLst/>
            </a:prstGeom>
            <a:ln w="19050">
              <a:solidFill>
                <a:srgbClr val="16D6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9EF75AE-3BD9-4C0B-AADE-A004A759D25D}"/>
                </a:ext>
              </a:extLst>
            </p:cNvPr>
            <p:cNvCxnSpPr>
              <a:cxnSpLocks/>
            </p:cNvCxnSpPr>
            <p:nvPr/>
          </p:nvCxnSpPr>
          <p:spPr>
            <a:xfrm>
              <a:off x="953375" y="3374128"/>
              <a:ext cx="699420" cy="0"/>
            </a:xfrm>
            <a:prstGeom prst="line">
              <a:avLst/>
            </a:prstGeom>
            <a:ln w="19050">
              <a:solidFill>
                <a:srgbClr val="16D6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2" name="Picture 141">
            <a:extLst>
              <a:ext uri="{FF2B5EF4-FFF2-40B4-BE49-F238E27FC236}">
                <a16:creationId xmlns:a16="http://schemas.microsoft.com/office/drawing/2014/main" id="{C3A44F0A-DC65-4E3C-A387-9E8A8C9592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70" y="1219474"/>
            <a:ext cx="733654" cy="506497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B82D1015-6E28-4282-86DB-2ACF9620C9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464" y="1118854"/>
            <a:ext cx="603357" cy="748861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A5AB95A3-ED30-49C9-8181-2825DBCE39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552" y="1222507"/>
            <a:ext cx="613465" cy="569991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08F25788-2308-4194-8138-D0B793EBCE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769" y="1166726"/>
            <a:ext cx="614260" cy="624760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BE071351-9188-4E9B-9E08-C464F4EDB06C}"/>
              </a:ext>
            </a:extLst>
          </p:cNvPr>
          <p:cNvSpPr txBox="1"/>
          <p:nvPr/>
        </p:nvSpPr>
        <p:spPr>
          <a:xfrm>
            <a:off x="8048606" y="6554733"/>
            <a:ext cx="41975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>
                <a:latin typeface="Unilever Shilling" panose="020B0502020202020204"/>
              </a:rPr>
              <a:t>Note: The structure is subject to changes based on project requirements</a:t>
            </a:r>
          </a:p>
        </p:txBody>
      </p:sp>
      <p:grpSp>
        <p:nvGrpSpPr>
          <p:cNvPr id="123" name="Group 4"/>
          <p:cNvGrpSpPr>
            <a:grpSpLocks noChangeAspect="1"/>
          </p:cNvGrpSpPr>
          <p:nvPr/>
        </p:nvGrpSpPr>
        <p:grpSpPr bwMode="auto">
          <a:xfrm>
            <a:off x="4364210" y="1197800"/>
            <a:ext cx="621720" cy="642393"/>
            <a:chOff x="3126" y="827"/>
            <a:chExt cx="760" cy="826"/>
          </a:xfrm>
        </p:grpSpPr>
        <p:sp>
          <p:nvSpPr>
            <p:cNvPr id="124" name="AutoShape 3"/>
            <p:cNvSpPr>
              <a:spLocks noChangeAspect="1" noChangeArrowheads="1" noTextEdit="1"/>
            </p:cNvSpPr>
            <p:nvPr/>
          </p:nvSpPr>
          <p:spPr bwMode="auto">
            <a:xfrm>
              <a:off x="3126" y="827"/>
              <a:ext cx="760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5"/>
            <p:cNvSpPr>
              <a:spLocks noEditPoints="1"/>
            </p:cNvSpPr>
            <p:nvPr/>
          </p:nvSpPr>
          <p:spPr bwMode="auto">
            <a:xfrm>
              <a:off x="3126" y="1431"/>
              <a:ext cx="760" cy="118"/>
            </a:xfrm>
            <a:custGeom>
              <a:avLst/>
              <a:gdLst>
                <a:gd name="T0" fmla="*/ 734 w 760"/>
                <a:gd name="T1" fmla="*/ 118 h 118"/>
                <a:gd name="T2" fmla="*/ 26 w 760"/>
                <a:gd name="T3" fmla="*/ 118 h 118"/>
                <a:gd name="T4" fmla="*/ 26 w 760"/>
                <a:gd name="T5" fmla="*/ 118 h 118"/>
                <a:gd name="T6" fmla="*/ 16 w 760"/>
                <a:gd name="T7" fmla="*/ 114 h 118"/>
                <a:gd name="T8" fmla="*/ 8 w 760"/>
                <a:gd name="T9" fmla="*/ 110 h 118"/>
                <a:gd name="T10" fmla="*/ 2 w 760"/>
                <a:gd name="T11" fmla="*/ 100 h 118"/>
                <a:gd name="T12" fmla="*/ 0 w 760"/>
                <a:gd name="T13" fmla="*/ 90 h 118"/>
                <a:gd name="T14" fmla="*/ 0 w 760"/>
                <a:gd name="T15" fmla="*/ 0 h 118"/>
                <a:gd name="T16" fmla="*/ 760 w 760"/>
                <a:gd name="T17" fmla="*/ 0 h 118"/>
                <a:gd name="T18" fmla="*/ 760 w 760"/>
                <a:gd name="T19" fmla="*/ 90 h 118"/>
                <a:gd name="T20" fmla="*/ 760 w 760"/>
                <a:gd name="T21" fmla="*/ 90 h 118"/>
                <a:gd name="T22" fmla="*/ 758 w 760"/>
                <a:gd name="T23" fmla="*/ 100 h 118"/>
                <a:gd name="T24" fmla="*/ 752 w 760"/>
                <a:gd name="T25" fmla="*/ 110 h 118"/>
                <a:gd name="T26" fmla="*/ 744 w 760"/>
                <a:gd name="T27" fmla="*/ 114 h 118"/>
                <a:gd name="T28" fmla="*/ 734 w 760"/>
                <a:gd name="T29" fmla="*/ 118 h 118"/>
                <a:gd name="T30" fmla="*/ 734 w 760"/>
                <a:gd name="T31" fmla="*/ 118 h 118"/>
                <a:gd name="T32" fmla="*/ 18 w 760"/>
                <a:gd name="T33" fmla="*/ 18 h 118"/>
                <a:gd name="T34" fmla="*/ 18 w 760"/>
                <a:gd name="T35" fmla="*/ 90 h 118"/>
                <a:gd name="T36" fmla="*/ 18 w 760"/>
                <a:gd name="T37" fmla="*/ 90 h 118"/>
                <a:gd name="T38" fmla="*/ 18 w 760"/>
                <a:gd name="T39" fmla="*/ 94 h 118"/>
                <a:gd name="T40" fmla="*/ 20 w 760"/>
                <a:gd name="T41" fmla="*/ 96 h 118"/>
                <a:gd name="T42" fmla="*/ 24 w 760"/>
                <a:gd name="T43" fmla="*/ 98 h 118"/>
                <a:gd name="T44" fmla="*/ 26 w 760"/>
                <a:gd name="T45" fmla="*/ 100 h 118"/>
                <a:gd name="T46" fmla="*/ 734 w 760"/>
                <a:gd name="T47" fmla="*/ 100 h 118"/>
                <a:gd name="T48" fmla="*/ 734 w 760"/>
                <a:gd name="T49" fmla="*/ 100 h 118"/>
                <a:gd name="T50" fmla="*/ 736 w 760"/>
                <a:gd name="T51" fmla="*/ 98 h 118"/>
                <a:gd name="T52" fmla="*/ 740 w 760"/>
                <a:gd name="T53" fmla="*/ 96 h 118"/>
                <a:gd name="T54" fmla="*/ 742 w 760"/>
                <a:gd name="T55" fmla="*/ 94 h 118"/>
                <a:gd name="T56" fmla="*/ 742 w 760"/>
                <a:gd name="T57" fmla="*/ 90 h 118"/>
                <a:gd name="T58" fmla="*/ 742 w 760"/>
                <a:gd name="T59" fmla="*/ 18 h 118"/>
                <a:gd name="T60" fmla="*/ 18 w 760"/>
                <a:gd name="T61" fmla="*/ 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0" h="118">
                  <a:moveTo>
                    <a:pt x="734" y="118"/>
                  </a:moveTo>
                  <a:lnTo>
                    <a:pt x="26" y="118"/>
                  </a:lnTo>
                  <a:lnTo>
                    <a:pt x="26" y="118"/>
                  </a:lnTo>
                  <a:lnTo>
                    <a:pt x="16" y="114"/>
                  </a:lnTo>
                  <a:lnTo>
                    <a:pt x="8" y="110"/>
                  </a:lnTo>
                  <a:lnTo>
                    <a:pt x="2" y="100"/>
                  </a:lnTo>
                  <a:lnTo>
                    <a:pt x="0" y="90"/>
                  </a:lnTo>
                  <a:lnTo>
                    <a:pt x="0" y="0"/>
                  </a:lnTo>
                  <a:lnTo>
                    <a:pt x="760" y="0"/>
                  </a:lnTo>
                  <a:lnTo>
                    <a:pt x="760" y="90"/>
                  </a:lnTo>
                  <a:lnTo>
                    <a:pt x="760" y="90"/>
                  </a:lnTo>
                  <a:lnTo>
                    <a:pt x="758" y="100"/>
                  </a:lnTo>
                  <a:lnTo>
                    <a:pt x="752" y="110"/>
                  </a:lnTo>
                  <a:lnTo>
                    <a:pt x="744" y="114"/>
                  </a:lnTo>
                  <a:lnTo>
                    <a:pt x="734" y="118"/>
                  </a:lnTo>
                  <a:lnTo>
                    <a:pt x="734" y="118"/>
                  </a:lnTo>
                  <a:close/>
                  <a:moveTo>
                    <a:pt x="18" y="18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18" y="94"/>
                  </a:lnTo>
                  <a:lnTo>
                    <a:pt x="20" y="96"/>
                  </a:lnTo>
                  <a:lnTo>
                    <a:pt x="24" y="98"/>
                  </a:lnTo>
                  <a:lnTo>
                    <a:pt x="26" y="100"/>
                  </a:lnTo>
                  <a:lnTo>
                    <a:pt x="734" y="100"/>
                  </a:lnTo>
                  <a:lnTo>
                    <a:pt x="734" y="100"/>
                  </a:lnTo>
                  <a:lnTo>
                    <a:pt x="736" y="98"/>
                  </a:lnTo>
                  <a:lnTo>
                    <a:pt x="740" y="96"/>
                  </a:lnTo>
                  <a:lnTo>
                    <a:pt x="742" y="94"/>
                  </a:lnTo>
                  <a:lnTo>
                    <a:pt x="742" y="90"/>
                  </a:lnTo>
                  <a:lnTo>
                    <a:pt x="742" y="18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6"/>
            <p:cNvSpPr>
              <a:spLocks noChangeArrowheads="1"/>
            </p:cNvSpPr>
            <p:nvPr/>
          </p:nvSpPr>
          <p:spPr bwMode="auto">
            <a:xfrm>
              <a:off x="3462" y="1477"/>
              <a:ext cx="90" cy="18"/>
            </a:xfrm>
            <a:prstGeom prst="rect">
              <a:avLst/>
            </a:pr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7"/>
            <p:cNvSpPr>
              <a:spLocks noEditPoints="1"/>
            </p:cNvSpPr>
            <p:nvPr/>
          </p:nvSpPr>
          <p:spPr bwMode="auto">
            <a:xfrm>
              <a:off x="3394" y="1531"/>
              <a:ext cx="224" cy="122"/>
            </a:xfrm>
            <a:custGeom>
              <a:avLst/>
              <a:gdLst>
                <a:gd name="T0" fmla="*/ 224 w 224"/>
                <a:gd name="T1" fmla="*/ 122 h 122"/>
                <a:gd name="T2" fmla="*/ 0 w 224"/>
                <a:gd name="T3" fmla="*/ 122 h 122"/>
                <a:gd name="T4" fmla="*/ 22 w 224"/>
                <a:gd name="T5" fmla="*/ 0 h 122"/>
                <a:gd name="T6" fmla="*/ 202 w 224"/>
                <a:gd name="T7" fmla="*/ 0 h 122"/>
                <a:gd name="T8" fmla="*/ 224 w 224"/>
                <a:gd name="T9" fmla="*/ 122 h 122"/>
                <a:gd name="T10" fmla="*/ 22 w 224"/>
                <a:gd name="T11" fmla="*/ 104 h 122"/>
                <a:gd name="T12" fmla="*/ 202 w 224"/>
                <a:gd name="T13" fmla="*/ 104 h 122"/>
                <a:gd name="T14" fmla="*/ 186 w 224"/>
                <a:gd name="T15" fmla="*/ 18 h 122"/>
                <a:gd name="T16" fmla="*/ 36 w 224"/>
                <a:gd name="T17" fmla="*/ 18 h 122"/>
                <a:gd name="T18" fmla="*/ 22 w 224"/>
                <a:gd name="T19" fmla="*/ 10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22">
                  <a:moveTo>
                    <a:pt x="224" y="122"/>
                  </a:moveTo>
                  <a:lnTo>
                    <a:pt x="0" y="122"/>
                  </a:lnTo>
                  <a:lnTo>
                    <a:pt x="22" y="0"/>
                  </a:lnTo>
                  <a:lnTo>
                    <a:pt x="202" y="0"/>
                  </a:lnTo>
                  <a:lnTo>
                    <a:pt x="224" y="122"/>
                  </a:lnTo>
                  <a:close/>
                  <a:moveTo>
                    <a:pt x="22" y="104"/>
                  </a:moveTo>
                  <a:lnTo>
                    <a:pt x="202" y="104"/>
                  </a:lnTo>
                  <a:lnTo>
                    <a:pt x="186" y="18"/>
                  </a:lnTo>
                  <a:lnTo>
                    <a:pt x="36" y="18"/>
                  </a:lnTo>
                  <a:lnTo>
                    <a:pt x="22" y="104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8"/>
            <p:cNvSpPr>
              <a:spLocks noChangeArrowheads="1"/>
            </p:cNvSpPr>
            <p:nvPr/>
          </p:nvSpPr>
          <p:spPr bwMode="auto">
            <a:xfrm>
              <a:off x="3312" y="1635"/>
              <a:ext cx="388" cy="18"/>
            </a:xfrm>
            <a:prstGeom prst="rect">
              <a:avLst/>
            </a:pr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9"/>
            <p:cNvSpPr>
              <a:spLocks/>
            </p:cNvSpPr>
            <p:nvPr/>
          </p:nvSpPr>
          <p:spPr bwMode="auto">
            <a:xfrm>
              <a:off x="3126" y="945"/>
              <a:ext cx="760" cy="504"/>
            </a:xfrm>
            <a:custGeom>
              <a:avLst/>
              <a:gdLst>
                <a:gd name="T0" fmla="*/ 760 w 760"/>
                <a:gd name="T1" fmla="*/ 504 h 504"/>
                <a:gd name="T2" fmla="*/ 0 w 760"/>
                <a:gd name="T3" fmla="*/ 504 h 504"/>
                <a:gd name="T4" fmla="*/ 0 w 760"/>
                <a:gd name="T5" fmla="*/ 44 h 504"/>
                <a:gd name="T6" fmla="*/ 0 w 760"/>
                <a:gd name="T7" fmla="*/ 44 h 504"/>
                <a:gd name="T8" fmla="*/ 0 w 760"/>
                <a:gd name="T9" fmla="*/ 36 h 504"/>
                <a:gd name="T10" fmla="*/ 4 w 760"/>
                <a:gd name="T11" fmla="*/ 28 h 504"/>
                <a:gd name="T12" fmla="*/ 8 w 760"/>
                <a:gd name="T13" fmla="*/ 20 h 504"/>
                <a:gd name="T14" fmla="*/ 12 w 760"/>
                <a:gd name="T15" fmla="*/ 12 h 504"/>
                <a:gd name="T16" fmla="*/ 20 w 760"/>
                <a:gd name="T17" fmla="*/ 8 h 504"/>
                <a:gd name="T18" fmla="*/ 28 w 760"/>
                <a:gd name="T19" fmla="*/ 4 h 504"/>
                <a:gd name="T20" fmla="*/ 36 w 760"/>
                <a:gd name="T21" fmla="*/ 0 h 504"/>
                <a:gd name="T22" fmla="*/ 44 w 760"/>
                <a:gd name="T23" fmla="*/ 0 h 504"/>
                <a:gd name="T24" fmla="*/ 140 w 760"/>
                <a:gd name="T25" fmla="*/ 0 h 504"/>
                <a:gd name="T26" fmla="*/ 140 w 760"/>
                <a:gd name="T27" fmla="*/ 18 h 504"/>
                <a:gd name="T28" fmla="*/ 44 w 760"/>
                <a:gd name="T29" fmla="*/ 18 h 504"/>
                <a:gd name="T30" fmla="*/ 44 w 760"/>
                <a:gd name="T31" fmla="*/ 18 h 504"/>
                <a:gd name="T32" fmla="*/ 34 w 760"/>
                <a:gd name="T33" fmla="*/ 20 h 504"/>
                <a:gd name="T34" fmla="*/ 26 w 760"/>
                <a:gd name="T35" fmla="*/ 26 h 504"/>
                <a:gd name="T36" fmla="*/ 20 w 760"/>
                <a:gd name="T37" fmla="*/ 34 h 504"/>
                <a:gd name="T38" fmla="*/ 18 w 760"/>
                <a:gd name="T39" fmla="*/ 44 h 504"/>
                <a:gd name="T40" fmla="*/ 18 w 760"/>
                <a:gd name="T41" fmla="*/ 486 h 504"/>
                <a:gd name="T42" fmla="*/ 742 w 760"/>
                <a:gd name="T43" fmla="*/ 486 h 504"/>
                <a:gd name="T44" fmla="*/ 742 w 760"/>
                <a:gd name="T45" fmla="*/ 44 h 504"/>
                <a:gd name="T46" fmla="*/ 742 w 760"/>
                <a:gd name="T47" fmla="*/ 44 h 504"/>
                <a:gd name="T48" fmla="*/ 740 w 760"/>
                <a:gd name="T49" fmla="*/ 34 h 504"/>
                <a:gd name="T50" fmla="*/ 734 w 760"/>
                <a:gd name="T51" fmla="*/ 26 h 504"/>
                <a:gd name="T52" fmla="*/ 726 w 760"/>
                <a:gd name="T53" fmla="*/ 20 h 504"/>
                <a:gd name="T54" fmla="*/ 716 w 760"/>
                <a:gd name="T55" fmla="*/ 18 h 504"/>
                <a:gd name="T56" fmla="*/ 568 w 760"/>
                <a:gd name="T57" fmla="*/ 18 h 504"/>
                <a:gd name="T58" fmla="*/ 568 w 760"/>
                <a:gd name="T59" fmla="*/ 0 h 504"/>
                <a:gd name="T60" fmla="*/ 716 w 760"/>
                <a:gd name="T61" fmla="*/ 0 h 504"/>
                <a:gd name="T62" fmla="*/ 716 w 760"/>
                <a:gd name="T63" fmla="*/ 0 h 504"/>
                <a:gd name="T64" fmla="*/ 724 w 760"/>
                <a:gd name="T65" fmla="*/ 0 h 504"/>
                <a:gd name="T66" fmla="*/ 732 w 760"/>
                <a:gd name="T67" fmla="*/ 4 h 504"/>
                <a:gd name="T68" fmla="*/ 740 w 760"/>
                <a:gd name="T69" fmla="*/ 8 h 504"/>
                <a:gd name="T70" fmla="*/ 748 w 760"/>
                <a:gd name="T71" fmla="*/ 12 h 504"/>
                <a:gd name="T72" fmla="*/ 752 w 760"/>
                <a:gd name="T73" fmla="*/ 20 h 504"/>
                <a:gd name="T74" fmla="*/ 756 w 760"/>
                <a:gd name="T75" fmla="*/ 28 h 504"/>
                <a:gd name="T76" fmla="*/ 760 w 760"/>
                <a:gd name="T77" fmla="*/ 36 h 504"/>
                <a:gd name="T78" fmla="*/ 760 w 760"/>
                <a:gd name="T79" fmla="*/ 44 h 504"/>
                <a:gd name="T80" fmla="*/ 760 w 760"/>
                <a:gd name="T81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60" h="504">
                  <a:moveTo>
                    <a:pt x="760" y="504"/>
                  </a:moveTo>
                  <a:lnTo>
                    <a:pt x="0" y="50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4" y="28"/>
                  </a:lnTo>
                  <a:lnTo>
                    <a:pt x="8" y="20"/>
                  </a:lnTo>
                  <a:lnTo>
                    <a:pt x="12" y="12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140" y="0"/>
                  </a:lnTo>
                  <a:lnTo>
                    <a:pt x="140" y="18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34" y="20"/>
                  </a:lnTo>
                  <a:lnTo>
                    <a:pt x="26" y="26"/>
                  </a:lnTo>
                  <a:lnTo>
                    <a:pt x="20" y="34"/>
                  </a:lnTo>
                  <a:lnTo>
                    <a:pt x="18" y="44"/>
                  </a:lnTo>
                  <a:lnTo>
                    <a:pt x="18" y="486"/>
                  </a:lnTo>
                  <a:lnTo>
                    <a:pt x="742" y="486"/>
                  </a:lnTo>
                  <a:lnTo>
                    <a:pt x="742" y="44"/>
                  </a:lnTo>
                  <a:lnTo>
                    <a:pt x="742" y="44"/>
                  </a:lnTo>
                  <a:lnTo>
                    <a:pt x="740" y="34"/>
                  </a:lnTo>
                  <a:lnTo>
                    <a:pt x="734" y="26"/>
                  </a:lnTo>
                  <a:lnTo>
                    <a:pt x="726" y="20"/>
                  </a:lnTo>
                  <a:lnTo>
                    <a:pt x="716" y="18"/>
                  </a:lnTo>
                  <a:lnTo>
                    <a:pt x="568" y="18"/>
                  </a:lnTo>
                  <a:lnTo>
                    <a:pt x="568" y="0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24" y="0"/>
                  </a:lnTo>
                  <a:lnTo>
                    <a:pt x="732" y="4"/>
                  </a:lnTo>
                  <a:lnTo>
                    <a:pt x="740" y="8"/>
                  </a:lnTo>
                  <a:lnTo>
                    <a:pt x="748" y="12"/>
                  </a:lnTo>
                  <a:lnTo>
                    <a:pt x="752" y="20"/>
                  </a:lnTo>
                  <a:lnTo>
                    <a:pt x="756" y="28"/>
                  </a:lnTo>
                  <a:lnTo>
                    <a:pt x="760" y="36"/>
                  </a:lnTo>
                  <a:lnTo>
                    <a:pt x="760" y="44"/>
                  </a:lnTo>
                  <a:lnTo>
                    <a:pt x="760" y="504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0"/>
            <p:cNvSpPr>
              <a:spLocks noChangeShapeType="1"/>
            </p:cNvSpPr>
            <p:nvPr/>
          </p:nvSpPr>
          <p:spPr bwMode="auto">
            <a:xfrm>
              <a:off x="3398" y="118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11"/>
            <p:cNvSpPr>
              <a:spLocks noChangeShapeType="1"/>
            </p:cNvSpPr>
            <p:nvPr/>
          </p:nvSpPr>
          <p:spPr bwMode="auto">
            <a:xfrm>
              <a:off x="3398" y="1189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"/>
            <p:cNvSpPr>
              <a:spLocks noEditPoints="1"/>
            </p:cNvSpPr>
            <p:nvPr/>
          </p:nvSpPr>
          <p:spPr bwMode="auto">
            <a:xfrm>
              <a:off x="3240" y="1097"/>
              <a:ext cx="170" cy="280"/>
            </a:xfrm>
            <a:custGeom>
              <a:avLst/>
              <a:gdLst>
                <a:gd name="T0" fmla="*/ 138 w 170"/>
                <a:gd name="T1" fmla="*/ 280 h 280"/>
                <a:gd name="T2" fmla="*/ 32 w 170"/>
                <a:gd name="T3" fmla="*/ 280 h 280"/>
                <a:gd name="T4" fmla="*/ 32 w 170"/>
                <a:gd name="T5" fmla="*/ 280 h 280"/>
                <a:gd name="T6" fmla="*/ 30 w 170"/>
                <a:gd name="T7" fmla="*/ 280 h 280"/>
                <a:gd name="T8" fmla="*/ 26 w 170"/>
                <a:gd name="T9" fmla="*/ 278 h 280"/>
                <a:gd name="T10" fmla="*/ 24 w 170"/>
                <a:gd name="T11" fmla="*/ 274 h 280"/>
                <a:gd name="T12" fmla="*/ 24 w 170"/>
                <a:gd name="T13" fmla="*/ 272 h 280"/>
                <a:gd name="T14" fmla="*/ 24 w 170"/>
                <a:gd name="T15" fmla="*/ 116 h 280"/>
                <a:gd name="T16" fmla="*/ 8 w 170"/>
                <a:gd name="T17" fmla="*/ 116 h 280"/>
                <a:gd name="T18" fmla="*/ 8 w 170"/>
                <a:gd name="T19" fmla="*/ 116 h 280"/>
                <a:gd name="T20" fmla="*/ 4 w 170"/>
                <a:gd name="T21" fmla="*/ 116 h 280"/>
                <a:gd name="T22" fmla="*/ 0 w 170"/>
                <a:gd name="T23" fmla="*/ 112 h 280"/>
                <a:gd name="T24" fmla="*/ 0 w 170"/>
                <a:gd name="T25" fmla="*/ 112 h 280"/>
                <a:gd name="T26" fmla="*/ 0 w 170"/>
                <a:gd name="T27" fmla="*/ 106 h 280"/>
                <a:gd name="T28" fmla="*/ 2 w 170"/>
                <a:gd name="T29" fmla="*/ 102 h 280"/>
                <a:gd name="T30" fmla="*/ 78 w 170"/>
                <a:gd name="T31" fmla="*/ 4 h 280"/>
                <a:gd name="T32" fmla="*/ 78 w 170"/>
                <a:gd name="T33" fmla="*/ 4 h 280"/>
                <a:gd name="T34" fmla="*/ 82 w 170"/>
                <a:gd name="T35" fmla="*/ 2 h 280"/>
                <a:gd name="T36" fmla="*/ 86 w 170"/>
                <a:gd name="T37" fmla="*/ 0 h 280"/>
                <a:gd name="T38" fmla="*/ 86 w 170"/>
                <a:gd name="T39" fmla="*/ 0 h 280"/>
                <a:gd name="T40" fmla="*/ 86 w 170"/>
                <a:gd name="T41" fmla="*/ 0 h 280"/>
                <a:gd name="T42" fmla="*/ 90 w 170"/>
                <a:gd name="T43" fmla="*/ 2 h 280"/>
                <a:gd name="T44" fmla="*/ 92 w 170"/>
                <a:gd name="T45" fmla="*/ 4 h 280"/>
                <a:gd name="T46" fmla="*/ 168 w 170"/>
                <a:gd name="T47" fmla="*/ 102 h 280"/>
                <a:gd name="T48" fmla="*/ 168 w 170"/>
                <a:gd name="T49" fmla="*/ 102 h 280"/>
                <a:gd name="T50" fmla="*/ 170 w 170"/>
                <a:gd name="T51" fmla="*/ 106 h 280"/>
                <a:gd name="T52" fmla="*/ 170 w 170"/>
                <a:gd name="T53" fmla="*/ 112 h 280"/>
                <a:gd name="T54" fmla="*/ 170 w 170"/>
                <a:gd name="T55" fmla="*/ 112 h 280"/>
                <a:gd name="T56" fmla="*/ 166 w 170"/>
                <a:gd name="T57" fmla="*/ 116 h 280"/>
                <a:gd name="T58" fmla="*/ 162 w 170"/>
                <a:gd name="T59" fmla="*/ 116 h 280"/>
                <a:gd name="T60" fmla="*/ 148 w 170"/>
                <a:gd name="T61" fmla="*/ 116 h 280"/>
                <a:gd name="T62" fmla="*/ 148 w 170"/>
                <a:gd name="T63" fmla="*/ 272 h 280"/>
                <a:gd name="T64" fmla="*/ 148 w 170"/>
                <a:gd name="T65" fmla="*/ 272 h 280"/>
                <a:gd name="T66" fmla="*/ 146 w 170"/>
                <a:gd name="T67" fmla="*/ 274 h 280"/>
                <a:gd name="T68" fmla="*/ 144 w 170"/>
                <a:gd name="T69" fmla="*/ 278 h 280"/>
                <a:gd name="T70" fmla="*/ 142 w 170"/>
                <a:gd name="T71" fmla="*/ 280 h 280"/>
                <a:gd name="T72" fmla="*/ 138 w 170"/>
                <a:gd name="T73" fmla="*/ 280 h 280"/>
                <a:gd name="T74" fmla="*/ 138 w 170"/>
                <a:gd name="T75" fmla="*/ 280 h 280"/>
                <a:gd name="T76" fmla="*/ 42 w 170"/>
                <a:gd name="T77" fmla="*/ 262 h 280"/>
                <a:gd name="T78" fmla="*/ 130 w 170"/>
                <a:gd name="T79" fmla="*/ 262 h 280"/>
                <a:gd name="T80" fmla="*/ 130 w 170"/>
                <a:gd name="T81" fmla="*/ 108 h 280"/>
                <a:gd name="T82" fmla="*/ 130 w 170"/>
                <a:gd name="T83" fmla="*/ 108 h 280"/>
                <a:gd name="T84" fmla="*/ 130 w 170"/>
                <a:gd name="T85" fmla="*/ 104 h 280"/>
                <a:gd name="T86" fmla="*/ 132 w 170"/>
                <a:gd name="T87" fmla="*/ 102 h 280"/>
                <a:gd name="T88" fmla="*/ 134 w 170"/>
                <a:gd name="T89" fmla="*/ 100 h 280"/>
                <a:gd name="T90" fmla="*/ 138 w 170"/>
                <a:gd name="T91" fmla="*/ 98 h 280"/>
                <a:gd name="T92" fmla="*/ 144 w 170"/>
                <a:gd name="T93" fmla="*/ 98 h 280"/>
                <a:gd name="T94" fmla="*/ 86 w 170"/>
                <a:gd name="T95" fmla="*/ 24 h 280"/>
                <a:gd name="T96" fmla="*/ 28 w 170"/>
                <a:gd name="T97" fmla="*/ 98 h 280"/>
                <a:gd name="T98" fmla="*/ 32 w 170"/>
                <a:gd name="T99" fmla="*/ 98 h 280"/>
                <a:gd name="T100" fmla="*/ 32 w 170"/>
                <a:gd name="T101" fmla="*/ 98 h 280"/>
                <a:gd name="T102" fmla="*/ 36 w 170"/>
                <a:gd name="T103" fmla="*/ 100 h 280"/>
                <a:gd name="T104" fmla="*/ 38 w 170"/>
                <a:gd name="T105" fmla="*/ 102 h 280"/>
                <a:gd name="T106" fmla="*/ 40 w 170"/>
                <a:gd name="T107" fmla="*/ 104 h 280"/>
                <a:gd name="T108" fmla="*/ 42 w 170"/>
                <a:gd name="T109" fmla="*/ 108 h 280"/>
                <a:gd name="T110" fmla="*/ 42 w 170"/>
                <a:gd name="T111" fmla="*/ 26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0" h="280">
                  <a:moveTo>
                    <a:pt x="138" y="280"/>
                  </a:moveTo>
                  <a:lnTo>
                    <a:pt x="32" y="280"/>
                  </a:lnTo>
                  <a:lnTo>
                    <a:pt x="32" y="280"/>
                  </a:lnTo>
                  <a:lnTo>
                    <a:pt x="30" y="280"/>
                  </a:lnTo>
                  <a:lnTo>
                    <a:pt x="26" y="278"/>
                  </a:lnTo>
                  <a:lnTo>
                    <a:pt x="24" y="274"/>
                  </a:lnTo>
                  <a:lnTo>
                    <a:pt x="24" y="272"/>
                  </a:lnTo>
                  <a:lnTo>
                    <a:pt x="24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4" y="116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06"/>
                  </a:lnTo>
                  <a:lnTo>
                    <a:pt x="2" y="102"/>
                  </a:lnTo>
                  <a:lnTo>
                    <a:pt x="78" y="4"/>
                  </a:lnTo>
                  <a:lnTo>
                    <a:pt x="78" y="4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90" y="2"/>
                  </a:lnTo>
                  <a:lnTo>
                    <a:pt x="92" y="4"/>
                  </a:lnTo>
                  <a:lnTo>
                    <a:pt x="168" y="102"/>
                  </a:lnTo>
                  <a:lnTo>
                    <a:pt x="168" y="102"/>
                  </a:lnTo>
                  <a:lnTo>
                    <a:pt x="170" y="106"/>
                  </a:lnTo>
                  <a:lnTo>
                    <a:pt x="170" y="112"/>
                  </a:lnTo>
                  <a:lnTo>
                    <a:pt x="170" y="112"/>
                  </a:lnTo>
                  <a:lnTo>
                    <a:pt x="166" y="116"/>
                  </a:lnTo>
                  <a:lnTo>
                    <a:pt x="162" y="116"/>
                  </a:lnTo>
                  <a:lnTo>
                    <a:pt x="148" y="116"/>
                  </a:lnTo>
                  <a:lnTo>
                    <a:pt x="148" y="272"/>
                  </a:lnTo>
                  <a:lnTo>
                    <a:pt x="148" y="272"/>
                  </a:lnTo>
                  <a:lnTo>
                    <a:pt x="146" y="274"/>
                  </a:lnTo>
                  <a:lnTo>
                    <a:pt x="144" y="278"/>
                  </a:lnTo>
                  <a:lnTo>
                    <a:pt x="142" y="280"/>
                  </a:lnTo>
                  <a:lnTo>
                    <a:pt x="138" y="280"/>
                  </a:lnTo>
                  <a:lnTo>
                    <a:pt x="138" y="280"/>
                  </a:lnTo>
                  <a:close/>
                  <a:moveTo>
                    <a:pt x="42" y="262"/>
                  </a:moveTo>
                  <a:lnTo>
                    <a:pt x="130" y="262"/>
                  </a:lnTo>
                  <a:lnTo>
                    <a:pt x="130" y="108"/>
                  </a:lnTo>
                  <a:lnTo>
                    <a:pt x="130" y="108"/>
                  </a:lnTo>
                  <a:lnTo>
                    <a:pt x="130" y="104"/>
                  </a:lnTo>
                  <a:lnTo>
                    <a:pt x="132" y="102"/>
                  </a:lnTo>
                  <a:lnTo>
                    <a:pt x="134" y="100"/>
                  </a:lnTo>
                  <a:lnTo>
                    <a:pt x="138" y="98"/>
                  </a:lnTo>
                  <a:lnTo>
                    <a:pt x="144" y="98"/>
                  </a:lnTo>
                  <a:lnTo>
                    <a:pt x="86" y="24"/>
                  </a:lnTo>
                  <a:lnTo>
                    <a:pt x="28" y="98"/>
                  </a:lnTo>
                  <a:lnTo>
                    <a:pt x="32" y="98"/>
                  </a:lnTo>
                  <a:lnTo>
                    <a:pt x="32" y="98"/>
                  </a:lnTo>
                  <a:lnTo>
                    <a:pt x="36" y="100"/>
                  </a:lnTo>
                  <a:lnTo>
                    <a:pt x="38" y="102"/>
                  </a:lnTo>
                  <a:lnTo>
                    <a:pt x="40" y="104"/>
                  </a:lnTo>
                  <a:lnTo>
                    <a:pt x="42" y="108"/>
                  </a:lnTo>
                  <a:lnTo>
                    <a:pt x="42" y="262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"/>
            <p:cNvSpPr>
              <a:spLocks/>
            </p:cNvSpPr>
            <p:nvPr/>
          </p:nvSpPr>
          <p:spPr bwMode="auto">
            <a:xfrm>
              <a:off x="3580" y="1157"/>
              <a:ext cx="76" cy="134"/>
            </a:xfrm>
            <a:custGeom>
              <a:avLst/>
              <a:gdLst>
                <a:gd name="T0" fmla="*/ 24 w 76"/>
                <a:gd name="T1" fmla="*/ 134 h 134"/>
                <a:gd name="T2" fmla="*/ 14 w 76"/>
                <a:gd name="T3" fmla="*/ 132 h 134"/>
                <a:gd name="T4" fmla="*/ 2 w 76"/>
                <a:gd name="T5" fmla="*/ 120 h 134"/>
                <a:gd name="T6" fmla="*/ 0 w 76"/>
                <a:gd name="T7" fmla="*/ 96 h 134"/>
                <a:gd name="T8" fmla="*/ 18 w 76"/>
                <a:gd name="T9" fmla="*/ 110 h 134"/>
                <a:gd name="T10" fmla="*/ 20 w 76"/>
                <a:gd name="T11" fmla="*/ 114 h 134"/>
                <a:gd name="T12" fmla="*/ 52 w 76"/>
                <a:gd name="T13" fmla="*/ 116 h 134"/>
                <a:gd name="T14" fmla="*/ 56 w 76"/>
                <a:gd name="T15" fmla="*/ 114 h 134"/>
                <a:gd name="T16" fmla="*/ 58 w 76"/>
                <a:gd name="T17" fmla="*/ 82 h 134"/>
                <a:gd name="T18" fmla="*/ 56 w 76"/>
                <a:gd name="T19" fmla="*/ 78 h 134"/>
                <a:gd name="T20" fmla="*/ 24 w 76"/>
                <a:gd name="T21" fmla="*/ 76 h 134"/>
                <a:gd name="T22" fmla="*/ 14 w 76"/>
                <a:gd name="T23" fmla="*/ 74 h 134"/>
                <a:gd name="T24" fmla="*/ 2 w 76"/>
                <a:gd name="T25" fmla="*/ 62 h 134"/>
                <a:gd name="T26" fmla="*/ 0 w 76"/>
                <a:gd name="T27" fmla="*/ 24 h 134"/>
                <a:gd name="T28" fmla="*/ 2 w 76"/>
                <a:gd name="T29" fmla="*/ 14 h 134"/>
                <a:gd name="T30" fmla="*/ 14 w 76"/>
                <a:gd name="T31" fmla="*/ 2 h 134"/>
                <a:gd name="T32" fmla="*/ 52 w 76"/>
                <a:gd name="T33" fmla="*/ 0 h 134"/>
                <a:gd name="T34" fmla="*/ 62 w 76"/>
                <a:gd name="T35" fmla="*/ 2 h 134"/>
                <a:gd name="T36" fmla="*/ 74 w 76"/>
                <a:gd name="T37" fmla="*/ 14 h 134"/>
                <a:gd name="T38" fmla="*/ 76 w 76"/>
                <a:gd name="T39" fmla="*/ 38 h 134"/>
                <a:gd name="T40" fmla="*/ 58 w 76"/>
                <a:gd name="T41" fmla="*/ 24 h 134"/>
                <a:gd name="T42" fmla="*/ 56 w 76"/>
                <a:gd name="T43" fmla="*/ 20 h 134"/>
                <a:gd name="T44" fmla="*/ 24 w 76"/>
                <a:gd name="T45" fmla="*/ 18 h 134"/>
                <a:gd name="T46" fmla="*/ 20 w 76"/>
                <a:gd name="T47" fmla="*/ 20 h 134"/>
                <a:gd name="T48" fmla="*/ 18 w 76"/>
                <a:gd name="T49" fmla="*/ 54 h 134"/>
                <a:gd name="T50" fmla="*/ 20 w 76"/>
                <a:gd name="T51" fmla="*/ 56 h 134"/>
                <a:gd name="T52" fmla="*/ 52 w 76"/>
                <a:gd name="T53" fmla="*/ 58 h 134"/>
                <a:gd name="T54" fmla="*/ 62 w 76"/>
                <a:gd name="T55" fmla="*/ 60 h 134"/>
                <a:gd name="T56" fmla="*/ 74 w 76"/>
                <a:gd name="T57" fmla="*/ 72 h 134"/>
                <a:gd name="T58" fmla="*/ 76 w 76"/>
                <a:gd name="T59" fmla="*/ 110 h 134"/>
                <a:gd name="T60" fmla="*/ 74 w 76"/>
                <a:gd name="T61" fmla="*/ 120 h 134"/>
                <a:gd name="T62" fmla="*/ 62 w 76"/>
                <a:gd name="T63" fmla="*/ 132 h 134"/>
                <a:gd name="T64" fmla="*/ 52 w 76"/>
                <a:gd name="T6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6" h="134">
                  <a:moveTo>
                    <a:pt x="52" y="134"/>
                  </a:moveTo>
                  <a:lnTo>
                    <a:pt x="24" y="134"/>
                  </a:lnTo>
                  <a:lnTo>
                    <a:pt x="24" y="134"/>
                  </a:lnTo>
                  <a:lnTo>
                    <a:pt x="14" y="132"/>
                  </a:lnTo>
                  <a:lnTo>
                    <a:pt x="6" y="128"/>
                  </a:lnTo>
                  <a:lnTo>
                    <a:pt x="2" y="120"/>
                  </a:lnTo>
                  <a:lnTo>
                    <a:pt x="0" y="110"/>
                  </a:lnTo>
                  <a:lnTo>
                    <a:pt x="0" y="96"/>
                  </a:lnTo>
                  <a:lnTo>
                    <a:pt x="18" y="96"/>
                  </a:lnTo>
                  <a:lnTo>
                    <a:pt x="18" y="110"/>
                  </a:lnTo>
                  <a:lnTo>
                    <a:pt x="18" y="110"/>
                  </a:lnTo>
                  <a:lnTo>
                    <a:pt x="20" y="114"/>
                  </a:lnTo>
                  <a:lnTo>
                    <a:pt x="24" y="116"/>
                  </a:lnTo>
                  <a:lnTo>
                    <a:pt x="52" y="116"/>
                  </a:lnTo>
                  <a:lnTo>
                    <a:pt x="52" y="116"/>
                  </a:lnTo>
                  <a:lnTo>
                    <a:pt x="56" y="114"/>
                  </a:lnTo>
                  <a:lnTo>
                    <a:pt x="58" y="110"/>
                  </a:lnTo>
                  <a:lnTo>
                    <a:pt x="58" y="82"/>
                  </a:lnTo>
                  <a:lnTo>
                    <a:pt x="58" y="82"/>
                  </a:lnTo>
                  <a:lnTo>
                    <a:pt x="56" y="78"/>
                  </a:lnTo>
                  <a:lnTo>
                    <a:pt x="52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14" y="74"/>
                  </a:lnTo>
                  <a:lnTo>
                    <a:pt x="6" y="70"/>
                  </a:lnTo>
                  <a:lnTo>
                    <a:pt x="2" y="62"/>
                  </a:lnTo>
                  <a:lnTo>
                    <a:pt x="0" y="5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2" y="2"/>
                  </a:lnTo>
                  <a:lnTo>
                    <a:pt x="70" y="8"/>
                  </a:lnTo>
                  <a:lnTo>
                    <a:pt x="74" y="14"/>
                  </a:lnTo>
                  <a:lnTo>
                    <a:pt x="76" y="24"/>
                  </a:lnTo>
                  <a:lnTo>
                    <a:pt x="76" y="38"/>
                  </a:lnTo>
                  <a:lnTo>
                    <a:pt x="58" y="38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6" y="20"/>
                  </a:lnTo>
                  <a:lnTo>
                    <a:pt x="52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0" y="20"/>
                  </a:lnTo>
                  <a:lnTo>
                    <a:pt x="18" y="2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4" y="58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62" y="60"/>
                  </a:lnTo>
                  <a:lnTo>
                    <a:pt x="70" y="66"/>
                  </a:lnTo>
                  <a:lnTo>
                    <a:pt x="74" y="72"/>
                  </a:lnTo>
                  <a:lnTo>
                    <a:pt x="76" y="82"/>
                  </a:lnTo>
                  <a:lnTo>
                    <a:pt x="76" y="110"/>
                  </a:lnTo>
                  <a:lnTo>
                    <a:pt x="76" y="110"/>
                  </a:lnTo>
                  <a:lnTo>
                    <a:pt x="74" y="120"/>
                  </a:lnTo>
                  <a:lnTo>
                    <a:pt x="70" y="128"/>
                  </a:lnTo>
                  <a:lnTo>
                    <a:pt x="62" y="132"/>
                  </a:lnTo>
                  <a:lnTo>
                    <a:pt x="52" y="134"/>
                  </a:lnTo>
                  <a:lnTo>
                    <a:pt x="52" y="134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14"/>
            <p:cNvSpPr>
              <a:spLocks noChangeArrowheads="1"/>
            </p:cNvSpPr>
            <p:nvPr/>
          </p:nvSpPr>
          <p:spPr bwMode="auto">
            <a:xfrm>
              <a:off x="3608" y="1151"/>
              <a:ext cx="18" cy="16"/>
            </a:xfrm>
            <a:prstGeom prst="rect">
              <a:avLst/>
            </a:pr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15"/>
            <p:cNvSpPr>
              <a:spLocks noChangeArrowheads="1"/>
            </p:cNvSpPr>
            <p:nvPr/>
          </p:nvSpPr>
          <p:spPr bwMode="auto">
            <a:xfrm>
              <a:off x="3608" y="1281"/>
              <a:ext cx="18" cy="16"/>
            </a:xfrm>
            <a:prstGeom prst="rect">
              <a:avLst/>
            </a:pr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Rectangle 16"/>
            <p:cNvSpPr>
              <a:spLocks noChangeArrowheads="1"/>
            </p:cNvSpPr>
            <p:nvPr/>
          </p:nvSpPr>
          <p:spPr bwMode="auto">
            <a:xfrm>
              <a:off x="3540" y="1219"/>
              <a:ext cx="22" cy="18"/>
            </a:xfrm>
            <a:prstGeom prst="rect">
              <a:avLst/>
            </a:pr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Rectangle 17"/>
            <p:cNvSpPr>
              <a:spLocks noChangeArrowheads="1"/>
            </p:cNvSpPr>
            <p:nvPr/>
          </p:nvSpPr>
          <p:spPr bwMode="auto">
            <a:xfrm>
              <a:off x="3670" y="1219"/>
              <a:ext cx="22" cy="18"/>
            </a:xfrm>
            <a:prstGeom prst="rect">
              <a:avLst/>
            </a:pr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8"/>
            <p:cNvSpPr>
              <a:spLocks noEditPoints="1"/>
            </p:cNvSpPr>
            <p:nvPr/>
          </p:nvSpPr>
          <p:spPr bwMode="auto">
            <a:xfrm>
              <a:off x="3558" y="967"/>
              <a:ext cx="124" cy="116"/>
            </a:xfrm>
            <a:custGeom>
              <a:avLst/>
              <a:gdLst>
                <a:gd name="T0" fmla="*/ 104 w 124"/>
                <a:gd name="T1" fmla="*/ 116 h 116"/>
                <a:gd name="T2" fmla="*/ 20 w 124"/>
                <a:gd name="T3" fmla="*/ 116 h 116"/>
                <a:gd name="T4" fmla="*/ 4 w 124"/>
                <a:gd name="T5" fmla="*/ 38 h 116"/>
                <a:gd name="T6" fmla="*/ 4 w 124"/>
                <a:gd name="T7" fmla="*/ 38 h 116"/>
                <a:gd name="T8" fmla="*/ 2 w 124"/>
                <a:gd name="T9" fmla="*/ 32 h 116"/>
                <a:gd name="T10" fmla="*/ 0 w 124"/>
                <a:gd name="T11" fmla="*/ 26 h 116"/>
                <a:gd name="T12" fmla="*/ 2 w 124"/>
                <a:gd name="T13" fmla="*/ 20 h 116"/>
                <a:gd name="T14" fmla="*/ 4 w 124"/>
                <a:gd name="T15" fmla="*/ 14 h 116"/>
                <a:gd name="T16" fmla="*/ 4 w 124"/>
                <a:gd name="T17" fmla="*/ 14 h 116"/>
                <a:gd name="T18" fmla="*/ 8 w 124"/>
                <a:gd name="T19" fmla="*/ 8 h 116"/>
                <a:gd name="T20" fmla="*/ 14 w 124"/>
                <a:gd name="T21" fmla="*/ 4 h 116"/>
                <a:gd name="T22" fmla="*/ 20 w 124"/>
                <a:gd name="T23" fmla="*/ 2 h 116"/>
                <a:gd name="T24" fmla="*/ 26 w 124"/>
                <a:gd name="T25" fmla="*/ 0 h 116"/>
                <a:gd name="T26" fmla="*/ 100 w 124"/>
                <a:gd name="T27" fmla="*/ 0 h 116"/>
                <a:gd name="T28" fmla="*/ 100 w 124"/>
                <a:gd name="T29" fmla="*/ 0 h 116"/>
                <a:gd name="T30" fmla="*/ 106 w 124"/>
                <a:gd name="T31" fmla="*/ 2 h 116"/>
                <a:gd name="T32" fmla="*/ 112 w 124"/>
                <a:gd name="T33" fmla="*/ 4 h 116"/>
                <a:gd name="T34" fmla="*/ 118 w 124"/>
                <a:gd name="T35" fmla="*/ 8 h 116"/>
                <a:gd name="T36" fmla="*/ 122 w 124"/>
                <a:gd name="T37" fmla="*/ 14 h 116"/>
                <a:gd name="T38" fmla="*/ 122 w 124"/>
                <a:gd name="T39" fmla="*/ 14 h 116"/>
                <a:gd name="T40" fmla="*/ 124 w 124"/>
                <a:gd name="T41" fmla="*/ 20 h 116"/>
                <a:gd name="T42" fmla="*/ 124 w 124"/>
                <a:gd name="T43" fmla="*/ 26 h 116"/>
                <a:gd name="T44" fmla="*/ 124 w 124"/>
                <a:gd name="T45" fmla="*/ 32 h 116"/>
                <a:gd name="T46" fmla="*/ 122 w 124"/>
                <a:gd name="T47" fmla="*/ 38 h 116"/>
                <a:gd name="T48" fmla="*/ 104 w 124"/>
                <a:gd name="T49" fmla="*/ 116 h 116"/>
                <a:gd name="T50" fmla="*/ 36 w 124"/>
                <a:gd name="T51" fmla="*/ 98 h 116"/>
                <a:gd name="T52" fmla="*/ 90 w 124"/>
                <a:gd name="T53" fmla="*/ 98 h 116"/>
                <a:gd name="T54" fmla="*/ 106 w 124"/>
                <a:gd name="T55" fmla="*/ 30 h 116"/>
                <a:gd name="T56" fmla="*/ 106 w 124"/>
                <a:gd name="T57" fmla="*/ 30 h 116"/>
                <a:gd name="T58" fmla="*/ 106 w 124"/>
                <a:gd name="T59" fmla="*/ 26 h 116"/>
                <a:gd name="T60" fmla="*/ 106 w 124"/>
                <a:gd name="T61" fmla="*/ 22 h 116"/>
                <a:gd name="T62" fmla="*/ 106 w 124"/>
                <a:gd name="T63" fmla="*/ 22 h 116"/>
                <a:gd name="T64" fmla="*/ 104 w 124"/>
                <a:gd name="T65" fmla="*/ 20 h 116"/>
                <a:gd name="T66" fmla="*/ 100 w 124"/>
                <a:gd name="T67" fmla="*/ 18 h 116"/>
                <a:gd name="T68" fmla="*/ 26 w 124"/>
                <a:gd name="T69" fmla="*/ 18 h 116"/>
                <a:gd name="T70" fmla="*/ 26 w 124"/>
                <a:gd name="T71" fmla="*/ 18 h 116"/>
                <a:gd name="T72" fmla="*/ 22 w 124"/>
                <a:gd name="T73" fmla="*/ 20 h 116"/>
                <a:gd name="T74" fmla="*/ 20 w 124"/>
                <a:gd name="T75" fmla="*/ 22 h 116"/>
                <a:gd name="T76" fmla="*/ 20 w 124"/>
                <a:gd name="T77" fmla="*/ 22 h 116"/>
                <a:gd name="T78" fmla="*/ 18 w 124"/>
                <a:gd name="T79" fmla="*/ 26 h 116"/>
                <a:gd name="T80" fmla="*/ 20 w 124"/>
                <a:gd name="T81" fmla="*/ 30 h 116"/>
                <a:gd name="T82" fmla="*/ 20 w 124"/>
                <a:gd name="T83" fmla="*/ 32 h 116"/>
                <a:gd name="T84" fmla="*/ 36 w 124"/>
                <a:gd name="T85" fmla="*/ 9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4" h="116">
                  <a:moveTo>
                    <a:pt x="104" y="116"/>
                  </a:moveTo>
                  <a:lnTo>
                    <a:pt x="20" y="116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2" y="32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8" y="8"/>
                  </a:lnTo>
                  <a:lnTo>
                    <a:pt x="14" y="4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06" y="2"/>
                  </a:lnTo>
                  <a:lnTo>
                    <a:pt x="112" y="4"/>
                  </a:lnTo>
                  <a:lnTo>
                    <a:pt x="118" y="8"/>
                  </a:lnTo>
                  <a:lnTo>
                    <a:pt x="122" y="14"/>
                  </a:lnTo>
                  <a:lnTo>
                    <a:pt x="122" y="14"/>
                  </a:lnTo>
                  <a:lnTo>
                    <a:pt x="124" y="20"/>
                  </a:lnTo>
                  <a:lnTo>
                    <a:pt x="124" y="26"/>
                  </a:lnTo>
                  <a:lnTo>
                    <a:pt x="124" y="32"/>
                  </a:lnTo>
                  <a:lnTo>
                    <a:pt x="122" y="38"/>
                  </a:lnTo>
                  <a:lnTo>
                    <a:pt x="104" y="116"/>
                  </a:lnTo>
                  <a:close/>
                  <a:moveTo>
                    <a:pt x="36" y="98"/>
                  </a:moveTo>
                  <a:lnTo>
                    <a:pt x="90" y="98"/>
                  </a:lnTo>
                  <a:lnTo>
                    <a:pt x="106" y="30"/>
                  </a:lnTo>
                  <a:lnTo>
                    <a:pt x="106" y="30"/>
                  </a:lnTo>
                  <a:lnTo>
                    <a:pt x="106" y="26"/>
                  </a:lnTo>
                  <a:lnTo>
                    <a:pt x="106" y="22"/>
                  </a:lnTo>
                  <a:lnTo>
                    <a:pt x="106" y="22"/>
                  </a:lnTo>
                  <a:lnTo>
                    <a:pt x="104" y="20"/>
                  </a:lnTo>
                  <a:lnTo>
                    <a:pt x="100" y="1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2" y="20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18" y="26"/>
                  </a:lnTo>
                  <a:lnTo>
                    <a:pt x="20" y="30"/>
                  </a:lnTo>
                  <a:lnTo>
                    <a:pt x="20" y="32"/>
                  </a:lnTo>
                  <a:lnTo>
                    <a:pt x="36" y="98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9"/>
            <p:cNvSpPr>
              <a:spLocks/>
            </p:cNvSpPr>
            <p:nvPr/>
          </p:nvSpPr>
          <p:spPr bwMode="auto">
            <a:xfrm>
              <a:off x="3540" y="1065"/>
              <a:ext cx="232" cy="312"/>
            </a:xfrm>
            <a:custGeom>
              <a:avLst/>
              <a:gdLst>
                <a:gd name="T0" fmla="*/ 80 w 232"/>
                <a:gd name="T1" fmla="*/ 312 h 312"/>
                <a:gd name="T2" fmla="*/ 42 w 232"/>
                <a:gd name="T3" fmla="*/ 310 h 312"/>
                <a:gd name="T4" fmla="*/ 6 w 232"/>
                <a:gd name="T5" fmla="*/ 300 h 312"/>
                <a:gd name="T6" fmla="*/ 12 w 232"/>
                <a:gd name="T7" fmla="*/ 284 h 312"/>
                <a:gd name="T8" fmla="*/ 44 w 232"/>
                <a:gd name="T9" fmla="*/ 292 h 312"/>
                <a:gd name="T10" fmla="*/ 80 w 232"/>
                <a:gd name="T11" fmla="*/ 294 h 312"/>
                <a:gd name="T12" fmla="*/ 104 w 232"/>
                <a:gd name="T13" fmla="*/ 294 h 312"/>
                <a:gd name="T14" fmla="*/ 144 w 232"/>
                <a:gd name="T15" fmla="*/ 286 h 312"/>
                <a:gd name="T16" fmla="*/ 176 w 232"/>
                <a:gd name="T17" fmla="*/ 270 h 312"/>
                <a:gd name="T18" fmla="*/ 198 w 232"/>
                <a:gd name="T19" fmla="*/ 250 h 312"/>
                <a:gd name="T20" fmla="*/ 206 w 232"/>
                <a:gd name="T21" fmla="*/ 236 h 312"/>
                <a:gd name="T22" fmla="*/ 214 w 232"/>
                <a:gd name="T23" fmla="*/ 212 h 312"/>
                <a:gd name="T24" fmla="*/ 212 w 232"/>
                <a:gd name="T25" fmla="*/ 188 h 312"/>
                <a:gd name="T26" fmla="*/ 204 w 232"/>
                <a:gd name="T27" fmla="*/ 162 h 312"/>
                <a:gd name="T28" fmla="*/ 186 w 232"/>
                <a:gd name="T29" fmla="*/ 136 h 312"/>
                <a:gd name="T30" fmla="*/ 154 w 232"/>
                <a:gd name="T31" fmla="*/ 94 h 312"/>
                <a:gd name="T32" fmla="*/ 116 w 232"/>
                <a:gd name="T33" fmla="*/ 34 h 312"/>
                <a:gd name="T34" fmla="*/ 52 w 232"/>
                <a:gd name="T35" fmla="*/ 18 h 312"/>
                <a:gd name="T36" fmla="*/ 40 w 232"/>
                <a:gd name="T37" fmla="*/ 42 h 312"/>
                <a:gd name="T38" fmla="*/ 14 w 232"/>
                <a:gd name="T39" fmla="*/ 84 h 312"/>
                <a:gd name="T40" fmla="*/ 0 w 232"/>
                <a:gd name="T41" fmla="*/ 72 h 312"/>
                <a:gd name="T42" fmla="*/ 30 w 232"/>
                <a:gd name="T43" fmla="*/ 24 h 312"/>
                <a:gd name="T44" fmla="*/ 40 w 232"/>
                <a:gd name="T45" fmla="*/ 0 h 312"/>
                <a:gd name="T46" fmla="*/ 124 w 232"/>
                <a:gd name="T47" fmla="*/ 6 h 312"/>
                <a:gd name="T48" fmla="*/ 128 w 232"/>
                <a:gd name="T49" fmla="*/ 14 h 312"/>
                <a:gd name="T50" fmla="*/ 162 w 232"/>
                <a:gd name="T51" fmla="*/ 74 h 312"/>
                <a:gd name="T52" fmla="*/ 200 w 232"/>
                <a:gd name="T53" fmla="*/ 124 h 312"/>
                <a:gd name="T54" fmla="*/ 212 w 232"/>
                <a:gd name="T55" fmla="*/ 140 h 312"/>
                <a:gd name="T56" fmla="*/ 226 w 232"/>
                <a:gd name="T57" fmla="*/ 170 h 312"/>
                <a:gd name="T58" fmla="*/ 232 w 232"/>
                <a:gd name="T59" fmla="*/ 200 h 312"/>
                <a:gd name="T60" fmla="*/ 228 w 232"/>
                <a:gd name="T61" fmla="*/ 230 h 312"/>
                <a:gd name="T62" fmla="*/ 224 w 232"/>
                <a:gd name="T63" fmla="*/ 244 h 312"/>
                <a:gd name="T64" fmla="*/ 202 w 232"/>
                <a:gd name="T65" fmla="*/ 274 h 312"/>
                <a:gd name="T66" fmla="*/ 170 w 232"/>
                <a:gd name="T67" fmla="*/ 294 h 312"/>
                <a:gd name="T68" fmla="*/ 130 w 232"/>
                <a:gd name="T69" fmla="*/ 308 h 312"/>
                <a:gd name="T70" fmla="*/ 80 w 232"/>
                <a:gd name="T71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2" h="312">
                  <a:moveTo>
                    <a:pt x="80" y="312"/>
                  </a:moveTo>
                  <a:lnTo>
                    <a:pt x="80" y="312"/>
                  </a:lnTo>
                  <a:lnTo>
                    <a:pt x="60" y="312"/>
                  </a:lnTo>
                  <a:lnTo>
                    <a:pt x="42" y="310"/>
                  </a:lnTo>
                  <a:lnTo>
                    <a:pt x="24" y="306"/>
                  </a:lnTo>
                  <a:lnTo>
                    <a:pt x="6" y="300"/>
                  </a:lnTo>
                  <a:lnTo>
                    <a:pt x="12" y="284"/>
                  </a:lnTo>
                  <a:lnTo>
                    <a:pt x="12" y="284"/>
                  </a:lnTo>
                  <a:lnTo>
                    <a:pt x="28" y="288"/>
                  </a:lnTo>
                  <a:lnTo>
                    <a:pt x="44" y="292"/>
                  </a:lnTo>
                  <a:lnTo>
                    <a:pt x="62" y="294"/>
                  </a:lnTo>
                  <a:lnTo>
                    <a:pt x="80" y="294"/>
                  </a:lnTo>
                  <a:lnTo>
                    <a:pt x="80" y="294"/>
                  </a:lnTo>
                  <a:lnTo>
                    <a:pt x="104" y="294"/>
                  </a:lnTo>
                  <a:lnTo>
                    <a:pt x="124" y="290"/>
                  </a:lnTo>
                  <a:lnTo>
                    <a:pt x="144" y="286"/>
                  </a:lnTo>
                  <a:lnTo>
                    <a:pt x="160" y="280"/>
                  </a:lnTo>
                  <a:lnTo>
                    <a:pt x="176" y="270"/>
                  </a:lnTo>
                  <a:lnTo>
                    <a:pt x="188" y="260"/>
                  </a:lnTo>
                  <a:lnTo>
                    <a:pt x="198" y="250"/>
                  </a:lnTo>
                  <a:lnTo>
                    <a:pt x="206" y="236"/>
                  </a:lnTo>
                  <a:lnTo>
                    <a:pt x="206" y="236"/>
                  </a:lnTo>
                  <a:lnTo>
                    <a:pt x="212" y="224"/>
                  </a:lnTo>
                  <a:lnTo>
                    <a:pt x="214" y="212"/>
                  </a:lnTo>
                  <a:lnTo>
                    <a:pt x="214" y="200"/>
                  </a:lnTo>
                  <a:lnTo>
                    <a:pt x="212" y="188"/>
                  </a:lnTo>
                  <a:lnTo>
                    <a:pt x="208" y="174"/>
                  </a:lnTo>
                  <a:lnTo>
                    <a:pt x="204" y="162"/>
                  </a:lnTo>
                  <a:lnTo>
                    <a:pt x="196" y="148"/>
                  </a:lnTo>
                  <a:lnTo>
                    <a:pt x="186" y="136"/>
                  </a:lnTo>
                  <a:lnTo>
                    <a:pt x="186" y="136"/>
                  </a:lnTo>
                  <a:lnTo>
                    <a:pt x="154" y="94"/>
                  </a:lnTo>
                  <a:lnTo>
                    <a:pt x="132" y="58"/>
                  </a:lnTo>
                  <a:lnTo>
                    <a:pt x="116" y="34"/>
                  </a:lnTo>
                  <a:lnTo>
                    <a:pt x="110" y="18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40" y="42"/>
                  </a:lnTo>
                  <a:lnTo>
                    <a:pt x="30" y="60"/>
                  </a:lnTo>
                  <a:lnTo>
                    <a:pt x="14" y="84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8" y="44"/>
                  </a:lnTo>
                  <a:lnTo>
                    <a:pt x="30" y="24"/>
                  </a:lnTo>
                  <a:lnTo>
                    <a:pt x="38" y="6"/>
                  </a:lnTo>
                  <a:lnTo>
                    <a:pt x="40" y="0"/>
                  </a:lnTo>
                  <a:lnTo>
                    <a:pt x="122" y="0"/>
                  </a:lnTo>
                  <a:lnTo>
                    <a:pt x="124" y="6"/>
                  </a:lnTo>
                  <a:lnTo>
                    <a:pt x="124" y="6"/>
                  </a:lnTo>
                  <a:lnTo>
                    <a:pt x="128" y="14"/>
                  </a:lnTo>
                  <a:lnTo>
                    <a:pt x="140" y="38"/>
                  </a:lnTo>
                  <a:lnTo>
                    <a:pt x="162" y="74"/>
                  </a:lnTo>
                  <a:lnTo>
                    <a:pt x="180" y="98"/>
                  </a:lnTo>
                  <a:lnTo>
                    <a:pt x="200" y="124"/>
                  </a:lnTo>
                  <a:lnTo>
                    <a:pt x="200" y="124"/>
                  </a:lnTo>
                  <a:lnTo>
                    <a:pt x="212" y="140"/>
                  </a:lnTo>
                  <a:lnTo>
                    <a:pt x="220" y="154"/>
                  </a:lnTo>
                  <a:lnTo>
                    <a:pt x="226" y="170"/>
                  </a:lnTo>
                  <a:lnTo>
                    <a:pt x="230" y="186"/>
                  </a:lnTo>
                  <a:lnTo>
                    <a:pt x="232" y="200"/>
                  </a:lnTo>
                  <a:lnTo>
                    <a:pt x="232" y="216"/>
                  </a:lnTo>
                  <a:lnTo>
                    <a:pt x="228" y="230"/>
                  </a:lnTo>
                  <a:lnTo>
                    <a:pt x="224" y="244"/>
                  </a:lnTo>
                  <a:lnTo>
                    <a:pt x="224" y="244"/>
                  </a:lnTo>
                  <a:lnTo>
                    <a:pt x="214" y="260"/>
                  </a:lnTo>
                  <a:lnTo>
                    <a:pt x="202" y="274"/>
                  </a:lnTo>
                  <a:lnTo>
                    <a:pt x="188" y="284"/>
                  </a:lnTo>
                  <a:lnTo>
                    <a:pt x="170" y="294"/>
                  </a:lnTo>
                  <a:lnTo>
                    <a:pt x="152" y="302"/>
                  </a:lnTo>
                  <a:lnTo>
                    <a:pt x="130" y="308"/>
                  </a:lnTo>
                  <a:lnTo>
                    <a:pt x="106" y="310"/>
                  </a:lnTo>
                  <a:lnTo>
                    <a:pt x="80" y="312"/>
                  </a:lnTo>
                  <a:lnTo>
                    <a:pt x="80" y="312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0"/>
            <p:cNvSpPr>
              <a:spLocks/>
            </p:cNvSpPr>
            <p:nvPr/>
          </p:nvSpPr>
          <p:spPr bwMode="auto">
            <a:xfrm>
              <a:off x="3470" y="1065"/>
              <a:ext cx="232" cy="312"/>
            </a:xfrm>
            <a:custGeom>
              <a:avLst/>
              <a:gdLst>
                <a:gd name="T0" fmla="*/ 152 w 232"/>
                <a:gd name="T1" fmla="*/ 312 h 312"/>
                <a:gd name="T2" fmla="*/ 102 w 232"/>
                <a:gd name="T3" fmla="*/ 308 h 312"/>
                <a:gd name="T4" fmla="*/ 62 w 232"/>
                <a:gd name="T5" fmla="*/ 294 h 312"/>
                <a:gd name="T6" fmla="*/ 30 w 232"/>
                <a:gd name="T7" fmla="*/ 274 h 312"/>
                <a:gd name="T8" fmla="*/ 8 w 232"/>
                <a:gd name="T9" fmla="*/ 244 h 312"/>
                <a:gd name="T10" fmla="*/ 4 w 232"/>
                <a:gd name="T11" fmla="*/ 230 h 312"/>
                <a:gd name="T12" fmla="*/ 0 w 232"/>
                <a:gd name="T13" fmla="*/ 200 h 312"/>
                <a:gd name="T14" fmla="*/ 6 w 232"/>
                <a:gd name="T15" fmla="*/ 170 h 312"/>
                <a:gd name="T16" fmla="*/ 20 w 232"/>
                <a:gd name="T17" fmla="*/ 140 h 312"/>
                <a:gd name="T18" fmla="*/ 32 w 232"/>
                <a:gd name="T19" fmla="*/ 124 h 312"/>
                <a:gd name="T20" fmla="*/ 70 w 232"/>
                <a:gd name="T21" fmla="*/ 74 h 312"/>
                <a:gd name="T22" fmla="*/ 104 w 232"/>
                <a:gd name="T23" fmla="*/ 14 h 312"/>
                <a:gd name="T24" fmla="*/ 110 w 232"/>
                <a:gd name="T25" fmla="*/ 0 h 312"/>
                <a:gd name="T26" fmla="*/ 194 w 232"/>
                <a:gd name="T27" fmla="*/ 6 h 312"/>
                <a:gd name="T28" fmla="*/ 202 w 232"/>
                <a:gd name="T29" fmla="*/ 24 h 312"/>
                <a:gd name="T30" fmla="*/ 232 w 232"/>
                <a:gd name="T31" fmla="*/ 74 h 312"/>
                <a:gd name="T32" fmla="*/ 218 w 232"/>
                <a:gd name="T33" fmla="*/ 84 h 312"/>
                <a:gd name="T34" fmla="*/ 192 w 232"/>
                <a:gd name="T35" fmla="*/ 42 h 312"/>
                <a:gd name="T36" fmla="*/ 122 w 232"/>
                <a:gd name="T37" fmla="*/ 18 h 312"/>
                <a:gd name="T38" fmla="*/ 116 w 232"/>
                <a:gd name="T39" fmla="*/ 34 h 312"/>
                <a:gd name="T40" fmla="*/ 78 w 232"/>
                <a:gd name="T41" fmla="*/ 94 h 312"/>
                <a:gd name="T42" fmla="*/ 46 w 232"/>
                <a:gd name="T43" fmla="*/ 136 h 312"/>
                <a:gd name="T44" fmla="*/ 28 w 232"/>
                <a:gd name="T45" fmla="*/ 162 h 312"/>
                <a:gd name="T46" fmla="*/ 20 w 232"/>
                <a:gd name="T47" fmla="*/ 188 h 312"/>
                <a:gd name="T48" fmla="*/ 18 w 232"/>
                <a:gd name="T49" fmla="*/ 212 h 312"/>
                <a:gd name="T50" fmla="*/ 26 w 232"/>
                <a:gd name="T51" fmla="*/ 236 h 312"/>
                <a:gd name="T52" fmla="*/ 34 w 232"/>
                <a:gd name="T53" fmla="*/ 250 h 312"/>
                <a:gd name="T54" fmla="*/ 56 w 232"/>
                <a:gd name="T55" fmla="*/ 270 h 312"/>
                <a:gd name="T56" fmla="*/ 88 w 232"/>
                <a:gd name="T57" fmla="*/ 286 h 312"/>
                <a:gd name="T58" fmla="*/ 128 w 232"/>
                <a:gd name="T59" fmla="*/ 294 h 312"/>
                <a:gd name="T60" fmla="*/ 152 w 232"/>
                <a:gd name="T61" fmla="*/ 294 h 312"/>
                <a:gd name="T62" fmla="*/ 188 w 232"/>
                <a:gd name="T63" fmla="*/ 292 h 312"/>
                <a:gd name="T64" fmla="*/ 220 w 232"/>
                <a:gd name="T65" fmla="*/ 284 h 312"/>
                <a:gd name="T66" fmla="*/ 226 w 232"/>
                <a:gd name="T67" fmla="*/ 300 h 312"/>
                <a:gd name="T68" fmla="*/ 190 w 232"/>
                <a:gd name="T69" fmla="*/ 310 h 312"/>
                <a:gd name="T70" fmla="*/ 152 w 232"/>
                <a:gd name="T71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2" h="312">
                  <a:moveTo>
                    <a:pt x="152" y="312"/>
                  </a:moveTo>
                  <a:lnTo>
                    <a:pt x="152" y="312"/>
                  </a:lnTo>
                  <a:lnTo>
                    <a:pt x="126" y="310"/>
                  </a:lnTo>
                  <a:lnTo>
                    <a:pt x="102" y="308"/>
                  </a:lnTo>
                  <a:lnTo>
                    <a:pt x="80" y="302"/>
                  </a:lnTo>
                  <a:lnTo>
                    <a:pt x="62" y="294"/>
                  </a:lnTo>
                  <a:lnTo>
                    <a:pt x="44" y="284"/>
                  </a:lnTo>
                  <a:lnTo>
                    <a:pt x="30" y="274"/>
                  </a:lnTo>
                  <a:lnTo>
                    <a:pt x="18" y="260"/>
                  </a:lnTo>
                  <a:lnTo>
                    <a:pt x="8" y="244"/>
                  </a:lnTo>
                  <a:lnTo>
                    <a:pt x="8" y="244"/>
                  </a:lnTo>
                  <a:lnTo>
                    <a:pt x="4" y="230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2" y="186"/>
                  </a:lnTo>
                  <a:lnTo>
                    <a:pt x="6" y="170"/>
                  </a:lnTo>
                  <a:lnTo>
                    <a:pt x="12" y="154"/>
                  </a:lnTo>
                  <a:lnTo>
                    <a:pt x="20" y="14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52" y="98"/>
                  </a:lnTo>
                  <a:lnTo>
                    <a:pt x="70" y="74"/>
                  </a:lnTo>
                  <a:lnTo>
                    <a:pt x="92" y="38"/>
                  </a:lnTo>
                  <a:lnTo>
                    <a:pt x="104" y="14"/>
                  </a:lnTo>
                  <a:lnTo>
                    <a:pt x="108" y="6"/>
                  </a:lnTo>
                  <a:lnTo>
                    <a:pt x="110" y="0"/>
                  </a:lnTo>
                  <a:lnTo>
                    <a:pt x="192" y="0"/>
                  </a:lnTo>
                  <a:lnTo>
                    <a:pt x="194" y="6"/>
                  </a:lnTo>
                  <a:lnTo>
                    <a:pt x="194" y="6"/>
                  </a:lnTo>
                  <a:lnTo>
                    <a:pt x="202" y="24"/>
                  </a:lnTo>
                  <a:lnTo>
                    <a:pt x="214" y="44"/>
                  </a:lnTo>
                  <a:lnTo>
                    <a:pt x="232" y="74"/>
                  </a:lnTo>
                  <a:lnTo>
                    <a:pt x="218" y="84"/>
                  </a:lnTo>
                  <a:lnTo>
                    <a:pt x="218" y="84"/>
                  </a:lnTo>
                  <a:lnTo>
                    <a:pt x="202" y="62"/>
                  </a:lnTo>
                  <a:lnTo>
                    <a:pt x="192" y="42"/>
                  </a:lnTo>
                  <a:lnTo>
                    <a:pt x="180" y="18"/>
                  </a:lnTo>
                  <a:lnTo>
                    <a:pt x="122" y="18"/>
                  </a:lnTo>
                  <a:lnTo>
                    <a:pt x="122" y="18"/>
                  </a:lnTo>
                  <a:lnTo>
                    <a:pt x="116" y="34"/>
                  </a:lnTo>
                  <a:lnTo>
                    <a:pt x="100" y="58"/>
                  </a:lnTo>
                  <a:lnTo>
                    <a:pt x="78" y="94"/>
                  </a:lnTo>
                  <a:lnTo>
                    <a:pt x="46" y="136"/>
                  </a:lnTo>
                  <a:lnTo>
                    <a:pt x="46" y="136"/>
                  </a:lnTo>
                  <a:lnTo>
                    <a:pt x="36" y="148"/>
                  </a:lnTo>
                  <a:lnTo>
                    <a:pt x="28" y="162"/>
                  </a:lnTo>
                  <a:lnTo>
                    <a:pt x="24" y="174"/>
                  </a:lnTo>
                  <a:lnTo>
                    <a:pt x="20" y="188"/>
                  </a:lnTo>
                  <a:lnTo>
                    <a:pt x="18" y="200"/>
                  </a:lnTo>
                  <a:lnTo>
                    <a:pt x="18" y="212"/>
                  </a:lnTo>
                  <a:lnTo>
                    <a:pt x="20" y="224"/>
                  </a:lnTo>
                  <a:lnTo>
                    <a:pt x="26" y="236"/>
                  </a:lnTo>
                  <a:lnTo>
                    <a:pt x="26" y="236"/>
                  </a:lnTo>
                  <a:lnTo>
                    <a:pt x="34" y="250"/>
                  </a:lnTo>
                  <a:lnTo>
                    <a:pt x="44" y="260"/>
                  </a:lnTo>
                  <a:lnTo>
                    <a:pt x="56" y="270"/>
                  </a:lnTo>
                  <a:lnTo>
                    <a:pt x="72" y="280"/>
                  </a:lnTo>
                  <a:lnTo>
                    <a:pt x="88" y="286"/>
                  </a:lnTo>
                  <a:lnTo>
                    <a:pt x="108" y="290"/>
                  </a:lnTo>
                  <a:lnTo>
                    <a:pt x="128" y="294"/>
                  </a:lnTo>
                  <a:lnTo>
                    <a:pt x="152" y="294"/>
                  </a:lnTo>
                  <a:lnTo>
                    <a:pt x="152" y="294"/>
                  </a:lnTo>
                  <a:lnTo>
                    <a:pt x="170" y="294"/>
                  </a:lnTo>
                  <a:lnTo>
                    <a:pt x="188" y="292"/>
                  </a:lnTo>
                  <a:lnTo>
                    <a:pt x="204" y="288"/>
                  </a:lnTo>
                  <a:lnTo>
                    <a:pt x="220" y="284"/>
                  </a:lnTo>
                  <a:lnTo>
                    <a:pt x="226" y="300"/>
                  </a:lnTo>
                  <a:lnTo>
                    <a:pt x="226" y="300"/>
                  </a:lnTo>
                  <a:lnTo>
                    <a:pt x="210" y="306"/>
                  </a:lnTo>
                  <a:lnTo>
                    <a:pt x="190" y="310"/>
                  </a:lnTo>
                  <a:lnTo>
                    <a:pt x="172" y="312"/>
                  </a:lnTo>
                  <a:lnTo>
                    <a:pt x="152" y="312"/>
                  </a:lnTo>
                  <a:lnTo>
                    <a:pt x="152" y="312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1"/>
            <p:cNvSpPr>
              <a:spLocks/>
            </p:cNvSpPr>
            <p:nvPr/>
          </p:nvSpPr>
          <p:spPr bwMode="auto">
            <a:xfrm>
              <a:off x="3284" y="827"/>
              <a:ext cx="286" cy="314"/>
            </a:xfrm>
            <a:custGeom>
              <a:avLst/>
              <a:gdLst>
                <a:gd name="T0" fmla="*/ 60 w 286"/>
                <a:gd name="T1" fmla="*/ 314 h 314"/>
                <a:gd name="T2" fmla="*/ 60 w 286"/>
                <a:gd name="T3" fmla="*/ 314 h 314"/>
                <a:gd name="T4" fmla="*/ 58 w 286"/>
                <a:gd name="T5" fmla="*/ 312 h 314"/>
                <a:gd name="T6" fmla="*/ 54 w 286"/>
                <a:gd name="T7" fmla="*/ 310 h 314"/>
                <a:gd name="T8" fmla="*/ 52 w 286"/>
                <a:gd name="T9" fmla="*/ 308 h 314"/>
                <a:gd name="T10" fmla="*/ 52 w 286"/>
                <a:gd name="T11" fmla="*/ 304 h 314"/>
                <a:gd name="T12" fmla="*/ 52 w 286"/>
                <a:gd name="T13" fmla="*/ 214 h 314"/>
                <a:gd name="T14" fmla="*/ 20 w 286"/>
                <a:gd name="T15" fmla="*/ 214 h 314"/>
                <a:gd name="T16" fmla="*/ 20 w 286"/>
                <a:gd name="T17" fmla="*/ 214 h 314"/>
                <a:gd name="T18" fmla="*/ 16 w 286"/>
                <a:gd name="T19" fmla="*/ 212 h 314"/>
                <a:gd name="T20" fmla="*/ 10 w 286"/>
                <a:gd name="T21" fmla="*/ 210 h 314"/>
                <a:gd name="T22" fmla="*/ 6 w 286"/>
                <a:gd name="T23" fmla="*/ 208 h 314"/>
                <a:gd name="T24" fmla="*/ 2 w 286"/>
                <a:gd name="T25" fmla="*/ 202 h 314"/>
                <a:gd name="T26" fmla="*/ 2 w 286"/>
                <a:gd name="T27" fmla="*/ 202 h 314"/>
                <a:gd name="T28" fmla="*/ 0 w 286"/>
                <a:gd name="T29" fmla="*/ 198 h 314"/>
                <a:gd name="T30" fmla="*/ 0 w 286"/>
                <a:gd name="T31" fmla="*/ 192 h 314"/>
                <a:gd name="T32" fmla="*/ 2 w 286"/>
                <a:gd name="T33" fmla="*/ 186 h 314"/>
                <a:gd name="T34" fmla="*/ 4 w 286"/>
                <a:gd name="T35" fmla="*/ 182 h 314"/>
                <a:gd name="T36" fmla="*/ 140 w 286"/>
                <a:gd name="T37" fmla="*/ 8 h 314"/>
                <a:gd name="T38" fmla="*/ 140 w 286"/>
                <a:gd name="T39" fmla="*/ 8 h 314"/>
                <a:gd name="T40" fmla="*/ 146 w 286"/>
                <a:gd name="T41" fmla="*/ 2 h 314"/>
                <a:gd name="T42" fmla="*/ 154 w 286"/>
                <a:gd name="T43" fmla="*/ 0 h 314"/>
                <a:gd name="T44" fmla="*/ 164 w 286"/>
                <a:gd name="T45" fmla="*/ 2 h 314"/>
                <a:gd name="T46" fmla="*/ 170 w 286"/>
                <a:gd name="T47" fmla="*/ 8 h 314"/>
                <a:gd name="T48" fmla="*/ 286 w 286"/>
                <a:gd name="T49" fmla="*/ 156 h 314"/>
                <a:gd name="T50" fmla="*/ 286 w 286"/>
                <a:gd name="T51" fmla="*/ 156 h 314"/>
                <a:gd name="T52" fmla="*/ 286 w 286"/>
                <a:gd name="T53" fmla="*/ 160 h 314"/>
                <a:gd name="T54" fmla="*/ 286 w 286"/>
                <a:gd name="T55" fmla="*/ 162 h 314"/>
                <a:gd name="T56" fmla="*/ 286 w 286"/>
                <a:gd name="T57" fmla="*/ 166 h 314"/>
                <a:gd name="T58" fmla="*/ 284 w 286"/>
                <a:gd name="T59" fmla="*/ 168 h 314"/>
                <a:gd name="T60" fmla="*/ 284 w 286"/>
                <a:gd name="T61" fmla="*/ 168 h 314"/>
                <a:gd name="T62" fmla="*/ 280 w 286"/>
                <a:gd name="T63" fmla="*/ 170 h 314"/>
                <a:gd name="T64" fmla="*/ 276 w 286"/>
                <a:gd name="T65" fmla="*/ 170 h 314"/>
                <a:gd name="T66" fmla="*/ 274 w 286"/>
                <a:gd name="T67" fmla="*/ 170 h 314"/>
                <a:gd name="T68" fmla="*/ 270 w 286"/>
                <a:gd name="T69" fmla="*/ 166 h 314"/>
                <a:gd name="T70" fmla="*/ 156 w 286"/>
                <a:gd name="T71" fmla="*/ 20 h 314"/>
                <a:gd name="T72" fmla="*/ 156 w 286"/>
                <a:gd name="T73" fmla="*/ 20 h 314"/>
                <a:gd name="T74" fmla="*/ 154 w 286"/>
                <a:gd name="T75" fmla="*/ 20 h 314"/>
                <a:gd name="T76" fmla="*/ 154 w 286"/>
                <a:gd name="T77" fmla="*/ 20 h 314"/>
                <a:gd name="T78" fmla="*/ 154 w 286"/>
                <a:gd name="T79" fmla="*/ 20 h 314"/>
                <a:gd name="T80" fmla="*/ 20 w 286"/>
                <a:gd name="T81" fmla="*/ 192 h 314"/>
                <a:gd name="T82" fmla="*/ 20 w 286"/>
                <a:gd name="T83" fmla="*/ 192 h 314"/>
                <a:gd name="T84" fmla="*/ 18 w 286"/>
                <a:gd name="T85" fmla="*/ 194 h 314"/>
                <a:gd name="T86" fmla="*/ 18 w 286"/>
                <a:gd name="T87" fmla="*/ 194 h 314"/>
                <a:gd name="T88" fmla="*/ 20 w 286"/>
                <a:gd name="T89" fmla="*/ 196 h 314"/>
                <a:gd name="T90" fmla="*/ 60 w 286"/>
                <a:gd name="T91" fmla="*/ 196 h 314"/>
                <a:gd name="T92" fmla="*/ 60 w 286"/>
                <a:gd name="T93" fmla="*/ 196 h 314"/>
                <a:gd name="T94" fmla="*/ 64 w 286"/>
                <a:gd name="T95" fmla="*/ 196 h 314"/>
                <a:gd name="T96" fmla="*/ 68 w 286"/>
                <a:gd name="T97" fmla="*/ 198 h 314"/>
                <a:gd name="T98" fmla="*/ 70 w 286"/>
                <a:gd name="T99" fmla="*/ 202 h 314"/>
                <a:gd name="T100" fmla="*/ 70 w 286"/>
                <a:gd name="T101" fmla="*/ 204 h 314"/>
                <a:gd name="T102" fmla="*/ 70 w 286"/>
                <a:gd name="T103" fmla="*/ 304 h 314"/>
                <a:gd name="T104" fmla="*/ 70 w 286"/>
                <a:gd name="T105" fmla="*/ 304 h 314"/>
                <a:gd name="T106" fmla="*/ 70 w 286"/>
                <a:gd name="T107" fmla="*/ 308 h 314"/>
                <a:gd name="T108" fmla="*/ 68 w 286"/>
                <a:gd name="T109" fmla="*/ 310 h 314"/>
                <a:gd name="T110" fmla="*/ 64 w 286"/>
                <a:gd name="T111" fmla="*/ 312 h 314"/>
                <a:gd name="T112" fmla="*/ 60 w 286"/>
                <a:gd name="T113" fmla="*/ 314 h 314"/>
                <a:gd name="T114" fmla="*/ 60 w 286"/>
                <a:gd name="T115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6" h="314">
                  <a:moveTo>
                    <a:pt x="60" y="314"/>
                  </a:moveTo>
                  <a:lnTo>
                    <a:pt x="60" y="314"/>
                  </a:lnTo>
                  <a:lnTo>
                    <a:pt x="58" y="312"/>
                  </a:lnTo>
                  <a:lnTo>
                    <a:pt x="54" y="310"/>
                  </a:lnTo>
                  <a:lnTo>
                    <a:pt x="52" y="308"/>
                  </a:lnTo>
                  <a:lnTo>
                    <a:pt x="52" y="304"/>
                  </a:lnTo>
                  <a:lnTo>
                    <a:pt x="52" y="214"/>
                  </a:lnTo>
                  <a:lnTo>
                    <a:pt x="20" y="214"/>
                  </a:lnTo>
                  <a:lnTo>
                    <a:pt x="20" y="214"/>
                  </a:lnTo>
                  <a:lnTo>
                    <a:pt x="16" y="212"/>
                  </a:lnTo>
                  <a:lnTo>
                    <a:pt x="10" y="210"/>
                  </a:lnTo>
                  <a:lnTo>
                    <a:pt x="6" y="208"/>
                  </a:lnTo>
                  <a:lnTo>
                    <a:pt x="2" y="202"/>
                  </a:lnTo>
                  <a:lnTo>
                    <a:pt x="2" y="202"/>
                  </a:lnTo>
                  <a:lnTo>
                    <a:pt x="0" y="198"/>
                  </a:lnTo>
                  <a:lnTo>
                    <a:pt x="0" y="192"/>
                  </a:lnTo>
                  <a:lnTo>
                    <a:pt x="2" y="186"/>
                  </a:lnTo>
                  <a:lnTo>
                    <a:pt x="4" y="182"/>
                  </a:lnTo>
                  <a:lnTo>
                    <a:pt x="140" y="8"/>
                  </a:lnTo>
                  <a:lnTo>
                    <a:pt x="140" y="8"/>
                  </a:lnTo>
                  <a:lnTo>
                    <a:pt x="146" y="2"/>
                  </a:lnTo>
                  <a:lnTo>
                    <a:pt x="154" y="0"/>
                  </a:lnTo>
                  <a:lnTo>
                    <a:pt x="164" y="2"/>
                  </a:lnTo>
                  <a:lnTo>
                    <a:pt x="170" y="8"/>
                  </a:lnTo>
                  <a:lnTo>
                    <a:pt x="286" y="156"/>
                  </a:lnTo>
                  <a:lnTo>
                    <a:pt x="286" y="156"/>
                  </a:lnTo>
                  <a:lnTo>
                    <a:pt x="286" y="160"/>
                  </a:lnTo>
                  <a:lnTo>
                    <a:pt x="286" y="162"/>
                  </a:lnTo>
                  <a:lnTo>
                    <a:pt x="286" y="166"/>
                  </a:lnTo>
                  <a:lnTo>
                    <a:pt x="284" y="168"/>
                  </a:lnTo>
                  <a:lnTo>
                    <a:pt x="284" y="168"/>
                  </a:lnTo>
                  <a:lnTo>
                    <a:pt x="280" y="170"/>
                  </a:lnTo>
                  <a:lnTo>
                    <a:pt x="276" y="170"/>
                  </a:lnTo>
                  <a:lnTo>
                    <a:pt x="274" y="170"/>
                  </a:lnTo>
                  <a:lnTo>
                    <a:pt x="270" y="166"/>
                  </a:lnTo>
                  <a:lnTo>
                    <a:pt x="156" y="20"/>
                  </a:lnTo>
                  <a:lnTo>
                    <a:pt x="156" y="20"/>
                  </a:lnTo>
                  <a:lnTo>
                    <a:pt x="154" y="20"/>
                  </a:lnTo>
                  <a:lnTo>
                    <a:pt x="154" y="20"/>
                  </a:lnTo>
                  <a:lnTo>
                    <a:pt x="154" y="20"/>
                  </a:lnTo>
                  <a:lnTo>
                    <a:pt x="20" y="192"/>
                  </a:lnTo>
                  <a:lnTo>
                    <a:pt x="20" y="192"/>
                  </a:lnTo>
                  <a:lnTo>
                    <a:pt x="18" y="194"/>
                  </a:lnTo>
                  <a:lnTo>
                    <a:pt x="18" y="194"/>
                  </a:lnTo>
                  <a:lnTo>
                    <a:pt x="20" y="196"/>
                  </a:lnTo>
                  <a:lnTo>
                    <a:pt x="60" y="196"/>
                  </a:lnTo>
                  <a:lnTo>
                    <a:pt x="60" y="196"/>
                  </a:lnTo>
                  <a:lnTo>
                    <a:pt x="64" y="196"/>
                  </a:lnTo>
                  <a:lnTo>
                    <a:pt x="68" y="198"/>
                  </a:lnTo>
                  <a:lnTo>
                    <a:pt x="70" y="202"/>
                  </a:lnTo>
                  <a:lnTo>
                    <a:pt x="70" y="204"/>
                  </a:lnTo>
                  <a:lnTo>
                    <a:pt x="70" y="304"/>
                  </a:lnTo>
                  <a:lnTo>
                    <a:pt x="70" y="304"/>
                  </a:lnTo>
                  <a:lnTo>
                    <a:pt x="70" y="308"/>
                  </a:lnTo>
                  <a:lnTo>
                    <a:pt x="68" y="310"/>
                  </a:lnTo>
                  <a:lnTo>
                    <a:pt x="64" y="312"/>
                  </a:lnTo>
                  <a:lnTo>
                    <a:pt x="60" y="314"/>
                  </a:lnTo>
                  <a:lnTo>
                    <a:pt x="60" y="314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2"/>
            <p:cNvSpPr>
              <a:spLocks/>
            </p:cNvSpPr>
            <p:nvPr/>
          </p:nvSpPr>
          <p:spPr bwMode="auto">
            <a:xfrm>
              <a:off x="3524" y="1023"/>
              <a:ext cx="52" cy="140"/>
            </a:xfrm>
            <a:custGeom>
              <a:avLst/>
              <a:gdLst>
                <a:gd name="T0" fmla="*/ 18 w 52"/>
                <a:gd name="T1" fmla="*/ 140 h 140"/>
                <a:gd name="T2" fmla="*/ 0 w 52"/>
                <a:gd name="T3" fmla="*/ 140 h 140"/>
                <a:gd name="T4" fmla="*/ 0 w 52"/>
                <a:gd name="T5" fmla="*/ 0 h 140"/>
                <a:gd name="T6" fmla="*/ 52 w 52"/>
                <a:gd name="T7" fmla="*/ 0 h 140"/>
                <a:gd name="T8" fmla="*/ 52 w 52"/>
                <a:gd name="T9" fmla="*/ 18 h 140"/>
                <a:gd name="T10" fmla="*/ 18 w 52"/>
                <a:gd name="T11" fmla="*/ 18 h 140"/>
                <a:gd name="T12" fmla="*/ 18 w 52"/>
                <a:gd name="T1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40">
                  <a:moveTo>
                    <a:pt x="18" y="140"/>
                  </a:moveTo>
                  <a:lnTo>
                    <a:pt x="0" y="140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18"/>
                  </a:lnTo>
                  <a:lnTo>
                    <a:pt x="18" y="18"/>
                  </a:lnTo>
                  <a:lnTo>
                    <a:pt x="18" y="14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3"/>
            <p:cNvSpPr>
              <a:spLocks/>
            </p:cNvSpPr>
            <p:nvPr/>
          </p:nvSpPr>
          <p:spPr bwMode="auto">
            <a:xfrm>
              <a:off x="3336" y="1341"/>
              <a:ext cx="206" cy="36"/>
            </a:xfrm>
            <a:custGeom>
              <a:avLst/>
              <a:gdLst>
                <a:gd name="T0" fmla="*/ 198 w 206"/>
                <a:gd name="T1" fmla="*/ 36 h 36"/>
                <a:gd name="T2" fmla="*/ 8 w 206"/>
                <a:gd name="T3" fmla="*/ 36 h 36"/>
                <a:gd name="T4" fmla="*/ 8 w 206"/>
                <a:gd name="T5" fmla="*/ 36 h 36"/>
                <a:gd name="T6" fmla="*/ 6 w 206"/>
                <a:gd name="T7" fmla="*/ 36 h 36"/>
                <a:gd name="T8" fmla="*/ 2 w 206"/>
                <a:gd name="T9" fmla="*/ 34 h 36"/>
                <a:gd name="T10" fmla="*/ 0 w 206"/>
                <a:gd name="T11" fmla="*/ 30 h 36"/>
                <a:gd name="T12" fmla="*/ 0 w 206"/>
                <a:gd name="T13" fmla="*/ 28 h 36"/>
                <a:gd name="T14" fmla="*/ 0 w 206"/>
                <a:gd name="T15" fmla="*/ 28 h 36"/>
                <a:gd name="T16" fmla="*/ 0 w 206"/>
                <a:gd name="T17" fmla="*/ 24 h 36"/>
                <a:gd name="T18" fmla="*/ 2 w 206"/>
                <a:gd name="T19" fmla="*/ 20 h 36"/>
                <a:gd name="T20" fmla="*/ 6 w 206"/>
                <a:gd name="T21" fmla="*/ 18 h 36"/>
                <a:gd name="T22" fmla="*/ 8 w 206"/>
                <a:gd name="T23" fmla="*/ 18 h 36"/>
                <a:gd name="T24" fmla="*/ 188 w 206"/>
                <a:gd name="T25" fmla="*/ 18 h 36"/>
                <a:gd name="T26" fmla="*/ 188 w 206"/>
                <a:gd name="T27" fmla="*/ 8 h 36"/>
                <a:gd name="T28" fmla="*/ 188 w 206"/>
                <a:gd name="T29" fmla="*/ 8 h 36"/>
                <a:gd name="T30" fmla="*/ 188 w 206"/>
                <a:gd name="T31" fmla="*/ 6 h 36"/>
                <a:gd name="T32" fmla="*/ 190 w 206"/>
                <a:gd name="T33" fmla="*/ 2 h 36"/>
                <a:gd name="T34" fmla="*/ 194 w 206"/>
                <a:gd name="T35" fmla="*/ 0 h 36"/>
                <a:gd name="T36" fmla="*/ 198 w 206"/>
                <a:gd name="T37" fmla="*/ 0 h 36"/>
                <a:gd name="T38" fmla="*/ 198 w 206"/>
                <a:gd name="T39" fmla="*/ 0 h 36"/>
                <a:gd name="T40" fmla="*/ 200 w 206"/>
                <a:gd name="T41" fmla="*/ 0 h 36"/>
                <a:gd name="T42" fmla="*/ 204 w 206"/>
                <a:gd name="T43" fmla="*/ 2 h 36"/>
                <a:gd name="T44" fmla="*/ 206 w 206"/>
                <a:gd name="T45" fmla="*/ 6 h 36"/>
                <a:gd name="T46" fmla="*/ 206 w 206"/>
                <a:gd name="T47" fmla="*/ 8 h 36"/>
                <a:gd name="T48" fmla="*/ 206 w 206"/>
                <a:gd name="T49" fmla="*/ 28 h 36"/>
                <a:gd name="T50" fmla="*/ 206 w 206"/>
                <a:gd name="T51" fmla="*/ 28 h 36"/>
                <a:gd name="T52" fmla="*/ 206 w 206"/>
                <a:gd name="T53" fmla="*/ 30 h 36"/>
                <a:gd name="T54" fmla="*/ 204 w 206"/>
                <a:gd name="T55" fmla="*/ 34 h 36"/>
                <a:gd name="T56" fmla="*/ 200 w 206"/>
                <a:gd name="T57" fmla="*/ 36 h 36"/>
                <a:gd name="T58" fmla="*/ 198 w 206"/>
                <a:gd name="T59" fmla="*/ 36 h 36"/>
                <a:gd name="T60" fmla="*/ 198 w 206"/>
                <a:gd name="T6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6" h="36">
                  <a:moveTo>
                    <a:pt x="198" y="36"/>
                  </a:moveTo>
                  <a:lnTo>
                    <a:pt x="8" y="36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2" y="20"/>
                  </a:lnTo>
                  <a:lnTo>
                    <a:pt x="6" y="18"/>
                  </a:lnTo>
                  <a:lnTo>
                    <a:pt x="8" y="18"/>
                  </a:lnTo>
                  <a:lnTo>
                    <a:pt x="188" y="18"/>
                  </a:lnTo>
                  <a:lnTo>
                    <a:pt x="188" y="8"/>
                  </a:lnTo>
                  <a:lnTo>
                    <a:pt x="188" y="8"/>
                  </a:lnTo>
                  <a:lnTo>
                    <a:pt x="188" y="6"/>
                  </a:lnTo>
                  <a:lnTo>
                    <a:pt x="190" y="2"/>
                  </a:lnTo>
                  <a:lnTo>
                    <a:pt x="194" y="0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4" y="2"/>
                  </a:lnTo>
                  <a:lnTo>
                    <a:pt x="206" y="6"/>
                  </a:lnTo>
                  <a:lnTo>
                    <a:pt x="206" y="8"/>
                  </a:lnTo>
                  <a:lnTo>
                    <a:pt x="206" y="28"/>
                  </a:lnTo>
                  <a:lnTo>
                    <a:pt x="206" y="28"/>
                  </a:lnTo>
                  <a:lnTo>
                    <a:pt x="206" y="30"/>
                  </a:lnTo>
                  <a:lnTo>
                    <a:pt x="204" y="34"/>
                  </a:lnTo>
                  <a:lnTo>
                    <a:pt x="200" y="36"/>
                  </a:lnTo>
                  <a:lnTo>
                    <a:pt x="198" y="36"/>
                  </a:lnTo>
                  <a:lnTo>
                    <a:pt x="198" y="36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034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8397-DF7B-42F1-84DC-A1836B816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800" y="288037"/>
            <a:ext cx="10584000" cy="484320"/>
          </a:xfrm>
        </p:spPr>
        <p:txBody>
          <a:bodyPr/>
          <a:lstStyle/>
          <a:p>
            <a:r>
              <a:rPr lang="en-IN" dirty="0">
                <a:solidFill>
                  <a:srgbClr val="1D34C7"/>
                </a:solidFill>
              </a:rPr>
              <a:t>Governance Framework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A49D164-8678-4849-BAE8-980E110C7F01}"/>
              </a:ext>
            </a:extLst>
          </p:cNvPr>
          <p:cNvGrpSpPr/>
          <p:nvPr/>
        </p:nvGrpSpPr>
        <p:grpSpPr>
          <a:xfrm>
            <a:off x="1020387" y="1298682"/>
            <a:ext cx="7628057" cy="5271281"/>
            <a:chOff x="1437638" y="1298682"/>
            <a:chExt cx="7628057" cy="490729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967140B-A5D1-43EB-B11A-AD3500535C50}"/>
                </a:ext>
              </a:extLst>
            </p:cNvPr>
            <p:cNvGrpSpPr/>
            <p:nvPr/>
          </p:nvGrpSpPr>
          <p:grpSpPr>
            <a:xfrm>
              <a:off x="2686673" y="1696044"/>
              <a:ext cx="5145562" cy="4509935"/>
              <a:chOff x="3781850" y="1371600"/>
              <a:chExt cx="4284070" cy="3630309"/>
            </a:xfrm>
          </p:grpSpPr>
          <p:grpSp>
            <p:nvGrpSpPr>
              <p:cNvPr id="23" name="Group 18">
                <a:extLst>
                  <a:ext uri="{FF2B5EF4-FFF2-40B4-BE49-F238E27FC236}">
                    <a16:creationId xmlns:a16="http://schemas.microsoft.com/office/drawing/2014/main" id="{B5AE4AE2-22BF-46BA-A626-4EA2F841BD40}"/>
                  </a:ext>
                </a:extLst>
              </p:cNvPr>
              <p:cNvGrpSpPr/>
              <p:nvPr/>
            </p:nvGrpSpPr>
            <p:grpSpPr>
              <a:xfrm>
                <a:off x="3781850" y="3263712"/>
                <a:ext cx="4284070" cy="1738197"/>
                <a:chOff x="3854090" y="4051112"/>
                <a:chExt cx="4284070" cy="1738197"/>
              </a:xfrm>
            </p:grpSpPr>
            <p:sp>
              <p:nvSpPr>
                <p:cNvPr id="31" name="Freeform 51">
                  <a:extLst>
                    <a:ext uri="{FF2B5EF4-FFF2-40B4-BE49-F238E27FC236}">
                      <a16:creationId xmlns:a16="http://schemas.microsoft.com/office/drawing/2014/main" id="{30528CA9-8F5C-4645-922E-F5E48D57B5F0}"/>
                    </a:ext>
                  </a:extLst>
                </p:cNvPr>
                <p:cNvSpPr/>
                <p:nvPr/>
              </p:nvSpPr>
              <p:spPr>
                <a:xfrm>
                  <a:off x="4341734" y="4051112"/>
                  <a:ext cx="3295818" cy="872048"/>
                </a:xfrm>
                <a:custGeom>
                  <a:avLst/>
                  <a:gdLst>
                    <a:gd name="connsiteX0" fmla="*/ 3798 w 2465936"/>
                    <a:gd name="connsiteY0" fmla="*/ 311446 h 652328"/>
                    <a:gd name="connsiteX1" fmla="*/ 1245787 w 2465936"/>
                    <a:gd name="connsiteY1" fmla="*/ 949 h 652328"/>
                    <a:gd name="connsiteX2" fmla="*/ 2462138 w 2465936"/>
                    <a:gd name="connsiteY2" fmla="*/ 305749 h 652328"/>
                    <a:gd name="connsiteX3" fmla="*/ 1268575 w 2465936"/>
                    <a:gd name="connsiteY3" fmla="*/ 650429 h 652328"/>
                    <a:gd name="connsiteX4" fmla="*/ 3798 w 2465936"/>
                    <a:gd name="connsiteY4" fmla="*/ 311446 h 652328"/>
                    <a:gd name="connsiteX0" fmla="*/ 3798 w 2465936"/>
                    <a:gd name="connsiteY0" fmla="*/ 311446 h 650429"/>
                    <a:gd name="connsiteX1" fmla="*/ 1245787 w 2465936"/>
                    <a:gd name="connsiteY1" fmla="*/ 949 h 650429"/>
                    <a:gd name="connsiteX2" fmla="*/ 2462138 w 2465936"/>
                    <a:gd name="connsiteY2" fmla="*/ 305749 h 650429"/>
                    <a:gd name="connsiteX3" fmla="*/ 1268575 w 2465936"/>
                    <a:gd name="connsiteY3" fmla="*/ 650429 h 650429"/>
                    <a:gd name="connsiteX4" fmla="*/ 3798 w 2465936"/>
                    <a:gd name="connsiteY4" fmla="*/ 311446 h 650429"/>
                    <a:gd name="connsiteX0" fmla="*/ 3798 w 2462138"/>
                    <a:gd name="connsiteY0" fmla="*/ 311446 h 650429"/>
                    <a:gd name="connsiteX1" fmla="*/ 1245787 w 2462138"/>
                    <a:gd name="connsiteY1" fmla="*/ 949 h 650429"/>
                    <a:gd name="connsiteX2" fmla="*/ 2462138 w 2462138"/>
                    <a:gd name="connsiteY2" fmla="*/ 305749 h 650429"/>
                    <a:gd name="connsiteX3" fmla="*/ 1268575 w 2462138"/>
                    <a:gd name="connsiteY3" fmla="*/ 650429 h 650429"/>
                    <a:gd name="connsiteX4" fmla="*/ 3798 w 2462138"/>
                    <a:gd name="connsiteY4" fmla="*/ 311446 h 650429"/>
                    <a:gd name="connsiteX0" fmla="*/ 0 w 2458340"/>
                    <a:gd name="connsiteY0" fmla="*/ 311446 h 650429"/>
                    <a:gd name="connsiteX1" fmla="*/ 1241989 w 2458340"/>
                    <a:gd name="connsiteY1" fmla="*/ 949 h 650429"/>
                    <a:gd name="connsiteX2" fmla="*/ 2458340 w 2458340"/>
                    <a:gd name="connsiteY2" fmla="*/ 305749 h 650429"/>
                    <a:gd name="connsiteX3" fmla="*/ 1264777 w 2458340"/>
                    <a:gd name="connsiteY3" fmla="*/ 650429 h 650429"/>
                    <a:gd name="connsiteX4" fmla="*/ 0 w 2458340"/>
                    <a:gd name="connsiteY4" fmla="*/ 311446 h 650429"/>
                    <a:gd name="connsiteX0" fmla="*/ 0 w 2458340"/>
                    <a:gd name="connsiteY0" fmla="*/ 310497 h 649480"/>
                    <a:gd name="connsiteX1" fmla="*/ 1241989 w 2458340"/>
                    <a:gd name="connsiteY1" fmla="*/ 0 h 649480"/>
                    <a:gd name="connsiteX2" fmla="*/ 2458340 w 2458340"/>
                    <a:gd name="connsiteY2" fmla="*/ 304800 h 649480"/>
                    <a:gd name="connsiteX3" fmla="*/ 1264777 w 2458340"/>
                    <a:gd name="connsiteY3" fmla="*/ 649480 h 649480"/>
                    <a:gd name="connsiteX4" fmla="*/ 0 w 2458340"/>
                    <a:gd name="connsiteY4" fmla="*/ 310497 h 649480"/>
                    <a:gd name="connsiteX0" fmla="*/ 0 w 2450794"/>
                    <a:gd name="connsiteY0" fmla="*/ 370864 h 649480"/>
                    <a:gd name="connsiteX1" fmla="*/ 1234443 w 2450794"/>
                    <a:gd name="connsiteY1" fmla="*/ 0 h 649480"/>
                    <a:gd name="connsiteX2" fmla="*/ 2450794 w 2450794"/>
                    <a:gd name="connsiteY2" fmla="*/ 304800 h 649480"/>
                    <a:gd name="connsiteX3" fmla="*/ 1257231 w 2450794"/>
                    <a:gd name="connsiteY3" fmla="*/ 649480 h 649480"/>
                    <a:gd name="connsiteX4" fmla="*/ 0 w 2450794"/>
                    <a:gd name="connsiteY4" fmla="*/ 370864 h 649480"/>
                    <a:gd name="connsiteX0" fmla="*/ 0 w 2454642"/>
                    <a:gd name="connsiteY0" fmla="*/ 314269 h 649480"/>
                    <a:gd name="connsiteX1" fmla="*/ 1238291 w 2454642"/>
                    <a:gd name="connsiteY1" fmla="*/ 0 h 649480"/>
                    <a:gd name="connsiteX2" fmla="*/ 2454642 w 2454642"/>
                    <a:gd name="connsiteY2" fmla="*/ 304800 h 649480"/>
                    <a:gd name="connsiteX3" fmla="*/ 1261079 w 2454642"/>
                    <a:gd name="connsiteY3" fmla="*/ 649480 h 649480"/>
                    <a:gd name="connsiteX4" fmla="*/ 0 w 2454642"/>
                    <a:gd name="connsiteY4" fmla="*/ 314269 h 649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54642" h="649480">
                      <a:moveTo>
                        <a:pt x="0" y="314269"/>
                      </a:moveTo>
                      <a:lnTo>
                        <a:pt x="1238291" y="0"/>
                      </a:lnTo>
                      <a:lnTo>
                        <a:pt x="2454642" y="304800"/>
                      </a:lnTo>
                      <a:lnTo>
                        <a:pt x="1261079" y="649480"/>
                      </a:lnTo>
                      <a:lnTo>
                        <a:pt x="0" y="314269"/>
                      </a:lnTo>
                      <a:close/>
                    </a:path>
                  </a:pathLst>
                </a:custGeom>
                <a:solidFill>
                  <a:srgbClr val="1D36C7"/>
                </a:solidFill>
                <a:ln w="317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126">
                    <a:defRPr/>
                  </a:pPr>
                  <a:endParaRPr lang="en-US" sz="1000" kern="0" dirty="0">
                    <a:solidFill>
                      <a:prstClr val="white"/>
                    </a:solidFill>
                    <a:latin typeface="+mj-lt"/>
                  </a:endParaRPr>
                </a:p>
              </p:txBody>
            </p:sp>
            <p:sp>
              <p:nvSpPr>
                <p:cNvPr id="32" name="Freeform 5">
                  <a:extLst>
                    <a:ext uri="{FF2B5EF4-FFF2-40B4-BE49-F238E27FC236}">
                      <a16:creationId xmlns:a16="http://schemas.microsoft.com/office/drawing/2014/main" id="{5B263A65-E9D8-4EFE-AA71-1887DCB639FE}"/>
                    </a:ext>
                  </a:extLst>
                </p:cNvPr>
                <p:cNvSpPr/>
                <p:nvPr/>
              </p:nvSpPr>
              <p:spPr>
                <a:xfrm>
                  <a:off x="3854090" y="4469474"/>
                  <a:ext cx="2201188" cy="1319835"/>
                </a:xfrm>
                <a:custGeom>
                  <a:avLst/>
                  <a:gdLst>
                    <a:gd name="connsiteX0" fmla="*/ 211183 w 2122715"/>
                    <a:gd name="connsiteY0" fmla="*/ 535032 h 1041218"/>
                    <a:gd name="connsiteX1" fmla="*/ 583475 w 2122715"/>
                    <a:gd name="connsiteY1" fmla="*/ 28847 h 1041218"/>
                    <a:gd name="connsiteX2" fmla="*/ 1844041 w 2122715"/>
                    <a:gd name="connsiteY2" fmla="*/ 361949 h 1041218"/>
                    <a:gd name="connsiteX3" fmla="*/ 1850572 w 2122715"/>
                    <a:gd name="connsiteY3" fmla="*/ 1011827 h 1041218"/>
                    <a:gd name="connsiteX4" fmla="*/ 211183 w 2122715"/>
                    <a:gd name="connsiteY4" fmla="*/ 535032 h 1041218"/>
                    <a:gd name="connsiteX0" fmla="*/ 0 w 1911532"/>
                    <a:gd name="connsiteY0" fmla="*/ 535032 h 1041218"/>
                    <a:gd name="connsiteX1" fmla="*/ 372292 w 1911532"/>
                    <a:gd name="connsiteY1" fmla="*/ 28847 h 1041218"/>
                    <a:gd name="connsiteX2" fmla="*/ 1632858 w 1911532"/>
                    <a:gd name="connsiteY2" fmla="*/ 361949 h 1041218"/>
                    <a:gd name="connsiteX3" fmla="*/ 1639389 w 1911532"/>
                    <a:gd name="connsiteY3" fmla="*/ 1011827 h 1041218"/>
                    <a:gd name="connsiteX4" fmla="*/ 0 w 1911532"/>
                    <a:gd name="connsiteY4" fmla="*/ 535032 h 1041218"/>
                    <a:gd name="connsiteX0" fmla="*/ 0 w 1911532"/>
                    <a:gd name="connsiteY0" fmla="*/ 506185 h 1012371"/>
                    <a:gd name="connsiteX1" fmla="*/ 372292 w 1911532"/>
                    <a:gd name="connsiteY1" fmla="*/ 0 h 1012371"/>
                    <a:gd name="connsiteX2" fmla="*/ 1632858 w 1911532"/>
                    <a:gd name="connsiteY2" fmla="*/ 333102 h 1012371"/>
                    <a:gd name="connsiteX3" fmla="*/ 1639389 w 1911532"/>
                    <a:gd name="connsiteY3" fmla="*/ 982980 h 1012371"/>
                    <a:gd name="connsiteX4" fmla="*/ 0 w 1911532"/>
                    <a:gd name="connsiteY4" fmla="*/ 506185 h 1012371"/>
                    <a:gd name="connsiteX0" fmla="*/ 0 w 1639389"/>
                    <a:gd name="connsiteY0" fmla="*/ 506185 h 1012371"/>
                    <a:gd name="connsiteX1" fmla="*/ 372292 w 1639389"/>
                    <a:gd name="connsiteY1" fmla="*/ 0 h 1012371"/>
                    <a:gd name="connsiteX2" fmla="*/ 1632858 w 1639389"/>
                    <a:gd name="connsiteY2" fmla="*/ 333102 h 1012371"/>
                    <a:gd name="connsiteX3" fmla="*/ 1639389 w 1639389"/>
                    <a:gd name="connsiteY3" fmla="*/ 982980 h 1012371"/>
                    <a:gd name="connsiteX4" fmla="*/ 0 w 1639389"/>
                    <a:gd name="connsiteY4" fmla="*/ 506185 h 1012371"/>
                    <a:gd name="connsiteX0" fmla="*/ 0 w 1639389"/>
                    <a:gd name="connsiteY0" fmla="*/ 506185 h 982980"/>
                    <a:gd name="connsiteX1" fmla="*/ 372292 w 1639389"/>
                    <a:gd name="connsiteY1" fmla="*/ 0 h 982980"/>
                    <a:gd name="connsiteX2" fmla="*/ 1632858 w 1639389"/>
                    <a:gd name="connsiteY2" fmla="*/ 333102 h 982980"/>
                    <a:gd name="connsiteX3" fmla="*/ 1639389 w 1639389"/>
                    <a:gd name="connsiteY3" fmla="*/ 982980 h 982980"/>
                    <a:gd name="connsiteX4" fmla="*/ 0 w 1639389"/>
                    <a:gd name="connsiteY4" fmla="*/ 506185 h 982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39389" h="982980">
                      <a:moveTo>
                        <a:pt x="0" y="506185"/>
                      </a:moveTo>
                      <a:lnTo>
                        <a:pt x="372292" y="0"/>
                      </a:lnTo>
                      <a:lnTo>
                        <a:pt x="1632858" y="333102"/>
                      </a:lnTo>
                      <a:lnTo>
                        <a:pt x="1639389" y="982980"/>
                      </a:lnTo>
                      <a:lnTo>
                        <a:pt x="0" y="506185"/>
                      </a:lnTo>
                      <a:close/>
                    </a:path>
                  </a:pathLst>
                </a:custGeom>
                <a:solidFill>
                  <a:srgbClr val="1D36C7"/>
                </a:solidFill>
                <a:ln w="317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126">
                    <a:defRPr/>
                  </a:pPr>
                  <a:endParaRPr lang="en-US" sz="1000" kern="0" dirty="0">
                    <a:solidFill>
                      <a:prstClr val="white"/>
                    </a:solidFill>
                    <a:latin typeface="+mj-lt"/>
                  </a:endParaRPr>
                </a:p>
              </p:txBody>
            </p:sp>
            <p:sp>
              <p:nvSpPr>
                <p:cNvPr id="33" name="Freeform 7">
                  <a:extLst>
                    <a:ext uri="{FF2B5EF4-FFF2-40B4-BE49-F238E27FC236}">
                      <a16:creationId xmlns:a16="http://schemas.microsoft.com/office/drawing/2014/main" id="{B22C09D0-910F-4AFA-93E0-1AAFBC8502BC}"/>
                    </a:ext>
                  </a:extLst>
                </p:cNvPr>
                <p:cNvSpPr/>
                <p:nvPr/>
              </p:nvSpPr>
              <p:spPr>
                <a:xfrm>
                  <a:off x="6033439" y="4456319"/>
                  <a:ext cx="2104721" cy="1332990"/>
                </a:xfrm>
                <a:custGeom>
                  <a:avLst/>
                  <a:gdLst>
                    <a:gd name="connsiteX0" fmla="*/ 253032 w 2017002"/>
                    <a:gd name="connsiteY0" fmla="*/ 374953 h 1057608"/>
                    <a:gd name="connsiteX1" fmla="*/ 1440301 w 2017002"/>
                    <a:gd name="connsiteY1" fmla="*/ 32415 h 1057608"/>
                    <a:gd name="connsiteX2" fmla="*/ 1820575 w 2017002"/>
                    <a:gd name="connsiteY2" fmla="*/ 569444 h 1057608"/>
                    <a:gd name="connsiteX3" fmla="*/ 261741 w 2017002"/>
                    <a:gd name="connsiteY3" fmla="*/ 1025193 h 1057608"/>
                    <a:gd name="connsiteX4" fmla="*/ 253032 w 2017002"/>
                    <a:gd name="connsiteY4" fmla="*/ 374953 h 1057608"/>
                    <a:gd name="connsiteX0" fmla="*/ 0 w 1763970"/>
                    <a:gd name="connsiteY0" fmla="*/ 374953 h 1057608"/>
                    <a:gd name="connsiteX1" fmla="*/ 1187269 w 1763970"/>
                    <a:gd name="connsiteY1" fmla="*/ 32415 h 1057608"/>
                    <a:gd name="connsiteX2" fmla="*/ 1567543 w 1763970"/>
                    <a:gd name="connsiteY2" fmla="*/ 569444 h 1057608"/>
                    <a:gd name="connsiteX3" fmla="*/ 8709 w 1763970"/>
                    <a:gd name="connsiteY3" fmla="*/ 1025193 h 1057608"/>
                    <a:gd name="connsiteX4" fmla="*/ 0 w 1763970"/>
                    <a:gd name="connsiteY4" fmla="*/ 374953 h 1057608"/>
                    <a:gd name="connsiteX0" fmla="*/ 0 w 1763970"/>
                    <a:gd name="connsiteY0" fmla="*/ 342538 h 1025193"/>
                    <a:gd name="connsiteX1" fmla="*/ 1187269 w 1763970"/>
                    <a:gd name="connsiteY1" fmla="*/ 0 h 1025193"/>
                    <a:gd name="connsiteX2" fmla="*/ 1567543 w 1763970"/>
                    <a:gd name="connsiteY2" fmla="*/ 537029 h 1025193"/>
                    <a:gd name="connsiteX3" fmla="*/ 8709 w 1763970"/>
                    <a:gd name="connsiteY3" fmla="*/ 992778 h 1025193"/>
                    <a:gd name="connsiteX4" fmla="*/ 0 w 1763970"/>
                    <a:gd name="connsiteY4" fmla="*/ 342538 h 1025193"/>
                    <a:gd name="connsiteX0" fmla="*/ 0 w 1763970"/>
                    <a:gd name="connsiteY0" fmla="*/ 342538 h 992778"/>
                    <a:gd name="connsiteX1" fmla="*/ 1187269 w 1763970"/>
                    <a:gd name="connsiteY1" fmla="*/ 0 h 992778"/>
                    <a:gd name="connsiteX2" fmla="*/ 1567543 w 1763970"/>
                    <a:gd name="connsiteY2" fmla="*/ 537029 h 992778"/>
                    <a:gd name="connsiteX3" fmla="*/ 8709 w 1763970"/>
                    <a:gd name="connsiteY3" fmla="*/ 992778 h 992778"/>
                    <a:gd name="connsiteX4" fmla="*/ 0 w 1763970"/>
                    <a:gd name="connsiteY4" fmla="*/ 342538 h 992778"/>
                    <a:gd name="connsiteX0" fmla="*/ 0 w 1567543"/>
                    <a:gd name="connsiteY0" fmla="*/ 342538 h 992778"/>
                    <a:gd name="connsiteX1" fmla="*/ 1187269 w 1567543"/>
                    <a:gd name="connsiteY1" fmla="*/ 0 h 992778"/>
                    <a:gd name="connsiteX2" fmla="*/ 1567543 w 1567543"/>
                    <a:gd name="connsiteY2" fmla="*/ 537029 h 992778"/>
                    <a:gd name="connsiteX3" fmla="*/ 8709 w 1567543"/>
                    <a:gd name="connsiteY3" fmla="*/ 992778 h 992778"/>
                    <a:gd name="connsiteX4" fmla="*/ 0 w 1567543"/>
                    <a:gd name="connsiteY4" fmla="*/ 342538 h 9927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67543" h="992778">
                      <a:moveTo>
                        <a:pt x="0" y="342538"/>
                      </a:moveTo>
                      <a:lnTo>
                        <a:pt x="1187269" y="0"/>
                      </a:lnTo>
                      <a:lnTo>
                        <a:pt x="1567543" y="537029"/>
                      </a:lnTo>
                      <a:lnTo>
                        <a:pt x="8709" y="992778"/>
                      </a:lnTo>
                      <a:lnTo>
                        <a:pt x="0" y="342538"/>
                      </a:lnTo>
                      <a:close/>
                    </a:path>
                  </a:pathLst>
                </a:custGeom>
                <a:solidFill>
                  <a:srgbClr val="1D36C7"/>
                </a:solidFill>
                <a:ln w="317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126">
                    <a:defRPr/>
                  </a:pPr>
                  <a:endParaRPr lang="en-US" sz="1000" kern="0" dirty="0">
                    <a:solidFill>
                      <a:prstClr val="white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24" name="Group 16">
                <a:extLst>
                  <a:ext uri="{FF2B5EF4-FFF2-40B4-BE49-F238E27FC236}">
                    <a16:creationId xmlns:a16="http://schemas.microsoft.com/office/drawing/2014/main" id="{4EF43BFB-FA8B-4704-95AD-0C6820C2A428}"/>
                  </a:ext>
                </a:extLst>
              </p:cNvPr>
              <p:cNvGrpSpPr/>
              <p:nvPr/>
            </p:nvGrpSpPr>
            <p:grpSpPr>
              <a:xfrm>
                <a:off x="4510773" y="2552700"/>
                <a:ext cx="2885330" cy="1261268"/>
                <a:chOff x="4396387" y="3258519"/>
                <a:chExt cx="3258582" cy="1424429"/>
              </a:xfrm>
            </p:grpSpPr>
            <p:sp>
              <p:nvSpPr>
                <p:cNvPr id="28" name="Freeform 48">
                  <a:extLst>
                    <a:ext uri="{FF2B5EF4-FFF2-40B4-BE49-F238E27FC236}">
                      <a16:creationId xmlns:a16="http://schemas.microsoft.com/office/drawing/2014/main" id="{45FA0336-325A-42BB-B736-31F5DFD215BE}"/>
                    </a:ext>
                  </a:extLst>
                </p:cNvPr>
                <p:cNvSpPr/>
                <p:nvPr/>
              </p:nvSpPr>
              <p:spPr>
                <a:xfrm>
                  <a:off x="4845770" y="3258519"/>
                  <a:ext cx="2350074" cy="630365"/>
                </a:xfrm>
                <a:custGeom>
                  <a:avLst/>
                  <a:gdLst>
                    <a:gd name="connsiteX0" fmla="*/ 2295 w 1753518"/>
                    <a:gd name="connsiteY0" fmla="*/ 233650 h 465922"/>
                    <a:gd name="connsiteX1" fmla="*/ 905678 w 1753518"/>
                    <a:gd name="connsiteY1" fmla="*/ 2295 h 465922"/>
                    <a:gd name="connsiteX2" fmla="*/ 1751223 w 1753518"/>
                    <a:gd name="connsiteY2" fmla="*/ 219879 h 465922"/>
                    <a:gd name="connsiteX3" fmla="*/ 891907 w 1753518"/>
                    <a:gd name="connsiteY3" fmla="*/ 462250 h 465922"/>
                    <a:gd name="connsiteX4" fmla="*/ 2295 w 1753518"/>
                    <a:gd name="connsiteY4" fmla="*/ 233650 h 465922"/>
                    <a:gd name="connsiteX0" fmla="*/ 2295 w 1753518"/>
                    <a:gd name="connsiteY0" fmla="*/ 233650 h 465922"/>
                    <a:gd name="connsiteX1" fmla="*/ 905678 w 1753518"/>
                    <a:gd name="connsiteY1" fmla="*/ 2295 h 465922"/>
                    <a:gd name="connsiteX2" fmla="*/ 1751223 w 1753518"/>
                    <a:gd name="connsiteY2" fmla="*/ 219879 h 465922"/>
                    <a:gd name="connsiteX3" fmla="*/ 891907 w 1753518"/>
                    <a:gd name="connsiteY3" fmla="*/ 462250 h 465922"/>
                    <a:gd name="connsiteX4" fmla="*/ 2295 w 1753518"/>
                    <a:gd name="connsiteY4" fmla="*/ 233650 h 465922"/>
                    <a:gd name="connsiteX0" fmla="*/ 0 w 1751223"/>
                    <a:gd name="connsiteY0" fmla="*/ 233650 h 462250"/>
                    <a:gd name="connsiteX1" fmla="*/ 903383 w 1751223"/>
                    <a:gd name="connsiteY1" fmla="*/ 2295 h 462250"/>
                    <a:gd name="connsiteX2" fmla="*/ 1748928 w 1751223"/>
                    <a:gd name="connsiteY2" fmla="*/ 219879 h 462250"/>
                    <a:gd name="connsiteX3" fmla="*/ 889612 w 1751223"/>
                    <a:gd name="connsiteY3" fmla="*/ 462250 h 462250"/>
                    <a:gd name="connsiteX4" fmla="*/ 0 w 1751223"/>
                    <a:gd name="connsiteY4" fmla="*/ 233650 h 462250"/>
                    <a:gd name="connsiteX0" fmla="*/ 0 w 1751223"/>
                    <a:gd name="connsiteY0" fmla="*/ 233650 h 462250"/>
                    <a:gd name="connsiteX1" fmla="*/ 903383 w 1751223"/>
                    <a:gd name="connsiteY1" fmla="*/ 2295 h 462250"/>
                    <a:gd name="connsiteX2" fmla="*/ 1748928 w 1751223"/>
                    <a:gd name="connsiteY2" fmla="*/ 219879 h 462250"/>
                    <a:gd name="connsiteX3" fmla="*/ 889612 w 1751223"/>
                    <a:gd name="connsiteY3" fmla="*/ 462250 h 462250"/>
                    <a:gd name="connsiteX4" fmla="*/ 0 w 1751223"/>
                    <a:gd name="connsiteY4" fmla="*/ 233650 h 462250"/>
                    <a:gd name="connsiteX0" fmla="*/ 0 w 1748928"/>
                    <a:gd name="connsiteY0" fmla="*/ 231355 h 459955"/>
                    <a:gd name="connsiteX1" fmla="*/ 903383 w 1748928"/>
                    <a:gd name="connsiteY1" fmla="*/ 0 h 459955"/>
                    <a:gd name="connsiteX2" fmla="*/ 1748928 w 1748928"/>
                    <a:gd name="connsiteY2" fmla="*/ 217584 h 459955"/>
                    <a:gd name="connsiteX3" fmla="*/ 889612 w 1748928"/>
                    <a:gd name="connsiteY3" fmla="*/ 459955 h 459955"/>
                    <a:gd name="connsiteX4" fmla="*/ 0 w 1748928"/>
                    <a:gd name="connsiteY4" fmla="*/ 231355 h 459955"/>
                    <a:gd name="connsiteX0" fmla="*/ 0 w 1748928"/>
                    <a:gd name="connsiteY0" fmla="*/ 231355 h 464718"/>
                    <a:gd name="connsiteX1" fmla="*/ 903383 w 1748928"/>
                    <a:gd name="connsiteY1" fmla="*/ 0 h 464718"/>
                    <a:gd name="connsiteX2" fmla="*/ 1748928 w 1748928"/>
                    <a:gd name="connsiteY2" fmla="*/ 217584 h 464718"/>
                    <a:gd name="connsiteX3" fmla="*/ 903106 w 1748928"/>
                    <a:gd name="connsiteY3" fmla="*/ 464718 h 464718"/>
                    <a:gd name="connsiteX4" fmla="*/ 0 w 1748928"/>
                    <a:gd name="connsiteY4" fmla="*/ 231355 h 464718"/>
                    <a:gd name="connsiteX0" fmla="*/ 0 w 1787028"/>
                    <a:gd name="connsiteY0" fmla="*/ 267074 h 464718"/>
                    <a:gd name="connsiteX1" fmla="*/ 941483 w 1787028"/>
                    <a:gd name="connsiteY1" fmla="*/ 0 h 464718"/>
                    <a:gd name="connsiteX2" fmla="*/ 1787028 w 1787028"/>
                    <a:gd name="connsiteY2" fmla="*/ 217584 h 464718"/>
                    <a:gd name="connsiteX3" fmla="*/ 941206 w 1787028"/>
                    <a:gd name="connsiteY3" fmla="*/ 464718 h 464718"/>
                    <a:gd name="connsiteX4" fmla="*/ 0 w 1787028"/>
                    <a:gd name="connsiteY4" fmla="*/ 267074 h 464718"/>
                    <a:gd name="connsiteX0" fmla="*/ 0 w 1754484"/>
                    <a:gd name="connsiteY0" fmla="*/ 231355 h 464718"/>
                    <a:gd name="connsiteX1" fmla="*/ 908939 w 1754484"/>
                    <a:gd name="connsiteY1" fmla="*/ 0 h 464718"/>
                    <a:gd name="connsiteX2" fmla="*/ 1754484 w 1754484"/>
                    <a:gd name="connsiteY2" fmla="*/ 217584 h 464718"/>
                    <a:gd name="connsiteX3" fmla="*/ 908662 w 1754484"/>
                    <a:gd name="connsiteY3" fmla="*/ 464718 h 464718"/>
                    <a:gd name="connsiteX4" fmla="*/ 0 w 1754484"/>
                    <a:gd name="connsiteY4" fmla="*/ 231355 h 464718"/>
                    <a:gd name="connsiteX0" fmla="*/ 0 w 1754484"/>
                    <a:gd name="connsiteY0" fmla="*/ 231355 h 419474"/>
                    <a:gd name="connsiteX1" fmla="*/ 908939 w 1754484"/>
                    <a:gd name="connsiteY1" fmla="*/ 0 h 419474"/>
                    <a:gd name="connsiteX2" fmla="*/ 1754484 w 1754484"/>
                    <a:gd name="connsiteY2" fmla="*/ 217584 h 419474"/>
                    <a:gd name="connsiteX3" fmla="*/ 912631 w 1754484"/>
                    <a:gd name="connsiteY3" fmla="*/ 419474 h 419474"/>
                    <a:gd name="connsiteX4" fmla="*/ 0 w 1754484"/>
                    <a:gd name="connsiteY4" fmla="*/ 231355 h 419474"/>
                    <a:gd name="connsiteX0" fmla="*/ 0 w 1754484"/>
                    <a:gd name="connsiteY0" fmla="*/ 231355 h 464718"/>
                    <a:gd name="connsiteX1" fmla="*/ 908939 w 1754484"/>
                    <a:gd name="connsiteY1" fmla="*/ 0 h 464718"/>
                    <a:gd name="connsiteX2" fmla="*/ 1754484 w 1754484"/>
                    <a:gd name="connsiteY2" fmla="*/ 217584 h 464718"/>
                    <a:gd name="connsiteX3" fmla="*/ 909457 w 1754484"/>
                    <a:gd name="connsiteY3" fmla="*/ 464718 h 464718"/>
                    <a:gd name="connsiteX4" fmla="*/ 0 w 1754484"/>
                    <a:gd name="connsiteY4" fmla="*/ 231355 h 464718"/>
                    <a:gd name="connsiteX0" fmla="*/ 0 w 1741785"/>
                    <a:gd name="connsiteY0" fmla="*/ 231355 h 464718"/>
                    <a:gd name="connsiteX1" fmla="*/ 908939 w 1741785"/>
                    <a:gd name="connsiteY1" fmla="*/ 0 h 464718"/>
                    <a:gd name="connsiteX2" fmla="*/ 1741785 w 1741785"/>
                    <a:gd name="connsiteY2" fmla="*/ 224728 h 464718"/>
                    <a:gd name="connsiteX3" fmla="*/ 909457 w 1741785"/>
                    <a:gd name="connsiteY3" fmla="*/ 464718 h 464718"/>
                    <a:gd name="connsiteX4" fmla="*/ 0 w 1741785"/>
                    <a:gd name="connsiteY4" fmla="*/ 231355 h 464718"/>
                    <a:gd name="connsiteX0" fmla="*/ 0 w 1767186"/>
                    <a:gd name="connsiteY0" fmla="*/ 231355 h 464718"/>
                    <a:gd name="connsiteX1" fmla="*/ 908939 w 1767186"/>
                    <a:gd name="connsiteY1" fmla="*/ 0 h 464718"/>
                    <a:gd name="connsiteX2" fmla="*/ 1767186 w 1767186"/>
                    <a:gd name="connsiteY2" fmla="*/ 208059 h 464718"/>
                    <a:gd name="connsiteX3" fmla="*/ 909457 w 1767186"/>
                    <a:gd name="connsiteY3" fmla="*/ 464718 h 464718"/>
                    <a:gd name="connsiteX4" fmla="*/ 0 w 1767186"/>
                    <a:gd name="connsiteY4" fmla="*/ 231355 h 464718"/>
                    <a:gd name="connsiteX0" fmla="*/ 0 w 1747343"/>
                    <a:gd name="connsiteY0" fmla="*/ 231355 h 464718"/>
                    <a:gd name="connsiteX1" fmla="*/ 908939 w 1747343"/>
                    <a:gd name="connsiteY1" fmla="*/ 0 h 464718"/>
                    <a:gd name="connsiteX2" fmla="*/ 1747343 w 1747343"/>
                    <a:gd name="connsiteY2" fmla="*/ 222347 h 464718"/>
                    <a:gd name="connsiteX3" fmla="*/ 909457 w 1747343"/>
                    <a:gd name="connsiteY3" fmla="*/ 464718 h 464718"/>
                    <a:gd name="connsiteX4" fmla="*/ 0 w 1747343"/>
                    <a:gd name="connsiteY4" fmla="*/ 231355 h 464718"/>
                    <a:gd name="connsiteX0" fmla="*/ 0 w 1747343"/>
                    <a:gd name="connsiteY0" fmla="*/ 231355 h 448049"/>
                    <a:gd name="connsiteX1" fmla="*/ 908939 w 1747343"/>
                    <a:gd name="connsiteY1" fmla="*/ 0 h 448049"/>
                    <a:gd name="connsiteX2" fmla="*/ 1747343 w 1747343"/>
                    <a:gd name="connsiteY2" fmla="*/ 222347 h 448049"/>
                    <a:gd name="connsiteX3" fmla="*/ 925333 w 1747343"/>
                    <a:gd name="connsiteY3" fmla="*/ 448049 h 448049"/>
                    <a:gd name="connsiteX4" fmla="*/ 0 w 1747343"/>
                    <a:gd name="connsiteY4" fmla="*/ 231355 h 448049"/>
                    <a:gd name="connsiteX0" fmla="*/ 0 w 1747343"/>
                    <a:gd name="connsiteY0" fmla="*/ 231355 h 469480"/>
                    <a:gd name="connsiteX1" fmla="*/ 908939 w 1747343"/>
                    <a:gd name="connsiteY1" fmla="*/ 0 h 469480"/>
                    <a:gd name="connsiteX2" fmla="*/ 1747343 w 1747343"/>
                    <a:gd name="connsiteY2" fmla="*/ 222347 h 469480"/>
                    <a:gd name="connsiteX3" fmla="*/ 905490 w 1747343"/>
                    <a:gd name="connsiteY3" fmla="*/ 469480 h 469480"/>
                    <a:gd name="connsiteX4" fmla="*/ 0 w 1747343"/>
                    <a:gd name="connsiteY4" fmla="*/ 231355 h 469480"/>
                    <a:gd name="connsiteX0" fmla="*/ 0 w 1733935"/>
                    <a:gd name="connsiteY0" fmla="*/ 318885 h 469480"/>
                    <a:gd name="connsiteX1" fmla="*/ 895531 w 1733935"/>
                    <a:gd name="connsiteY1" fmla="*/ 0 h 469480"/>
                    <a:gd name="connsiteX2" fmla="*/ 1733935 w 1733935"/>
                    <a:gd name="connsiteY2" fmla="*/ 222347 h 469480"/>
                    <a:gd name="connsiteX3" fmla="*/ 892082 w 1733935"/>
                    <a:gd name="connsiteY3" fmla="*/ 469480 h 469480"/>
                    <a:gd name="connsiteX4" fmla="*/ 0 w 1733935"/>
                    <a:gd name="connsiteY4" fmla="*/ 318885 h 469480"/>
                    <a:gd name="connsiteX0" fmla="*/ 0 w 1746270"/>
                    <a:gd name="connsiteY0" fmla="*/ 235616 h 469480"/>
                    <a:gd name="connsiteX1" fmla="*/ 907866 w 1746270"/>
                    <a:gd name="connsiteY1" fmla="*/ 0 h 469480"/>
                    <a:gd name="connsiteX2" fmla="*/ 1746270 w 1746270"/>
                    <a:gd name="connsiteY2" fmla="*/ 222347 h 469480"/>
                    <a:gd name="connsiteX3" fmla="*/ 904417 w 1746270"/>
                    <a:gd name="connsiteY3" fmla="*/ 469480 h 469480"/>
                    <a:gd name="connsiteX4" fmla="*/ 0 w 1746270"/>
                    <a:gd name="connsiteY4" fmla="*/ 235616 h 469480"/>
                    <a:gd name="connsiteX0" fmla="*/ 0 w 1746270"/>
                    <a:gd name="connsiteY0" fmla="*/ 235616 h 469480"/>
                    <a:gd name="connsiteX1" fmla="*/ 907866 w 1746270"/>
                    <a:gd name="connsiteY1" fmla="*/ 0 h 469480"/>
                    <a:gd name="connsiteX2" fmla="*/ 1746270 w 1746270"/>
                    <a:gd name="connsiteY2" fmla="*/ 286440 h 469480"/>
                    <a:gd name="connsiteX3" fmla="*/ 904417 w 1746270"/>
                    <a:gd name="connsiteY3" fmla="*/ 469480 h 469480"/>
                    <a:gd name="connsiteX4" fmla="*/ 0 w 1746270"/>
                    <a:gd name="connsiteY4" fmla="*/ 235616 h 469480"/>
                    <a:gd name="connsiteX0" fmla="*/ 0 w 1750276"/>
                    <a:gd name="connsiteY0" fmla="*/ 235616 h 469480"/>
                    <a:gd name="connsiteX1" fmla="*/ 907866 w 1750276"/>
                    <a:gd name="connsiteY1" fmla="*/ 0 h 469480"/>
                    <a:gd name="connsiteX2" fmla="*/ 1750276 w 1750276"/>
                    <a:gd name="connsiteY2" fmla="*/ 224350 h 469480"/>
                    <a:gd name="connsiteX3" fmla="*/ 904417 w 1750276"/>
                    <a:gd name="connsiteY3" fmla="*/ 469480 h 469480"/>
                    <a:gd name="connsiteX4" fmla="*/ 0 w 1750276"/>
                    <a:gd name="connsiteY4" fmla="*/ 235616 h 469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50276" h="469480">
                      <a:moveTo>
                        <a:pt x="0" y="235616"/>
                      </a:moveTo>
                      <a:lnTo>
                        <a:pt x="907866" y="0"/>
                      </a:lnTo>
                      <a:lnTo>
                        <a:pt x="1750276" y="224350"/>
                      </a:lnTo>
                      <a:lnTo>
                        <a:pt x="904417" y="469480"/>
                      </a:lnTo>
                      <a:lnTo>
                        <a:pt x="0" y="235616"/>
                      </a:lnTo>
                      <a:close/>
                    </a:path>
                  </a:pathLst>
                </a:custGeom>
                <a:solidFill>
                  <a:srgbClr val="16D6C3"/>
                </a:solidFill>
                <a:ln w="317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126">
                    <a:defRPr/>
                  </a:pPr>
                  <a:endParaRPr lang="en-US" sz="1000" kern="0" dirty="0">
                    <a:solidFill>
                      <a:prstClr val="white"/>
                    </a:solidFill>
                    <a:latin typeface="+mj-lt"/>
                  </a:endParaRPr>
                </a:p>
              </p:txBody>
            </p:sp>
            <p:sp>
              <p:nvSpPr>
                <p:cNvPr id="29" name="Freeform 49">
                  <a:extLst>
                    <a:ext uri="{FF2B5EF4-FFF2-40B4-BE49-F238E27FC236}">
                      <a16:creationId xmlns:a16="http://schemas.microsoft.com/office/drawing/2014/main" id="{C0F647AF-99E5-42FD-B0F2-895C66056C11}"/>
                    </a:ext>
                  </a:extLst>
                </p:cNvPr>
                <p:cNvSpPr/>
                <p:nvPr/>
              </p:nvSpPr>
              <p:spPr>
                <a:xfrm>
                  <a:off x="6000481" y="3555786"/>
                  <a:ext cx="1654488" cy="1125414"/>
                </a:xfrm>
                <a:custGeom>
                  <a:avLst/>
                  <a:gdLst>
                    <a:gd name="connsiteX0" fmla="*/ 196941 w 1524437"/>
                    <a:gd name="connsiteY0" fmla="*/ 282093 h 913090"/>
                    <a:gd name="connsiteX1" fmla="*/ 1040599 w 1524437"/>
                    <a:gd name="connsiteY1" fmla="*/ 38427 h 913090"/>
                    <a:gd name="connsiteX2" fmla="*/ 1383827 w 1524437"/>
                    <a:gd name="connsiteY2" fmla="*/ 512658 h 913090"/>
                    <a:gd name="connsiteX3" fmla="*/ 196941 w 1524437"/>
                    <a:gd name="connsiteY3" fmla="*/ 874226 h 913090"/>
                    <a:gd name="connsiteX4" fmla="*/ 196941 w 1524437"/>
                    <a:gd name="connsiteY4" fmla="*/ 282093 h 913090"/>
                    <a:gd name="connsiteX0" fmla="*/ 196941 w 1524437"/>
                    <a:gd name="connsiteY0" fmla="*/ 243666 h 874663"/>
                    <a:gd name="connsiteX1" fmla="*/ 1040599 w 1524437"/>
                    <a:gd name="connsiteY1" fmla="*/ 0 h 874663"/>
                    <a:gd name="connsiteX2" fmla="*/ 1383827 w 1524437"/>
                    <a:gd name="connsiteY2" fmla="*/ 474231 h 874663"/>
                    <a:gd name="connsiteX3" fmla="*/ 196941 w 1524437"/>
                    <a:gd name="connsiteY3" fmla="*/ 835799 h 874663"/>
                    <a:gd name="connsiteX4" fmla="*/ 196941 w 1524437"/>
                    <a:gd name="connsiteY4" fmla="*/ 243666 h 874663"/>
                    <a:gd name="connsiteX0" fmla="*/ 0 w 1327496"/>
                    <a:gd name="connsiteY0" fmla="*/ 243666 h 874663"/>
                    <a:gd name="connsiteX1" fmla="*/ 843658 w 1327496"/>
                    <a:gd name="connsiteY1" fmla="*/ 0 h 874663"/>
                    <a:gd name="connsiteX2" fmla="*/ 1186886 w 1327496"/>
                    <a:gd name="connsiteY2" fmla="*/ 474231 h 874663"/>
                    <a:gd name="connsiteX3" fmla="*/ 0 w 1327496"/>
                    <a:gd name="connsiteY3" fmla="*/ 835799 h 874663"/>
                    <a:gd name="connsiteX4" fmla="*/ 0 w 1327496"/>
                    <a:gd name="connsiteY4" fmla="*/ 243666 h 874663"/>
                    <a:gd name="connsiteX0" fmla="*/ 0 w 1327496"/>
                    <a:gd name="connsiteY0" fmla="*/ 243666 h 835799"/>
                    <a:gd name="connsiteX1" fmla="*/ 843658 w 1327496"/>
                    <a:gd name="connsiteY1" fmla="*/ 0 h 835799"/>
                    <a:gd name="connsiteX2" fmla="*/ 1186886 w 1327496"/>
                    <a:gd name="connsiteY2" fmla="*/ 474231 h 835799"/>
                    <a:gd name="connsiteX3" fmla="*/ 0 w 1327496"/>
                    <a:gd name="connsiteY3" fmla="*/ 835799 h 835799"/>
                    <a:gd name="connsiteX4" fmla="*/ 0 w 1327496"/>
                    <a:gd name="connsiteY4" fmla="*/ 243666 h 835799"/>
                    <a:gd name="connsiteX0" fmla="*/ 0 w 1186886"/>
                    <a:gd name="connsiteY0" fmla="*/ 243666 h 835799"/>
                    <a:gd name="connsiteX1" fmla="*/ 843658 w 1186886"/>
                    <a:gd name="connsiteY1" fmla="*/ 0 h 835799"/>
                    <a:gd name="connsiteX2" fmla="*/ 1186886 w 1186886"/>
                    <a:gd name="connsiteY2" fmla="*/ 474231 h 835799"/>
                    <a:gd name="connsiteX3" fmla="*/ 0 w 1186886"/>
                    <a:gd name="connsiteY3" fmla="*/ 835799 h 835799"/>
                    <a:gd name="connsiteX4" fmla="*/ 0 w 1186886"/>
                    <a:gd name="connsiteY4" fmla="*/ 243666 h 835799"/>
                    <a:gd name="connsiteX0" fmla="*/ 0 w 1191649"/>
                    <a:gd name="connsiteY0" fmla="*/ 248429 h 835799"/>
                    <a:gd name="connsiteX1" fmla="*/ 848421 w 1191649"/>
                    <a:gd name="connsiteY1" fmla="*/ 0 h 835799"/>
                    <a:gd name="connsiteX2" fmla="*/ 1191649 w 1191649"/>
                    <a:gd name="connsiteY2" fmla="*/ 474231 h 835799"/>
                    <a:gd name="connsiteX3" fmla="*/ 4763 w 1191649"/>
                    <a:gd name="connsiteY3" fmla="*/ 835799 h 835799"/>
                    <a:gd name="connsiteX4" fmla="*/ 0 w 1191649"/>
                    <a:gd name="connsiteY4" fmla="*/ 248429 h 835799"/>
                    <a:gd name="connsiteX0" fmla="*/ 1588 w 1188474"/>
                    <a:gd name="connsiteY0" fmla="*/ 246048 h 835799"/>
                    <a:gd name="connsiteX1" fmla="*/ 845246 w 1188474"/>
                    <a:gd name="connsiteY1" fmla="*/ 0 h 835799"/>
                    <a:gd name="connsiteX2" fmla="*/ 1188474 w 1188474"/>
                    <a:gd name="connsiteY2" fmla="*/ 474231 h 835799"/>
                    <a:gd name="connsiteX3" fmla="*/ 1588 w 1188474"/>
                    <a:gd name="connsiteY3" fmla="*/ 835799 h 835799"/>
                    <a:gd name="connsiteX4" fmla="*/ 1588 w 1188474"/>
                    <a:gd name="connsiteY4" fmla="*/ 246048 h 835799"/>
                    <a:gd name="connsiteX0" fmla="*/ 0 w 1194030"/>
                    <a:gd name="connsiteY0" fmla="*/ 246048 h 835799"/>
                    <a:gd name="connsiteX1" fmla="*/ 850802 w 1194030"/>
                    <a:gd name="connsiteY1" fmla="*/ 0 h 835799"/>
                    <a:gd name="connsiteX2" fmla="*/ 1194030 w 1194030"/>
                    <a:gd name="connsiteY2" fmla="*/ 474231 h 835799"/>
                    <a:gd name="connsiteX3" fmla="*/ 7144 w 1194030"/>
                    <a:gd name="connsiteY3" fmla="*/ 835799 h 835799"/>
                    <a:gd name="connsiteX4" fmla="*/ 0 w 1194030"/>
                    <a:gd name="connsiteY4" fmla="*/ 246048 h 835799"/>
                    <a:gd name="connsiteX0" fmla="*/ 0 w 1194030"/>
                    <a:gd name="connsiteY0" fmla="*/ 246048 h 838180"/>
                    <a:gd name="connsiteX1" fmla="*/ 850802 w 1194030"/>
                    <a:gd name="connsiteY1" fmla="*/ 0 h 838180"/>
                    <a:gd name="connsiteX2" fmla="*/ 1194030 w 1194030"/>
                    <a:gd name="connsiteY2" fmla="*/ 474231 h 838180"/>
                    <a:gd name="connsiteX3" fmla="*/ 1588 w 1194030"/>
                    <a:gd name="connsiteY3" fmla="*/ 838180 h 838180"/>
                    <a:gd name="connsiteX4" fmla="*/ 0 w 1194030"/>
                    <a:gd name="connsiteY4" fmla="*/ 246048 h 838180"/>
                    <a:gd name="connsiteX0" fmla="*/ 29130 w 1223160"/>
                    <a:gd name="connsiteY0" fmla="*/ 246048 h 838180"/>
                    <a:gd name="connsiteX1" fmla="*/ 879932 w 1223160"/>
                    <a:gd name="connsiteY1" fmla="*/ 0 h 838180"/>
                    <a:gd name="connsiteX2" fmla="*/ 1223160 w 1223160"/>
                    <a:gd name="connsiteY2" fmla="*/ 474231 h 838180"/>
                    <a:gd name="connsiteX3" fmla="*/ 30718 w 1223160"/>
                    <a:gd name="connsiteY3" fmla="*/ 838180 h 838180"/>
                    <a:gd name="connsiteX4" fmla="*/ 29130 w 1223160"/>
                    <a:gd name="connsiteY4" fmla="*/ 246048 h 838180"/>
                    <a:gd name="connsiteX0" fmla="*/ 38190 w 1232220"/>
                    <a:gd name="connsiteY0" fmla="*/ 246048 h 838180"/>
                    <a:gd name="connsiteX1" fmla="*/ 888992 w 1232220"/>
                    <a:gd name="connsiteY1" fmla="*/ 0 h 838180"/>
                    <a:gd name="connsiteX2" fmla="*/ 1232220 w 1232220"/>
                    <a:gd name="connsiteY2" fmla="*/ 474231 h 838180"/>
                    <a:gd name="connsiteX3" fmla="*/ 39778 w 1232220"/>
                    <a:gd name="connsiteY3" fmla="*/ 838180 h 838180"/>
                    <a:gd name="connsiteX4" fmla="*/ 38190 w 1232220"/>
                    <a:gd name="connsiteY4" fmla="*/ 246048 h 838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2220" h="838180">
                      <a:moveTo>
                        <a:pt x="38190" y="246048"/>
                      </a:moveTo>
                      <a:lnTo>
                        <a:pt x="888992" y="0"/>
                      </a:lnTo>
                      <a:lnTo>
                        <a:pt x="1232220" y="474231"/>
                      </a:lnTo>
                      <a:lnTo>
                        <a:pt x="39778" y="838180"/>
                      </a:lnTo>
                      <a:cubicBezTo>
                        <a:pt x="0" y="689714"/>
                        <a:pt x="9060" y="411950"/>
                        <a:pt x="38190" y="246048"/>
                      </a:cubicBezTo>
                      <a:close/>
                    </a:path>
                  </a:pathLst>
                </a:custGeom>
                <a:solidFill>
                  <a:srgbClr val="16D6C3"/>
                </a:solidFill>
                <a:ln w="317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126">
                    <a:defRPr/>
                  </a:pPr>
                  <a:endParaRPr lang="en-US" sz="1000" kern="0" dirty="0">
                    <a:solidFill>
                      <a:prstClr val="white"/>
                    </a:solidFill>
                    <a:latin typeface="+mj-lt"/>
                  </a:endParaRPr>
                </a:p>
              </p:txBody>
            </p:sp>
            <p:sp>
              <p:nvSpPr>
                <p:cNvPr id="30" name="Freeform 50">
                  <a:extLst>
                    <a:ext uri="{FF2B5EF4-FFF2-40B4-BE49-F238E27FC236}">
                      <a16:creationId xmlns:a16="http://schemas.microsoft.com/office/drawing/2014/main" id="{4CA47E09-2D14-4B58-A14B-6C64CC4851A3}"/>
                    </a:ext>
                  </a:extLst>
                </p:cNvPr>
                <p:cNvSpPr/>
                <p:nvPr/>
              </p:nvSpPr>
              <p:spPr>
                <a:xfrm>
                  <a:off x="4396387" y="3570340"/>
                  <a:ext cx="1666207" cy="1112608"/>
                </a:xfrm>
                <a:custGeom>
                  <a:avLst/>
                  <a:gdLst>
                    <a:gd name="connsiteX0" fmla="*/ 149795 w 1590430"/>
                    <a:gd name="connsiteY0" fmla="*/ 479344 h 885093"/>
                    <a:gd name="connsiteX1" fmla="*/ 485856 w 1590430"/>
                    <a:gd name="connsiteY1" fmla="*/ 33867 h 885093"/>
                    <a:gd name="connsiteX2" fmla="*/ 1384625 w 1590430"/>
                    <a:gd name="connsiteY2" fmla="*/ 276144 h 885093"/>
                    <a:gd name="connsiteX3" fmla="*/ 1384625 w 1590430"/>
                    <a:gd name="connsiteY3" fmla="*/ 850575 h 885093"/>
                    <a:gd name="connsiteX4" fmla="*/ 149795 w 1590430"/>
                    <a:gd name="connsiteY4" fmla="*/ 479344 h 885093"/>
                    <a:gd name="connsiteX0" fmla="*/ 149795 w 1590430"/>
                    <a:gd name="connsiteY0" fmla="*/ 479344 h 850575"/>
                    <a:gd name="connsiteX1" fmla="*/ 485856 w 1590430"/>
                    <a:gd name="connsiteY1" fmla="*/ 33867 h 850575"/>
                    <a:gd name="connsiteX2" fmla="*/ 1384625 w 1590430"/>
                    <a:gd name="connsiteY2" fmla="*/ 276144 h 850575"/>
                    <a:gd name="connsiteX3" fmla="*/ 1384625 w 1590430"/>
                    <a:gd name="connsiteY3" fmla="*/ 850575 h 850575"/>
                    <a:gd name="connsiteX4" fmla="*/ 149795 w 1590430"/>
                    <a:gd name="connsiteY4" fmla="*/ 479344 h 850575"/>
                    <a:gd name="connsiteX0" fmla="*/ 149795 w 1590430"/>
                    <a:gd name="connsiteY0" fmla="*/ 445477 h 816708"/>
                    <a:gd name="connsiteX1" fmla="*/ 485856 w 1590430"/>
                    <a:gd name="connsiteY1" fmla="*/ 0 h 816708"/>
                    <a:gd name="connsiteX2" fmla="*/ 1384625 w 1590430"/>
                    <a:gd name="connsiteY2" fmla="*/ 242277 h 816708"/>
                    <a:gd name="connsiteX3" fmla="*/ 1384625 w 1590430"/>
                    <a:gd name="connsiteY3" fmla="*/ 816708 h 816708"/>
                    <a:gd name="connsiteX4" fmla="*/ 149795 w 1590430"/>
                    <a:gd name="connsiteY4" fmla="*/ 445477 h 816708"/>
                    <a:gd name="connsiteX0" fmla="*/ 0 w 1440635"/>
                    <a:gd name="connsiteY0" fmla="*/ 445477 h 816708"/>
                    <a:gd name="connsiteX1" fmla="*/ 336061 w 1440635"/>
                    <a:gd name="connsiteY1" fmla="*/ 0 h 816708"/>
                    <a:gd name="connsiteX2" fmla="*/ 1234830 w 1440635"/>
                    <a:gd name="connsiteY2" fmla="*/ 242277 h 816708"/>
                    <a:gd name="connsiteX3" fmla="*/ 1234830 w 1440635"/>
                    <a:gd name="connsiteY3" fmla="*/ 816708 h 816708"/>
                    <a:gd name="connsiteX4" fmla="*/ 0 w 1440635"/>
                    <a:gd name="connsiteY4" fmla="*/ 445477 h 816708"/>
                    <a:gd name="connsiteX0" fmla="*/ 0 w 1234830"/>
                    <a:gd name="connsiteY0" fmla="*/ 445477 h 816708"/>
                    <a:gd name="connsiteX1" fmla="*/ 336061 w 1234830"/>
                    <a:gd name="connsiteY1" fmla="*/ 0 h 816708"/>
                    <a:gd name="connsiteX2" fmla="*/ 1234830 w 1234830"/>
                    <a:gd name="connsiteY2" fmla="*/ 242277 h 816708"/>
                    <a:gd name="connsiteX3" fmla="*/ 1234830 w 1234830"/>
                    <a:gd name="connsiteY3" fmla="*/ 816708 h 816708"/>
                    <a:gd name="connsiteX4" fmla="*/ 0 w 1234830"/>
                    <a:gd name="connsiteY4" fmla="*/ 445477 h 816708"/>
                    <a:gd name="connsiteX0" fmla="*/ 0 w 1234830"/>
                    <a:gd name="connsiteY0" fmla="*/ 445477 h 816708"/>
                    <a:gd name="connsiteX1" fmla="*/ 336061 w 1234830"/>
                    <a:gd name="connsiteY1" fmla="*/ 0 h 816708"/>
                    <a:gd name="connsiteX2" fmla="*/ 1234830 w 1234830"/>
                    <a:gd name="connsiteY2" fmla="*/ 242277 h 816708"/>
                    <a:gd name="connsiteX3" fmla="*/ 1234830 w 1234830"/>
                    <a:gd name="connsiteY3" fmla="*/ 816708 h 816708"/>
                    <a:gd name="connsiteX4" fmla="*/ 0 w 1234830"/>
                    <a:gd name="connsiteY4" fmla="*/ 445477 h 816708"/>
                    <a:gd name="connsiteX0" fmla="*/ 0 w 1234830"/>
                    <a:gd name="connsiteY0" fmla="*/ 445477 h 816708"/>
                    <a:gd name="connsiteX1" fmla="*/ 336061 w 1234830"/>
                    <a:gd name="connsiteY1" fmla="*/ 0 h 816708"/>
                    <a:gd name="connsiteX2" fmla="*/ 1230910 w 1234830"/>
                    <a:gd name="connsiteY2" fmla="*/ 235850 h 816708"/>
                    <a:gd name="connsiteX3" fmla="*/ 1234830 w 1234830"/>
                    <a:gd name="connsiteY3" fmla="*/ 816708 h 816708"/>
                    <a:gd name="connsiteX4" fmla="*/ 0 w 1234830"/>
                    <a:gd name="connsiteY4" fmla="*/ 445477 h 816708"/>
                    <a:gd name="connsiteX0" fmla="*/ 0 w 1239172"/>
                    <a:gd name="connsiteY0" fmla="*/ 445477 h 828643"/>
                    <a:gd name="connsiteX1" fmla="*/ 336061 w 1239172"/>
                    <a:gd name="connsiteY1" fmla="*/ 0 h 828643"/>
                    <a:gd name="connsiteX2" fmla="*/ 1230910 w 1239172"/>
                    <a:gd name="connsiteY2" fmla="*/ 235850 h 828643"/>
                    <a:gd name="connsiteX3" fmla="*/ 1239172 w 1239172"/>
                    <a:gd name="connsiteY3" fmla="*/ 828643 h 828643"/>
                    <a:gd name="connsiteX4" fmla="*/ 0 w 1239172"/>
                    <a:gd name="connsiteY4" fmla="*/ 445477 h 828643"/>
                    <a:gd name="connsiteX0" fmla="*/ 0 w 1240949"/>
                    <a:gd name="connsiteY0" fmla="*/ 445477 h 828643"/>
                    <a:gd name="connsiteX1" fmla="*/ 336061 w 1240949"/>
                    <a:gd name="connsiteY1" fmla="*/ 0 h 828643"/>
                    <a:gd name="connsiteX2" fmla="*/ 1239642 w 1240949"/>
                    <a:gd name="connsiteY2" fmla="*/ 233469 h 828643"/>
                    <a:gd name="connsiteX3" fmla="*/ 1239172 w 1240949"/>
                    <a:gd name="connsiteY3" fmla="*/ 828643 h 828643"/>
                    <a:gd name="connsiteX4" fmla="*/ 0 w 1240949"/>
                    <a:gd name="connsiteY4" fmla="*/ 445477 h 8286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0949" h="828643">
                      <a:moveTo>
                        <a:pt x="0" y="445477"/>
                      </a:moveTo>
                      <a:lnTo>
                        <a:pt x="336061" y="0"/>
                      </a:lnTo>
                      <a:lnTo>
                        <a:pt x="1239642" y="233469"/>
                      </a:lnTo>
                      <a:cubicBezTo>
                        <a:pt x="1240949" y="427088"/>
                        <a:pt x="1237865" y="635024"/>
                        <a:pt x="1239172" y="828643"/>
                      </a:cubicBezTo>
                      <a:lnTo>
                        <a:pt x="0" y="445477"/>
                      </a:lnTo>
                      <a:close/>
                    </a:path>
                  </a:pathLst>
                </a:custGeom>
                <a:solidFill>
                  <a:srgbClr val="16D6C3"/>
                </a:solidFill>
                <a:ln w="317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126">
                    <a:defRPr/>
                  </a:pPr>
                  <a:endParaRPr lang="en-US" sz="1000" kern="0" dirty="0">
                    <a:solidFill>
                      <a:prstClr val="white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25" name="Group 17">
                <a:extLst>
                  <a:ext uri="{FF2B5EF4-FFF2-40B4-BE49-F238E27FC236}">
                    <a16:creationId xmlns:a16="http://schemas.microsoft.com/office/drawing/2014/main" id="{4FEC0410-F5CE-40C5-8F67-A9D16443BAD5}"/>
                  </a:ext>
                </a:extLst>
              </p:cNvPr>
              <p:cNvGrpSpPr/>
              <p:nvPr/>
            </p:nvGrpSpPr>
            <p:grpSpPr>
              <a:xfrm>
                <a:off x="5097112" y="1371600"/>
                <a:ext cx="1724232" cy="1441308"/>
                <a:chOff x="4903562" y="1682821"/>
                <a:chExt cx="2255812" cy="1885665"/>
              </a:xfrm>
            </p:grpSpPr>
            <p:sp>
              <p:nvSpPr>
                <p:cNvPr id="26" name="Freeform 46">
                  <a:extLst>
                    <a:ext uri="{FF2B5EF4-FFF2-40B4-BE49-F238E27FC236}">
                      <a16:creationId xmlns:a16="http://schemas.microsoft.com/office/drawing/2014/main" id="{5446266A-A0D8-434E-A711-01F8900D54C4}"/>
                    </a:ext>
                  </a:extLst>
                </p:cNvPr>
                <p:cNvSpPr/>
                <p:nvPr/>
              </p:nvSpPr>
              <p:spPr>
                <a:xfrm>
                  <a:off x="4903562" y="1685846"/>
                  <a:ext cx="1135303" cy="1882308"/>
                </a:xfrm>
                <a:custGeom>
                  <a:avLst/>
                  <a:gdLst>
                    <a:gd name="connsiteX0" fmla="*/ 840954 w 986469"/>
                    <a:gd name="connsiteY0" fmla="*/ 39477 h 1635545"/>
                    <a:gd name="connsiteX1" fmla="*/ 846463 w 986469"/>
                    <a:gd name="connsiteY1" fmla="*/ 1441373 h 1635545"/>
                    <a:gd name="connsiteX2" fmla="*/ 918 w 986469"/>
                    <a:gd name="connsiteY2" fmla="*/ 1204511 h 1635545"/>
                    <a:gd name="connsiteX3" fmla="*/ 840954 w 986469"/>
                    <a:gd name="connsiteY3" fmla="*/ 39477 h 1635545"/>
                    <a:gd name="connsiteX0" fmla="*/ 840954 w 846463"/>
                    <a:gd name="connsiteY0" fmla="*/ 39477 h 1635545"/>
                    <a:gd name="connsiteX1" fmla="*/ 846463 w 846463"/>
                    <a:gd name="connsiteY1" fmla="*/ 1441373 h 1635545"/>
                    <a:gd name="connsiteX2" fmla="*/ 918 w 846463"/>
                    <a:gd name="connsiteY2" fmla="*/ 1204511 h 1635545"/>
                    <a:gd name="connsiteX3" fmla="*/ 840954 w 846463"/>
                    <a:gd name="connsiteY3" fmla="*/ 39477 h 1635545"/>
                    <a:gd name="connsiteX0" fmla="*/ 840954 w 846463"/>
                    <a:gd name="connsiteY0" fmla="*/ 39477 h 1441373"/>
                    <a:gd name="connsiteX1" fmla="*/ 846463 w 846463"/>
                    <a:gd name="connsiteY1" fmla="*/ 1441373 h 1441373"/>
                    <a:gd name="connsiteX2" fmla="*/ 918 w 846463"/>
                    <a:gd name="connsiteY2" fmla="*/ 1204511 h 1441373"/>
                    <a:gd name="connsiteX3" fmla="*/ 840954 w 846463"/>
                    <a:gd name="connsiteY3" fmla="*/ 39477 h 1441373"/>
                    <a:gd name="connsiteX0" fmla="*/ 840036 w 845545"/>
                    <a:gd name="connsiteY0" fmla="*/ 0 h 1401896"/>
                    <a:gd name="connsiteX1" fmla="*/ 845545 w 845545"/>
                    <a:gd name="connsiteY1" fmla="*/ 1401896 h 1401896"/>
                    <a:gd name="connsiteX2" fmla="*/ 0 w 845545"/>
                    <a:gd name="connsiteY2" fmla="*/ 1165034 h 1401896"/>
                    <a:gd name="connsiteX3" fmla="*/ 840036 w 845545"/>
                    <a:gd name="connsiteY3" fmla="*/ 0 h 1401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45545" h="1401896">
                      <a:moveTo>
                        <a:pt x="840036" y="0"/>
                      </a:moveTo>
                      <a:cubicBezTo>
                        <a:pt x="841872" y="467299"/>
                        <a:pt x="843709" y="934597"/>
                        <a:pt x="845545" y="1401896"/>
                      </a:cubicBezTo>
                      <a:lnTo>
                        <a:pt x="0" y="1165034"/>
                      </a:lnTo>
                      <a:lnTo>
                        <a:pt x="840036" y="0"/>
                      </a:lnTo>
                      <a:close/>
                    </a:path>
                  </a:pathLst>
                </a:custGeom>
                <a:solidFill>
                  <a:srgbClr val="FFE30E"/>
                </a:solidFill>
                <a:ln w="317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126">
                    <a:defRPr/>
                  </a:pPr>
                  <a:endParaRPr lang="en-US" sz="1000" kern="0" dirty="0">
                    <a:solidFill>
                      <a:prstClr val="white"/>
                    </a:solidFill>
                    <a:latin typeface="+mj-lt"/>
                  </a:endParaRPr>
                </a:p>
              </p:txBody>
            </p:sp>
            <p:sp>
              <p:nvSpPr>
                <p:cNvPr id="27" name="Freeform 47">
                  <a:extLst>
                    <a:ext uri="{FF2B5EF4-FFF2-40B4-BE49-F238E27FC236}">
                      <a16:creationId xmlns:a16="http://schemas.microsoft.com/office/drawing/2014/main" id="{EF5BC9CB-FF57-4D72-A4A8-B405BFE5B37C}"/>
                    </a:ext>
                  </a:extLst>
                </p:cNvPr>
                <p:cNvSpPr/>
                <p:nvPr/>
              </p:nvSpPr>
              <p:spPr>
                <a:xfrm>
                  <a:off x="6024055" y="1682821"/>
                  <a:ext cx="1135319" cy="1885665"/>
                </a:xfrm>
                <a:custGeom>
                  <a:avLst/>
                  <a:gdLst>
                    <a:gd name="connsiteX0" fmla="*/ 139088 w 982796"/>
                    <a:gd name="connsiteY0" fmla="*/ 39018 h 1632332"/>
                    <a:gd name="connsiteX1" fmla="*/ 147351 w 982796"/>
                    <a:gd name="connsiteY1" fmla="*/ 1438160 h 1632332"/>
                    <a:gd name="connsiteX2" fmla="*/ 981878 w 982796"/>
                    <a:gd name="connsiteY2" fmla="*/ 1204052 h 1632332"/>
                    <a:gd name="connsiteX3" fmla="*/ 139088 w 982796"/>
                    <a:gd name="connsiteY3" fmla="*/ 39018 h 1632332"/>
                    <a:gd name="connsiteX0" fmla="*/ 139088 w 982796"/>
                    <a:gd name="connsiteY0" fmla="*/ 0 h 1593314"/>
                    <a:gd name="connsiteX1" fmla="*/ 147351 w 982796"/>
                    <a:gd name="connsiteY1" fmla="*/ 1399142 h 1593314"/>
                    <a:gd name="connsiteX2" fmla="*/ 981878 w 982796"/>
                    <a:gd name="connsiteY2" fmla="*/ 1165034 h 1593314"/>
                    <a:gd name="connsiteX3" fmla="*/ 139088 w 982796"/>
                    <a:gd name="connsiteY3" fmla="*/ 0 h 1593314"/>
                    <a:gd name="connsiteX0" fmla="*/ 0 w 843708"/>
                    <a:gd name="connsiteY0" fmla="*/ 0 h 1593314"/>
                    <a:gd name="connsiteX1" fmla="*/ 8263 w 843708"/>
                    <a:gd name="connsiteY1" fmla="*/ 1399142 h 1593314"/>
                    <a:gd name="connsiteX2" fmla="*/ 842790 w 843708"/>
                    <a:gd name="connsiteY2" fmla="*/ 1165034 h 1593314"/>
                    <a:gd name="connsiteX3" fmla="*/ 0 w 843708"/>
                    <a:gd name="connsiteY3" fmla="*/ 0 h 1593314"/>
                    <a:gd name="connsiteX0" fmla="*/ 0 w 842790"/>
                    <a:gd name="connsiteY0" fmla="*/ 0 h 1399142"/>
                    <a:gd name="connsiteX1" fmla="*/ 8263 w 842790"/>
                    <a:gd name="connsiteY1" fmla="*/ 1399142 h 1399142"/>
                    <a:gd name="connsiteX2" fmla="*/ 842790 w 842790"/>
                    <a:gd name="connsiteY2" fmla="*/ 1165034 h 1399142"/>
                    <a:gd name="connsiteX3" fmla="*/ 0 w 842790"/>
                    <a:gd name="connsiteY3" fmla="*/ 0 h 1399142"/>
                    <a:gd name="connsiteX0" fmla="*/ 0 w 842790"/>
                    <a:gd name="connsiteY0" fmla="*/ 0 h 1405146"/>
                    <a:gd name="connsiteX1" fmla="*/ 5261 w 842790"/>
                    <a:gd name="connsiteY1" fmla="*/ 1405146 h 1405146"/>
                    <a:gd name="connsiteX2" fmla="*/ 842790 w 842790"/>
                    <a:gd name="connsiteY2" fmla="*/ 1165034 h 1405146"/>
                    <a:gd name="connsiteX3" fmla="*/ 0 w 842790"/>
                    <a:gd name="connsiteY3" fmla="*/ 0 h 1405146"/>
                    <a:gd name="connsiteX0" fmla="*/ 0 w 842790"/>
                    <a:gd name="connsiteY0" fmla="*/ 0 h 1402144"/>
                    <a:gd name="connsiteX1" fmla="*/ 5261 w 842790"/>
                    <a:gd name="connsiteY1" fmla="*/ 1402144 h 1402144"/>
                    <a:gd name="connsiteX2" fmla="*/ 842790 w 842790"/>
                    <a:gd name="connsiteY2" fmla="*/ 1165034 h 1402144"/>
                    <a:gd name="connsiteX3" fmla="*/ 0 w 842790"/>
                    <a:gd name="connsiteY3" fmla="*/ 0 h 1402144"/>
                    <a:gd name="connsiteX0" fmla="*/ 0 w 845557"/>
                    <a:gd name="connsiteY0" fmla="*/ 0 h 1404396"/>
                    <a:gd name="connsiteX1" fmla="*/ 8028 w 845557"/>
                    <a:gd name="connsiteY1" fmla="*/ 1404396 h 1404396"/>
                    <a:gd name="connsiteX2" fmla="*/ 845557 w 845557"/>
                    <a:gd name="connsiteY2" fmla="*/ 1167286 h 1404396"/>
                    <a:gd name="connsiteX3" fmla="*/ 0 w 845557"/>
                    <a:gd name="connsiteY3" fmla="*/ 0 h 140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45557" h="1404396">
                      <a:moveTo>
                        <a:pt x="0" y="0"/>
                      </a:moveTo>
                      <a:cubicBezTo>
                        <a:pt x="2754" y="466381"/>
                        <a:pt x="5274" y="938015"/>
                        <a:pt x="8028" y="1404396"/>
                      </a:cubicBezTo>
                      <a:lnTo>
                        <a:pt x="845557" y="116728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E30E"/>
                </a:solidFill>
                <a:ln w="317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126">
                    <a:defRPr/>
                  </a:pPr>
                  <a:endParaRPr lang="en-US" sz="1000" kern="0" dirty="0">
                    <a:solidFill>
                      <a:prstClr val="white"/>
                    </a:solidFill>
                    <a:latin typeface="+mj-lt"/>
                  </a:endParaRPr>
                </a:p>
              </p:txBody>
            </p: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AAFB931-D415-46CB-B0B0-C319280858EC}"/>
                </a:ext>
              </a:extLst>
            </p:cNvPr>
            <p:cNvGrpSpPr/>
            <p:nvPr/>
          </p:nvGrpSpPr>
          <p:grpSpPr>
            <a:xfrm>
              <a:off x="1437638" y="1298682"/>
              <a:ext cx="7628057" cy="4148392"/>
              <a:chOff x="1437638" y="1298682"/>
              <a:chExt cx="7628057" cy="4148392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AEA00D6-B074-4B36-AF28-620EA79A6EF4}"/>
                  </a:ext>
                </a:extLst>
              </p:cNvPr>
              <p:cNvSpPr/>
              <p:nvPr/>
            </p:nvSpPr>
            <p:spPr>
              <a:xfrm>
                <a:off x="6562262" y="3506329"/>
                <a:ext cx="2499336" cy="693401"/>
              </a:xfrm>
              <a:prstGeom prst="rect">
                <a:avLst/>
              </a:prstGeom>
              <a:noFill/>
              <a:ln w="19050">
                <a:solidFill>
                  <a:srgbClr val="16D6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lvl="0" algn="r" fontAlgn="b">
                  <a:lnSpc>
                    <a:spcPct val="125000"/>
                  </a:lnSpc>
                  <a:defRPr/>
                </a:pPr>
                <a:r>
                  <a:rPr lang="en-US" sz="1050" dirty="0">
                    <a:solidFill>
                      <a:srgbClr val="000000"/>
                    </a:solidFill>
                    <a:latin typeface="Unilever Shilling" panose="020B0502020202020204"/>
                    <a:cs typeface="Arial" panose="020B0604020202020204" pitchFamily="34" charset="0"/>
                  </a:rPr>
                  <a:t>Project Manager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8447532-2B46-4F23-80E7-C685182BCC07}"/>
                  </a:ext>
                </a:extLst>
              </p:cNvPr>
              <p:cNvSpPr/>
              <p:nvPr/>
            </p:nvSpPr>
            <p:spPr>
              <a:xfrm>
                <a:off x="1437639" y="3506329"/>
                <a:ext cx="2625287" cy="646831"/>
              </a:xfrm>
              <a:prstGeom prst="rect">
                <a:avLst/>
              </a:prstGeom>
              <a:noFill/>
              <a:ln w="19050">
                <a:solidFill>
                  <a:srgbClr val="16D6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US" sz="1050" dirty="0">
                    <a:solidFill>
                      <a:schemeClr val="tx1"/>
                    </a:solidFill>
                    <a:latin typeface="Unilever Shilling" panose="020B0502020202020204"/>
                  </a:rPr>
                  <a:t>Business Leads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Unilever Shilling" panose="020B0502020202020204"/>
                  </a:rPr>
                  <a:t>IT Track Leads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Unilever Shilling" panose="020B0502020202020204"/>
                  </a:rPr>
                  <a:t>IT PMO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FBE271A-A544-43BB-9AF1-CFEE83C898FA}"/>
                  </a:ext>
                </a:extLst>
              </p:cNvPr>
              <p:cNvSpPr/>
              <p:nvPr/>
            </p:nvSpPr>
            <p:spPr>
              <a:xfrm>
                <a:off x="1437640" y="4561317"/>
                <a:ext cx="1900457" cy="865077"/>
              </a:xfrm>
              <a:prstGeom prst="rect">
                <a:avLst/>
              </a:prstGeom>
              <a:noFill/>
              <a:ln w="19050">
                <a:solidFill>
                  <a:srgbClr val="1D36C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r>
                  <a:rPr lang="en-US" sz="1050" dirty="0">
                    <a:solidFill>
                      <a:schemeClr val="tx1"/>
                    </a:solidFill>
                    <a:latin typeface="Unilever Shilling" panose="020B0502020202020204"/>
                  </a:rPr>
                  <a:t>Business SMEs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BC3E940-2271-48E6-B8DF-A455C8B17541}"/>
                  </a:ext>
                </a:extLst>
              </p:cNvPr>
              <p:cNvSpPr/>
              <p:nvPr/>
            </p:nvSpPr>
            <p:spPr>
              <a:xfrm>
                <a:off x="5716008" y="2336680"/>
                <a:ext cx="3345591" cy="851609"/>
              </a:xfrm>
              <a:prstGeom prst="rect">
                <a:avLst/>
              </a:prstGeom>
              <a:noFill/>
              <a:ln w="19050">
                <a:solidFill>
                  <a:srgbClr val="FFE3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lvl="0" algn="r" fontAlgn="b">
                  <a:lnSpc>
                    <a:spcPct val="125000"/>
                  </a:lnSpc>
                  <a:defRPr/>
                </a:pPr>
                <a:r>
                  <a:rPr lang="en-US" sz="1050" dirty="0">
                    <a:solidFill>
                      <a:schemeClr val="tx1"/>
                    </a:solidFill>
                    <a:latin typeface="Unilever Shilling" panose="020B0502020202020204"/>
                  </a:rPr>
                  <a:t>Engagement Manager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88BAD31-6A4E-4172-94B5-0E429EE7BB1F}"/>
                  </a:ext>
                </a:extLst>
              </p:cNvPr>
              <p:cNvSpPr/>
              <p:nvPr/>
            </p:nvSpPr>
            <p:spPr>
              <a:xfrm>
                <a:off x="1437638" y="2336680"/>
                <a:ext cx="3434908" cy="851608"/>
              </a:xfrm>
              <a:prstGeom prst="rect">
                <a:avLst/>
              </a:prstGeom>
              <a:noFill/>
              <a:ln w="19050">
                <a:solidFill>
                  <a:srgbClr val="FFE30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lvl="0" fontAlgn="b">
                  <a:lnSpc>
                    <a:spcPct val="125000"/>
                  </a:lnSpc>
                  <a:defRPr/>
                </a:pPr>
                <a:r>
                  <a:rPr lang="en-US" sz="1050" dirty="0">
                    <a:solidFill>
                      <a:schemeClr val="tx1"/>
                    </a:solidFill>
                    <a:latin typeface="Unilever Shilling" panose="020B0502020202020204"/>
                  </a:rPr>
                  <a:t>Business Sponsors</a:t>
                </a:r>
              </a:p>
              <a:p>
                <a:pPr lvl="0" fontAlgn="b">
                  <a:lnSpc>
                    <a:spcPct val="125000"/>
                  </a:lnSpc>
                  <a:defRPr/>
                </a:pPr>
                <a:r>
                  <a:rPr lang="en-US" sz="1050" dirty="0">
                    <a:solidFill>
                      <a:schemeClr val="tx1"/>
                    </a:solidFill>
                    <a:latin typeface="Unilever Shilling" panose="020B0502020202020204"/>
                  </a:rPr>
                  <a:t>Business Leads</a:t>
                </a:r>
              </a:p>
              <a:p>
                <a:pPr lvl="0" fontAlgn="b">
                  <a:lnSpc>
                    <a:spcPct val="125000"/>
                  </a:lnSpc>
                  <a:defRPr/>
                </a:pPr>
                <a:r>
                  <a:rPr lang="en-US" sz="1050" dirty="0">
                    <a:solidFill>
                      <a:schemeClr val="tx1"/>
                    </a:solidFill>
                    <a:latin typeface="Unilever Shilling" panose="020B0502020202020204"/>
                  </a:rPr>
                  <a:t>IT Track Leads</a:t>
                </a:r>
              </a:p>
              <a:p>
                <a:pPr lvl="0" fontAlgn="b">
                  <a:lnSpc>
                    <a:spcPct val="125000"/>
                  </a:lnSpc>
                  <a:defRPr/>
                </a:pPr>
                <a:r>
                  <a:rPr lang="en-US" sz="1050" dirty="0">
                    <a:solidFill>
                      <a:schemeClr val="tx1"/>
                    </a:solidFill>
                    <a:latin typeface="Unilever Shilling" panose="020B0502020202020204"/>
                  </a:rPr>
                  <a:t>IT PMO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BCA54EC-B57E-4C30-AFA6-4F1212856E23}"/>
                  </a:ext>
                </a:extLst>
              </p:cNvPr>
              <p:cNvSpPr/>
              <p:nvPr/>
            </p:nvSpPr>
            <p:spPr>
              <a:xfrm>
                <a:off x="7165238" y="4561317"/>
                <a:ext cx="1900457" cy="880695"/>
              </a:xfrm>
              <a:prstGeom prst="rect">
                <a:avLst/>
              </a:prstGeom>
              <a:noFill/>
              <a:ln w="19050">
                <a:solidFill>
                  <a:srgbClr val="1D36C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r"/>
                <a:r>
                  <a:rPr lang="en-US" sz="1050" dirty="0">
                    <a:solidFill>
                      <a:schemeClr val="tx1"/>
                    </a:solidFill>
                    <a:latin typeface="Unilever Shilling" panose="020B0502020202020204"/>
                  </a:rPr>
                  <a:t>Project Manager</a:t>
                </a:r>
              </a:p>
              <a:p>
                <a:pPr algn="r"/>
                <a:r>
                  <a:rPr lang="en-US" sz="1050" dirty="0">
                    <a:solidFill>
                      <a:schemeClr val="tx1"/>
                    </a:solidFill>
                    <a:latin typeface="Unilever Shilling" panose="020B0502020202020204"/>
                  </a:rPr>
                  <a:t>Project Team Members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B1205E-1C3A-476A-A1EA-0918D02F2ECD}"/>
                  </a:ext>
                </a:extLst>
              </p:cNvPr>
              <p:cNvSpPr txBox="1"/>
              <p:nvPr/>
            </p:nvSpPr>
            <p:spPr>
              <a:xfrm rot="1082270">
                <a:off x="3848604" y="5170075"/>
                <a:ext cx="5068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200" b="1" dirty="0">
                    <a:solidFill>
                      <a:schemeClr val="bg1"/>
                    </a:solidFill>
                    <a:latin typeface="Unilever Shilling" panose="020B0502020202020204"/>
                  </a:rPr>
                  <a:t>Daily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66CB87-4905-43E4-AAD4-D57A3346043F}"/>
                  </a:ext>
                </a:extLst>
              </p:cNvPr>
              <p:cNvSpPr txBox="1"/>
              <p:nvPr/>
            </p:nvSpPr>
            <p:spPr>
              <a:xfrm rot="1160056">
                <a:off x="4267533" y="3979765"/>
                <a:ext cx="6568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200" b="1" dirty="0">
                    <a:latin typeface="Unilever Shilling" panose="020B0502020202020204"/>
                  </a:rPr>
                  <a:t>Weekly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1BB3A39-AE56-457D-B2A9-D420C561594D}"/>
                  </a:ext>
                </a:extLst>
              </p:cNvPr>
              <p:cNvSpPr txBox="1"/>
              <p:nvPr/>
            </p:nvSpPr>
            <p:spPr>
              <a:xfrm rot="1070379">
                <a:off x="4553252" y="2790181"/>
                <a:ext cx="7314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200" b="1" dirty="0">
                    <a:latin typeface="Unilever Shilling" panose="020B0502020202020204"/>
                  </a:rPr>
                  <a:t>Monthly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9824C10-BD1E-458E-928A-2D45786565FE}"/>
                  </a:ext>
                </a:extLst>
              </p:cNvPr>
              <p:cNvSpPr txBox="1"/>
              <p:nvPr/>
            </p:nvSpPr>
            <p:spPr>
              <a:xfrm rot="20542711">
                <a:off x="5464482" y="5130064"/>
                <a:ext cx="20371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Unilever Shilling" panose="020B0502020202020204"/>
                    <a:cs typeface="Arial" panose="020B0604020202020204" pitchFamily="34" charset="0"/>
                  </a:rPr>
                  <a:t>Huddles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4C7DD91-2CE6-48BD-B768-E01A281ABDED}"/>
                  </a:ext>
                </a:extLst>
              </p:cNvPr>
              <p:cNvSpPr txBox="1"/>
              <p:nvPr/>
            </p:nvSpPr>
            <p:spPr>
              <a:xfrm rot="20493853">
                <a:off x="5449521" y="3928665"/>
                <a:ext cx="11737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kern="0" dirty="0">
                    <a:solidFill>
                      <a:prstClr val="black"/>
                    </a:solidFill>
                    <a:latin typeface="Unilever Shilling" panose="020B0502020202020204"/>
                    <a:cs typeface="Arial" panose="020B0604020202020204" pitchFamily="34" charset="0"/>
                  </a:rPr>
                  <a:t>PMO Meetings 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FCB385-745C-4133-AB12-3A6D45179090}"/>
                  </a:ext>
                </a:extLst>
              </p:cNvPr>
              <p:cNvSpPr txBox="1"/>
              <p:nvPr/>
            </p:nvSpPr>
            <p:spPr>
              <a:xfrm rot="20602678">
                <a:off x="5092292" y="2588465"/>
                <a:ext cx="1227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spcBef>
                    <a:spcPct val="50000"/>
                  </a:spcBef>
                  <a:defRPr/>
                </a:pPr>
                <a:r>
                  <a:rPr lang="en-US" sz="1200" b="1" kern="0" dirty="0">
                    <a:solidFill>
                      <a:prstClr val="black"/>
                    </a:solidFill>
                    <a:latin typeface="Unilever Shilling" panose="020B0502020202020204"/>
                    <a:cs typeface="Arial" panose="020B0604020202020204" pitchFamily="34" charset="0"/>
                  </a:rPr>
                  <a:t>Steering Committee Meeting 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CEDFAB1-8F81-41A3-8FA2-8CA53862374D}"/>
                  </a:ext>
                </a:extLst>
              </p:cNvPr>
              <p:cNvSpPr/>
              <p:nvPr/>
            </p:nvSpPr>
            <p:spPr>
              <a:xfrm>
                <a:off x="1437732" y="1298682"/>
                <a:ext cx="2948172" cy="735258"/>
              </a:xfrm>
              <a:prstGeom prst="rect">
                <a:avLst/>
              </a:prstGeom>
              <a:noFill/>
              <a:ln w="19050">
                <a:solidFill>
                  <a:srgbClr val="FE79C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Unilever Shilling" panose="020B0502020202020204"/>
                  </a:rPr>
                  <a:t>Unilever</a:t>
                </a:r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1140A423-B2EB-4663-8FC8-481404A3AE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04391" y="1330601"/>
                <a:ext cx="635127" cy="671420"/>
              </a:xfrm>
              <a:prstGeom prst="rect">
                <a:avLst/>
              </a:prstGeom>
            </p:spPr>
          </p:pic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485773B-B932-4CE3-9F8E-E78608FE3E60}"/>
                  </a:ext>
                </a:extLst>
              </p:cNvPr>
              <p:cNvSpPr/>
              <p:nvPr/>
            </p:nvSpPr>
            <p:spPr>
              <a:xfrm>
                <a:off x="6113426" y="1300914"/>
                <a:ext cx="2948172" cy="735258"/>
              </a:xfrm>
              <a:prstGeom prst="rect">
                <a:avLst/>
              </a:prstGeom>
              <a:noFill/>
              <a:ln w="19050">
                <a:solidFill>
                  <a:srgbClr val="FE79C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Unilever Shilling" panose="020B0502020202020204"/>
                  </a:rPr>
                  <a:t>Vendor Partner</a:t>
                </a:r>
              </a:p>
            </p:txBody>
          </p: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4E300E20-F015-4720-8D9E-1059C60AC239}"/>
              </a:ext>
            </a:extLst>
          </p:cNvPr>
          <p:cNvSpPr/>
          <p:nvPr/>
        </p:nvSpPr>
        <p:spPr>
          <a:xfrm>
            <a:off x="8788893" y="2275586"/>
            <a:ext cx="3345590" cy="1125054"/>
          </a:xfrm>
          <a:prstGeom prst="rect">
            <a:avLst/>
          </a:prstGeom>
          <a:noFill/>
          <a:ln w="19050">
            <a:solidFill>
              <a:srgbClr val="FFE3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>
              <a:defRPr/>
            </a:pPr>
            <a:r>
              <a:rPr lang="en-US" sz="1050" b="1" kern="0" dirty="0">
                <a:solidFill>
                  <a:srgbClr val="000000"/>
                </a:solidFill>
                <a:latin typeface="Unilever Shilling" panose="020B0502020202020204"/>
                <a:cs typeface="Arial" panose="020B0604020202020204" pitchFamily="34" charset="0"/>
              </a:rPr>
              <a:t>Deliverable: </a:t>
            </a:r>
            <a:r>
              <a:rPr lang="en-US" sz="1050" kern="0" dirty="0">
                <a:solidFill>
                  <a:srgbClr val="000000"/>
                </a:solidFill>
                <a:latin typeface="Unilever Shilling" panose="020B0502020202020204"/>
                <a:cs typeface="Arial" panose="020B0604020202020204" pitchFamily="34" charset="0"/>
              </a:rPr>
              <a:t>Steering Committee Report</a:t>
            </a:r>
          </a:p>
          <a:p>
            <a:pPr lvl="0">
              <a:defRPr/>
            </a:pPr>
            <a:r>
              <a:rPr lang="en-US" sz="1050" b="1" kern="0" dirty="0">
                <a:solidFill>
                  <a:srgbClr val="000000"/>
                </a:solidFill>
                <a:latin typeface="Unilever Shilling" panose="020B0502020202020204"/>
                <a:cs typeface="Arial" panose="020B0604020202020204" pitchFamily="34" charset="0"/>
              </a:rPr>
              <a:t>Objective:</a:t>
            </a:r>
          </a:p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r>
              <a:rPr lang="en-US" sz="1050" kern="0" dirty="0">
                <a:solidFill>
                  <a:srgbClr val="000000"/>
                </a:solidFill>
                <a:latin typeface="Unilever Shilling" panose="020B0502020202020204"/>
                <a:cs typeface="Arial" panose="020B0604020202020204" pitchFamily="34" charset="0"/>
              </a:rPr>
              <a:t>Strategic partnership and direction</a:t>
            </a:r>
          </a:p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r>
              <a:rPr lang="en-US" sz="1050" kern="0" dirty="0">
                <a:solidFill>
                  <a:srgbClr val="000000"/>
                </a:solidFill>
                <a:latin typeface="Unilever Shilling" panose="020B0502020202020204"/>
                <a:cs typeface="Arial" panose="020B0604020202020204" pitchFamily="34" charset="0"/>
              </a:rPr>
              <a:t>Assess program status, ROI, risks, critical milestones</a:t>
            </a:r>
          </a:p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r>
              <a:rPr lang="en-US" sz="1050" kern="0" dirty="0">
                <a:solidFill>
                  <a:srgbClr val="000000"/>
                </a:solidFill>
                <a:latin typeface="Unilever Shilling" panose="020B0502020202020204"/>
                <a:cs typeface="Arial" panose="020B0604020202020204" pitchFamily="34" charset="0"/>
              </a:rPr>
              <a:t>Thought Leadership</a:t>
            </a:r>
          </a:p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r>
              <a:rPr lang="en-US" sz="1050" kern="0" dirty="0">
                <a:solidFill>
                  <a:srgbClr val="000000"/>
                </a:solidFill>
                <a:latin typeface="Unilever Shilling" panose="020B0502020202020204"/>
                <a:cs typeface="Arial" panose="020B0604020202020204" pitchFamily="34" charset="0"/>
              </a:rPr>
              <a:t>Resolve critical escalations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D1601BC-B2E6-4FFF-9892-406D9D5A4895}"/>
              </a:ext>
            </a:extLst>
          </p:cNvPr>
          <p:cNvSpPr/>
          <p:nvPr/>
        </p:nvSpPr>
        <p:spPr>
          <a:xfrm>
            <a:off x="8788893" y="3506815"/>
            <a:ext cx="3345590" cy="1125054"/>
          </a:xfrm>
          <a:prstGeom prst="rect">
            <a:avLst/>
          </a:prstGeom>
          <a:noFill/>
          <a:ln w="19050">
            <a:solidFill>
              <a:srgbClr val="16D6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>
              <a:defRPr/>
            </a:pPr>
            <a:r>
              <a:rPr lang="en-US" sz="1050" b="1" kern="0" dirty="0">
                <a:solidFill>
                  <a:srgbClr val="000000"/>
                </a:solidFill>
                <a:latin typeface="Unilever Shilling" panose="020B0502020202020204"/>
                <a:cs typeface="Arial" panose="020B0604020202020204" pitchFamily="34" charset="0"/>
              </a:rPr>
              <a:t>Deliverable: </a:t>
            </a:r>
            <a:r>
              <a:rPr lang="en-US" sz="1050" kern="0" dirty="0">
                <a:solidFill>
                  <a:srgbClr val="000000"/>
                </a:solidFill>
                <a:latin typeface="Unilever Shilling" panose="020B0502020202020204"/>
                <a:cs typeface="Arial" panose="020B0604020202020204" pitchFamily="34" charset="0"/>
              </a:rPr>
              <a:t>Status Reports</a:t>
            </a:r>
          </a:p>
          <a:p>
            <a:pPr lvl="0">
              <a:defRPr/>
            </a:pPr>
            <a:r>
              <a:rPr lang="en-US" sz="1050" b="1" kern="0" dirty="0">
                <a:solidFill>
                  <a:srgbClr val="000000"/>
                </a:solidFill>
                <a:latin typeface="Unilever Shilling" panose="020B0502020202020204"/>
                <a:cs typeface="Arial" panose="020B0604020202020204" pitchFamily="34" charset="0"/>
              </a:rPr>
              <a:t>Objective:</a:t>
            </a:r>
          </a:p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r>
              <a:rPr lang="en-US" sz="1050" kern="0" dirty="0">
                <a:solidFill>
                  <a:srgbClr val="000000"/>
                </a:solidFill>
                <a:latin typeface="Unilever Shilling" panose="020B0502020202020204"/>
                <a:cs typeface="Arial" panose="020B0604020202020204" pitchFamily="34" charset="0"/>
              </a:rPr>
              <a:t>Status and key metrics reporting </a:t>
            </a:r>
          </a:p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r>
              <a:rPr lang="en-US" sz="1050" kern="0" dirty="0">
                <a:solidFill>
                  <a:srgbClr val="000000"/>
                </a:solidFill>
                <a:latin typeface="Unilever Shilling" panose="020B0502020202020204"/>
                <a:cs typeface="Arial" panose="020B0604020202020204" pitchFamily="34" charset="0"/>
              </a:rPr>
              <a:t>Escalation and risk management</a:t>
            </a:r>
          </a:p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r>
              <a:rPr lang="en-US" sz="1050" kern="0" dirty="0">
                <a:solidFill>
                  <a:srgbClr val="000000"/>
                </a:solidFill>
                <a:latin typeface="Unilever Shilling" panose="020B0502020202020204"/>
                <a:cs typeface="Arial" panose="020B0604020202020204" pitchFamily="34" charset="0"/>
              </a:rPr>
              <a:t>Change management</a:t>
            </a:r>
          </a:p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r>
              <a:rPr lang="en-US" sz="1050" kern="0" dirty="0">
                <a:solidFill>
                  <a:srgbClr val="000000"/>
                </a:solidFill>
                <a:latin typeface="Unilever Shilling" panose="020B0502020202020204"/>
                <a:cs typeface="Arial" panose="020B0604020202020204" pitchFamily="34" charset="0"/>
              </a:rPr>
              <a:t>Schedules and cost controls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1F55EE3-CF2F-46F5-9D28-3060C5253E8B}"/>
              </a:ext>
            </a:extLst>
          </p:cNvPr>
          <p:cNvSpPr/>
          <p:nvPr/>
        </p:nvSpPr>
        <p:spPr>
          <a:xfrm>
            <a:off x="8785959" y="4738045"/>
            <a:ext cx="3348524" cy="1125054"/>
          </a:xfrm>
          <a:prstGeom prst="rect">
            <a:avLst/>
          </a:prstGeom>
          <a:noFill/>
          <a:ln w="19050">
            <a:solidFill>
              <a:srgbClr val="1D36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>
              <a:defRPr/>
            </a:pPr>
            <a:r>
              <a:rPr lang="en-US" sz="1050" b="1" kern="0" dirty="0">
                <a:solidFill>
                  <a:srgbClr val="000000"/>
                </a:solidFill>
                <a:latin typeface="Unilever Shilling" panose="020B0502020202020204"/>
                <a:cs typeface="Arial" panose="020B0604020202020204" pitchFamily="34" charset="0"/>
              </a:rPr>
              <a:t>Deliverable: </a:t>
            </a:r>
            <a:r>
              <a:rPr lang="en-US" sz="1050" kern="0" dirty="0">
                <a:solidFill>
                  <a:srgbClr val="000000"/>
                </a:solidFill>
                <a:latin typeface="Unilever Shilling" panose="020B0502020202020204"/>
                <a:cs typeface="Arial" panose="020B0604020202020204" pitchFamily="34" charset="0"/>
              </a:rPr>
              <a:t>Project Tracker</a:t>
            </a:r>
          </a:p>
          <a:p>
            <a:pPr lvl="0">
              <a:defRPr/>
            </a:pPr>
            <a:r>
              <a:rPr lang="en-US" sz="1050" b="1" kern="0" dirty="0">
                <a:solidFill>
                  <a:srgbClr val="000000"/>
                </a:solidFill>
                <a:latin typeface="Unilever Shilling" panose="020B0502020202020204"/>
                <a:cs typeface="Arial" panose="020B0604020202020204" pitchFamily="34" charset="0"/>
              </a:rPr>
              <a:t>Objective:</a:t>
            </a:r>
          </a:p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r>
              <a:rPr lang="en-US" sz="1050" kern="0" dirty="0">
                <a:solidFill>
                  <a:srgbClr val="000000"/>
                </a:solidFill>
                <a:latin typeface="Unilever Shilling" panose="020B0502020202020204"/>
                <a:cs typeface="Arial" panose="020B0604020202020204" pitchFamily="34" charset="0"/>
              </a:rPr>
              <a:t>Track individual activities</a:t>
            </a:r>
          </a:p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r>
              <a:rPr lang="en-US" sz="1050" kern="0" dirty="0">
                <a:solidFill>
                  <a:srgbClr val="000000"/>
                </a:solidFill>
                <a:latin typeface="Unilever Shilling" panose="020B0502020202020204"/>
                <a:cs typeface="Arial" panose="020B0604020202020204" pitchFamily="34" charset="0"/>
              </a:rPr>
              <a:t>Resolve transactional issues</a:t>
            </a:r>
          </a:p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r>
              <a:rPr lang="en-US" sz="1050" kern="0" dirty="0">
                <a:solidFill>
                  <a:srgbClr val="000000"/>
                </a:solidFill>
                <a:latin typeface="Unilever Shilling" panose="020B0502020202020204"/>
                <a:cs typeface="Arial" panose="020B0604020202020204" pitchFamily="34" charset="0"/>
              </a:rPr>
              <a:t>Coordinate with required stakeholders</a:t>
            </a:r>
          </a:p>
          <a:p>
            <a:pPr marL="171450" lvl="0" indent="-171450">
              <a:buFont typeface="Wingdings" panose="05000000000000000000" pitchFamily="2" charset="2"/>
              <a:buChar char="Ø"/>
              <a:defRPr/>
            </a:pPr>
            <a:r>
              <a:rPr lang="en-US" sz="1050" kern="0" dirty="0">
                <a:solidFill>
                  <a:srgbClr val="000000"/>
                </a:solidFill>
                <a:latin typeface="Unilever Shilling" panose="020B0502020202020204"/>
                <a:cs typeface="Arial" panose="020B0604020202020204" pitchFamily="34" charset="0"/>
              </a:rPr>
              <a:t>Escalate as required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6941D28-D2F1-4A2F-B11A-8B34F75B5B5E}"/>
              </a:ext>
            </a:extLst>
          </p:cNvPr>
          <p:cNvSpPr txBox="1"/>
          <p:nvPr/>
        </p:nvSpPr>
        <p:spPr>
          <a:xfrm>
            <a:off x="8887987" y="6446852"/>
            <a:ext cx="3044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latin typeface="Unilever Shilling" panose="020B0502020202020204"/>
              </a:rPr>
              <a:t>Note: The stakeholder list is illustrative currently</a:t>
            </a:r>
          </a:p>
        </p:txBody>
      </p:sp>
    </p:spTree>
    <p:extLst>
      <p:ext uri="{BB962C8B-B14F-4D97-AF65-F5344CB8AC3E}">
        <p14:creationId xmlns:p14="http://schemas.microsoft.com/office/powerpoint/2010/main" val="3097816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212990F4-E472-4392-B5B4-7F7F89DDB868}"/>
              </a:ext>
            </a:extLst>
          </p:cNvPr>
          <p:cNvSpPr txBox="1">
            <a:spLocks/>
          </p:cNvSpPr>
          <p:nvPr/>
        </p:nvSpPr>
        <p:spPr>
          <a:xfrm>
            <a:off x="937366" y="167165"/>
            <a:ext cx="10584000" cy="62664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500" b="1" i="0" kern="1200">
                <a:solidFill>
                  <a:schemeClr val="tx2"/>
                </a:solidFill>
                <a:latin typeface="Unilever Shilling" panose="020B0502020202020204" pitchFamily="34" charset="77"/>
                <a:ea typeface="+mj-ea"/>
                <a:cs typeface="Unilever Shilling" panose="020B0502020202020204" pitchFamily="34" charset="77"/>
              </a:defRPr>
            </a:lvl1pPr>
          </a:lstStyle>
          <a:p>
            <a:pPr lvl="0" algn="ctr">
              <a:lnSpc>
                <a:spcPct val="90000"/>
              </a:lnSpc>
              <a:defRPr/>
            </a:pPr>
            <a:r>
              <a:rPr lang="en-IN" sz="2800" dirty="0">
                <a:solidFill>
                  <a:srgbClr val="1D34C7"/>
                </a:solidFill>
              </a:rPr>
              <a:t>Governance Model - Project Delivery (GATE Control)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36C7"/>
              </a:solidFill>
              <a:effectLst/>
              <a:uLnTx/>
              <a:uFillTx/>
              <a:latin typeface="Unilever Shilling" panose="020B0502020202020204" pitchFamily="34" charset="77"/>
              <a:ea typeface="+mj-ea"/>
              <a:cs typeface="Unilever Shilling" panose="020B0502020202020204" pitchFamily="34" charset="77"/>
            </a:endParaRPr>
          </a:p>
        </p:txBody>
      </p:sp>
      <p:grpSp>
        <p:nvGrpSpPr>
          <p:cNvPr id="177" name="Group 176"/>
          <p:cNvGrpSpPr/>
          <p:nvPr/>
        </p:nvGrpSpPr>
        <p:grpSpPr>
          <a:xfrm>
            <a:off x="868706" y="860877"/>
            <a:ext cx="2728313" cy="1678849"/>
            <a:chOff x="1075389" y="1941656"/>
            <a:chExt cx="1667317" cy="1041276"/>
          </a:xfrm>
        </p:grpSpPr>
        <p:sp>
          <p:nvSpPr>
            <p:cNvPr id="178" name="TextBox 177"/>
            <p:cNvSpPr txBox="1"/>
            <p:nvPr/>
          </p:nvSpPr>
          <p:spPr>
            <a:xfrm>
              <a:off x="1075389" y="1941656"/>
              <a:ext cx="1509057" cy="220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GATE 0 –PROJECT INITIATION</a:t>
              </a:r>
            </a:p>
          </p:txBody>
        </p:sp>
        <p:cxnSp>
          <p:nvCxnSpPr>
            <p:cNvPr id="179" name="Straight Connector 178"/>
            <p:cNvCxnSpPr/>
            <p:nvPr/>
          </p:nvCxnSpPr>
          <p:spPr>
            <a:xfrm>
              <a:off x="1136650" y="2158920"/>
              <a:ext cx="1403350" cy="0"/>
            </a:xfrm>
            <a:prstGeom prst="line">
              <a:avLst/>
            </a:prstGeom>
            <a:noFill/>
            <a:ln w="381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sp>
          <p:nvSpPr>
            <p:cNvPr id="180" name="Rectangle 179"/>
            <p:cNvSpPr/>
            <p:nvPr/>
          </p:nvSpPr>
          <p:spPr>
            <a:xfrm>
              <a:off x="1075389" y="2190726"/>
              <a:ext cx="1667317" cy="7922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lvl="0" indent="-171450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IN" sz="1100" b="0" i="0" u="none" strike="noStrike" kern="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</a:rPr>
                <a:t>Business Case &amp; Budget Sign-off*</a:t>
              </a:r>
            </a:p>
            <a:p>
              <a:pPr marL="171450" marR="0" lvl="0" indent="-171450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IN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High Level Requirement/Scope sign-off</a:t>
              </a:r>
            </a:p>
            <a:p>
              <a:pPr marL="171450" marR="0" lvl="0" indent="-171450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IN" sz="1100" b="0" i="0" u="none" strike="noStrike" kern="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</a:rPr>
                <a:t>Technology Assessment &amp; Selection*</a:t>
              </a:r>
            </a:p>
            <a:p>
              <a:pPr marL="171450" marR="0" lvl="0" indent="-171450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IN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Resource Matrix completion</a:t>
              </a:r>
            </a:p>
            <a:p>
              <a:pPr marL="171450" marR="0" lvl="0" indent="-171450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IN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MVP User identification</a:t>
              </a:r>
            </a:p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2410694" y="4326799"/>
            <a:ext cx="3269827" cy="1702711"/>
            <a:chOff x="1075389" y="1969573"/>
            <a:chExt cx="1667317" cy="885108"/>
          </a:xfrm>
        </p:grpSpPr>
        <p:sp>
          <p:nvSpPr>
            <p:cNvPr id="182" name="TextBox 181"/>
            <p:cNvSpPr txBox="1"/>
            <p:nvPr/>
          </p:nvSpPr>
          <p:spPr>
            <a:xfrm>
              <a:off x="1083796" y="1969573"/>
              <a:ext cx="1509057" cy="159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GATE 1 – ENTRY TO DESIGN**</a:t>
              </a:r>
            </a:p>
          </p:txBody>
        </p:sp>
        <p:cxnSp>
          <p:nvCxnSpPr>
            <p:cNvPr id="183" name="Straight Connector 182"/>
            <p:cNvCxnSpPr/>
            <p:nvPr/>
          </p:nvCxnSpPr>
          <p:spPr>
            <a:xfrm>
              <a:off x="1136650" y="2158920"/>
              <a:ext cx="1403350" cy="0"/>
            </a:xfrm>
            <a:prstGeom prst="line">
              <a:avLst/>
            </a:prstGeom>
            <a:noFill/>
            <a:ln w="38100" cap="flat" cmpd="sng" algn="ctr">
              <a:solidFill>
                <a:srgbClr val="A5A5A5">
                  <a:lumMod val="75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184" name="Rectangle 183"/>
            <p:cNvSpPr/>
            <p:nvPr/>
          </p:nvSpPr>
          <p:spPr>
            <a:xfrm>
              <a:off x="1075389" y="2190726"/>
              <a:ext cx="1667317" cy="6639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Business Process Gap Analysis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0" cap="none" spc="0" normalizeH="0" baseline="0" noProof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</a:rPr>
                <a:t>GPM Sign-off*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0" cap="none" spc="0" normalizeH="0" baseline="0" noProof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</a:rPr>
                <a:t>Controls (GFCF &amp; SOA) Sign-off*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0" cap="none" spc="0" normalizeH="0" baseline="0" noProof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</a:rPr>
                <a:t>Signed-off Functional Requirements*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Signed-off Implementation/Project Plan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Signed-off Deployment Plan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Engagement of Super Users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4414614" y="838452"/>
            <a:ext cx="4223485" cy="1323095"/>
            <a:chOff x="916784" y="1776888"/>
            <a:chExt cx="2088696" cy="839320"/>
          </a:xfrm>
        </p:grpSpPr>
        <p:sp>
          <p:nvSpPr>
            <p:cNvPr id="186" name="TextBox 185"/>
            <p:cNvSpPr txBox="1"/>
            <p:nvPr/>
          </p:nvSpPr>
          <p:spPr>
            <a:xfrm>
              <a:off x="943411" y="1776888"/>
              <a:ext cx="2062069" cy="225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GATE 2 – ENTRY TO BUILD</a:t>
              </a:r>
            </a:p>
          </p:txBody>
        </p:sp>
        <p:cxnSp>
          <p:nvCxnSpPr>
            <p:cNvPr id="187" name="Straight Connector 186"/>
            <p:cNvCxnSpPr/>
            <p:nvPr/>
          </p:nvCxnSpPr>
          <p:spPr>
            <a:xfrm>
              <a:off x="972643" y="2003093"/>
              <a:ext cx="1403350" cy="0"/>
            </a:xfrm>
            <a:prstGeom prst="line">
              <a:avLst/>
            </a:prstGeom>
            <a:noFill/>
            <a:ln w="38100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188" name="Rectangle 187"/>
            <p:cNvSpPr/>
            <p:nvPr/>
          </p:nvSpPr>
          <p:spPr>
            <a:xfrm>
              <a:off x="916784" y="2020721"/>
              <a:ext cx="1778669" cy="595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Signed-off Deployment Plan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Information Security Assessment(ISA)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Network Impact Assessment(NIA)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Citicus/KFAS Assessment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IN" sz="1100" b="0" i="0" u="none" strike="noStrike" kern="0" cap="none" spc="0" normalizeH="0" baseline="0" noProof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</a:rPr>
                <a:t>Signed-off Functional/Technical design*</a:t>
              </a:r>
              <a:endParaRPr kumimoji="0" lang="en-US" sz="1100" b="0" i="0" u="none" strike="noStrike" kern="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6182729" y="4326801"/>
            <a:ext cx="3138334" cy="1526025"/>
            <a:chOff x="1075389" y="1776888"/>
            <a:chExt cx="1667317" cy="968866"/>
          </a:xfrm>
        </p:grpSpPr>
        <p:sp>
          <p:nvSpPr>
            <p:cNvPr id="190" name="TextBox 189"/>
            <p:cNvSpPr txBox="1"/>
            <p:nvPr/>
          </p:nvSpPr>
          <p:spPr>
            <a:xfrm>
              <a:off x="1075389" y="1776888"/>
              <a:ext cx="1509057" cy="225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GATE 3 – ENTRY TO UAT</a:t>
              </a:r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1136650" y="2010485"/>
              <a:ext cx="1403350" cy="0"/>
            </a:xfrm>
            <a:prstGeom prst="line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192" name="Rectangle 191"/>
            <p:cNvSpPr/>
            <p:nvPr/>
          </p:nvSpPr>
          <p:spPr>
            <a:xfrm>
              <a:off x="1075389" y="2042293"/>
              <a:ext cx="1667317" cy="7034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Test Users identified, Access granted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UT, SIT completed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Data Validation completed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Communication plan agreed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IN" sz="11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Change plans/User training executed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IN" sz="11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Service Introduction started</a:t>
              </a:r>
              <a:endParaRPr kumimoji="0" lang="en-US" sz="11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7915153" y="886548"/>
            <a:ext cx="4637617" cy="1508294"/>
            <a:chOff x="1046729" y="1776888"/>
            <a:chExt cx="2426081" cy="1049228"/>
          </a:xfrm>
        </p:grpSpPr>
        <p:sp>
          <p:nvSpPr>
            <p:cNvPr id="194" name="TextBox 193"/>
            <p:cNvSpPr txBox="1"/>
            <p:nvPr/>
          </p:nvSpPr>
          <p:spPr>
            <a:xfrm>
              <a:off x="1075389" y="1776888"/>
              <a:ext cx="2397421" cy="214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GATE 4 – GO-LIVE (GO/NO-GO)**</a:t>
              </a:r>
            </a:p>
          </p:txBody>
        </p:sp>
        <p:cxnSp>
          <p:nvCxnSpPr>
            <p:cNvPr id="195" name="Straight Connector 194"/>
            <p:cNvCxnSpPr/>
            <p:nvPr/>
          </p:nvCxnSpPr>
          <p:spPr>
            <a:xfrm>
              <a:off x="1114644" y="2019780"/>
              <a:ext cx="1403350" cy="0"/>
            </a:xfrm>
            <a:prstGeom prst="line">
              <a:avLst/>
            </a:prstGeom>
            <a:noFill/>
            <a:ln w="381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196" name="Rectangle 195"/>
            <p:cNvSpPr/>
            <p:nvPr/>
          </p:nvSpPr>
          <p:spPr>
            <a:xfrm>
              <a:off x="1046729" y="2055351"/>
              <a:ext cx="1667317" cy="7707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0" cap="none" spc="0" normalizeH="0" baseline="0" noProof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</a:rPr>
                <a:t>UAT Signed-off*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IN" sz="11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Open Defects listed with plan of resolution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Cut-over/Migration complete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PGLS Approach signed-off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0" cap="none" spc="0" normalizeH="0" baseline="0" noProof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</a:rPr>
                <a:t>User Training complete*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0" cap="none" spc="0" normalizeH="0" baseline="0" noProof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</a:rPr>
                <a:t>Change Mgmt plans executed*</a:t>
              </a: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1073109" y="2447419"/>
            <a:ext cx="1550838" cy="1509254"/>
            <a:chOff x="1187777" y="3011896"/>
            <a:chExt cx="1289332" cy="1231318"/>
          </a:xfrm>
        </p:grpSpPr>
        <p:grpSp>
          <p:nvGrpSpPr>
            <p:cNvPr id="198" name="Group 197"/>
            <p:cNvGrpSpPr/>
            <p:nvPr/>
          </p:nvGrpSpPr>
          <p:grpSpPr>
            <a:xfrm>
              <a:off x="1187777" y="3011896"/>
              <a:ext cx="1289332" cy="1231318"/>
              <a:chOff x="0" y="2819370"/>
              <a:chExt cx="1600410" cy="1423841"/>
            </a:xfrm>
          </p:grpSpPr>
          <p:sp>
            <p:nvSpPr>
              <p:cNvPr id="200" name="Arc 199"/>
              <p:cNvSpPr/>
              <p:nvPr/>
            </p:nvSpPr>
            <p:spPr>
              <a:xfrm>
                <a:off x="424342" y="3067143"/>
                <a:ext cx="1176068" cy="1176068"/>
              </a:xfrm>
              <a:prstGeom prst="arc">
                <a:avLst>
                  <a:gd name="adj1" fmla="val 15956854"/>
                  <a:gd name="adj2" fmla="val 10891041"/>
                </a:avLst>
              </a:prstGeom>
              <a:noFill/>
              <a:ln w="3810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01" name="Straight Connector 200"/>
              <p:cNvCxnSpPr>
                <a:cxnSpLocks/>
              </p:cNvCxnSpPr>
              <p:nvPr/>
            </p:nvCxnSpPr>
            <p:spPr>
              <a:xfrm flipH="1">
                <a:off x="0" y="3655937"/>
                <a:ext cx="438631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2" name="Straight Connector 201"/>
              <p:cNvCxnSpPr>
                <a:cxnSpLocks/>
                <a:stCxn id="200" idx="0"/>
              </p:cNvCxnSpPr>
              <p:nvPr/>
            </p:nvCxnSpPr>
            <p:spPr>
              <a:xfrm flipV="1">
                <a:off x="974449" y="2819370"/>
                <a:ext cx="9102" cy="248996"/>
              </a:xfrm>
              <a:prstGeom prst="line">
                <a:avLst/>
              </a:prstGeom>
              <a:noFill/>
              <a:ln w="38100" cap="flat" cmpd="sng" algn="ctr">
                <a:solidFill>
                  <a:srgbClr val="4472C4"/>
                </a:solidFill>
                <a:prstDash val="solid"/>
                <a:miter lim="800000"/>
                <a:tailEnd type="oval"/>
              </a:ln>
              <a:effectLst/>
            </p:spPr>
          </p:cxnSp>
          <p:sp>
            <p:nvSpPr>
              <p:cNvPr id="203" name="Oval 202"/>
              <p:cNvSpPr/>
              <p:nvPr/>
            </p:nvSpPr>
            <p:spPr>
              <a:xfrm>
                <a:off x="572066" y="3214866"/>
                <a:ext cx="880621" cy="880621"/>
              </a:xfrm>
              <a:prstGeom prst="ellipse">
                <a:avLst/>
              </a:prstGeom>
              <a:gradFill rotWithShape="1">
                <a:gsLst>
                  <a:gs pos="0">
                    <a:srgbClr val="4472C4">
                      <a:satMod val="103000"/>
                      <a:lumMod val="102000"/>
                      <a:tint val="94000"/>
                    </a:srgbClr>
                  </a:gs>
                  <a:gs pos="50000">
                    <a:srgbClr val="4472C4">
                      <a:satMod val="110000"/>
                      <a:lumMod val="100000"/>
                      <a:shade val="100000"/>
                    </a:srgbClr>
                  </a:gs>
                  <a:gs pos="100000">
                    <a:srgbClr val="4472C4">
                      <a:lumMod val="99000"/>
                      <a:satMod val="120000"/>
                      <a:shade val="78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199" name="Graphic 198" descr="Rocket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23629" y="3420803"/>
              <a:ext cx="650086" cy="65008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04" name="Group 203"/>
          <p:cNvGrpSpPr/>
          <p:nvPr/>
        </p:nvGrpSpPr>
        <p:grpSpPr>
          <a:xfrm>
            <a:off x="2713392" y="2758568"/>
            <a:ext cx="1626700" cy="1437671"/>
            <a:chOff x="3065671" y="3087930"/>
            <a:chExt cx="1323260" cy="1173269"/>
          </a:xfrm>
        </p:grpSpPr>
        <p:grpSp>
          <p:nvGrpSpPr>
            <p:cNvPr id="205" name="Group 204"/>
            <p:cNvGrpSpPr/>
            <p:nvPr/>
          </p:nvGrpSpPr>
          <p:grpSpPr>
            <a:xfrm>
              <a:off x="3065671" y="3087930"/>
              <a:ext cx="1323260" cy="1173269"/>
              <a:chOff x="2314018" y="3087927"/>
              <a:chExt cx="1604759" cy="1392985"/>
            </a:xfrm>
          </p:grpSpPr>
          <p:sp>
            <p:nvSpPr>
              <p:cNvPr id="207" name="Arc 206"/>
              <p:cNvSpPr/>
              <p:nvPr/>
            </p:nvSpPr>
            <p:spPr>
              <a:xfrm rot="10800000">
                <a:off x="2742709" y="3087927"/>
                <a:ext cx="1176068" cy="1176068"/>
              </a:xfrm>
              <a:prstGeom prst="arc">
                <a:avLst>
                  <a:gd name="adj1" fmla="val 10895"/>
                  <a:gd name="adj2" fmla="val 15969831"/>
                </a:avLst>
              </a:prstGeom>
              <a:noFill/>
              <a:ln w="381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08" name="Straight Connector 207"/>
              <p:cNvCxnSpPr>
                <a:cxnSpLocks/>
              </p:cNvCxnSpPr>
              <p:nvPr/>
            </p:nvCxnSpPr>
            <p:spPr>
              <a:xfrm flipV="1">
                <a:off x="2314018" y="3656199"/>
                <a:ext cx="428691" cy="1564"/>
              </a:xfrm>
              <a:prstGeom prst="line">
                <a:avLst/>
              </a:prstGeom>
              <a:noFill/>
              <a:ln w="381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9" name="Straight Connector 208"/>
              <p:cNvCxnSpPr>
                <a:cxnSpLocks/>
              </p:cNvCxnSpPr>
              <p:nvPr/>
            </p:nvCxnSpPr>
            <p:spPr>
              <a:xfrm>
                <a:off x="3377062" y="4243473"/>
                <a:ext cx="1208" cy="237439"/>
              </a:xfrm>
              <a:prstGeom prst="line">
                <a:avLst/>
              </a:prstGeom>
              <a:noFill/>
              <a:ln w="38100" cap="flat" cmpd="sng" algn="ctr">
                <a:solidFill>
                  <a:srgbClr val="A5A5A5"/>
                </a:solidFill>
                <a:prstDash val="solid"/>
                <a:miter lim="800000"/>
                <a:tailEnd type="oval"/>
              </a:ln>
              <a:effectLst/>
            </p:spPr>
          </p:cxnSp>
          <p:sp>
            <p:nvSpPr>
              <p:cNvPr id="210" name="Oval 209"/>
              <p:cNvSpPr/>
              <p:nvPr/>
            </p:nvSpPr>
            <p:spPr>
              <a:xfrm>
                <a:off x="2890432" y="3235650"/>
                <a:ext cx="880621" cy="880621"/>
              </a:xfrm>
              <a:prstGeom prst="ellipse">
                <a:avLst/>
              </a:prstGeom>
              <a:gradFill rotWithShape="1">
                <a:gsLst>
                  <a:gs pos="0">
                    <a:srgbClr val="A5A5A5">
                      <a:satMod val="103000"/>
                      <a:lumMod val="102000"/>
                      <a:tint val="94000"/>
                    </a:srgbClr>
                  </a:gs>
                  <a:gs pos="50000">
                    <a:srgbClr val="A5A5A5">
                      <a:satMod val="110000"/>
                      <a:lumMod val="100000"/>
                      <a:shade val="100000"/>
                    </a:srgbClr>
                  </a:gs>
                  <a:gs pos="100000">
                    <a:srgbClr val="A5A5A5">
                      <a:lumMod val="99000"/>
                      <a:satMod val="120000"/>
                      <a:shade val="78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5EEF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206" name="Graphic 205" descr="Head with gears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18194" y="3270630"/>
              <a:ext cx="650086" cy="650086"/>
            </a:xfrm>
            <a:prstGeom prst="rect">
              <a:avLst/>
            </a:prstGeom>
          </p:spPr>
        </p:pic>
      </p:grpSp>
      <p:grpSp>
        <p:nvGrpSpPr>
          <p:cNvPr id="211" name="Group 210"/>
          <p:cNvGrpSpPr/>
          <p:nvPr/>
        </p:nvGrpSpPr>
        <p:grpSpPr>
          <a:xfrm>
            <a:off x="6117944" y="2758566"/>
            <a:ext cx="1570083" cy="1434456"/>
            <a:chOff x="7286991" y="3087927"/>
            <a:chExt cx="1647325" cy="1466749"/>
          </a:xfrm>
        </p:grpSpPr>
        <p:grpSp>
          <p:nvGrpSpPr>
            <p:cNvPr id="212" name="Group 211"/>
            <p:cNvGrpSpPr/>
            <p:nvPr/>
          </p:nvGrpSpPr>
          <p:grpSpPr>
            <a:xfrm>
              <a:off x="7286991" y="3087927"/>
              <a:ext cx="1647325" cy="1466749"/>
              <a:chOff x="6410292" y="3087927"/>
              <a:chExt cx="1647325" cy="1466749"/>
            </a:xfrm>
          </p:grpSpPr>
          <p:sp>
            <p:nvSpPr>
              <p:cNvPr id="214" name="Arc 213"/>
              <p:cNvSpPr/>
              <p:nvPr/>
            </p:nvSpPr>
            <p:spPr>
              <a:xfrm rot="10800000">
                <a:off x="6881549" y="3087927"/>
                <a:ext cx="1176068" cy="1176068"/>
              </a:xfrm>
              <a:prstGeom prst="arc">
                <a:avLst>
                  <a:gd name="adj1" fmla="val 10895"/>
                  <a:gd name="adj2" fmla="val 15969831"/>
                </a:avLst>
              </a:prstGeom>
              <a:noFill/>
              <a:ln w="3810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15" name="Straight Connector 214"/>
              <p:cNvCxnSpPr>
                <a:cxnSpLocks/>
              </p:cNvCxnSpPr>
              <p:nvPr/>
            </p:nvCxnSpPr>
            <p:spPr>
              <a:xfrm flipV="1">
                <a:off x="6410292" y="3652747"/>
                <a:ext cx="491485" cy="5839"/>
              </a:xfrm>
              <a:prstGeom prst="line">
                <a:avLst/>
              </a:prstGeom>
              <a:noFill/>
              <a:ln w="3810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16" name="Straight Connector 215"/>
              <p:cNvCxnSpPr>
                <a:cxnSpLocks/>
              </p:cNvCxnSpPr>
              <p:nvPr/>
            </p:nvCxnSpPr>
            <p:spPr>
              <a:xfrm>
                <a:off x="7512885" y="4238450"/>
                <a:ext cx="8863" cy="316226"/>
              </a:xfrm>
              <a:prstGeom prst="line">
                <a:avLst/>
              </a:prstGeom>
              <a:noFill/>
              <a:ln w="38100" cap="flat" cmpd="sng" algn="ctr">
                <a:solidFill>
                  <a:srgbClr val="5B9BD5"/>
                </a:solidFill>
                <a:prstDash val="solid"/>
                <a:miter lim="800000"/>
                <a:tailEnd type="oval"/>
              </a:ln>
              <a:effectLst/>
            </p:spPr>
          </p:cxnSp>
          <p:sp>
            <p:nvSpPr>
              <p:cNvPr id="217" name="Oval 216"/>
              <p:cNvSpPr/>
              <p:nvPr/>
            </p:nvSpPr>
            <p:spPr>
              <a:xfrm>
                <a:off x="7029270" y="3233359"/>
                <a:ext cx="880621" cy="880621"/>
              </a:xfrm>
              <a:prstGeom prst="ellipse">
                <a:avLst/>
              </a:prstGeom>
              <a:gradFill rotWithShape="1">
                <a:gsLst>
                  <a:gs pos="0">
                    <a:srgbClr val="5B9BD5">
                      <a:satMod val="103000"/>
                      <a:lumMod val="102000"/>
                      <a:tint val="94000"/>
                    </a:srgbClr>
                  </a:gs>
                  <a:gs pos="50000">
                    <a:srgbClr val="5B9BD5">
                      <a:satMod val="110000"/>
                      <a:lumMod val="100000"/>
                      <a:shade val="100000"/>
                    </a:srgbClr>
                  </a:gs>
                  <a:gs pos="100000">
                    <a:srgbClr val="5B9BD5">
                      <a:lumMod val="99000"/>
                      <a:satMod val="120000"/>
                      <a:shade val="78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213" name="Graphic 212" descr="Downward trend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021238" y="3350917"/>
              <a:ext cx="650086" cy="65008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18" name="Group 217"/>
          <p:cNvGrpSpPr/>
          <p:nvPr/>
        </p:nvGrpSpPr>
        <p:grpSpPr>
          <a:xfrm>
            <a:off x="4408754" y="2454027"/>
            <a:ext cx="1616475" cy="1435098"/>
            <a:chOff x="5409270" y="2713520"/>
            <a:chExt cx="1675748" cy="1529691"/>
          </a:xfrm>
        </p:grpSpPr>
        <p:grpSp>
          <p:nvGrpSpPr>
            <p:cNvPr id="219" name="Group 218"/>
            <p:cNvGrpSpPr/>
            <p:nvPr/>
          </p:nvGrpSpPr>
          <p:grpSpPr>
            <a:xfrm>
              <a:off x="5409270" y="2713520"/>
              <a:ext cx="1675748" cy="1529691"/>
              <a:chOff x="4532571" y="2713520"/>
              <a:chExt cx="1675748" cy="1529691"/>
            </a:xfrm>
          </p:grpSpPr>
          <p:sp>
            <p:nvSpPr>
              <p:cNvPr id="221" name="Arc 220"/>
              <p:cNvSpPr/>
              <p:nvPr/>
            </p:nvSpPr>
            <p:spPr>
              <a:xfrm>
                <a:off x="5032251" y="3067143"/>
                <a:ext cx="1176068" cy="1176068"/>
              </a:xfrm>
              <a:prstGeom prst="arc">
                <a:avLst>
                  <a:gd name="adj1" fmla="val 15956854"/>
                  <a:gd name="adj2" fmla="val 10795556"/>
                </a:avLst>
              </a:prstGeom>
              <a:noFill/>
              <a:ln w="381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22" name="Straight Connector 221"/>
              <p:cNvCxnSpPr>
                <a:cxnSpLocks/>
              </p:cNvCxnSpPr>
              <p:nvPr/>
            </p:nvCxnSpPr>
            <p:spPr>
              <a:xfrm flipH="1" flipV="1">
                <a:off x="4532571" y="3655176"/>
                <a:ext cx="516351" cy="761"/>
              </a:xfrm>
              <a:prstGeom prst="line">
                <a:avLst/>
              </a:prstGeom>
              <a:noFill/>
              <a:ln w="381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23" name="Straight Connector 222"/>
              <p:cNvCxnSpPr>
                <a:cxnSpLocks/>
              </p:cNvCxnSpPr>
              <p:nvPr/>
            </p:nvCxnSpPr>
            <p:spPr>
              <a:xfrm flipH="1" flipV="1">
                <a:off x="5571811" y="2713520"/>
                <a:ext cx="2156" cy="374147"/>
              </a:xfrm>
              <a:prstGeom prst="line">
                <a:avLst/>
              </a:prstGeom>
              <a:noFill/>
              <a:ln w="38100" cap="flat" cmpd="sng" algn="ctr">
                <a:solidFill>
                  <a:srgbClr val="ED7D31"/>
                </a:solidFill>
                <a:prstDash val="solid"/>
                <a:miter lim="800000"/>
                <a:tailEnd type="oval"/>
              </a:ln>
              <a:effectLst/>
            </p:spPr>
          </p:cxnSp>
          <p:sp>
            <p:nvSpPr>
              <p:cNvPr id="224" name="Oval 223"/>
              <p:cNvSpPr/>
              <p:nvPr/>
            </p:nvSpPr>
            <p:spPr>
              <a:xfrm>
                <a:off x="5179975" y="3214866"/>
                <a:ext cx="880621" cy="880621"/>
              </a:xfrm>
              <a:prstGeom prst="ellipse">
                <a:avLst/>
              </a:prstGeom>
              <a:gradFill rotWithShape="1">
                <a:gsLst>
                  <a:gs pos="0">
                    <a:srgbClr val="ED7D31">
                      <a:satMod val="103000"/>
                      <a:lumMod val="102000"/>
                      <a:tint val="94000"/>
                    </a:srgbClr>
                  </a:gs>
                  <a:gs pos="50000">
                    <a:srgbClr val="ED7D31">
                      <a:satMod val="110000"/>
                      <a:lumMod val="100000"/>
                      <a:shade val="100000"/>
                    </a:srgbClr>
                  </a:gs>
                  <a:gs pos="100000">
                    <a:srgbClr val="ED7D31">
                      <a:lumMod val="99000"/>
                      <a:satMod val="120000"/>
                      <a:shade val="78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220" name="Graphic 219" descr="Gears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71941" y="3330133"/>
              <a:ext cx="650086" cy="650086"/>
            </a:xfrm>
            <a:prstGeom prst="rect">
              <a:avLst/>
            </a:prstGeom>
          </p:spPr>
        </p:pic>
      </p:grpSp>
      <p:grpSp>
        <p:nvGrpSpPr>
          <p:cNvPr id="225" name="Group 224"/>
          <p:cNvGrpSpPr/>
          <p:nvPr/>
        </p:nvGrpSpPr>
        <p:grpSpPr>
          <a:xfrm>
            <a:off x="7789909" y="2432883"/>
            <a:ext cx="1637112" cy="1539476"/>
            <a:chOff x="10072367" y="2782961"/>
            <a:chExt cx="1646957" cy="1460250"/>
          </a:xfrm>
        </p:grpSpPr>
        <p:grpSp>
          <p:nvGrpSpPr>
            <p:cNvPr id="226" name="Group 225"/>
            <p:cNvGrpSpPr/>
            <p:nvPr/>
          </p:nvGrpSpPr>
          <p:grpSpPr>
            <a:xfrm>
              <a:off x="10072367" y="2782961"/>
              <a:ext cx="1646957" cy="1460250"/>
              <a:chOff x="9195668" y="2782961"/>
              <a:chExt cx="1646957" cy="1460250"/>
            </a:xfrm>
          </p:grpSpPr>
          <p:sp>
            <p:nvSpPr>
              <p:cNvPr id="228" name="Arc 227"/>
              <p:cNvSpPr/>
              <p:nvPr/>
            </p:nvSpPr>
            <p:spPr>
              <a:xfrm>
                <a:off x="9666557" y="3067143"/>
                <a:ext cx="1176068" cy="1176068"/>
              </a:xfrm>
              <a:prstGeom prst="arc">
                <a:avLst>
                  <a:gd name="adj1" fmla="val 15956854"/>
                  <a:gd name="adj2" fmla="val 10795556"/>
                </a:avLst>
              </a:prstGeom>
              <a:noFill/>
              <a:ln w="3810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29" name="Straight Connector 228"/>
              <p:cNvCxnSpPr>
                <a:cxnSpLocks/>
              </p:cNvCxnSpPr>
              <p:nvPr/>
            </p:nvCxnSpPr>
            <p:spPr>
              <a:xfrm flipH="1" flipV="1">
                <a:off x="9195668" y="3655176"/>
                <a:ext cx="487559" cy="761"/>
              </a:xfrm>
              <a:prstGeom prst="line">
                <a:avLst/>
              </a:prstGeom>
              <a:noFill/>
              <a:ln w="3810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30" name="Straight Connector 229"/>
              <p:cNvCxnSpPr>
                <a:cxnSpLocks/>
              </p:cNvCxnSpPr>
              <p:nvPr/>
            </p:nvCxnSpPr>
            <p:spPr>
              <a:xfrm flipH="1" flipV="1">
                <a:off x="10189683" y="2782961"/>
                <a:ext cx="18589" cy="304704"/>
              </a:xfrm>
              <a:prstGeom prst="line">
                <a:avLst/>
              </a:prstGeom>
              <a:noFill/>
              <a:ln w="38100" cap="flat" cmpd="sng" algn="ctr">
                <a:solidFill>
                  <a:srgbClr val="70AD47"/>
                </a:solidFill>
                <a:prstDash val="solid"/>
                <a:miter lim="800000"/>
                <a:tailEnd type="oval"/>
              </a:ln>
              <a:effectLst/>
            </p:spPr>
          </p:cxnSp>
          <p:sp>
            <p:nvSpPr>
              <p:cNvPr id="231" name="Oval 230"/>
              <p:cNvSpPr/>
              <p:nvPr/>
            </p:nvSpPr>
            <p:spPr>
              <a:xfrm>
                <a:off x="9814281" y="3214866"/>
                <a:ext cx="880621" cy="880621"/>
              </a:xfrm>
              <a:prstGeom prst="ellipse">
                <a:avLst/>
              </a:prstGeom>
              <a:gradFill rotWithShape="1">
                <a:gsLst>
                  <a:gs pos="0">
                    <a:srgbClr val="70AD47">
                      <a:satMod val="103000"/>
                      <a:lumMod val="102000"/>
                      <a:tint val="94000"/>
                    </a:srgbClr>
                  </a:gs>
                  <a:gs pos="50000">
                    <a:srgbClr val="70AD47">
                      <a:satMod val="110000"/>
                      <a:lumMod val="100000"/>
                      <a:shade val="100000"/>
                    </a:srgbClr>
                  </a:gs>
                  <a:gs pos="100000">
                    <a:srgbClr val="70AD47">
                      <a:lumMod val="99000"/>
                      <a:satMod val="120000"/>
                      <a:shade val="78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227" name="Graphic 226" descr="Medal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806247" y="3330133"/>
              <a:ext cx="650086" cy="650086"/>
            </a:xfrm>
            <a:prstGeom prst="rect">
              <a:avLst/>
            </a:prstGeom>
          </p:spPr>
        </p:pic>
      </p:grpSp>
      <p:sp>
        <p:nvSpPr>
          <p:cNvPr id="232" name="Rectangle 231"/>
          <p:cNvSpPr/>
          <p:nvPr/>
        </p:nvSpPr>
        <p:spPr>
          <a:xfrm>
            <a:off x="9873762" y="6387066"/>
            <a:ext cx="1780414" cy="24674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Critical Criteria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9873762" y="6630679"/>
            <a:ext cx="2343197" cy="18328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** Gate sign-off required from Directors</a:t>
            </a:r>
          </a:p>
        </p:txBody>
      </p:sp>
      <p:grpSp>
        <p:nvGrpSpPr>
          <p:cNvPr id="234" name="Group 233"/>
          <p:cNvGrpSpPr/>
          <p:nvPr/>
        </p:nvGrpSpPr>
        <p:grpSpPr>
          <a:xfrm>
            <a:off x="9543626" y="2789426"/>
            <a:ext cx="1570083" cy="1434456"/>
            <a:chOff x="9851537" y="2789426"/>
            <a:chExt cx="1570083" cy="1434456"/>
          </a:xfrm>
        </p:grpSpPr>
        <p:grpSp>
          <p:nvGrpSpPr>
            <p:cNvPr id="235" name="Group 234"/>
            <p:cNvGrpSpPr/>
            <p:nvPr/>
          </p:nvGrpSpPr>
          <p:grpSpPr>
            <a:xfrm>
              <a:off x="9851537" y="2789426"/>
              <a:ext cx="1570083" cy="1434456"/>
              <a:chOff x="6410292" y="3087927"/>
              <a:chExt cx="1647325" cy="1466749"/>
            </a:xfrm>
          </p:grpSpPr>
          <p:sp>
            <p:nvSpPr>
              <p:cNvPr id="237" name="Arc 236"/>
              <p:cNvSpPr/>
              <p:nvPr/>
            </p:nvSpPr>
            <p:spPr>
              <a:xfrm rot="10800000">
                <a:off x="6881549" y="3087927"/>
                <a:ext cx="1176068" cy="1176068"/>
              </a:xfrm>
              <a:prstGeom prst="arc">
                <a:avLst>
                  <a:gd name="adj1" fmla="val 10895"/>
                  <a:gd name="adj2" fmla="val 15969831"/>
                </a:avLst>
              </a:prstGeom>
              <a:noFill/>
              <a:ln w="3810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38" name="Straight Connector 237"/>
              <p:cNvCxnSpPr>
                <a:cxnSpLocks/>
              </p:cNvCxnSpPr>
              <p:nvPr/>
            </p:nvCxnSpPr>
            <p:spPr>
              <a:xfrm flipV="1">
                <a:off x="6410292" y="3652747"/>
                <a:ext cx="491485" cy="5839"/>
              </a:xfrm>
              <a:prstGeom prst="line">
                <a:avLst/>
              </a:prstGeom>
              <a:noFill/>
              <a:ln w="3810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39" name="Straight Connector 238"/>
              <p:cNvCxnSpPr>
                <a:cxnSpLocks/>
              </p:cNvCxnSpPr>
              <p:nvPr/>
            </p:nvCxnSpPr>
            <p:spPr>
              <a:xfrm>
                <a:off x="7512885" y="4238450"/>
                <a:ext cx="8863" cy="316226"/>
              </a:xfrm>
              <a:prstGeom prst="line">
                <a:avLst/>
              </a:prstGeom>
              <a:noFill/>
              <a:ln w="3810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  <a:tailEnd type="oval"/>
              </a:ln>
              <a:effectLst/>
            </p:spPr>
          </p:cxnSp>
          <p:sp>
            <p:nvSpPr>
              <p:cNvPr id="240" name="Oval 239"/>
              <p:cNvSpPr/>
              <p:nvPr/>
            </p:nvSpPr>
            <p:spPr>
              <a:xfrm>
                <a:off x="7029270" y="3233359"/>
                <a:ext cx="880621" cy="880621"/>
              </a:xfrm>
              <a:prstGeom prst="ellipse">
                <a:avLst/>
              </a:prstGeom>
              <a:solidFill>
                <a:srgbClr val="FFC000">
                  <a:lumMod val="75000"/>
                </a:srgbClr>
              </a:solidFill>
              <a:ln w="6350" cap="flat" cmpd="sng" algn="ctr">
                <a:solidFill>
                  <a:srgbClr val="FFC000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236" name="Graphic 235" descr="Stopwatch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529377" y="2959730"/>
              <a:ext cx="753118" cy="7531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41" name="Group 240"/>
          <p:cNvGrpSpPr/>
          <p:nvPr/>
        </p:nvGrpSpPr>
        <p:grpSpPr>
          <a:xfrm>
            <a:off x="9158406" y="4331953"/>
            <a:ext cx="3138334" cy="1854758"/>
            <a:chOff x="1051622" y="1776888"/>
            <a:chExt cx="1667317" cy="1177577"/>
          </a:xfrm>
        </p:grpSpPr>
        <p:sp>
          <p:nvSpPr>
            <p:cNvPr id="242" name="TextBox 241"/>
            <p:cNvSpPr txBox="1"/>
            <p:nvPr/>
          </p:nvSpPr>
          <p:spPr>
            <a:xfrm>
              <a:off x="1075389" y="1776888"/>
              <a:ext cx="1509057" cy="195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GATE 5 – PGLS/HYPERCARE EXIT**</a:t>
              </a:r>
            </a:p>
          </p:txBody>
        </p:sp>
        <p:cxnSp>
          <p:nvCxnSpPr>
            <p:cNvPr id="243" name="Straight Connector 242"/>
            <p:cNvCxnSpPr/>
            <p:nvPr/>
          </p:nvCxnSpPr>
          <p:spPr>
            <a:xfrm>
              <a:off x="1136650" y="2010485"/>
              <a:ext cx="1403350" cy="0"/>
            </a:xfrm>
            <a:prstGeom prst="line">
              <a:avLst/>
            </a:prstGeom>
            <a:noFill/>
            <a:ln w="381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244" name="Rectangle 243"/>
            <p:cNvSpPr/>
            <p:nvPr/>
          </p:nvSpPr>
          <p:spPr>
            <a:xfrm>
              <a:off x="1051622" y="2036057"/>
              <a:ext cx="1667317" cy="9184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IN" sz="11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Business Process Exit Criteria signed-off &amp; met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IN" sz="11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KT/BAU process transition to Ops team complete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IN" sz="11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No Critical/High priority issues open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IN" sz="11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System Stability achieved as per agreed parameters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IN" sz="1100" b="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Adoption related KPIs and monitoring agreed with stakeholders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1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392615" y="6387066"/>
            <a:ext cx="5698631" cy="330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OEC lead will be the single owner accountable for adherence</a:t>
            </a:r>
          </a:p>
        </p:txBody>
      </p:sp>
    </p:spTree>
    <p:extLst>
      <p:ext uri="{BB962C8B-B14F-4D97-AF65-F5344CB8AC3E}">
        <p14:creationId xmlns:p14="http://schemas.microsoft.com/office/powerpoint/2010/main" val="381259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2DF8E72EAB914E9FFC0AEEAEFF89CD" ma:contentTypeVersion="13" ma:contentTypeDescription="Create a new document." ma:contentTypeScope="" ma:versionID="851603ba73ca27de57f33926112ee8b1">
  <xsd:schema xmlns:xsd="http://www.w3.org/2001/XMLSchema" xmlns:xs="http://www.w3.org/2001/XMLSchema" xmlns:p="http://schemas.microsoft.com/office/2006/metadata/properties" xmlns:ns3="5fe4067b-0ecf-4d21-9b5b-bc10cd5e5d8e" xmlns:ns4="daeba4d6-91f8-435f-b332-39606b70bb1c" targetNamespace="http://schemas.microsoft.com/office/2006/metadata/properties" ma:root="true" ma:fieldsID="b62e08a1b83c3a618aad6993456d99d5" ns3:_="" ns4:_="">
    <xsd:import namespace="5fe4067b-0ecf-4d21-9b5b-bc10cd5e5d8e"/>
    <xsd:import namespace="daeba4d6-91f8-435f-b332-39606b70bb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e4067b-0ecf-4d21-9b5b-bc10cd5e5d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eba4d6-91f8-435f-b332-39606b70bb1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D59A37-B8E9-4B22-B925-AE92F4CC89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e4067b-0ecf-4d21-9b5b-bc10cd5e5d8e"/>
    <ds:schemaRef ds:uri="daeba4d6-91f8-435f-b332-39606b70bb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35F66E-01E2-46B3-B384-38EE8B45BF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F8E6EC-ECFC-4A72-8D6F-53EE9F4A26D9}">
  <ds:schemaRefs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  <ds:schemaRef ds:uri="5fe4067b-0ecf-4d21-9b5b-bc10cd5e5d8e"/>
    <ds:schemaRef ds:uri="http://purl.org/dc/terms/"/>
    <ds:schemaRef ds:uri="daeba4d6-91f8-435f-b332-39606b70bb1c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</Words>
  <Application>Microsoft Office PowerPoint</Application>
  <PresentationFormat>Widescreen</PresentationFormat>
  <Paragraphs>156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Unilever Shilling</vt:lpstr>
      <vt:lpstr>Unilever Shilling Medium</vt:lpstr>
      <vt:lpstr>Wingdings</vt:lpstr>
      <vt:lpstr>Office Theme</vt:lpstr>
      <vt:lpstr>Change Management Strategy</vt:lpstr>
      <vt:lpstr>Governance &amp; Communication Strategy</vt:lpstr>
      <vt:lpstr>Governance Framework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Sidhant J Bhutia</dc:creator>
  <cp:lastModifiedBy>Narang Shilpa (M/NET)</cp:lastModifiedBy>
  <cp:revision>40</cp:revision>
  <dcterms:created xsi:type="dcterms:W3CDTF">2021-01-12T09:45:54Z</dcterms:created>
  <dcterms:modified xsi:type="dcterms:W3CDTF">2021-11-10T13:49:41Z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0x010100A92DF8E72EAB914E9FFC0AEEAEFF89CD</vt:lpwstr>
  </property>
</Properties>
</file>