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384048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9EC"/>
    <a:srgbClr val="40959E"/>
    <a:srgbClr val="267FAC"/>
    <a:srgbClr val="95172B"/>
    <a:srgbClr val="3CAAAA"/>
    <a:srgbClr val="399D9D"/>
    <a:srgbClr val="419395"/>
    <a:srgbClr val="287A8B"/>
    <a:srgbClr val="ECEFF1"/>
    <a:srgbClr val="DA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27B67-AA72-42B5-8FA9-19098943628B}" v="85" dt="2024-08-04T10:42:21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294" autoAdjust="0"/>
    <p:restoredTop sz="96824" autoAdjust="0"/>
  </p:normalViewPr>
  <p:slideViewPr>
    <p:cSldViewPr>
      <p:cViewPr>
        <p:scale>
          <a:sx n="33" d="100"/>
          <a:sy n="33" d="100"/>
        </p:scale>
        <p:origin x="92" y="32"/>
      </p:cViewPr>
      <p:guideLst>
        <p:guide orient="horz" pos="12096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חר טבלוב" userId="bd906a6f1c6bbee9" providerId="LiveId" clId="{CED27B67-AA72-42B5-8FA9-19098943628B}"/>
    <pc:docChg chg="undo custSel modSld">
      <pc:chgData name="שחר טבלוב" userId="bd906a6f1c6bbee9" providerId="LiveId" clId="{CED27B67-AA72-42B5-8FA9-19098943628B}" dt="2024-08-04T10:42:29.792" v="1090" actId="20577"/>
      <pc:docMkLst>
        <pc:docMk/>
      </pc:docMkLst>
      <pc:sldChg chg="addSp delSp modSp mod">
        <pc:chgData name="שחר טבלוב" userId="bd906a6f1c6bbee9" providerId="LiveId" clId="{CED27B67-AA72-42B5-8FA9-19098943628B}" dt="2024-08-04T10:42:29.792" v="1090" actId="20577"/>
        <pc:sldMkLst>
          <pc:docMk/>
          <pc:sldMk cId="0" sldId="256"/>
        </pc:sldMkLst>
        <pc:spChg chg="mod">
          <ac:chgData name="שחר טבלוב" userId="bd906a6f1c6bbee9" providerId="LiveId" clId="{CED27B67-AA72-42B5-8FA9-19098943628B}" dt="2024-08-03T12:17:24.183" v="411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3" creationId="{00000000-0000-0000-0000-000000000000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4" creationId="{00000000-0000-0000-0000-000000000000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5" creationId="{40368359-AB38-4B3F-8B0A-5A65F5074652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8" creationId="{DAFCBE5B-5511-4790-BB9A-90F6491AD806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13" creationId="{E6E6CB14-BCAC-14B1-1470-F659C2B81CCE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14" creationId="{363A409F-BF7E-4C40-AA10-7E46A3DA5983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15" creationId="{88523E53-C82D-5013-7127-F9584DEB444D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16" creationId="{7271FA30-8701-01F7-ADE3-3DE947CB2874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18" creationId="{3E54BA38-21CD-5E79-73F8-32EF2A650C51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21" creationId="{FDA7DC74-860A-5420-6477-81B2CB4340C3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22" creationId="{DCDADA6B-9428-5412-D951-B0C869B90318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23" creationId="{1DBC6498-52F1-9E52-AECA-8B024245486D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24" creationId="{FBDA704C-9346-4AB7-8EFC-A1B3CC26E796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25" creationId="{82DF9449-A875-48BE-8FAB-06DF21378575}"/>
          </ac:spMkLst>
        </pc:spChg>
        <pc:spChg chg="del mod">
          <ac:chgData name="שחר טבלוב" userId="bd906a6f1c6bbee9" providerId="LiveId" clId="{CED27B67-AA72-42B5-8FA9-19098943628B}" dt="2024-08-03T12:04:41.666" v="288" actId="478"/>
          <ac:spMkLst>
            <pc:docMk/>
            <pc:sldMk cId="0" sldId="256"/>
            <ac:spMk id="27" creationId="{749B1F87-CD80-40C6-9E19-42F3A1C276A6}"/>
          </ac:spMkLst>
        </pc:spChg>
        <pc:spChg chg="mod">
          <ac:chgData name="שחר טבלוב" userId="bd906a6f1c6bbee9" providerId="LiveId" clId="{CED27B67-AA72-42B5-8FA9-19098943628B}" dt="2024-08-03T17:28:22.930" v="1076" actId="20577"/>
          <ac:spMkLst>
            <pc:docMk/>
            <pc:sldMk cId="0" sldId="256"/>
            <ac:spMk id="29" creationId="{BEF88906-7FFE-4203-A8B9-0E0203CF8866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32" creationId="{3896B0C8-361C-9200-D562-DA94B191BA90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33" creationId="{00000000-0000-0000-0000-000000000000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34" creationId="{4C6413DB-4B40-4059-A9A2-61DCDD79F159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37" creationId="{4C6413DB-4B40-4059-A9A2-61DCDD79F159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48" creationId="{00000000-0000-0000-0000-000000000000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53" creationId="{00000000-0000-0000-0000-000000000000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60" creationId="{4DCD1B12-EB13-6592-C915-6529E8A8F3F7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61" creationId="{38779A5B-1FB6-E028-E3B5-3596B22727EF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62" creationId="{CDB06E40-4EB0-0080-D734-37B7AF7485FC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63" creationId="{DA7BFDB1-7CE1-E43C-BB1C-8EB527956932}"/>
          </ac:spMkLst>
        </pc:spChg>
        <pc:spChg chg="del mod">
          <ac:chgData name="שחר טבלוב" userId="bd906a6f1c6bbee9" providerId="LiveId" clId="{CED27B67-AA72-42B5-8FA9-19098943628B}" dt="2024-08-03T12:48:04.839" v="993" actId="47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שחר טבלוב" userId="bd906a6f1c6bbee9" providerId="LiveId" clId="{CED27B67-AA72-42B5-8FA9-19098943628B}" dt="2024-08-03T12:17:24.183" v="411" actId="1076"/>
          <ac:spMkLst>
            <pc:docMk/>
            <pc:sldMk cId="0" sldId="256"/>
            <ac:spMk id="2051" creationId="{00000000-0000-0000-0000-000000000000}"/>
          </ac:spMkLst>
        </pc:spChg>
        <pc:spChg chg="mod">
          <ac:chgData name="שחר טבלוב" userId="bd906a6f1c6bbee9" providerId="LiveId" clId="{CED27B67-AA72-42B5-8FA9-19098943628B}" dt="2024-08-04T10:42:29.792" v="1090" actId="20577"/>
          <ac:spMkLst>
            <pc:docMk/>
            <pc:sldMk cId="0" sldId="256"/>
            <ac:spMk id="2052" creationId="{8C80DB0B-EA58-43D1-9C04-36CC5F8978D2}"/>
          </ac:spMkLst>
        </pc:spChg>
        <pc:spChg chg="del mod">
          <ac:chgData name="שחר טבלוב" userId="bd906a6f1c6bbee9" providerId="LiveId" clId="{CED27B67-AA72-42B5-8FA9-19098943628B}" dt="2024-08-03T12:21:38.036" v="568" actId="478"/>
          <ac:spMkLst>
            <pc:docMk/>
            <pc:sldMk cId="0" sldId="256"/>
            <ac:spMk id="2054" creationId="{00000000-0000-0000-0000-000000000000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2055" creationId="{00000000-0000-0000-0000-000000000000}"/>
          </ac:spMkLst>
        </pc:spChg>
        <pc:spChg chg="del mod">
          <ac:chgData name="שחר טבלוב" userId="bd906a6f1c6bbee9" providerId="LiveId" clId="{CED27B67-AA72-42B5-8FA9-19098943628B}" dt="2024-08-03T12:39:47.999" v="842" actId="478"/>
          <ac:spMkLst>
            <pc:docMk/>
            <pc:sldMk cId="0" sldId="256"/>
            <ac:spMk id="2056" creationId="{00000000-0000-0000-0000-000000000000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2057" creationId="{3C1B7DEC-9F36-E6D5-8470-D45A77721CBD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2060" creationId="{DDDDA28C-3979-113D-853B-00CA65B1D1ED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2062" creationId="{921D148A-C09E-229B-267D-156E68E67B60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2064" creationId="{4EEEC171-7032-EF46-310C-5A6E364EC2A2}"/>
          </ac:spMkLst>
        </pc:spChg>
        <pc:spChg chg="mod">
          <ac:chgData name="שחר טבלוב" userId="bd906a6f1c6bbee9" providerId="LiveId" clId="{CED27B67-AA72-42B5-8FA9-19098943628B}" dt="2024-08-03T12:45:50.868" v="977" actId="1037"/>
          <ac:spMkLst>
            <pc:docMk/>
            <pc:sldMk cId="0" sldId="256"/>
            <ac:spMk id="2099" creationId="{246A53F5-2496-A967-4BA8-2C70C09E8369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2104" creationId="{612A3B54-9EB4-FDFE-A087-C24E914E1BDE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2112" creationId="{F7B1B790-198E-57BA-C32F-914BD3BDEDF5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2124" creationId="{1C7EA679-FB97-BF9C-F764-ACCAE4B4C6FA}"/>
          </ac:spMkLst>
        </pc:spChg>
        <pc:spChg chg="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2129" creationId="{0F458278-4C06-095C-5CA9-C169C5FD4A44}"/>
          </ac:spMkLst>
        </pc:spChg>
        <pc:spChg chg="mod">
          <ac:chgData name="שחר טבלוב" userId="bd906a6f1c6bbee9" providerId="LiveId" clId="{CED27B67-AA72-42B5-8FA9-19098943628B}" dt="2024-08-03T12:45:27.882" v="973" actId="313"/>
          <ac:spMkLst>
            <pc:docMk/>
            <pc:sldMk cId="0" sldId="256"/>
            <ac:spMk id="2143" creationId="{161E4997-8A92-3FDE-F38C-1EC3E18CDA25}"/>
          </ac:spMkLst>
        </pc:spChg>
        <pc:spChg chg="add del mod">
          <ac:chgData name="שחר טבלוב" userId="bd906a6f1c6bbee9" providerId="LiveId" clId="{CED27B67-AA72-42B5-8FA9-19098943628B}" dt="2024-08-03T11:44:24.986" v="2" actId="478"/>
          <ac:spMkLst>
            <pc:docMk/>
            <pc:sldMk cId="0" sldId="256"/>
            <ac:spMk id="2150" creationId="{8F60B5FF-383D-0B8C-6FD5-D68AD894D654}"/>
          </ac:spMkLst>
        </pc:spChg>
        <pc:spChg chg="add">
          <ac:chgData name="שחר טבלוב" userId="bd906a6f1c6bbee9" providerId="LiveId" clId="{CED27B67-AA72-42B5-8FA9-19098943628B}" dt="2024-08-03T12:13:10.435" v="314"/>
          <ac:spMkLst>
            <pc:docMk/>
            <pc:sldMk cId="0" sldId="256"/>
            <ac:spMk id="2164" creationId="{E95205B6-FC2F-7D19-3A59-080AE4152269}"/>
          </ac:spMkLst>
        </pc:spChg>
        <pc:spChg chg="add mod">
          <ac:chgData name="שחר טבלוב" userId="bd906a6f1c6bbee9" providerId="LiveId" clId="{CED27B67-AA72-42B5-8FA9-19098943628B}" dt="2024-08-03T12:13:13.739" v="316"/>
          <ac:spMkLst>
            <pc:docMk/>
            <pc:sldMk cId="0" sldId="256"/>
            <ac:spMk id="2165" creationId="{F43F58EF-9F49-166B-2719-4924031DC259}"/>
          </ac:spMkLst>
        </pc:spChg>
        <pc:spChg chg="add">
          <ac:chgData name="שחר טבלוב" userId="bd906a6f1c6bbee9" providerId="LiveId" clId="{CED27B67-AA72-42B5-8FA9-19098943628B}" dt="2024-08-03T12:13:16.619" v="317"/>
          <ac:spMkLst>
            <pc:docMk/>
            <pc:sldMk cId="0" sldId="256"/>
            <ac:spMk id="2166" creationId="{0AD45925-351E-4645-118A-68787D0A248C}"/>
          </ac:spMkLst>
        </pc:spChg>
        <pc:spChg chg="add">
          <ac:chgData name="שחר טבלוב" userId="bd906a6f1c6bbee9" providerId="LiveId" clId="{CED27B67-AA72-42B5-8FA9-19098943628B}" dt="2024-08-03T12:13:19.104" v="319"/>
          <ac:spMkLst>
            <pc:docMk/>
            <pc:sldMk cId="0" sldId="256"/>
            <ac:spMk id="2167" creationId="{C9B2067A-CA5A-9DB2-E6E5-F482E5D568F4}"/>
          </ac:spMkLst>
        </pc:spChg>
        <pc:spChg chg="add">
          <ac:chgData name="שחר טבלוב" userId="bd906a6f1c6bbee9" providerId="LiveId" clId="{CED27B67-AA72-42B5-8FA9-19098943628B}" dt="2024-08-03T12:13:27" v="321"/>
          <ac:spMkLst>
            <pc:docMk/>
            <pc:sldMk cId="0" sldId="256"/>
            <ac:spMk id="2168" creationId="{21D220D7-3682-1215-85CA-14F864BA83A4}"/>
          </ac:spMkLst>
        </pc:spChg>
        <pc:spChg chg="add del mod">
          <ac:chgData name="שחר טבלוב" userId="bd906a6f1c6bbee9" providerId="LiveId" clId="{CED27B67-AA72-42B5-8FA9-19098943628B}" dt="2024-08-03T12:13:50.094" v="328" actId="478"/>
          <ac:spMkLst>
            <pc:docMk/>
            <pc:sldMk cId="0" sldId="256"/>
            <ac:spMk id="2169" creationId="{D95772E8-D104-E385-0842-E7000CD66717}"/>
          </ac:spMkLst>
        </pc:spChg>
        <pc:spChg chg="add 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2170" creationId="{0B311402-0FF2-0D29-1912-7609C00E7821}"/>
          </ac:spMkLst>
        </pc:spChg>
        <pc:spChg chg="add mod">
          <ac:chgData name="שחר טבלוב" userId="bd906a6f1c6bbee9" providerId="LiveId" clId="{CED27B67-AA72-42B5-8FA9-19098943628B}" dt="2024-08-03T12:42:49.277" v="949" actId="1037"/>
          <ac:spMkLst>
            <pc:docMk/>
            <pc:sldMk cId="0" sldId="256"/>
            <ac:spMk id="2185" creationId="{44A8171C-14F9-2C85-7FCB-664805575850}"/>
          </ac:spMkLst>
        </pc:spChg>
        <pc:spChg chg="add mod">
          <ac:chgData name="שחר טבלוב" userId="bd906a6f1c6bbee9" providerId="LiveId" clId="{CED27B67-AA72-42B5-8FA9-19098943628B}" dt="2024-08-03T12:45:22.412" v="972" actId="1076"/>
          <ac:spMkLst>
            <pc:docMk/>
            <pc:sldMk cId="0" sldId="256"/>
            <ac:spMk id="2187" creationId="{C20A8943-8885-2F96-D26E-EF27A150A0EE}"/>
          </ac:spMkLst>
        </pc:spChg>
        <pc:spChg chg="add del mod">
          <ac:chgData name="שחר טבלוב" userId="bd906a6f1c6bbee9" providerId="LiveId" clId="{CED27B67-AA72-42B5-8FA9-19098943628B}" dt="2024-08-03T12:52:33.552" v="1057" actId="478"/>
          <ac:spMkLst>
            <pc:docMk/>
            <pc:sldMk cId="0" sldId="256"/>
            <ac:spMk id="2192" creationId="{C8C934EE-A3EE-6D3C-7E49-AEFF50CD3584}"/>
          </ac:spMkLst>
        </pc:spChg>
        <pc:grpChg chg="mod">
          <ac:chgData name="שחר טבלוב" userId="bd906a6f1c6bbee9" providerId="LiveId" clId="{CED27B67-AA72-42B5-8FA9-19098943628B}" dt="2024-08-03T12:45:50.868" v="977" actId="1037"/>
          <ac:grpSpMkLst>
            <pc:docMk/>
            <pc:sldMk cId="0" sldId="256"/>
            <ac:grpSpMk id="58" creationId="{C2D64DC7-8C0E-D3B4-7D2A-E8D227502694}"/>
          </ac:grpSpMkLst>
        </pc:grpChg>
        <pc:grpChg chg="mod">
          <ac:chgData name="שחר טבלוב" userId="bd906a6f1c6bbee9" providerId="LiveId" clId="{CED27B67-AA72-42B5-8FA9-19098943628B}" dt="2024-08-03T12:45:50.868" v="977" actId="1037"/>
          <ac:grpSpMkLst>
            <pc:docMk/>
            <pc:sldMk cId="0" sldId="256"/>
            <ac:grpSpMk id="2068" creationId="{8B119C33-1D45-3D39-9DA5-0FED6740F25B}"/>
          </ac:grpSpMkLst>
        </pc:grpChg>
        <pc:grpChg chg="add mod">
          <ac:chgData name="שחר טבלוב" userId="bd906a6f1c6bbee9" providerId="LiveId" clId="{CED27B67-AA72-42B5-8FA9-19098943628B}" dt="2024-08-03T12:45:50.868" v="977" actId="1037"/>
          <ac:grpSpMkLst>
            <pc:docMk/>
            <pc:sldMk cId="0" sldId="256"/>
            <ac:grpSpMk id="2181" creationId="{9D11DD10-13B8-CE41-E47A-DB6FA82A93E9}"/>
          </ac:grpSpMkLst>
        </pc:grpChg>
        <pc:grpChg chg="add mod">
          <ac:chgData name="שחר טבלוב" userId="bd906a6f1c6bbee9" providerId="LiveId" clId="{CED27B67-AA72-42B5-8FA9-19098943628B}" dt="2024-08-03T12:42:49.277" v="949" actId="1037"/>
          <ac:grpSpMkLst>
            <pc:docMk/>
            <pc:sldMk cId="0" sldId="256"/>
            <ac:grpSpMk id="2182" creationId="{385EC934-2623-A823-49EC-7BADEA9C40A5}"/>
          </ac:grpSpMkLst>
        </pc:grpChg>
        <pc:grpChg chg="add mod">
          <ac:chgData name="שחר טבלוב" userId="bd906a6f1c6bbee9" providerId="LiveId" clId="{CED27B67-AA72-42B5-8FA9-19098943628B}" dt="2024-08-03T12:42:49.277" v="949" actId="1037"/>
          <ac:grpSpMkLst>
            <pc:docMk/>
            <pc:sldMk cId="0" sldId="256"/>
            <ac:grpSpMk id="2183" creationId="{BB779164-1ADF-242B-19F9-1C4A86D00978}"/>
          </ac:grpSpMkLst>
        </pc:grpChg>
        <pc:grpChg chg="add mod">
          <ac:chgData name="שחר טבלוב" userId="bd906a6f1c6bbee9" providerId="LiveId" clId="{CED27B67-AA72-42B5-8FA9-19098943628B}" dt="2024-08-03T12:42:49.277" v="949" actId="1037"/>
          <ac:grpSpMkLst>
            <pc:docMk/>
            <pc:sldMk cId="0" sldId="256"/>
            <ac:grpSpMk id="2184" creationId="{465FAB57-1CBE-A8D7-1AAA-1467EE12E1EE}"/>
          </ac:grpSpMkLst>
        </pc:grpChg>
        <pc:picChg chg="mod">
          <ac:chgData name="שחר טבלוב" userId="bd906a6f1c6bbee9" providerId="LiveId" clId="{CED27B67-AA72-42B5-8FA9-19098943628B}" dt="2024-08-03T12:17:24.183" v="411" actId="1076"/>
          <ac:picMkLst>
            <pc:docMk/>
            <pc:sldMk cId="0" sldId="256"/>
            <ac:picMk id="26" creationId="{6B6708FC-2A8B-4D97-B4DD-2A847DCC95D6}"/>
          </ac:picMkLst>
        </pc:picChg>
        <pc:picChg chg="del">
          <ac:chgData name="שחר טבלוב" userId="bd906a6f1c6bbee9" providerId="LiveId" clId="{CED27B67-AA72-42B5-8FA9-19098943628B}" dt="2024-08-03T11:44:53.125" v="5" actId="478"/>
          <ac:picMkLst>
            <pc:docMk/>
            <pc:sldMk cId="0" sldId="256"/>
            <ac:picMk id="30" creationId="{00000000-0000-0000-0000-000000000000}"/>
          </ac:picMkLst>
        </pc:picChg>
        <pc:picChg chg="del">
          <ac:chgData name="שחר טבלוב" userId="bd906a6f1c6bbee9" providerId="LiveId" clId="{CED27B67-AA72-42B5-8FA9-19098943628B}" dt="2024-08-03T11:44:52.069" v="4" actId="478"/>
          <ac:picMkLst>
            <pc:docMk/>
            <pc:sldMk cId="0" sldId="256"/>
            <ac:picMk id="31" creationId="{00000000-0000-0000-0000-000000000000}"/>
          </ac:picMkLst>
        </pc:picChg>
        <pc:picChg chg="del">
          <ac:chgData name="שחר טבלוב" userId="bd906a6f1c6bbee9" providerId="LiveId" clId="{CED27B67-AA72-42B5-8FA9-19098943628B}" dt="2024-08-03T11:44:50.751" v="3" actId="478"/>
          <ac:picMkLst>
            <pc:docMk/>
            <pc:sldMk cId="0" sldId="256"/>
            <ac:picMk id="35" creationId="{DF558784-D9E7-4E98-A3FC-04D2C845A377}"/>
          </ac:picMkLst>
        </pc:picChg>
        <pc:picChg chg="del">
          <ac:chgData name="שחר טבלוב" userId="bd906a6f1c6bbee9" providerId="LiveId" clId="{CED27B67-AA72-42B5-8FA9-19098943628B}" dt="2024-07-30T08:46:27.171" v="0" actId="478"/>
          <ac:picMkLst>
            <pc:docMk/>
            <pc:sldMk cId="0" sldId="256"/>
            <ac:picMk id="54" creationId="{00000000-0000-0000-0000-000000000000}"/>
          </ac:picMkLst>
        </pc:picChg>
        <pc:picChg chg="mod">
          <ac:chgData name="שחר טבלוב" userId="bd906a6f1c6bbee9" providerId="LiveId" clId="{CED27B67-AA72-42B5-8FA9-19098943628B}" dt="2024-08-03T12:42:49.277" v="949" actId="1037"/>
          <ac:picMkLst>
            <pc:docMk/>
            <pc:sldMk cId="0" sldId="256"/>
            <ac:picMk id="2101" creationId="{FE135B7B-8B17-AD64-E687-0AF6B2C2C788}"/>
          </ac:picMkLst>
        </pc:picChg>
        <pc:picChg chg="mod">
          <ac:chgData name="שחר טבלוב" userId="bd906a6f1c6bbee9" providerId="LiveId" clId="{CED27B67-AA72-42B5-8FA9-19098943628B}" dt="2024-08-03T12:42:49.277" v="949" actId="1037"/>
          <ac:picMkLst>
            <pc:docMk/>
            <pc:sldMk cId="0" sldId="256"/>
            <ac:picMk id="2110" creationId="{4B371E4B-A3F4-A06E-3F75-0816CEA1D0EA}"/>
          </ac:picMkLst>
        </pc:picChg>
        <pc:picChg chg="mod">
          <ac:chgData name="שחר טבלוב" userId="bd906a6f1c6bbee9" providerId="LiveId" clId="{CED27B67-AA72-42B5-8FA9-19098943628B}" dt="2024-08-03T12:42:49.277" v="949" actId="1037"/>
          <ac:picMkLst>
            <pc:docMk/>
            <pc:sldMk cId="0" sldId="256"/>
            <ac:picMk id="2111" creationId="{1FC5B1B8-15DC-2D55-E234-6C47CCC73827}"/>
          </ac:picMkLst>
        </pc:picChg>
        <pc:picChg chg="add mod">
          <ac:chgData name="שחר טבלוב" userId="bd906a6f1c6bbee9" providerId="LiveId" clId="{CED27B67-AA72-42B5-8FA9-19098943628B}" dt="2024-08-03T12:42:49.277" v="949" actId="1037"/>
          <ac:picMkLst>
            <pc:docMk/>
            <pc:sldMk cId="0" sldId="256"/>
            <ac:picMk id="2151" creationId="{26B08A24-810F-46B0-88E5-4AEC3C970372}"/>
          </ac:picMkLst>
        </pc:picChg>
        <pc:picChg chg="add mod">
          <ac:chgData name="שחר טבלוב" userId="bd906a6f1c6bbee9" providerId="LiveId" clId="{CED27B67-AA72-42B5-8FA9-19098943628B}" dt="2024-08-03T12:42:49.277" v="949" actId="1037"/>
          <ac:picMkLst>
            <pc:docMk/>
            <pc:sldMk cId="0" sldId="256"/>
            <ac:picMk id="2152" creationId="{2ADADC53-A822-A85C-5219-68E0DD77173B}"/>
          </ac:picMkLst>
        </pc:picChg>
        <pc:picChg chg="add mod">
          <ac:chgData name="שחר טבלוב" userId="bd906a6f1c6bbee9" providerId="LiveId" clId="{CED27B67-AA72-42B5-8FA9-19098943628B}" dt="2024-08-03T12:42:49.277" v="949" actId="1037"/>
          <ac:picMkLst>
            <pc:docMk/>
            <pc:sldMk cId="0" sldId="256"/>
            <ac:picMk id="2153" creationId="{4466C4D0-4647-B798-F032-B507FFC8F1C3}"/>
          </ac:picMkLst>
        </pc:picChg>
        <pc:picChg chg="add mod">
          <ac:chgData name="שחר טבלוב" userId="bd906a6f1c6bbee9" providerId="LiveId" clId="{CED27B67-AA72-42B5-8FA9-19098943628B}" dt="2024-08-03T12:42:49.277" v="949" actId="1037"/>
          <ac:picMkLst>
            <pc:docMk/>
            <pc:sldMk cId="0" sldId="256"/>
            <ac:picMk id="2154" creationId="{F063DE08-4928-0AD4-BE90-7023FEB54767}"/>
          </ac:picMkLst>
        </pc:picChg>
        <pc:picChg chg="add mod">
          <ac:chgData name="שחר טבלוב" userId="bd906a6f1c6bbee9" providerId="LiveId" clId="{CED27B67-AA72-42B5-8FA9-19098943628B}" dt="2024-08-03T12:42:49.277" v="949" actId="1037"/>
          <ac:picMkLst>
            <pc:docMk/>
            <pc:sldMk cId="0" sldId="256"/>
            <ac:picMk id="2155" creationId="{45B58772-9651-0E82-8BA6-669E067E25ED}"/>
          </ac:picMkLst>
        </pc:picChg>
        <pc:picChg chg="add mod">
          <ac:chgData name="שחר טבלוב" userId="bd906a6f1c6bbee9" providerId="LiveId" clId="{CED27B67-AA72-42B5-8FA9-19098943628B}" dt="2024-08-03T12:17:24.183" v="411" actId="1076"/>
          <ac:picMkLst>
            <pc:docMk/>
            <pc:sldMk cId="0" sldId="256"/>
            <ac:picMk id="2162" creationId="{FFD610A0-A637-A86E-EA39-EEE6C866002D}"/>
          </ac:picMkLst>
        </pc:picChg>
        <pc:cxnChg chg="del mod">
          <ac:chgData name="שחר טבלוב" userId="bd906a6f1c6bbee9" providerId="LiveId" clId="{CED27B67-AA72-42B5-8FA9-19098943628B}" dt="2024-08-03T12:03:51.824" v="282" actId="478"/>
          <ac:cxnSpMkLst>
            <pc:docMk/>
            <pc:sldMk cId="0" sldId="256"/>
            <ac:cxnSpMk id="28" creationId="{7EC8BACF-13AE-4D39-8422-CECBB5141362}"/>
          </ac:cxnSpMkLst>
        </pc:cxnChg>
        <pc:cxnChg chg="mod">
          <ac:chgData name="שחר טבלוב" userId="bd906a6f1c6bbee9" providerId="LiveId" clId="{CED27B67-AA72-42B5-8FA9-19098943628B}" dt="2024-08-03T12:45:50.868" v="977" actId="1037"/>
          <ac:cxnSpMkLst>
            <pc:docMk/>
            <pc:sldMk cId="0" sldId="256"/>
            <ac:cxnSpMk id="36" creationId="{231E08CE-B343-B3AE-A22A-1999DBEFD4EB}"/>
          </ac:cxnSpMkLst>
        </pc:cxnChg>
        <pc:cxnChg chg="mod">
          <ac:chgData name="שחר טבלוב" userId="bd906a6f1c6bbee9" providerId="LiveId" clId="{CED27B67-AA72-42B5-8FA9-19098943628B}" dt="2024-08-03T12:45:50.868" v="977" actId="1037"/>
          <ac:cxnSpMkLst>
            <pc:docMk/>
            <pc:sldMk cId="0" sldId="256"/>
            <ac:cxnSpMk id="38" creationId="{C2F46108-F98A-E3F2-0C40-947FDE202AAA}"/>
          </ac:cxnSpMkLst>
        </pc:cxnChg>
        <pc:cxnChg chg="mod">
          <ac:chgData name="שחר טבלוב" userId="bd906a6f1c6bbee9" providerId="LiveId" clId="{CED27B67-AA72-42B5-8FA9-19098943628B}" dt="2024-08-03T12:45:50.868" v="977" actId="1037"/>
          <ac:cxnSpMkLst>
            <pc:docMk/>
            <pc:sldMk cId="0" sldId="256"/>
            <ac:cxnSpMk id="39" creationId="{A7A6931D-1A19-551E-E8A2-FD95ABA63E11}"/>
          </ac:cxnSpMkLst>
        </pc:cxnChg>
        <pc:cxnChg chg="del mod">
          <ac:chgData name="שחר טבלוב" userId="bd906a6f1c6bbee9" providerId="LiveId" clId="{CED27B67-AA72-42B5-8FA9-19098943628B}" dt="2024-08-03T12:27:07.380" v="634" actId="478"/>
          <ac:cxnSpMkLst>
            <pc:docMk/>
            <pc:sldMk cId="0" sldId="256"/>
            <ac:cxnSpMk id="52" creationId="{2532E875-4633-48E6-87FD-2FC59147B3E8}"/>
          </ac:cxnSpMkLst>
        </pc:cxnChg>
        <pc:cxnChg chg="mod">
          <ac:chgData name="שחר טבלוב" userId="bd906a6f1c6bbee9" providerId="LiveId" clId="{CED27B67-AA72-42B5-8FA9-19098943628B}" dt="2024-08-03T12:45:50.868" v="977" actId="1037"/>
          <ac:cxnSpMkLst>
            <pc:docMk/>
            <pc:sldMk cId="0" sldId="256"/>
            <ac:cxnSpMk id="2048" creationId="{C9362DD3-47E6-6475-7360-B71BF332CA39}"/>
          </ac:cxnSpMkLst>
        </pc:cxnChg>
        <pc:cxnChg chg="mod">
          <ac:chgData name="שחר טבלוב" userId="bd906a6f1c6bbee9" providerId="LiveId" clId="{CED27B67-AA72-42B5-8FA9-19098943628B}" dt="2024-08-03T12:45:50.868" v="977" actId="1037"/>
          <ac:cxnSpMkLst>
            <pc:docMk/>
            <pc:sldMk cId="0" sldId="256"/>
            <ac:cxnSpMk id="2049" creationId="{C1F2C3EE-3D7F-0CD2-5ACF-5CDF93BB669B}"/>
          </ac:cxnSpMkLst>
        </pc:cxnChg>
        <pc:cxnChg chg="mod">
          <ac:chgData name="שחר טבלוב" userId="bd906a6f1c6bbee9" providerId="LiveId" clId="{CED27B67-AA72-42B5-8FA9-19098943628B}" dt="2024-08-03T12:45:50.868" v="977" actId="1037"/>
          <ac:cxnSpMkLst>
            <pc:docMk/>
            <pc:sldMk cId="0" sldId="256"/>
            <ac:cxnSpMk id="2053" creationId="{39500F38-7E82-EBE9-A0FE-E32502B54D68}"/>
          </ac:cxnSpMkLst>
        </pc:cxnChg>
        <pc:cxnChg chg="mod">
          <ac:chgData name="שחר טבלוב" userId="bd906a6f1c6bbee9" providerId="LiveId" clId="{CED27B67-AA72-42B5-8FA9-19098943628B}" dt="2024-08-03T12:45:50.868" v="977" actId="1037"/>
          <ac:cxnSpMkLst>
            <pc:docMk/>
            <pc:sldMk cId="0" sldId="256"/>
            <ac:cxnSpMk id="2058" creationId="{CC6A887E-45A9-C46B-7DF3-0ED63936E8AB}"/>
          </ac:cxnSpMkLst>
        </pc:cxnChg>
        <pc:cxnChg chg="mod">
          <ac:chgData name="שחר טבלוב" userId="bd906a6f1c6bbee9" providerId="LiveId" clId="{CED27B67-AA72-42B5-8FA9-19098943628B}" dt="2024-08-03T12:42:49.277" v="949" actId="1037"/>
          <ac:cxnSpMkLst>
            <pc:docMk/>
            <pc:sldMk cId="0" sldId="256"/>
            <ac:cxnSpMk id="2059" creationId="{FC6D5E35-6552-4B27-BC4A-7702DD9B10B9}"/>
          </ac:cxnSpMkLst>
        </pc:cxnChg>
        <pc:cxnChg chg="mod">
          <ac:chgData name="שחר טבלוב" userId="bd906a6f1c6bbee9" providerId="LiveId" clId="{CED27B67-AA72-42B5-8FA9-19098943628B}" dt="2024-08-03T12:45:50.868" v="977" actId="1037"/>
          <ac:cxnSpMkLst>
            <pc:docMk/>
            <pc:sldMk cId="0" sldId="256"/>
            <ac:cxnSpMk id="2061" creationId="{4CFA93B1-6AD2-1688-4963-843A6CF326FF}"/>
          </ac:cxnSpMkLst>
        </pc:cxnChg>
        <pc:cxnChg chg="mod">
          <ac:chgData name="שחר טבלוב" userId="bd906a6f1c6bbee9" providerId="LiveId" clId="{CED27B67-AA72-42B5-8FA9-19098943628B}" dt="2024-08-03T12:45:50.868" v="977" actId="1037"/>
          <ac:cxnSpMkLst>
            <pc:docMk/>
            <pc:sldMk cId="0" sldId="256"/>
            <ac:cxnSpMk id="2063" creationId="{B162BD60-88C1-43F8-5854-52E88B976013}"/>
          </ac:cxnSpMkLst>
        </pc:cxnChg>
        <pc:cxnChg chg="mod">
          <ac:chgData name="שחר טבלוב" userId="bd906a6f1c6bbee9" providerId="LiveId" clId="{CED27B67-AA72-42B5-8FA9-19098943628B}" dt="2024-08-03T12:45:50.868" v="977" actId="1037"/>
          <ac:cxnSpMkLst>
            <pc:docMk/>
            <pc:sldMk cId="0" sldId="256"/>
            <ac:cxnSpMk id="2065" creationId="{6C255760-678F-7735-449A-9776C7F6722A}"/>
          </ac:cxnSpMkLst>
        </pc:cxnChg>
        <pc:cxnChg chg="mod">
          <ac:chgData name="שחר טבלוב" userId="bd906a6f1c6bbee9" providerId="LiveId" clId="{CED27B67-AA72-42B5-8FA9-19098943628B}" dt="2024-08-03T12:45:50.868" v="977" actId="1037"/>
          <ac:cxnSpMkLst>
            <pc:docMk/>
            <pc:sldMk cId="0" sldId="256"/>
            <ac:cxnSpMk id="2066" creationId="{A9D2AAFE-31ED-C239-BB43-08626E0AD2F8}"/>
          </ac:cxnSpMkLst>
        </pc:cxnChg>
        <pc:cxnChg chg="mod">
          <ac:chgData name="שחר טבלוב" userId="bd906a6f1c6bbee9" providerId="LiveId" clId="{CED27B67-AA72-42B5-8FA9-19098943628B}" dt="2024-08-03T12:45:50.868" v="977" actId="1037"/>
          <ac:cxnSpMkLst>
            <pc:docMk/>
            <pc:sldMk cId="0" sldId="256"/>
            <ac:cxnSpMk id="2067" creationId="{7EEFF639-CEDC-3E49-927F-81E8025CB745}"/>
          </ac:cxnSpMkLst>
        </pc:cxnChg>
        <pc:cxnChg chg="mod">
          <ac:chgData name="שחר טבלוב" userId="bd906a6f1c6bbee9" providerId="LiveId" clId="{CED27B67-AA72-42B5-8FA9-19098943628B}" dt="2024-08-03T12:42:49.277" v="949" actId="1037"/>
          <ac:cxnSpMkLst>
            <pc:docMk/>
            <pc:sldMk cId="0" sldId="256"/>
            <ac:cxnSpMk id="2074" creationId="{F6A6842F-FEC1-45C3-8F0D-C125DAE64BBA}"/>
          </ac:cxnSpMkLst>
        </pc:cxnChg>
        <pc:cxnChg chg="mod">
          <ac:chgData name="שחר טבלוב" userId="bd906a6f1c6bbee9" providerId="LiveId" clId="{CED27B67-AA72-42B5-8FA9-19098943628B}" dt="2024-08-03T12:42:49.277" v="949" actId="1037"/>
          <ac:cxnSpMkLst>
            <pc:docMk/>
            <pc:sldMk cId="0" sldId="256"/>
            <ac:cxnSpMk id="2078" creationId="{DB960BD2-D187-0275-E9A4-D2A71F0A2C1D}"/>
          </ac:cxnSpMkLst>
        </pc:cxnChg>
        <pc:cxnChg chg="mod">
          <ac:chgData name="שחר טבלוב" userId="bd906a6f1c6bbee9" providerId="LiveId" clId="{CED27B67-AA72-42B5-8FA9-19098943628B}" dt="2024-08-03T12:42:49.277" v="949" actId="1037"/>
          <ac:cxnSpMkLst>
            <pc:docMk/>
            <pc:sldMk cId="0" sldId="256"/>
            <ac:cxnSpMk id="2082" creationId="{4F2F8E88-0D63-95F8-CCCC-48E47AD9DFD3}"/>
          </ac:cxnSpMkLst>
        </pc:cxnChg>
        <pc:cxnChg chg="add del mod">
          <ac:chgData name="שחר טבלוב" userId="bd906a6f1c6bbee9" providerId="LiveId" clId="{CED27B67-AA72-42B5-8FA9-19098943628B}" dt="2024-08-03T12:46:32.278" v="982" actId="478"/>
          <ac:cxnSpMkLst>
            <pc:docMk/>
            <pc:sldMk cId="0" sldId="256"/>
            <ac:cxnSpMk id="2090" creationId="{EDC8FEBC-1C74-234E-1D47-371BF0C9D31A}"/>
          </ac:cxnSpMkLst>
        </pc:cxnChg>
        <pc:cxnChg chg="mod">
          <ac:chgData name="שחר טבלוב" userId="bd906a6f1c6bbee9" providerId="LiveId" clId="{CED27B67-AA72-42B5-8FA9-19098943628B}" dt="2024-08-03T12:42:49.277" v="949" actId="1037"/>
          <ac:cxnSpMkLst>
            <pc:docMk/>
            <pc:sldMk cId="0" sldId="256"/>
            <ac:cxnSpMk id="2105" creationId="{B8ED460C-6DE7-DCEF-671E-7FE8F5BC5DA2}"/>
          </ac:cxnSpMkLst>
        </pc:cxnChg>
        <pc:cxnChg chg="mod">
          <ac:chgData name="שחר טבלוב" userId="bd906a6f1c6bbee9" providerId="LiveId" clId="{CED27B67-AA72-42B5-8FA9-19098943628B}" dt="2024-08-03T12:42:49.277" v="949" actId="1037"/>
          <ac:cxnSpMkLst>
            <pc:docMk/>
            <pc:sldMk cId="0" sldId="256"/>
            <ac:cxnSpMk id="2113" creationId="{9A5DEEF0-12A4-F68A-ACC6-F391FCF3FF7D}"/>
          </ac:cxnSpMkLst>
        </pc:cxnChg>
        <pc:cxnChg chg="mod">
          <ac:chgData name="שחר טבלוב" userId="bd906a6f1c6bbee9" providerId="LiveId" clId="{CED27B67-AA72-42B5-8FA9-19098943628B}" dt="2024-08-03T12:42:49.277" v="949" actId="1037"/>
          <ac:cxnSpMkLst>
            <pc:docMk/>
            <pc:sldMk cId="0" sldId="256"/>
            <ac:cxnSpMk id="2125" creationId="{27BF81BA-CCAE-2590-BA26-31C3560DFA17}"/>
          </ac:cxnSpMkLst>
        </pc:cxnChg>
        <pc:cxnChg chg="mod">
          <ac:chgData name="שחר טבלוב" userId="bd906a6f1c6bbee9" providerId="LiveId" clId="{CED27B67-AA72-42B5-8FA9-19098943628B}" dt="2024-08-03T12:42:49.277" v="949" actId="1037"/>
          <ac:cxnSpMkLst>
            <pc:docMk/>
            <pc:sldMk cId="0" sldId="256"/>
            <ac:cxnSpMk id="2130" creationId="{B127768B-754D-D65A-299A-13B7613FC4AB}"/>
          </ac:cxnSpMkLst>
        </pc:cxnChg>
        <pc:cxnChg chg="mod">
          <ac:chgData name="שחר טבלוב" userId="bd906a6f1c6bbee9" providerId="LiveId" clId="{CED27B67-AA72-42B5-8FA9-19098943628B}" dt="2024-08-03T12:42:49.277" v="949" actId="1037"/>
          <ac:cxnSpMkLst>
            <pc:docMk/>
            <pc:sldMk cId="0" sldId="256"/>
            <ac:cxnSpMk id="2140" creationId="{3E2560D5-7304-9E26-3997-66747879453B}"/>
          </ac:cxnSpMkLst>
        </pc:cxnChg>
        <pc:cxnChg chg="mod">
          <ac:chgData name="שחר טבלוב" userId="bd906a6f1c6bbee9" providerId="LiveId" clId="{CED27B67-AA72-42B5-8FA9-19098943628B}" dt="2024-08-03T12:42:49.277" v="949" actId="1037"/>
          <ac:cxnSpMkLst>
            <pc:docMk/>
            <pc:sldMk cId="0" sldId="256"/>
            <ac:cxnSpMk id="2144" creationId="{18FBD245-BB5D-38F1-50F0-C00CBB276F82}"/>
          </ac:cxnSpMkLst>
        </pc:cxnChg>
        <pc:cxnChg chg="add del mod">
          <ac:chgData name="שחר טבלוב" userId="bd906a6f1c6bbee9" providerId="LiveId" clId="{CED27B67-AA72-42B5-8FA9-19098943628B}" dt="2024-08-03T12:25:58.626" v="628" actId="478"/>
          <ac:cxnSpMkLst>
            <pc:docMk/>
            <pc:sldMk cId="0" sldId="256"/>
            <ac:cxnSpMk id="2174" creationId="{59C82162-0AAA-802D-F916-24931538AB9F}"/>
          </ac:cxnSpMkLst>
        </pc:cxnChg>
        <pc:cxnChg chg="add mod">
          <ac:chgData name="שחר טבלוב" userId="bd906a6f1c6bbee9" providerId="LiveId" clId="{CED27B67-AA72-42B5-8FA9-19098943628B}" dt="2024-08-03T12:46:22.257" v="980" actId="1076"/>
          <ac:cxnSpMkLst>
            <pc:docMk/>
            <pc:sldMk cId="0" sldId="256"/>
            <ac:cxnSpMk id="2188" creationId="{4274113C-D327-7D39-6997-8E9A6F1F5D46}"/>
          </ac:cxnSpMkLst>
        </pc:cxnChg>
        <pc:cxnChg chg="add mod">
          <ac:chgData name="שחר טבלוב" userId="bd906a6f1c6bbee9" providerId="LiveId" clId="{CED27B67-AA72-42B5-8FA9-19098943628B}" dt="2024-08-03T12:46:22.257" v="980" actId="1076"/>
          <ac:cxnSpMkLst>
            <pc:docMk/>
            <pc:sldMk cId="0" sldId="256"/>
            <ac:cxnSpMk id="2189" creationId="{D7EB9D28-B195-FD32-1673-7C258BCE5925}"/>
          </ac:cxnSpMkLst>
        </pc:cxnChg>
        <pc:cxnChg chg="add mod">
          <ac:chgData name="שחר טבלוב" userId="bd906a6f1c6bbee9" providerId="LiveId" clId="{CED27B67-AA72-42B5-8FA9-19098943628B}" dt="2024-08-03T12:46:22.257" v="980" actId="1076"/>
          <ac:cxnSpMkLst>
            <pc:docMk/>
            <pc:sldMk cId="0" sldId="256"/>
            <ac:cxnSpMk id="2190" creationId="{D1DCAB0C-94BB-AD5C-C2A1-03D03019F389}"/>
          </ac:cxnSpMkLst>
        </pc:cxnChg>
        <pc:cxnChg chg="add mod">
          <ac:chgData name="שחר טבלוב" userId="bd906a6f1c6bbee9" providerId="LiveId" clId="{CED27B67-AA72-42B5-8FA9-19098943628B}" dt="2024-08-03T12:46:34.986" v="984" actId="1038"/>
          <ac:cxnSpMkLst>
            <pc:docMk/>
            <pc:sldMk cId="0" sldId="256"/>
            <ac:cxnSpMk id="2191" creationId="{3A2783C2-9E7B-41FC-F9A4-B3E553D92A8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5440363" y="0"/>
            <a:ext cx="4160837" cy="3651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4160837" cy="3651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B43AA92E-808F-4D5E-B96A-71E923A2A302}" type="datetimeFigureOut">
              <a:rPr lang="he-IL"/>
              <a:pPr>
                <a:defRPr/>
              </a:pPr>
              <a:t>כ"ט/תמוז/תשפ"ד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624263" y="549275"/>
            <a:ext cx="2352675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noProof="0"/>
              <a:t>לחץ כדי לערוך סגנונות טקסט של תבנית בסיס</a:t>
            </a:r>
          </a:p>
          <a:p>
            <a:pPr lvl="1"/>
            <a:r>
              <a:rPr lang="he-IL" altLang="en-US" noProof="0"/>
              <a:t>רמה שנייה</a:t>
            </a:r>
          </a:p>
          <a:p>
            <a:pPr lvl="2"/>
            <a:r>
              <a:rPr lang="he-IL" altLang="en-US" noProof="0"/>
              <a:t>רמה שלישית</a:t>
            </a:r>
          </a:p>
          <a:p>
            <a:pPr lvl="3"/>
            <a:r>
              <a:rPr lang="he-IL" altLang="en-US" noProof="0"/>
              <a:t>רמה רביעית</a:t>
            </a:r>
          </a:p>
          <a:p>
            <a:pPr lvl="4"/>
            <a:r>
              <a:rPr lang="he-IL" altLang="en-US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5440363" y="6948488"/>
            <a:ext cx="4160837" cy="3651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6948488"/>
            <a:ext cx="416083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BF8E574-D538-411A-BFA9-15B2E0FDB542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altLang="en-US" dirty="0">
              <a:cs typeface="Arial" panose="020B0604020202020204" pitchFamily="34" charset="0"/>
            </a:endParaRPr>
          </a:p>
        </p:txBody>
      </p:sp>
      <p:sp>
        <p:nvSpPr>
          <p:cNvPr id="4100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211B9D7-9BD6-4BB1-9818-042AC0D6C49E}" type="slidenum">
              <a:rPr lang="he-IL" altLang="en-US" sz="1200"/>
              <a:pPr/>
              <a:t>1</a:t>
            </a:fld>
            <a:endParaRPr lang="he-IL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68337" y="11931121"/>
            <a:ext cx="27981729" cy="823065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938034" y="21761979"/>
            <a:ext cx="23042336" cy="981604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CC2BA-3FD5-4D38-9D22-61F7B62365B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1516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2121F-0862-4691-B515-A826F618B4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8191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23454634" y="3415242"/>
            <a:ext cx="6994071" cy="3072235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2469698" y="3415242"/>
            <a:ext cx="20854307" cy="3072235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99945-D1C9-4A64-A024-12961A65434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392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CCF9C-30E6-4908-8F2F-3317BFD9542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0402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00327" y="24679013"/>
            <a:ext cx="27980367" cy="7626879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600327" y="16277961"/>
            <a:ext cx="27980367" cy="84010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03CEE-702C-448A-866C-A4C80E5CF45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437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2469698" y="11093981"/>
            <a:ext cx="13924189" cy="230436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524514" y="11093981"/>
            <a:ext cx="13924190" cy="230436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8FDFF-EF6A-4FF5-A484-8B814E2F1D0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8337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46465" y="1537229"/>
            <a:ext cx="29625471" cy="64008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46465" y="8597373"/>
            <a:ext cx="14544675" cy="35819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46465" y="12179302"/>
            <a:ext cx="14544675" cy="221268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721820" y="8597373"/>
            <a:ext cx="14550117" cy="35819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721820" y="12179302"/>
            <a:ext cx="14550117" cy="221268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C1DBF-4C89-4FD9-BA2A-C666726351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6482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879BF-E569-4122-B89F-8A07DB22C50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200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EA0DD-8C63-4261-A1D1-9450CFF89F8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2229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46466" y="1529821"/>
            <a:ext cx="10829925" cy="650636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869636" y="1529821"/>
            <a:ext cx="18402300" cy="327763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46466" y="8036190"/>
            <a:ext cx="10829925" cy="262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E9F4C-6076-4AED-8B4A-DA018CBB50D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8483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52509" y="26882992"/>
            <a:ext cx="19750768" cy="317447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452509" y="3431913"/>
            <a:ext cx="19750768" cy="230417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452509" y="30057463"/>
            <a:ext cx="19750768" cy="45061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41BC7-899C-4E28-93C2-98C5920A4A7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4647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70150" y="3414713"/>
            <a:ext cx="279781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-27161" tIns="201168" rIns="-27161" bIns="2011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0150" y="11093450"/>
            <a:ext cx="27978100" cy="2304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-27161" tIns="201168" rIns="-27161" bIns="2011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70150" y="34990088"/>
            <a:ext cx="68580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-27161" tIns="201168" rIns="-27161" bIns="201168" numCol="1" anchor="t" anchorCtr="0" compatLnSpc="1">
            <a:prstTxWarp prst="textNoShape">
              <a:avLst/>
            </a:prstTxWarp>
          </a:bodyPr>
          <a:lstStyle>
            <a:lvl1pPr>
              <a:defRPr sz="6200"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5850" y="34990088"/>
            <a:ext cx="104267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-27161" tIns="201168" rIns="-27161" bIns="201168" numCol="1" anchor="t" anchorCtr="0" compatLnSpc="1">
            <a:prstTxWarp prst="textNoShape">
              <a:avLst/>
            </a:prstTxWarp>
          </a:bodyPr>
          <a:lstStyle>
            <a:lvl1pPr algn="ctr">
              <a:defRPr sz="6200"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0250" y="34990088"/>
            <a:ext cx="68580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-27161" tIns="201168" rIns="-27161" bIns="201168" numCol="1" anchor="t" anchorCtr="0" compatLnSpc="1">
            <a:prstTxWarp prst="textNoShape">
              <a:avLst/>
            </a:prstTxWarp>
          </a:bodyPr>
          <a:lstStyle>
            <a:lvl1pPr algn="r">
              <a:defRPr sz="6200"/>
            </a:lvl1pPr>
          </a:lstStyle>
          <a:p>
            <a:fld id="{63506B74-6C63-4D4D-B3BB-A1CFCB5C0CE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2pPr>
      <a:lvl3pPr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3pPr>
      <a:lvl4pPr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4pPr>
      <a:lvl5pPr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5pPr>
      <a:lvl6pPr marL="457200"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6pPr>
      <a:lvl7pPr marL="914400"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7pPr>
      <a:lvl8pPr marL="1371600"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8pPr>
      <a:lvl9pPr marL="1828800"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9pPr>
    </p:titleStyle>
    <p:bodyStyle>
      <a:lvl1pPr marL="1508125" indent="-1508125" algn="l" defTabSz="4022725" rtl="0" eaLnBrk="0" fontAlgn="base" hangingPunct="0">
        <a:spcBef>
          <a:spcPct val="20000"/>
        </a:spcBef>
        <a:spcAft>
          <a:spcPct val="0"/>
        </a:spcAft>
        <a:buChar char="•"/>
        <a:defRPr sz="14100">
          <a:solidFill>
            <a:schemeClr val="tx1"/>
          </a:solidFill>
          <a:latin typeface="+mn-lt"/>
          <a:ea typeface="+mn-ea"/>
          <a:cs typeface="+mn-cs"/>
        </a:defRPr>
      </a:lvl1pPr>
      <a:lvl2pPr marL="3268663" indent="-1257300" algn="l" defTabSz="4022725" rtl="0" eaLnBrk="0" fontAlgn="base" hangingPunct="0">
        <a:spcBef>
          <a:spcPct val="20000"/>
        </a:spcBef>
        <a:spcAft>
          <a:spcPct val="0"/>
        </a:spcAft>
        <a:buChar char="–"/>
        <a:defRPr sz="12300">
          <a:solidFill>
            <a:schemeClr val="tx1"/>
          </a:solidFill>
          <a:latin typeface="+mn-lt"/>
        </a:defRPr>
      </a:lvl2pPr>
      <a:lvl3pPr marL="5029200" indent="-1006475" algn="l" defTabSz="4022725" rtl="0" eaLnBrk="0" fontAlgn="base" hangingPunct="0">
        <a:spcBef>
          <a:spcPct val="20000"/>
        </a:spcBef>
        <a:spcAft>
          <a:spcPct val="0"/>
        </a:spcAft>
        <a:buChar char="•"/>
        <a:defRPr sz="10600">
          <a:solidFill>
            <a:schemeClr val="tx1"/>
          </a:solidFill>
          <a:latin typeface="+mn-lt"/>
        </a:defRPr>
      </a:lvl3pPr>
      <a:lvl4pPr marL="7040563" indent="-1004888" algn="l" defTabSz="4022725" rtl="0" eaLnBrk="0" fontAlgn="base" hangingPunct="0">
        <a:spcBef>
          <a:spcPct val="20000"/>
        </a:spcBef>
        <a:spcAft>
          <a:spcPct val="0"/>
        </a:spcAft>
        <a:buChar char="–"/>
        <a:defRPr sz="8800">
          <a:solidFill>
            <a:schemeClr val="tx1"/>
          </a:solidFill>
          <a:latin typeface="+mn-lt"/>
        </a:defRPr>
      </a:lvl4pPr>
      <a:lvl5pPr marL="9051925" indent="-1004888" algn="l" defTabSz="40227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5pPr>
      <a:lvl6pPr marL="9509125" indent="-1004888" algn="l" defTabSz="40227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6pPr>
      <a:lvl7pPr marL="9966325" indent="-1004888" algn="l" defTabSz="40227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7pPr>
      <a:lvl8pPr marL="10423525" indent="-1004888" algn="l" defTabSz="40227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8pPr>
      <a:lvl9pPr marL="10880725" indent="-1004888" algn="l" defTabSz="40227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youtu.be/-P0GHOm9N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 bwMode="auto">
          <a:xfrm>
            <a:off x="17550968" y="7678371"/>
            <a:ext cx="14663822" cy="6571029"/>
          </a:xfrm>
          <a:prstGeom prst="rect">
            <a:avLst/>
          </a:prstGeom>
          <a:solidFill>
            <a:srgbClr val="ECEFF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32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the field of GIS and acquisition of tools for development in this area. </a:t>
            </a:r>
            <a:endParaRPr lang="en-US" altLang="en-IL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3200" dirty="0">
                <a:latin typeface="Segoe UI" panose="020B0502040204020203" pitchFamily="34" charset="0"/>
                <a:cs typeface="Segoe UI" panose="020B0502040204020203" pitchFamily="34" charset="0"/>
              </a:rPr>
              <a:t>Opportunity to develop and deepen our project management skills. </a:t>
            </a:r>
            <a:endParaRPr lang="en-US" altLang="en-IL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3200" dirty="0">
                <a:latin typeface="Segoe UI" panose="020B0502040204020203" pitchFamily="34" charset="0"/>
                <a:cs typeface="Segoe UI" panose="020B0502040204020203" pitchFamily="34" charset="0"/>
              </a:rPr>
              <a:t>The project taught us how to integrate geographical tools into information systems. </a:t>
            </a:r>
            <a:endParaRPr lang="en-US" altLang="en-IL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3200" dirty="0">
                <a:latin typeface="Segoe UI" panose="020B0502040204020203" pitchFamily="34" charset="0"/>
                <a:cs typeface="Segoe UI" panose="020B0502040204020203" pitchFamily="34" charset="0"/>
              </a:rPr>
              <a:t>Familiarity with new tools and programming languages such as:</a:t>
            </a:r>
            <a:r>
              <a:rPr lang="en-US" altLang="en-IL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IL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postGIS</a:t>
            </a:r>
            <a:r>
              <a:rPr lang="en-US" altLang="en-IL" sz="3200" dirty="0">
                <a:latin typeface="Segoe UI" panose="020B0502040204020203" pitchFamily="34" charset="0"/>
                <a:cs typeface="Segoe UI" panose="020B0502040204020203" pitchFamily="34" charset="0"/>
              </a:rPr>
              <a:t> and PostgreSQL.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3200" dirty="0">
                <a:latin typeface="Segoe UI" panose="020B0502040204020203" pitchFamily="34" charset="0"/>
                <a:cs typeface="Segoe UI" panose="020B0502040204020203" pitchFamily="34" charset="0"/>
              </a:rPr>
              <a:t>Creativity, collaboration, and teamwork. </a:t>
            </a:r>
          </a:p>
          <a:p>
            <a:pPr marL="457200" lvl="2" algn="r" rtl="1">
              <a:lnSpc>
                <a:spcPct val="150000"/>
              </a:lnSpc>
              <a:defRPr/>
            </a:pPr>
            <a:endParaRPr lang="he-IL" sz="3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1" name="Line 112"/>
          <p:cNvSpPr>
            <a:spLocks noChangeShapeType="1"/>
          </p:cNvSpPr>
          <p:nvPr/>
        </p:nvSpPr>
        <p:spPr bwMode="auto">
          <a:xfrm>
            <a:off x="-76200" y="5715000"/>
            <a:ext cx="32918400" cy="0"/>
          </a:xfrm>
          <a:prstGeom prst="line">
            <a:avLst/>
          </a:prstGeom>
          <a:noFill/>
          <a:ln w="38100">
            <a:solidFill>
              <a:srgbClr val="287A8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07"/>
          <p:cNvSpPr>
            <a:spLocks noChangeArrowheads="1"/>
          </p:cNvSpPr>
          <p:nvPr/>
        </p:nvSpPr>
        <p:spPr bwMode="auto">
          <a:xfrm>
            <a:off x="0" y="-76200"/>
            <a:ext cx="32918400" cy="2667000"/>
          </a:xfrm>
          <a:prstGeom prst="rect">
            <a:avLst/>
          </a:prstGeom>
          <a:solidFill>
            <a:srgbClr val="40959E"/>
          </a:solidFill>
          <a:ln>
            <a:noFill/>
          </a:ln>
        </p:spPr>
        <p:txBody>
          <a:bodyPr anchor="ctr"/>
          <a:lstStyle>
            <a:lvl1pPr defTabSz="4022725">
              <a:spcBef>
                <a:spcPct val="20000"/>
              </a:spcBef>
              <a:buChar char="•"/>
              <a:defRPr sz="141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022725">
              <a:spcBef>
                <a:spcPct val="20000"/>
              </a:spcBef>
              <a:buChar char="–"/>
              <a:defRPr sz="123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022725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022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022725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latinLnBrk="1">
              <a:buNone/>
            </a:pPr>
            <a:br>
              <a:rPr lang="en-US" sz="5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Kerem</a:t>
            </a:r>
            <a:b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GIS-Based System for </a:t>
            </a:r>
            <a:r>
              <a:rPr lang="he-IL" sz="5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Wineries in Israel</a:t>
            </a:r>
            <a:endParaRPr lang="en-US" altLang="he-IL" sz="7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latinLnBrk="1">
              <a:buNone/>
            </a:pPr>
            <a:endParaRPr lang="en-US" altLang="he-IL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5" name="Rectangle 30"/>
          <p:cNvSpPr>
            <a:spLocks noChangeArrowheads="1"/>
          </p:cNvSpPr>
          <p:nvPr/>
        </p:nvSpPr>
        <p:spPr bwMode="auto">
          <a:xfrm>
            <a:off x="685800" y="6223522"/>
            <a:ext cx="15987223" cy="1155700"/>
          </a:xfrm>
          <a:prstGeom prst="rect">
            <a:avLst/>
          </a:prstGeom>
          <a:solidFill>
            <a:srgbClr val="40959E"/>
          </a:solidFill>
          <a:ln>
            <a:noFill/>
          </a:ln>
        </p:spPr>
        <p:txBody>
          <a:bodyPr anchor="ctr"/>
          <a:lstStyle>
            <a:lvl1pPr defTabSz="4022725">
              <a:spcBef>
                <a:spcPct val="20000"/>
              </a:spcBef>
              <a:buChar char="•"/>
              <a:defRPr sz="141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022725">
              <a:spcBef>
                <a:spcPct val="20000"/>
              </a:spcBef>
              <a:buChar char="–"/>
              <a:defRPr sz="123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022725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022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022725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Essence</a:t>
            </a:r>
            <a:endParaRPr lang="en-US" altLang="he-IL" sz="54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FBDA704C-9346-4AB7-8EFC-A1B3CC26E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67" y="15379700"/>
            <a:ext cx="15987223" cy="1155700"/>
          </a:xfrm>
          <a:prstGeom prst="rect">
            <a:avLst/>
          </a:prstGeom>
          <a:solidFill>
            <a:srgbClr val="40959E"/>
          </a:solidFill>
          <a:ln>
            <a:noFill/>
          </a:ln>
        </p:spPr>
        <p:txBody>
          <a:bodyPr anchor="ctr"/>
          <a:lstStyle>
            <a:lvl1pPr defTabSz="4022725">
              <a:spcBef>
                <a:spcPct val="20000"/>
              </a:spcBef>
              <a:buChar char="•"/>
              <a:defRPr sz="141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022725">
              <a:spcBef>
                <a:spcPct val="20000"/>
              </a:spcBef>
              <a:buChar char="–"/>
              <a:defRPr sz="123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022725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022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022725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5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Schemes</a:t>
            </a:r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82DF9449-A875-48BE-8FAB-06DF21378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0968" y="14465300"/>
            <a:ext cx="14663822" cy="1155700"/>
          </a:xfrm>
          <a:prstGeom prst="rect">
            <a:avLst/>
          </a:prstGeom>
          <a:solidFill>
            <a:srgbClr val="40959E"/>
          </a:solidFill>
          <a:ln>
            <a:noFill/>
          </a:ln>
        </p:spPr>
        <p:txBody>
          <a:bodyPr anchor="ctr"/>
          <a:lstStyle/>
          <a:p>
            <a:pPr algn="ctr" defTabSz="4022725"/>
            <a:r>
              <a:rPr lang="en-US" altLang="he-IL" sz="5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Screenshots</a:t>
            </a:r>
            <a:endParaRPr lang="en-US" sz="5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32">
            <a:extLst>
              <a:ext uri="{FF2B5EF4-FFF2-40B4-BE49-F238E27FC236}">
                <a16:creationId xmlns:a16="http://schemas.microsoft.com/office/drawing/2014/main" id="{6B6708FC-2A8B-4D97-B4DD-2A847DCC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30" y="166120"/>
            <a:ext cx="32004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84" name="Group 2183">
            <a:extLst>
              <a:ext uri="{FF2B5EF4-FFF2-40B4-BE49-F238E27FC236}">
                <a16:creationId xmlns:a16="http://schemas.microsoft.com/office/drawing/2014/main" id="{465FAB57-1CBE-A8D7-1AAA-1467EE12E1EE}"/>
              </a:ext>
            </a:extLst>
          </p:cNvPr>
          <p:cNvGrpSpPr/>
          <p:nvPr/>
        </p:nvGrpSpPr>
        <p:grpSpPr>
          <a:xfrm>
            <a:off x="17499085" y="34949941"/>
            <a:ext cx="14514555" cy="2803146"/>
            <a:chOff x="17778917" y="34949941"/>
            <a:chExt cx="14514555" cy="2803146"/>
          </a:xfrm>
        </p:grpSpPr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7778917" y="34949941"/>
              <a:ext cx="14514555" cy="1155700"/>
            </a:xfrm>
            <a:prstGeom prst="rect">
              <a:avLst/>
            </a:prstGeom>
            <a:solidFill>
              <a:srgbClr val="40959E"/>
            </a:solidFill>
            <a:ln>
              <a:noFill/>
            </a:ln>
          </p:spPr>
          <p:txBody>
            <a:bodyPr anchor="ctr"/>
            <a:lstStyle/>
            <a:p>
              <a:pPr algn="ctr" defTabSz="4022725"/>
              <a:r>
                <a:rPr lang="en-US" sz="5400" b="1" dirty="0">
                  <a:latin typeface="Segoe UI" panose="020B0502040204020203" pitchFamily="34" charset="0"/>
                  <a:ea typeface="Tahoma" panose="020B0604030504040204" pitchFamily="34" charset="0"/>
                  <a:cs typeface="Segoe UI" panose="020B0502040204020203" pitchFamily="34" charset="0"/>
                </a:rPr>
                <a:t>Instructional Video</a:t>
              </a:r>
              <a:endParaRPr lang="en-US" altLang="he-IL" sz="5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4C6413DB-4B40-4059-A9A2-61DCDD79F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8917" y="36415699"/>
              <a:ext cx="14494035" cy="1337388"/>
            </a:xfrm>
            <a:prstGeom prst="rect">
              <a:avLst/>
            </a:prstGeom>
            <a:solidFill>
              <a:srgbClr val="ECEFF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b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52" name="Rectangle 10">
            <a:extLst>
              <a:ext uri="{FF2B5EF4-FFF2-40B4-BE49-F238E27FC236}">
                <a16:creationId xmlns:a16="http://schemas.microsoft.com/office/drawing/2014/main" id="{8C80DB0B-EA58-43D1-9C04-36CC5F897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456" y="2971800"/>
            <a:ext cx="17072144" cy="29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-30526" tIns="199486" rIns="-30526" bIns="199486" anchor="ctr"/>
          <a:lstStyle>
            <a:lvl1pPr defTabSz="33226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33226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33226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33226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33226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332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332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332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332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Instructor – Mark Israel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Submitted By</a:t>
            </a:r>
            <a:r>
              <a:rPr lang="en-US" sz="3600">
                <a:latin typeface="Segoe UI" panose="020B0502040204020203" pitchFamily="34" charset="0"/>
                <a:cs typeface="Segoe UI" panose="020B0502040204020203" pitchFamily="34" charset="0"/>
              </a:rPr>
              <a:t>: Ido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Dohan, Shahar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Tevelov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Lihi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Shemesh,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Shilat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Dror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Tav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Oskar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Department of Computer Science, Faculty of Science, Spring Semester 2024</a:t>
            </a:r>
          </a:p>
          <a:p>
            <a:pPr algn="ctr">
              <a:lnSpc>
                <a:spcPct val="150000"/>
              </a:lnSpc>
            </a:pP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74" name="Connector: Elbow 2073">
            <a:extLst>
              <a:ext uri="{FF2B5EF4-FFF2-40B4-BE49-F238E27FC236}">
                <a16:creationId xmlns:a16="http://schemas.microsoft.com/office/drawing/2014/main" id="{F6A6842F-FEC1-45C3-8F0D-C125DAE64BBA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rot="5400000">
            <a:off x="1794367" y="24468540"/>
            <a:ext cx="2912217" cy="1242695"/>
          </a:xfrm>
          <a:prstGeom prst="bentConnector4">
            <a:avLst>
              <a:gd name="adj1" fmla="val 10056"/>
              <a:gd name="adj2" fmla="val 118396"/>
            </a:avLst>
          </a:prstGeom>
          <a:ln>
            <a:solidFill>
              <a:srgbClr val="40959E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8" name="Connector: Elbow 2077">
            <a:extLst>
              <a:ext uri="{FF2B5EF4-FFF2-40B4-BE49-F238E27FC236}">
                <a16:creationId xmlns:a16="http://schemas.microsoft.com/office/drawing/2014/main" id="{DB960BD2-D187-0275-E9A4-D2A71F0A2C1D}"/>
              </a:ext>
            </a:extLst>
          </p:cNvPr>
          <p:cNvCxnSpPr>
            <a:cxnSpLocks/>
            <a:endCxn id="32" idx="3"/>
          </p:cNvCxnSpPr>
          <p:nvPr/>
        </p:nvCxnSpPr>
        <p:spPr bwMode="auto">
          <a:xfrm rot="16200000" flipH="1">
            <a:off x="4459852" y="24118474"/>
            <a:ext cx="2874386" cy="1904998"/>
          </a:xfrm>
          <a:prstGeom prst="bentConnector4">
            <a:avLst>
              <a:gd name="adj1" fmla="val 9421"/>
              <a:gd name="adj2" fmla="val 112000"/>
            </a:avLst>
          </a:prstGeom>
          <a:ln>
            <a:solidFill>
              <a:srgbClr val="40959E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2" name="Connector: Elbow 2081">
            <a:extLst>
              <a:ext uri="{FF2B5EF4-FFF2-40B4-BE49-F238E27FC236}">
                <a16:creationId xmlns:a16="http://schemas.microsoft.com/office/drawing/2014/main" id="{4F2F8E88-0D63-95F8-CCCC-48E47AD9DFD3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rot="5400000">
            <a:off x="3541653" y="23724711"/>
            <a:ext cx="836633" cy="654773"/>
          </a:xfrm>
          <a:prstGeom prst="bentConnector3">
            <a:avLst>
              <a:gd name="adj1" fmla="val 50000"/>
            </a:avLst>
          </a:prstGeom>
          <a:ln>
            <a:solidFill>
              <a:srgbClr val="40959E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81" name="Group 2180">
            <a:extLst>
              <a:ext uri="{FF2B5EF4-FFF2-40B4-BE49-F238E27FC236}">
                <a16:creationId xmlns:a16="http://schemas.microsoft.com/office/drawing/2014/main" id="{9D11DD10-13B8-CE41-E47A-DB6FA82A93E9}"/>
              </a:ext>
            </a:extLst>
          </p:cNvPr>
          <p:cNvGrpSpPr/>
          <p:nvPr/>
        </p:nvGrpSpPr>
        <p:grpSpPr>
          <a:xfrm>
            <a:off x="685800" y="16687800"/>
            <a:ext cx="15987223" cy="13882842"/>
            <a:chOff x="16078200" y="16292358"/>
            <a:chExt cx="15987223" cy="13882842"/>
          </a:xfrm>
        </p:grpSpPr>
        <p:sp>
          <p:nvSpPr>
            <p:cNvPr id="48" name="Rectangle 47"/>
            <p:cNvSpPr/>
            <p:nvPr/>
          </p:nvSpPr>
          <p:spPr bwMode="auto">
            <a:xfrm>
              <a:off x="16078200" y="16292358"/>
              <a:ext cx="15987223" cy="13882842"/>
            </a:xfrm>
            <a:prstGeom prst="rect">
              <a:avLst/>
            </a:prstGeom>
            <a:solidFill>
              <a:srgbClr val="ECEFF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DAFCBE5B-5511-4790-BB9A-90F6491AD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5869" y="16822382"/>
              <a:ext cx="6014236" cy="1983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-30526" tIns="199486" rIns="-30526" bIns="199486" anchor="ctr"/>
            <a:lstStyle>
              <a:lvl1pPr defTabSz="3322638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defTabSz="3322638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defTabSz="3322638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defTabSz="3322638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defTabSz="3322638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defTabSz="33226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defTabSz="33226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defTabSz="33226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defTabSz="33226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rtl="1"/>
              <a:r>
                <a:rPr lang="en-US" altLang="he-IL" sz="4400" dirty="0">
                  <a:latin typeface="Calibri" panose="020F0502020204030204" pitchFamily="34" charset="0"/>
                  <a:cs typeface="Calibri" panose="020F0502020204030204" pitchFamily="34" charset="0"/>
                </a:rPr>
                <a:t>The applications functions</a:t>
              </a:r>
              <a:endParaRPr lang="he-IL" altLang="he-IL" sz="4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D64DC7-8C0E-D3B4-7D2A-E8D227502694}"/>
                </a:ext>
              </a:extLst>
            </p:cNvPr>
            <p:cNvGrpSpPr/>
            <p:nvPr/>
          </p:nvGrpSpPr>
          <p:grpSpPr>
            <a:xfrm>
              <a:off x="18021527" y="19315898"/>
              <a:ext cx="5612996" cy="7389470"/>
              <a:chOff x="4758077" y="2334212"/>
              <a:chExt cx="3099746" cy="3669927"/>
            </a:xfrm>
          </p:grpSpPr>
          <p:sp>
            <p:nvSpPr>
              <p:cNvPr id="13" name="AutoShape 2" descr="How to Draw a Wine Bottle - Really Easy Drawing Tutorial">
                <a:extLst>
                  <a:ext uri="{FF2B5EF4-FFF2-40B4-BE49-F238E27FC236}">
                    <a16:creationId xmlns:a16="http://schemas.microsoft.com/office/drawing/2014/main" id="{E6E6CB14-BCAC-14B1-1470-F659C2B81C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65800" y="309251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L"/>
              </a:p>
            </p:txBody>
          </p:sp>
          <p:sp>
            <p:nvSpPr>
              <p:cNvPr id="15" name="AutoShape 2" descr="How to Draw a Wine Bottle - Really Easy Drawing Tutorial">
                <a:extLst>
                  <a:ext uri="{FF2B5EF4-FFF2-40B4-BE49-F238E27FC236}">
                    <a16:creationId xmlns:a16="http://schemas.microsoft.com/office/drawing/2014/main" id="{88523E53-C82D-5013-7127-F9584DEB44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65800" y="309251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L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271FA30-8701-01F7-ADE3-3DE947CB2874}"/>
                  </a:ext>
                </a:extLst>
              </p:cNvPr>
              <p:cNvSpPr/>
              <p:nvPr/>
            </p:nvSpPr>
            <p:spPr>
              <a:xfrm>
                <a:off x="5336723" y="2334212"/>
                <a:ext cx="985837" cy="5510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C0C1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Login</a:t>
                </a:r>
                <a:endParaRPr lang="en-IL" sz="1125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E54BA38-21CD-5E79-73F8-32EF2A650C51}"/>
                  </a:ext>
                </a:extLst>
              </p:cNvPr>
              <p:cNvSpPr/>
              <p:nvPr/>
            </p:nvSpPr>
            <p:spPr>
              <a:xfrm>
                <a:off x="6818540" y="2885301"/>
                <a:ext cx="1039283" cy="5510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C0C1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Registration</a:t>
                </a:r>
                <a:endParaRPr lang="en-IL" sz="20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DA7DC74-860A-5420-6477-81B2CB4340C3}"/>
                  </a:ext>
                </a:extLst>
              </p:cNvPr>
              <p:cNvSpPr/>
              <p:nvPr/>
            </p:nvSpPr>
            <p:spPr>
              <a:xfrm>
                <a:off x="5228169" y="3724182"/>
                <a:ext cx="1214889" cy="5510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C0C1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Authentication</a:t>
                </a:r>
                <a:endParaRPr lang="en-IL" sz="1125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CDADA6B-9428-5412-D951-B0C869B90318}"/>
                  </a:ext>
                </a:extLst>
              </p:cNvPr>
              <p:cNvSpPr/>
              <p:nvPr/>
            </p:nvSpPr>
            <p:spPr>
              <a:xfrm>
                <a:off x="4758077" y="5453050"/>
                <a:ext cx="1108302" cy="5510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C0C1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Display Wineries on Map</a:t>
                </a:r>
                <a:endParaRPr lang="en-IL" sz="20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DBC6498-52F1-9E52-AECA-8B024245486D}"/>
                  </a:ext>
                </a:extLst>
              </p:cNvPr>
              <p:cNvSpPr/>
              <p:nvPr/>
            </p:nvSpPr>
            <p:spPr>
              <a:xfrm>
                <a:off x="4758078" y="4697772"/>
                <a:ext cx="1108302" cy="5510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C0C1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Search and Filter Wineries</a:t>
                </a:r>
                <a:endParaRPr lang="en-IL" sz="20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BEF88906-7FFE-4203-A8B9-0E0203CF8866}"/>
                  </a:ext>
                </a:extLst>
              </p:cNvPr>
              <p:cNvSpPr/>
              <p:nvPr/>
            </p:nvSpPr>
            <p:spPr>
              <a:xfrm>
                <a:off x="5952591" y="4697772"/>
                <a:ext cx="1108302" cy="5510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C0C1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Rating Wineries</a:t>
                </a:r>
                <a:endParaRPr lang="en-IL" sz="20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3896B0C8-361C-9200-D562-DA94B191BA90}"/>
                  </a:ext>
                </a:extLst>
              </p:cNvPr>
              <p:cNvSpPr/>
              <p:nvPr/>
            </p:nvSpPr>
            <p:spPr>
              <a:xfrm>
                <a:off x="5980477" y="5434262"/>
                <a:ext cx="1108302" cy="5510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4C0C1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Add Winery</a:t>
                </a:r>
                <a:endParaRPr lang="en-IL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31E08CE-B343-B3AE-A22A-1999DBEFD4EB}"/>
                  </a:ext>
                </a:extLst>
              </p:cNvPr>
              <p:cNvCxnSpPr>
                <a:cxnSpLocks/>
                <a:stCxn id="16" idx="2"/>
                <a:endCxn id="21" idx="0"/>
              </p:cNvCxnSpPr>
              <p:nvPr/>
            </p:nvCxnSpPr>
            <p:spPr>
              <a:xfrm>
                <a:off x="5829642" y="2885301"/>
                <a:ext cx="5972" cy="838881"/>
              </a:xfrm>
              <a:prstGeom prst="straightConnector1">
                <a:avLst/>
              </a:prstGeom>
              <a:ln>
                <a:solidFill>
                  <a:srgbClr val="40959E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2F46108-F98A-E3F2-0C40-947FDE202AAA}"/>
                  </a:ext>
                </a:extLst>
              </p:cNvPr>
              <p:cNvCxnSpPr>
                <a:cxnSpLocks/>
                <a:stCxn id="16" idx="3"/>
                <a:endCxn id="18" idx="1"/>
              </p:cNvCxnSpPr>
              <p:nvPr/>
            </p:nvCxnSpPr>
            <p:spPr>
              <a:xfrm>
                <a:off x="6322560" y="2609757"/>
                <a:ext cx="495980" cy="551089"/>
              </a:xfrm>
              <a:prstGeom prst="straightConnector1">
                <a:avLst/>
              </a:prstGeom>
              <a:ln>
                <a:solidFill>
                  <a:srgbClr val="40959E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7A6931D-1A19-551E-E8A2-FD95ABA63E11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H="1">
                <a:off x="5884069" y="3160846"/>
                <a:ext cx="934471" cy="533060"/>
              </a:xfrm>
              <a:prstGeom prst="straightConnector1">
                <a:avLst/>
              </a:prstGeom>
              <a:ln>
                <a:solidFill>
                  <a:srgbClr val="40959E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8" name="Group 2067">
              <a:extLst>
                <a:ext uri="{FF2B5EF4-FFF2-40B4-BE49-F238E27FC236}">
                  <a16:creationId xmlns:a16="http://schemas.microsoft.com/office/drawing/2014/main" id="{8B119C33-1D45-3D39-9DA5-0FED6740F25B}"/>
                </a:ext>
              </a:extLst>
            </p:cNvPr>
            <p:cNvGrpSpPr/>
            <p:nvPr/>
          </p:nvGrpSpPr>
          <p:grpSpPr>
            <a:xfrm>
              <a:off x="25704518" y="19281951"/>
              <a:ext cx="5880732" cy="9196583"/>
              <a:chOff x="22091246" y="12399317"/>
              <a:chExt cx="4065817" cy="6212748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4DCD1B12-EB13-6592-C915-6529E8A8F3F7}"/>
                  </a:ext>
                </a:extLst>
              </p:cNvPr>
              <p:cNvSpPr/>
              <p:nvPr/>
            </p:nvSpPr>
            <p:spPr>
              <a:xfrm>
                <a:off x="23510702" y="16084515"/>
                <a:ext cx="1214889" cy="5510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Search By</a:t>
                </a:r>
                <a:endParaRPr lang="en-IL" sz="20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38779A5B-1FB6-E028-E3B5-3596B22727EF}"/>
                  </a:ext>
                </a:extLst>
              </p:cNvPr>
              <p:cNvSpPr/>
              <p:nvPr/>
            </p:nvSpPr>
            <p:spPr>
              <a:xfrm>
                <a:off x="22091246" y="17058105"/>
                <a:ext cx="1108302" cy="5510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Area</a:t>
                </a:r>
                <a:endParaRPr lang="en-IL" sz="1125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DB06E40-4EB0-0080-D734-37B7AF7485FC}"/>
                  </a:ext>
                </a:extLst>
              </p:cNvPr>
              <p:cNvSpPr/>
              <p:nvPr/>
            </p:nvSpPr>
            <p:spPr>
              <a:xfrm>
                <a:off x="23570004" y="17058105"/>
                <a:ext cx="1108302" cy="5510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Name</a:t>
                </a:r>
                <a:endParaRPr lang="en-IL" sz="20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DA7BFDB1-7CE1-E43C-BB1C-8EB527956932}"/>
                  </a:ext>
                </a:extLst>
              </p:cNvPr>
              <p:cNvSpPr/>
              <p:nvPr/>
            </p:nvSpPr>
            <p:spPr>
              <a:xfrm>
                <a:off x="25048761" y="17058105"/>
                <a:ext cx="1108302" cy="5510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Rating</a:t>
                </a:r>
                <a:endParaRPr lang="en-IL" sz="1125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048" name="Straight Arrow Connector 2047">
                <a:extLst>
                  <a:ext uri="{FF2B5EF4-FFF2-40B4-BE49-F238E27FC236}">
                    <a16:creationId xmlns:a16="http://schemas.microsoft.com/office/drawing/2014/main" id="{C9362DD3-47E6-6475-7360-B71BF332CA39}"/>
                  </a:ext>
                </a:extLst>
              </p:cNvPr>
              <p:cNvCxnSpPr>
                <a:cxnSpLocks/>
                <a:stCxn id="60" idx="2"/>
                <a:endCxn id="61" idx="0"/>
              </p:cNvCxnSpPr>
              <p:nvPr/>
            </p:nvCxnSpPr>
            <p:spPr>
              <a:xfrm flipH="1">
                <a:off x="22645397" y="16635604"/>
                <a:ext cx="1472750" cy="422501"/>
              </a:xfrm>
              <a:prstGeom prst="straightConnector1">
                <a:avLst/>
              </a:prstGeom>
              <a:ln>
                <a:solidFill>
                  <a:srgbClr val="40959E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9" name="Straight Arrow Connector 2048">
                <a:extLst>
                  <a:ext uri="{FF2B5EF4-FFF2-40B4-BE49-F238E27FC236}">
                    <a16:creationId xmlns:a16="http://schemas.microsoft.com/office/drawing/2014/main" id="{C1F2C3EE-3D7F-0CD2-5ACF-5CDF93BB669B}"/>
                  </a:ext>
                </a:extLst>
              </p:cNvPr>
              <p:cNvCxnSpPr>
                <a:cxnSpLocks/>
                <a:stCxn id="60" idx="2"/>
                <a:endCxn id="62" idx="0"/>
              </p:cNvCxnSpPr>
              <p:nvPr/>
            </p:nvCxnSpPr>
            <p:spPr>
              <a:xfrm>
                <a:off x="24118147" y="16635604"/>
                <a:ext cx="6008" cy="422501"/>
              </a:xfrm>
              <a:prstGeom prst="straightConnector1">
                <a:avLst/>
              </a:prstGeom>
              <a:ln>
                <a:solidFill>
                  <a:srgbClr val="40959E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3" name="Straight Arrow Connector 2052">
                <a:extLst>
                  <a:ext uri="{FF2B5EF4-FFF2-40B4-BE49-F238E27FC236}">
                    <a16:creationId xmlns:a16="http://schemas.microsoft.com/office/drawing/2014/main" id="{39500F38-7E82-EBE9-A0FE-E32502B54D68}"/>
                  </a:ext>
                </a:extLst>
              </p:cNvPr>
              <p:cNvCxnSpPr>
                <a:cxnSpLocks/>
                <a:stCxn id="60" idx="2"/>
                <a:endCxn id="63" idx="0"/>
              </p:cNvCxnSpPr>
              <p:nvPr/>
            </p:nvCxnSpPr>
            <p:spPr>
              <a:xfrm>
                <a:off x="24118147" y="16635604"/>
                <a:ext cx="1484765" cy="422501"/>
              </a:xfrm>
              <a:prstGeom prst="straightConnector1">
                <a:avLst/>
              </a:prstGeom>
              <a:ln>
                <a:solidFill>
                  <a:srgbClr val="40959E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57" name="Rectangle: Rounded Corners 2056">
                <a:extLst>
                  <a:ext uri="{FF2B5EF4-FFF2-40B4-BE49-F238E27FC236}">
                    <a16:creationId xmlns:a16="http://schemas.microsoft.com/office/drawing/2014/main" id="{3C1B7DEC-9F36-E6D5-8470-D45A77721CBD}"/>
                  </a:ext>
                </a:extLst>
              </p:cNvPr>
              <p:cNvSpPr/>
              <p:nvPr/>
            </p:nvSpPr>
            <p:spPr>
              <a:xfrm>
                <a:off x="23516675" y="13645391"/>
                <a:ext cx="1214889" cy="5510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Authentication</a:t>
                </a:r>
                <a:endParaRPr lang="en-IL" sz="18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058" name="Straight Arrow Connector 2057">
                <a:extLst>
                  <a:ext uri="{FF2B5EF4-FFF2-40B4-BE49-F238E27FC236}">
                    <a16:creationId xmlns:a16="http://schemas.microsoft.com/office/drawing/2014/main" id="{CC6A887E-45A9-C46B-7DF3-0ED63936E8AB}"/>
                  </a:ext>
                </a:extLst>
              </p:cNvPr>
              <p:cNvCxnSpPr>
                <a:cxnSpLocks/>
                <a:stCxn id="2057" idx="2"/>
                <a:endCxn id="2062" idx="0"/>
              </p:cNvCxnSpPr>
              <p:nvPr/>
            </p:nvCxnSpPr>
            <p:spPr>
              <a:xfrm>
                <a:off x="24124120" y="14196480"/>
                <a:ext cx="1087" cy="715399"/>
              </a:xfrm>
              <a:prstGeom prst="straightConnector1">
                <a:avLst/>
              </a:prstGeom>
              <a:ln>
                <a:solidFill>
                  <a:srgbClr val="40959E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0" name="Rectangle: Rounded Corners 2059">
                <a:extLst>
                  <a:ext uri="{FF2B5EF4-FFF2-40B4-BE49-F238E27FC236}">
                    <a16:creationId xmlns:a16="http://schemas.microsoft.com/office/drawing/2014/main" id="{DDDDA28C-3979-113D-853B-00CA65B1D1ED}"/>
                  </a:ext>
                </a:extLst>
              </p:cNvPr>
              <p:cNvSpPr/>
              <p:nvPr/>
            </p:nvSpPr>
            <p:spPr>
              <a:xfrm>
                <a:off x="23625228" y="12399317"/>
                <a:ext cx="985837" cy="5510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Login</a:t>
                </a:r>
                <a:endParaRPr lang="en-IL" sz="1125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061" name="Straight Arrow Connector 2060">
                <a:extLst>
                  <a:ext uri="{FF2B5EF4-FFF2-40B4-BE49-F238E27FC236}">
                    <a16:creationId xmlns:a16="http://schemas.microsoft.com/office/drawing/2014/main" id="{4CFA93B1-6AD2-1688-4963-843A6CF326FF}"/>
                  </a:ext>
                </a:extLst>
              </p:cNvPr>
              <p:cNvCxnSpPr>
                <a:cxnSpLocks/>
                <a:stCxn id="2060" idx="2"/>
                <a:endCxn id="2057" idx="0"/>
              </p:cNvCxnSpPr>
              <p:nvPr/>
            </p:nvCxnSpPr>
            <p:spPr>
              <a:xfrm>
                <a:off x="24118147" y="12950406"/>
                <a:ext cx="5973" cy="694985"/>
              </a:xfrm>
              <a:prstGeom prst="straightConnector1">
                <a:avLst/>
              </a:prstGeom>
              <a:ln>
                <a:solidFill>
                  <a:srgbClr val="40959E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2" name="Rectangle: Rounded Corners 2061">
                <a:extLst>
                  <a:ext uri="{FF2B5EF4-FFF2-40B4-BE49-F238E27FC236}">
                    <a16:creationId xmlns:a16="http://schemas.microsoft.com/office/drawing/2014/main" id="{921D148A-C09E-229B-267D-156E68E67B60}"/>
                  </a:ext>
                </a:extLst>
              </p:cNvPr>
              <p:cNvSpPr/>
              <p:nvPr/>
            </p:nvSpPr>
            <p:spPr>
              <a:xfrm>
                <a:off x="23517762" y="14911879"/>
                <a:ext cx="1214889" cy="5510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Display Wineries Map</a:t>
                </a:r>
                <a:endParaRPr lang="en-IL" sz="18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063" name="Straight Arrow Connector 2062">
                <a:extLst>
                  <a:ext uri="{FF2B5EF4-FFF2-40B4-BE49-F238E27FC236}">
                    <a16:creationId xmlns:a16="http://schemas.microsoft.com/office/drawing/2014/main" id="{B162BD60-88C1-43F8-5854-52E88B976013}"/>
                  </a:ext>
                </a:extLst>
              </p:cNvPr>
              <p:cNvCxnSpPr>
                <a:cxnSpLocks/>
                <a:stCxn id="2062" idx="2"/>
                <a:endCxn id="60" idx="0"/>
              </p:cNvCxnSpPr>
              <p:nvPr/>
            </p:nvCxnSpPr>
            <p:spPr>
              <a:xfrm flipH="1">
                <a:off x="24118147" y="15462968"/>
                <a:ext cx="7060" cy="621547"/>
              </a:xfrm>
              <a:prstGeom prst="straightConnector1">
                <a:avLst/>
              </a:prstGeom>
              <a:ln>
                <a:solidFill>
                  <a:srgbClr val="40959E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4" name="Rectangle: Rounded Corners 2063">
                <a:extLst>
                  <a:ext uri="{FF2B5EF4-FFF2-40B4-BE49-F238E27FC236}">
                    <a16:creationId xmlns:a16="http://schemas.microsoft.com/office/drawing/2014/main" id="{4EEEC171-7032-EF46-310C-5A6E364EC2A2}"/>
                  </a:ext>
                </a:extLst>
              </p:cNvPr>
              <p:cNvSpPr/>
              <p:nvPr/>
            </p:nvSpPr>
            <p:spPr>
              <a:xfrm>
                <a:off x="23460919" y="18060976"/>
                <a:ext cx="1336714" cy="5510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Display Results</a:t>
                </a:r>
                <a:br>
                  <a:rPr lang="en-US" sz="16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Map and List</a:t>
                </a:r>
                <a:endParaRPr lang="en-IL" sz="16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065" name="Straight Arrow Connector 2064">
                <a:extLst>
                  <a:ext uri="{FF2B5EF4-FFF2-40B4-BE49-F238E27FC236}">
                    <a16:creationId xmlns:a16="http://schemas.microsoft.com/office/drawing/2014/main" id="{6C255760-678F-7735-449A-9776C7F6722A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>
                <a:off x="22645397" y="17609194"/>
                <a:ext cx="1404524" cy="422276"/>
              </a:xfrm>
              <a:prstGeom prst="straightConnector1">
                <a:avLst/>
              </a:prstGeom>
              <a:ln>
                <a:solidFill>
                  <a:srgbClr val="40959E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6" name="Straight Arrow Connector 2065">
                <a:extLst>
                  <a:ext uri="{FF2B5EF4-FFF2-40B4-BE49-F238E27FC236}">
                    <a16:creationId xmlns:a16="http://schemas.microsoft.com/office/drawing/2014/main" id="{A9D2AAFE-31ED-C239-BB43-08626E0AD2F8}"/>
                  </a:ext>
                </a:extLst>
              </p:cNvPr>
              <p:cNvCxnSpPr>
                <a:cxnSpLocks/>
                <a:stCxn id="62" idx="2"/>
                <a:endCxn id="2064" idx="0"/>
              </p:cNvCxnSpPr>
              <p:nvPr/>
            </p:nvCxnSpPr>
            <p:spPr>
              <a:xfrm>
                <a:off x="24124155" y="17609194"/>
                <a:ext cx="5121" cy="451782"/>
              </a:xfrm>
              <a:prstGeom prst="straightConnector1">
                <a:avLst/>
              </a:prstGeom>
              <a:ln>
                <a:solidFill>
                  <a:srgbClr val="40959E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7" name="Straight Arrow Connector 2066">
                <a:extLst>
                  <a:ext uri="{FF2B5EF4-FFF2-40B4-BE49-F238E27FC236}">
                    <a16:creationId xmlns:a16="http://schemas.microsoft.com/office/drawing/2014/main" id="{7EEFF639-CEDC-3E49-927F-81E8025CB745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 flipH="1">
                <a:off x="24197558" y="17609194"/>
                <a:ext cx="1405354" cy="422276"/>
              </a:xfrm>
              <a:prstGeom prst="straightConnector1">
                <a:avLst/>
              </a:prstGeom>
              <a:ln>
                <a:solidFill>
                  <a:srgbClr val="40959E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99" name="Rectangle 10">
              <a:extLst>
                <a:ext uri="{FF2B5EF4-FFF2-40B4-BE49-F238E27FC236}">
                  <a16:creationId xmlns:a16="http://schemas.microsoft.com/office/drawing/2014/main" id="{246A53F5-2496-A967-4BA8-2C70C09E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6461" y="17060755"/>
              <a:ext cx="6014236" cy="1983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-30526" tIns="199486" rIns="-30526" bIns="199486" anchor="ctr"/>
            <a:lstStyle>
              <a:lvl1pPr defTabSz="3322638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defTabSz="3322638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defTabSz="3322638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defTabSz="3322638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defTabSz="3322638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defTabSz="33226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defTabSz="33226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defTabSz="33226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defTabSz="33226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rtl="1"/>
              <a:r>
                <a:rPr lang="en-US" altLang="he-IL" sz="4400" dirty="0">
                  <a:latin typeface="Calibri" panose="020F0502020204030204" pitchFamily="34" charset="0"/>
                  <a:cs typeface="Calibri" panose="020F0502020204030204" pitchFamily="34" charset="0"/>
                </a:rPr>
                <a:t>Use-case</a:t>
              </a:r>
            </a:p>
            <a:p>
              <a:pPr algn="ctr" rtl="1"/>
              <a:r>
                <a:rPr lang="en-US" altLang="he-IL" sz="4400" dirty="0">
                  <a:latin typeface="Calibri" panose="020F0502020204030204" pitchFamily="34" charset="0"/>
                  <a:cs typeface="Calibri" panose="020F0502020204030204" pitchFamily="34" charset="0"/>
                </a:rPr>
                <a:t>Search Wineries</a:t>
              </a:r>
              <a:endParaRPr lang="he-IL" altLang="he-IL" sz="4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82" name="Group 2181">
            <a:extLst>
              <a:ext uri="{FF2B5EF4-FFF2-40B4-BE49-F238E27FC236}">
                <a16:creationId xmlns:a16="http://schemas.microsoft.com/office/drawing/2014/main" id="{385EC934-2623-A823-49EC-7BADEA9C40A5}"/>
              </a:ext>
            </a:extLst>
          </p:cNvPr>
          <p:cNvGrpSpPr/>
          <p:nvPr/>
        </p:nvGrpSpPr>
        <p:grpSpPr>
          <a:xfrm>
            <a:off x="17584012" y="16001825"/>
            <a:ext cx="14559483" cy="18897775"/>
            <a:chOff x="1119623" y="15833162"/>
            <a:chExt cx="14473975" cy="18897775"/>
          </a:xfrm>
        </p:grpSpPr>
        <p:sp>
          <p:nvSpPr>
            <p:cNvPr id="4" name="Rectangle 3"/>
            <p:cNvSpPr/>
            <p:nvPr/>
          </p:nvSpPr>
          <p:spPr bwMode="auto">
            <a:xfrm>
              <a:off x="1119623" y="15833162"/>
              <a:ext cx="14473975" cy="18897775"/>
            </a:xfrm>
            <a:prstGeom prst="rect">
              <a:avLst/>
            </a:prstGeom>
            <a:solidFill>
              <a:srgbClr val="ECEFF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363A409F-BF7E-4C40-AA10-7E46A3DA5983}"/>
                </a:ext>
              </a:extLst>
            </p:cNvPr>
            <p:cNvSpPr txBox="1"/>
            <p:nvPr/>
          </p:nvSpPr>
          <p:spPr bwMode="auto">
            <a:xfrm>
              <a:off x="12092193" y="27203400"/>
              <a:ext cx="3165184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marL="0" indent="0" algn="ctr" rtl="1">
                <a:spcBef>
                  <a:spcPts val="0"/>
                </a:spcBef>
                <a:buClr>
                  <a:schemeClr val="dk1"/>
                </a:buClr>
                <a:buSzPct val="110000"/>
              </a:pPr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Information about a winery</a:t>
              </a:r>
            </a:p>
          </p:txBody>
        </p:sp>
        <p:pic>
          <p:nvPicPr>
            <p:cNvPr id="2101" name="Picture 210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E135B7B-8B17-AD64-E687-0AF6B2C2C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1430" y="16952077"/>
              <a:ext cx="11512320" cy="5918144"/>
            </a:xfrm>
            <a:prstGeom prst="rect">
              <a:avLst/>
            </a:prstGeom>
            <a:ln w="19050">
              <a:solidFill>
                <a:schemeClr val="bg2"/>
              </a:solidFill>
            </a:ln>
          </p:spPr>
        </p:pic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40368359-AB38-4B3F-8B0A-5A65F5074652}"/>
                </a:ext>
              </a:extLst>
            </p:cNvPr>
            <p:cNvSpPr txBox="1"/>
            <p:nvPr/>
          </p:nvSpPr>
          <p:spPr bwMode="auto">
            <a:xfrm>
              <a:off x="11201400" y="23464042"/>
              <a:ext cx="4175673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marL="0" indent="0" algn="ctr" rtl="1">
                <a:spcBef>
                  <a:spcPts val="0"/>
                </a:spcBef>
                <a:buClr>
                  <a:schemeClr val="dk1"/>
                </a:buClr>
                <a:buSzPct val="110000"/>
              </a:pPr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Search winery by name</a:t>
              </a:r>
            </a:p>
          </p:txBody>
        </p:sp>
        <p:sp>
          <p:nvSpPr>
            <p:cNvPr id="2104" name="תיבת טקסט 4">
              <a:extLst>
                <a:ext uri="{FF2B5EF4-FFF2-40B4-BE49-F238E27FC236}">
                  <a16:creationId xmlns:a16="http://schemas.microsoft.com/office/drawing/2014/main" id="{612A3B54-9EB4-FDFE-A087-C24E914E1BDE}"/>
                </a:ext>
              </a:extLst>
            </p:cNvPr>
            <p:cNvSpPr txBox="1"/>
            <p:nvPr/>
          </p:nvSpPr>
          <p:spPr bwMode="auto">
            <a:xfrm>
              <a:off x="2819400" y="16106312"/>
              <a:ext cx="4088483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marL="0" indent="0" algn="l">
                <a:spcBef>
                  <a:spcPts val="0"/>
                </a:spcBef>
                <a:buClr>
                  <a:schemeClr val="dk1"/>
                </a:buClr>
                <a:buSzPct val="110000"/>
              </a:pPr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Search bar for wineries</a:t>
              </a:r>
            </a:p>
          </p:txBody>
        </p:sp>
        <p:cxnSp>
          <p:nvCxnSpPr>
            <p:cNvPr id="2105" name="מחבר חץ ישר 2058">
              <a:extLst>
                <a:ext uri="{FF2B5EF4-FFF2-40B4-BE49-F238E27FC236}">
                  <a16:creationId xmlns:a16="http://schemas.microsoft.com/office/drawing/2014/main" id="{B8ED460C-6DE7-DCEF-671E-7FE8F5BC5DA2}"/>
                </a:ext>
              </a:extLst>
            </p:cNvPr>
            <p:cNvCxnSpPr>
              <a:cxnSpLocks/>
              <a:stCxn id="2104" idx="2"/>
            </p:cNvCxnSpPr>
            <p:nvPr/>
          </p:nvCxnSpPr>
          <p:spPr bwMode="auto">
            <a:xfrm>
              <a:off x="4863642" y="16691087"/>
              <a:ext cx="271285" cy="824217"/>
            </a:xfrm>
            <a:prstGeom prst="straightConnector1">
              <a:avLst/>
            </a:prstGeom>
            <a:ln>
              <a:solidFill>
                <a:srgbClr val="40959E"/>
              </a:solidFill>
              <a:headEnd type="none" w="med" len="med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2110" name="Picture 2109">
              <a:extLst>
                <a:ext uri="{FF2B5EF4-FFF2-40B4-BE49-F238E27FC236}">
                  <a16:creationId xmlns:a16="http://schemas.microsoft.com/office/drawing/2014/main" id="{4B371E4B-A3F4-A06E-3F75-0816CEA1D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6590" y="24554021"/>
              <a:ext cx="8926908" cy="2196795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</p:pic>
        <p:pic>
          <p:nvPicPr>
            <p:cNvPr id="2111" name="Picture 2110">
              <a:extLst>
                <a:ext uri="{FF2B5EF4-FFF2-40B4-BE49-F238E27FC236}">
                  <a16:creationId xmlns:a16="http://schemas.microsoft.com/office/drawing/2014/main" id="{1FC5B1B8-15DC-2D55-E234-6C47CCC73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0475" y="28360197"/>
              <a:ext cx="10237470" cy="6024977"/>
            </a:xfrm>
            <a:prstGeom prst="rect">
              <a:avLst/>
            </a:prstGeom>
          </p:spPr>
        </p:pic>
        <p:sp>
          <p:nvSpPr>
            <p:cNvPr id="2112" name="תיבת טקסט 4">
              <a:extLst>
                <a:ext uri="{FF2B5EF4-FFF2-40B4-BE49-F238E27FC236}">
                  <a16:creationId xmlns:a16="http://schemas.microsoft.com/office/drawing/2014/main" id="{F7B1B790-198E-57BA-C32F-914BD3BDEDF5}"/>
                </a:ext>
              </a:extLst>
            </p:cNvPr>
            <p:cNvSpPr txBox="1"/>
            <p:nvPr/>
          </p:nvSpPr>
          <p:spPr bwMode="auto">
            <a:xfrm>
              <a:off x="9829800" y="16070616"/>
              <a:ext cx="55790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marL="0" indent="0" algn="ctr" rtl="1">
                <a:spcBef>
                  <a:spcPts val="0"/>
                </a:spcBef>
                <a:buClr>
                  <a:schemeClr val="dk1"/>
                </a:buClr>
                <a:buSzPct val="110000"/>
              </a:pPr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Map with the winery's location</a:t>
              </a:r>
            </a:p>
          </p:txBody>
        </p:sp>
        <p:cxnSp>
          <p:nvCxnSpPr>
            <p:cNvPr id="2113" name="מחבר חץ ישר 2058">
              <a:extLst>
                <a:ext uri="{FF2B5EF4-FFF2-40B4-BE49-F238E27FC236}">
                  <a16:creationId xmlns:a16="http://schemas.microsoft.com/office/drawing/2014/main" id="{9A5DEEF0-12A4-F68A-ACC6-F391FCF3FF7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77400" y="16669182"/>
              <a:ext cx="3413741" cy="2188571"/>
            </a:xfrm>
            <a:prstGeom prst="straightConnector1">
              <a:avLst/>
            </a:prstGeom>
            <a:ln>
              <a:solidFill>
                <a:srgbClr val="40959E"/>
              </a:solidFill>
              <a:headEnd type="none" w="med" len="med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9" name="מחבר חץ ישר 2058">
              <a:extLst>
                <a:ext uri="{FF2B5EF4-FFF2-40B4-BE49-F238E27FC236}">
                  <a16:creationId xmlns:a16="http://schemas.microsoft.com/office/drawing/2014/main" id="{FC6D5E35-6552-4B27-BC4A-7702DD9B10B9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8735438" y="24048817"/>
              <a:ext cx="4553799" cy="960569"/>
            </a:xfrm>
            <a:prstGeom prst="straightConnector1">
              <a:avLst/>
            </a:prstGeom>
            <a:ln>
              <a:solidFill>
                <a:srgbClr val="40959E"/>
              </a:solidFill>
              <a:headEnd type="none" w="med" len="med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24" name="תיבת טקסט 4">
              <a:extLst>
                <a:ext uri="{FF2B5EF4-FFF2-40B4-BE49-F238E27FC236}">
                  <a16:creationId xmlns:a16="http://schemas.microsoft.com/office/drawing/2014/main" id="{1C7EA679-FB97-BF9C-F764-ACCAE4B4C6FA}"/>
                </a:ext>
              </a:extLst>
            </p:cNvPr>
            <p:cNvSpPr txBox="1"/>
            <p:nvPr/>
          </p:nvSpPr>
          <p:spPr bwMode="auto">
            <a:xfrm>
              <a:off x="12092193" y="25370583"/>
              <a:ext cx="3261273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marL="0" indent="0" algn="ctr" rtl="1">
                <a:spcBef>
                  <a:spcPts val="0"/>
                </a:spcBef>
                <a:buClr>
                  <a:schemeClr val="dk1"/>
                </a:buClr>
                <a:buSzPct val="110000"/>
              </a:pPr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Search winery by region</a:t>
              </a:r>
            </a:p>
          </p:txBody>
        </p:sp>
        <p:cxnSp>
          <p:nvCxnSpPr>
            <p:cNvPr id="2125" name="מחבר חץ ישר 2058">
              <a:extLst>
                <a:ext uri="{FF2B5EF4-FFF2-40B4-BE49-F238E27FC236}">
                  <a16:creationId xmlns:a16="http://schemas.microsoft.com/office/drawing/2014/main" id="{27BF81BA-CCAE-2590-BA26-31C3560DFA1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991600" y="25909192"/>
              <a:ext cx="3100593" cy="32224"/>
            </a:xfrm>
            <a:prstGeom prst="straightConnector1">
              <a:avLst/>
            </a:prstGeom>
            <a:ln>
              <a:solidFill>
                <a:srgbClr val="40959E"/>
              </a:solidFill>
              <a:headEnd type="none" w="med" len="med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29" name="תיבת טקסט 4">
              <a:extLst>
                <a:ext uri="{FF2B5EF4-FFF2-40B4-BE49-F238E27FC236}">
                  <a16:creationId xmlns:a16="http://schemas.microsoft.com/office/drawing/2014/main" id="{0F458278-4C06-095C-5CA9-C169C5FD4A44}"/>
                </a:ext>
              </a:extLst>
            </p:cNvPr>
            <p:cNvSpPr txBox="1"/>
            <p:nvPr/>
          </p:nvSpPr>
          <p:spPr bwMode="auto">
            <a:xfrm>
              <a:off x="3505200" y="23464042"/>
              <a:ext cx="397150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marL="0" indent="0" algn="ctr" rtl="1">
                <a:spcBef>
                  <a:spcPts val="0"/>
                </a:spcBef>
                <a:buClr>
                  <a:schemeClr val="dk1"/>
                </a:buClr>
                <a:buSzPct val="110000"/>
              </a:pPr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Search winery by rate</a:t>
              </a:r>
            </a:p>
          </p:txBody>
        </p:sp>
        <p:cxnSp>
          <p:nvCxnSpPr>
            <p:cNvPr id="2130" name="מחבר חץ ישר 2058">
              <a:extLst>
                <a:ext uri="{FF2B5EF4-FFF2-40B4-BE49-F238E27FC236}">
                  <a16:creationId xmlns:a16="http://schemas.microsoft.com/office/drawing/2014/main" id="{B127768B-754D-D65A-299A-13B7613FC4AB}"/>
                </a:ext>
              </a:extLst>
            </p:cNvPr>
            <p:cNvCxnSpPr>
              <a:cxnSpLocks/>
              <a:stCxn id="2129" idx="2"/>
            </p:cNvCxnSpPr>
            <p:nvPr/>
          </p:nvCxnSpPr>
          <p:spPr bwMode="auto">
            <a:xfrm flipH="1">
              <a:off x="5170964" y="24048817"/>
              <a:ext cx="319989" cy="1603601"/>
            </a:xfrm>
            <a:prstGeom prst="straightConnector1">
              <a:avLst/>
            </a:prstGeom>
            <a:ln>
              <a:solidFill>
                <a:srgbClr val="40959E"/>
              </a:solidFill>
              <a:headEnd type="none" w="med" len="med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40" name="מחבר חץ ישר 2058">
              <a:extLst>
                <a:ext uri="{FF2B5EF4-FFF2-40B4-BE49-F238E27FC236}">
                  <a16:creationId xmlns:a16="http://schemas.microsoft.com/office/drawing/2014/main" id="{3E2560D5-7304-9E26-3997-66747879453B}"/>
                </a:ext>
              </a:extLst>
            </p:cNvPr>
            <p:cNvCxnSpPr>
              <a:cxnSpLocks/>
              <a:stCxn id="14" idx="2"/>
            </p:cNvCxnSpPr>
            <p:nvPr/>
          </p:nvCxnSpPr>
          <p:spPr bwMode="auto">
            <a:xfrm flipH="1">
              <a:off x="9982200" y="28280618"/>
              <a:ext cx="3692585" cy="2455988"/>
            </a:xfrm>
            <a:prstGeom prst="straightConnector1">
              <a:avLst/>
            </a:prstGeom>
            <a:ln>
              <a:solidFill>
                <a:srgbClr val="40959E"/>
              </a:solidFill>
              <a:headEnd type="none" w="med" len="med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43" name="תיבת טקסט 4">
              <a:extLst>
                <a:ext uri="{FF2B5EF4-FFF2-40B4-BE49-F238E27FC236}">
                  <a16:creationId xmlns:a16="http://schemas.microsoft.com/office/drawing/2014/main" id="{161E4997-8A92-3FDE-F38C-1EC3E18CDA25}"/>
                </a:ext>
              </a:extLst>
            </p:cNvPr>
            <p:cNvSpPr txBox="1"/>
            <p:nvPr/>
          </p:nvSpPr>
          <p:spPr bwMode="auto">
            <a:xfrm>
              <a:off x="12639998" y="33085878"/>
              <a:ext cx="210581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marL="0" indent="0" algn="ctr" rtl="1">
                <a:spcBef>
                  <a:spcPts val="0"/>
                </a:spcBef>
                <a:buClr>
                  <a:schemeClr val="dk1"/>
                </a:buClr>
                <a:buSzPct val="110000"/>
              </a:pPr>
              <a:r>
                <a:rPr 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Winery rating</a:t>
              </a:r>
            </a:p>
          </p:txBody>
        </p:sp>
        <p:cxnSp>
          <p:nvCxnSpPr>
            <p:cNvPr id="2144" name="מחבר חץ ישר 2058">
              <a:extLst>
                <a:ext uri="{FF2B5EF4-FFF2-40B4-BE49-F238E27FC236}">
                  <a16:creationId xmlns:a16="http://schemas.microsoft.com/office/drawing/2014/main" id="{18FBD245-BB5D-38F1-50F0-C00CBB276F82}"/>
                </a:ext>
              </a:extLst>
            </p:cNvPr>
            <p:cNvCxnSpPr>
              <a:cxnSpLocks/>
              <a:stCxn id="2143" idx="1"/>
            </p:cNvCxnSpPr>
            <p:nvPr/>
          </p:nvCxnSpPr>
          <p:spPr bwMode="auto">
            <a:xfrm flipH="1">
              <a:off x="4648200" y="33624487"/>
              <a:ext cx="7991798" cy="0"/>
            </a:xfrm>
            <a:prstGeom prst="straightConnector1">
              <a:avLst/>
            </a:prstGeom>
            <a:ln>
              <a:solidFill>
                <a:srgbClr val="40959E"/>
              </a:solidFill>
              <a:headEnd type="none" w="med" len="med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183" name="Group 2182">
            <a:extLst>
              <a:ext uri="{FF2B5EF4-FFF2-40B4-BE49-F238E27FC236}">
                <a16:creationId xmlns:a16="http://schemas.microsoft.com/office/drawing/2014/main" id="{BB779164-1ADF-242B-19F9-1C4A86D00978}"/>
              </a:ext>
            </a:extLst>
          </p:cNvPr>
          <p:cNvGrpSpPr/>
          <p:nvPr/>
        </p:nvGrpSpPr>
        <p:grpSpPr>
          <a:xfrm>
            <a:off x="710767" y="30708600"/>
            <a:ext cx="16512104" cy="7458995"/>
            <a:chOff x="16078200" y="30412405"/>
            <a:chExt cx="16512104" cy="7458995"/>
          </a:xfrm>
        </p:grpSpPr>
        <p:sp>
          <p:nvSpPr>
            <p:cNvPr id="53" name="Rectangle 30"/>
            <p:cNvSpPr>
              <a:spLocks noChangeArrowheads="1"/>
            </p:cNvSpPr>
            <p:nvPr/>
          </p:nvSpPr>
          <p:spPr bwMode="auto">
            <a:xfrm>
              <a:off x="16078200" y="30412405"/>
              <a:ext cx="16025322" cy="1155700"/>
            </a:xfrm>
            <a:prstGeom prst="rect">
              <a:avLst/>
            </a:prstGeom>
            <a:solidFill>
              <a:srgbClr val="40959E"/>
            </a:solidFill>
            <a:ln>
              <a:noFill/>
            </a:ln>
          </p:spPr>
          <p:txBody>
            <a:bodyPr anchor="ctr"/>
            <a:lstStyle/>
            <a:p>
              <a:pPr algn="ctr" defTabSz="4022725"/>
              <a:r>
                <a:rPr lang="en-US" altLang="he-IL" sz="5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Technologies</a:t>
              </a:r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4C6413DB-4B40-4059-A9A2-61DCDD79F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6299" y="31782412"/>
              <a:ext cx="15987223" cy="6088988"/>
            </a:xfrm>
            <a:prstGeom prst="rect">
              <a:avLst/>
            </a:prstGeom>
            <a:solidFill>
              <a:srgbClr val="ECEFF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51" name="תמונה 34">
              <a:extLst>
                <a:ext uri="{FF2B5EF4-FFF2-40B4-BE49-F238E27FC236}">
                  <a16:creationId xmlns:a16="http://schemas.microsoft.com/office/drawing/2014/main" id="{26B08A24-810F-46B0-88E5-4AEC3C9703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3437" r="22333"/>
            <a:stretch/>
          </p:blipFill>
          <p:spPr>
            <a:xfrm>
              <a:off x="16215482" y="33120231"/>
              <a:ext cx="6290673" cy="3359123"/>
            </a:xfrm>
            <a:prstGeom prst="rect">
              <a:avLst/>
            </a:prstGeom>
          </p:spPr>
        </p:pic>
        <p:pic>
          <p:nvPicPr>
            <p:cNvPr id="2152" name="Picture 2" descr="Flask Has One Open GitHub Issue : r/Python">
              <a:extLst>
                <a:ext uri="{FF2B5EF4-FFF2-40B4-BE49-F238E27FC236}">
                  <a16:creationId xmlns:a16="http://schemas.microsoft.com/office/drawing/2014/main" id="{2ADADC53-A822-A85C-5219-68E0DD771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4623" y="32091769"/>
              <a:ext cx="2639168" cy="263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3" name="Picture 6" descr="Intro to PostgreSQL. Create and Query Postgres Database | by Lauren  Cunningham | CodeX | Medium">
              <a:extLst>
                <a:ext uri="{FF2B5EF4-FFF2-40B4-BE49-F238E27FC236}">
                  <a16:creationId xmlns:a16="http://schemas.microsoft.com/office/drawing/2014/main" id="{4466C4D0-4647-B798-F032-B507FFC8F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3751" y="32209493"/>
              <a:ext cx="581025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4" name="Picture 10" descr="PostGIS - OSGeo">
              <a:extLst>
                <a:ext uri="{FF2B5EF4-FFF2-40B4-BE49-F238E27FC236}">
                  <a16:creationId xmlns:a16="http://schemas.microsoft.com/office/drawing/2014/main" id="{F063DE08-4928-0AD4-BE90-7023FEB54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871" b="87742" l="4183" r="96578">
                          <a14:foregroundMark x1="4943" y1="11613" x2="4943" y2="11613"/>
                          <a14:foregroundMark x1="4943" y1="11613" x2="4943" y2="11613"/>
                          <a14:foregroundMark x1="40304" y1="24516" x2="40304" y2="24516"/>
                          <a14:foregroundMark x1="49810" y1="28387" x2="49810" y2="28387"/>
                          <a14:foregroundMark x1="58935" y1="23226" x2="58935" y2="23226"/>
                          <a14:foregroundMark x1="76806" y1="22581" x2="76806" y2="22581"/>
                          <a14:foregroundMark x1="88593" y1="16129" x2="88593" y2="16129"/>
                          <a14:foregroundMark x1="87833" y1="10968" x2="87833" y2="10968"/>
                          <a14:foregroundMark x1="94677" y1="4516" x2="94677" y2="4516"/>
                          <a14:foregroundMark x1="96578" y1="26452" x2="96578" y2="26452"/>
                          <a14:foregroundMark x1="79848" y1="20000" x2="79848" y2="20000"/>
                          <a14:foregroundMark x1="79848" y1="20000" x2="79848" y2="20000"/>
                          <a14:foregroundMark x1="79848" y1="19355" x2="79848" y2="19355"/>
                          <a14:foregroundMark x1="77947" y1="5806" x2="79848" y2="32258"/>
                          <a14:foregroundMark x1="70722" y1="5806" x2="62357" y2="8387"/>
                          <a14:foregroundMark x1="61090" y1="30323" x2="62357" y2="33548"/>
                          <a14:foregroundMark x1="60076" y1="27742" x2="61090" y2="30323"/>
                          <a14:foregroundMark x1="68616" y1="28653" x2="71103" y2="23871"/>
                          <a14:foregroundMark x1="65399" y1="34839" x2="67027" y2="31709"/>
                          <a14:foregroundMark x1="49810" y1="10968" x2="50951" y2="30968"/>
                          <a14:foregroundMark x1="14068" y1="10968" x2="14068" y2="10968"/>
                          <a14:foregroundMark x1="24335" y1="22581" x2="24335" y2="22581"/>
                          <a14:foregroundMark x1="24715" y1="22581" x2="24715" y2="22581"/>
                          <a14:foregroundMark x1="28137" y1="21290" x2="27757" y2="25806"/>
                          <a14:foregroundMark x1="26996" y1="25806" x2="26996" y2="25806"/>
                          <a14:foregroundMark x1="24335" y1="18065" x2="17490" y2="25806"/>
                          <a14:foregroundMark x1="21673" y1="16774" x2="20913" y2="14194"/>
                          <a14:foregroundMark x1="28137" y1="22581" x2="26616" y2="30968"/>
                          <a14:foregroundMark x1="37643" y1="14839" x2="39770" y2="18447"/>
                          <a14:foregroundMark x1="43346" y1="34194" x2="36882" y2="36129"/>
                          <a14:foregroundMark x1="94348" y1="21846" x2="95437" y2="25806"/>
                          <a14:foregroundMark x1="92964" y1="16813" x2="93145" y2="17471"/>
                          <a14:foregroundMark x1="92423" y1="31242" x2="90618" y2="33337"/>
                          <a14:foregroundMark x1="95437" y1="27742" x2="93239" y2="30294"/>
                          <a14:foregroundMark x1="4203" y1="20544" x2="4563" y2="30323"/>
                          <a14:foregroundMark x1="10976" y1="14703" x2="12928" y2="11613"/>
                          <a14:foregroundMark x1="7224" y1="20645" x2="8911" y2="17974"/>
                          <a14:backgroundMark x1="67300" y1="30323" x2="67300" y2="30323"/>
                          <a14:backgroundMark x1="67300" y1="30323" x2="67300" y2="30323"/>
                          <a14:backgroundMark x1="68441" y1="28387" x2="66540" y2="30968"/>
                          <a14:backgroundMark x1="65779" y1="30323" x2="65779" y2="30323"/>
                          <a14:backgroundMark x1="7985" y1="11613" x2="7985" y2="11613"/>
                          <a14:backgroundMark x1="8365" y1="16129" x2="8365" y2="16129"/>
                          <a14:backgroundMark x1="8365" y1="16129" x2="8745" y2="18065"/>
                          <a14:backgroundMark x1="42966" y1="17419" x2="39924" y2="18710"/>
                          <a14:backgroundMark x1="39924" y1="18710" x2="39544" y2="17419"/>
                          <a14:backgroundMark x1="95057" y1="13548" x2="92395" y2="12258"/>
                          <a14:backgroundMark x1="92395" y1="12258" x2="91255" y2="12258"/>
                          <a14:backgroundMark x1="91635" y1="29032" x2="91255" y2="30323"/>
                          <a14:backgroundMark x1="88973" y1="30323" x2="92015" y2="290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1127" y="35618845"/>
              <a:ext cx="3555497" cy="2095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5" name="Picture 14" descr="Python Programming Fundamentals - Learners Galaxy">
              <a:extLst>
                <a:ext uri="{FF2B5EF4-FFF2-40B4-BE49-F238E27FC236}">
                  <a16:creationId xmlns:a16="http://schemas.microsoft.com/office/drawing/2014/main" id="{45B58772-9651-0E82-8BA6-669E067E2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0000" y="35201489"/>
              <a:ext cx="4650304" cy="2615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62" name="Picture 2161">
            <a:extLst>
              <a:ext uri="{FF2B5EF4-FFF2-40B4-BE49-F238E27FC236}">
                <a16:creationId xmlns:a16="http://schemas.microsoft.com/office/drawing/2014/main" id="{FFD610A0-A637-A86E-EA39-EEE6C86600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229375" y="211798"/>
            <a:ext cx="2265247" cy="2074202"/>
          </a:xfrm>
          <a:prstGeom prst="rect">
            <a:avLst/>
          </a:prstGeom>
          <a:ln w="76200">
            <a:solidFill>
              <a:srgbClr val="95172B"/>
            </a:solidFill>
          </a:ln>
        </p:spPr>
      </p:pic>
      <p:sp>
        <p:nvSpPr>
          <p:cNvPr id="2170" name="Rectangle 2169">
            <a:extLst>
              <a:ext uri="{FF2B5EF4-FFF2-40B4-BE49-F238E27FC236}">
                <a16:creationId xmlns:a16="http://schemas.microsoft.com/office/drawing/2014/main" id="{0B311402-0FF2-0D29-1912-7609C00E7821}"/>
              </a:ext>
            </a:extLst>
          </p:cNvPr>
          <p:cNvSpPr>
            <a:spLocks/>
          </p:cNvSpPr>
          <p:nvPr/>
        </p:nvSpPr>
        <p:spPr bwMode="auto">
          <a:xfrm>
            <a:off x="710767" y="7543800"/>
            <a:ext cx="15963037" cy="7396802"/>
          </a:xfrm>
          <a:prstGeom prst="rect">
            <a:avLst/>
          </a:prstGeom>
          <a:solidFill>
            <a:srgbClr val="ECEFF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   Background: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In recent decades, the wine industry has developed significantly, both in the growing number of wineries in the country and in the demand for visiting wineries.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The geographical dispersion of wineries, along with the differences between them, makes it difficult to locate a nearby or recommended winery.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   Project Objective: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Development of a WEB application based on a geographic component for mapping and documenting wineries in Israel. It allows users to locate various wineries in Israel based on different parameters, obtain information about them, and share reviews.</a:t>
            </a:r>
          </a:p>
        </p:txBody>
      </p:sp>
      <p:sp>
        <p:nvSpPr>
          <p:cNvPr id="2185" name="Rectangle 30">
            <a:extLst>
              <a:ext uri="{FF2B5EF4-FFF2-40B4-BE49-F238E27FC236}">
                <a16:creationId xmlns:a16="http://schemas.microsoft.com/office/drawing/2014/main" id="{44A8171C-14F9-2C85-7FCB-66480557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0968" y="6223522"/>
            <a:ext cx="14663822" cy="1155700"/>
          </a:xfrm>
          <a:prstGeom prst="rect">
            <a:avLst/>
          </a:prstGeom>
          <a:solidFill>
            <a:srgbClr val="40959E"/>
          </a:solidFill>
          <a:ln>
            <a:noFill/>
          </a:ln>
        </p:spPr>
        <p:txBody>
          <a:bodyPr anchor="ctr"/>
          <a:lstStyle>
            <a:lvl1pPr defTabSz="4022725">
              <a:spcBef>
                <a:spcPct val="20000"/>
              </a:spcBef>
              <a:buChar char="•"/>
              <a:defRPr sz="141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022725">
              <a:spcBef>
                <a:spcPct val="20000"/>
              </a:spcBef>
              <a:buChar char="–"/>
              <a:defRPr sz="123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022725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022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022725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defTabSz="4022725">
              <a:buNone/>
            </a:pPr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Contribution to Creators</a:t>
            </a:r>
            <a:endParaRPr lang="en-US" sz="5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7" name="TextBox 2186">
            <a:extLst>
              <a:ext uri="{FF2B5EF4-FFF2-40B4-BE49-F238E27FC236}">
                <a16:creationId xmlns:a16="http://schemas.microsoft.com/office/drawing/2014/main" id="{C20A8943-8885-2F96-D26E-EF27A150A0EE}"/>
              </a:ext>
            </a:extLst>
          </p:cNvPr>
          <p:cNvSpPr txBox="1"/>
          <p:nvPr/>
        </p:nvSpPr>
        <p:spPr bwMode="auto">
          <a:xfrm>
            <a:off x="21403610" y="36775549"/>
            <a:ext cx="63055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L" sz="3200" dirty="0">
                <a:solidFill>
                  <a:srgbClr val="267FAC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https://youtu.be/-P0GHOm9Ngs</a:t>
            </a:r>
            <a:r>
              <a:rPr lang="en-US" sz="3200" dirty="0">
                <a:solidFill>
                  <a:srgbClr val="267FAC"/>
                </a:solidFill>
              </a:rPr>
              <a:t> </a:t>
            </a:r>
            <a:endParaRPr lang="en-IL" sz="3200" dirty="0">
              <a:solidFill>
                <a:srgbClr val="267FAC"/>
              </a:solidFill>
            </a:endParaRPr>
          </a:p>
        </p:txBody>
      </p:sp>
      <p:cxnSp>
        <p:nvCxnSpPr>
          <p:cNvPr id="2188" name="Connector: Elbow 2187">
            <a:extLst>
              <a:ext uri="{FF2B5EF4-FFF2-40B4-BE49-F238E27FC236}">
                <a16:creationId xmlns:a16="http://schemas.microsoft.com/office/drawing/2014/main" id="{4274113C-D327-7D39-6997-8E9A6F1F5D4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796097" y="24468540"/>
            <a:ext cx="2912217" cy="1242695"/>
          </a:xfrm>
          <a:prstGeom prst="bentConnector4">
            <a:avLst>
              <a:gd name="adj1" fmla="val 10056"/>
              <a:gd name="adj2" fmla="val 118396"/>
            </a:avLst>
          </a:prstGeom>
          <a:ln>
            <a:solidFill>
              <a:srgbClr val="40959E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9" name="Connector: Elbow 2188">
            <a:extLst>
              <a:ext uri="{FF2B5EF4-FFF2-40B4-BE49-F238E27FC236}">
                <a16:creationId xmlns:a16="http://schemas.microsoft.com/office/drawing/2014/main" id="{D7EB9D28-B195-FD32-1673-7C258BCE5925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461582" y="24118474"/>
            <a:ext cx="2874386" cy="1904998"/>
          </a:xfrm>
          <a:prstGeom prst="bentConnector4">
            <a:avLst>
              <a:gd name="adj1" fmla="val 9421"/>
              <a:gd name="adj2" fmla="val 112000"/>
            </a:avLst>
          </a:prstGeom>
          <a:ln>
            <a:solidFill>
              <a:srgbClr val="40959E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0" name="Connector: Elbow 2189">
            <a:extLst>
              <a:ext uri="{FF2B5EF4-FFF2-40B4-BE49-F238E27FC236}">
                <a16:creationId xmlns:a16="http://schemas.microsoft.com/office/drawing/2014/main" id="{D1DCAB0C-94BB-AD5C-C2A1-03D03019F38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543383" y="23724711"/>
            <a:ext cx="836633" cy="654773"/>
          </a:xfrm>
          <a:prstGeom prst="bentConnector3">
            <a:avLst>
              <a:gd name="adj1" fmla="val 50000"/>
            </a:avLst>
          </a:prstGeom>
          <a:ln>
            <a:solidFill>
              <a:srgbClr val="40959E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1" name="Connector: Elbow 2190">
            <a:extLst>
              <a:ext uri="{FF2B5EF4-FFF2-40B4-BE49-F238E27FC236}">
                <a16:creationId xmlns:a16="http://schemas.microsoft.com/office/drawing/2014/main" id="{3A2783C2-9E7B-41FC-F9A4-B3E553D92A8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655944" y="23716158"/>
            <a:ext cx="836636" cy="671875"/>
          </a:xfrm>
          <a:prstGeom prst="bentConnector3">
            <a:avLst>
              <a:gd name="adj1" fmla="val 50000"/>
            </a:avLst>
          </a:prstGeom>
          <a:ln>
            <a:solidFill>
              <a:srgbClr val="40959E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CC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CC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  <a:txDef>
      <a:spPr bwMode="auto">
        <a:solidFill>
          <a:schemeClr val="accent5">
            <a:lumMod val="20000"/>
            <a:lumOff val="80000"/>
          </a:schemeClr>
        </a:solidFill>
        <a:ln w="9525">
          <a:solidFill>
            <a:schemeClr val="bg1">
              <a:lumMod val="85000"/>
            </a:schemeClr>
          </a:solidFill>
          <a:miter lim="800000"/>
          <a:headEnd/>
          <a:tailEnd/>
        </a:ln>
      </a:spPr>
      <a:bodyPr wrap="square" anchor="ctr">
        <a:spAutoFit/>
      </a:bodyPr>
      <a:lstStyle>
        <a:defPPr marL="0" indent="0" algn="ctr" rtl="1">
          <a:spcBef>
            <a:spcPts val="0"/>
          </a:spcBef>
          <a:buClr>
            <a:schemeClr val="dk1"/>
          </a:buClr>
          <a:buSzPct val="110000"/>
          <a:defRPr sz="3200" dirty="0" smtClean="0">
            <a:solidFill>
              <a:schemeClr val="accent2"/>
            </a:solidFill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 (Mac OS 9):Microsoft Office 98:Templates:Blank Presentation</Template>
  <TotalTime>17296</TotalTime>
  <Words>286</Words>
  <Application>Microsoft Office PowerPoint</Application>
  <PresentationFormat>Custom</PresentationFormat>
  <Paragraphs>48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Times</vt:lpstr>
      <vt:lpstr>Blank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Sagi Barak</dc:creator>
  <cp:lastModifiedBy>שחר טבלוב</cp:lastModifiedBy>
  <cp:revision>565</cp:revision>
  <cp:lastPrinted>2003-01-29T20:12:30Z</cp:lastPrinted>
  <dcterms:created xsi:type="dcterms:W3CDTF">2002-05-28T03:58:14Z</dcterms:created>
  <dcterms:modified xsi:type="dcterms:W3CDTF">2024-08-04T10:42:31Z</dcterms:modified>
</cp:coreProperties>
</file>