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7" r:id="rId4"/>
    <p:sldId id="275" r:id="rId5"/>
    <p:sldId id="281" r:id="rId6"/>
    <p:sldId id="278" r:id="rId7"/>
    <p:sldId id="282" r:id="rId8"/>
    <p:sldId id="279" r:id="rId9"/>
    <p:sldId id="283" r:id="rId10"/>
    <p:sldId id="264" r:id="rId11"/>
    <p:sldId id="259" r:id="rId12"/>
    <p:sldId id="285" r:id="rId13"/>
    <p:sldId id="260" r:id="rId14"/>
    <p:sldId id="263" r:id="rId15"/>
    <p:sldId id="286" r:id="rId16"/>
    <p:sldId id="28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2742-3D23-4D8B-A687-948B94FE0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270644"/>
            <a:ext cx="8791575" cy="1639528"/>
          </a:xfrm>
        </p:spPr>
        <p:txBody>
          <a:bodyPr/>
          <a:lstStyle/>
          <a:p>
            <a:pPr algn="ctr"/>
            <a:r>
              <a:rPr lang="en-IN" sz="6600"/>
              <a:t>STEEM PAY-OUT </a:t>
            </a:r>
            <a:r>
              <a:rPr lang="en-IN" sz="6600" dirty="0" err="1"/>
              <a:t>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C574-630E-4619-A2E0-4CC9CBB8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6422" y="4596715"/>
            <a:ext cx="2341369" cy="16395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400" dirty="0"/>
              <a:t>Shantanu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1509110095</a:t>
            </a:r>
          </a:p>
          <a:p>
            <a:pPr>
              <a:spcBef>
                <a:spcPts val="0"/>
              </a:spcBef>
            </a:pPr>
            <a:r>
              <a:rPr lang="en-IN" sz="2400" dirty="0"/>
              <a:t>VII – CS2</a:t>
            </a:r>
          </a:p>
        </p:txBody>
      </p:sp>
    </p:spTree>
    <p:extLst>
      <p:ext uri="{BB962C8B-B14F-4D97-AF65-F5344CB8AC3E}">
        <p14:creationId xmlns:p14="http://schemas.microsoft.com/office/powerpoint/2010/main" val="387308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C1A-8E6D-43DB-A95E-E9DCF701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3372"/>
            <a:ext cx="9905998" cy="1478570"/>
          </a:xfrm>
        </p:spPr>
        <p:txBody>
          <a:bodyPr/>
          <a:lstStyle/>
          <a:p>
            <a:r>
              <a:rPr lang="en-IN" dirty="0"/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B3CA-D3F2-49CB-A66C-BDF34DF8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1941"/>
            <a:ext cx="9905999" cy="4582361"/>
          </a:xfrm>
        </p:spPr>
        <p:txBody>
          <a:bodyPr/>
          <a:lstStyle/>
          <a:p>
            <a:r>
              <a:rPr lang="en-IN" dirty="0"/>
              <a:t>Dataset is collected by scrapping posts from the trending page.</a:t>
            </a:r>
          </a:p>
          <a:p>
            <a:r>
              <a:rPr lang="en-IN" dirty="0"/>
              <a:t>Required features are collected from each post and store in a CSV file.</a:t>
            </a:r>
          </a:p>
          <a:p>
            <a:r>
              <a:rPr lang="en-IN" dirty="0"/>
              <a:t>Tools used :</a:t>
            </a:r>
          </a:p>
          <a:p>
            <a:pPr lvl="1"/>
            <a:r>
              <a:rPr lang="en-IN" dirty="0"/>
              <a:t>Steem : python library to interact with Steem blockchain.</a:t>
            </a:r>
          </a:p>
          <a:p>
            <a:pPr lvl="1"/>
            <a:r>
              <a:rPr lang="en-IN" dirty="0"/>
              <a:t>csv : python library for storing data in .csv file</a:t>
            </a:r>
          </a:p>
          <a:p>
            <a:pPr lvl="1"/>
            <a:r>
              <a:rPr lang="en-IN" dirty="0"/>
              <a:t>pandas : for data manipulation and interaction.</a:t>
            </a:r>
          </a:p>
          <a:p>
            <a:pPr lvl="1"/>
            <a:r>
              <a:rPr lang="en-IN" dirty="0"/>
              <a:t>NumPy : </a:t>
            </a:r>
            <a:r>
              <a:rPr lang="en-US" dirty="0"/>
              <a:t>fast and efficient operations on arrays</a:t>
            </a:r>
          </a:p>
          <a:p>
            <a:pPr lvl="1"/>
            <a:r>
              <a:rPr lang="en-US" dirty="0"/>
              <a:t>matplotlib : data visualization</a:t>
            </a:r>
          </a:p>
          <a:p>
            <a:pPr lvl="1"/>
            <a:r>
              <a:rPr lang="en-US" dirty="0"/>
              <a:t>keras : creating neural network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7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5E48-E97B-46E4-BE80-3740BD53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171"/>
            <a:ext cx="9905998" cy="1478570"/>
          </a:xfrm>
        </p:spPr>
        <p:txBody>
          <a:bodyPr/>
          <a:lstStyle/>
          <a:p>
            <a:r>
              <a:rPr lang="en-IN" dirty="0"/>
              <a:t>List of features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6706F5-AD5E-42A2-9719-6539F3E29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3273"/>
              </p:ext>
            </p:extLst>
          </p:nvPr>
        </p:nvGraphicFramePr>
        <p:xfrm>
          <a:off x="1141413" y="1809000"/>
          <a:ext cx="9906000" cy="21600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4833097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589260648"/>
                    </a:ext>
                  </a:extLst>
                </a:gridCol>
                <a:gridCol w="2481176">
                  <a:extLst>
                    <a:ext uri="{9D8B030D-6E8A-4147-A177-3AD203B41FA5}">
                      <a16:colId xmlns:a16="http://schemas.microsoft.com/office/drawing/2014/main" val="3852189793"/>
                    </a:ext>
                  </a:extLst>
                </a:gridCol>
                <a:gridCol w="2471824">
                  <a:extLst>
                    <a:ext uri="{9D8B030D-6E8A-4147-A177-3AD203B41FA5}">
                      <a16:colId xmlns:a16="http://schemas.microsoft.com/office/drawing/2014/main" val="392985123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Tag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Replies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Followers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of Posts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35113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 Reputation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Promotion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SBD author has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Liquid Steem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7854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Steem Power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Reblogged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Vote Speed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Comment Speed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67264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Pay-out Speed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81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2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1E70B-A1FA-40AF-883A-9E67F304C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24" y="424249"/>
            <a:ext cx="10729352" cy="6058929"/>
          </a:xfrm>
        </p:spPr>
      </p:pic>
    </p:spTree>
    <p:extLst>
      <p:ext uri="{BB962C8B-B14F-4D97-AF65-F5344CB8AC3E}">
        <p14:creationId xmlns:p14="http://schemas.microsoft.com/office/powerpoint/2010/main" val="350014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0B9D-9789-4273-A3A1-7C97A101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443"/>
            <a:ext cx="9905998" cy="1478570"/>
          </a:xfrm>
        </p:spPr>
        <p:txBody>
          <a:bodyPr/>
          <a:lstStyle/>
          <a:p>
            <a:r>
              <a:rPr lang="en-IN" dirty="0"/>
              <a:t>Training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F59-E055-4063-850C-26C719E5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013"/>
            <a:ext cx="9905999" cy="3541714"/>
          </a:xfrm>
        </p:spPr>
        <p:txBody>
          <a:bodyPr/>
          <a:lstStyle/>
          <a:p>
            <a:r>
              <a:rPr lang="en-IN" b="1" dirty="0"/>
              <a:t>Training Set</a:t>
            </a:r>
            <a:r>
              <a:rPr lang="en-IN" dirty="0"/>
              <a:t>: Set of values on which the neural network gets trained</a:t>
            </a:r>
          </a:p>
          <a:p>
            <a:r>
              <a:rPr lang="en-IN" b="1" dirty="0"/>
              <a:t>Test Set</a:t>
            </a:r>
            <a:r>
              <a:rPr lang="en-IN" dirty="0"/>
              <a:t>: Set of values used to check the accuracy of the trained neural 			network.</a:t>
            </a:r>
          </a:p>
          <a:p>
            <a:r>
              <a:rPr lang="en-IN" dirty="0"/>
              <a:t>Training and Test Set are divided in the ratio of 80:20 of the total dataset </a:t>
            </a:r>
          </a:p>
        </p:txBody>
      </p:sp>
    </p:spTree>
    <p:extLst>
      <p:ext uri="{BB962C8B-B14F-4D97-AF65-F5344CB8AC3E}">
        <p14:creationId xmlns:p14="http://schemas.microsoft.com/office/powerpoint/2010/main" val="20552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E3C-ED16-41B5-B864-6A16CA6D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5729"/>
            <a:ext cx="9905998" cy="1478570"/>
          </a:xfrm>
        </p:spPr>
        <p:txBody>
          <a:bodyPr/>
          <a:lstStyle/>
          <a:p>
            <a:r>
              <a:rPr lang="en-IN" dirty="0"/>
              <a:t>Training of ANN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7B16-F937-4CF3-8514-58E9775F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1941"/>
            <a:ext cx="10300945" cy="4063377"/>
          </a:xfrm>
        </p:spPr>
        <p:txBody>
          <a:bodyPr>
            <a:normAutofit/>
          </a:bodyPr>
          <a:lstStyle/>
          <a:p>
            <a:r>
              <a:rPr lang="en-IN" dirty="0"/>
              <a:t>Layers	 : Input and Output layer with 1 Hidden layers</a:t>
            </a:r>
          </a:p>
          <a:p>
            <a:r>
              <a:rPr lang="en-IN" dirty="0"/>
              <a:t>Nodes	 : 13 nodes in Input; 7 nodes in Hidden and 1 nodes in Output Layer</a:t>
            </a:r>
          </a:p>
          <a:p>
            <a:r>
              <a:rPr lang="en-IN" dirty="0"/>
              <a:t>Activation	 : ‘Rectified Linear Unit’ in Hidden Layer and ‘Linear’ in Output Layer</a:t>
            </a:r>
          </a:p>
          <a:p>
            <a:r>
              <a:rPr lang="en-IN" dirty="0"/>
              <a:t>Optimizer	 : Adam Optimizer	</a:t>
            </a:r>
          </a:p>
          <a:p>
            <a:r>
              <a:rPr lang="en-IN" dirty="0"/>
              <a:t>Loss Function	 : Mean Square Error (mse)</a:t>
            </a:r>
          </a:p>
          <a:p>
            <a:r>
              <a:rPr lang="en-IN" dirty="0"/>
              <a:t>No of Epochs : 500</a:t>
            </a:r>
          </a:p>
        </p:txBody>
      </p:sp>
    </p:spTree>
    <p:extLst>
      <p:ext uri="{BB962C8B-B14F-4D97-AF65-F5344CB8AC3E}">
        <p14:creationId xmlns:p14="http://schemas.microsoft.com/office/powerpoint/2010/main" val="373767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07B3EE-205A-4D18-9F91-ADFE450AD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22" r="7461" b="2252"/>
          <a:stretch/>
        </p:blipFill>
        <p:spPr>
          <a:xfrm>
            <a:off x="829534" y="580768"/>
            <a:ext cx="10532932" cy="5696464"/>
          </a:xfrm>
        </p:spPr>
      </p:pic>
    </p:spTree>
    <p:extLst>
      <p:ext uri="{BB962C8B-B14F-4D97-AF65-F5344CB8AC3E}">
        <p14:creationId xmlns:p14="http://schemas.microsoft.com/office/powerpoint/2010/main" val="124373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B027-275B-41D9-BB50-0212BA84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102"/>
            <a:ext cx="9905998" cy="147857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B65B-B509-4D2F-8BEB-F6A00CF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IN" dirty="0"/>
              <a:t>Steem White Paper (Research Paper)</a:t>
            </a:r>
          </a:p>
          <a:p>
            <a:r>
              <a:rPr lang="en-IN" dirty="0"/>
              <a:t>Steem Blue Paper (Research Paper)</a:t>
            </a:r>
          </a:p>
          <a:p>
            <a:r>
              <a:rPr lang="en-IN" dirty="0"/>
              <a:t>Stack overflow: https://stackoverflow.com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402808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1F28-521A-451D-A2FB-75466C01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443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E120-C204-43DF-BA50-DC194844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2800"/>
            <a:ext cx="9905998" cy="147857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0E21-EE90-4466-B638-370748A8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653"/>
            <a:ext cx="9905999" cy="4333227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Steem Blockchain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/>
              <a:t>Dataset Collection</a:t>
            </a:r>
          </a:p>
          <a:p>
            <a:r>
              <a:rPr lang="en-IN" dirty="0"/>
              <a:t>Neural Network Training and Prediction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0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0F8-6DD5-4FE0-8DF2-C153C1C6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3372"/>
            <a:ext cx="9905998" cy="147857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001C-19F2-40CD-B43B-F16EA707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1942"/>
            <a:ext cx="9905999" cy="4705928"/>
          </a:xfrm>
        </p:spPr>
        <p:txBody>
          <a:bodyPr/>
          <a:lstStyle/>
          <a:p>
            <a:r>
              <a:rPr lang="en-US" dirty="0"/>
              <a:t>My three-month Industrial Internship Program work term was</a:t>
            </a:r>
            <a:r>
              <a:rPr lang="en-IN" dirty="0"/>
              <a:t> done for the project named “Steem Pay-out Bot” under the guidance of Mr. Pramesh Tyagi </a:t>
            </a:r>
            <a:r>
              <a:rPr lang="en-US" dirty="0"/>
              <a:t>with the </a:t>
            </a:r>
            <a:r>
              <a:rPr lang="en-IN" dirty="0"/>
              <a:t>ShilazTech, New Delhi.</a:t>
            </a:r>
          </a:p>
          <a:p>
            <a:r>
              <a:rPr lang="en-IN" dirty="0"/>
              <a:t>During my internship I worked as a python developer on Blockchain and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0007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BC4-CD43-4041-8F8D-98AAAAC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8086"/>
            <a:ext cx="9905998" cy="147857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48F0-2C55-4D54-A958-2DEB62CE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665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idea behind the project is to gather information of posts on Steem blockchain and to design a Robot to predict potential upvote reward of the post using Steem Blockchain and Artificial Intelligence. The profitable posts will be upvoted before they land on trending section.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5D828-E4A5-469A-8B9F-DC29FABD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2"/>
          <a:stretch/>
        </p:blipFill>
        <p:spPr>
          <a:xfrm>
            <a:off x="1674811" y="3719384"/>
            <a:ext cx="8839200" cy="11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6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1F40-C35C-4827-BCF5-C2E87C33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375"/>
            <a:ext cx="9905998" cy="1478570"/>
          </a:xfrm>
        </p:spPr>
        <p:txBody>
          <a:bodyPr/>
          <a:lstStyle/>
          <a:p>
            <a:r>
              <a:rPr lang="en-IN" dirty="0"/>
              <a:t>Steem Blockchain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AE972-9D6C-4827-A5F2-8C8306E0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2" t="10401" r="4872" b="7610"/>
          <a:stretch/>
        </p:blipFill>
        <p:spPr>
          <a:xfrm>
            <a:off x="2177594" y="1487051"/>
            <a:ext cx="7836812" cy="3336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1B218-86F7-415C-98F3-D1349E795D42}"/>
              </a:ext>
            </a:extLst>
          </p:cNvPr>
          <p:cNvSpPr txBox="1"/>
          <p:nvPr/>
        </p:nvSpPr>
        <p:spPr>
          <a:xfrm>
            <a:off x="1472985" y="4894716"/>
            <a:ext cx="924285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dirty="0">
                <a:solidFill>
                  <a:prstClr val="white"/>
                </a:solidFill>
              </a:rPr>
              <a:t>Steem is a social blockchain that grows communities and makes immediate revenue streams possible for users by rewarding them for sharing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8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C29F-5D2B-4858-A56C-A8D2B448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1404"/>
            <a:ext cx="9905999" cy="5498757"/>
          </a:xfrm>
        </p:spPr>
        <p:txBody>
          <a:bodyPr/>
          <a:lstStyle/>
          <a:p>
            <a:r>
              <a:rPr lang="en-US" dirty="0"/>
              <a:t>Based on Delegate Proof of Stake (DPoS), while Bitcoin is based on Proof of Work (PoW).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Steem takes 3 seconds to validate a transaction while Bitcoin takes about 10 minutes.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DA37-4BE1-4CDE-AD43-F797C2284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" t="3770" r="2828" b="10559"/>
          <a:stretch/>
        </p:blipFill>
        <p:spPr>
          <a:xfrm>
            <a:off x="2744582" y="1695503"/>
            <a:ext cx="6702836" cy="34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0EC9-65F1-4C2E-B44A-F0981D4E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0832"/>
            <a:ext cx="9905999" cy="5189838"/>
          </a:xfrm>
        </p:spPr>
        <p:txBody>
          <a:bodyPr/>
          <a:lstStyle/>
          <a:p>
            <a:r>
              <a:rPr lang="en-US" dirty="0"/>
              <a:t>Initial token rate generation was 9.5% per year which decreases by 0.5% per year. This inflation will decrease until it reaches 0.95%. </a:t>
            </a:r>
            <a:r>
              <a:rPr lang="en-IN" dirty="0"/>
              <a:t>75% of token generated compose the ”reward pool” which is distributed among content creators and curators.</a:t>
            </a:r>
          </a:p>
          <a:p>
            <a:r>
              <a:rPr lang="en-IN" dirty="0"/>
              <a:t>15% are distributed to vested token holders and 10% to Witnesses.</a:t>
            </a:r>
          </a:p>
          <a:p>
            <a:r>
              <a:rPr lang="en-IN" dirty="0"/>
              <a:t>Different currency:</a:t>
            </a:r>
          </a:p>
          <a:p>
            <a:pPr lvl="1"/>
            <a:r>
              <a:rPr lang="en-IN" dirty="0"/>
              <a:t>STEEM</a:t>
            </a:r>
          </a:p>
          <a:p>
            <a:pPr lvl="1"/>
            <a:r>
              <a:rPr lang="en-IN" dirty="0"/>
              <a:t>STEEM POWER</a:t>
            </a:r>
          </a:p>
          <a:p>
            <a:pPr lvl="1"/>
            <a:r>
              <a:rPr lang="en-IN" dirty="0"/>
              <a:t>STEEM DOLLAR</a:t>
            </a:r>
          </a:p>
        </p:txBody>
      </p:sp>
    </p:spTree>
    <p:extLst>
      <p:ext uri="{BB962C8B-B14F-4D97-AF65-F5344CB8AC3E}">
        <p14:creationId xmlns:p14="http://schemas.microsoft.com/office/powerpoint/2010/main" val="41232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1A94-8908-41F3-93F5-7F544F64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2839"/>
            <a:ext cx="9905998" cy="1478570"/>
          </a:xfrm>
        </p:spPr>
        <p:txBody>
          <a:bodyPr/>
          <a:lstStyle/>
          <a:p>
            <a:r>
              <a:rPr lang="en-IN" dirty="0"/>
              <a:t>Artificial Intelligence</a:t>
            </a:r>
          </a:p>
        </p:txBody>
      </p:sp>
      <p:pic>
        <p:nvPicPr>
          <p:cNvPr id="1026" name="Picture 2" descr="https://qph.fs.quoracdn.net/main-qimg-3a839e177d70b43dd83dc77c486dad36">
            <a:extLst>
              <a:ext uri="{FF2B5EF4-FFF2-40B4-BE49-F238E27FC236}">
                <a16:creationId xmlns:a16="http://schemas.microsoft.com/office/drawing/2014/main" id="{8BDBD1A7-88A6-4B1B-9E6B-49B22A6A8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17" y="1674340"/>
            <a:ext cx="7407589" cy="45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-images-1.medium.com/max/2000/1*8wU0hfUY3UK_D8Y7tbIyFQ.png">
            <a:extLst>
              <a:ext uri="{FF2B5EF4-FFF2-40B4-BE49-F238E27FC236}">
                <a16:creationId xmlns:a16="http://schemas.microsoft.com/office/drawing/2014/main" id="{FA51A125-433F-46DB-B4BE-9BA94668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06" y="747584"/>
            <a:ext cx="7917626" cy="53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0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2045</TotalTime>
  <Words>417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STEEM PAY-OUT bOT</vt:lpstr>
      <vt:lpstr>Contents</vt:lpstr>
      <vt:lpstr>Introduction</vt:lpstr>
      <vt:lpstr>Objective</vt:lpstr>
      <vt:lpstr>Steem Blockchain</vt:lpstr>
      <vt:lpstr>PowerPoint Presentation</vt:lpstr>
      <vt:lpstr>PowerPoint Presentation</vt:lpstr>
      <vt:lpstr>Artificial Intelligence</vt:lpstr>
      <vt:lpstr>PowerPoint Presentation</vt:lpstr>
      <vt:lpstr>DataSet Collection</vt:lpstr>
      <vt:lpstr>List of features used</vt:lpstr>
      <vt:lpstr>PowerPoint Presentation</vt:lpstr>
      <vt:lpstr>Training And Test Set</vt:lpstr>
      <vt:lpstr>Training of ANN Regressor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Steem</dc:title>
  <dc:creator>Shantanu Maheshwari</dc:creator>
  <cp:lastModifiedBy>Shantanu Maheshwari</cp:lastModifiedBy>
  <cp:revision>65</cp:revision>
  <dcterms:created xsi:type="dcterms:W3CDTF">2018-08-24T03:36:59Z</dcterms:created>
  <dcterms:modified xsi:type="dcterms:W3CDTF">2019-01-14T13:24:14Z</dcterms:modified>
</cp:coreProperties>
</file>