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7B10A-03AA-DB37-138A-303176091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BF3501-4C1E-F7D4-2410-24B0A528E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BB59E-51D6-1A25-938F-E05C885A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2E21-BABE-422A-AC57-2745419F9000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71FA16-7CC4-5A1B-C946-18733A69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366BA-B3FF-17B1-360B-7B7E8798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0B6-4C9D-4DCF-98A1-7473C2BC7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51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61439-6008-14C6-85C1-141BD72C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108" y="365125"/>
            <a:ext cx="9402692" cy="1325563"/>
          </a:xfrm>
        </p:spPr>
        <p:txBody>
          <a:bodyPr/>
          <a:lstStyle>
            <a:lvl1pPr>
              <a:defRPr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7DD08-1860-2372-A75A-002A7DC92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1pPr>
              <a:defRPr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1pPr>
            <a:lvl2pPr>
              <a:defRPr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2pPr>
            <a:lvl3pPr>
              <a:defRPr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3pPr>
            <a:lvl4pPr>
              <a:defRPr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4pPr>
            <a:lvl5pPr>
              <a:defRPr>
                <a:latin typeface="方正粗黑宋简体" panose="02000000000000000000" pitchFamily="2" charset="-122"/>
                <a:ea typeface="方正粗黑宋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AE63D-D7AF-7598-17FA-DA1D7019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2E21-BABE-422A-AC57-2745419F9000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4CF71-F9CB-3C01-D1F5-79D2ABCB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373F7-4A05-C796-846E-E0BACA5D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0B6-4C9D-4DCF-98A1-7473C2BC781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BF3098CC-6464-52EF-4341-CD377626E5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4" y="365125"/>
            <a:ext cx="1846273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35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468AE6-AE29-E9C9-1520-614685BDB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E323B4-ADF8-C7D4-A166-A155EA44D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9D0D1-743B-52C8-7D1A-2EEACDD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2E21-BABE-422A-AC57-2745419F9000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D9E95-9C0B-B757-92C4-4E955AC8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868B7-DC98-77FE-2A74-0D925C4D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0B6-4C9D-4DCF-98A1-7473C2BC7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4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D0500-3E1E-1659-4955-EECDE677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A3714-8692-82EA-2CA7-0272C2698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5DA0F-9B5E-692A-1602-2ED997A1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2E21-BABE-422A-AC57-2745419F9000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62B1A-7A0E-C1F5-9455-564ECF43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84EA1-07D2-9357-9641-AB9A14E8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0B6-4C9D-4DCF-98A1-7473C2BC7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332E9-AC39-78EB-FB1B-45DF4639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02044B-0BBA-CB41-5681-151D5CF4E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18E4C-4731-3B64-8410-8490BAFF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2E21-BABE-422A-AC57-2745419F9000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00C40-EB92-AF2A-C896-AA44F40A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44E643-5178-3F2E-6401-B2606ED8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0B6-4C9D-4DCF-98A1-7473C2BC7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9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E1087-353F-152D-FB07-E89A82A0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72B14-937F-01FC-1D7D-D7957E9ED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1F467-999B-87AC-C474-F10493724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54D213-75C8-D4F5-B7F3-E166EFFC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2E21-BABE-422A-AC57-2745419F9000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F73658-974A-2C24-EB87-DAED60BF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69130A-93D1-D9AE-1517-D44B8A48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0B6-4C9D-4DCF-98A1-7473C2BC7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02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CCB83-87F4-4102-3C1B-8C775F03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8C0BA1-9DE2-BA36-E04B-5DBBC5D33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0744A6-0FBB-0BAC-F00E-24CC375C7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8B24D2-E6EC-C956-AD5C-846D83814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7A9369-D570-783D-0450-B1F72D7CC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B4A8C-BD13-D6E5-E68F-5F3F175C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2E21-BABE-422A-AC57-2745419F9000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8749AE-096E-7846-7E7C-E279F4A0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7DA20C-170C-B6EA-6AC7-21172B2D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0B6-4C9D-4DCF-98A1-7473C2BC7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66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12F45-AFE4-7DB6-F174-0E2273E1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C3EC0A-66B9-41AA-823A-687563A5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2E21-BABE-422A-AC57-2745419F9000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9F433E-4686-70E2-C264-A30E93D6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8ACE48-A900-081A-178B-DDF570A7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0B6-4C9D-4DCF-98A1-7473C2BC7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99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5A2CD7-1BD8-6A5D-4CE5-5D0D0D69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2E21-BABE-422A-AC57-2745419F9000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B1F731-EDC0-DDCF-A852-F8DB013F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BD66F8-5326-E0A4-6C63-A9A23907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0B6-4C9D-4DCF-98A1-7473C2BC7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3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14B79-9539-2070-EF82-23A86ADA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F8E742-3482-152E-A486-63225330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2E1E88-36D9-9E14-C2C2-6CDBD9A40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10887-75EB-D1E4-6E45-013914FD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2E21-BABE-422A-AC57-2745419F9000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A0A32-D689-E8D3-34CC-2A1BC4C6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DE3667-2C09-F48D-B45E-6958DF29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0B6-4C9D-4DCF-98A1-7473C2BC7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7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1B950-45CF-54FD-7A06-6FE22053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FD2943-2C1D-18A2-4B93-5C996BE24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BF2A5-3A4E-7598-354E-7876F9BA2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45718-683B-4036-0B08-95A48B87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E2E21-BABE-422A-AC57-2745419F9000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5F6AA2-6D11-756D-EFAE-AD807EE6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0CB79-B895-9361-54F9-BC0695D4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20B6-4C9D-4DCF-98A1-7473C2BC7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8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E37C3A-6CAA-C574-9607-37C89BEB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C3964F-73E0-6D44-F7C5-D4B3F9184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289B7-D980-07E0-0A3B-438DE8325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2E2E21-BABE-422A-AC57-2745419F9000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F2664-8348-3B73-3DCC-E11E7A654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6BF22-0C38-DC81-EF6F-19994FF17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BC20B6-4C9D-4DCF-98A1-7473C2BC78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8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xxl@email.scu.edu.cn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&#21521;&#26195;&#26519;.&#21830;&#23398;&#38498;&#26412;&#31185;&#35838;&#31243;&#25945;&#23398;&#22823;&#32434;.&#25968;&#25454;&#24211;&#25216;&#26415;241202.doc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C3DC8-360A-786E-3D38-B5FE0B9FD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9600" dirty="0">
                <a:latin typeface="隶书" panose="02010509060101010101" pitchFamily="49" charset="-122"/>
                <a:ea typeface="隶书" panose="02010509060101010101" pitchFamily="49" charset="-122"/>
              </a:rPr>
              <a:t>数据库技术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A7B7E1-9497-79F0-DA4A-7D9CCC6CB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仿宋" panose="02010609060101010101" pitchFamily="49" charset="-122"/>
                <a:ea typeface="仿宋" panose="02010609060101010101" pitchFamily="49" charset="-122"/>
              </a:rPr>
              <a:t>主讲：向晓林 副教授</a:t>
            </a:r>
          </a:p>
        </p:txBody>
      </p:sp>
    </p:spTree>
    <p:extLst>
      <p:ext uri="{BB962C8B-B14F-4D97-AF65-F5344CB8AC3E}">
        <p14:creationId xmlns:p14="http://schemas.microsoft.com/office/powerpoint/2010/main" val="183996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C53A0-484A-DEA0-6D72-9EE3A060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主讲教师信息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72EBE6-6529-5135-27B1-54F2BAC68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457200" eaLnBrk="1" hangingPunct="1"/>
            <a:r>
              <a:rPr lang="zh-CN" altLang="en-US" dirty="0"/>
              <a:t>姓名、职称：向晓林 副教授，博士，博士后</a:t>
            </a:r>
          </a:p>
          <a:p>
            <a:pPr marL="0" indent="457200" eaLnBrk="1" hangingPunct="1"/>
            <a:r>
              <a:rPr lang="zh-CN" altLang="en-US" dirty="0"/>
              <a:t>办公地址：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望江校区管理大楼</a:t>
            </a:r>
            <a:r>
              <a:rPr lang="en-US" altLang="zh-CN" dirty="0"/>
              <a:t>513#</a:t>
            </a:r>
          </a:p>
          <a:p>
            <a:pPr marL="0" indent="457200" eaLnBrk="1" hangingPunct="1"/>
            <a:r>
              <a:rPr lang="zh-CN" altLang="en-US" dirty="0"/>
              <a:t>专业特长：电子商务、物流管理、项目管理</a:t>
            </a:r>
          </a:p>
          <a:p>
            <a:pPr marL="0" indent="457200" eaLnBrk="1" hangingPunct="1"/>
            <a:r>
              <a:rPr lang="zh-CN" altLang="en-US" dirty="0"/>
              <a:t>电话</a:t>
            </a:r>
            <a:r>
              <a:rPr lang="en-US" altLang="zh-CN" dirty="0"/>
              <a:t>: 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13982168800</a:t>
            </a:r>
          </a:p>
          <a:p>
            <a:pPr marL="0" indent="457200" eaLnBrk="1" hangingPunct="1"/>
            <a:r>
              <a:rPr lang="en-US" altLang="zh-CN" dirty="0"/>
              <a:t>EMAIL:  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scugs</a:t>
            </a:r>
            <a:r>
              <a:rPr lang="en-US" altLang="zh-CN" dirty="0">
                <a:hlinkClick r:id="rId2"/>
              </a:rPr>
              <a:t>xxl@s</a:t>
            </a:r>
            <a:r>
              <a:rPr lang="en-US" altLang="zh-CN" dirty="0"/>
              <a:t>ina.com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xiangxl@scu.edu.cn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812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9D4D0-B66B-EA33-BD9F-5C0CBC35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</a:t>
            </a:r>
            <a:r>
              <a:rPr lang="en-US" altLang="zh-CN" dirty="0"/>
              <a:t>QQ</a:t>
            </a:r>
            <a:r>
              <a:rPr lang="zh-CN" altLang="en-US" dirty="0"/>
              <a:t>群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FEBE8C-6802-4F58-2D76-23E3128CE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课序号</a:t>
            </a:r>
            <a:r>
              <a:rPr lang="en-US" altLang="zh-CN" dirty="0"/>
              <a:t>03</a:t>
            </a:r>
            <a:r>
              <a:rPr lang="zh-CN" altLang="en-US" dirty="0"/>
              <a:t>群号：</a:t>
            </a:r>
            <a:r>
              <a:rPr lang="en-US" altLang="zh-CN" dirty="0"/>
              <a:t>963293939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课序号</a:t>
            </a:r>
            <a:r>
              <a:rPr lang="en-US" altLang="zh-CN" dirty="0"/>
              <a:t>04</a:t>
            </a:r>
            <a:r>
              <a:rPr lang="zh-CN" altLang="en-US" dirty="0"/>
              <a:t>群号：</a:t>
            </a:r>
            <a:r>
              <a:rPr lang="en-US" altLang="zh-CN" dirty="0"/>
              <a:t>963171043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课序号</a:t>
            </a:r>
            <a:r>
              <a:rPr lang="en-US" altLang="zh-CN" dirty="0"/>
              <a:t>06</a:t>
            </a:r>
            <a:r>
              <a:rPr lang="zh-CN" altLang="en-US" dirty="0"/>
              <a:t>群号：</a:t>
            </a:r>
            <a:r>
              <a:rPr lang="en-US" altLang="zh-CN" dirty="0"/>
              <a:t>765315020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加群方式：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自由加群。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请进群后以：“姓名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专业”的格式修改群昵称，否则，加群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周后将被踢出。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0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465F8-A721-2133-4DD8-57BDE5E6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767CB8-800F-7776-65AA-3696C54CE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>
                <a:hlinkClick r:id="rId2" action="ppaction://hlinkfile"/>
              </a:rPr>
              <a:t>教学大纲</a:t>
            </a:r>
            <a:endParaRPr lang="en-US" altLang="zh-CN" dirty="0"/>
          </a:p>
          <a:p>
            <a:r>
              <a:rPr lang="zh-CN" altLang="en-US" dirty="0"/>
              <a:t>教学安排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总学时</a:t>
            </a:r>
            <a:r>
              <a:rPr lang="en-US" altLang="zh-CN" dirty="0"/>
              <a:t>32</a:t>
            </a:r>
            <a:r>
              <a:rPr lang="zh-CN" altLang="en-US" dirty="0"/>
              <a:t>学时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dirty="0"/>
              <a:t>理论课时</a:t>
            </a:r>
            <a:r>
              <a:rPr lang="en-US" altLang="zh-CN" dirty="0"/>
              <a:t>16</a:t>
            </a:r>
            <a:r>
              <a:rPr lang="zh-CN" altLang="en-US" dirty="0"/>
              <a:t>学时</a:t>
            </a:r>
            <a:r>
              <a:rPr lang="en-US" altLang="zh-CN" dirty="0"/>
              <a:t>+</a:t>
            </a:r>
            <a:r>
              <a:rPr lang="zh-CN" altLang="en-US" dirty="0"/>
              <a:t>实践环节</a:t>
            </a:r>
            <a:r>
              <a:rPr lang="en-US" altLang="zh-CN" dirty="0"/>
              <a:t>16</a:t>
            </a:r>
            <a:r>
              <a:rPr lang="zh-CN" altLang="en-US" dirty="0"/>
              <a:t>学时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初步安排在第</a:t>
            </a:r>
            <a:r>
              <a:rPr lang="en-US" altLang="zh-CN" dirty="0"/>
              <a:t>7</a:t>
            </a:r>
            <a:r>
              <a:rPr lang="zh-CN" altLang="en-US" dirty="0"/>
              <a:t>周左右开始到实验室上课</a:t>
            </a:r>
            <a:endParaRPr lang="en-US" altLang="zh-CN" dirty="0"/>
          </a:p>
          <a:p>
            <a:r>
              <a:rPr lang="zh-CN" altLang="en-US" dirty="0"/>
              <a:t>课程要求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严格考勤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按时完成并提交作业或者实验报告</a:t>
            </a:r>
          </a:p>
        </p:txBody>
      </p:sp>
    </p:spTree>
    <p:extLst>
      <p:ext uri="{BB962C8B-B14F-4D97-AF65-F5344CB8AC3E}">
        <p14:creationId xmlns:p14="http://schemas.microsoft.com/office/powerpoint/2010/main" val="410425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164</Words>
  <Application>Microsoft Office PowerPoint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方正粗黑宋简体</vt:lpstr>
      <vt:lpstr>仿宋</vt:lpstr>
      <vt:lpstr>隶书</vt:lpstr>
      <vt:lpstr>微软雅黑</vt:lpstr>
      <vt:lpstr>Arial</vt:lpstr>
      <vt:lpstr>Wingdings</vt:lpstr>
      <vt:lpstr>Office 主题​​</vt:lpstr>
      <vt:lpstr>数据库技术</vt:lpstr>
      <vt:lpstr>主讲教师信息</vt:lpstr>
      <vt:lpstr>课程QQ群</vt:lpstr>
      <vt:lpstr>课程介绍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xiaolin xiang</dc:creator>
  <cp:lastModifiedBy>xiaolin xiang</cp:lastModifiedBy>
  <cp:revision>8</cp:revision>
  <dcterms:created xsi:type="dcterms:W3CDTF">2025-02-21T07:35:24Z</dcterms:created>
  <dcterms:modified xsi:type="dcterms:W3CDTF">2025-02-23T03:13:44Z</dcterms:modified>
</cp:coreProperties>
</file>