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52" r:id="rId3"/>
    <p:sldId id="367" r:id="rId4"/>
    <p:sldId id="339" r:id="rId5"/>
    <p:sldId id="340" r:id="rId6"/>
    <p:sldId id="341" r:id="rId7"/>
    <p:sldId id="353" r:id="rId8"/>
    <p:sldId id="347" r:id="rId9"/>
    <p:sldId id="348" r:id="rId10"/>
    <p:sldId id="349" r:id="rId11"/>
    <p:sldId id="350" r:id="rId12"/>
    <p:sldId id="351"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1"/>
    <p:sldId id="274" r:id="rId32"/>
    <p:sldId id="275" r:id="rId33"/>
    <p:sldId id="276" r:id="rId34"/>
    <p:sldId id="277" r:id="rId35"/>
    <p:sldId id="278" r:id="rId36"/>
    <p:sldId id="279" r:id="rId37"/>
    <p:sldId id="280" r:id="rId38"/>
    <p:sldId id="281" r:id="rId39"/>
    <p:sldId id="282" r:id="rId40"/>
    <p:sldId id="283" r:id="rId41"/>
    <p:sldId id="284" r:id="rId42"/>
    <p:sldId id="354" r:id="rId43"/>
    <p:sldId id="286" r:id="rId44"/>
    <p:sldId id="287" r:id="rId45"/>
    <p:sldId id="288" r:id="rId46"/>
    <p:sldId id="289" r:id="rId47"/>
    <p:sldId id="290" r:id="rId48"/>
    <p:sldId id="291" r:id="rId49"/>
    <p:sldId id="292" r:id="rId50"/>
    <p:sldId id="293" r:id="rId51"/>
    <p:sldId id="294" r:id="rId52"/>
    <p:sldId id="295" r:id="rId53"/>
    <p:sldId id="365" r:id="rId54"/>
    <p:sldId id="296" r:id="rId55"/>
    <p:sldId id="297" r:id="rId56"/>
    <p:sldId id="298" r:id="rId57"/>
    <p:sldId id="338" r:id="rId58"/>
    <p:sldId id="299" r:id="rId59"/>
    <p:sldId id="300" r:id="rId60"/>
    <p:sldId id="302" r:id="rId61"/>
    <p:sldId id="303" r:id="rId62"/>
    <p:sldId id="304" r:id="rId63"/>
    <p:sldId id="305" r:id="rId64"/>
    <p:sldId id="357" r:id="rId65"/>
    <p:sldId id="356" r:id="rId66"/>
    <p:sldId id="309"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59" r:id="rId81"/>
    <p:sldId id="325" r:id="rId82"/>
    <p:sldId id="360" r:id="rId83"/>
    <p:sldId id="326" r:id="rId84"/>
    <p:sldId id="327" r:id="rId85"/>
    <p:sldId id="328" r:id="rId86"/>
    <p:sldId id="329" r:id="rId87"/>
    <p:sldId id="358" r:id="rId88"/>
    <p:sldId id="361" r:id="rId89"/>
    <p:sldId id="362" r:id="rId90"/>
    <p:sldId id="363" r:id="rId91"/>
    <p:sldId id="364" r:id="rId92"/>
    <p:sldId id="337" r:id="rId93"/>
    <p:sldId id="336" r:id="rId94"/>
    <p:sldId id="366" r:id="rId95"/>
  </p:sldIdLst>
  <p:sldSz cx="9144000" cy="6858000" type="screen4x3"/>
  <p:notesSz cx="6858000" cy="9144000"/>
  <p:custDataLst>
    <p:tags r:id="rId99"/>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E8D1"/>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20000"/>
    <p:restoredTop sz="94614"/>
  </p:normalViewPr>
  <p:slideViewPr>
    <p:cSldViewPr showGuides="1">
      <p:cViewPr varScale="1">
        <p:scale>
          <a:sx n="75" d="100"/>
          <a:sy n="75" d="100"/>
        </p:scale>
        <p:origin x="65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gs" Target="tags/tag1.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40.wmf"/><Relationship Id="rId8" Type="http://schemas.openxmlformats.org/officeDocument/2006/relationships/image" Target="../media/image39.wmf"/><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2" Type="http://schemas.openxmlformats.org/officeDocument/2006/relationships/image" Target="../media/image43.wmf"/><Relationship Id="rId11" Type="http://schemas.openxmlformats.org/officeDocument/2006/relationships/image" Target="../media/image42.wmf"/><Relationship Id="rId10" Type="http://schemas.openxmlformats.org/officeDocument/2006/relationships/image" Target="../media/image41.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3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63.wmf"/><Relationship Id="rId8" Type="http://schemas.openxmlformats.org/officeDocument/2006/relationships/image" Target="../media/image62.wmf"/><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68.wmf"/><Relationship Id="rId8" Type="http://schemas.openxmlformats.org/officeDocument/2006/relationships/image" Target="../media/image67.wmf"/><Relationship Id="rId7" Type="http://schemas.openxmlformats.org/officeDocument/2006/relationships/image" Target="../media/image63.wmf"/><Relationship Id="rId6" Type="http://schemas.openxmlformats.org/officeDocument/2006/relationships/image" Target="../media/image66.wmf"/><Relationship Id="rId5" Type="http://schemas.openxmlformats.org/officeDocument/2006/relationships/image" Target="../media/image61.wmf"/><Relationship Id="rId4" Type="http://schemas.openxmlformats.org/officeDocument/2006/relationships/image" Target="../media/image65.wmf"/><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7" Type="http://schemas.openxmlformats.org/officeDocument/2006/relationships/image" Target="../media/image75.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png"/></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99.wmf"/><Relationship Id="rId8" Type="http://schemas.openxmlformats.org/officeDocument/2006/relationships/image" Target="../media/image98.wmf"/><Relationship Id="rId7" Type="http://schemas.openxmlformats.org/officeDocument/2006/relationships/image" Target="../media/image97.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2" Type="http://schemas.openxmlformats.org/officeDocument/2006/relationships/image" Target="../media/image102.wmf"/><Relationship Id="rId11" Type="http://schemas.openxmlformats.org/officeDocument/2006/relationships/image" Target="../media/image101.wmf"/><Relationship Id="rId10" Type="http://schemas.openxmlformats.org/officeDocument/2006/relationships/image" Target="../media/image100.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3.png"/></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image" Target="../media/image114.wmf"/><Relationship Id="rId7" Type="http://schemas.openxmlformats.org/officeDocument/2006/relationships/image" Target="../media/image113.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4.wmf"/><Relationship Id="rId2" Type="http://schemas.openxmlformats.org/officeDocument/2006/relationships/image" Target="../media/image118.wmf"/><Relationship Id="rId1" Type="http://schemas.openxmlformats.org/officeDocument/2006/relationships/image" Target="../media/image117.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133.wmf"/></Relationships>
</file>

<file path=ppt/drawings/_rels/vmlDrawing28.vml.rels><?xml version="1.0" encoding="UTF-8" standalone="yes"?>
<Relationships xmlns="http://schemas.openxmlformats.org/package/2006/relationships"><Relationship Id="rId7" Type="http://schemas.openxmlformats.org/officeDocument/2006/relationships/image" Target="../media/image146.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43.wmf"/><Relationship Id="rId3" Type="http://schemas.openxmlformats.org/officeDocument/2006/relationships/image" Target="../media/image142.wmf"/><Relationship Id="rId2" Type="http://schemas.openxmlformats.org/officeDocument/2006/relationships/image" Target="../media/image141.wmf"/><Relationship Id="rId1" Type="http://schemas.openxmlformats.org/officeDocument/2006/relationships/image" Target="../media/image14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156.wmf"/><Relationship Id="rId4" Type="http://schemas.openxmlformats.org/officeDocument/2006/relationships/image" Target="../media/image152.wmf"/><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59.wmf"/><Relationship Id="rId1" Type="http://schemas.openxmlformats.org/officeDocument/2006/relationships/image" Target="../media/image158.wmf"/></Relationships>
</file>

<file path=ppt/drawings/_rels/vmlDrawing32.vml.rels><?xml version="1.0" encoding="UTF-8" standalone="yes"?>
<Relationships xmlns="http://schemas.openxmlformats.org/package/2006/relationships"><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180.wmf"/><Relationship Id="rId8" Type="http://schemas.openxmlformats.org/officeDocument/2006/relationships/image" Target="../media/image179.wmf"/><Relationship Id="rId7" Type="http://schemas.openxmlformats.org/officeDocument/2006/relationships/image" Target="../media/image178.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image" Target="../media/image190.wmf"/><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79.wmf"/><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190.wmf"/><Relationship Id="rId4" Type="http://schemas.openxmlformats.org/officeDocument/2006/relationships/image" Target="../media/image179.wmf"/><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06.wmf"/><Relationship Id="rId2" Type="http://schemas.openxmlformats.org/officeDocument/2006/relationships/image" Target="../media/image205.wmf"/><Relationship Id="rId1" Type="http://schemas.openxmlformats.org/officeDocument/2006/relationships/image" Target="../media/image204.e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image" Target="../media/image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06.wmf"/><Relationship Id="rId7" Type="http://schemas.openxmlformats.org/officeDocument/2006/relationships/image" Target="../media/image220.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21.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229.wmf"/><Relationship Id="rId7" Type="http://schemas.openxmlformats.org/officeDocument/2006/relationships/image" Target="../media/image228.wmf"/><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37.wmf"/><Relationship Id="rId8" Type="http://schemas.openxmlformats.org/officeDocument/2006/relationships/image" Target="../media/image236.wmf"/><Relationship Id="rId7" Type="http://schemas.openxmlformats.org/officeDocument/2006/relationships/image" Target="../media/image222.wmf"/><Relationship Id="rId6" Type="http://schemas.openxmlformats.org/officeDocument/2006/relationships/image" Target="../media/image235.wmf"/><Relationship Id="rId5" Type="http://schemas.openxmlformats.org/officeDocument/2006/relationships/image" Target="../media/image234.wmf"/><Relationship Id="rId4" Type="http://schemas.openxmlformats.org/officeDocument/2006/relationships/image" Target="../media/image233.wmf"/><Relationship Id="rId3" Type="http://schemas.openxmlformats.org/officeDocument/2006/relationships/image" Target="../media/image232.wmf"/><Relationship Id="rId2" Type="http://schemas.openxmlformats.org/officeDocument/2006/relationships/image" Target="../media/image231.wmf"/><Relationship Id="rId10" Type="http://schemas.openxmlformats.org/officeDocument/2006/relationships/image" Target="../media/image238.wmf"/><Relationship Id="rId1" Type="http://schemas.openxmlformats.org/officeDocument/2006/relationships/image" Target="../media/image230.w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229.wmf"/><Relationship Id="rId8" Type="http://schemas.openxmlformats.org/officeDocument/2006/relationships/image" Target="../media/image246.wmf"/><Relationship Id="rId7" Type="http://schemas.openxmlformats.org/officeDocument/2006/relationships/image" Target="../media/image245.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240.wmf"/><Relationship Id="rId1" Type="http://schemas.openxmlformats.org/officeDocument/2006/relationships/image" Target="../media/image239.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256.wmf"/><Relationship Id="rId8" Type="http://schemas.openxmlformats.org/officeDocument/2006/relationships/image" Target="../media/image255.wmf"/><Relationship Id="rId7" Type="http://schemas.openxmlformats.org/officeDocument/2006/relationships/image" Target="../media/image254.wmf"/><Relationship Id="rId6" Type="http://schemas.openxmlformats.org/officeDocument/2006/relationships/image" Target="../media/image253.wmf"/><Relationship Id="rId5" Type="http://schemas.openxmlformats.org/officeDocument/2006/relationships/image" Target="../media/image252.wmf"/><Relationship Id="rId4" Type="http://schemas.openxmlformats.org/officeDocument/2006/relationships/image" Target="../media/image251.wmf"/><Relationship Id="rId3" Type="http://schemas.openxmlformats.org/officeDocument/2006/relationships/image" Target="../media/image250.wmf"/><Relationship Id="rId2" Type="http://schemas.openxmlformats.org/officeDocument/2006/relationships/image" Target="../media/image249.wmf"/><Relationship Id="rId10" Type="http://schemas.openxmlformats.org/officeDocument/2006/relationships/image" Target="../media/image257.wmf"/><Relationship Id="rId1" Type="http://schemas.openxmlformats.org/officeDocument/2006/relationships/image" Target="../media/image248.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267.wmf"/><Relationship Id="rId8" Type="http://schemas.openxmlformats.org/officeDocument/2006/relationships/image" Target="../media/image266.wmf"/><Relationship Id="rId7" Type="http://schemas.openxmlformats.org/officeDocument/2006/relationships/image" Target="../media/image265.wmf"/><Relationship Id="rId6" Type="http://schemas.openxmlformats.org/officeDocument/2006/relationships/image" Target="../media/image264.wmf"/><Relationship Id="rId5" Type="http://schemas.openxmlformats.org/officeDocument/2006/relationships/image" Target="../media/image263.wmf"/><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wmf"/><Relationship Id="rId11" Type="http://schemas.openxmlformats.org/officeDocument/2006/relationships/image" Target="../media/image269.wmf"/><Relationship Id="rId10" Type="http://schemas.openxmlformats.org/officeDocument/2006/relationships/image" Target="../media/image268.wmf"/><Relationship Id="rId1" Type="http://schemas.openxmlformats.org/officeDocument/2006/relationships/image" Target="../media/image259.w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71.wmf"/><Relationship Id="rId1" Type="http://schemas.openxmlformats.org/officeDocument/2006/relationships/image" Target="../media/image270.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274.wmf"/><Relationship Id="rId1" Type="http://schemas.openxmlformats.org/officeDocument/2006/relationships/image" Target="../media/image273.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276.wmf"/><Relationship Id="rId1" Type="http://schemas.openxmlformats.org/officeDocument/2006/relationships/image" Target="../media/image27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51.vml.rels><?xml version="1.0" encoding="UTF-8" standalone="yes"?>
<Relationships xmlns="http://schemas.openxmlformats.org/package/2006/relationships"><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8.wmf"/><Relationship Id="rId2" Type="http://schemas.openxmlformats.org/officeDocument/2006/relationships/image" Target="../media/image279.wmf"/><Relationship Id="rId1" Type="http://schemas.openxmlformats.org/officeDocument/2006/relationships/image" Target="../media/image277.wmf"/></Relationships>
</file>

<file path=ppt/drawings/_rels/vmlDrawing52.vml.rels><?xml version="1.0" encoding="UTF-8" standalone="yes"?>
<Relationships xmlns="http://schemas.openxmlformats.org/package/2006/relationships"><Relationship Id="rId6" Type="http://schemas.openxmlformats.org/officeDocument/2006/relationships/image" Target="../media/image287.wmf"/><Relationship Id="rId5" Type="http://schemas.openxmlformats.org/officeDocument/2006/relationships/image" Target="../media/image286.wmf"/><Relationship Id="rId4" Type="http://schemas.openxmlformats.org/officeDocument/2006/relationships/image" Target="../media/image285.wmf"/><Relationship Id="rId3" Type="http://schemas.openxmlformats.org/officeDocument/2006/relationships/image" Target="../media/image284.wmf"/><Relationship Id="rId2" Type="http://schemas.openxmlformats.org/officeDocument/2006/relationships/image" Target="../media/image283.wmf"/><Relationship Id="rId1" Type="http://schemas.openxmlformats.org/officeDocument/2006/relationships/image" Target="../media/image282.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91.wmf"/><Relationship Id="rId7" Type="http://schemas.openxmlformats.org/officeDocument/2006/relationships/image" Target="../media/image290.wmf"/><Relationship Id="rId6" Type="http://schemas.openxmlformats.org/officeDocument/2006/relationships/image" Target="../media/image289.wmf"/><Relationship Id="rId5" Type="http://schemas.openxmlformats.org/officeDocument/2006/relationships/image" Target="../media/image288.wmf"/><Relationship Id="rId4" Type="http://schemas.openxmlformats.org/officeDocument/2006/relationships/image" Target="../media/image281.wmf"/><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s>
</file>

<file path=ppt/drawings/_rels/vmlDrawing54.vml.rels><?xml version="1.0" encoding="UTF-8" standalone="yes"?>
<Relationships xmlns="http://schemas.openxmlformats.org/package/2006/relationships"><Relationship Id="rId9" Type="http://schemas.openxmlformats.org/officeDocument/2006/relationships/image" Target="../media/image300.wmf"/><Relationship Id="rId8" Type="http://schemas.openxmlformats.org/officeDocument/2006/relationships/image" Target="../media/image299.wmf"/><Relationship Id="rId7" Type="http://schemas.openxmlformats.org/officeDocument/2006/relationships/image" Target="../media/image298.wmf"/><Relationship Id="rId6" Type="http://schemas.openxmlformats.org/officeDocument/2006/relationships/image" Target="../media/image297.wmf"/><Relationship Id="rId5" Type="http://schemas.openxmlformats.org/officeDocument/2006/relationships/image" Target="../media/image296.wmf"/><Relationship Id="rId4" Type="http://schemas.openxmlformats.org/officeDocument/2006/relationships/image" Target="../media/image295.wmf"/><Relationship Id="rId3" Type="http://schemas.openxmlformats.org/officeDocument/2006/relationships/image" Target="../media/image294.wmf"/><Relationship Id="rId2" Type="http://schemas.openxmlformats.org/officeDocument/2006/relationships/image" Target="../media/image293.wmf"/><Relationship Id="rId12" Type="http://schemas.openxmlformats.org/officeDocument/2006/relationships/image" Target="../media/image303.wmf"/><Relationship Id="rId11" Type="http://schemas.openxmlformats.org/officeDocument/2006/relationships/image" Target="../media/image302.wmf"/><Relationship Id="rId10" Type="http://schemas.openxmlformats.org/officeDocument/2006/relationships/image" Target="../media/image301.wmf"/><Relationship Id="rId1" Type="http://schemas.openxmlformats.org/officeDocument/2006/relationships/image" Target="../media/image29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306.wmf"/><Relationship Id="rId2" Type="http://schemas.openxmlformats.org/officeDocument/2006/relationships/image" Target="../media/image305.wmf"/><Relationship Id="rId1" Type="http://schemas.openxmlformats.org/officeDocument/2006/relationships/image" Target="../media/image304.wmf"/></Relationships>
</file>

<file path=ppt/drawings/_rels/vmlDrawing56.vml.rels><?xml version="1.0" encoding="UTF-8" standalone="yes"?>
<Relationships xmlns="http://schemas.openxmlformats.org/package/2006/relationships"><Relationship Id="rId6" Type="http://schemas.openxmlformats.org/officeDocument/2006/relationships/image" Target="../media/image312.wmf"/><Relationship Id="rId5" Type="http://schemas.openxmlformats.org/officeDocument/2006/relationships/image" Target="../media/image311.wmf"/><Relationship Id="rId4" Type="http://schemas.openxmlformats.org/officeDocument/2006/relationships/image" Target="../media/image310.wmf"/><Relationship Id="rId3" Type="http://schemas.openxmlformats.org/officeDocument/2006/relationships/image" Target="../media/image309.wmf"/><Relationship Id="rId2" Type="http://schemas.openxmlformats.org/officeDocument/2006/relationships/image" Target="../media/image308.wmf"/><Relationship Id="rId1" Type="http://schemas.openxmlformats.org/officeDocument/2006/relationships/image" Target="../media/image307.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314.wmf"/><Relationship Id="rId1" Type="http://schemas.openxmlformats.org/officeDocument/2006/relationships/image" Target="../media/image313.wmf"/></Relationships>
</file>

<file path=ppt/drawings/_rels/vmlDrawing58.vml.rels><?xml version="1.0" encoding="UTF-8" standalone="yes"?>
<Relationships xmlns="http://schemas.openxmlformats.org/package/2006/relationships"><Relationship Id="rId6" Type="http://schemas.openxmlformats.org/officeDocument/2006/relationships/image" Target="../media/image321.wmf"/><Relationship Id="rId5" Type="http://schemas.openxmlformats.org/officeDocument/2006/relationships/image" Target="../media/image320.wmf"/><Relationship Id="rId4" Type="http://schemas.openxmlformats.org/officeDocument/2006/relationships/image" Target="../media/image319.wmf"/><Relationship Id="rId3" Type="http://schemas.openxmlformats.org/officeDocument/2006/relationships/image" Target="../media/image318.wmf"/><Relationship Id="rId2" Type="http://schemas.openxmlformats.org/officeDocument/2006/relationships/image" Target="../media/image317.wmf"/><Relationship Id="rId1" Type="http://schemas.openxmlformats.org/officeDocument/2006/relationships/image" Target="../media/image316.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330.wmf"/><Relationship Id="rId8" Type="http://schemas.openxmlformats.org/officeDocument/2006/relationships/image" Target="../media/image329.wmf"/><Relationship Id="rId7" Type="http://schemas.openxmlformats.org/officeDocument/2006/relationships/image" Target="../media/image328.wmf"/><Relationship Id="rId6" Type="http://schemas.openxmlformats.org/officeDocument/2006/relationships/image" Target="../media/image327.wmf"/><Relationship Id="rId5" Type="http://schemas.openxmlformats.org/officeDocument/2006/relationships/image" Target="../media/image326.wmf"/><Relationship Id="rId4" Type="http://schemas.openxmlformats.org/officeDocument/2006/relationships/image" Target="../media/image325.wmf"/><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339.wmf"/><Relationship Id="rId8" Type="http://schemas.openxmlformats.org/officeDocument/2006/relationships/image" Target="../media/image338.wmf"/><Relationship Id="rId7" Type="http://schemas.openxmlformats.org/officeDocument/2006/relationships/image" Target="../media/image337.w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 Id="rId3" Type="http://schemas.openxmlformats.org/officeDocument/2006/relationships/image" Target="../media/image333.wmf"/><Relationship Id="rId2" Type="http://schemas.openxmlformats.org/officeDocument/2006/relationships/image" Target="../media/image332.wmf"/><Relationship Id="rId1" Type="http://schemas.openxmlformats.org/officeDocument/2006/relationships/image" Target="../media/image33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340.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341.wmf"/></Relationships>
</file>

<file path=ppt/drawings/_rels/vmlDrawing63.vml.rels><?xml version="1.0" encoding="UTF-8" standalone="yes"?>
<Relationships xmlns="http://schemas.openxmlformats.org/package/2006/relationships"><Relationship Id="rId5" Type="http://schemas.openxmlformats.org/officeDocument/2006/relationships/image" Target="../media/image346.wmf"/><Relationship Id="rId4" Type="http://schemas.openxmlformats.org/officeDocument/2006/relationships/image" Target="../media/image345.wmf"/><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s>
</file>

<file path=ppt/drawings/_rels/vmlDrawing64.vml.rels><?xml version="1.0" encoding="UTF-8" standalone="yes"?>
<Relationships xmlns="http://schemas.openxmlformats.org/package/2006/relationships"><Relationship Id="rId4" Type="http://schemas.openxmlformats.org/officeDocument/2006/relationships/image" Target="../media/image350.wmf"/><Relationship Id="rId3" Type="http://schemas.openxmlformats.org/officeDocument/2006/relationships/image" Target="../media/image349.wmf"/><Relationship Id="rId2" Type="http://schemas.openxmlformats.org/officeDocument/2006/relationships/image" Target="../media/image348.wmf"/><Relationship Id="rId1" Type="http://schemas.openxmlformats.org/officeDocument/2006/relationships/image" Target="../media/image347.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52.wmf"/><Relationship Id="rId1" Type="http://schemas.openxmlformats.org/officeDocument/2006/relationships/image" Target="../media/image35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6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ED44E3F-5945-4247-B667-83260906316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幻灯片图像占位符 1"/>
          <p:cNvSpPr>
            <a:spLocks noGrp="1" noRot="1" noChangeAspect="1" noTextEdit="1"/>
          </p:cNvSpPr>
          <p:nvPr>
            <p:ph type="sldImg"/>
          </p:nvPr>
        </p:nvSpPr>
        <p:spPr/>
      </p:sp>
      <p:sp>
        <p:nvSpPr>
          <p:cNvPr id="30723" name="备注占位符 2"/>
          <p:cNvSpPr>
            <a:spLocks noGrp="1"/>
          </p:cNvSpPr>
          <p:nvPr>
            <p:ph type="body" idx="1"/>
          </p:nvPr>
        </p:nvSpPr>
        <p:spPr/>
        <p:txBody>
          <a:bodyPr wrap="square" lIns="91440" tIns="45720" rIns="91440" bIns="45720" anchor="t" anchorCtr="0"/>
          <a:p>
            <a:pPr lvl="0"/>
            <a:endParaRPr lang="zh-CN" altLang="en-US" dirty="0"/>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p:txBody>
          <a:bodyPr wrap="square" lIns="91440" tIns="45720" rIns="91440" bIns="45720" anchor="t" anchorCtr="0"/>
          <a:p>
            <a:pPr lvl="0"/>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2000" b="1">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073D51A-6210-447D-A2FA-C6616B174272}" type="slidenum">
              <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png"/><Relationship Id="rId7" Type="http://schemas.openxmlformats.org/officeDocument/2006/relationships/oleObject" Target="../embeddings/oleObject9.bin"/><Relationship Id="rId6" Type="http://schemas.openxmlformats.org/officeDocument/2006/relationships/image" Target="../media/image10.png"/><Relationship Id="rId5" Type="http://schemas.openxmlformats.org/officeDocument/2006/relationships/oleObject" Target="../embeddings/oleObject8.bin"/><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14.wmf"/><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8.png"/><Relationship Id="rId7" Type="http://schemas.openxmlformats.org/officeDocument/2006/relationships/image" Target="../media/image17.wmf"/><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0" Type="http://schemas.openxmlformats.org/officeDocument/2006/relationships/vmlDrawing" Target="../drawings/vmlDrawing6.vml"/><Relationship Id="rId1"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2.xml"/><Relationship Id="rId6" Type="http://schemas.openxmlformats.org/officeDocument/2006/relationships/image" Target="../media/image24.wmf"/><Relationship Id="rId5" Type="http://schemas.openxmlformats.org/officeDocument/2006/relationships/oleObject" Target="../embeddings/oleObject20.bin"/><Relationship Id="rId4" Type="http://schemas.openxmlformats.org/officeDocument/2006/relationships/image" Target="../media/image23.wmf"/><Relationship Id="rId3" Type="http://schemas.openxmlformats.org/officeDocument/2006/relationships/oleObject" Target="../embeddings/oleObject19.bin"/><Relationship Id="rId2" Type="http://schemas.openxmlformats.org/officeDocument/2006/relationships/image" Target="../media/image22.wmf"/><Relationship Id="rId1" Type="http://schemas.openxmlformats.org/officeDocument/2006/relationships/oleObject" Target="../embeddings/oleObject18.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oleObject" Target="../embeddings/oleObject23.bin"/><Relationship Id="rId4" Type="http://schemas.openxmlformats.org/officeDocument/2006/relationships/image" Target="../media/image26.wmf"/><Relationship Id="rId3" Type="http://schemas.openxmlformats.org/officeDocument/2006/relationships/oleObject" Target="../embeddings/oleObject22.bin"/><Relationship Id="rId2" Type="http://schemas.openxmlformats.org/officeDocument/2006/relationships/image" Target="../media/image25.wmf"/><Relationship Id="rId1"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wmf"/><Relationship Id="rId7" Type="http://schemas.openxmlformats.org/officeDocument/2006/relationships/oleObject" Target="../embeddings/oleObject27.bin"/><Relationship Id="rId6" Type="http://schemas.openxmlformats.org/officeDocument/2006/relationships/image" Target="../media/image30.wmf"/><Relationship Id="rId5" Type="http://schemas.openxmlformats.org/officeDocument/2006/relationships/oleObject" Target="../embeddings/oleObject26.bin"/><Relationship Id="rId4" Type="http://schemas.openxmlformats.org/officeDocument/2006/relationships/image" Target="../media/image29.wmf"/><Relationship Id="rId3" Type="http://schemas.openxmlformats.org/officeDocument/2006/relationships/oleObject" Target="../embeddings/oleObject25.bin"/><Relationship Id="rId2" Type="http://schemas.openxmlformats.org/officeDocument/2006/relationships/image" Target="../media/image28.wmf"/><Relationship Id="rId10" Type="http://schemas.openxmlformats.org/officeDocument/2006/relationships/vmlDrawing" Target="../drawings/vmlDrawing9.vml"/><Relationship Id="rId1"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32.bin"/><Relationship Id="rId8" Type="http://schemas.openxmlformats.org/officeDocument/2006/relationships/image" Target="../media/image35.wmf"/><Relationship Id="rId7" Type="http://schemas.openxmlformats.org/officeDocument/2006/relationships/oleObject" Target="../embeddings/oleObject31.bin"/><Relationship Id="rId6" Type="http://schemas.openxmlformats.org/officeDocument/2006/relationships/image" Target="../media/image34.wmf"/><Relationship Id="rId5" Type="http://schemas.openxmlformats.org/officeDocument/2006/relationships/oleObject" Target="../embeddings/oleObject30.bin"/><Relationship Id="rId4" Type="http://schemas.openxmlformats.org/officeDocument/2006/relationships/image" Target="../media/image33.wmf"/><Relationship Id="rId3" Type="http://schemas.openxmlformats.org/officeDocument/2006/relationships/oleObject" Target="../embeddings/oleObject29.bin"/><Relationship Id="rId29" Type="http://schemas.openxmlformats.org/officeDocument/2006/relationships/vmlDrawing" Target="../drawings/vmlDrawing10.vml"/><Relationship Id="rId28" Type="http://schemas.openxmlformats.org/officeDocument/2006/relationships/slideLayout" Target="../slideLayouts/slideLayout7.xml"/><Relationship Id="rId27" Type="http://schemas.openxmlformats.org/officeDocument/2006/relationships/image" Target="../media/image4.png"/><Relationship Id="rId26" Type="http://schemas.openxmlformats.org/officeDocument/2006/relationships/image" Target="../media/image44.png"/><Relationship Id="rId25" Type="http://schemas.openxmlformats.org/officeDocument/2006/relationships/hyperlink" Target="..\..\..\Documents%20and%20Settings\RL\&#26700;&#38754;\&#20449;&#21495;&#19982;&#31995;&#32479;\&#20449;&#21495;&#19982;&#31995;&#32479;&#35838;&#20214;&#65288;&#20449;&#24687;&#12289;&#33258;&#21160;&#21270;&#65289;\&#31532;&#19968;&#31456;\Untitled-1.gif" TargetMode="External"/><Relationship Id="rId24" Type="http://schemas.openxmlformats.org/officeDocument/2006/relationships/image" Target="../media/image43.wmf"/><Relationship Id="rId23" Type="http://schemas.openxmlformats.org/officeDocument/2006/relationships/oleObject" Target="../embeddings/oleObject39.bin"/><Relationship Id="rId22" Type="http://schemas.openxmlformats.org/officeDocument/2006/relationships/image" Target="../media/image42.wmf"/><Relationship Id="rId21" Type="http://schemas.openxmlformats.org/officeDocument/2006/relationships/oleObject" Target="../embeddings/oleObject38.bin"/><Relationship Id="rId20" Type="http://schemas.openxmlformats.org/officeDocument/2006/relationships/image" Target="../media/image41.wmf"/><Relationship Id="rId2" Type="http://schemas.openxmlformats.org/officeDocument/2006/relationships/image" Target="../media/image32.wmf"/><Relationship Id="rId19" Type="http://schemas.openxmlformats.org/officeDocument/2006/relationships/oleObject" Target="../embeddings/oleObject37.bin"/><Relationship Id="rId18" Type="http://schemas.openxmlformats.org/officeDocument/2006/relationships/image" Target="../media/image40.wmf"/><Relationship Id="rId17" Type="http://schemas.openxmlformats.org/officeDocument/2006/relationships/oleObject" Target="../embeddings/oleObject36.bin"/><Relationship Id="rId16" Type="http://schemas.openxmlformats.org/officeDocument/2006/relationships/image" Target="../media/image39.wmf"/><Relationship Id="rId15" Type="http://schemas.openxmlformats.org/officeDocument/2006/relationships/oleObject" Target="../embeddings/oleObject35.bin"/><Relationship Id="rId14" Type="http://schemas.openxmlformats.org/officeDocument/2006/relationships/image" Target="../media/image38.wmf"/><Relationship Id="rId13" Type="http://schemas.openxmlformats.org/officeDocument/2006/relationships/oleObject" Target="../embeddings/oleObject34.bin"/><Relationship Id="rId12" Type="http://schemas.openxmlformats.org/officeDocument/2006/relationships/image" Target="../media/image37.wmf"/><Relationship Id="rId11" Type="http://schemas.openxmlformats.org/officeDocument/2006/relationships/oleObject" Target="../embeddings/oleObject33.bin"/><Relationship Id="rId10" Type="http://schemas.openxmlformats.org/officeDocument/2006/relationships/image" Target="../media/image36.wmf"/><Relationship Id="rId1"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43.bin"/><Relationship Id="rId8" Type="http://schemas.openxmlformats.org/officeDocument/2006/relationships/image" Target="../media/image44.png"/><Relationship Id="rId7" Type="http://schemas.openxmlformats.org/officeDocument/2006/relationships/hyperlink" Target="..\..\..\Documents%20and%20Settings\RL\&#26700;&#38754;\&#20449;&#21495;&#19982;&#31995;&#32479;\&#20449;&#21495;&#19982;&#31995;&#32479;&#35838;&#20214;&#65288;&#20449;&#24687;&#12289;&#33258;&#21160;&#21270;&#65289;\&#31532;&#19968;&#31456;\Untitled-3.gif" TargetMode="External"/><Relationship Id="rId6" Type="http://schemas.openxmlformats.org/officeDocument/2006/relationships/image" Target="../media/image47.wmf"/><Relationship Id="rId5" Type="http://schemas.openxmlformats.org/officeDocument/2006/relationships/oleObject" Target="../embeddings/oleObject42.bin"/><Relationship Id="rId4" Type="http://schemas.openxmlformats.org/officeDocument/2006/relationships/image" Target="../media/image46.wmf"/><Relationship Id="rId3" Type="http://schemas.openxmlformats.org/officeDocument/2006/relationships/oleObject" Target="../embeddings/oleObject41.bin"/><Relationship Id="rId26" Type="http://schemas.openxmlformats.org/officeDocument/2006/relationships/vmlDrawing" Target="../drawings/vmlDrawing11.vml"/><Relationship Id="rId25" Type="http://schemas.openxmlformats.org/officeDocument/2006/relationships/slideLayout" Target="../slideLayouts/slideLayout7.xml"/><Relationship Id="rId24" Type="http://schemas.openxmlformats.org/officeDocument/2006/relationships/hyperlink" Target="..\..\..\Documents%20and%20Settings\RL\&#26700;&#38754;\&#20449;&#21495;&#19982;&#31995;&#32479;\&#20449;&#21495;&#19982;&#31995;&#32479;&#35838;&#20214;&#65288;&#20449;&#24687;&#12289;&#33258;&#21160;&#21270;&#65289;\&#31532;&#19968;&#31456;\Untitled-2.gif" TargetMode="External"/><Relationship Id="rId23" Type="http://schemas.openxmlformats.org/officeDocument/2006/relationships/oleObject" Target="../embeddings/oleObject52.bin"/><Relationship Id="rId22" Type="http://schemas.openxmlformats.org/officeDocument/2006/relationships/oleObject" Target="../embeddings/oleObject51.bin"/><Relationship Id="rId21" Type="http://schemas.openxmlformats.org/officeDocument/2006/relationships/image" Target="../media/image51.wmf"/><Relationship Id="rId20" Type="http://schemas.openxmlformats.org/officeDocument/2006/relationships/oleObject" Target="../embeddings/oleObject50.bin"/><Relationship Id="rId2" Type="http://schemas.openxmlformats.org/officeDocument/2006/relationships/image" Target="../media/image45.wmf"/><Relationship Id="rId19" Type="http://schemas.openxmlformats.org/officeDocument/2006/relationships/oleObject" Target="../embeddings/oleObject49.bin"/><Relationship Id="rId18" Type="http://schemas.openxmlformats.org/officeDocument/2006/relationships/oleObject" Target="../embeddings/oleObject48.bin"/><Relationship Id="rId17" Type="http://schemas.openxmlformats.org/officeDocument/2006/relationships/image" Target="../media/image50.wmf"/><Relationship Id="rId16" Type="http://schemas.openxmlformats.org/officeDocument/2006/relationships/oleObject" Target="../embeddings/oleObject47.bin"/><Relationship Id="rId15" Type="http://schemas.openxmlformats.org/officeDocument/2006/relationships/image" Target="../media/image49.wmf"/><Relationship Id="rId14" Type="http://schemas.openxmlformats.org/officeDocument/2006/relationships/oleObject" Target="../embeddings/oleObject46.bin"/><Relationship Id="rId13" Type="http://schemas.openxmlformats.org/officeDocument/2006/relationships/oleObject" Target="../embeddings/oleObject45.bin"/><Relationship Id="rId12" Type="http://schemas.openxmlformats.org/officeDocument/2006/relationships/image" Target="../media/image48.wmf"/><Relationship Id="rId11" Type="http://schemas.openxmlformats.org/officeDocument/2006/relationships/oleObject" Target="../embeddings/oleObject44.bin"/><Relationship Id="rId10" Type="http://schemas.openxmlformats.org/officeDocument/2006/relationships/image" Target="../media/image38.wmf"/><Relationship Id="rId1" Type="http://schemas.openxmlformats.org/officeDocument/2006/relationships/oleObject" Target="../embeddings/oleObject40.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oleObject" Target="../embeddings/oleObject57.bin"/><Relationship Id="rId7" Type="http://schemas.openxmlformats.org/officeDocument/2006/relationships/image" Target="../media/image54.wmf"/><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image" Target="../media/image53.wmf"/><Relationship Id="rId3" Type="http://schemas.openxmlformats.org/officeDocument/2006/relationships/oleObject" Target="../embeddings/oleObject54.bin"/><Relationship Id="rId2" Type="http://schemas.openxmlformats.org/officeDocument/2006/relationships/image" Target="../media/image52.wmf"/><Relationship Id="rId15" Type="http://schemas.openxmlformats.org/officeDocument/2006/relationships/notesSlide" Target="../notesSlides/notesSlide1.xml"/><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oleObject" Target="../embeddings/oleObject61.bin"/><Relationship Id="rId11" Type="http://schemas.openxmlformats.org/officeDocument/2006/relationships/oleObject" Target="../embeddings/oleObject60.bin"/><Relationship Id="rId10" Type="http://schemas.openxmlformats.org/officeDocument/2006/relationships/oleObject" Target="../embeddings/oleObject59.bin"/><Relationship Id="rId1" Type="http://schemas.openxmlformats.org/officeDocument/2006/relationships/oleObject" Target="../embeddings/oleObject53.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image" Target="../media/image58.wmf"/><Relationship Id="rId7" Type="http://schemas.openxmlformats.org/officeDocument/2006/relationships/oleObject" Target="../embeddings/oleObject65.bin"/><Relationship Id="rId6" Type="http://schemas.openxmlformats.org/officeDocument/2006/relationships/image" Target="../media/image57.wmf"/><Relationship Id="rId5" Type="http://schemas.openxmlformats.org/officeDocument/2006/relationships/oleObject" Target="../embeddings/oleObject64.bin"/><Relationship Id="rId4" Type="http://schemas.openxmlformats.org/officeDocument/2006/relationships/image" Target="../media/image56.wmf"/><Relationship Id="rId3" Type="http://schemas.openxmlformats.org/officeDocument/2006/relationships/oleObject" Target="../embeddings/oleObject63.bin"/><Relationship Id="rId23" Type="http://schemas.openxmlformats.org/officeDocument/2006/relationships/vmlDrawing" Target="../drawings/vmlDrawing13.vml"/><Relationship Id="rId22" Type="http://schemas.openxmlformats.org/officeDocument/2006/relationships/slideLayout" Target="../slideLayouts/slideLayout7.xml"/><Relationship Id="rId21" Type="http://schemas.openxmlformats.org/officeDocument/2006/relationships/image" Target="../media/image63.wmf"/><Relationship Id="rId20" Type="http://schemas.openxmlformats.org/officeDocument/2006/relationships/oleObject" Target="../embeddings/oleObject73.bin"/><Relationship Id="rId2" Type="http://schemas.openxmlformats.org/officeDocument/2006/relationships/image" Target="../media/image55.wmf"/><Relationship Id="rId19" Type="http://schemas.openxmlformats.org/officeDocument/2006/relationships/oleObject" Target="../embeddings/oleObject72.bin"/><Relationship Id="rId18" Type="http://schemas.openxmlformats.org/officeDocument/2006/relationships/image" Target="../media/image62.wmf"/><Relationship Id="rId17" Type="http://schemas.openxmlformats.org/officeDocument/2006/relationships/oleObject" Target="../embeddings/oleObject71.bin"/><Relationship Id="rId16" Type="http://schemas.openxmlformats.org/officeDocument/2006/relationships/image" Target="../media/image61.wmf"/><Relationship Id="rId15" Type="http://schemas.openxmlformats.org/officeDocument/2006/relationships/oleObject" Target="../embeddings/oleObject70.bin"/><Relationship Id="rId14" Type="http://schemas.openxmlformats.org/officeDocument/2006/relationships/image" Target="../media/image60.wmf"/><Relationship Id="rId13" Type="http://schemas.openxmlformats.org/officeDocument/2006/relationships/oleObject" Target="../embeddings/oleObject69.bin"/><Relationship Id="rId12" Type="http://schemas.openxmlformats.org/officeDocument/2006/relationships/image" Target="../media/image59.wmf"/><Relationship Id="rId11" Type="http://schemas.openxmlformats.org/officeDocument/2006/relationships/oleObject" Target="../embeddings/oleObject68.bin"/><Relationship Id="rId10" Type="http://schemas.openxmlformats.org/officeDocument/2006/relationships/oleObject" Target="../embeddings/oleObject67.bin"/><Relationship Id="rId1" Type="http://schemas.openxmlformats.org/officeDocument/2006/relationships/oleObject" Target="../embeddings/oleObject62.bin"/></Relationships>
</file>

<file path=ppt/slides/_rels/slide29.x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oleObject" Target="../embeddings/oleObject78.bin"/><Relationship Id="rId7" Type="http://schemas.openxmlformats.org/officeDocument/2006/relationships/oleObject" Target="../embeddings/oleObject77.bin"/><Relationship Id="rId6" Type="http://schemas.openxmlformats.org/officeDocument/2006/relationships/image" Target="../media/image58.wmf"/><Relationship Id="rId5" Type="http://schemas.openxmlformats.org/officeDocument/2006/relationships/oleObject" Target="../embeddings/oleObject76.bin"/><Relationship Id="rId4" Type="http://schemas.openxmlformats.org/officeDocument/2006/relationships/image" Target="../media/image57.wmf"/><Relationship Id="rId3" Type="http://schemas.openxmlformats.org/officeDocument/2006/relationships/oleObject" Target="../embeddings/oleObject75.bin"/><Relationship Id="rId23" Type="http://schemas.openxmlformats.org/officeDocument/2006/relationships/vmlDrawing" Target="../drawings/vmlDrawing14.vml"/><Relationship Id="rId22" Type="http://schemas.openxmlformats.org/officeDocument/2006/relationships/slideLayout" Target="../slideLayouts/slideLayout7.xml"/><Relationship Id="rId21" Type="http://schemas.openxmlformats.org/officeDocument/2006/relationships/image" Target="../media/image68.wmf"/><Relationship Id="rId20" Type="http://schemas.openxmlformats.org/officeDocument/2006/relationships/oleObject" Target="../embeddings/oleObject85.bin"/><Relationship Id="rId2" Type="http://schemas.openxmlformats.org/officeDocument/2006/relationships/image" Target="../media/image64.wmf"/><Relationship Id="rId19" Type="http://schemas.openxmlformats.org/officeDocument/2006/relationships/image" Target="../media/image67.wmf"/><Relationship Id="rId18" Type="http://schemas.openxmlformats.org/officeDocument/2006/relationships/oleObject" Target="../embeddings/oleObject84.bin"/><Relationship Id="rId17" Type="http://schemas.openxmlformats.org/officeDocument/2006/relationships/image" Target="../media/image63.wmf"/><Relationship Id="rId16" Type="http://schemas.openxmlformats.org/officeDocument/2006/relationships/oleObject" Target="../embeddings/oleObject83.bin"/><Relationship Id="rId15" Type="http://schemas.openxmlformats.org/officeDocument/2006/relationships/image" Target="../media/image66.wmf"/><Relationship Id="rId14" Type="http://schemas.openxmlformats.org/officeDocument/2006/relationships/oleObject" Target="../embeddings/oleObject82.bin"/><Relationship Id="rId13" Type="http://schemas.openxmlformats.org/officeDocument/2006/relationships/oleObject" Target="../embeddings/oleObject81.bin"/><Relationship Id="rId12" Type="http://schemas.openxmlformats.org/officeDocument/2006/relationships/image" Target="../media/image61.wmf"/><Relationship Id="rId11" Type="http://schemas.openxmlformats.org/officeDocument/2006/relationships/oleObject" Target="../embeddings/oleObject80.bin"/><Relationship Id="rId10" Type="http://schemas.openxmlformats.org/officeDocument/2006/relationships/oleObject" Target="../embeddings/oleObject79.bin"/><Relationship Id="rId1" Type="http://schemas.openxmlformats.org/officeDocument/2006/relationships/oleObject" Target="../embeddings/oleObject7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72.wmf"/><Relationship Id="rId7" Type="http://schemas.openxmlformats.org/officeDocument/2006/relationships/oleObject" Target="../embeddings/oleObject89.bin"/><Relationship Id="rId6" Type="http://schemas.openxmlformats.org/officeDocument/2006/relationships/image" Target="../media/image71.wmf"/><Relationship Id="rId5" Type="http://schemas.openxmlformats.org/officeDocument/2006/relationships/oleObject" Target="../embeddings/oleObject88.bin"/><Relationship Id="rId4" Type="http://schemas.openxmlformats.org/officeDocument/2006/relationships/image" Target="../media/image70.wmf"/><Relationship Id="rId3" Type="http://schemas.openxmlformats.org/officeDocument/2006/relationships/oleObject" Target="../embeddings/oleObject87.bin"/><Relationship Id="rId2" Type="http://schemas.openxmlformats.org/officeDocument/2006/relationships/image" Target="../media/image69.wmf"/><Relationship Id="rId16" Type="http://schemas.openxmlformats.org/officeDocument/2006/relationships/vmlDrawing" Target="../drawings/vmlDrawing15.vml"/><Relationship Id="rId15" Type="http://schemas.openxmlformats.org/officeDocument/2006/relationships/slideLayout" Target="../slideLayouts/slideLayout7.xml"/><Relationship Id="rId14" Type="http://schemas.openxmlformats.org/officeDocument/2006/relationships/image" Target="../media/image75.wmf"/><Relationship Id="rId13" Type="http://schemas.openxmlformats.org/officeDocument/2006/relationships/oleObject" Target="../embeddings/oleObject92.bin"/><Relationship Id="rId12" Type="http://schemas.openxmlformats.org/officeDocument/2006/relationships/image" Target="../media/image74.wmf"/><Relationship Id="rId11" Type="http://schemas.openxmlformats.org/officeDocument/2006/relationships/oleObject" Target="../embeddings/oleObject91.bin"/><Relationship Id="rId10" Type="http://schemas.openxmlformats.org/officeDocument/2006/relationships/image" Target="../media/image73.wmf"/><Relationship Id="rId1" Type="http://schemas.openxmlformats.org/officeDocument/2006/relationships/oleObject" Target="../embeddings/oleObject86.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7.xml"/><Relationship Id="rId6" Type="http://schemas.openxmlformats.org/officeDocument/2006/relationships/image" Target="../media/image78.wmf"/><Relationship Id="rId5" Type="http://schemas.openxmlformats.org/officeDocument/2006/relationships/oleObject" Target="../embeddings/oleObject95.bin"/><Relationship Id="rId4" Type="http://schemas.openxmlformats.org/officeDocument/2006/relationships/image" Target="../media/image77.wmf"/><Relationship Id="rId3" Type="http://schemas.openxmlformats.org/officeDocument/2006/relationships/oleObject" Target="../embeddings/oleObject94.bin"/><Relationship Id="rId2" Type="http://schemas.openxmlformats.org/officeDocument/2006/relationships/image" Target="../media/image76.png"/><Relationship Id="rId1" Type="http://schemas.openxmlformats.org/officeDocument/2006/relationships/oleObject" Target="../embeddings/oleObject93.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00.bin"/><Relationship Id="rId8" Type="http://schemas.openxmlformats.org/officeDocument/2006/relationships/image" Target="../media/image82.wmf"/><Relationship Id="rId7" Type="http://schemas.openxmlformats.org/officeDocument/2006/relationships/oleObject" Target="../embeddings/oleObject99.bin"/><Relationship Id="rId6" Type="http://schemas.openxmlformats.org/officeDocument/2006/relationships/image" Target="../media/image81.wmf"/><Relationship Id="rId5" Type="http://schemas.openxmlformats.org/officeDocument/2006/relationships/oleObject" Target="../embeddings/oleObject98.bin"/><Relationship Id="rId4" Type="http://schemas.openxmlformats.org/officeDocument/2006/relationships/image" Target="../media/image80.wmf"/><Relationship Id="rId3" Type="http://schemas.openxmlformats.org/officeDocument/2006/relationships/oleObject" Target="../embeddings/oleObject97.bin"/><Relationship Id="rId2" Type="http://schemas.openxmlformats.org/officeDocument/2006/relationships/image" Target="../media/image79.w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84.wmf"/><Relationship Id="rId11" Type="http://schemas.openxmlformats.org/officeDocument/2006/relationships/oleObject" Target="../embeddings/oleObject101.bin"/><Relationship Id="rId10" Type="http://schemas.openxmlformats.org/officeDocument/2006/relationships/image" Target="../media/image83.wmf"/><Relationship Id="rId1" Type="http://schemas.openxmlformats.org/officeDocument/2006/relationships/oleObject" Target="../embeddings/oleObject96.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88.wmf"/><Relationship Id="rId7" Type="http://schemas.openxmlformats.org/officeDocument/2006/relationships/oleObject" Target="../embeddings/oleObject105.bin"/><Relationship Id="rId6" Type="http://schemas.openxmlformats.org/officeDocument/2006/relationships/image" Target="../media/image87.wmf"/><Relationship Id="rId5" Type="http://schemas.openxmlformats.org/officeDocument/2006/relationships/oleObject" Target="../embeddings/oleObject104.bin"/><Relationship Id="rId4" Type="http://schemas.openxmlformats.org/officeDocument/2006/relationships/image" Target="../media/image86.wmf"/><Relationship Id="rId3" Type="http://schemas.openxmlformats.org/officeDocument/2006/relationships/oleObject" Target="../embeddings/oleObject103.bin"/><Relationship Id="rId2" Type="http://schemas.openxmlformats.org/officeDocument/2006/relationships/image" Target="../media/image85.wmf"/><Relationship Id="rId14" Type="http://schemas.openxmlformats.org/officeDocument/2006/relationships/vmlDrawing" Target="../drawings/vmlDrawing18.vml"/><Relationship Id="rId13" Type="http://schemas.openxmlformats.org/officeDocument/2006/relationships/slideLayout" Target="../slideLayouts/slideLayout7.xml"/><Relationship Id="rId12" Type="http://schemas.openxmlformats.org/officeDocument/2006/relationships/image" Target="../media/image90.wmf"/><Relationship Id="rId11" Type="http://schemas.openxmlformats.org/officeDocument/2006/relationships/oleObject" Target="../embeddings/oleObject107.bin"/><Relationship Id="rId10" Type="http://schemas.openxmlformats.org/officeDocument/2006/relationships/image" Target="../media/image89.wmf"/><Relationship Id="rId1" Type="http://schemas.openxmlformats.org/officeDocument/2006/relationships/oleObject" Target="../embeddings/oleObject102.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94.wmf"/><Relationship Id="rId7" Type="http://schemas.openxmlformats.org/officeDocument/2006/relationships/oleObject" Target="../embeddings/oleObject111.bin"/><Relationship Id="rId6" Type="http://schemas.openxmlformats.org/officeDocument/2006/relationships/image" Target="../media/image93.wmf"/><Relationship Id="rId5" Type="http://schemas.openxmlformats.org/officeDocument/2006/relationships/oleObject" Target="../embeddings/oleObject110.bin"/><Relationship Id="rId4" Type="http://schemas.openxmlformats.org/officeDocument/2006/relationships/image" Target="../media/image92.wmf"/><Relationship Id="rId3" Type="http://schemas.openxmlformats.org/officeDocument/2006/relationships/oleObject" Target="../embeddings/oleObject109.bin"/><Relationship Id="rId28" Type="http://schemas.openxmlformats.org/officeDocument/2006/relationships/vmlDrawing" Target="../drawings/vmlDrawing19.vml"/><Relationship Id="rId27" Type="http://schemas.openxmlformats.org/officeDocument/2006/relationships/slideLayout" Target="../slideLayouts/slideLayout7.xml"/><Relationship Id="rId26" Type="http://schemas.openxmlformats.org/officeDocument/2006/relationships/image" Target="../media/image102.wmf"/><Relationship Id="rId25" Type="http://schemas.openxmlformats.org/officeDocument/2006/relationships/oleObject" Target="../embeddings/oleObject121.bin"/><Relationship Id="rId24" Type="http://schemas.openxmlformats.org/officeDocument/2006/relationships/oleObject" Target="../embeddings/oleObject120.bin"/><Relationship Id="rId23" Type="http://schemas.openxmlformats.org/officeDocument/2006/relationships/image" Target="../media/image101.wmf"/><Relationship Id="rId22" Type="http://schemas.openxmlformats.org/officeDocument/2006/relationships/oleObject" Target="../embeddings/oleObject119.bin"/><Relationship Id="rId21" Type="http://schemas.openxmlformats.org/officeDocument/2006/relationships/image" Target="../media/image100.wmf"/><Relationship Id="rId20" Type="http://schemas.openxmlformats.org/officeDocument/2006/relationships/oleObject" Target="../embeddings/oleObject118.bin"/><Relationship Id="rId2" Type="http://schemas.openxmlformats.org/officeDocument/2006/relationships/image" Target="../media/image91.wmf"/><Relationship Id="rId19" Type="http://schemas.openxmlformats.org/officeDocument/2006/relationships/oleObject" Target="../embeddings/oleObject117.bin"/><Relationship Id="rId18" Type="http://schemas.openxmlformats.org/officeDocument/2006/relationships/image" Target="../media/image99.wmf"/><Relationship Id="rId17" Type="http://schemas.openxmlformats.org/officeDocument/2006/relationships/oleObject" Target="../embeddings/oleObject116.bin"/><Relationship Id="rId16" Type="http://schemas.openxmlformats.org/officeDocument/2006/relationships/image" Target="../media/image98.wmf"/><Relationship Id="rId15" Type="http://schemas.openxmlformats.org/officeDocument/2006/relationships/oleObject" Target="../embeddings/oleObject115.bin"/><Relationship Id="rId14" Type="http://schemas.openxmlformats.org/officeDocument/2006/relationships/image" Target="../media/image97.wmf"/><Relationship Id="rId13" Type="http://schemas.openxmlformats.org/officeDocument/2006/relationships/oleObject" Target="../embeddings/oleObject114.bin"/><Relationship Id="rId12" Type="http://schemas.openxmlformats.org/officeDocument/2006/relationships/image" Target="../media/image96.wmf"/><Relationship Id="rId11" Type="http://schemas.openxmlformats.org/officeDocument/2006/relationships/oleObject" Target="../embeddings/oleObject113.bin"/><Relationship Id="rId10" Type="http://schemas.openxmlformats.org/officeDocument/2006/relationships/image" Target="../media/image95.wmf"/><Relationship Id="rId1" Type="http://schemas.openxmlformats.org/officeDocument/2006/relationships/oleObject" Target="../embeddings/oleObject108.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103.png"/><Relationship Id="rId1" Type="http://schemas.openxmlformats.org/officeDocument/2006/relationships/oleObject" Target="../embeddings/oleObject122.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4.png"/><Relationship Id="rId4" Type="http://schemas.openxmlformats.org/officeDocument/2006/relationships/image" Target="../media/image105.wmf"/><Relationship Id="rId3" Type="http://schemas.openxmlformats.org/officeDocument/2006/relationships/oleObject" Target="../embeddings/oleObject124.bin"/><Relationship Id="rId2" Type="http://schemas.openxmlformats.org/officeDocument/2006/relationships/image" Target="../media/image104.wmf"/><Relationship Id="rId1" Type="http://schemas.openxmlformats.org/officeDocument/2006/relationships/oleObject" Target="../embeddings/oleObject123.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29.bin"/><Relationship Id="rId8" Type="http://schemas.openxmlformats.org/officeDocument/2006/relationships/image" Target="../media/image110.wmf"/><Relationship Id="rId7" Type="http://schemas.openxmlformats.org/officeDocument/2006/relationships/oleObject" Target="../embeddings/oleObject128.bin"/><Relationship Id="rId6" Type="http://schemas.openxmlformats.org/officeDocument/2006/relationships/image" Target="../media/image109.wmf"/><Relationship Id="rId5" Type="http://schemas.openxmlformats.org/officeDocument/2006/relationships/oleObject" Target="../embeddings/oleObject127.bin"/><Relationship Id="rId4" Type="http://schemas.openxmlformats.org/officeDocument/2006/relationships/image" Target="../media/image108.wmf"/><Relationship Id="rId3" Type="http://schemas.openxmlformats.org/officeDocument/2006/relationships/oleObject" Target="../embeddings/oleObject126.bin"/><Relationship Id="rId21" Type="http://schemas.openxmlformats.org/officeDocument/2006/relationships/vmlDrawing" Target="../drawings/vmlDrawing22.vml"/><Relationship Id="rId20" Type="http://schemas.openxmlformats.org/officeDocument/2006/relationships/slideLayout" Target="../slideLayouts/slideLayout7.xml"/><Relationship Id="rId2" Type="http://schemas.openxmlformats.org/officeDocument/2006/relationships/image" Target="../media/image107.wmf"/><Relationship Id="rId19" Type="http://schemas.openxmlformats.org/officeDocument/2006/relationships/image" Target="../media/image104.wmf"/><Relationship Id="rId18" Type="http://schemas.openxmlformats.org/officeDocument/2006/relationships/oleObject" Target="../embeddings/oleObject133.bin"/><Relationship Id="rId17" Type="http://schemas.openxmlformats.org/officeDocument/2006/relationships/image" Target="../media/image115.jpeg"/><Relationship Id="rId16" Type="http://schemas.openxmlformats.org/officeDocument/2006/relationships/image" Target="../media/image114.wmf"/><Relationship Id="rId15" Type="http://schemas.openxmlformats.org/officeDocument/2006/relationships/oleObject" Target="../embeddings/oleObject132.bin"/><Relationship Id="rId14" Type="http://schemas.openxmlformats.org/officeDocument/2006/relationships/image" Target="../media/image113.wmf"/><Relationship Id="rId13" Type="http://schemas.openxmlformats.org/officeDocument/2006/relationships/oleObject" Target="../embeddings/oleObject131.bin"/><Relationship Id="rId12" Type="http://schemas.openxmlformats.org/officeDocument/2006/relationships/image" Target="../media/image112.wmf"/><Relationship Id="rId11" Type="http://schemas.openxmlformats.org/officeDocument/2006/relationships/oleObject" Target="../embeddings/oleObject130.bin"/><Relationship Id="rId10" Type="http://schemas.openxmlformats.org/officeDocument/2006/relationships/image" Target="../media/image111.wmf"/><Relationship Id="rId1" Type="http://schemas.openxmlformats.org/officeDocument/2006/relationships/oleObject" Target="../embeddings/oleObject125.bin"/></Relationships>
</file>

<file path=ppt/slides/_rels/slide38.x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oleObject" Target="../embeddings/oleObject137.bin"/><Relationship Id="rId7" Type="http://schemas.openxmlformats.org/officeDocument/2006/relationships/image" Target="../media/image114.wmf"/><Relationship Id="rId6" Type="http://schemas.openxmlformats.org/officeDocument/2006/relationships/oleObject" Target="../embeddings/oleObject136.bin"/><Relationship Id="rId5" Type="http://schemas.openxmlformats.org/officeDocument/2006/relationships/image" Target="../media/image118.wmf"/><Relationship Id="rId4" Type="http://schemas.openxmlformats.org/officeDocument/2006/relationships/oleObject" Target="../embeddings/oleObject135.bin"/><Relationship Id="rId3" Type="http://schemas.openxmlformats.org/officeDocument/2006/relationships/image" Target="../media/image117.wmf"/><Relationship Id="rId2" Type="http://schemas.openxmlformats.org/officeDocument/2006/relationships/oleObject" Target="../embeddings/oleObject134.bin"/><Relationship Id="rId13" Type="http://schemas.openxmlformats.org/officeDocument/2006/relationships/vmlDrawing" Target="../drawings/vmlDrawing23.vml"/><Relationship Id="rId12" Type="http://schemas.openxmlformats.org/officeDocument/2006/relationships/slideLayout" Target="../slideLayouts/slideLayout7.xml"/><Relationship Id="rId11" Type="http://schemas.openxmlformats.org/officeDocument/2006/relationships/image" Target="../media/image120.wmf"/><Relationship Id="rId10" Type="http://schemas.openxmlformats.org/officeDocument/2006/relationships/oleObject" Target="../embeddings/oleObject138.bin"/><Relationship Id="rId1" Type="http://schemas.openxmlformats.org/officeDocument/2006/relationships/image" Target="../media/image116.png"/></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43.bin"/><Relationship Id="rId8" Type="http://schemas.openxmlformats.org/officeDocument/2006/relationships/image" Target="../media/image124.wmf"/><Relationship Id="rId7" Type="http://schemas.openxmlformats.org/officeDocument/2006/relationships/oleObject" Target="../embeddings/oleObject142.bin"/><Relationship Id="rId6" Type="http://schemas.openxmlformats.org/officeDocument/2006/relationships/image" Target="../media/image123.wmf"/><Relationship Id="rId5" Type="http://schemas.openxmlformats.org/officeDocument/2006/relationships/oleObject" Target="../embeddings/oleObject141.bin"/><Relationship Id="rId4" Type="http://schemas.openxmlformats.org/officeDocument/2006/relationships/image" Target="../media/image122.wmf"/><Relationship Id="rId3" Type="http://schemas.openxmlformats.org/officeDocument/2006/relationships/oleObject" Target="../embeddings/oleObject140.bin"/><Relationship Id="rId2" Type="http://schemas.openxmlformats.org/officeDocument/2006/relationships/image" Target="../media/image121.wmf"/><Relationship Id="rId12" Type="http://schemas.openxmlformats.org/officeDocument/2006/relationships/vmlDrawing" Target="../drawings/vmlDrawing24.vml"/><Relationship Id="rId11" Type="http://schemas.openxmlformats.org/officeDocument/2006/relationships/slideLayout" Target="../slideLayouts/slideLayout7.xml"/><Relationship Id="rId10" Type="http://schemas.openxmlformats.org/officeDocument/2006/relationships/image" Target="../media/image125.wmf"/><Relationship Id="rId1" Type="http://schemas.openxmlformats.org/officeDocument/2006/relationships/oleObject" Target="../embeddings/oleObject139.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7.xml"/><Relationship Id="rId7" Type="http://schemas.openxmlformats.org/officeDocument/2006/relationships/image" Target="../media/image129.png"/><Relationship Id="rId6" Type="http://schemas.openxmlformats.org/officeDocument/2006/relationships/image" Target="../media/image128.wmf"/><Relationship Id="rId5" Type="http://schemas.openxmlformats.org/officeDocument/2006/relationships/oleObject" Target="../embeddings/oleObject146.bin"/><Relationship Id="rId4" Type="http://schemas.openxmlformats.org/officeDocument/2006/relationships/image" Target="../media/image127.wmf"/><Relationship Id="rId3" Type="http://schemas.openxmlformats.org/officeDocument/2006/relationships/oleObject" Target="../embeddings/oleObject145.bin"/><Relationship Id="rId2" Type="http://schemas.openxmlformats.org/officeDocument/2006/relationships/image" Target="../media/image126.wmf"/><Relationship Id="rId1" Type="http://schemas.openxmlformats.org/officeDocument/2006/relationships/oleObject" Target="../embeddings/oleObject144.bin"/></Relationships>
</file>

<file path=ppt/slides/_rels/slide4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2.wmf"/><Relationship Id="rId7" Type="http://schemas.openxmlformats.org/officeDocument/2006/relationships/oleObject" Target="../embeddings/oleObject150.bin"/><Relationship Id="rId6" Type="http://schemas.openxmlformats.org/officeDocument/2006/relationships/image" Target="../media/image131.wmf"/><Relationship Id="rId5" Type="http://schemas.openxmlformats.org/officeDocument/2006/relationships/oleObject" Target="../embeddings/oleObject149.bin"/><Relationship Id="rId4" Type="http://schemas.openxmlformats.org/officeDocument/2006/relationships/image" Target="../media/image130.wmf"/><Relationship Id="rId3" Type="http://schemas.openxmlformats.org/officeDocument/2006/relationships/oleObject" Target="../embeddings/oleObject148.bin"/><Relationship Id="rId2" Type="http://schemas.openxmlformats.org/officeDocument/2006/relationships/image" Target="../media/image104.wmf"/><Relationship Id="rId10" Type="http://schemas.openxmlformats.org/officeDocument/2006/relationships/vmlDrawing" Target="../drawings/vmlDrawing26.vml"/><Relationship Id="rId1" Type="http://schemas.openxmlformats.org/officeDocument/2006/relationships/oleObject" Target="../embeddings/oleObject147.bin"/></Relationships>
</file>

<file path=ppt/slides/_rels/slide42.xml.rels><?xml version="1.0" encoding="UTF-8" standalone="yes"?>
<Relationships xmlns="http://schemas.openxmlformats.org/package/2006/relationships"><Relationship Id="rId9" Type="http://schemas.openxmlformats.org/officeDocument/2006/relationships/image" Target="../media/image138.png"/><Relationship Id="rId8" Type="http://schemas.openxmlformats.org/officeDocument/2006/relationships/image" Target="../media/image137.png"/><Relationship Id="rId7" Type="http://schemas.openxmlformats.org/officeDocument/2006/relationships/image" Target="../media/image136.png"/><Relationship Id="rId6" Type="http://schemas.openxmlformats.org/officeDocument/2006/relationships/image" Target="../media/image135.wmf"/><Relationship Id="rId5" Type="http://schemas.openxmlformats.org/officeDocument/2006/relationships/oleObject" Target="../embeddings/oleObject153.bin"/><Relationship Id="rId4" Type="http://schemas.openxmlformats.org/officeDocument/2006/relationships/image" Target="../media/image134.wmf"/><Relationship Id="rId3" Type="http://schemas.openxmlformats.org/officeDocument/2006/relationships/oleObject" Target="../embeddings/oleObject152.bin"/><Relationship Id="rId2" Type="http://schemas.openxmlformats.org/officeDocument/2006/relationships/image" Target="../media/image133.wmf"/><Relationship Id="rId12" Type="http://schemas.openxmlformats.org/officeDocument/2006/relationships/vmlDrawing" Target="../drawings/vmlDrawing27.vml"/><Relationship Id="rId11" Type="http://schemas.openxmlformats.org/officeDocument/2006/relationships/slideLayout" Target="../slideLayouts/slideLayout7.xml"/><Relationship Id="rId10" Type="http://schemas.openxmlformats.org/officeDocument/2006/relationships/image" Target="../media/image139.png"/><Relationship Id="rId1" Type="http://schemas.openxmlformats.org/officeDocument/2006/relationships/oleObject" Target="../embeddings/oleObject15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58.bin"/><Relationship Id="rId8" Type="http://schemas.openxmlformats.org/officeDocument/2006/relationships/image" Target="../media/image143.wmf"/><Relationship Id="rId7" Type="http://schemas.openxmlformats.org/officeDocument/2006/relationships/oleObject" Target="../embeddings/oleObject157.bin"/><Relationship Id="rId6" Type="http://schemas.openxmlformats.org/officeDocument/2006/relationships/image" Target="../media/image142.wmf"/><Relationship Id="rId5" Type="http://schemas.openxmlformats.org/officeDocument/2006/relationships/oleObject" Target="../embeddings/oleObject156.bin"/><Relationship Id="rId4" Type="http://schemas.openxmlformats.org/officeDocument/2006/relationships/image" Target="../media/image141.wmf"/><Relationship Id="rId3" Type="http://schemas.openxmlformats.org/officeDocument/2006/relationships/oleObject" Target="../embeddings/oleObject155.bin"/><Relationship Id="rId2" Type="http://schemas.openxmlformats.org/officeDocument/2006/relationships/image" Target="../media/image140.wmf"/><Relationship Id="rId17" Type="http://schemas.openxmlformats.org/officeDocument/2006/relationships/vmlDrawing" Target="../drawings/vmlDrawing28.vml"/><Relationship Id="rId16" Type="http://schemas.openxmlformats.org/officeDocument/2006/relationships/slideLayout" Target="../slideLayouts/slideLayout7.xml"/><Relationship Id="rId15" Type="http://schemas.openxmlformats.org/officeDocument/2006/relationships/image" Target="../media/image146.wmf"/><Relationship Id="rId14" Type="http://schemas.openxmlformats.org/officeDocument/2006/relationships/oleObject" Target="../embeddings/oleObject161.bin"/><Relationship Id="rId13" Type="http://schemas.openxmlformats.org/officeDocument/2006/relationships/image" Target="../media/image145.wmf"/><Relationship Id="rId12" Type="http://schemas.openxmlformats.org/officeDocument/2006/relationships/oleObject" Target="../embeddings/oleObject160.bin"/><Relationship Id="rId11" Type="http://schemas.openxmlformats.org/officeDocument/2006/relationships/oleObject" Target="../embeddings/oleObject159.bin"/><Relationship Id="rId10" Type="http://schemas.openxmlformats.org/officeDocument/2006/relationships/image" Target="../media/image144.wmf"/><Relationship Id="rId1" Type="http://schemas.openxmlformats.org/officeDocument/2006/relationships/oleObject" Target="../embeddings/oleObject154.bin"/></Relationships>
</file>

<file path=ppt/slides/_rels/slide44.xml.rels><?xml version="1.0" encoding="UTF-8" standalone="yes"?>
<Relationships xmlns="http://schemas.openxmlformats.org/package/2006/relationships"><Relationship Id="rId7" Type="http://schemas.openxmlformats.org/officeDocument/2006/relationships/vmlDrawing" Target="../drawings/vmlDrawing29.vml"/><Relationship Id="rId6" Type="http://schemas.openxmlformats.org/officeDocument/2006/relationships/slideLayout" Target="../slideLayouts/slideLayout7.xml"/><Relationship Id="rId5" Type="http://schemas.openxmlformats.org/officeDocument/2006/relationships/image" Target="../media/image147.png"/><Relationship Id="rId4" Type="http://schemas.openxmlformats.org/officeDocument/2006/relationships/image" Target="../media/image142.wmf"/><Relationship Id="rId3" Type="http://schemas.openxmlformats.org/officeDocument/2006/relationships/oleObject" Target="../embeddings/oleObject163.bin"/><Relationship Id="rId2" Type="http://schemas.openxmlformats.org/officeDocument/2006/relationships/image" Target="../media/image141.wmf"/><Relationship Id="rId1" Type="http://schemas.openxmlformats.org/officeDocument/2006/relationships/oleObject" Target="../embeddings/oleObject162.bin"/></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8.png"/></Relationships>
</file>

<file path=ppt/slides/_rels/slide46.xml.rels><?xml version="1.0" encoding="UTF-8" standalone="yes"?>
<Relationships xmlns="http://schemas.openxmlformats.org/package/2006/relationships"><Relationship Id="rId9" Type="http://schemas.openxmlformats.org/officeDocument/2006/relationships/image" Target="../media/image153.png"/><Relationship Id="rId8" Type="http://schemas.openxmlformats.org/officeDocument/2006/relationships/image" Target="../media/image152.wmf"/><Relationship Id="rId7" Type="http://schemas.openxmlformats.org/officeDocument/2006/relationships/oleObject" Target="../embeddings/oleObject167.bin"/><Relationship Id="rId6" Type="http://schemas.openxmlformats.org/officeDocument/2006/relationships/image" Target="../media/image151.wmf"/><Relationship Id="rId5" Type="http://schemas.openxmlformats.org/officeDocument/2006/relationships/oleObject" Target="../embeddings/oleObject166.bin"/><Relationship Id="rId4" Type="http://schemas.openxmlformats.org/officeDocument/2006/relationships/image" Target="../media/image150.wmf"/><Relationship Id="rId3" Type="http://schemas.openxmlformats.org/officeDocument/2006/relationships/oleObject" Target="../embeddings/oleObject165.bin"/><Relationship Id="rId2" Type="http://schemas.openxmlformats.org/officeDocument/2006/relationships/image" Target="../media/image149.wmf"/><Relationship Id="rId15" Type="http://schemas.openxmlformats.org/officeDocument/2006/relationships/vmlDrawing" Target="../drawings/vmlDrawing30.vml"/><Relationship Id="rId14" Type="http://schemas.openxmlformats.org/officeDocument/2006/relationships/slideLayout" Target="../slideLayouts/slideLayout7.xml"/><Relationship Id="rId13" Type="http://schemas.openxmlformats.org/officeDocument/2006/relationships/image" Target="../media/image156.wmf"/><Relationship Id="rId12" Type="http://schemas.openxmlformats.org/officeDocument/2006/relationships/oleObject" Target="../embeddings/oleObject168.bin"/><Relationship Id="rId11" Type="http://schemas.openxmlformats.org/officeDocument/2006/relationships/image" Target="../media/image155.png"/><Relationship Id="rId10" Type="http://schemas.openxmlformats.org/officeDocument/2006/relationships/image" Target="../media/image154.png"/><Relationship Id="rId1" Type="http://schemas.openxmlformats.org/officeDocument/2006/relationships/oleObject" Target="../embeddings/oleObject164.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1.wmf"/><Relationship Id="rId7" Type="http://schemas.openxmlformats.org/officeDocument/2006/relationships/oleObject" Target="../embeddings/oleObject171.bin"/><Relationship Id="rId6" Type="http://schemas.openxmlformats.org/officeDocument/2006/relationships/image" Target="../media/image160.png"/><Relationship Id="rId5" Type="http://schemas.openxmlformats.org/officeDocument/2006/relationships/image" Target="../media/image159.wmf"/><Relationship Id="rId4" Type="http://schemas.openxmlformats.org/officeDocument/2006/relationships/oleObject" Target="../embeddings/oleObject170.bin"/><Relationship Id="rId3" Type="http://schemas.openxmlformats.org/officeDocument/2006/relationships/image" Target="../media/image158.wmf"/><Relationship Id="rId2" Type="http://schemas.openxmlformats.org/officeDocument/2006/relationships/oleObject" Target="../embeddings/oleObject169.bin"/><Relationship Id="rId10" Type="http://schemas.openxmlformats.org/officeDocument/2006/relationships/vmlDrawing" Target="../drawings/vmlDrawing31.vml"/><Relationship Id="rId1" Type="http://schemas.openxmlformats.org/officeDocument/2006/relationships/image" Target="../media/image157.png"/></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76.bin"/><Relationship Id="rId8" Type="http://schemas.openxmlformats.org/officeDocument/2006/relationships/image" Target="../media/image165.wmf"/><Relationship Id="rId7" Type="http://schemas.openxmlformats.org/officeDocument/2006/relationships/oleObject" Target="../embeddings/oleObject175.bin"/><Relationship Id="rId6" Type="http://schemas.openxmlformats.org/officeDocument/2006/relationships/image" Target="../media/image164.wmf"/><Relationship Id="rId5" Type="http://schemas.openxmlformats.org/officeDocument/2006/relationships/oleObject" Target="../embeddings/oleObject174.bin"/><Relationship Id="rId4" Type="http://schemas.openxmlformats.org/officeDocument/2006/relationships/image" Target="../media/image163.wmf"/><Relationship Id="rId3" Type="http://schemas.openxmlformats.org/officeDocument/2006/relationships/oleObject" Target="../embeddings/oleObject173.bin"/><Relationship Id="rId2" Type="http://schemas.openxmlformats.org/officeDocument/2006/relationships/image" Target="../media/image162.wmf"/><Relationship Id="rId13" Type="http://schemas.openxmlformats.org/officeDocument/2006/relationships/vmlDrawing" Target="../drawings/vmlDrawing32.vml"/><Relationship Id="rId12" Type="http://schemas.openxmlformats.org/officeDocument/2006/relationships/slideLayout" Target="../slideLayouts/slideLayout7.xml"/><Relationship Id="rId11" Type="http://schemas.openxmlformats.org/officeDocument/2006/relationships/image" Target="../media/image167.png"/><Relationship Id="rId10" Type="http://schemas.openxmlformats.org/officeDocument/2006/relationships/image" Target="../media/image166.wmf"/><Relationship Id="rId1" Type="http://schemas.openxmlformats.org/officeDocument/2006/relationships/oleObject" Target="../embeddings/oleObject172.bin"/></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oleObject" Target="../embeddings/oleObject180.bin"/><Relationship Id="rId7" Type="http://schemas.openxmlformats.org/officeDocument/2006/relationships/oleObject" Target="../embeddings/oleObject179.bin"/><Relationship Id="rId6" Type="http://schemas.openxmlformats.org/officeDocument/2006/relationships/image" Target="../media/image171.wmf"/><Relationship Id="rId5" Type="http://schemas.openxmlformats.org/officeDocument/2006/relationships/oleObject" Target="../embeddings/oleObject178.bin"/><Relationship Id="rId4" Type="http://schemas.openxmlformats.org/officeDocument/2006/relationships/image" Target="../media/image170.wmf"/><Relationship Id="rId3" Type="http://schemas.openxmlformats.org/officeDocument/2006/relationships/oleObject" Target="../embeddings/oleObject177.bin"/><Relationship Id="rId2" Type="http://schemas.openxmlformats.org/officeDocument/2006/relationships/image" Target="../media/image169.png"/><Relationship Id="rId10" Type="http://schemas.openxmlformats.org/officeDocument/2006/relationships/vmlDrawing" Target="../drawings/vmlDrawing33.vml"/><Relationship Id="rId1" Type="http://schemas.openxmlformats.org/officeDocument/2006/relationships/image" Target="../media/image1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85.bin"/><Relationship Id="rId8" Type="http://schemas.openxmlformats.org/officeDocument/2006/relationships/image" Target="../media/image175.wmf"/><Relationship Id="rId7" Type="http://schemas.openxmlformats.org/officeDocument/2006/relationships/oleObject" Target="../embeddings/oleObject184.bin"/><Relationship Id="rId6" Type="http://schemas.openxmlformats.org/officeDocument/2006/relationships/image" Target="../media/image174.wmf"/><Relationship Id="rId5" Type="http://schemas.openxmlformats.org/officeDocument/2006/relationships/oleObject" Target="../embeddings/oleObject183.bin"/><Relationship Id="rId4" Type="http://schemas.openxmlformats.org/officeDocument/2006/relationships/image" Target="../media/image173.wmf"/><Relationship Id="rId3" Type="http://schemas.openxmlformats.org/officeDocument/2006/relationships/oleObject" Target="../embeddings/oleObject182.bin"/><Relationship Id="rId20" Type="http://schemas.openxmlformats.org/officeDocument/2006/relationships/vmlDrawing" Target="../drawings/vmlDrawing34.vml"/><Relationship Id="rId2" Type="http://schemas.openxmlformats.org/officeDocument/2006/relationships/image" Target="../media/image172.wmf"/><Relationship Id="rId19" Type="http://schemas.openxmlformats.org/officeDocument/2006/relationships/slideLayout" Target="../slideLayouts/slideLayout7.xml"/><Relationship Id="rId18" Type="http://schemas.openxmlformats.org/officeDocument/2006/relationships/image" Target="../media/image180.wmf"/><Relationship Id="rId17" Type="http://schemas.openxmlformats.org/officeDocument/2006/relationships/oleObject" Target="../embeddings/oleObject189.bin"/><Relationship Id="rId16" Type="http://schemas.openxmlformats.org/officeDocument/2006/relationships/image" Target="../media/image179.wmf"/><Relationship Id="rId15" Type="http://schemas.openxmlformats.org/officeDocument/2006/relationships/oleObject" Target="../embeddings/oleObject188.bin"/><Relationship Id="rId14" Type="http://schemas.openxmlformats.org/officeDocument/2006/relationships/image" Target="../media/image178.wmf"/><Relationship Id="rId13" Type="http://schemas.openxmlformats.org/officeDocument/2006/relationships/oleObject" Target="../embeddings/oleObject187.bin"/><Relationship Id="rId12" Type="http://schemas.openxmlformats.org/officeDocument/2006/relationships/image" Target="../media/image177.wmf"/><Relationship Id="rId11" Type="http://schemas.openxmlformats.org/officeDocument/2006/relationships/oleObject" Target="../embeddings/oleObject186.bin"/><Relationship Id="rId10" Type="http://schemas.openxmlformats.org/officeDocument/2006/relationships/image" Target="../media/image176.wmf"/><Relationship Id="rId1" Type="http://schemas.openxmlformats.org/officeDocument/2006/relationships/oleObject" Target="../embeddings/oleObject181.bin"/></Relationships>
</file>

<file path=ppt/slides/_rels/slide51.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7.xml"/><Relationship Id="rId6" Type="http://schemas.openxmlformats.org/officeDocument/2006/relationships/image" Target="../media/image183.wmf"/><Relationship Id="rId5" Type="http://schemas.openxmlformats.org/officeDocument/2006/relationships/oleObject" Target="../embeddings/oleObject192.bin"/><Relationship Id="rId4" Type="http://schemas.openxmlformats.org/officeDocument/2006/relationships/image" Target="../media/image182.wmf"/><Relationship Id="rId3" Type="http://schemas.openxmlformats.org/officeDocument/2006/relationships/oleObject" Target="../embeddings/oleObject191.bin"/><Relationship Id="rId2" Type="http://schemas.openxmlformats.org/officeDocument/2006/relationships/image" Target="../media/image181.wmf"/><Relationship Id="rId1" Type="http://schemas.openxmlformats.org/officeDocument/2006/relationships/oleObject" Target="../embeddings/oleObject190.bin"/></Relationships>
</file>

<file path=ppt/slides/_rels/slide52.xml.rels><?xml version="1.0" encoding="UTF-8" standalone="yes"?>
<Relationships xmlns="http://schemas.openxmlformats.org/package/2006/relationships"><Relationship Id="rId9" Type="http://schemas.openxmlformats.org/officeDocument/2006/relationships/image" Target="../media/image179.wmf"/><Relationship Id="rId8" Type="http://schemas.openxmlformats.org/officeDocument/2006/relationships/oleObject" Target="../embeddings/oleObject197.bin"/><Relationship Id="rId7" Type="http://schemas.openxmlformats.org/officeDocument/2006/relationships/image" Target="../media/image186.wmf"/><Relationship Id="rId6" Type="http://schemas.openxmlformats.org/officeDocument/2006/relationships/oleObject" Target="../embeddings/oleObject196.bin"/><Relationship Id="rId5" Type="http://schemas.openxmlformats.org/officeDocument/2006/relationships/oleObject" Target="../embeddings/oleObject195.bin"/><Relationship Id="rId4" Type="http://schemas.openxmlformats.org/officeDocument/2006/relationships/image" Target="../media/image185.wmf"/><Relationship Id="rId3" Type="http://schemas.openxmlformats.org/officeDocument/2006/relationships/oleObject" Target="../embeddings/oleObject194.bin"/><Relationship Id="rId24" Type="http://schemas.openxmlformats.org/officeDocument/2006/relationships/notesSlide" Target="../notesSlides/notesSlide2.xml"/><Relationship Id="rId23" Type="http://schemas.openxmlformats.org/officeDocument/2006/relationships/vmlDrawing" Target="../drawings/vmlDrawing36.vml"/><Relationship Id="rId22" Type="http://schemas.openxmlformats.org/officeDocument/2006/relationships/slideLayout" Target="../slideLayouts/slideLayout7.xml"/><Relationship Id="rId21" Type="http://schemas.openxmlformats.org/officeDocument/2006/relationships/oleObject" Target="../embeddings/oleObject204.bin"/><Relationship Id="rId20" Type="http://schemas.openxmlformats.org/officeDocument/2006/relationships/oleObject" Target="../embeddings/oleObject203.bin"/><Relationship Id="rId2" Type="http://schemas.openxmlformats.org/officeDocument/2006/relationships/image" Target="../media/image184.wmf"/><Relationship Id="rId19" Type="http://schemas.openxmlformats.org/officeDocument/2006/relationships/image" Target="../media/image191.wmf"/><Relationship Id="rId18" Type="http://schemas.openxmlformats.org/officeDocument/2006/relationships/oleObject" Target="../embeddings/oleObject202.bin"/><Relationship Id="rId17" Type="http://schemas.openxmlformats.org/officeDocument/2006/relationships/image" Target="../media/image190.wmf"/><Relationship Id="rId16" Type="http://schemas.openxmlformats.org/officeDocument/2006/relationships/oleObject" Target="../embeddings/oleObject201.bin"/><Relationship Id="rId15" Type="http://schemas.openxmlformats.org/officeDocument/2006/relationships/image" Target="../media/image189.wmf"/><Relationship Id="rId14" Type="http://schemas.openxmlformats.org/officeDocument/2006/relationships/oleObject" Target="../embeddings/oleObject200.bin"/><Relationship Id="rId13" Type="http://schemas.openxmlformats.org/officeDocument/2006/relationships/image" Target="../media/image188.wmf"/><Relationship Id="rId12" Type="http://schemas.openxmlformats.org/officeDocument/2006/relationships/oleObject" Target="../embeddings/oleObject199.bin"/><Relationship Id="rId11" Type="http://schemas.openxmlformats.org/officeDocument/2006/relationships/image" Target="../media/image187.wmf"/><Relationship Id="rId10" Type="http://schemas.openxmlformats.org/officeDocument/2006/relationships/oleObject" Target="../embeddings/oleObject198.bin"/><Relationship Id="rId1" Type="http://schemas.openxmlformats.org/officeDocument/2006/relationships/oleObject" Target="../embeddings/oleObject193.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209.bin"/><Relationship Id="rId8" Type="http://schemas.openxmlformats.org/officeDocument/2006/relationships/image" Target="../media/image195.wmf"/><Relationship Id="rId7" Type="http://schemas.openxmlformats.org/officeDocument/2006/relationships/oleObject" Target="../embeddings/oleObject208.bin"/><Relationship Id="rId6" Type="http://schemas.openxmlformats.org/officeDocument/2006/relationships/image" Target="../media/image194.wmf"/><Relationship Id="rId5" Type="http://schemas.openxmlformats.org/officeDocument/2006/relationships/oleObject" Target="../embeddings/oleObject207.bin"/><Relationship Id="rId4" Type="http://schemas.openxmlformats.org/officeDocument/2006/relationships/image" Target="../media/image193.wmf"/><Relationship Id="rId3" Type="http://schemas.openxmlformats.org/officeDocument/2006/relationships/oleObject" Target="../embeddings/oleObject206.bin"/><Relationship Id="rId2" Type="http://schemas.openxmlformats.org/officeDocument/2006/relationships/image" Target="../media/image192.wmf"/><Relationship Id="rId16" Type="http://schemas.openxmlformats.org/officeDocument/2006/relationships/vmlDrawing" Target="../drawings/vmlDrawing37.vml"/><Relationship Id="rId15" Type="http://schemas.openxmlformats.org/officeDocument/2006/relationships/slideLayout" Target="../slideLayouts/slideLayout7.xml"/><Relationship Id="rId14" Type="http://schemas.openxmlformats.org/officeDocument/2006/relationships/image" Target="../media/image199.png"/><Relationship Id="rId13" Type="http://schemas.openxmlformats.org/officeDocument/2006/relationships/image" Target="../media/image198.png"/><Relationship Id="rId12" Type="http://schemas.openxmlformats.org/officeDocument/2006/relationships/image" Target="../media/image197.wmf"/><Relationship Id="rId11" Type="http://schemas.openxmlformats.org/officeDocument/2006/relationships/oleObject" Target="../embeddings/oleObject210.bin"/><Relationship Id="rId10" Type="http://schemas.openxmlformats.org/officeDocument/2006/relationships/image" Target="../media/image196.wmf"/><Relationship Id="rId1" Type="http://schemas.openxmlformats.org/officeDocument/2006/relationships/oleObject" Target="../embeddings/oleObject205.bin"/></Relationships>
</file>

<file path=ppt/slides/_rels/slide54.xml.rels><?xml version="1.0" encoding="UTF-8" standalone="yes"?>
<Relationships xmlns="http://schemas.openxmlformats.org/package/2006/relationships"><Relationship Id="rId9" Type="http://schemas.openxmlformats.org/officeDocument/2006/relationships/image" Target="../media/image179.wmf"/><Relationship Id="rId8" Type="http://schemas.openxmlformats.org/officeDocument/2006/relationships/oleObject" Target="../embeddings/oleObject214.bin"/><Relationship Id="rId7" Type="http://schemas.openxmlformats.org/officeDocument/2006/relationships/image" Target="../media/image203.png"/><Relationship Id="rId6" Type="http://schemas.openxmlformats.org/officeDocument/2006/relationships/image" Target="../media/image202.wmf"/><Relationship Id="rId5" Type="http://schemas.openxmlformats.org/officeDocument/2006/relationships/oleObject" Target="../embeddings/oleObject213.bin"/><Relationship Id="rId4" Type="http://schemas.openxmlformats.org/officeDocument/2006/relationships/image" Target="../media/image201.wmf"/><Relationship Id="rId3" Type="http://schemas.openxmlformats.org/officeDocument/2006/relationships/oleObject" Target="../embeddings/oleObject212.bin"/><Relationship Id="rId2" Type="http://schemas.openxmlformats.org/officeDocument/2006/relationships/image" Target="../media/image200.wmf"/><Relationship Id="rId13" Type="http://schemas.openxmlformats.org/officeDocument/2006/relationships/vmlDrawing" Target="../drawings/vmlDrawing38.vml"/><Relationship Id="rId12" Type="http://schemas.openxmlformats.org/officeDocument/2006/relationships/slideLayout" Target="../slideLayouts/slideLayout7.xml"/><Relationship Id="rId11" Type="http://schemas.openxmlformats.org/officeDocument/2006/relationships/image" Target="../media/image190.wmf"/><Relationship Id="rId10" Type="http://schemas.openxmlformats.org/officeDocument/2006/relationships/oleObject" Target="../embeddings/oleObject215.bin"/><Relationship Id="rId1" Type="http://schemas.openxmlformats.org/officeDocument/2006/relationships/oleObject" Target="../embeddings/oleObject211.bin"/></Relationships>
</file>

<file path=ppt/slides/_rels/slide55.xml.rels><?xml version="1.0" encoding="UTF-8" standalone="yes"?>
<Relationships xmlns="http://schemas.openxmlformats.org/package/2006/relationships"><Relationship Id="rId9" Type="http://schemas.openxmlformats.org/officeDocument/2006/relationships/image" Target="../media/image209.png"/><Relationship Id="rId8" Type="http://schemas.openxmlformats.org/officeDocument/2006/relationships/image" Target="../media/image208.png"/><Relationship Id="rId7" Type="http://schemas.openxmlformats.org/officeDocument/2006/relationships/image" Target="../media/image207.png"/><Relationship Id="rId6" Type="http://schemas.openxmlformats.org/officeDocument/2006/relationships/image" Target="../media/image206.wmf"/><Relationship Id="rId5" Type="http://schemas.openxmlformats.org/officeDocument/2006/relationships/oleObject" Target="../embeddings/oleObject218.bin"/><Relationship Id="rId4" Type="http://schemas.openxmlformats.org/officeDocument/2006/relationships/image" Target="../media/image205.wmf"/><Relationship Id="rId3" Type="http://schemas.openxmlformats.org/officeDocument/2006/relationships/oleObject" Target="../embeddings/oleObject217.bin"/><Relationship Id="rId2" Type="http://schemas.openxmlformats.org/officeDocument/2006/relationships/image" Target="../media/image204.emf"/><Relationship Id="rId15" Type="http://schemas.openxmlformats.org/officeDocument/2006/relationships/vmlDrawing" Target="../drawings/vmlDrawing39.vml"/><Relationship Id="rId14" Type="http://schemas.openxmlformats.org/officeDocument/2006/relationships/slideLayout" Target="../slideLayouts/slideLayout13.xml"/><Relationship Id="rId13" Type="http://schemas.openxmlformats.org/officeDocument/2006/relationships/image" Target="../media/image213.png"/><Relationship Id="rId12" Type="http://schemas.openxmlformats.org/officeDocument/2006/relationships/image" Target="../media/image212.png"/><Relationship Id="rId11" Type="http://schemas.openxmlformats.org/officeDocument/2006/relationships/image" Target="../media/image211.png"/><Relationship Id="rId10" Type="http://schemas.openxmlformats.org/officeDocument/2006/relationships/image" Target="../media/image210.png"/><Relationship Id="rId1" Type="http://schemas.openxmlformats.org/officeDocument/2006/relationships/oleObject" Target="../embeddings/oleObject216.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223.bin"/><Relationship Id="rId8" Type="http://schemas.openxmlformats.org/officeDocument/2006/relationships/image" Target="../media/image217.wmf"/><Relationship Id="rId7" Type="http://schemas.openxmlformats.org/officeDocument/2006/relationships/oleObject" Target="../embeddings/oleObject222.bin"/><Relationship Id="rId6" Type="http://schemas.openxmlformats.org/officeDocument/2006/relationships/image" Target="../media/image216.wmf"/><Relationship Id="rId5" Type="http://schemas.openxmlformats.org/officeDocument/2006/relationships/oleObject" Target="../embeddings/oleObject221.bin"/><Relationship Id="rId4" Type="http://schemas.openxmlformats.org/officeDocument/2006/relationships/image" Target="../media/image215.wmf"/><Relationship Id="rId3" Type="http://schemas.openxmlformats.org/officeDocument/2006/relationships/oleObject" Target="../embeddings/oleObject220.bin"/><Relationship Id="rId2" Type="http://schemas.openxmlformats.org/officeDocument/2006/relationships/image" Target="../media/image214.wmf"/><Relationship Id="rId18" Type="http://schemas.openxmlformats.org/officeDocument/2006/relationships/vmlDrawing" Target="../drawings/vmlDrawing40.vml"/><Relationship Id="rId17" Type="http://schemas.openxmlformats.org/officeDocument/2006/relationships/slideLayout" Target="../slideLayouts/slideLayout7.xml"/><Relationship Id="rId16" Type="http://schemas.openxmlformats.org/officeDocument/2006/relationships/image" Target="../media/image206.wmf"/><Relationship Id="rId15" Type="http://schemas.openxmlformats.org/officeDocument/2006/relationships/oleObject" Target="../embeddings/oleObject226.bin"/><Relationship Id="rId14" Type="http://schemas.openxmlformats.org/officeDocument/2006/relationships/image" Target="../media/image220.wmf"/><Relationship Id="rId13" Type="http://schemas.openxmlformats.org/officeDocument/2006/relationships/oleObject" Target="../embeddings/oleObject225.bin"/><Relationship Id="rId12" Type="http://schemas.openxmlformats.org/officeDocument/2006/relationships/image" Target="../media/image219.wmf"/><Relationship Id="rId11" Type="http://schemas.openxmlformats.org/officeDocument/2006/relationships/oleObject" Target="../embeddings/oleObject224.bin"/><Relationship Id="rId10" Type="http://schemas.openxmlformats.org/officeDocument/2006/relationships/image" Target="../media/image218.wmf"/><Relationship Id="rId1" Type="http://schemas.openxmlformats.org/officeDocument/2006/relationships/oleObject" Target="../embeddings/oleObject219.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214.wmf"/><Relationship Id="rId3" Type="http://schemas.openxmlformats.org/officeDocument/2006/relationships/oleObject" Target="../embeddings/oleObject228.bin"/><Relationship Id="rId2" Type="http://schemas.openxmlformats.org/officeDocument/2006/relationships/image" Target="../media/image221.wmf"/><Relationship Id="rId1" Type="http://schemas.openxmlformats.org/officeDocument/2006/relationships/oleObject" Target="../embeddings/oleObject227.bin"/></Relationships>
</file>

<file path=ppt/slides/_rels/slide58.xml.rels><?xml version="1.0" encoding="UTF-8" standalone="yes"?>
<Relationships xmlns="http://schemas.openxmlformats.org/package/2006/relationships"><Relationship Id="rId9" Type="http://schemas.openxmlformats.org/officeDocument/2006/relationships/image" Target="../media/image225.wmf"/><Relationship Id="rId8" Type="http://schemas.openxmlformats.org/officeDocument/2006/relationships/oleObject" Target="../embeddings/oleObject232.bin"/><Relationship Id="rId7" Type="http://schemas.openxmlformats.org/officeDocument/2006/relationships/image" Target="../media/image224.wmf"/><Relationship Id="rId6" Type="http://schemas.openxmlformats.org/officeDocument/2006/relationships/oleObject" Target="../embeddings/oleObject231.bin"/><Relationship Id="rId5" Type="http://schemas.openxmlformats.org/officeDocument/2006/relationships/image" Target="../media/image223.wmf"/><Relationship Id="rId4" Type="http://schemas.openxmlformats.org/officeDocument/2006/relationships/oleObject" Target="../embeddings/oleObject230.bin"/><Relationship Id="rId31" Type="http://schemas.openxmlformats.org/officeDocument/2006/relationships/vmlDrawing" Target="../drawings/vmlDrawing42.vml"/><Relationship Id="rId30" Type="http://schemas.openxmlformats.org/officeDocument/2006/relationships/slideLayout" Target="../slideLayouts/slideLayout7.xml"/><Relationship Id="rId3" Type="http://schemas.openxmlformats.org/officeDocument/2006/relationships/image" Target="../media/image4.png"/><Relationship Id="rId29" Type="http://schemas.openxmlformats.org/officeDocument/2006/relationships/oleObject" Target="../embeddings/oleObject248.bin"/><Relationship Id="rId28" Type="http://schemas.openxmlformats.org/officeDocument/2006/relationships/oleObject" Target="../embeddings/oleObject247.bin"/><Relationship Id="rId27" Type="http://schemas.openxmlformats.org/officeDocument/2006/relationships/oleObject" Target="../embeddings/oleObject246.bin"/><Relationship Id="rId26" Type="http://schemas.openxmlformats.org/officeDocument/2006/relationships/oleObject" Target="../embeddings/oleObject245.bin"/><Relationship Id="rId25" Type="http://schemas.openxmlformats.org/officeDocument/2006/relationships/oleObject" Target="../embeddings/oleObject244.bin"/><Relationship Id="rId24" Type="http://schemas.openxmlformats.org/officeDocument/2006/relationships/oleObject" Target="../embeddings/oleObject243.bin"/><Relationship Id="rId23" Type="http://schemas.openxmlformats.org/officeDocument/2006/relationships/oleObject" Target="../embeddings/oleObject242.bin"/><Relationship Id="rId22" Type="http://schemas.openxmlformats.org/officeDocument/2006/relationships/oleObject" Target="../embeddings/oleObject241.bin"/><Relationship Id="rId21" Type="http://schemas.openxmlformats.org/officeDocument/2006/relationships/oleObject" Target="../embeddings/oleObject240.bin"/><Relationship Id="rId20" Type="http://schemas.openxmlformats.org/officeDocument/2006/relationships/oleObject" Target="../embeddings/oleObject239.bin"/><Relationship Id="rId2" Type="http://schemas.openxmlformats.org/officeDocument/2006/relationships/image" Target="../media/image222.wmf"/><Relationship Id="rId19" Type="http://schemas.openxmlformats.org/officeDocument/2006/relationships/oleObject" Target="../embeddings/oleObject238.bin"/><Relationship Id="rId18" Type="http://schemas.openxmlformats.org/officeDocument/2006/relationships/image" Target="../media/image229.wmf"/><Relationship Id="rId17" Type="http://schemas.openxmlformats.org/officeDocument/2006/relationships/oleObject" Target="../embeddings/oleObject237.bin"/><Relationship Id="rId16" Type="http://schemas.openxmlformats.org/officeDocument/2006/relationships/image" Target="../media/image228.wmf"/><Relationship Id="rId15" Type="http://schemas.openxmlformats.org/officeDocument/2006/relationships/oleObject" Target="../embeddings/oleObject236.bin"/><Relationship Id="rId14" Type="http://schemas.openxmlformats.org/officeDocument/2006/relationships/oleObject" Target="../embeddings/oleObject235.bin"/><Relationship Id="rId13" Type="http://schemas.openxmlformats.org/officeDocument/2006/relationships/image" Target="../media/image227.wmf"/><Relationship Id="rId12" Type="http://schemas.openxmlformats.org/officeDocument/2006/relationships/oleObject" Target="../embeddings/oleObject234.bin"/><Relationship Id="rId11" Type="http://schemas.openxmlformats.org/officeDocument/2006/relationships/image" Target="../media/image226.wmf"/><Relationship Id="rId10" Type="http://schemas.openxmlformats.org/officeDocument/2006/relationships/oleObject" Target="../embeddings/oleObject233.bin"/><Relationship Id="rId1" Type="http://schemas.openxmlformats.org/officeDocument/2006/relationships/oleObject" Target="../embeddings/oleObject229.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253.bin"/><Relationship Id="rId8" Type="http://schemas.openxmlformats.org/officeDocument/2006/relationships/image" Target="../media/image233.wmf"/><Relationship Id="rId7" Type="http://schemas.openxmlformats.org/officeDocument/2006/relationships/oleObject" Target="../embeddings/oleObject252.bin"/><Relationship Id="rId6" Type="http://schemas.openxmlformats.org/officeDocument/2006/relationships/image" Target="../media/image232.wmf"/><Relationship Id="rId5" Type="http://schemas.openxmlformats.org/officeDocument/2006/relationships/oleObject" Target="../embeddings/oleObject251.bin"/><Relationship Id="rId4" Type="http://schemas.openxmlformats.org/officeDocument/2006/relationships/image" Target="../media/image231.wmf"/><Relationship Id="rId3" Type="http://schemas.openxmlformats.org/officeDocument/2006/relationships/oleObject" Target="../embeddings/oleObject250.bin"/><Relationship Id="rId29" Type="http://schemas.openxmlformats.org/officeDocument/2006/relationships/vmlDrawing" Target="../drawings/vmlDrawing43.vml"/><Relationship Id="rId28" Type="http://schemas.openxmlformats.org/officeDocument/2006/relationships/slideLayout" Target="../slideLayouts/slideLayout7.xml"/><Relationship Id="rId27" Type="http://schemas.openxmlformats.org/officeDocument/2006/relationships/oleObject" Target="../embeddings/oleObject265.bin"/><Relationship Id="rId26" Type="http://schemas.openxmlformats.org/officeDocument/2006/relationships/oleObject" Target="../embeddings/oleObject264.bin"/><Relationship Id="rId25" Type="http://schemas.openxmlformats.org/officeDocument/2006/relationships/oleObject" Target="../embeddings/oleObject263.bin"/><Relationship Id="rId24" Type="http://schemas.openxmlformats.org/officeDocument/2006/relationships/oleObject" Target="../embeddings/oleObject262.bin"/><Relationship Id="rId23" Type="http://schemas.openxmlformats.org/officeDocument/2006/relationships/oleObject" Target="../embeddings/oleObject261.bin"/><Relationship Id="rId22" Type="http://schemas.openxmlformats.org/officeDocument/2006/relationships/image" Target="../media/image238.wmf"/><Relationship Id="rId21" Type="http://schemas.openxmlformats.org/officeDocument/2006/relationships/oleObject" Target="../embeddings/oleObject260.bin"/><Relationship Id="rId20" Type="http://schemas.openxmlformats.org/officeDocument/2006/relationships/image" Target="../media/image237.wmf"/><Relationship Id="rId2" Type="http://schemas.openxmlformats.org/officeDocument/2006/relationships/image" Target="../media/image230.wmf"/><Relationship Id="rId19" Type="http://schemas.openxmlformats.org/officeDocument/2006/relationships/oleObject" Target="../embeddings/oleObject259.bin"/><Relationship Id="rId18" Type="http://schemas.openxmlformats.org/officeDocument/2006/relationships/oleObject" Target="../embeddings/oleObject258.bin"/><Relationship Id="rId17" Type="http://schemas.openxmlformats.org/officeDocument/2006/relationships/image" Target="../media/image236.wmf"/><Relationship Id="rId16" Type="http://schemas.openxmlformats.org/officeDocument/2006/relationships/oleObject" Target="../embeddings/oleObject257.bin"/><Relationship Id="rId15" Type="http://schemas.openxmlformats.org/officeDocument/2006/relationships/oleObject" Target="../embeddings/oleObject256.bin"/><Relationship Id="rId14" Type="http://schemas.openxmlformats.org/officeDocument/2006/relationships/image" Target="../media/image222.wmf"/><Relationship Id="rId13" Type="http://schemas.openxmlformats.org/officeDocument/2006/relationships/oleObject" Target="../embeddings/oleObject255.bin"/><Relationship Id="rId12" Type="http://schemas.openxmlformats.org/officeDocument/2006/relationships/image" Target="../media/image235.wmf"/><Relationship Id="rId11" Type="http://schemas.openxmlformats.org/officeDocument/2006/relationships/oleObject" Target="../embeddings/oleObject254.bin"/><Relationship Id="rId10" Type="http://schemas.openxmlformats.org/officeDocument/2006/relationships/image" Target="../media/image234.wmf"/><Relationship Id="rId1" Type="http://schemas.openxmlformats.org/officeDocument/2006/relationships/oleObject" Target="../embeddings/oleObject249.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270.bin"/><Relationship Id="rId8" Type="http://schemas.openxmlformats.org/officeDocument/2006/relationships/image" Target="../media/image242.wmf"/><Relationship Id="rId7" Type="http://schemas.openxmlformats.org/officeDocument/2006/relationships/oleObject" Target="../embeddings/oleObject269.bin"/><Relationship Id="rId6" Type="http://schemas.openxmlformats.org/officeDocument/2006/relationships/image" Target="../media/image241.wmf"/><Relationship Id="rId5" Type="http://schemas.openxmlformats.org/officeDocument/2006/relationships/oleObject" Target="../embeddings/oleObject268.bin"/><Relationship Id="rId4" Type="http://schemas.openxmlformats.org/officeDocument/2006/relationships/image" Target="../media/image240.wmf"/><Relationship Id="rId3" Type="http://schemas.openxmlformats.org/officeDocument/2006/relationships/oleObject" Target="../embeddings/oleObject267.bin"/><Relationship Id="rId29" Type="http://schemas.openxmlformats.org/officeDocument/2006/relationships/vmlDrawing" Target="../drawings/vmlDrawing44.vml"/><Relationship Id="rId28" Type="http://schemas.openxmlformats.org/officeDocument/2006/relationships/slideLayout" Target="../slideLayouts/slideLayout7.xml"/><Relationship Id="rId27" Type="http://schemas.openxmlformats.org/officeDocument/2006/relationships/oleObject" Target="../embeddings/oleObject283.bin"/><Relationship Id="rId26" Type="http://schemas.openxmlformats.org/officeDocument/2006/relationships/oleObject" Target="../embeddings/oleObject282.bin"/><Relationship Id="rId25" Type="http://schemas.openxmlformats.org/officeDocument/2006/relationships/oleObject" Target="../embeddings/oleObject281.bin"/><Relationship Id="rId24" Type="http://schemas.openxmlformats.org/officeDocument/2006/relationships/oleObject" Target="../embeddings/oleObject280.bin"/><Relationship Id="rId23" Type="http://schemas.openxmlformats.org/officeDocument/2006/relationships/oleObject" Target="../embeddings/oleObject279.bin"/><Relationship Id="rId22" Type="http://schemas.openxmlformats.org/officeDocument/2006/relationships/oleObject" Target="../embeddings/oleObject278.bin"/><Relationship Id="rId21" Type="http://schemas.openxmlformats.org/officeDocument/2006/relationships/oleObject" Target="../embeddings/oleObject277.bin"/><Relationship Id="rId20" Type="http://schemas.openxmlformats.org/officeDocument/2006/relationships/oleObject" Target="../embeddings/oleObject276.bin"/><Relationship Id="rId2" Type="http://schemas.openxmlformats.org/officeDocument/2006/relationships/image" Target="../media/image239.wmf"/><Relationship Id="rId19" Type="http://schemas.openxmlformats.org/officeDocument/2006/relationships/oleObject" Target="../embeddings/oleObject275.bin"/><Relationship Id="rId18" Type="http://schemas.openxmlformats.org/officeDocument/2006/relationships/image" Target="../media/image229.wmf"/><Relationship Id="rId17" Type="http://schemas.openxmlformats.org/officeDocument/2006/relationships/oleObject" Target="../embeddings/oleObject274.bin"/><Relationship Id="rId16" Type="http://schemas.openxmlformats.org/officeDocument/2006/relationships/image" Target="../media/image246.wmf"/><Relationship Id="rId15" Type="http://schemas.openxmlformats.org/officeDocument/2006/relationships/oleObject" Target="../embeddings/oleObject273.bin"/><Relationship Id="rId14" Type="http://schemas.openxmlformats.org/officeDocument/2006/relationships/image" Target="../media/image245.wmf"/><Relationship Id="rId13" Type="http://schemas.openxmlformats.org/officeDocument/2006/relationships/oleObject" Target="../embeddings/oleObject272.bin"/><Relationship Id="rId12" Type="http://schemas.openxmlformats.org/officeDocument/2006/relationships/image" Target="../media/image244.wmf"/><Relationship Id="rId11" Type="http://schemas.openxmlformats.org/officeDocument/2006/relationships/oleObject" Target="../embeddings/oleObject271.bin"/><Relationship Id="rId10" Type="http://schemas.openxmlformats.org/officeDocument/2006/relationships/image" Target="../media/image243.wmf"/><Relationship Id="rId1" Type="http://schemas.openxmlformats.org/officeDocument/2006/relationships/oleObject" Target="../embeddings/oleObject266.bin"/></Relationships>
</file>

<file path=ppt/slides/_rels/slide61.xml.rels><?xml version="1.0" encoding="UTF-8" standalone="yes"?>
<Relationships xmlns="http://schemas.openxmlformats.org/package/2006/relationships"><Relationship Id="rId9" Type="http://schemas.openxmlformats.org/officeDocument/2006/relationships/image" Target="../media/image251.wmf"/><Relationship Id="rId8" Type="http://schemas.openxmlformats.org/officeDocument/2006/relationships/oleObject" Target="../embeddings/oleObject287.bin"/><Relationship Id="rId7" Type="http://schemas.openxmlformats.org/officeDocument/2006/relationships/image" Target="../media/image250.wmf"/><Relationship Id="rId6" Type="http://schemas.openxmlformats.org/officeDocument/2006/relationships/oleObject" Target="../embeddings/oleObject286.bin"/><Relationship Id="rId5" Type="http://schemas.openxmlformats.org/officeDocument/2006/relationships/image" Target="../media/image249.wmf"/><Relationship Id="rId4" Type="http://schemas.openxmlformats.org/officeDocument/2006/relationships/oleObject" Target="../embeddings/oleObject285.bin"/><Relationship Id="rId3" Type="http://schemas.openxmlformats.org/officeDocument/2006/relationships/image" Target="../media/image248.wmf"/><Relationship Id="rId25" Type="http://schemas.openxmlformats.org/officeDocument/2006/relationships/vmlDrawing" Target="../drawings/vmlDrawing45.vml"/><Relationship Id="rId24" Type="http://schemas.openxmlformats.org/officeDocument/2006/relationships/slideLayout" Target="../slideLayouts/slideLayout7.xml"/><Relationship Id="rId23" Type="http://schemas.openxmlformats.org/officeDocument/2006/relationships/image" Target="../media/image258.png"/><Relationship Id="rId22" Type="http://schemas.openxmlformats.org/officeDocument/2006/relationships/image" Target="../media/image257.wmf"/><Relationship Id="rId21" Type="http://schemas.openxmlformats.org/officeDocument/2006/relationships/oleObject" Target="../embeddings/oleObject294.bin"/><Relationship Id="rId20" Type="http://schemas.openxmlformats.org/officeDocument/2006/relationships/image" Target="../media/image256.wmf"/><Relationship Id="rId2" Type="http://schemas.openxmlformats.org/officeDocument/2006/relationships/oleObject" Target="../embeddings/oleObject284.bin"/><Relationship Id="rId19" Type="http://schemas.openxmlformats.org/officeDocument/2006/relationships/oleObject" Target="../embeddings/oleObject293.bin"/><Relationship Id="rId18" Type="http://schemas.openxmlformats.org/officeDocument/2006/relationships/image" Target="../media/image255.wmf"/><Relationship Id="rId17" Type="http://schemas.openxmlformats.org/officeDocument/2006/relationships/oleObject" Target="../embeddings/oleObject292.bin"/><Relationship Id="rId16" Type="http://schemas.openxmlformats.org/officeDocument/2006/relationships/image" Target="../media/image254.wmf"/><Relationship Id="rId15" Type="http://schemas.openxmlformats.org/officeDocument/2006/relationships/oleObject" Target="../embeddings/oleObject291.bin"/><Relationship Id="rId14" Type="http://schemas.openxmlformats.org/officeDocument/2006/relationships/oleObject" Target="../embeddings/oleObject290.bin"/><Relationship Id="rId13" Type="http://schemas.openxmlformats.org/officeDocument/2006/relationships/image" Target="../media/image253.wmf"/><Relationship Id="rId12" Type="http://schemas.openxmlformats.org/officeDocument/2006/relationships/oleObject" Target="../embeddings/oleObject289.bin"/><Relationship Id="rId11" Type="http://schemas.openxmlformats.org/officeDocument/2006/relationships/image" Target="../media/image252.wmf"/><Relationship Id="rId10" Type="http://schemas.openxmlformats.org/officeDocument/2006/relationships/oleObject" Target="../embeddings/oleObject288.bin"/><Relationship Id="rId1" Type="http://schemas.openxmlformats.org/officeDocument/2006/relationships/image" Target="../media/image247.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299.bin"/><Relationship Id="rId8" Type="http://schemas.openxmlformats.org/officeDocument/2006/relationships/image" Target="../media/image262.wmf"/><Relationship Id="rId7" Type="http://schemas.openxmlformats.org/officeDocument/2006/relationships/oleObject" Target="../embeddings/oleObject298.bin"/><Relationship Id="rId6" Type="http://schemas.openxmlformats.org/officeDocument/2006/relationships/image" Target="../media/image261.wmf"/><Relationship Id="rId5" Type="http://schemas.openxmlformats.org/officeDocument/2006/relationships/oleObject" Target="../embeddings/oleObject297.bin"/><Relationship Id="rId4" Type="http://schemas.openxmlformats.org/officeDocument/2006/relationships/image" Target="../media/image260.wmf"/><Relationship Id="rId3" Type="http://schemas.openxmlformats.org/officeDocument/2006/relationships/oleObject" Target="../embeddings/oleObject296.bin"/><Relationship Id="rId24" Type="http://schemas.openxmlformats.org/officeDocument/2006/relationships/vmlDrawing" Target="../drawings/vmlDrawing46.vml"/><Relationship Id="rId23" Type="http://schemas.openxmlformats.org/officeDocument/2006/relationships/slideLayout" Target="../slideLayouts/slideLayout7.xml"/><Relationship Id="rId22" Type="http://schemas.openxmlformats.org/officeDocument/2006/relationships/image" Target="../media/image269.wmf"/><Relationship Id="rId21" Type="http://schemas.openxmlformats.org/officeDocument/2006/relationships/oleObject" Target="../embeddings/oleObject305.bin"/><Relationship Id="rId20" Type="http://schemas.openxmlformats.org/officeDocument/2006/relationships/image" Target="../media/image268.wmf"/><Relationship Id="rId2" Type="http://schemas.openxmlformats.org/officeDocument/2006/relationships/image" Target="../media/image259.wmf"/><Relationship Id="rId19" Type="http://schemas.openxmlformats.org/officeDocument/2006/relationships/oleObject" Target="../embeddings/oleObject304.bin"/><Relationship Id="rId18" Type="http://schemas.openxmlformats.org/officeDocument/2006/relationships/image" Target="../media/image267.wmf"/><Relationship Id="rId17" Type="http://schemas.openxmlformats.org/officeDocument/2006/relationships/oleObject" Target="../embeddings/oleObject303.bin"/><Relationship Id="rId16" Type="http://schemas.openxmlformats.org/officeDocument/2006/relationships/image" Target="../media/image266.wmf"/><Relationship Id="rId15" Type="http://schemas.openxmlformats.org/officeDocument/2006/relationships/oleObject" Target="../embeddings/oleObject302.bin"/><Relationship Id="rId14" Type="http://schemas.openxmlformats.org/officeDocument/2006/relationships/image" Target="../media/image265.wmf"/><Relationship Id="rId13" Type="http://schemas.openxmlformats.org/officeDocument/2006/relationships/oleObject" Target="../embeddings/oleObject301.bin"/><Relationship Id="rId12" Type="http://schemas.openxmlformats.org/officeDocument/2006/relationships/image" Target="../media/image264.wmf"/><Relationship Id="rId11" Type="http://schemas.openxmlformats.org/officeDocument/2006/relationships/oleObject" Target="../embeddings/oleObject300.bin"/><Relationship Id="rId10" Type="http://schemas.openxmlformats.org/officeDocument/2006/relationships/image" Target="../media/image263.wmf"/><Relationship Id="rId1" Type="http://schemas.openxmlformats.org/officeDocument/2006/relationships/oleObject" Target="../embeddings/oleObject295.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47.vml"/><Relationship Id="rId5" Type="http://schemas.openxmlformats.org/officeDocument/2006/relationships/slideLayout" Target="../slideLayouts/slideLayout2.xml"/><Relationship Id="rId4" Type="http://schemas.openxmlformats.org/officeDocument/2006/relationships/image" Target="../media/image271.wmf"/><Relationship Id="rId3" Type="http://schemas.openxmlformats.org/officeDocument/2006/relationships/oleObject" Target="../embeddings/oleObject307.bin"/><Relationship Id="rId2" Type="http://schemas.openxmlformats.org/officeDocument/2006/relationships/image" Target="../media/image270.wmf"/><Relationship Id="rId1" Type="http://schemas.openxmlformats.org/officeDocument/2006/relationships/oleObject" Target="../embeddings/oleObject306.bin"/></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2.png"/></Relationships>
</file>

<file path=ppt/slides/_rels/slide66.xml.rels><?xml version="1.0" encoding="UTF-8" standalone="yes"?>
<Relationships xmlns="http://schemas.openxmlformats.org/package/2006/relationships"><Relationship Id="rId7" Type="http://schemas.openxmlformats.org/officeDocument/2006/relationships/vmlDrawing" Target="../drawings/vmlDrawing48.v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74.wmf"/><Relationship Id="rId3" Type="http://schemas.openxmlformats.org/officeDocument/2006/relationships/oleObject" Target="../embeddings/oleObject309.bin"/><Relationship Id="rId2" Type="http://schemas.openxmlformats.org/officeDocument/2006/relationships/image" Target="../media/image273.wmf"/><Relationship Id="rId1" Type="http://schemas.openxmlformats.org/officeDocument/2006/relationships/oleObject" Target="../embeddings/oleObject308.bin"/></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7.xml"/><Relationship Id="rId4" Type="http://schemas.openxmlformats.org/officeDocument/2006/relationships/image" Target="../media/image276.wmf"/><Relationship Id="rId3" Type="http://schemas.openxmlformats.org/officeDocument/2006/relationships/oleObject" Target="../embeddings/oleObject311.bin"/><Relationship Id="rId2" Type="http://schemas.openxmlformats.org/officeDocument/2006/relationships/image" Target="../media/image275.wmf"/><Relationship Id="rId1" Type="http://schemas.openxmlformats.org/officeDocument/2006/relationships/oleObject" Target="../embeddings/oleObject310.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316.bin"/><Relationship Id="rId8" Type="http://schemas.openxmlformats.org/officeDocument/2006/relationships/image" Target="../media/image280.wmf"/><Relationship Id="rId7" Type="http://schemas.openxmlformats.org/officeDocument/2006/relationships/oleObject" Target="../embeddings/oleObject315.bin"/><Relationship Id="rId6" Type="http://schemas.openxmlformats.org/officeDocument/2006/relationships/image" Target="../media/image279.wmf"/><Relationship Id="rId5" Type="http://schemas.openxmlformats.org/officeDocument/2006/relationships/oleObject" Target="../embeddings/oleObject314.bin"/><Relationship Id="rId4" Type="http://schemas.openxmlformats.org/officeDocument/2006/relationships/image" Target="../media/image278.wmf"/><Relationship Id="rId3" Type="http://schemas.openxmlformats.org/officeDocument/2006/relationships/oleObject" Target="../embeddings/oleObject313.bin"/><Relationship Id="rId2" Type="http://schemas.openxmlformats.org/officeDocument/2006/relationships/image" Target="../media/image277.wmf"/><Relationship Id="rId16" Type="http://schemas.openxmlformats.org/officeDocument/2006/relationships/vmlDrawing" Target="../drawings/vmlDrawing50.vml"/><Relationship Id="rId15" Type="http://schemas.openxmlformats.org/officeDocument/2006/relationships/slideLayout" Target="../slideLayouts/slideLayout7.xml"/><Relationship Id="rId14" Type="http://schemas.openxmlformats.org/officeDocument/2006/relationships/oleObject" Target="../embeddings/oleObject320.bin"/><Relationship Id="rId13" Type="http://schemas.openxmlformats.org/officeDocument/2006/relationships/oleObject" Target="../embeddings/oleObject319.bin"/><Relationship Id="rId12" Type="http://schemas.openxmlformats.org/officeDocument/2006/relationships/oleObject" Target="../embeddings/oleObject318.bin"/><Relationship Id="rId11" Type="http://schemas.openxmlformats.org/officeDocument/2006/relationships/oleObject" Target="../embeddings/oleObject317.bin"/><Relationship Id="rId10" Type="http://schemas.openxmlformats.org/officeDocument/2006/relationships/image" Target="../media/image281.wmf"/><Relationship Id="rId1" Type="http://schemas.openxmlformats.org/officeDocument/2006/relationships/oleObject" Target="../embeddings/oleObject312.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325.bin"/><Relationship Id="rId8" Type="http://schemas.openxmlformats.org/officeDocument/2006/relationships/image" Target="../media/image280.wmf"/><Relationship Id="rId7" Type="http://schemas.openxmlformats.org/officeDocument/2006/relationships/oleObject" Target="../embeddings/oleObject324.bin"/><Relationship Id="rId6" Type="http://schemas.openxmlformats.org/officeDocument/2006/relationships/image" Target="../media/image278.wmf"/><Relationship Id="rId5" Type="http://schemas.openxmlformats.org/officeDocument/2006/relationships/oleObject" Target="../embeddings/oleObject323.bin"/><Relationship Id="rId4" Type="http://schemas.openxmlformats.org/officeDocument/2006/relationships/image" Target="../media/image279.wmf"/><Relationship Id="rId3" Type="http://schemas.openxmlformats.org/officeDocument/2006/relationships/oleObject" Target="../embeddings/oleObject322.bin"/><Relationship Id="rId2" Type="http://schemas.openxmlformats.org/officeDocument/2006/relationships/image" Target="../media/image277.wmf"/><Relationship Id="rId13" Type="http://schemas.openxmlformats.org/officeDocument/2006/relationships/vmlDrawing" Target="../drawings/vmlDrawing51.vml"/><Relationship Id="rId12" Type="http://schemas.openxmlformats.org/officeDocument/2006/relationships/slideLayout" Target="../slideLayouts/slideLayout7.xml"/><Relationship Id="rId11" Type="http://schemas.openxmlformats.org/officeDocument/2006/relationships/oleObject" Target="../embeddings/oleObject326.bin"/><Relationship Id="rId10" Type="http://schemas.openxmlformats.org/officeDocument/2006/relationships/image" Target="../media/image281.wmf"/><Relationship Id="rId1" Type="http://schemas.openxmlformats.org/officeDocument/2006/relationships/oleObject" Target="../embeddings/oleObject321.bin"/></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331.bin"/><Relationship Id="rId8" Type="http://schemas.openxmlformats.org/officeDocument/2006/relationships/image" Target="../media/image285.wmf"/><Relationship Id="rId7" Type="http://schemas.openxmlformats.org/officeDocument/2006/relationships/oleObject" Target="../embeddings/oleObject330.bin"/><Relationship Id="rId6" Type="http://schemas.openxmlformats.org/officeDocument/2006/relationships/image" Target="../media/image284.wmf"/><Relationship Id="rId5" Type="http://schemas.openxmlformats.org/officeDocument/2006/relationships/oleObject" Target="../embeddings/oleObject329.bin"/><Relationship Id="rId4" Type="http://schemas.openxmlformats.org/officeDocument/2006/relationships/image" Target="../media/image283.wmf"/><Relationship Id="rId3" Type="http://schemas.openxmlformats.org/officeDocument/2006/relationships/oleObject" Target="../embeddings/oleObject328.bin"/><Relationship Id="rId2" Type="http://schemas.openxmlformats.org/officeDocument/2006/relationships/image" Target="../media/image282.wmf"/><Relationship Id="rId14" Type="http://schemas.openxmlformats.org/officeDocument/2006/relationships/vmlDrawing" Target="../drawings/vmlDrawing52.vml"/><Relationship Id="rId13" Type="http://schemas.openxmlformats.org/officeDocument/2006/relationships/slideLayout" Target="../slideLayouts/slideLayout7.xml"/><Relationship Id="rId12" Type="http://schemas.openxmlformats.org/officeDocument/2006/relationships/image" Target="../media/image287.wmf"/><Relationship Id="rId11" Type="http://schemas.openxmlformats.org/officeDocument/2006/relationships/oleObject" Target="../embeddings/oleObject332.bin"/><Relationship Id="rId10" Type="http://schemas.openxmlformats.org/officeDocument/2006/relationships/image" Target="../media/image286.wmf"/><Relationship Id="rId1" Type="http://schemas.openxmlformats.org/officeDocument/2006/relationships/oleObject" Target="../embeddings/oleObject327.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337.bin"/><Relationship Id="rId8" Type="http://schemas.openxmlformats.org/officeDocument/2006/relationships/image" Target="../media/image281.wmf"/><Relationship Id="rId7" Type="http://schemas.openxmlformats.org/officeDocument/2006/relationships/oleObject" Target="../embeddings/oleObject336.bin"/><Relationship Id="rId6" Type="http://schemas.openxmlformats.org/officeDocument/2006/relationships/image" Target="../media/image280.wmf"/><Relationship Id="rId5" Type="http://schemas.openxmlformats.org/officeDocument/2006/relationships/oleObject" Target="../embeddings/oleObject335.bin"/><Relationship Id="rId4" Type="http://schemas.openxmlformats.org/officeDocument/2006/relationships/image" Target="../media/image279.wmf"/><Relationship Id="rId3" Type="http://schemas.openxmlformats.org/officeDocument/2006/relationships/oleObject" Target="../embeddings/oleObject334.bin"/><Relationship Id="rId20" Type="http://schemas.openxmlformats.org/officeDocument/2006/relationships/vmlDrawing" Target="../drawings/vmlDrawing53.vml"/><Relationship Id="rId2" Type="http://schemas.openxmlformats.org/officeDocument/2006/relationships/image" Target="../media/image278.wmf"/><Relationship Id="rId19" Type="http://schemas.openxmlformats.org/officeDocument/2006/relationships/slideLayout" Target="../slideLayouts/slideLayout7.xml"/><Relationship Id="rId18" Type="http://schemas.openxmlformats.org/officeDocument/2006/relationships/image" Target="../media/image291.wmf"/><Relationship Id="rId17" Type="http://schemas.openxmlformats.org/officeDocument/2006/relationships/oleObject" Target="../embeddings/oleObject342.bin"/><Relationship Id="rId16" Type="http://schemas.openxmlformats.org/officeDocument/2006/relationships/image" Target="../media/image290.wmf"/><Relationship Id="rId15" Type="http://schemas.openxmlformats.org/officeDocument/2006/relationships/oleObject" Target="../embeddings/oleObject341.bin"/><Relationship Id="rId14" Type="http://schemas.openxmlformats.org/officeDocument/2006/relationships/image" Target="../media/image289.wmf"/><Relationship Id="rId13" Type="http://schemas.openxmlformats.org/officeDocument/2006/relationships/oleObject" Target="../embeddings/oleObject340.bin"/><Relationship Id="rId12" Type="http://schemas.openxmlformats.org/officeDocument/2006/relationships/image" Target="../media/image288.wmf"/><Relationship Id="rId11" Type="http://schemas.openxmlformats.org/officeDocument/2006/relationships/oleObject" Target="../embeddings/oleObject339.bin"/><Relationship Id="rId10" Type="http://schemas.openxmlformats.org/officeDocument/2006/relationships/oleObject" Target="../embeddings/oleObject338.bin"/><Relationship Id="rId1" Type="http://schemas.openxmlformats.org/officeDocument/2006/relationships/oleObject" Target="../embeddings/oleObject333.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347.bin"/><Relationship Id="rId8" Type="http://schemas.openxmlformats.org/officeDocument/2006/relationships/image" Target="../media/image295.wmf"/><Relationship Id="rId7" Type="http://schemas.openxmlformats.org/officeDocument/2006/relationships/oleObject" Target="../embeddings/oleObject346.bin"/><Relationship Id="rId6" Type="http://schemas.openxmlformats.org/officeDocument/2006/relationships/image" Target="../media/image294.wmf"/><Relationship Id="rId5" Type="http://schemas.openxmlformats.org/officeDocument/2006/relationships/oleObject" Target="../embeddings/oleObject345.bin"/><Relationship Id="rId4" Type="http://schemas.openxmlformats.org/officeDocument/2006/relationships/image" Target="../media/image293.wmf"/><Relationship Id="rId3" Type="http://schemas.openxmlformats.org/officeDocument/2006/relationships/oleObject" Target="../embeddings/oleObject344.bin"/><Relationship Id="rId27" Type="http://schemas.openxmlformats.org/officeDocument/2006/relationships/vmlDrawing" Target="../drawings/vmlDrawing54.vml"/><Relationship Id="rId26" Type="http://schemas.openxmlformats.org/officeDocument/2006/relationships/slideLayout" Target="../slideLayouts/slideLayout7.xml"/><Relationship Id="rId25" Type="http://schemas.openxmlformats.org/officeDocument/2006/relationships/image" Target="../media/image303.wmf"/><Relationship Id="rId24" Type="http://schemas.openxmlformats.org/officeDocument/2006/relationships/oleObject" Target="../embeddings/oleObject355.bin"/><Relationship Id="rId23" Type="http://schemas.openxmlformats.org/officeDocument/2006/relationships/image" Target="../media/image302.wmf"/><Relationship Id="rId22" Type="http://schemas.openxmlformats.org/officeDocument/2006/relationships/oleObject" Target="../embeddings/oleObject354.bin"/><Relationship Id="rId21" Type="http://schemas.openxmlformats.org/officeDocument/2006/relationships/image" Target="../media/image301.wmf"/><Relationship Id="rId20" Type="http://schemas.openxmlformats.org/officeDocument/2006/relationships/oleObject" Target="../embeddings/oleObject353.bin"/><Relationship Id="rId2" Type="http://schemas.openxmlformats.org/officeDocument/2006/relationships/image" Target="../media/image292.wmf"/><Relationship Id="rId19" Type="http://schemas.openxmlformats.org/officeDocument/2006/relationships/image" Target="../media/image300.wmf"/><Relationship Id="rId18" Type="http://schemas.openxmlformats.org/officeDocument/2006/relationships/oleObject" Target="../embeddings/oleObject352.bin"/><Relationship Id="rId17" Type="http://schemas.openxmlformats.org/officeDocument/2006/relationships/image" Target="../media/image299.wmf"/><Relationship Id="rId16" Type="http://schemas.openxmlformats.org/officeDocument/2006/relationships/oleObject" Target="../embeddings/oleObject351.bin"/><Relationship Id="rId15" Type="http://schemas.openxmlformats.org/officeDocument/2006/relationships/oleObject" Target="../embeddings/oleObject350.bin"/><Relationship Id="rId14" Type="http://schemas.openxmlformats.org/officeDocument/2006/relationships/image" Target="../media/image298.wmf"/><Relationship Id="rId13" Type="http://schemas.openxmlformats.org/officeDocument/2006/relationships/oleObject" Target="../embeddings/oleObject349.bin"/><Relationship Id="rId12" Type="http://schemas.openxmlformats.org/officeDocument/2006/relationships/image" Target="../media/image297.wmf"/><Relationship Id="rId11" Type="http://schemas.openxmlformats.org/officeDocument/2006/relationships/oleObject" Target="../embeddings/oleObject348.bin"/><Relationship Id="rId10" Type="http://schemas.openxmlformats.org/officeDocument/2006/relationships/image" Target="../media/image296.wmf"/><Relationship Id="rId1" Type="http://schemas.openxmlformats.org/officeDocument/2006/relationships/oleObject" Target="../embeddings/oleObject343.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vmlDrawing" Target="../drawings/vmlDrawing55.vml"/><Relationship Id="rId7" Type="http://schemas.openxmlformats.org/officeDocument/2006/relationships/slideLayout" Target="../slideLayouts/slideLayout7.xml"/><Relationship Id="rId6" Type="http://schemas.openxmlformats.org/officeDocument/2006/relationships/image" Target="../media/image306.wmf"/><Relationship Id="rId5" Type="http://schemas.openxmlformats.org/officeDocument/2006/relationships/oleObject" Target="../embeddings/oleObject358.bin"/><Relationship Id="rId4" Type="http://schemas.openxmlformats.org/officeDocument/2006/relationships/image" Target="../media/image305.wmf"/><Relationship Id="rId3" Type="http://schemas.openxmlformats.org/officeDocument/2006/relationships/oleObject" Target="../embeddings/oleObject357.bin"/><Relationship Id="rId2" Type="http://schemas.openxmlformats.org/officeDocument/2006/relationships/image" Target="../media/image304.wmf"/><Relationship Id="rId1" Type="http://schemas.openxmlformats.org/officeDocument/2006/relationships/oleObject" Target="../embeddings/oleObject356.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22.xml"/></Relationships>
</file>

<file path=ppt/slides/_rels/slide80.xml.rels><?xml version="1.0" encoding="UTF-8" standalone="yes"?>
<Relationships xmlns="http://schemas.openxmlformats.org/package/2006/relationships"><Relationship Id="rId9" Type="http://schemas.openxmlformats.org/officeDocument/2006/relationships/oleObject" Target="../embeddings/oleObject363.bin"/><Relationship Id="rId8" Type="http://schemas.openxmlformats.org/officeDocument/2006/relationships/image" Target="../media/image310.wmf"/><Relationship Id="rId7" Type="http://schemas.openxmlformats.org/officeDocument/2006/relationships/oleObject" Target="../embeddings/oleObject362.bin"/><Relationship Id="rId6" Type="http://schemas.openxmlformats.org/officeDocument/2006/relationships/image" Target="../media/image309.wmf"/><Relationship Id="rId5" Type="http://schemas.openxmlformats.org/officeDocument/2006/relationships/oleObject" Target="../embeddings/oleObject361.bin"/><Relationship Id="rId4" Type="http://schemas.openxmlformats.org/officeDocument/2006/relationships/image" Target="../media/image308.wmf"/><Relationship Id="rId3" Type="http://schemas.openxmlformats.org/officeDocument/2006/relationships/oleObject" Target="../embeddings/oleObject360.bin"/><Relationship Id="rId2" Type="http://schemas.openxmlformats.org/officeDocument/2006/relationships/image" Target="../media/image307.wmf"/><Relationship Id="rId14" Type="http://schemas.openxmlformats.org/officeDocument/2006/relationships/vmlDrawing" Target="../drawings/vmlDrawing56.vml"/><Relationship Id="rId13" Type="http://schemas.openxmlformats.org/officeDocument/2006/relationships/slideLayout" Target="../slideLayouts/slideLayout7.xml"/><Relationship Id="rId12" Type="http://schemas.openxmlformats.org/officeDocument/2006/relationships/image" Target="../media/image312.wmf"/><Relationship Id="rId11" Type="http://schemas.openxmlformats.org/officeDocument/2006/relationships/oleObject" Target="../embeddings/oleObject364.bin"/><Relationship Id="rId10" Type="http://schemas.openxmlformats.org/officeDocument/2006/relationships/image" Target="../media/image311.wmf"/><Relationship Id="rId1" Type="http://schemas.openxmlformats.org/officeDocument/2006/relationships/oleObject" Target="../embeddings/oleObject359.bin"/></Relationships>
</file>

<file path=ppt/slides/_rels/slide81.xml.rels><?xml version="1.0" encoding="UTF-8" standalone="yes"?>
<Relationships xmlns="http://schemas.openxmlformats.org/package/2006/relationships"><Relationship Id="rId7" Type="http://schemas.openxmlformats.org/officeDocument/2006/relationships/vmlDrawing" Target="../drawings/vmlDrawing57.vml"/><Relationship Id="rId6" Type="http://schemas.openxmlformats.org/officeDocument/2006/relationships/slideLayout" Target="../slideLayouts/slideLayout7.xml"/><Relationship Id="rId5" Type="http://schemas.openxmlformats.org/officeDocument/2006/relationships/image" Target="../media/image315.jpeg"/><Relationship Id="rId4" Type="http://schemas.openxmlformats.org/officeDocument/2006/relationships/image" Target="../media/image314.wmf"/><Relationship Id="rId3" Type="http://schemas.openxmlformats.org/officeDocument/2006/relationships/oleObject" Target="../embeddings/oleObject366.bin"/><Relationship Id="rId2" Type="http://schemas.openxmlformats.org/officeDocument/2006/relationships/image" Target="../media/image313.wmf"/><Relationship Id="rId1" Type="http://schemas.openxmlformats.org/officeDocument/2006/relationships/oleObject" Target="../embeddings/oleObject365.bin"/></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371.bin"/><Relationship Id="rId8" Type="http://schemas.openxmlformats.org/officeDocument/2006/relationships/image" Target="../media/image319.wmf"/><Relationship Id="rId7" Type="http://schemas.openxmlformats.org/officeDocument/2006/relationships/oleObject" Target="../embeddings/oleObject370.bin"/><Relationship Id="rId6" Type="http://schemas.openxmlformats.org/officeDocument/2006/relationships/image" Target="../media/image318.wmf"/><Relationship Id="rId5" Type="http://schemas.openxmlformats.org/officeDocument/2006/relationships/oleObject" Target="../embeddings/oleObject369.bin"/><Relationship Id="rId4" Type="http://schemas.openxmlformats.org/officeDocument/2006/relationships/image" Target="../media/image317.wmf"/><Relationship Id="rId3" Type="http://schemas.openxmlformats.org/officeDocument/2006/relationships/oleObject" Target="../embeddings/oleObject368.bin"/><Relationship Id="rId2" Type="http://schemas.openxmlformats.org/officeDocument/2006/relationships/image" Target="../media/image316.wmf"/><Relationship Id="rId15" Type="http://schemas.openxmlformats.org/officeDocument/2006/relationships/vmlDrawing" Target="../drawings/vmlDrawing58.vml"/><Relationship Id="rId14" Type="http://schemas.openxmlformats.org/officeDocument/2006/relationships/slideLayout" Target="../slideLayouts/slideLayout7.xml"/><Relationship Id="rId13" Type="http://schemas.openxmlformats.org/officeDocument/2006/relationships/image" Target="../media/image321.wmf"/><Relationship Id="rId12" Type="http://schemas.openxmlformats.org/officeDocument/2006/relationships/oleObject" Target="../embeddings/oleObject373.bin"/><Relationship Id="rId11" Type="http://schemas.openxmlformats.org/officeDocument/2006/relationships/image" Target="../media/image320.wmf"/><Relationship Id="rId10" Type="http://schemas.openxmlformats.org/officeDocument/2006/relationships/oleObject" Target="../embeddings/oleObject372.bin"/><Relationship Id="rId1" Type="http://schemas.openxmlformats.org/officeDocument/2006/relationships/oleObject" Target="../embeddings/oleObject367.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378.bin"/><Relationship Id="rId8" Type="http://schemas.openxmlformats.org/officeDocument/2006/relationships/image" Target="../media/image325.wmf"/><Relationship Id="rId7" Type="http://schemas.openxmlformats.org/officeDocument/2006/relationships/oleObject" Target="../embeddings/oleObject377.bin"/><Relationship Id="rId6" Type="http://schemas.openxmlformats.org/officeDocument/2006/relationships/image" Target="../media/image324.wmf"/><Relationship Id="rId5" Type="http://schemas.openxmlformats.org/officeDocument/2006/relationships/oleObject" Target="../embeddings/oleObject376.bin"/><Relationship Id="rId4" Type="http://schemas.openxmlformats.org/officeDocument/2006/relationships/image" Target="../media/image323.wmf"/><Relationship Id="rId3" Type="http://schemas.openxmlformats.org/officeDocument/2006/relationships/oleObject" Target="../embeddings/oleObject375.bin"/><Relationship Id="rId20" Type="http://schemas.openxmlformats.org/officeDocument/2006/relationships/vmlDrawing" Target="../drawings/vmlDrawing59.vml"/><Relationship Id="rId2" Type="http://schemas.openxmlformats.org/officeDocument/2006/relationships/image" Target="../media/image322.wmf"/><Relationship Id="rId19" Type="http://schemas.openxmlformats.org/officeDocument/2006/relationships/slideLayout" Target="../slideLayouts/slideLayout7.xml"/><Relationship Id="rId18" Type="http://schemas.openxmlformats.org/officeDocument/2006/relationships/image" Target="../media/image330.wmf"/><Relationship Id="rId17" Type="http://schemas.openxmlformats.org/officeDocument/2006/relationships/oleObject" Target="../embeddings/oleObject382.bin"/><Relationship Id="rId16" Type="http://schemas.openxmlformats.org/officeDocument/2006/relationships/image" Target="../media/image329.wmf"/><Relationship Id="rId15" Type="http://schemas.openxmlformats.org/officeDocument/2006/relationships/oleObject" Target="../embeddings/oleObject381.bin"/><Relationship Id="rId14" Type="http://schemas.openxmlformats.org/officeDocument/2006/relationships/image" Target="../media/image328.wmf"/><Relationship Id="rId13" Type="http://schemas.openxmlformats.org/officeDocument/2006/relationships/oleObject" Target="../embeddings/oleObject380.bin"/><Relationship Id="rId12" Type="http://schemas.openxmlformats.org/officeDocument/2006/relationships/image" Target="../media/image327.wmf"/><Relationship Id="rId11" Type="http://schemas.openxmlformats.org/officeDocument/2006/relationships/oleObject" Target="../embeddings/oleObject379.bin"/><Relationship Id="rId10" Type="http://schemas.openxmlformats.org/officeDocument/2006/relationships/image" Target="../media/image326.wmf"/><Relationship Id="rId1" Type="http://schemas.openxmlformats.org/officeDocument/2006/relationships/oleObject" Target="../embeddings/oleObject374.bin"/></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387.bin"/><Relationship Id="rId8" Type="http://schemas.openxmlformats.org/officeDocument/2006/relationships/image" Target="../media/image334.wmf"/><Relationship Id="rId7" Type="http://schemas.openxmlformats.org/officeDocument/2006/relationships/oleObject" Target="../embeddings/oleObject386.bin"/><Relationship Id="rId6" Type="http://schemas.openxmlformats.org/officeDocument/2006/relationships/image" Target="../media/image333.wmf"/><Relationship Id="rId5" Type="http://schemas.openxmlformats.org/officeDocument/2006/relationships/oleObject" Target="../embeddings/oleObject385.bin"/><Relationship Id="rId4" Type="http://schemas.openxmlformats.org/officeDocument/2006/relationships/image" Target="../media/image332.wmf"/><Relationship Id="rId3" Type="http://schemas.openxmlformats.org/officeDocument/2006/relationships/oleObject" Target="../embeddings/oleObject384.bin"/><Relationship Id="rId20" Type="http://schemas.openxmlformats.org/officeDocument/2006/relationships/vmlDrawing" Target="../drawings/vmlDrawing60.vml"/><Relationship Id="rId2" Type="http://schemas.openxmlformats.org/officeDocument/2006/relationships/image" Target="../media/image331.wmf"/><Relationship Id="rId19" Type="http://schemas.openxmlformats.org/officeDocument/2006/relationships/slideLayout" Target="../slideLayouts/slideLayout7.xml"/><Relationship Id="rId18" Type="http://schemas.openxmlformats.org/officeDocument/2006/relationships/image" Target="../media/image339.wmf"/><Relationship Id="rId17" Type="http://schemas.openxmlformats.org/officeDocument/2006/relationships/oleObject" Target="../embeddings/oleObject391.bin"/><Relationship Id="rId16" Type="http://schemas.openxmlformats.org/officeDocument/2006/relationships/image" Target="../media/image338.wmf"/><Relationship Id="rId15" Type="http://schemas.openxmlformats.org/officeDocument/2006/relationships/oleObject" Target="../embeddings/oleObject390.bin"/><Relationship Id="rId14" Type="http://schemas.openxmlformats.org/officeDocument/2006/relationships/image" Target="../media/image337.wmf"/><Relationship Id="rId13" Type="http://schemas.openxmlformats.org/officeDocument/2006/relationships/oleObject" Target="../embeddings/oleObject389.bin"/><Relationship Id="rId12" Type="http://schemas.openxmlformats.org/officeDocument/2006/relationships/image" Target="../media/image336.wmf"/><Relationship Id="rId11" Type="http://schemas.openxmlformats.org/officeDocument/2006/relationships/oleObject" Target="../embeddings/oleObject388.bin"/><Relationship Id="rId10" Type="http://schemas.openxmlformats.org/officeDocument/2006/relationships/image" Target="../media/image335.wmf"/><Relationship Id="rId1" Type="http://schemas.openxmlformats.org/officeDocument/2006/relationships/oleObject" Target="../embeddings/oleObject383.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61.vml"/><Relationship Id="rId3" Type="http://schemas.openxmlformats.org/officeDocument/2006/relationships/slideLayout" Target="../slideLayouts/slideLayout7.xml"/><Relationship Id="rId2" Type="http://schemas.openxmlformats.org/officeDocument/2006/relationships/image" Target="../media/image340.wmf"/><Relationship Id="rId1" Type="http://schemas.openxmlformats.org/officeDocument/2006/relationships/oleObject" Target="../embeddings/oleObject392.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62.vml"/><Relationship Id="rId3" Type="http://schemas.openxmlformats.org/officeDocument/2006/relationships/slideLayout" Target="../slideLayouts/slideLayout7.xml"/><Relationship Id="rId2" Type="http://schemas.openxmlformats.org/officeDocument/2006/relationships/image" Target="../media/image341.wmf"/><Relationship Id="rId1" Type="http://schemas.openxmlformats.org/officeDocument/2006/relationships/oleObject" Target="../embeddings/oleObject393.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398.bin"/><Relationship Id="rId8" Type="http://schemas.openxmlformats.org/officeDocument/2006/relationships/image" Target="../media/image345.wmf"/><Relationship Id="rId7" Type="http://schemas.openxmlformats.org/officeDocument/2006/relationships/oleObject" Target="../embeddings/oleObject397.bin"/><Relationship Id="rId6" Type="http://schemas.openxmlformats.org/officeDocument/2006/relationships/image" Target="../media/image344.wmf"/><Relationship Id="rId5" Type="http://schemas.openxmlformats.org/officeDocument/2006/relationships/oleObject" Target="../embeddings/oleObject396.bin"/><Relationship Id="rId4" Type="http://schemas.openxmlformats.org/officeDocument/2006/relationships/image" Target="../media/image343.wmf"/><Relationship Id="rId3" Type="http://schemas.openxmlformats.org/officeDocument/2006/relationships/oleObject" Target="../embeddings/oleObject395.bin"/><Relationship Id="rId2" Type="http://schemas.openxmlformats.org/officeDocument/2006/relationships/image" Target="../media/image342.wmf"/><Relationship Id="rId12" Type="http://schemas.openxmlformats.org/officeDocument/2006/relationships/vmlDrawing" Target="../drawings/vmlDrawing63.vml"/><Relationship Id="rId11" Type="http://schemas.openxmlformats.org/officeDocument/2006/relationships/slideLayout" Target="../slideLayouts/slideLayout7.xml"/><Relationship Id="rId10" Type="http://schemas.openxmlformats.org/officeDocument/2006/relationships/image" Target="../media/image346.wmf"/><Relationship Id="rId1" Type="http://schemas.openxmlformats.org/officeDocument/2006/relationships/oleObject" Target="../embeddings/oleObject394.bin"/></Relationships>
</file>

<file path=ppt/slides/_rels/slide8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50.wmf"/><Relationship Id="rId7" Type="http://schemas.openxmlformats.org/officeDocument/2006/relationships/oleObject" Target="../embeddings/oleObject402.bin"/><Relationship Id="rId6" Type="http://schemas.openxmlformats.org/officeDocument/2006/relationships/image" Target="../media/image349.wmf"/><Relationship Id="rId5" Type="http://schemas.openxmlformats.org/officeDocument/2006/relationships/oleObject" Target="../embeddings/oleObject401.bin"/><Relationship Id="rId4" Type="http://schemas.openxmlformats.org/officeDocument/2006/relationships/image" Target="../media/image348.wmf"/><Relationship Id="rId3" Type="http://schemas.openxmlformats.org/officeDocument/2006/relationships/oleObject" Target="../embeddings/oleObject400.bin"/><Relationship Id="rId2" Type="http://schemas.openxmlformats.org/officeDocument/2006/relationships/image" Target="../media/image347.wmf"/><Relationship Id="rId10" Type="http://schemas.openxmlformats.org/officeDocument/2006/relationships/vmlDrawing" Target="../drawings/vmlDrawing64.vml"/><Relationship Id="rId1" Type="http://schemas.openxmlformats.org/officeDocument/2006/relationships/oleObject" Target="../embeddings/oleObject399.bin"/></Relationships>
</file>

<file path=ppt/slides/_rels/slide89.xml.rels><?xml version="1.0" encoding="UTF-8" standalone="yes"?>
<Relationships xmlns="http://schemas.openxmlformats.org/package/2006/relationships"><Relationship Id="rId6" Type="http://schemas.openxmlformats.org/officeDocument/2006/relationships/vmlDrawing" Target="../drawings/vmlDrawing65.vml"/><Relationship Id="rId5" Type="http://schemas.openxmlformats.org/officeDocument/2006/relationships/slideLayout" Target="../slideLayouts/slideLayout7.xml"/><Relationship Id="rId4" Type="http://schemas.openxmlformats.org/officeDocument/2006/relationships/image" Target="../media/image352.wmf"/><Relationship Id="rId3" Type="http://schemas.openxmlformats.org/officeDocument/2006/relationships/oleObject" Target="../embeddings/oleObject404.bin"/><Relationship Id="rId2" Type="http://schemas.openxmlformats.org/officeDocument/2006/relationships/image" Target="../media/image351.wmf"/><Relationship Id="rId1" Type="http://schemas.openxmlformats.org/officeDocument/2006/relationships/oleObject" Target="../embeddings/oleObject40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5"/>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3075" name="Rectangle 2"/>
          <p:cNvSpPr/>
          <p:nvPr/>
        </p:nvSpPr>
        <p:spPr>
          <a:xfrm>
            <a:off x="2843213" y="3789363"/>
            <a:ext cx="48768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zh-CN" sz="4400" b="1" dirty="0">
                <a:solidFill>
                  <a:schemeClr val="accent2"/>
                </a:solidFill>
                <a:latin typeface="楷体_GB2312" pitchFamily="49" charset="-122"/>
                <a:ea typeface="楷体_GB2312" pitchFamily="49" charset="-122"/>
              </a:rPr>
              <a:t>信号与系统</a:t>
            </a:r>
            <a:endParaRPr lang="zh-CN" altLang="en-US" sz="4400" b="1" dirty="0">
              <a:solidFill>
                <a:schemeClr val="accent2"/>
              </a:solidFill>
              <a:latin typeface="楷体_GB2312" pitchFamily="49" charset="-122"/>
              <a:ea typeface="楷体_GB2312" pitchFamily="49" charset="-122"/>
            </a:endParaRPr>
          </a:p>
        </p:txBody>
      </p:sp>
      <p:sp>
        <p:nvSpPr>
          <p:cNvPr id="3076" name="Rectangle 3"/>
          <p:cNvSpPr/>
          <p:nvPr/>
        </p:nvSpPr>
        <p:spPr>
          <a:xfrm>
            <a:off x="1042988" y="2133600"/>
            <a:ext cx="6985000" cy="1341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5000" b="1" dirty="0"/>
              <a:t>Signals  and  Systems</a:t>
            </a:r>
            <a:endParaRPr lang="en-US" altLang="zh-CN" sz="5000" b="1" dirty="0"/>
          </a:p>
          <a:p>
            <a:pPr marL="0" lvl="0" indent="0" algn="r">
              <a:spcBef>
                <a:spcPct val="0"/>
              </a:spcBef>
              <a:buNone/>
            </a:pPr>
            <a:r>
              <a:rPr lang="en-US" altLang="zh-CN" dirty="0"/>
              <a:t>A.V. OPPENHEIM, </a:t>
            </a:r>
            <a:r>
              <a:rPr lang="en-US" altLang="zh-CN" i="1" dirty="0"/>
              <a:t>et al.</a:t>
            </a:r>
            <a:endParaRPr lang="en-US" altLang="zh-CN"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2291"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2292" name="Rectangle 4"/>
          <p:cNvSpPr/>
          <p:nvPr/>
        </p:nvSpPr>
        <p:spPr>
          <a:xfrm>
            <a:off x="357188" y="2000250"/>
            <a:ext cx="8532812" cy="4354513"/>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ts val="600"/>
              </a:spcBef>
              <a:spcAft>
                <a:spcPts val="600"/>
              </a:spcAft>
              <a:buNone/>
            </a:pPr>
            <a:r>
              <a:rPr lang="en-US" altLang="zh-CN" sz="2800" b="1" u="sng" dirty="0">
                <a:solidFill>
                  <a:srgbClr val="000066"/>
                </a:solidFill>
                <a:ea typeface="楷体_GB2312" pitchFamily="49" charset="-122"/>
              </a:rPr>
              <a:t>a process of signals, in which input signals are transformed into output signals </a:t>
            </a:r>
            <a:endParaRPr lang="en-US" altLang="zh-CN" sz="2800" b="1" u="sng" dirty="0">
              <a:solidFill>
                <a:srgbClr val="000066"/>
              </a:solidFill>
              <a:ea typeface="楷体_GB2312" pitchFamily="49" charset="-122"/>
            </a:endParaRPr>
          </a:p>
          <a:p>
            <a:pPr marL="0" lvl="0" indent="0" eaLnBrk="1" hangingPunct="1">
              <a:spcBef>
                <a:spcPts val="600"/>
              </a:spcBef>
              <a:spcAft>
                <a:spcPts val="600"/>
              </a:spcAft>
              <a:buNone/>
            </a:pPr>
            <a:r>
              <a:rPr lang="zh-CN" altLang="en-US" sz="2800" b="1" u="sng" dirty="0">
                <a:solidFill>
                  <a:srgbClr val="C00000"/>
                </a:solidFill>
                <a:latin typeface="黑体" panose="02010609060101010101" pitchFamily="49" charset="-122"/>
                <a:ea typeface="黑体" panose="02010609060101010101" pitchFamily="49" charset="-122"/>
              </a:rPr>
              <a:t>系统：实现输入信号转化为输出信号的处理</a:t>
            </a:r>
            <a:endParaRPr lang="zh-CN" altLang="en-US" sz="2800" b="1" u="sng" dirty="0">
              <a:solidFill>
                <a:srgbClr val="C00000"/>
              </a:solidFill>
              <a:latin typeface="黑体" panose="02010609060101010101" pitchFamily="49" charset="-122"/>
              <a:ea typeface="黑体" panose="02010609060101010101" pitchFamily="49" charset="-122"/>
            </a:endParaRPr>
          </a:p>
          <a:p>
            <a:pPr marL="0" lvl="0" indent="0" eaLnBrk="1" hangingPunct="1">
              <a:spcBef>
                <a:spcPts val="600"/>
              </a:spcBef>
              <a:spcAft>
                <a:spcPts val="600"/>
              </a:spcAft>
              <a:buNone/>
            </a:pPr>
            <a:r>
              <a:rPr lang="zh-CN" altLang="en-US" sz="2800" b="1" dirty="0">
                <a:solidFill>
                  <a:srgbClr val="000066"/>
                </a:solidFill>
                <a:ea typeface="楷体_GB2312" pitchFamily="49" charset="-122"/>
              </a:rPr>
              <a:t>       各种系统：通信系统、导航、定位跟踪、自动化、计算机、</a:t>
            </a:r>
            <a:r>
              <a:rPr lang="en-US" altLang="zh-CN" sz="2800" b="1" dirty="0">
                <a:solidFill>
                  <a:srgbClr val="000066"/>
                </a:solidFill>
                <a:ea typeface="楷体_GB2312" pitchFamily="49" charset="-122"/>
              </a:rPr>
              <a:t>Internet</a:t>
            </a:r>
            <a:r>
              <a:rPr lang="zh-CN" altLang="en-US" sz="2800" b="1" dirty="0">
                <a:solidFill>
                  <a:srgbClr val="000066"/>
                </a:solidFill>
                <a:ea typeface="楷体_GB2312" pitchFamily="49" charset="-122"/>
              </a:rPr>
              <a:t>、电力系统</a:t>
            </a:r>
            <a:r>
              <a:rPr lang="en-US" altLang="zh-CN" sz="2800" b="1" dirty="0">
                <a:solidFill>
                  <a:srgbClr val="000066"/>
                </a:solidFill>
                <a:ea typeface="楷体_GB2312" pitchFamily="49" charset="-122"/>
              </a:rPr>
              <a:t>……</a:t>
            </a:r>
            <a:r>
              <a:rPr lang="zh-CN" altLang="en-US" sz="2800" b="1" dirty="0">
                <a:solidFill>
                  <a:srgbClr val="000066"/>
                </a:solidFill>
                <a:ea typeface="楷体_GB2312" pitchFamily="49" charset="-122"/>
              </a:rPr>
              <a:t>消化系统、决策系统；小到</a:t>
            </a:r>
            <a:r>
              <a:rPr lang="en-US" altLang="zh-CN" sz="2800" b="1" dirty="0">
                <a:solidFill>
                  <a:srgbClr val="000066"/>
                </a:solidFill>
                <a:ea typeface="楷体_GB2312" pitchFamily="49" charset="-122"/>
              </a:rPr>
              <a:t>1</a:t>
            </a:r>
            <a:r>
              <a:rPr lang="zh-CN" altLang="en-US" sz="2800" b="1" dirty="0">
                <a:solidFill>
                  <a:srgbClr val="000066"/>
                </a:solidFill>
                <a:ea typeface="楷体_GB2312" pitchFamily="49" charset="-122"/>
              </a:rPr>
              <a:t>个电阻、细胞或基本粒子，大到人体、全球通信网、宇宙。</a:t>
            </a:r>
            <a:endParaRPr lang="zh-CN" altLang="en-US" sz="2800" b="1" dirty="0">
              <a:solidFill>
                <a:srgbClr val="000066"/>
              </a:solidFill>
              <a:ea typeface="楷体_GB2312" pitchFamily="49" charset="-122"/>
            </a:endParaRPr>
          </a:p>
          <a:p>
            <a:pPr marL="0" lvl="0" indent="0" eaLnBrk="1" hangingPunct="1">
              <a:spcBef>
                <a:spcPct val="0"/>
              </a:spcBef>
              <a:buNone/>
            </a:pPr>
            <a:r>
              <a:rPr lang="zh-CN" altLang="en-US" sz="2800" b="1" dirty="0">
                <a:solidFill>
                  <a:srgbClr val="000066"/>
                </a:solidFill>
                <a:ea typeface="楷体_GB2312" pitchFamily="49" charset="-122"/>
              </a:rPr>
              <a:t>        所有的系统总是</a:t>
            </a:r>
            <a:r>
              <a:rPr lang="zh-CN" altLang="en-US" sz="2800" b="1" dirty="0">
                <a:solidFill>
                  <a:srgbClr val="C00000"/>
                </a:solidFill>
                <a:latin typeface="黑体" panose="02010609060101010101" pitchFamily="49" charset="-122"/>
                <a:ea typeface="黑体" panose="02010609060101010101" pitchFamily="49" charset="-122"/>
              </a:rPr>
              <a:t>对施加于它的信号作出响应，产生出另外的信号</a:t>
            </a:r>
            <a:r>
              <a:rPr lang="zh-CN" altLang="en-US" sz="2800" b="1" dirty="0">
                <a:solidFill>
                  <a:srgbClr val="000066"/>
                </a:solidFill>
                <a:ea typeface="楷体_GB2312" pitchFamily="49" charset="-122"/>
              </a:rPr>
              <a:t>。</a:t>
            </a:r>
            <a:endParaRPr lang="zh-CN" altLang="en-US" sz="2800" b="1" dirty="0">
              <a:solidFill>
                <a:srgbClr val="000066"/>
              </a:solidFill>
              <a:ea typeface="楷体_GB2312" pitchFamily="49" charset="-122"/>
            </a:endParaRPr>
          </a:p>
        </p:txBody>
      </p:sp>
      <p:sp>
        <p:nvSpPr>
          <p:cNvPr id="12293" name="Rectangle 5"/>
          <p:cNvSpPr/>
          <p:nvPr>
            <p:ph type="title"/>
          </p:nvPr>
        </p:nvSpPr>
        <p:spPr>
          <a:xfrm>
            <a:off x="468313" y="836613"/>
            <a:ext cx="8229600" cy="949325"/>
          </a:xfrm>
          <a:solidFill>
            <a:schemeClr val="bg1">
              <a:alpha val="100000"/>
            </a:schemeClr>
          </a:solidFill>
        </p:spPr>
        <p:txBody>
          <a:bodyPr vert="horz" wrap="square" lIns="91440" tIns="45720" rIns="91440" bIns="45720" anchor="ctr" anchorCtr="0"/>
          <a:p>
            <a:pPr eaLnBrk="1" hangingPunct="1"/>
            <a:r>
              <a:rPr lang="en-US" altLang="zh-CN" u="sng" dirty="0"/>
              <a:t>System</a:t>
            </a:r>
            <a:endParaRPr lang="en-US" altLang="zh-CN" u="sng"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3315"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3316" name="Rectangle 5"/>
          <p:cNvSpPr/>
          <p:nvPr>
            <p:ph type="title"/>
          </p:nvPr>
        </p:nvSpPr>
        <p:spPr>
          <a:xfrm>
            <a:off x="396875" y="563563"/>
            <a:ext cx="8229600" cy="949325"/>
          </a:xfrm>
          <a:solidFill>
            <a:schemeClr val="bg1">
              <a:alpha val="100000"/>
            </a:schemeClr>
          </a:solidFill>
        </p:spPr>
        <p:txBody>
          <a:bodyPr vert="horz" wrap="square" lIns="91440" tIns="45720" rIns="91440" bIns="45720" anchor="ctr" anchorCtr="0"/>
          <a:p>
            <a:pPr eaLnBrk="1" hangingPunct="1"/>
            <a:r>
              <a:rPr lang="en-US" altLang="zh-CN" u="sng" dirty="0"/>
              <a:t>System</a:t>
            </a:r>
            <a:endParaRPr lang="en-US" altLang="zh-CN" u="sng" dirty="0"/>
          </a:p>
        </p:txBody>
      </p:sp>
      <p:sp>
        <p:nvSpPr>
          <p:cNvPr id="13317" name="Rectangle 2"/>
          <p:cNvSpPr/>
          <p:nvPr/>
        </p:nvSpPr>
        <p:spPr>
          <a:xfrm>
            <a:off x="323850" y="1592263"/>
            <a:ext cx="8532813" cy="958850"/>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000066"/>
                </a:solidFill>
                <a:ea typeface="楷体_GB2312" pitchFamily="49" charset="-122"/>
              </a:rPr>
              <a:t>系统的功能体现在</a:t>
            </a:r>
            <a:endParaRPr lang="zh-CN" altLang="en-US" sz="2800" b="1" dirty="0">
              <a:solidFill>
                <a:srgbClr val="000066"/>
              </a:solidFill>
              <a:ea typeface="楷体_GB2312" pitchFamily="49" charset="-122"/>
            </a:endParaRPr>
          </a:p>
          <a:p>
            <a:pPr marL="0" lvl="0" indent="0" algn="ctr" eaLnBrk="1" hangingPunct="1">
              <a:spcBef>
                <a:spcPct val="0"/>
              </a:spcBef>
              <a:buNone/>
            </a:pPr>
            <a:r>
              <a:rPr lang="zh-CN" altLang="en-US" sz="2800" b="1" dirty="0">
                <a:solidFill>
                  <a:schemeClr val="folHlink"/>
                </a:solidFill>
                <a:ea typeface="楷体_GB2312" pitchFamily="49" charset="-122"/>
              </a:rPr>
              <a:t>什么样的输入信号</a:t>
            </a:r>
            <a:r>
              <a:rPr lang="zh-CN" altLang="en-US" sz="2800" b="1" dirty="0">
                <a:solidFill>
                  <a:srgbClr val="000066"/>
                </a:solidFill>
                <a:ea typeface="楷体_GB2312" pitchFamily="49" charset="-122"/>
              </a:rPr>
              <a:t>系统能输出</a:t>
            </a:r>
            <a:r>
              <a:rPr lang="zh-CN" altLang="en-US" sz="2800" b="1" dirty="0">
                <a:solidFill>
                  <a:schemeClr val="folHlink"/>
                </a:solidFill>
                <a:ea typeface="楷体_GB2312" pitchFamily="49" charset="-122"/>
              </a:rPr>
              <a:t>怎样的输出信号</a:t>
            </a:r>
            <a:endParaRPr lang="zh-CN" altLang="en-US" sz="2800" b="1" dirty="0">
              <a:solidFill>
                <a:schemeClr val="folHlink"/>
              </a:solidFill>
              <a:ea typeface="楷体_GB2312" pitchFamily="49" charset="-122"/>
            </a:endParaRPr>
          </a:p>
        </p:txBody>
      </p:sp>
      <p:grpSp>
        <p:nvGrpSpPr>
          <p:cNvPr id="13318" name="Group 12"/>
          <p:cNvGrpSpPr/>
          <p:nvPr/>
        </p:nvGrpSpPr>
        <p:grpSpPr>
          <a:xfrm>
            <a:off x="1227138" y="3213100"/>
            <a:ext cx="6548437" cy="1363663"/>
            <a:chOff x="0" y="0"/>
            <a:chExt cx="4125" cy="859"/>
          </a:xfrm>
        </p:grpSpPr>
        <p:sp>
          <p:nvSpPr>
            <p:cNvPr id="13320" name="Rectangle 5"/>
            <p:cNvSpPr/>
            <p:nvPr/>
          </p:nvSpPr>
          <p:spPr>
            <a:xfrm>
              <a:off x="1313" y="72"/>
              <a:ext cx="1429" cy="466"/>
            </a:xfrm>
            <a:prstGeom prst="rect">
              <a:avLst/>
            </a:prstGeom>
            <a:noFill/>
            <a:ln w="38100" cap="sq"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dirty="0">
                  <a:solidFill>
                    <a:schemeClr val="folHlink"/>
                  </a:solidFill>
                  <a:latin typeface="Times New Roman" panose="02020603050405020304" pitchFamily="18" charset="0"/>
                  <a:ea typeface="楷体_GB2312" pitchFamily="49" charset="-122"/>
                </a:rPr>
                <a:t>System</a:t>
              </a:r>
              <a:endParaRPr lang="en-US" altLang="zh-CN" sz="4000" b="1" dirty="0">
                <a:solidFill>
                  <a:schemeClr val="folHlink"/>
                </a:solidFill>
                <a:latin typeface="Times New Roman" panose="02020603050405020304" pitchFamily="18" charset="0"/>
                <a:ea typeface="楷体_GB2312" pitchFamily="49" charset="-122"/>
              </a:endParaRPr>
            </a:p>
          </p:txBody>
        </p:sp>
        <p:sp>
          <p:nvSpPr>
            <p:cNvPr id="13321" name="Line 6"/>
            <p:cNvSpPr/>
            <p:nvPr/>
          </p:nvSpPr>
          <p:spPr>
            <a:xfrm>
              <a:off x="20" y="295"/>
              <a:ext cx="1293" cy="0"/>
            </a:xfrm>
            <a:prstGeom prst="line">
              <a:avLst/>
            </a:prstGeom>
            <a:ln w="57150" cap="sq" cmpd="sng">
              <a:solidFill>
                <a:schemeClr val="tx1"/>
              </a:solidFill>
              <a:prstDash val="solid"/>
              <a:headEnd type="none" w="med" len="med"/>
              <a:tailEnd type="triangle" w="sm" len="sm"/>
            </a:ln>
          </p:spPr>
        </p:sp>
        <p:sp>
          <p:nvSpPr>
            <p:cNvPr id="13322" name="Line 7"/>
            <p:cNvSpPr/>
            <p:nvPr/>
          </p:nvSpPr>
          <p:spPr>
            <a:xfrm>
              <a:off x="2742" y="272"/>
              <a:ext cx="1361" cy="0"/>
            </a:xfrm>
            <a:prstGeom prst="line">
              <a:avLst/>
            </a:prstGeom>
            <a:ln w="57150" cap="sq" cmpd="sng">
              <a:solidFill>
                <a:schemeClr val="tx1"/>
              </a:solidFill>
              <a:prstDash val="solid"/>
              <a:headEnd type="none" w="med" len="med"/>
              <a:tailEnd type="triangle" w="sm" len="sm"/>
            </a:ln>
          </p:spPr>
        </p:sp>
        <p:graphicFrame>
          <p:nvGraphicFramePr>
            <p:cNvPr id="13323" name="Object 9"/>
            <p:cNvGraphicFramePr>
              <a:graphicFrameLocks noChangeAspect="1"/>
            </p:cNvGraphicFramePr>
            <p:nvPr/>
          </p:nvGraphicFramePr>
          <p:xfrm>
            <a:off x="0" y="0"/>
            <a:ext cx="1232" cy="256"/>
          </p:xfrm>
          <a:graphic>
            <a:graphicData uri="http://schemas.openxmlformats.org/presentationml/2006/ole">
              <mc:AlternateContent xmlns:mc="http://schemas.openxmlformats.org/markup-compatibility/2006">
                <mc:Choice xmlns:v="urn:schemas-microsoft-com:vml" Requires="v">
                  <p:oleObj spid="_x0000_s3076" name="" r:id="rId1" imgW="1955165" imgH="406400" progId="">
                    <p:embed/>
                  </p:oleObj>
                </mc:Choice>
                <mc:Fallback>
                  <p:oleObj name="" r:id="rId1" imgW="1955165" imgH="406400" progId="">
                    <p:embed/>
                    <p:pic>
                      <p:nvPicPr>
                        <p:cNvPr id="0" name="图片 3075"/>
                        <p:cNvPicPr/>
                        <p:nvPr/>
                      </p:nvPicPr>
                      <p:blipFill>
                        <a:blip r:embed="rId2">
                          <a:lum bright="100000"/>
                        </a:blip>
                        <a:stretch>
                          <a:fillRect/>
                        </a:stretch>
                      </p:blipFill>
                      <p:spPr>
                        <a:xfrm>
                          <a:off x="0" y="0"/>
                          <a:ext cx="1232" cy="256"/>
                        </a:xfrm>
                        <a:prstGeom prst="rect">
                          <a:avLst/>
                        </a:prstGeom>
                        <a:noFill/>
                        <a:ln w="38100">
                          <a:noFill/>
                          <a:miter/>
                        </a:ln>
                      </p:spPr>
                    </p:pic>
                  </p:oleObj>
                </mc:Fallback>
              </mc:AlternateContent>
            </a:graphicData>
          </a:graphic>
        </p:graphicFrame>
        <p:graphicFrame>
          <p:nvGraphicFramePr>
            <p:cNvPr id="13324" name="Object 10"/>
            <p:cNvGraphicFramePr>
              <a:graphicFrameLocks noChangeAspect="1"/>
            </p:cNvGraphicFramePr>
            <p:nvPr/>
          </p:nvGraphicFramePr>
          <p:xfrm>
            <a:off x="2773" y="0"/>
            <a:ext cx="1352" cy="256"/>
          </p:xfrm>
          <a:graphic>
            <a:graphicData uri="http://schemas.openxmlformats.org/presentationml/2006/ole">
              <mc:AlternateContent xmlns:mc="http://schemas.openxmlformats.org/markup-compatibility/2006">
                <mc:Choice xmlns:v="urn:schemas-microsoft-com:vml" Requires="v">
                  <p:oleObj spid="_x0000_s3077" name="" r:id="rId3" imgW="2145665" imgH="406400" progId="">
                    <p:embed/>
                  </p:oleObj>
                </mc:Choice>
                <mc:Fallback>
                  <p:oleObj name="" r:id="rId3" imgW="2145665" imgH="406400" progId="">
                    <p:embed/>
                    <p:pic>
                      <p:nvPicPr>
                        <p:cNvPr id="0" name="图片 3076"/>
                        <p:cNvPicPr/>
                        <p:nvPr/>
                      </p:nvPicPr>
                      <p:blipFill>
                        <a:blip r:embed="rId4">
                          <a:lum bright="100000"/>
                        </a:blip>
                        <a:stretch>
                          <a:fillRect/>
                        </a:stretch>
                      </p:blipFill>
                      <p:spPr>
                        <a:xfrm>
                          <a:off x="2773" y="0"/>
                          <a:ext cx="1352" cy="256"/>
                        </a:xfrm>
                        <a:prstGeom prst="rect">
                          <a:avLst/>
                        </a:prstGeom>
                        <a:noFill/>
                        <a:ln w="38100">
                          <a:noFill/>
                          <a:miter/>
                        </a:ln>
                      </p:spPr>
                    </p:pic>
                  </p:oleObj>
                </mc:Fallback>
              </mc:AlternateContent>
            </a:graphicData>
          </a:graphic>
        </p:graphicFrame>
        <p:sp>
          <p:nvSpPr>
            <p:cNvPr id="13325" name="Rectangle 10"/>
            <p:cNvSpPr/>
            <p:nvPr/>
          </p:nvSpPr>
          <p:spPr>
            <a:xfrm>
              <a:off x="149" y="336"/>
              <a:ext cx="896" cy="52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rgbClr val="C00000"/>
                  </a:solidFill>
                  <a:latin typeface="黑体" panose="02010609060101010101" pitchFamily="49" charset="-122"/>
                  <a:ea typeface="黑体" panose="02010609060101010101" pitchFamily="49" charset="-122"/>
                </a:rPr>
                <a:t>输入信号</a:t>
              </a:r>
              <a:endParaRPr lang="zh-CN" altLang="en-US" sz="2400" b="1" dirty="0">
                <a:solidFill>
                  <a:srgbClr val="C00000"/>
                </a:solidFill>
                <a:latin typeface="黑体" panose="02010609060101010101" pitchFamily="49" charset="-122"/>
                <a:ea typeface="黑体" panose="02010609060101010101" pitchFamily="49" charset="-122"/>
              </a:endParaRPr>
            </a:p>
            <a:p>
              <a:pPr marL="0" lvl="0" indent="0" algn="ctr" eaLnBrk="1" hangingPunct="1">
                <a:spcBef>
                  <a:spcPct val="0"/>
                </a:spcBef>
                <a:buNone/>
              </a:pPr>
              <a:r>
                <a:rPr lang="zh-CN" altLang="en-US" sz="2400" b="1" dirty="0">
                  <a:solidFill>
                    <a:srgbClr val="C00000"/>
                  </a:solidFill>
                  <a:latin typeface="黑体" panose="02010609060101010101" pitchFamily="49" charset="-122"/>
                  <a:ea typeface="黑体" panose="02010609060101010101" pitchFamily="49" charset="-122"/>
                </a:rPr>
                <a:t>激励</a:t>
              </a:r>
              <a:endParaRPr lang="zh-CN" altLang="en-US" sz="2400" b="1" dirty="0">
                <a:solidFill>
                  <a:srgbClr val="C00000"/>
                </a:solidFill>
                <a:latin typeface="黑体" panose="02010609060101010101" pitchFamily="49" charset="-122"/>
                <a:ea typeface="黑体" panose="02010609060101010101" pitchFamily="49" charset="-122"/>
              </a:endParaRPr>
            </a:p>
          </p:txBody>
        </p:sp>
        <p:sp>
          <p:nvSpPr>
            <p:cNvPr id="13326" name="Rectangle 11"/>
            <p:cNvSpPr/>
            <p:nvPr/>
          </p:nvSpPr>
          <p:spPr>
            <a:xfrm>
              <a:off x="2939" y="295"/>
              <a:ext cx="896" cy="52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rgbClr val="C00000"/>
                  </a:solidFill>
                  <a:latin typeface="黑体" panose="02010609060101010101" pitchFamily="49" charset="-122"/>
                  <a:ea typeface="黑体" panose="02010609060101010101" pitchFamily="49" charset="-122"/>
                </a:rPr>
                <a:t>输出信号</a:t>
              </a:r>
              <a:endParaRPr lang="zh-CN" altLang="en-US" sz="2400" b="1" dirty="0">
                <a:solidFill>
                  <a:srgbClr val="C00000"/>
                </a:solidFill>
                <a:latin typeface="黑体" panose="02010609060101010101" pitchFamily="49" charset="-122"/>
                <a:ea typeface="黑体" panose="02010609060101010101" pitchFamily="49" charset="-122"/>
              </a:endParaRPr>
            </a:p>
            <a:p>
              <a:pPr marL="0" lvl="0" indent="0" algn="ctr" eaLnBrk="1" hangingPunct="1">
                <a:spcBef>
                  <a:spcPct val="0"/>
                </a:spcBef>
                <a:buNone/>
              </a:pPr>
              <a:r>
                <a:rPr lang="zh-CN" altLang="en-US" sz="2400" b="1" dirty="0">
                  <a:solidFill>
                    <a:srgbClr val="C00000"/>
                  </a:solidFill>
                  <a:latin typeface="黑体" panose="02010609060101010101" pitchFamily="49" charset="-122"/>
                  <a:ea typeface="黑体" panose="02010609060101010101" pitchFamily="49" charset="-122"/>
                </a:rPr>
                <a:t>响应</a:t>
              </a:r>
              <a:endParaRPr lang="zh-CN" altLang="en-US" sz="2400" b="1" dirty="0">
                <a:solidFill>
                  <a:srgbClr val="C00000"/>
                </a:solidFill>
                <a:latin typeface="黑体" panose="02010609060101010101" pitchFamily="49" charset="-122"/>
                <a:ea typeface="黑体" panose="02010609060101010101" pitchFamily="49" charset="-122"/>
              </a:endParaRPr>
            </a:p>
          </p:txBody>
        </p:sp>
      </p:grpSp>
      <p:sp>
        <p:nvSpPr>
          <p:cNvPr id="13319" name="Rectangle 13"/>
          <p:cNvSpPr/>
          <p:nvPr/>
        </p:nvSpPr>
        <p:spPr>
          <a:xfrm>
            <a:off x="323850" y="4697413"/>
            <a:ext cx="8532813" cy="531812"/>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99CC00"/>
                </a:solidFill>
                <a:ea typeface="楷体_GB2312" pitchFamily="49" charset="-122"/>
              </a:rPr>
              <a:t>系统</a:t>
            </a:r>
            <a:r>
              <a:rPr lang="zh-CN" altLang="en-US" sz="2800" b="1" dirty="0">
                <a:solidFill>
                  <a:srgbClr val="000066"/>
                </a:solidFill>
                <a:ea typeface="楷体_GB2312" pitchFamily="49" charset="-122"/>
              </a:rPr>
              <a:t>和</a:t>
            </a:r>
            <a:r>
              <a:rPr lang="zh-CN" altLang="en-US" sz="2800" b="1" dirty="0">
                <a:solidFill>
                  <a:schemeClr val="folHlink"/>
                </a:solidFill>
                <a:ea typeface="楷体_GB2312" pitchFamily="49" charset="-122"/>
              </a:rPr>
              <a:t>信号</a:t>
            </a:r>
            <a:r>
              <a:rPr lang="zh-CN" altLang="en-US" sz="2800" b="1" dirty="0">
                <a:solidFill>
                  <a:srgbClr val="000066"/>
                </a:solidFill>
                <a:ea typeface="楷体_GB2312" pitchFamily="49" charset="-122"/>
              </a:rPr>
              <a:t>密不可分</a:t>
            </a:r>
            <a:endParaRPr lang="zh-CN" altLang="en-US" sz="2800" b="1" dirty="0">
              <a:solidFill>
                <a:srgbClr val="000066"/>
              </a:solidFill>
              <a:ea typeface="楷体_GB2312" pitchFamily="49"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4339" name="Rectangle 2"/>
          <p:cNvSpPr/>
          <p:nvPr/>
        </p:nvSpPr>
        <p:spPr>
          <a:xfrm>
            <a:off x="2051050" y="2060575"/>
            <a:ext cx="48768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4400" b="1" dirty="0">
                <a:solidFill>
                  <a:schemeClr val="accent2"/>
                </a:solidFill>
                <a:latin typeface="楷体_GB2312" pitchFamily="49" charset="-122"/>
                <a:ea typeface="楷体_GB2312" pitchFamily="49" charset="-122"/>
              </a:rPr>
              <a:t>第</a:t>
            </a:r>
            <a:r>
              <a:rPr lang="en-US" altLang="zh-CN" sz="4400" b="1" dirty="0">
                <a:solidFill>
                  <a:schemeClr val="accent2"/>
                </a:solidFill>
                <a:latin typeface="Times New Roman" panose="02020603050405020304" pitchFamily="18" charset="0"/>
                <a:ea typeface="楷体_GB2312" pitchFamily="49" charset="-122"/>
              </a:rPr>
              <a:t>1</a:t>
            </a:r>
            <a:r>
              <a:rPr lang="zh-CN" altLang="en-US" sz="4400" b="1" dirty="0">
                <a:solidFill>
                  <a:schemeClr val="accent2"/>
                </a:solidFill>
                <a:latin typeface="楷体_GB2312" pitchFamily="49" charset="-122"/>
                <a:ea typeface="楷体_GB2312" pitchFamily="49" charset="-122"/>
              </a:rPr>
              <a:t>章 </a:t>
            </a:r>
            <a:r>
              <a:rPr lang="zh-CN" altLang="zh-CN" sz="4400" b="1" dirty="0">
                <a:solidFill>
                  <a:schemeClr val="accent2"/>
                </a:solidFill>
                <a:latin typeface="楷体_GB2312" pitchFamily="49" charset="-122"/>
                <a:ea typeface="楷体_GB2312" pitchFamily="49" charset="-122"/>
              </a:rPr>
              <a:t>信号与系统</a:t>
            </a:r>
            <a:endParaRPr lang="zh-CN" altLang="en-US" sz="4400" b="1" dirty="0">
              <a:solidFill>
                <a:schemeClr val="accent2"/>
              </a:solidFill>
              <a:latin typeface="楷体_GB2312" pitchFamily="49" charset="-122"/>
              <a:ea typeface="楷体_GB2312" pitchFamily="49" charset="-122"/>
            </a:endParaRPr>
          </a:p>
        </p:txBody>
      </p:sp>
      <p:sp>
        <p:nvSpPr>
          <p:cNvPr id="14340" name="Text Box 4"/>
          <p:cNvSpPr txBox="1"/>
          <p:nvPr/>
        </p:nvSpPr>
        <p:spPr>
          <a:xfrm>
            <a:off x="1976438" y="3097213"/>
            <a:ext cx="4818062"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4000" b="1" dirty="0">
                <a:solidFill>
                  <a:schemeClr val="accent2"/>
                </a:solidFill>
                <a:latin typeface="Times New Roman" panose="02020603050405020304" pitchFamily="18" charset="0"/>
                <a:ea typeface="楷体_GB2312" pitchFamily="49" charset="-122"/>
              </a:rPr>
              <a:t>Signals  and  Systems</a:t>
            </a:r>
            <a:endParaRPr lang="en-US" altLang="zh-CN" sz="4000" b="1" dirty="0">
              <a:solidFill>
                <a:schemeClr val="accent2"/>
              </a:solidFill>
              <a:latin typeface="Times New Roman" panose="02020603050405020304" pitchFamily="18"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5363" name="Rectangle 2"/>
          <p:cNvSpPr>
            <a:spLocks noGrp="1"/>
          </p:cNvSpPr>
          <p:nvPr>
            <p:ph idx="1"/>
          </p:nvPr>
        </p:nvSpPr>
        <p:spPr>
          <a:xfrm>
            <a:off x="1379538" y="2157413"/>
            <a:ext cx="6432550" cy="3419475"/>
          </a:xfrm>
        </p:spPr>
        <p:txBody>
          <a:bodyPr vert="horz" wrap="square" lIns="91440" tIns="45720" rIns="91440" bIns="45720" anchor="t" anchorCtr="0"/>
          <a:p>
            <a:pPr eaLnBrk="1" hangingPunct="1"/>
            <a:r>
              <a:rPr lang="zh-CN" altLang="en-US" b="1" dirty="0">
                <a:solidFill>
                  <a:srgbClr val="000099"/>
                </a:solidFill>
                <a:ea typeface="楷体_GB2312" pitchFamily="49" charset="-122"/>
              </a:rPr>
              <a:t>信号的描述</a:t>
            </a:r>
            <a:endParaRPr lang="zh-CN" altLang="en-US" b="1" dirty="0">
              <a:solidFill>
                <a:srgbClr val="000099"/>
              </a:solidFill>
              <a:ea typeface="楷体_GB2312" pitchFamily="49" charset="-122"/>
            </a:endParaRPr>
          </a:p>
          <a:p>
            <a:pPr eaLnBrk="1" hangingPunct="1"/>
            <a:r>
              <a:rPr lang="zh-CN" altLang="en-US" b="1" dirty="0">
                <a:solidFill>
                  <a:srgbClr val="000099"/>
                </a:solidFill>
                <a:ea typeface="楷体_GB2312" pitchFamily="49" charset="-122"/>
              </a:rPr>
              <a:t>信号的自变量变换（基本运算）</a:t>
            </a:r>
            <a:endParaRPr lang="zh-CN" altLang="en-US" b="1" dirty="0">
              <a:solidFill>
                <a:srgbClr val="000099"/>
              </a:solidFill>
              <a:ea typeface="楷体_GB2312" pitchFamily="49" charset="-122"/>
            </a:endParaRPr>
          </a:p>
          <a:p>
            <a:pPr eaLnBrk="1" hangingPunct="1"/>
            <a:r>
              <a:rPr lang="zh-CN" altLang="en-US" b="1" dirty="0">
                <a:solidFill>
                  <a:srgbClr val="000099"/>
                </a:solidFill>
                <a:ea typeface="楷体_GB2312" pitchFamily="49" charset="-122"/>
              </a:rPr>
              <a:t>基本（常用）信号</a:t>
            </a:r>
            <a:endParaRPr lang="zh-CN" altLang="en-US" b="1" dirty="0">
              <a:solidFill>
                <a:srgbClr val="000099"/>
              </a:solidFill>
              <a:ea typeface="楷体_GB2312" pitchFamily="49" charset="-122"/>
            </a:endParaRPr>
          </a:p>
          <a:p>
            <a:pPr eaLnBrk="1" hangingPunct="1"/>
            <a:r>
              <a:rPr lang="zh-CN" altLang="en-US" b="1" dirty="0">
                <a:solidFill>
                  <a:srgbClr val="000099"/>
                </a:solidFill>
                <a:ea typeface="楷体_GB2312" pitchFamily="49" charset="-122"/>
              </a:rPr>
              <a:t>系统及其数学模型</a:t>
            </a:r>
            <a:endParaRPr lang="zh-CN" altLang="en-US" b="1" dirty="0">
              <a:solidFill>
                <a:srgbClr val="000099"/>
              </a:solidFill>
              <a:ea typeface="楷体_GB2312" pitchFamily="49" charset="-122"/>
            </a:endParaRPr>
          </a:p>
          <a:p>
            <a:pPr eaLnBrk="1" hangingPunct="1"/>
            <a:r>
              <a:rPr lang="zh-CN" altLang="en-US" b="1" dirty="0">
                <a:solidFill>
                  <a:srgbClr val="000099"/>
                </a:solidFill>
                <a:ea typeface="楷体_GB2312" pitchFamily="49" charset="-122"/>
              </a:rPr>
              <a:t>系统的性质</a:t>
            </a:r>
            <a:endParaRPr lang="zh-CN" altLang="en-US" b="1" dirty="0">
              <a:solidFill>
                <a:srgbClr val="000099"/>
              </a:solidFill>
              <a:ea typeface="楷体_GB2312" pitchFamily="49" charset="-122"/>
            </a:endParaRPr>
          </a:p>
        </p:txBody>
      </p:sp>
      <p:sp>
        <p:nvSpPr>
          <p:cNvPr id="15364" name="Text Box 3"/>
          <p:cNvSpPr txBox="1"/>
          <p:nvPr/>
        </p:nvSpPr>
        <p:spPr>
          <a:xfrm>
            <a:off x="971550" y="1196975"/>
            <a:ext cx="4824413"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4000" b="1" dirty="0">
                <a:solidFill>
                  <a:srgbClr val="990033"/>
                </a:solidFill>
                <a:latin typeface="楷体_GB2312" pitchFamily="49" charset="-122"/>
                <a:ea typeface="楷体_GB2312" pitchFamily="49" charset="-122"/>
              </a:rPr>
              <a:t>本章的基本内容</a:t>
            </a:r>
            <a:r>
              <a:rPr lang="en-US" altLang="zh-CN" sz="4000" b="1" dirty="0">
                <a:solidFill>
                  <a:srgbClr val="990033"/>
                </a:solidFill>
                <a:latin typeface="楷体_GB2312" pitchFamily="49" charset="-122"/>
                <a:ea typeface="楷体_GB2312" pitchFamily="49" charset="-122"/>
              </a:rPr>
              <a:t>:</a:t>
            </a:r>
            <a:endParaRPr lang="en-US" altLang="zh-CN" sz="4000" b="1" dirty="0">
              <a:solidFill>
                <a:srgbClr val="990033"/>
              </a:solidFill>
              <a:latin typeface="楷体_GB2312" pitchFamily="49" charset="-122"/>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6387" name="Text Box 2"/>
          <p:cNvSpPr txBox="1"/>
          <p:nvPr/>
        </p:nvSpPr>
        <p:spPr>
          <a:xfrm>
            <a:off x="914400" y="725488"/>
            <a:ext cx="7467600" cy="749300"/>
          </a:xfrm>
          <a:prstGeom prst="rect">
            <a:avLst/>
          </a:prstGeom>
          <a:noFill/>
          <a:ln w="9525">
            <a:noFill/>
          </a:ln>
        </p:spPr>
        <p:txBody>
          <a:bodyPr>
            <a:spAutoFit/>
          </a:bodyPr>
          <a:p>
            <a:pPr marL="457200" indent="-457200" eaLnBrk="1" hangingPunct="1">
              <a:lnSpc>
                <a:spcPct val="135000"/>
              </a:lnSpc>
            </a:pPr>
            <a:r>
              <a:rPr lang="en-US" altLang="zh-CN" sz="3200" b="1" dirty="0">
                <a:solidFill>
                  <a:srgbClr val="FF0066"/>
                </a:solidFill>
                <a:latin typeface="Times New Roman" panose="02020603050405020304" pitchFamily="18" charset="0"/>
                <a:ea typeface="楷体_GB2312" pitchFamily="49" charset="-122"/>
              </a:rPr>
              <a:t>1.0  </a:t>
            </a:r>
            <a:r>
              <a:rPr lang="zh-CN" altLang="en-US" sz="3200" b="1" dirty="0">
                <a:solidFill>
                  <a:srgbClr val="FF0066"/>
                </a:solidFill>
                <a:latin typeface="Times New Roman" panose="02020603050405020304" pitchFamily="18" charset="0"/>
                <a:ea typeface="楷体_GB2312" pitchFamily="49" charset="-122"/>
              </a:rPr>
              <a:t>引言</a:t>
            </a:r>
            <a:r>
              <a:rPr lang="zh-CN" altLang="en-US" sz="2800" b="1" dirty="0">
                <a:solidFill>
                  <a:srgbClr val="000099"/>
                </a:solidFill>
                <a:latin typeface="Times New Roman" panose="02020603050405020304" pitchFamily="18" charset="0"/>
                <a:ea typeface="楷体_GB2312" pitchFamily="49" charset="-122"/>
              </a:rPr>
              <a:t>  </a:t>
            </a:r>
            <a:r>
              <a:rPr lang="en-US" altLang="zh-CN" sz="2800" b="1" dirty="0">
                <a:solidFill>
                  <a:srgbClr val="000099"/>
                </a:solidFill>
                <a:latin typeface="Times New Roman" panose="02020603050405020304" pitchFamily="18" charset="0"/>
                <a:ea typeface="楷体_GB2312" pitchFamily="49" charset="-122"/>
              </a:rPr>
              <a:t>( Introduction )</a:t>
            </a:r>
            <a:endParaRPr lang="en-US" altLang="zh-CN" sz="2800" b="1" dirty="0">
              <a:latin typeface="楷体_GB2312" pitchFamily="49" charset="-122"/>
              <a:ea typeface="楷体_GB2312" pitchFamily="49" charset="-122"/>
            </a:endParaRPr>
          </a:p>
        </p:txBody>
      </p:sp>
      <p:pic>
        <p:nvPicPr>
          <p:cNvPr id="16388" name="Picture 3" descr="yemian"/>
          <p:cNvPicPr>
            <a:picLocks noChangeAspect="1"/>
          </p:cNvPicPr>
          <p:nvPr/>
        </p:nvPicPr>
        <p:blipFill>
          <a:blip r:embed="rId1"/>
          <a:stretch>
            <a:fillRect/>
          </a:stretch>
        </p:blipFill>
        <p:spPr>
          <a:xfrm>
            <a:off x="762000" y="1371600"/>
            <a:ext cx="6834188" cy="177800"/>
          </a:xfrm>
          <a:prstGeom prst="rect">
            <a:avLst/>
          </a:prstGeom>
          <a:noFill/>
          <a:ln w="9525">
            <a:noFill/>
          </a:ln>
        </p:spPr>
      </p:pic>
      <p:sp>
        <p:nvSpPr>
          <p:cNvPr id="16389" name="Rectangle 4" descr="新闻纸"/>
          <p:cNvSpPr/>
          <p:nvPr/>
        </p:nvSpPr>
        <p:spPr>
          <a:xfrm>
            <a:off x="966788" y="2298700"/>
            <a:ext cx="7561262" cy="3989388"/>
          </a:xfrm>
          <a:prstGeom prst="rect">
            <a:avLst/>
          </a:prstGeom>
          <a:blipFill rotWithShape="0">
            <a:blip r:embed="rId2"/>
          </a:blipFill>
          <a:ln w="9525">
            <a:noFill/>
          </a:ln>
          <a:effectLst>
            <a:outerShdw dist="234176" dir="2436077" algn="ctr" rotWithShape="0">
              <a:schemeClr val="bg2"/>
            </a:outerShdw>
          </a:effectLst>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60000"/>
              </a:lnSpc>
              <a:spcBef>
                <a:spcPct val="0"/>
              </a:spcBef>
              <a:buNone/>
            </a:pPr>
            <a:r>
              <a:rPr lang="en-US" altLang="zh-CN" b="1" dirty="0">
                <a:ea typeface="楷体_GB2312" pitchFamily="49" charset="-122"/>
              </a:rPr>
              <a:t>       </a:t>
            </a:r>
            <a:r>
              <a:rPr lang="zh-CN" altLang="en-US" b="1" dirty="0">
                <a:solidFill>
                  <a:srgbClr val="000099"/>
                </a:solidFill>
                <a:ea typeface="楷体_GB2312" pitchFamily="49" charset="-122"/>
              </a:rPr>
              <a:t>讨论信号与系统的基本概念，建立其    相应的数学描述方法，以便利用这种数学描述及其表示方法，建立一套信号与系统的分析体系。</a:t>
            </a:r>
            <a:endParaRPr lang="zh-CN" altLang="en-US" b="1" dirty="0">
              <a:solidFill>
                <a:srgbClr val="000099"/>
              </a:solidFill>
              <a:ea typeface="楷体_GB2312" pitchFamily="49" charset="-122"/>
            </a:endParaRPr>
          </a:p>
          <a:p>
            <a:pPr marL="0" lvl="0" indent="0">
              <a:lnSpc>
                <a:spcPct val="160000"/>
              </a:lnSpc>
              <a:spcBef>
                <a:spcPct val="0"/>
              </a:spcBef>
              <a:buNone/>
            </a:pPr>
            <a:endParaRPr lang="en-US" altLang="zh-CN" b="1" dirty="0">
              <a:solidFill>
                <a:srgbClr val="000099"/>
              </a:solidFill>
              <a:ea typeface="楷体_GB2312" pitchFamily="49" charset="-122"/>
            </a:endParaRPr>
          </a:p>
        </p:txBody>
      </p:sp>
      <p:sp>
        <p:nvSpPr>
          <p:cNvPr id="16390" name="Text Box 5"/>
          <p:cNvSpPr txBox="1"/>
          <p:nvPr/>
        </p:nvSpPr>
        <p:spPr>
          <a:xfrm>
            <a:off x="1042988" y="1603375"/>
            <a:ext cx="140811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b="1" dirty="0">
                <a:solidFill>
                  <a:srgbClr val="990033"/>
                </a:solidFill>
                <a:latin typeface="楷体_GB2312" pitchFamily="49" charset="-122"/>
                <a:ea typeface="楷体_GB2312" pitchFamily="49" charset="-122"/>
              </a:rPr>
              <a:t>目的：</a:t>
            </a:r>
            <a:endParaRPr lang="zh-CN" altLang="en-US" b="1" dirty="0">
              <a:solidFill>
                <a:srgbClr val="990033"/>
              </a:solidFill>
              <a:latin typeface="楷体_GB2312" pitchFamily="49" charset="-122"/>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7411" name="Text Box 2"/>
          <p:cNvSpPr txBox="1"/>
          <p:nvPr/>
        </p:nvSpPr>
        <p:spPr>
          <a:xfrm>
            <a:off x="533400" y="5207000"/>
            <a:ext cx="8153400" cy="6048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20000"/>
              </a:lnSpc>
              <a:spcBef>
                <a:spcPct val="0"/>
              </a:spcBef>
              <a:buNone/>
            </a:pPr>
            <a:r>
              <a:rPr lang="en-US" altLang="zh-CN" sz="2800" b="1" dirty="0">
                <a:latin typeface="楷体_GB2312" pitchFamily="49" charset="-122"/>
                <a:ea typeface="楷体_GB2312" pitchFamily="49" charset="-122"/>
              </a:rPr>
              <a:t>  </a:t>
            </a:r>
            <a:endParaRPr lang="en-US" altLang="zh-CN" sz="2800" b="1" dirty="0">
              <a:latin typeface="楷体_GB2312" pitchFamily="49" charset="-122"/>
              <a:ea typeface="楷体_GB2312" pitchFamily="49" charset="-122"/>
            </a:endParaRPr>
          </a:p>
        </p:txBody>
      </p:sp>
      <p:sp>
        <p:nvSpPr>
          <p:cNvPr id="17412" name="Text Box 3"/>
          <p:cNvSpPr txBox="1"/>
          <p:nvPr/>
        </p:nvSpPr>
        <p:spPr>
          <a:xfrm>
            <a:off x="609600" y="3849688"/>
            <a:ext cx="815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latin typeface="楷体_GB2312" pitchFamily="49" charset="-122"/>
                <a:ea typeface="楷体_GB2312" pitchFamily="49" charset="-122"/>
              </a:rPr>
              <a:t>  </a:t>
            </a:r>
            <a:endParaRPr lang="en-US" altLang="zh-CN" sz="2800" b="1" dirty="0">
              <a:latin typeface="楷体_GB2312" pitchFamily="49" charset="-122"/>
              <a:ea typeface="楷体_GB2312" pitchFamily="49" charset="-122"/>
            </a:endParaRPr>
          </a:p>
        </p:txBody>
      </p:sp>
      <p:sp>
        <p:nvSpPr>
          <p:cNvPr id="17413" name="Text Box 4"/>
          <p:cNvSpPr txBox="1"/>
          <p:nvPr/>
        </p:nvSpPr>
        <p:spPr>
          <a:xfrm>
            <a:off x="609600" y="4535488"/>
            <a:ext cx="815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latin typeface="楷体_GB2312" pitchFamily="49" charset="-122"/>
                <a:ea typeface="楷体_GB2312" pitchFamily="49" charset="-122"/>
              </a:rPr>
              <a:t>  </a:t>
            </a:r>
            <a:endParaRPr lang="en-US" altLang="zh-CN" sz="2800" b="1" dirty="0">
              <a:latin typeface="楷体_GB2312" pitchFamily="49" charset="-122"/>
              <a:ea typeface="楷体_GB2312" pitchFamily="49" charset="-122"/>
            </a:endParaRPr>
          </a:p>
        </p:txBody>
      </p:sp>
      <p:sp>
        <p:nvSpPr>
          <p:cNvPr id="17414" name="Rectangle 5"/>
          <p:cNvSpPr/>
          <p:nvPr/>
        </p:nvSpPr>
        <p:spPr>
          <a:xfrm>
            <a:off x="814388" y="787400"/>
            <a:ext cx="8064500" cy="12207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0066"/>
                </a:solidFill>
                <a:latin typeface="Times New Roman" panose="02020603050405020304" pitchFamily="18" charset="0"/>
                <a:ea typeface="楷体_GB2312" pitchFamily="49" charset="-122"/>
              </a:rPr>
              <a:t>1.1  </a:t>
            </a:r>
            <a:r>
              <a:rPr lang="zh-CN" altLang="en-US" b="1" dirty="0">
                <a:solidFill>
                  <a:srgbClr val="FF0066"/>
                </a:solidFill>
                <a:latin typeface="Times New Roman" panose="02020603050405020304" pitchFamily="18" charset="0"/>
                <a:ea typeface="楷体_GB2312" pitchFamily="49" charset="-122"/>
              </a:rPr>
              <a:t>信号的定义及其分类</a:t>
            </a:r>
            <a:endParaRPr lang="zh-CN" altLang="en-US" b="1" dirty="0">
              <a:solidFill>
                <a:srgbClr val="FF0066"/>
              </a:solidFill>
              <a:latin typeface="Times New Roman" panose="02020603050405020304" pitchFamily="18" charset="0"/>
              <a:ea typeface="楷体_GB2312" pitchFamily="49" charset="-122"/>
            </a:endParaRPr>
          </a:p>
          <a:p>
            <a:pPr marL="0" lvl="0" indent="0" eaLnBrk="1" hangingPunct="1">
              <a:spcBef>
                <a:spcPct val="50000"/>
              </a:spcBef>
              <a:buNone/>
            </a:pPr>
            <a:endParaRPr lang="en-US" altLang="zh-CN" sz="2800" b="1" dirty="0">
              <a:solidFill>
                <a:srgbClr val="000099"/>
              </a:solidFill>
              <a:latin typeface="宋体" panose="02010600030101010101" pitchFamily="2" charset="-122"/>
            </a:endParaRPr>
          </a:p>
        </p:txBody>
      </p:sp>
      <p:pic>
        <p:nvPicPr>
          <p:cNvPr id="17415" name="Picture 6" descr="yemian"/>
          <p:cNvPicPr>
            <a:picLocks noChangeAspect="1"/>
          </p:cNvPicPr>
          <p:nvPr/>
        </p:nvPicPr>
        <p:blipFill>
          <a:blip r:embed="rId1"/>
          <a:stretch>
            <a:fillRect/>
          </a:stretch>
        </p:blipFill>
        <p:spPr>
          <a:xfrm>
            <a:off x="762000" y="1371600"/>
            <a:ext cx="6834188" cy="177800"/>
          </a:xfrm>
          <a:prstGeom prst="rect">
            <a:avLst/>
          </a:prstGeom>
          <a:noFill/>
          <a:ln w="9525">
            <a:noFill/>
          </a:ln>
        </p:spPr>
      </p:pic>
      <p:sp>
        <p:nvSpPr>
          <p:cNvPr id="17416" name="Text Box 7"/>
          <p:cNvSpPr txBox="1"/>
          <p:nvPr/>
        </p:nvSpPr>
        <p:spPr>
          <a:xfrm>
            <a:off x="0" y="1557338"/>
            <a:ext cx="8878888" cy="3632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b="1" dirty="0">
                <a:solidFill>
                  <a:srgbClr val="990033"/>
                </a:solidFill>
                <a:latin typeface="楷体_GB2312" pitchFamily="49" charset="-122"/>
                <a:ea typeface="楷体_GB2312" pitchFamily="49" charset="-122"/>
              </a:rPr>
              <a:t>一</a:t>
            </a:r>
            <a:r>
              <a:rPr lang="en-US" altLang="zh-CN" b="1" dirty="0">
                <a:solidFill>
                  <a:srgbClr val="990033"/>
                </a:solidFill>
                <a:latin typeface="楷体_GB2312" pitchFamily="49" charset="-122"/>
                <a:ea typeface="楷体_GB2312" pitchFamily="49" charset="-122"/>
              </a:rPr>
              <a:t>.</a:t>
            </a:r>
            <a:r>
              <a:rPr lang="zh-CN" altLang="en-US" b="1" dirty="0">
                <a:solidFill>
                  <a:srgbClr val="990033"/>
                </a:solidFill>
                <a:latin typeface="楷体_GB2312" pitchFamily="49" charset="-122"/>
                <a:ea typeface="楷体_GB2312" pitchFamily="49" charset="-122"/>
              </a:rPr>
              <a:t>信号的定义</a:t>
            </a:r>
            <a:endParaRPr lang="zh-CN" altLang="en-US" b="1" dirty="0">
              <a:solidFill>
                <a:srgbClr val="990033"/>
              </a:solidFill>
              <a:latin typeface="楷体_GB2312" pitchFamily="49" charset="-122"/>
              <a:ea typeface="楷体_GB2312" pitchFamily="49" charset="-122"/>
            </a:endParaRPr>
          </a:p>
          <a:p>
            <a:pPr marL="0" lvl="0" indent="0">
              <a:lnSpc>
                <a:spcPct val="130000"/>
              </a:lnSpc>
              <a:spcBef>
                <a:spcPct val="0"/>
              </a:spcBef>
              <a:buNone/>
            </a:pPr>
            <a:r>
              <a:rPr lang="zh-CN" altLang="en-US"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信号可以描述范围极其广泛的物理现象。</a:t>
            </a:r>
            <a:r>
              <a:rPr lang="zh-CN" altLang="en-US" sz="2800" b="1" dirty="0">
                <a:solidFill>
                  <a:srgbClr val="C00000"/>
                </a:solidFill>
                <a:latin typeface="黑体" panose="02010609060101010101" pitchFamily="49" charset="-122"/>
                <a:ea typeface="黑体" panose="02010609060101010101" pitchFamily="49" charset="-122"/>
              </a:rPr>
              <a:t>信号是消息的表现形式，是承载信息的物理量。</a:t>
            </a:r>
            <a:r>
              <a:rPr lang="zh-CN" altLang="en-US" sz="2800" b="1" dirty="0">
                <a:solidFill>
                  <a:srgbClr val="000099"/>
                </a:solidFill>
                <a:latin typeface="楷体_GB2312" pitchFamily="49" charset="-122"/>
                <a:ea typeface="楷体_GB2312" pitchFamily="49" charset="-122"/>
              </a:rPr>
              <a:t>信号可以分为确知信号与随机信号，也可以分为连续时间信号与离散时间信号</a:t>
            </a:r>
            <a:r>
              <a:rPr lang="en-US" altLang="zh-CN" sz="2800" b="1" dirty="0">
                <a:solidFill>
                  <a:srgbClr val="000099"/>
                </a:solidFill>
                <a:latin typeface="宋体" panose="02010600030101010101" pitchFamily="2" charset="-122"/>
                <a:ea typeface="楷体_GB2312" pitchFamily="49" charset="-122"/>
              </a:rPr>
              <a:t>……</a:t>
            </a:r>
            <a:endParaRPr lang="en-US" altLang="zh-CN" sz="2800" b="1" dirty="0">
              <a:solidFill>
                <a:srgbClr val="000099"/>
              </a:solidFill>
              <a:latin typeface="楷体_GB2312" pitchFamily="49" charset="-122"/>
              <a:ea typeface="楷体_GB2312" pitchFamily="49" charset="-122"/>
            </a:endParaRPr>
          </a:p>
          <a:p>
            <a:pPr marL="0" lvl="0" indent="0">
              <a:lnSpc>
                <a:spcPct val="130000"/>
              </a:lnSpc>
              <a:spcBef>
                <a:spcPct val="0"/>
              </a:spcBef>
              <a:buNone/>
            </a:pP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信号的物理种类可以是声音、图象、电、光等等。</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8435" name="Rectangle 2"/>
          <p:cNvSpPr/>
          <p:nvPr/>
        </p:nvSpPr>
        <p:spPr>
          <a:xfrm>
            <a:off x="323850" y="908050"/>
            <a:ext cx="8353425" cy="5140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spcBef>
                <a:spcPts val="600"/>
              </a:spcBef>
              <a:buClr>
                <a:schemeClr val="hlink"/>
              </a:buClr>
              <a:buSzPct val="75000"/>
              <a:buFont typeface="Wingdings" panose="05000000000000000000" pitchFamily="2" charset="2"/>
              <a:buNone/>
            </a:pPr>
            <a:r>
              <a:rPr lang="zh-CN" altLang="en-US" b="1" dirty="0">
                <a:solidFill>
                  <a:srgbClr val="990033"/>
                </a:solidFill>
                <a:latin typeface="楷体_GB2312" pitchFamily="49" charset="-122"/>
                <a:ea typeface="楷体_GB2312" pitchFamily="49" charset="-122"/>
              </a:rPr>
              <a:t>二</a:t>
            </a:r>
            <a:r>
              <a:rPr lang="en-US" altLang="zh-CN" b="1" dirty="0">
                <a:solidFill>
                  <a:srgbClr val="990033"/>
                </a:solidFill>
                <a:latin typeface="楷体_GB2312" pitchFamily="49" charset="-122"/>
                <a:ea typeface="楷体_GB2312" pitchFamily="49" charset="-122"/>
              </a:rPr>
              <a:t>. </a:t>
            </a:r>
            <a:r>
              <a:rPr lang="zh-CN" altLang="en-US" b="1" dirty="0">
                <a:solidFill>
                  <a:srgbClr val="990033"/>
                </a:solidFill>
                <a:latin typeface="楷体_GB2312" pitchFamily="49" charset="-122"/>
                <a:ea typeface="楷体_GB2312" pitchFamily="49" charset="-122"/>
              </a:rPr>
              <a:t>信号的描述方法</a:t>
            </a:r>
            <a:endParaRPr lang="zh-CN" altLang="en-US" b="1" dirty="0">
              <a:solidFill>
                <a:srgbClr val="990033"/>
              </a:solidFill>
              <a:latin typeface="楷体_GB2312" pitchFamily="49" charset="-122"/>
              <a:ea typeface="楷体_GB2312" pitchFamily="49" charset="-122"/>
            </a:endParaRPr>
          </a:p>
          <a:p>
            <a:pPr marL="342900" lvl="0" indent="-342900" eaLnBrk="1" hangingPunct="1">
              <a:spcBef>
                <a:spcPts val="600"/>
              </a:spcBef>
              <a:buClr>
                <a:schemeClr val="hlink"/>
              </a:buClr>
              <a:buSzPct val="75000"/>
              <a:buFont typeface="Wingdings" panose="05000000000000000000" pitchFamily="2" charset="2"/>
              <a:buNone/>
            </a:pPr>
            <a:r>
              <a:rPr lang="zh-CN" altLang="en-US" sz="2800" b="1" dirty="0">
                <a:solidFill>
                  <a:srgbClr val="000099"/>
                </a:solidFill>
                <a:ea typeface="楷体_GB2312" pitchFamily="49" charset="-122"/>
              </a:rPr>
              <a:t>         常常借助于数学工具来描述和分析信号和系统。描述信号常用</a:t>
            </a:r>
            <a:r>
              <a:rPr lang="zh-CN" altLang="en-US" sz="2800" b="1" dirty="0">
                <a:solidFill>
                  <a:srgbClr val="C00000"/>
                </a:solidFill>
                <a:latin typeface="黑体" panose="02010609060101010101" pitchFamily="49" charset="-122"/>
                <a:ea typeface="黑体" panose="02010609060101010101" pitchFamily="49" charset="-122"/>
              </a:rPr>
              <a:t>函数和波形</a:t>
            </a:r>
            <a:r>
              <a:rPr lang="zh-CN" altLang="en-US" sz="2800" b="1" dirty="0">
                <a:solidFill>
                  <a:srgbClr val="000099"/>
                </a:solidFill>
                <a:ea typeface="楷体_GB2312" pitchFamily="49" charset="-122"/>
              </a:rPr>
              <a:t>两种方法。</a:t>
            </a:r>
            <a:endParaRPr lang="en-US" altLang="zh-CN" sz="2800" b="1" dirty="0">
              <a:solidFill>
                <a:srgbClr val="000099"/>
              </a:solidFill>
              <a:ea typeface="楷体_GB2312" pitchFamily="49" charset="-122"/>
            </a:endParaRPr>
          </a:p>
          <a:p>
            <a:pPr marL="342900" lvl="0" indent="-342900" eaLnBrk="1" hangingPunct="1">
              <a:spcBef>
                <a:spcPts val="600"/>
              </a:spcBef>
              <a:buClr>
                <a:schemeClr val="hlink"/>
              </a:buClr>
              <a:buSzPct val="75000"/>
              <a:buFont typeface="Wingdings" panose="05000000000000000000" pitchFamily="2" charset="2"/>
              <a:buNone/>
            </a:pPr>
            <a:endParaRPr lang="zh-CN" altLang="en-US" sz="2800" b="1" dirty="0">
              <a:solidFill>
                <a:srgbClr val="990033"/>
              </a:solidFill>
              <a:latin typeface="楷体_GB2312" pitchFamily="49" charset="-122"/>
              <a:ea typeface="楷体_GB2312" pitchFamily="49" charset="-122"/>
            </a:endParaRPr>
          </a:p>
          <a:p>
            <a:pPr marL="342900" lvl="0" indent="-342900" eaLnBrk="1" hangingPunct="1">
              <a:spcBef>
                <a:spcPts val="600"/>
              </a:spcBef>
              <a:buClr>
                <a:schemeClr val="hlink"/>
              </a:buClr>
              <a:buSzPct val="75000"/>
              <a:buFont typeface="Wingdings" panose="05000000000000000000" pitchFamily="2" charset="2"/>
              <a:buNone/>
            </a:pPr>
            <a:r>
              <a:rPr lang="zh-CN" altLang="en-US" b="1" dirty="0">
                <a:solidFill>
                  <a:srgbClr val="990033"/>
                </a:solidFill>
                <a:latin typeface="楷体_GB2312" pitchFamily="49" charset="-122"/>
                <a:ea typeface="楷体_GB2312" pitchFamily="49" charset="-122"/>
              </a:rPr>
              <a:t>三</a:t>
            </a:r>
            <a:r>
              <a:rPr lang="en-US" altLang="zh-CN" b="1" dirty="0">
                <a:solidFill>
                  <a:srgbClr val="990033"/>
                </a:solidFill>
                <a:latin typeface="楷体_GB2312" pitchFamily="49" charset="-122"/>
                <a:ea typeface="楷体_GB2312" pitchFamily="49" charset="-122"/>
              </a:rPr>
              <a:t>. </a:t>
            </a:r>
            <a:r>
              <a:rPr lang="zh-CN" altLang="en-US" b="1" dirty="0">
                <a:solidFill>
                  <a:srgbClr val="990033"/>
                </a:solidFill>
                <a:latin typeface="楷体_GB2312" pitchFamily="49" charset="-122"/>
                <a:ea typeface="楷体_GB2312" pitchFamily="49" charset="-122"/>
              </a:rPr>
              <a:t>信号的分类</a:t>
            </a:r>
            <a:endParaRPr lang="zh-CN" altLang="en-US" b="1" dirty="0">
              <a:solidFill>
                <a:srgbClr val="990033"/>
              </a:solidFill>
              <a:latin typeface="楷体_GB2312" pitchFamily="49" charset="-122"/>
              <a:ea typeface="楷体_GB2312" pitchFamily="49" charset="-122"/>
            </a:endParaRPr>
          </a:p>
          <a:p>
            <a:pPr marL="342900" lvl="0" indent="-342900" eaLnBrk="1" hangingPunct="1">
              <a:spcBef>
                <a:spcPts val="1800"/>
              </a:spcBef>
              <a:buClr>
                <a:schemeClr val="hlink"/>
              </a:buClr>
              <a:buSzPct val="75000"/>
              <a:buFont typeface="Wingdings" panose="05000000000000000000" pitchFamily="2" charset="2"/>
              <a:buNone/>
            </a:pPr>
            <a:r>
              <a:rPr lang="en-US" altLang="zh-CN" sz="2800" b="1" dirty="0">
                <a:solidFill>
                  <a:srgbClr val="990033"/>
                </a:solidFill>
                <a:ea typeface="楷体_GB2312" pitchFamily="49" charset="-122"/>
              </a:rPr>
              <a:t>1</a:t>
            </a:r>
            <a:r>
              <a:rPr lang="en-US" altLang="zh-CN" sz="2800" b="1" dirty="0">
                <a:solidFill>
                  <a:srgbClr val="990033"/>
                </a:solidFill>
                <a:latin typeface="楷体_GB2312" pitchFamily="49" charset="-122"/>
                <a:ea typeface="楷体_GB2312" pitchFamily="49" charset="-122"/>
              </a:rPr>
              <a:t>.</a:t>
            </a:r>
            <a:r>
              <a:rPr lang="zh-CN" altLang="en-US" sz="2800" b="1" dirty="0">
                <a:solidFill>
                  <a:srgbClr val="990033"/>
                </a:solidFill>
                <a:latin typeface="楷体_GB2312" pitchFamily="49" charset="-122"/>
                <a:ea typeface="楷体_GB2312" pitchFamily="49" charset="-122"/>
              </a:rPr>
              <a:t>连续时间信号和离散时间信号</a:t>
            </a:r>
            <a:endParaRPr lang="zh-CN" altLang="en-US" sz="2800" b="1" dirty="0">
              <a:solidFill>
                <a:srgbClr val="990033"/>
              </a:solidFill>
              <a:latin typeface="楷体_GB2312" pitchFamily="49" charset="-122"/>
              <a:ea typeface="楷体_GB2312" pitchFamily="49" charset="-122"/>
            </a:endParaRPr>
          </a:p>
          <a:p>
            <a:pPr marL="342900" lvl="0" indent="-342900" eaLnBrk="1" hangingPunct="1">
              <a:spcBef>
                <a:spcPts val="600"/>
              </a:spcBef>
              <a:buClr>
                <a:schemeClr val="hlink"/>
              </a:buClr>
              <a:buSzPct val="75000"/>
              <a:buFont typeface="Wingdings" panose="05000000000000000000" pitchFamily="2" charset="2"/>
              <a:buNone/>
            </a:pPr>
            <a:r>
              <a:rPr lang="zh-CN" altLang="en-US" sz="2800" b="1" dirty="0">
                <a:solidFill>
                  <a:srgbClr val="990033"/>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自变量连续可变的信号称为</a:t>
            </a:r>
            <a:r>
              <a:rPr lang="zh-CN" altLang="en-US" sz="2800" b="1" dirty="0">
                <a:solidFill>
                  <a:srgbClr val="FF0000"/>
                </a:solidFill>
                <a:latin typeface="楷体_GB2312" pitchFamily="49" charset="-122"/>
                <a:ea typeface="楷体_GB2312" pitchFamily="49" charset="-122"/>
              </a:rPr>
              <a:t>连续信号</a:t>
            </a:r>
            <a:r>
              <a:rPr lang="zh-CN" altLang="en-US" sz="2800" b="1" dirty="0">
                <a:solidFill>
                  <a:srgbClr val="000099"/>
                </a:solidFill>
                <a:latin typeface="楷体_GB2312" pitchFamily="49" charset="-122"/>
                <a:ea typeface="楷体_GB2312" pitchFamily="49" charset="-122"/>
              </a:rPr>
              <a:t>，自变量仅取一组离散值的信号称为</a:t>
            </a:r>
            <a:r>
              <a:rPr lang="zh-CN" altLang="en-US" sz="2800" b="1" dirty="0">
                <a:solidFill>
                  <a:srgbClr val="FF0000"/>
                </a:solidFill>
                <a:latin typeface="楷体_GB2312" pitchFamily="49" charset="-122"/>
                <a:ea typeface="楷体_GB2312" pitchFamily="49" charset="-122"/>
              </a:rPr>
              <a:t>离散信号</a:t>
            </a:r>
            <a:r>
              <a:rPr lang="zh-CN" altLang="en-US" sz="2800" b="1" dirty="0">
                <a:solidFill>
                  <a:srgbClr val="000099"/>
                </a:solidFill>
                <a:latin typeface="楷体_GB2312" pitchFamily="49" charset="-122"/>
                <a:ea typeface="楷体_GB2312" pitchFamily="49" charset="-122"/>
              </a:rPr>
              <a:t>。分别用     和      表示。</a:t>
            </a:r>
            <a:endParaRPr lang="zh-CN" altLang="en-US" sz="2800" b="1" dirty="0">
              <a:solidFill>
                <a:srgbClr val="000099"/>
              </a:solidFill>
              <a:latin typeface="楷体_GB2312" pitchFamily="49" charset="-122"/>
              <a:ea typeface="楷体_GB2312" pitchFamily="49" charset="-122"/>
            </a:endParaRPr>
          </a:p>
          <a:p>
            <a:pPr marL="342900" lvl="0" indent="-342900" eaLnBrk="1" hangingPunct="1">
              <a:spcBef>
                <a:spcPts val="600"/>
              </a:spcBef>
              <a:buClr>
                <a:schemeClr val="hlink"/>
              </a:buClr>
              <a:buSzPct val="75000"/>
              <a:buFont typeface="Wingdings" panose="05000000000000000000" pitchFamily="2" charset="2"/>
              <a:buNone/>
            </a:pPr>
            <a:endParaRPr lang="en-US" altLang="zh-CN" sz="2800" b="1" dirty="0">
              <a:solidFill>
                <a:srgbClr val="000099"/>
              </a:solidFill>
              <a:latin typeface="楷体_GB2312" pitchFamily="49" charset="-122"/>
              <a:ea typeface="楷体_GB2312" pitchFamily="49" charset="-122"/>
            </a:endParaRPr>
          </a:p>
        </p:txBody>
      </p:sp>
      <p:graphicFrame>
        <p:nvGraphicFramePr>
          <p:cNvPr id="18436" name="Object 3"/>
          <p:cNvGraphicFramePr>
            <a:graphicFrameLocks noChangeAspect="1"/>
          </p:cNvGraphicFramePr>
          <p:nvPr/>
        </p:nvGraphicFramePr>
        <p:xfrm>
          <a:off x="7956550" y="4579938"/>
          <a:ext cx="954088" cy="504825"/>
        </p:xfrm>
        <a:graphic>
          <a:graphicData uri="http://schemas.openxmlformats.org/presentationml/2006/ole">
            <mc:AlternateContent xmlns:mc="http://schemas.openxmlformats.org/markup-compatibility/2006">
              <mc:Choice xmlns:v="urn:schemas-microsoft-com:vml" Requires="v">
                <p:oleObj spid="_x0000_s3091" name="" r:id="rId1" imgW="279400" imgH="203200" progId="Equation.3">
                  <p:embed/>
                </p:oleObj>
              </mc:Choice>
              <mc:Fallback>
                <p:oleObj name="" r:id="rId1" imgW="279400" imgH="203200" progId="Equation.3">
                  <p:embed/>
                  <p:pic>
                    <p:nvPicPr>
                      <p:cNvPr id="0" name="图片 3090"/>
                      <p:cNvPicPr/>
                      <p:nvPr/>
                    </p:nvPicPr>
                    <p:blipFill>
                      <a:blip r:embed="rId2"/>
                      <a:stretch>
                        <a:fillRect/>
                      </a:stretch>
                    </p:blipFill>
                    <p:spPr>
                      <a:xfrm>
                        <a:off x="7956550" y="4579938"/>
                        <a:ext cx="954088" cy="504825"/>
                      </a:xfrm>
                      <a:prstGeom prst="rect">
                        <a:avLst/>
                      </a:prstGeom>
                      <a:noFill/>
                      <a:ln w="38100">
                        <a:noFill/>
                        <a:miter/>
                      </a:ln>
                    </p:spPr>
                  </p:pic>
                </p:oleObj>
              </mc:Fallback>
            </mc:AlternateContent>
          </a:graphicData>
        </a:graphic>
      </p:graphicFrame>
      <p:graphicFrame>
        <p:nvGraphicFramePr>
          <p:cNvPr id="18437" name="Object 4"/>
          <p:cNvGraphicFramePr>
            <a:graphicFrameLocks noChangeAspect="1"/>
          </p:cNvGraphicFramePr>
          <p:nvPr/>
        </p:nvGraphicFramePr>
        <p:xfrm>
          <a:off x="1258888" y="5084763"/>
          <a:ext cx="863600" cy="504825"/>
        </p:xfrm>
        <a:graphic>
          <a:graphicData uri="http://schemas.openxmlformats.org/presentationml/2006/ole">
            <mc:AlternateContent xmlns:mc="http://schemas.openxmlformats.org/markup-compatibility/2006">
              <mc:Choice xmlns:v="urn:schemas-microsoft-com:vml" Requires="v">
                <p:oleObj spid="_x0000_s3089" name="" r:id="rId3" imgW="292100" imgH="203200" progId="Equation.3">
                  <p:embed/>
                </p:oleObj>
              </mc:Choice>
              <mc:Fallback>
                <p:oleObj name="" r:id="rId3" imgW="292100" imgH="203200" progId="Equation.3">
                  <p:embed/>
                  <p:pic>
                    <p:nvPicPr>
                      <p:cNvPr id="0" name="图片 3088"/>
                      <p:cNvPicPr/>
                      <p:nvPr/>
                    </p:nvPicPr>
                    <p:blipFill>
                      <a:blip r:embed="rId4"/>
                      <a:stretch>
                        <a:fillRect/>
                      </a:stretch>
                    </p:blipFill>
                    <p:spPr>
                      <a:xfrm>
                        <a:off x="1258888" y="5084763"/>
                        <a:ext cx="863600" cy="504825"/>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19459" name="Object 2"/>
          <p:cNvGraphicFramePr>
            <a:graphicFrameLocks noChangeAspect="1"/>
          </p:cNvGraphicFramePr>
          <p:nvPr/>
        </p:nvGraphicFramePr>
        <p:xfrm>
          <a:off x="3779838" y="4116388"/>
          <a:ext cx="901700" cy="577850"/>
        </p:xfrm>
        <a:graphic>
          <a:graphicData uri="http://schemas.openxmlformats.org/presentationml/2006/ole">
            <mc:AlternateContent xmlns:mc="http://schemas.openxmlformats.org/markup-compatibility/2006">
              <mc:Choice xmlns:v="urn:schemas-microsoft-com:vml" Requires="v">
                <p:oleObj spid="_x0000_s3088" name="" r:id="rId1" imgW="317500" imgH="203200" progId="Equation.DSMT4">
                  <p:embed/>
                </p:oleObj>
              </mc:Choice>
              <mc:Fallback>
                <p:oleObj name="" r:id="rId1" imgW="317500" imgH="203200" progId="Equation.DSMT4">
                  <p:embed/>
                  <p:pic>
                    <p:nvPicPr>
                      <p:cNvPr id="0" name="图片 3087"/>
                      <p:cNvPicPr/>
                      <p:nvPr/>
                    </p:nvPicPr>
                    <p:blipFill>
                      <a:blip r:embed="rId2"/>
                      <a:stretch>
                        <a:fillRect/>
                      </a:stretch>
                    </p:blipFill>
                    <p:spPr>
                      <a:xfrm>
                        <a:off x="3779838" y="4116388"/>
                        <a:ext cx="901700" cy="577850"/>
                      </a:xfrm>
                      <a:prstGeom prst="rect">
                        <a:avLst/>
                      </a:prstGeom>
                      <a:noFill/>
                      <a:ln w="38100">
                        <a:noFill/>
                        <a:miter/>
                      </a:ln>
                    </p:spPr>
                  </p:pic>
                </p:oleObj>
              </mc:Fallback>
            </mc:AlternateContent>
          </a:graphicData>
        </a:graphic>
      </p:graphicFrame>
      <p:sp>
        <p:nvSpPr>
          <p:cNvPr id="19460" name="Text Box 4"/>
          <p:cNvSpPr txBox="1"/>
          <p:nvPr/>
        </p:nvSpPr>
        <p:spPr>
          <a:xfrm>
            <a:off x="1331913" y="4549775"/>
            <a:ext cx="46085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ea typeface="楷体_GB2312" pitchFamily="49" charset="-122"/>
              </a:rPr>
              <a:t>离散时间信号（离散序列）：</a:t>
            </a:r>
            <a:endParaRPr lang="zh-CN" altLang="en-US" sz="2800" b="1" dirty="0">
              <a:solidFill>
                <a:srgbClr val="000099"/>
              </a:solidFill>
              <a:ea typeface="楷体_GB2312" pitchFamily="49" charset="-122"/>
            </a:endParaRPr>
          </a:p>
        </p:txBody>
      </p:sp>
      <p:graphicFrame>
        <p:nvGraphicFramePr>
          <p:cNvPr id="19461" name="Object 5"/>
          <p:cNvGraphicFramePr>
            <a:graphicFrameLocks noChangeAspect="1"/>
          </p:cNvGraphicFramePr>
          <p:nvPr/>
        </p:nvGraphicFramePr>
        <p:xfrm>
          <a:off x="5773738" y="4464050"/>
          <a:ext cx="1008062" cy="596900"/>
        </p:xfrm>
        <a:graphic>
          <a:graphicData uri="http://schemas.openxmlformats.org/presentationml/2006/ole">
            <mc:AlternateContent xmlns:mc="http://schemas.openxmlformats.org/markup-compatibility/2006">
              <mc:Choice xmlns:v="urn:schemas-microsoft-com:vml" Requires="v">
                <p:oleObj spid="_x0000_s3093" name="" r:id="rId3" imgW="342900" imgH="203200" progId="Equation.DSMT4">
                  <p:embed/>
                </p:oleObj>
              </mc:Choice>
              <mc:Fallback>
                <p:oleObj name="" r:id="rId3" imgW="342900" imgH="203200" progId="Equation.DSMT4">
                  <p:embed/>
                  <p:pic>
                    <p:nvPicPr>
                      <p:cNvPr id="0" name="图片 3092"/>
                      <p:cNvPicPr/>
                      <p:nvPr/>
                    </p:nvPicPr>
                    <p:blipFill>
                      <a:blip r:embed="rId4"/>
                      <a:stretch>
                        <a:fillRect/>
                      </a:stretch>
                    </p:blipFill>
                    <p:spPr>
                      <a:xfrm>
                        <a:off x="5773738" y="4464050"/>
                        <a:ext cx="1008062" cy="596900"/>
                      </a:xfrm>
                      <a:prstGeom prst="rect">
                        <a:avLst/>
                      </a:prstGeom>
                      <a:noFill/>
                      <a:ln w="38100">
                        <a:noFill/>
                        <a:miter/>
                      </a:ln>
                    </p:spPr>
                  </p:pic>
                </p:oleObj>
              </mc:Fallback>
            </mc:AlternateContent>
          </a:graphicData>
        </a:graphic>
      </p:graphicFrame>
      <p:sp>
        <p:nvSpPr>
          <p:cNvPr id="19462" name="Text Box 7"/>
          <p:cNvSpPr txBox="1"/>
          <p:nvPr/>
        </p:nvSpPr>
        <p:spPr>
          <a:xfrm>
            <a:off x="1331913" y="4116388"/>
            <a:ext cx="24511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连续时间信号</a:t>
            </a:r>
            <a:endParaRPr lang="zh-CN" altLang="en-US" sz="2800" b="1" dirty="0">
              <a:solidFill>
                <a:srgbClr val="000099"/>
              </a:solidFill>
              <a:latin typeface="楷体_GB2312" pitchFamily="49" charset="-122"/>
              <a:ea typeface="楷体_GB2312" pitchFamily="49" charset="-122"/>
            </a:endParaRPr>
          </a:p>
        </p:txBody>
      </p:sp>
      <p:sp>
        <p:nvSpPr>
          <p:cNvPr id="19463" name="Text Box 8"/>
          <p:cNvSpPr txBox="1"/>
          <p:nvPr/>
        </p:nvSpPr>
        <p:spPr>
          <a:xfrm>
            <a:off x="900113" y="598488"/>
            <a:ext cx="37560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latin typeface="楷体_GB2312" pitchFamily="49" charset="-122"/>
                <a:ea typeface="楷体_GB2312" pitchFamily="49" charset="-122"/>
              </a:rPr>
              <a:t>连续时间信号的例子：</a:t>
            </a:r>
            <a:endParaRPr lang="zh-CN" altLang="en-US" sz="2800" b="1" dirty="0">
              <a:latin typeface="楷体_GB2312" pitchFamily="49" charset="-122"/>
              <a:ea typeface="楷体_GB2312" pitchFamily="49" charset="-122"/>
            </a:endParaRPr>
          </a:p>
        </p:txBody>
      </p:sp>
      <p:graphicFrame>
        <p:nvGraphicFramePr>
          <p:cNvPr id="19464" name="Object 9"/>
          <p:cNvGraphicFramePr>
            <a:graphicFrameLocks noChangeAspect="1"/>
          </p:cNvGraphicFramePr>
          <p:nvPr/>
        </p:nvGraphicFramePr>
        <p:xfrm>
          <a:off x="925513" y="1281113"/>
          <a:ext cx="3529012" cy="2808287"/>
        </p:xfrm>
        <a:graphic>
          <a:graphicData uri="http://schemas.openxmlformats.org/presentationml/2006/ole">
            <mc:AlternateContent xmlns:mc="http://schemas.openxmlformats.org/markup-compatibility/2006">
              <mc:Choice xmlns:v="urn:schemas-microsoft-com:vml" Requires="v">
                <p:oleObj spid="_x0000_s3092" name="" r:id="rId5" imgW="1752600" imgH="1704975" progId="Paint.Picture">
                  <p:embed/>
                </p:oleObj>
              </mc:Choice>
              <mc:Fallback>
                <p:oleObj name="" r:id="rId5" imgW="1752600" imgH="1704975" progId="Paint.Picture">
                  <p:embed/>
                  <p:pic>
                    <p:nvPicPr>
                      <p:cNvPr id="0" name="图片 3091"/>
                      <p:cNvPicPr/>
                      <p:nvPr/>
                    </p:nvPicPr>
                    <p:blipFill>
                      <a:blip r:embed="rId6"/>
                      <a:stretch>
                        <a:fillRect/>
                      </a:stretch>
                    </p:blipFill>
                    <p:spPr>
                      <a:xfrm>
                        <a:off x="925513" y="1281113"/>
                        <a:ext cx="3529012" cy="2808287"/>
                      </a:xfrm>
                      <a:prstGeom prst="rect">
                        <a:avLst/>
                      </a:prstGeom>
                      <a:noFill/>
                      <a:ln w="38100">
                        <a:noFill/>
                        <a:miter/>
                      </a:ln>
                    </p:spPr>
                  </p:pic>
                </p:oleObj>
              </mc:Fallback>
            </mc:AlternateContent>
          </a:graphicData>
        </a:graphic>
      </p:graphicFrame>
      <p:graphicFrame>
        <p:nvGraphicFramePr>
          <p:cNvPr id="19465" name="Object 10"/>
          <p:cNvGraphicFramePr>
            <a:graphicFrameLocks noChangeAspect="1"/>
          </p:cNvGraphicFramePr>
          <p:nvPr/>
        </p:nvGraphicFramePr>
        <p:xfrm>
          <a:off x="4767263" y="1128713"/>
          <a:ext cx="3810000" cy="2822575"/>
        </p:xfrm>
        <a:graphic>
          <a:graphicData uri="http://schemas.openxmlformats.org/presentationml/2006/ole">
            <mc:AlternateContent xmlns:mc="http://schemas.openxmlformats.org/markup-compatibility/2006">
              <mc:Choice xmlns:v="urn:schemas-microsoft-com:vml" Requires="v">
                <p:oleObj spid="_x0000_s3090" name="" r:id="rId7" imgW="1752600" imgH="1743075" progId="Paint.Picture">
                  <p:embed/>
                </p:oleObj>
              </mc:Choice>
              <mc:Fallback>
                <p:oleObj name="" r:id="rId7" imgW="1752600" imgH="1743075" progId="Paint.Picture">
                  <p:embed/>
                  <p:pic>
                    <p:nvPicPr>
                      <p:cNvPr id="0" name="图片 3089"/>
                      <p:cNvPicPr/>
                      <p:nvPr/>
                    </p:nvPicPr>
                    <p:blipFill>
                      <a:blip r:embed="rId8"/>
                      <a:stretch>
                        <a:fillRect/>
                      </a:stretch>
                    </p:blipFill>
                    <p:spPr>
                      <a:xfrm>
                        <a:off x="4767263" y="1128713"/>
                        <a:ext cx="3810000" cy="2822575"/>
                      </a:xfrm>
                      <a:prstGeom prst="rect">
                        <a:avLst/>
                      </a:prstGeom>
                      <a:noFill/>
                      <a:ln w="38100">
                        <a:noFill/>
                        <a:miter/>
                      </a:ln>
                    </p:spPr>
                  </p:pic>
                </p:oleObj>
              </mc:Fallback>
            </mc:AlternateContent>
          </a:graphicData>
        </a:graphic>
      </p:graphicFrame>
      <p:sp>
        <p:nvSpPr>
          <p:cNvPr id="19466" name="Text Box 11"/>
          <p:cNvSpPr txBox="1"/>
          <p:nvPr/>
        </p:nvSpPr>
        <p:spPr>
          <a:xfrm>
            <a:off x="4716463" y="598488"/>
            <a:ext cx="37560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latin typeface="楷体_GB2312" pitchFamily="49" charset="-122"/>
                <a:ea typeface="楷体_GB2312" pitchFamily="49" charset="-122"/>
              </a:rPr>
              <a:t>离散时间信号的例子：</a:t>
            </a:r>
            <a:endParaRPr lang="zh-CN" altLang="en-US" sz="2800" b="1" dirty="0">
              <a:latin typeface="楷体_GB2312" pitchFamily="49" charset="-122"/>
              <a:ea typeface="楷体_GB2312" pitchFamily="49" charset="-122"/>
            </a:endParaRPr>
          </a:p>
        </p:txBody>
      </p:sp>
      <p:sp>
        <p:nvSpPr>
          <p:cNvPr id="19467" name="Text Box 2"/>
          <p:cNvSpPr txBox="1"/>
          <p:nvPr/>
        </p:nvSpPr>
        <p:spPr>
          <a:xfrm>
            <a:off x="496888" y="5386388"/>
            <a:ext cx="80010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solidFill>
                  <a:srgbClr val="C00000"/>
                </a:solidFill>
                <a:latin typeface="黑体" panose="02010609060101010101" pitchFamily="49" charset="-122"/>
                <a:ea typeface="黑体" panose="02010609060101010101" pitchFamily="49" charset="-122"/>
              </a:rPr>
              <a:t>   </a:t>
            </a:r>
            <a:r>
              <a:rPr lang="zh-CN" altLang="en-US" sz="2800" b="1" dirty="0">
                <a:solidFill>
                  <a:srgbClr val="C00000"/>
                </a:solidFill>
                <a:latin typeface="黑体" panose="02010609060101010101" pitchFamily="49" charset="-122"/>
                <a:ea typeface="黑体" panose="02010609060101010101" pitchFamily="49" charset="-122"/>
              </a:rPr>
              <a:t>连续时间信号</a:t>
            </a:r>
            <a:r>
              <a:rPr lang="zh-CN" altLang="en-US" sz="2800" b="1" dirty="0">
                <a:solidFill>
                  <a:srgbClr val="000099"/>
                </a:solidFill>
                <a:ea typeface="楷体_GB2312" pitchFamily="49" charset="-122"/>
              </a:rPr>
              <a:t>在离散时刻点上的</a:t>
            </a:r>
            <a:r>
              <a:rPr lang="zh-CN" altLang="en-US" sz="2800" b="1" dirty="0">
                <a:solidFill>
                  <a:srgbClr val="C00000"/>
                </a:solidFill>
                <a:latin typeface="黑体" panose="02010609060101010101" pitchFamily="49" charset="-122"/>
                <a:ea typeface="黑体" panose="02010609060101010101" pitchFamily="49" charset="-122"/>
              </a:rPr>
              <a:t>样本</a:t>
            </a:r>
            <a:r>
              <a:rPr lang="zh-CN" altLang="en-US" sz="2800" b="1" dirty="0">
                <a:solidFill>
                  <a:srgbClr val="000099"/>
                </a:solidFill>
                <a:ea typeface="楷体_GB2312" pitchFamily="49" charset="-122"/>
              </a:rPr>
              <a:t>可以构成一个</a:t>
            </a:r>
            <a:r>
              <a:rPr lang="zh-CN" altLang="en-US" sz="2800" b="1" dirty="0">
                <a:solidFill>
                  <a:srgbClr val="C00000"/>
                </a:solidFill>
                <a:latin typeface="黑体" panose="02010609060101010101" pitchFamily="49" charset="-122"/>
                <a:ea typeface="黑体" panose="02010609060101010101" pitchFamily="49" charset="-122"/>
              </a:rPr>
              <a:t>离散时间信号</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2"/>
          </p:nvPr>
        </p:nvSpPr>
        <p:spPr>
          <a:xfrm>
            <a:off x="6804025" y="6165850"/>
            <a:ext cx="2133600" cy="476250"/>
          </a:xfrm>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0483" name="Text Box 3"/>
          <p:cNvSpPr txBox="1"/>
          <p:nvPr/>
        </p:nvSpPr>
        <p:spPr>
          <a:xfrm>
            <a:off x="395288" y="836613"/>
            <a:ext cx="4894262" cy="6683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5000"/>
              </a:lnSpc>
              <a:spcBef>
                <a:spcPct val="0"/>
              </a:spcBef>
              <a:buNone/>
            </a:pPr>
            <a:r>
              <a:rPr lang="en-US" altLang="zh-CN" sz="2800" b="1" dirty="0">
                <a:solidFill>
                  <a:srgbClr val="990033"/>
                </a:solidFill>
                <a:ea typeface="楷体_GB2312" pitchFamily="49" charset="-122"/>
              </a:rPr>
              <a:t>2</a:t>
            </a:r>
            <a:r>
              <a:rPr lang="en-US" altLang="zh-CN" sz="2800" b="1" dirty="0">
                <a:solidFill>
                  <a:srgbClr val="990033"/>
                </a:solidFill>
                <a:latin typeface="楷体_GB2312" pitchFamily="49" charset="-122"/>
                <a:ea typeface="楷体_GB2312" pitchFamily="49" charset="-122"/>
              </a:rPr>
              <a:t>.</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能量信号和功率信号</a:t>
            </a:r>
            <a:endParaRPr lang="zh-CN" altLang="en-US" sz="2800" b="1" dirty="0">
              <a:solidFill>
                <a:srgbClr val="990033"/>
              </a:solidFill>
              <a:ea typeface="楷体_GB2312" pitchFamily="49" charset="-122"/>
            </a:endParaRPr>
          </a:p>
        </p:txBody>
      </p:sp>
      <p:graphicFrame>
        <p:nvGraphicFramePr>
          <p:cNvPr id="20484" name="Object 4"/>
          <p:cNvGraphicFramePr>
            <a:graphicFrameLocks noChangeAspect="1"/>
          </p:cNvGraphicFramePr>
          <p:nvPr/>
        </p:nvGraphicFramePr>
        <p:xfrm>
          <a:off x="4173538" y="1644650"/>
          <a:ext cx="1000125" cy="566738"/>
        </p:xfrm>
        <a:graphic>
          <a:graphicData uri="http://schemas.openxmlformats.org/presentationml/2006/ole">
            <mc:AlternateContent xmlns:mc="http://schemas.openxmlformats.org/markup-compatibility/2006">
              <mc:Choice xmlns:v="urn:schemas-microsoft-com:vml" Requires="v">
                <p:oleObj spid="_x0000_s3095" name="" r:id="rId1" imgW="381000" imgH="215900" progId="Equation.DSMT4">
                  <p:embed/>
                </p:oleObj>
              </mc:Choice>
              <mc:Fallback>
                <p:oleObj name="" r:id="rId1" imgW="381000" imgH="215900" progId="Equation.DSMT4">
                  <p:embed/>
                  <p:pic>
                    <p:nvPicPr>
                      <p:cNvPr id="0" name="图片 3094"/>
                      <p:cNvPicPr/>
                      <p:nvPr/>
                    </p:nvPicPr>
                    <p:blipFill>
                      <a:blip r:embed="rId2"/>
                      <a:stretch>
                        <a:fillRect/>
                      </a:stretch>
                    </p:blipFill>
                    <p:spPr>
                      <a:xfrm>
                        <a:off x="4173538" y="1644650"/>
                        <a:ext cx="1000125" cy="566738"/>
                      </a:xfrm>
                      <a:prstGeom prst="rect">
                        <a:avLst/>
                      </a:prstGeom>
                      <a:noFill/>
                      <a:ln w="38100">
                        <a:noFill/>
                        <a:miter/>
                      </a:ln>
                    </p:spPr>
                  </p:pic>
                </p:oleObj>
              </mc:Fallback>
            </mc:AlternateContent>
          </a:graphicData>
        </a:graphic>
      </p:graphicFrame>
      <p:graphicFrame>
        <p:nvGraphicFramePr>
          <p:cNvPr id="20485" name="Object 5"/>
          <p:cNvGraphicFramePr>
            <a:graphicFrameLocks noChangeAspect="1"/>
          </p:cNvGraphicFramePr>
          <p:nvPr/>
        </p:nvGraphicFramePr>
        <p:xfrm>
          <a:off x="2757488" y="2297113"/>
          <a:ext cx="2520950" cy="930275"/>
        </p:xfrm>
        <a:graphic>
          <a:graphicData uri="http://schemas.openxmlformats.org/presentationml/2006/ole">
            <mc:AlternateContent xmlns:mc="http://schemas.openxmlformats.org/markup-compatibility/2006">
              <mc:Choice xmlns:v="urn:schemas-microsoft-com:vml" Requires="v">
                <p:oleObj spid="_x0000_s3099" name="" r:id="rId3" imgW="964565" imgH="355600" progId="Equation.DSMT4">
                  <p:embed/>
                </p:oleObj>
              </mc:Choice>
              <mc:Fallback>
                <p:oleObj name="" r:id="rId3" imgW="964565" imgH="355600" progId="Equation.DSMT4">
                  <p:embed/>
                  <p:pic>
                    <p:nvPicPr>
                      <p:cNvPr id="0" name="图片 3098"/>
                      <p:cNvPicPr/>
                      <p:nvPr/>
                    </p:nvPicPr>
                    <p:blipFill>
                      <a:blip r:embed="rId4"/>
                      <a:stretch>
                        <a:fillRect/>
                      </a:stretch>
                    </p:blipFill>
                    <p:spPr>
                      <a:xfrm>
                        <a:off x="2757488" y="2297113"/>
                        <a:ext cx="2520950" cy="930275"/>
                      </a:xfrm>
                      <a:prstGeom prst="rect">
                        <a:avLst/>
                      </a:prstGeom>
                      <a:noFill/>
                      <a:ln w="38100">
                        <a:noFill/>
                        <a:miter/>
                      </a:ln>
                    </p:spPr>
                  </p:pic>
                </p:oleObj>
              </mc:Fallback>
            </mc:AlternateContent>
          </a:graphicData>
        </a:graphic>
      </p:graphicFrame>
      <p:sp>
        <p:nvSpPr>
          <p:cNvPr id="19463" name="Text Box 6"/>
          <p:cNvSpPr txBox="1"/>
          <p:nvPr/>
        </p:nvSpPr>
        <p:spPr>
          <a:xfrm>
            <a:off x="874713" y="3276600"/>
            <a:ext cx="75977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ea typeface="楷体_GB2312" pitchFamily="49" charset="-122"/>
              </a:rPr>
              <a:t>连续时间信号在          区间的</a:t>
            </a:r>
            <a:r>
              <a:rPr lang="zh-CN" altLang="en-US" sz="2800" b="1" dirty="0">
                <a:solidFill>
                  <a:srgbClr val="FF0000"/>
                </a:solidFill>
                <a:ea typeface="楷体_GB2312" pitchFamily="49" charset="-122"/>
              </a:rPr>
              <a:t>平均功率</a:t>
            </a:r>
            <a:r>
              <a:rPr lang="zh-CN" altLang="en-US" sz="2800" b="1" dirty="0">
                <a:solidFill>
                  <a:srgbClr val="000099"/>
                </a:solidFill>
                <a:ea typeface="楷体_GB2312" pitchFamily="49" charset="-122"/>
              </a:rPr>
              <a:t>定义为：</a:t>
            </a:r>
            <a:endParaRPr lang="zh-CN" altLang="en-US" sz="2800" b="1" dirty="0">
              <a:solidFill>
                <a:srgbClr val="000099"/>
              </a:solidFill>
              <a:ea typeface="楷体_GB2312" pitchFamily="49" charset="-122"/>
            </a:endParaRPr>
          </a:p>
        </p:txBody>
      </p:sp>
      <p:graphicFrame>
        <p:nvGraphicFramePr>
          <p:cNvPr id="19464" name="Object 7"/>
          <p:cNvGraphicFramePr>
            <a:graphicFrameLocks noChangeAspect="1"/>
          </p:cNvGraphicFramePr>
          <p:nvPr/>
        </p:nvGraphicFramePr>
        <p:xfrm>
          <a:off x="3465513" y="3257550"/>
          <a:ext cx="1000125" cy="566738"/>
        </p:xfrm>
        <a:graphic>
          <a:graphicData uri="http://schemas.openxmlformats.org/presentationml/2006/ole">
            <mc:AlternateContent xmlns:mc="http://schemas.openxmlformats.org/markup-compatibility/2006">
              <mc:Choice xmlns:v="urn:schemas-microsoft-com:vml" Requires="v">
                <p:oleObj spid="_x0000_s3098" name="" r:id="rId5" imgW="381000" imgH="215900" progId="Equation.DSMT4">
                  <p:embed/>
                </p:oleObj>
              </mc:Choice>
              <mc:Fallback>
                <p:oleObj name="" r:id="rId5" imgW="381000" imgH="215900" progId="Equation.DSMT4">
                  <p:embed/>
                  <p:pic>
                    <p:nvPicPr>
                      <p:cNvPr id="0" name="图片 3097"/>
                      <p:cNvPicPr/>
                      <p:nvPr/>
                    </p:nvPicPr>
                    <p:blipFill>
                      <a:blip r:embed="rId2"/>
                      <a:stretch>
                        <a:fillRect/>
                      </a:stretch>
                    </p:blipFill>
                    <p:spPr>
                      <a:xfrm>
                        <a:off x="3465513" y="3257550"/>
                        <a:ext cx="1000125" cy="566738"/>
                      </a:xfrm>
                      <a:prstGeom prst="rect">
                        <a:avLst/>
                      </a:prstGeom>
                      <a:noFill/>
                      <a:ln w="38100">
                        <a:noFill/>
                        <a:miter/>
                      </a:ln>
                    </p:spPr>
                  </p:pic>
                </p:oleObj>
              </mc:Fallback>
            </mc:AlternateContent>
          </a:graphicData>
        </a:graphic>
      </p:graphicFrame>
      <p:graphicFrame>
        <p:nvGraphicFramePr>
          <p:cNvPr id="19465" name="Object 8"/>
          <p:cNvGraphicFramePr>
            <a:graphicFrameLocks noChangeAspect="1"/>
          </p:cNvGraphicFramePr>
          <p:nvPr/>
        </p:nvGraphicFramePr>
        <p:xfrm>
          <a:off x="2757488" y="3995738"/>
          <a:ext cx="3311525" cy="1073150"/>
        </p:xfrm>
        <a:graphic>
          <a:graphicData uri="http://schemas.openxmlformats.org/presentationml/2006/ole">
            <mc:AlternateContent xmlns:mc="http://schemas.openxmlformats.org/markup-compatibility/2006">
              <mc:Choice xmlns:v="urn:schemas-microsoft-com:vml" Requires="v">
                <p:oleObj spid="_x0000_s3094" name="" r:id="rId6" imgW="1333500" imgH="431800" progId="Equation.DSMT4">
                  <p:embed/>
                </p:oleObj>
              </mc:Choice>
              <mc:Fallback>
                <p:oleObj name="" r:id="rId6" imgW="1333500" imgH="431800" progId="Equation.DSMT4">
                  <p:embed/>
                  <p:pic>
                    <p:nvPicPr>
                      <p:cNvPr id="0" name="图片 3093"/>
                      <p:cNvPicPr/>
                      <p:nvPr/>
                    </p:nvPicPr>
                    <p:blipFill>
                      <a:blip r:embed="rId7"/>
                      <a:stretch>
                        <a:fillRect/>
                      </a:stretch>
                    </p:blipFill>
                    <p:spPr>
                      <a:xfrm>
                        <a:off x="2757488" y="3995738"/>
                        <a:ext cx="3311525" cy="1073150"/>
                      </a:xfrm>
                      <a:prstGeom prst="rect">
                        <a:avLst/>
                      </a:prstGeom>
                      <a:noFill/>
                      <a:ln w="38100">
                        <a:noFill/>
                        <a:miter/>
                      </a:ln>
                    </p:spPr>
                  </p:pic>
                </p:oleObj>
              </mc:Fallback>
            </mc:AlternateContent>
          </a:graphicData>
        </a:graphic>
      </p:graphicFrame>
      <p:sp>
        <p:nvSpPr>
          <p:cNvPr id="20489" name="Text Box 10"/>
          <p:cNvSpPr txBox="1"/>
          <p:nvPr/>
        </p:nvSpPr>
        <p:spPr>
          <a:xfrm>
            <a:off x="947738" y="1652588"/>
            <a:ext cx="77660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连续时间信号</a:t>
            </a:r>
            <a:r>
              <a:rPr lang="en-US" altLang="zh-CN" sz="2800" b="1" dirty="0">
                <a:solidFill>
                  <a:srgbClr val="000099"/>
                </a:solidFill>
                <a:latin typeface="Times New Roman" panose="02020603050405020304" pitchFamily="18" charset="0"/>
                <a:ea typeface="楷体_GB2312" pitchFamily="49" charset="-122"/>
              </a:rPr>
              <a:t>x(t)</a:t>
            </a:r>
            <a:r>
              <a:rPr lang="zh-CN" altLang="en-US" sz="2800" b="1" dirty="0">
                <a:solidFill>
                  <a:srgbClr val="000099"/>
                </a:solidFill>
                <a:latin typeface="楷体_GB2312" pitchFamily="49" charset="-122"/>
                <a:ea typeface="楷体_GB2312" pitchFamily="49" charset="-122"/>
              </a:rPr>
              <a:t>在      区间的</a:t>
            </a:r>
            <a:r>
              <a:rPr lang="zh-CN" altLang="en-US" sz="2800" b="1" dirty="0">
                <a:solidFill>
                  <a:srgbClr val="FF0000"/>
                </a:solidFill>
                <a:latin typeface="楷体_GB2312" pitchFamily="49" charset="-122"/>
                <a:ea typeface="楷体_GB2312" pitchFamily="49" charset="-122"/>
              </a:rPr>
              <a:t>能量</a:t>
            </a:r>
            <a:r>
              <a:rPr lang="zh-CN" altLang="en-US" sz="2800" b="1" dirty="0">
                <a:solidFill>
                  <a:srgbClr val="000099"/>
                </a:solidFill>
                <a:latin typeface="楷体_GB2312" pitchFamily="49" charset="-122"/>
                <a:ea typeface="楷体_GB2312" pitchFamily="49" charset="-122"/>
              </a:rPr>
              <a:t>定义为：</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ppt_x"/>
                                          </p:val>
                                        </p:tav>
                                        <p:tav tm="100000">
                                          <p:val>
                                            <p:strVal val="#ppt_x"/>
                                          </p:val>
                                        </p:tav>
                                      </p:tavLst>
                                    </p:anim>
                                    <p:anim calcmode="lin" valueType="num">
                                      <p:cBhvr additive="base">
                                        <p:cTn id="8" dur="500" fill="hold"/>
                                        <p:tgtEl>
                                          <p:spTgt spid="194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4"/>
                                        </p:tgtEl>
                                        <p:attrNameLst>
                                          <p:attrName>style.visibility</p:attrName>
                                        </p:attrNameLst>
                                      </p:cBhvr>
                                      <p:to>
                                        <p:strVal val="visible"/>
                                      </p:to>
                                    </p:set>
                                    <p:anim calcmode="lin" valueType="num">
                                      <p:cBhvr additive="base">
                                        <p:cTn id="11" dur="500" fill="hold"/>
                                        <p:tgtEl>
                                          <p:spTgt spid="19464"/>
                                        </p:tgtEl>
                                        <p:attrNameLst>
                                          <p:attrName>ppt_x</p:attrName>
                                        </p:attrNameLst>
                                      </p:cBhvr>
                                      <p:tavLst>
                                        <p:tav tm="0">
                                          <p:val>
                                            <p:strVal val="#ppt_x"/>
                                          </p:val>
                                        </p:tav>
                                        <p:tav tm="100000">
                                          <p:val>
                                            <p:strVal val="#ppt_x"/>
                                          </p:val>
                                        </p:tav>
                                      </p:tavLst>
                                    </p:anim>
                                    <p:anim calcmode="lin" valueType="num">
                                      <p:cBhvr additive="base">
                                        <p:cTn id="12" dur="500" fill="hold"/>
                                        <p:tgtEl>
                                          <p:spTgt spid="194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65"/>
                                        </p:tgtEl>
                                        <p:attrNameLst>
                                          <p:attrName>style.visibility</p:attrName>
                                        </p:attrNameLst>
                                      </p:cBhvr>
                                      <p:to>
                                        <p:strVal val="visible"/>
                                      </p:to>
                                    </p:set>
                                    <p:anim calcmode="lin" valueType="num">
                                      <p:cBhvr additive="base">
                                        <p:cTn id="15" dur="500" fill="hold"/>
                                        <p:tgtEl>
                                          <p:spTgt spid="19465"/>
                                        </p:tgtEl>
                                        <p:attrNameLst>
                                          <p:attrName>ppt_x</p:attrName>
                                        </p:attrNameLst>
                                      </p:cBhvr>
                                      <p:tavLst>
                                        <p:tav tm="0">
                                          <p:val>
                                            <p:strVal val="#ppt_x"/>
                                          </p:val>
                                        </p:tav>
                                        <p:tav tm="100000">
                                          <p:val>
                                            <p:strVal val="#ppt_x"/>
                                          </p:val>
                                        </p:tav>
                                      </p:tavLst>
                                    </p:anim>
                                    <p:anim calcmode="lin" valueType="num">
                                      <p:cBhvr additive="base">
                                        <p:cTn id="16"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0483" name="Rectangle 2"/>
          <p:cNvSpPr/>
          <p:nvPr/>
        </p:nvSpPr>
        <p:spPr>
          <a:xfrm>
            <a:off x="762000" y="5029200"/>
            <a:ext cx="2971800" cy="533400"/>
          </a:xfrm>
          <a:prstGeom prst="rect">
            <a:avLst/>
          </a:prstGeom>
          <a:solidFill>
            <a:schemeClr val="accent1"/>
          </a:solid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1508" name="Text Box 3"/>
          <p:cNvSpPr txBox="1"/>
          <p:nvPr/>
        </p:nvSpPr>
        <p:spPr>
          <a:xfrm>
            <a:off x="685800" y="914400"/>
            <a:ext cx="672306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ea typeface="楷体_GB2312" pitchFamily="49" charset="-122"/>
              </a:rPr>
              <a:t>离散时间信号在            区间的能量定义为</a:t>
            </a:r>
            <a:endParaRPr lang="zh-CN" altLang="en-US" sz="2800" b="1" dirty="0">
              <a:solidFill>
                <a:srgbClr val="000099"/>
              </a:solidFill>
              <a:ea typeface="楷体_GB2312" pitchFamily="49" charset="-122"/>
            </a:endParaRPr>
          </a:p>
        </p:txBody>
      </p:sp>
      <p:graphicFrame>
        <p:nvGraphicFramePr>
          <p:cNvPr id="21509" name="Object 4"/>
          <p:cNvGraphicFramePr>
            <a:graphicFrameLocks noChangeAspect="1"/>
          </p:cNvGraphicFramePr>
          <p:nvPr/>
        </p:nvGraphicFramePr>
        <p:xfrm>
          <a:off x="3352800" y="877888"/>
          <a:ext cx="1158875" cy="563562"/>
        </p:xfrm>
        <a:graphic>
          <a:graphicData uri="http://schemas.openxmlformats.org/presentationml/2006/ole">
            <mc:AlternateContent xmlns:mc="http://schemas.openxmlformats.org/markup-compatibility/2006">
              <mc:Choice xmlns:v="urn:schemas-microsoft-com:vml" Requires="v">
                <p:oleObj spid="_x0000_s3097" name="" r:id="rId1" imgW="443865" imgH="215900" progId="Equation.DSMT4">
                  <p:embed/>
                </p:oleObj>
              </mc:Choice>
              <mc:Fallback>
                <p:oleObj name="" r:id="rId1" imgW="443865" imgH="215900" progId="Equation.DSMT4">
                  <p:embed/>
                  <p:pic>
                    <p:nvPicPr>
                      <p:cNvPr id="0" name="图片 3096"/>
                      <p:cNvPicPr/>
                      <p:nvPr/>
                    </p:nvPicPr>
                    <p:blipFill>
                      <a:blip r:embed="rId2"/>
                      <a:stretch>
                        <a:fillRect/>
                      </a:stretch>
                    </p:blipFill>
                    <p:spPr>
                      <a:xfrm>
                        <a:off x="3352800" y="877888"/>
                        <a:ext cx="1158875" cy="563562"/>
                      </a:xfrm>
                      <a:prstGeom prst="rect">
                        <a:avLst/>
                      </a:prstGeom>
                      <a:noFill/>
                      <a:ln w="38100">
                        <a:noFill/>
                        <a:miter/>
                      </a:ln>
                    </p:spPr>
                  </p:pic>
                </p:oleObj>
              </mc:Fallback>
            </mc:AlternateContent>
          </a:graphicData>
        </a:graphic>
      </p:graphicFrame>
      <p:graphicFrame>
        <p:nvGraphicFramePr>
          <p:cNvPr id="21510" name="Object 5"/>
          <p:cNvGraphicFramePr>
            <a:graphicFrameLocks noChangeAspect="1"/>
          </p:cNvGraphicFramePr>
          <p:nvPr/>
        </p:nvGraphicFramePr>
        <p:xfrm>
          <a:off x="2347913" y="1447800"/>
          <a:ext cx="2211387" cy="1168400"/>
        </p:xfrm>
        <a:graphic>
          <a:graphicData uri="http://schemas.openxmlformats.org/presentationml/2006/ole">
            <mc:AlternateContent xmlns:mc="http://schemas.openxmlformats.org/markup-compatibility/2006">
              <mc:Choice xmlns:v="urn:schemas-microsoft-com:vml" Requires="v">
                <p:oleObj spid="_x0000_s3096" name="" r:id="rId3" imgW="889000" imgH="469900" progId="Equation.DSMT4">
                  <p:embed/>
                </p:oleObj>
              </mc:Choice>
              <mc:Fallback>
                <p:oleObj name="" r:id="rId3" imgW="889000" imgH="469900" progId="Equation.DSMT4">
                  <p:embed/>
                  <p:pic>
                    <p:nvPicPr>
                      <p:cNvPr id="0" name="图片 3095"/>
                      <p:cNvPicPr/>
                      <p:nvPr/>
                    </p:nvPicPr>
                    <p:blipFill>
                      <a:blip r:embed="rId4"/>
                      <a:stretch>
                        <a:fillRect/>
                      </a:stretch>
                    </p:blipFill>
                    <p:spPr>
                      <a:xfrm>
                        <a:off x="2347913" y="1447800"/>
                        <a:ext cx="2211387" cy="1168400"/>
                      </a:xfrm>
                      <a:prstGeom prst="rect">
                        <a:avLst/>
                      </a:prstGeom>
                      <a:noFill/>
                      <a:ln w="38100">
                        <a:noFill/>
                        <a:miter/>
                      </a:ln>
                    </p:spPr>
                  </p:pic>
                </p:oleObj>
              </mc:Fallback>
            </mc:AlternateContent>
          </a:graphicData>
        </a:graphic>
      </p:graphicFrame>
      <p:sp>
        <p:nvSpPr>
          <p:cNvPr id="20487" name="Text Box 6"/>
          <p:cNvSpPr txBox="1"/>
          <p:nvPr/>
        </p:nvSpPr>
        <p:spPr>
          <a:xfrm>
            <a:off x="685800" y="2560638"/>
            <a:ext cx="67230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latin typeface="楷体_GB2312" pitchFamily="49" charset="-122"/>
                <a:ea typeface="楷体_GB2312" pitchFamily="49" charset="-122"/>
              </a:rPr>
              <a:t>离散时间信号</a:t>
            </a:r>
            <a:r>
              <a:rPr lang="zh-CN" altLang="en-US" sz="2800" b="1" dirty="0">
                <a:solidFill>
                  <a:srgbClr val="000099"/>
                </a:solidFill>
                <a:ea typeface="楷体_GB2312" pitchFamily="49" charset="-122"/>
              </a:rPr>
              <a:t>在            区间的平均功率为</a:t>
            </a:r>
            <a:endParaRPr lang="zh-CN" altLang="en-US" sz="2800" b="1" dirty="0">
              <a:solidFill>
                <a:srgbClr val="000099"/>
              </a:solidFill>
              <a:ea typeface="楷体_GB2312" pitchFamily="49" charset="-122"/>
            </a:endParaRPr>
          </a:p>
        </p:txBody>
      </p:sp>
      <p:graphicFrame>
        <p:nvGraphicFramePr>
          <p:cNvPr id="20488" name="Object 7"/>
          <p:cNvGraphicFramePr>
            <a:graphicFrameLocks noChangeAspect="1"/>
          </p:cNvGraphicFramePr>
          <p:nvPr/>
        </p:nvGraphicFramePr>
        <p:xfrm>
          <a:off x="3305175" y="2540000"/>
          <a:ext cx="1158875" cy="563563"/>
        </p:xfrm>
        <a:graphic>
          <a:graphicData uri="http://schemas.openxmlformats.org/presentationml/2006/ole">
            <mc:AlternateContent xmlns:mc="http://schemas.openxmlformats.org/markup-compatibility/2006">
              <mc:Choice xmlns:v="urn:schemas-microsoft-com:vml" Requires="v">
                <p:oleObj spid="_x0000_s3101" name="" r:id="rId5" imgW="443865" imgH="215900" progId="Equation.DSMT4">
                  <p:embed/>
                </p:oleObj>
              </mc:Choice>
              <mc:Fallback>
                <p:oleObj name="" r:id="rId5" imgW="443865" imgH="215900" progId="Equation.DSMT4">
                  <p:embed/>
                  <p:pic>
                    <p:nvPicPr>
                      <p:cNvPr id="0" name="图片 3100"/>
                      <p:cNvPicPr/>
                      <p:nvPr/>
                    </p:nvPicPr>
                    <p:blipFill>
                      <a:blip r:embed="rId2"/>
                      <a:stretch>
                        <a:fillRect/>
                      </a:stretch>
                    </p:blipFill>
                    <p:spPr>
                      <a:xfrm>
                        <a:off x="3305175" y="2540000"/>
                        <a:ext cx="1158875" cy="563563"/>
                      </a:xfrm>
                      <a:prstGeom prst="rect">
                        <a:avLst/>
                      </a:prstGeom>
                      <a:noFill/>
                      <a:ln w="38100">
                        <a:noFill/>
                        <a:miter/>
                      </a:ln>
                    </p:spPr>
                  </p:pic>
                </p:oleObj>
              </mc:Fallback>
            </mc:AlternateContent>
          </a:graphicData>
        </a:graphic>
      </p:graphicFrame>
      <p:graphicFrame>
        <p:nvGraphicFramePr>
          <p:cNvPr id="20489" name="Object 8"/>
          <p:cNvGraphicFramePr>
            <a:graphicFrameLocks noChangeAspect="1"/>
          </p:cNvGraphicFramePr>
          <p:nvPr/>
        </p:nvGraphicFramePr>
        <p:xfrm>
          <a:off x="2286000" y="3206750"/>
          <a:ext cx="3505200" cy="1108075"/>
        </p:xfrm>
        <a:graphic>
          <a:graphicData uri="http://schemas.openxmlformats.org/presentationml/2006/ole">
            <mc:AlternateContent xmlns:mc="http://schemas.openxmlformats.org/markup-compatibility/2006">
              <mc:Choice xmlns:v="urn:schemas-microsoft-com:vml" Requires="v">
                <p:oleObj spid="_x0000_s3100" name="" r:id="rId6" imgW="1485900" imgH="469900" progId="Equation.DSMT4">
                  <p:embed/>
                </p:oleObj>
              </mc:Choice>
              <mc:Fallback>
                <p:oleObj name="" r:id="rId6" imgW="1485900" imgH="469900" progId="Equation.DSMT4">
                  <p:embed/>
                  <p:pic>
                    <p:nvPicPr>
                      <p:cNvPr id="0" name="图片 3099"/>
                      <p:cNvPicPr/>
                      <p:nvPr/>
                    </p:nvPicPr>
                    <p:blipFill>
                      <a:blip r:embed="rId7"/>
                      <a:stretch>
                        <a:fillRect/>
                      </a:stretch>
                    </p:blipFill>
                    <p:spPr>
                      <a:xfrm>
                        <a:off x="2286000" y="3206750"/>
                        <a:ext cx="3505200" cy="1108075"/>
                      </a:xfrm>
                      <a:prstGeom prst="rect">
                        <a:avLst/>
                      </a:prstGeom>
                      <a:noFill/>
                      <a:ln w="38100">
                        <a:noFill/>
                        <a:miter/>
                      </a:ln>
                    </p:spPr>
                  </p:pic>
                </p:oleObj>
              </mc:Fallback>
            </mc:AlternateContent>
          </a:graphicData>
        </a:graphic>
      </p:graphicFrame>
      <p:sp>
        <p:nvSpPr>
          <p:cNvPr id="20490" name="Text Box 9"/>
          <p:cNvSpPr txBox="1"/>
          <p:nvPr/>
        </p:nvSpPr>
        <p:spPr>
          <a:xfrm>
            <a:off x="119063" y="4370388"/>
            <a:ext cx="747712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50000"/>
              </a:spcBef>
              <a:buFont typeface="Wingdings" panose="05000000000000000000" pitchFamily="2" charset="2"/>
              <a:buChar char="u"/>
            </a:pPr>
            <a:r>
              <a:rPr lang="zh-CN" altLang="en-US" sz="2800" b="1" dirty="0">
                <a:solidFill>
                  <a:srgbClr val="FF3300"/>
                </a:solidFill>
                <a:latin typeface="Times New Roman" panose="02020603050405020304" pitchFamily="18" charset="0"/>
                <a:ea typeface="楷体_GB2312" pitchFamily="49" charset="-122"/>
              </a:rPr>
              <a:t>在无限区间上</a:t>
            </a:r>
            <a:r>
              <a:rPr lang="zh-CN" altLang="en-US" sz="2800" b="1" dirty="0">
                <a:solidFill>
                  <a:srgbClr val="002060"/>
                </a:solidFill>
                <a:latin typeface="Times New Roman" panose="02020603050405020304" pitchFamily="18" charset="0"/>
                <a:ea typeface="楷体_GB2312" pitchFamily="49" charset="-122"/>
              </a:rPr>
              <a:t>也可以定义信号的</a:t>
            </a:r>
            <a:r>
              <a:rPr lang="zh-CN" altLang="en-US" sz="2800" b="1" dirty="0">
                <a:solidFill>
                  <a:srgbClr val="FF3300"/>
                </a:solidFill>
                <a:latin typeface="Times New Roman" panose="02020603050405020304" pitchFamily="18" charset="0"/>
                <a:ea typeface="楷体_GB2312" pitchFamily="49" charset="-122"/>
              </a:rPr>
              <a:t>总能量：</a:t>
            </a:r>
            <a:endParaRPr lang="zh-CN" altLang="en-US" sz="2800" b="1" dirty="0">
              <a:solidFill>
                <a:srgbClr val="FF3300"/>
              </a:solidFill>
              <a:latin typeface="Times New Roman" panose="02020603050405020304" pitchFamily="18" charset="0"/>
              <a:ea typeface="楷体_GB2312" pitchFamily="49" charset="-122"/>
            </a:endParaRPr>
          </a:p>
        </p:txBody>
      </p:sp>
      <p:sp>
        <p:nvSpPr>
          <p:cNvPr id="20492" name="Rectangle 11"/>
          <p:cNvSpPr/>
          <p:nvPr/>
        </p:nvSpPr>
        <p:spPr>
          <a:xfrm>
            <a:off x="685800" y="5029200"/>
            <a:ext cx="3352800" cy="3810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r>
              <a:rPr lang="zh-CN" altLang="en-US" sz="2800" b="1" dirty="0">
                <a:solidFill>
                  <a:srgbClr val="000099"/>
                </a:solidFill>
                <a:latin typeface="Times New Roman" panose="02020603050405020304" pitchFamily="18" charset="0"/>
                <a:ea typeface="楷体_GB2312" pitchFamily="49" charset="-122"/>
              </a:rPr>
              <a:t>连续时间情况下</a:t>
            </a:r>
            <a:r>
              <a:rPr lang="en-US" altLang="zh-CN" sz="2800" b="1" dirty="0">
                <a:solidFill>
                  <a:srgbClr val="000099"/>
                </a:solidFill>
                <a:latin typeface="Times New Roman" panose="02020603050405020304" pitchFamily="18" charset="0"/>
                <a:ea typeface="楷体_GB2312" pitchFamily="49" charset="-122"/>
              </a:rPr>
              <a:t>:</a:t>
            </a:r>
            <a:endParaRPr lang="en-US" altLang="zh-CN" dirty="0">
              <a:solidFill>
                <a:srgbClr val="000099"/>
              </a:solidFill>
              <a:latin typeface="Times New Roman" panose="02020603050405020304" pitchFamily="18" charset="0"/>
              <a:ea typeface="楷体_GB2312" pitchFamily="49" charset="-122"/>
            </a:endParaRPr>
          </a:p>
        </p:txBody>
      </p:sp>
      <p:sp>
        <p:nvSpPr>
          <p:cNvPr id="2" name="矩形 1"/>
          <p:cNvSpPr>
            <a:spLocks noRot="1" noChangeAspect="1" noMove="1" noResize="1" noEditPoints="1" noAdjustHandles="1" noChangeArrowheads="1" noChangeShapeType="1" noTextEdit="1"/>
          </p:cNvSpPr>
          <p:nvPr/>
        </p:nvSpPr>
        <p:spPr>
          <a:xfrm>
            <a:off x="1639348" y="5683673"/>
            <a:ext cx="6028996" cy="920637"/>
          </a:xfrm>
          <a:prstGeom prst="rect">
            <a:avLst/>
          </a:prstGeom>
          <a:blipFill rotWithShape="0">
            <a:blip r:embed="rId8"/>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anim calcmode="lin" valueType="num">
                                      <p:cBhvr additive="base">
                                        <p:cTn id="7" dur="500" fill="hold"/>
                                        <p:tgtEl>
                                          <p:spTgt spid="20487"/>
                                        </p:tgtEl>
                                        <p:attrNameLst>
                                          <p:attrName>ppt_x</p:attrName>
                                        </p:attrNameLst>
                                      </p:cBhvr>
                                      <p:tavLst>
                                        <p:tav tm="0">
                                          <p:val>
                                            <p:strVal val="#ppt_x"/>
                                          </p:val>
                                        </p:tav>
                                        <p:tav tm="100000">
                                          <p:val>
                                            <p:strVal val="#ppt_x"/>
                                          </p:val>
                                        </p:tav>
                                      </p:tavLst>
                                    </p:anim>
                                    <p:anim calcmode="lin" valueType="num">
                                      <p:cBhvr additive="base">
                                        <p:cTn id="8" dur="500" fill="hold"/>
                                        <p:tgtEl>
                                          <p:spTgt spid="2048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8"/>
                                        </p:tgtEl>
                                        <p:attrNameLst>
                                          <p:attrName>style.visibility</p:attrName>
                                        </p:attrNameLst>
                                      </p:cBhvr>
                                      <p:to>
                                        <p:strVal val="visible"/>
                                      </p:to>
                                    </p:set>
                                    <p:anim calcmode="lin" valueType="num">
                                      <p:cBhvr additive="base">
                                        <p:cTn id="11" dur="500" fill="hold"/>
                                        <p:tgtEl>
                                          <p:spTgt spid="20488"/>
                                        </p:tgtEl>
                                        <p:attrNameLst>
                                          <p:attrName>ppt_x</p:attrName>
                                        </p:attrNameLst>
                                      </p:cBhvr>
                                      <p:tavLst>
                                        <p:tav tm="0">
                                          <p:val>
                                            <p:strVal val="#ppt_x"/>
                                          </p:val>
                                        </p:tav>
                                        <p:tav tm="100000">
                                          <p:val>
                                            <p:strVal val="#ppt_x"/>
                                          </p:val>
                                        </p:tav>
                                      </p:tavLst>
                                    </p:anim>
                                    <p:anim calcmode="lin" valueType="num">
                                      <p:cBhvr additive="base">
                                        <p:cTn id="12" dur="500" fill="hold"/>
                                        <p:tgtEl>
                                          <p:spTgt spid="2048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9"/>
                                        </p:tgtEl>
                                        <p:attrNameLst>
                                          <p:attrName>style.visibility</p:attrName>
                                        </p:attrNameLst>
                                      </p:cBhvr>
                                      <p:to>
                                        <p:strVal val="visible"/>
                                      </p:to>
                                    </p:set>
                                    <p:anim calcmode="lin" valueType="num">
                                      <p:cBhvr additive="base">
                                        <p:cTn id="15" dur="500" fill="hold"/>
                                        <p:tgtEl>
                                          <p:spTgt spid="20489"/>
                                        </p:tgtEl>
                                        <p:attrNameLst>
                                          <p:attrName>ppt_x</p:attrName>
                                        </p:attrNameLst>
                                      </p:cBhvr>
                                      <p:tavLst>
                                        <p:tav tm="0">
                                          <p:val>
                                            <p:strVal val="#ppt_x"/>
                                          </p:val>
                                        </p:tav>
                                        <p:tav tm="100000">
                                          <p:val>
                                            <p:strVal val="#ppt_x"/>
                                          </p:val>
                                        </p:tav>
                                      </p:tavLst>
                                    </p:anim>
                                    <p:anim calcmode="lin" valueType="num">
                                      <p:cBhvr additive="base">
                                        <p:cTn id="16" dur="500" fill="hold"/>
                                        <p:tgtEl>
                                          <p:spTgt spid="2048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0482"/>
                                        </p:tgtEl>
                                        <p:attrNameLst>
                                          <p:attrName>style.visibility</p:attrName>
                                        </p:attrNameLst>
                                      </p:cBhvr>
                                      <p:to>
                                        <p:strVal val="visible"/>
                                      </p:to>
                                    </p:set>
                                    <p:anim calcmode="lin" valueType="num">
                                      <p:cBhvr additive="base">
                                        <p:cTn id="21" dur="500" fill="hold"/>
                                        <p:tgtEl>
                                          <p:spTgt spid="20482"/>
                                        </p:tgtEl>
                                        <p:attrNameLst>
                                          <p:attrName>ppt_x</p:attrName>
                                        </p:attrNameLst>
                                      </p:cBhvr>
                                      <p:tavLst>
                                        <p:tav tm="0">
                                          <p:val>
                                            <p:strVal val="#ppt_x"/>
                                          </p:val>
                                        </p:tav>
                                        <p:tav tm="100000">
                                          <p:val>
                                            <p:strVal val="#ppt_x"/>
                                          </p:val>
                                        </p:tav>
                                      </p:tavLst>
                                    </p:anim>
                                    <p:anim calcmode="lin" valueType="num">
                                      <p:cBhvr additive="base">
                                        <p:cTn id="22" dur="500" fill="hold"/>
                                        <p:tgtEl>
                                          <p:spTgt spid="2048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483"/>
                                        </p:tgtEl>
                                        <p:attrNameLst>
                                          <p:attrName>style.visibility</p:attrName>
                                        </p:attrNameLst>
                                      </p:cBhvr>
                                      <p:to>
                                        <p:strVal val="visible"/>
                                      </p:to>
                                    </p:set>
                                    <p:anim calcmode="lin" valueType="num">
                                      <p:cBhvr additive="base">
                                        <p:cTn id="25" dur="500" fill="hold"/>
                                        <p:tgtEl>
                                          <p:spTgt spid="20483"/>
                                        </p:tgtEl>
                                        <p:attrNameLst>
                                          <p:attrName>ppt_x</p:attrName>
                                        </p:attrNameLst>
                                      </p:cBhvr>
                                      <p:tavLst>
                                        <p:tav tm="0">
                                          <p:val>
                                            <p:strVal val="#ppt_x"/>
                                          </p:val>
                                        </p:tav>
                                        <p:tav tm="100000">
                                          <p:val>
                                            <p:strVal val="#ppt_x"/>
                                          </p:val>
                                        </p:tav>
                                      </p:tavLst>
                                    </p:anim>
                                    <p:anim calcmode="lin" valueType="num">
                                      <p:cBhvr additive="base">
                                        <p:cTn id="26" dur="500" fill="hold"/>
                                        <p:tgtEl>
                                          <p:spTgt spid="2048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490"/>
                                        </p:tgtEl>
                                        <p:attrNameLst>
                                          <p:attrName>style.visibility</p:attrName>
                                        </p:attrNameLst>
                                      </p:cBhvr>
                                      <p:to>
                                        <p:strVal val="visible"/>
                                      </p:to>
                                    </p:set>
                                    <p:anim calcmode="lin" valueType="num">
                                      <p:cBhvr additive="base">
                                        <p:cTn id="29" dur="500" fill="hold"/>
                                        <p:tgtEl>
                                          <p:spTgt spid="20490"/>
                                        </p:tgtEl>
                                        <p:attrNameLst>
                                          <p:attrName>ppt_x</p:attrName>
                                        </p:attrNameLst>
                                      </p:cBhvr>
                                      <p:tavLst>
                                        <p:tav tm="0">
                                          <p:val>
                                            <p:strVal val="#ppt_x"/>
                                          </p:val>
                                        </p:tav>
                                        <p:tav tm="100000">
                                          <p:val>
                                            <p:strVal val="#ppt_x"/>
                                          </p:val>
                                        </p:tav>
                                      </p:tavLst>
                                    </p:anim>
                                    <p:anim calcmode="lin" valueType="num">
                                      <p:cBhvr additive="base">
                                        <p:cTn id="30" dur="500" fill="hold"/>
                                        <p:tgtEl>
                                          <p:spTgt spid="2049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0492"/>
                                        </p:tgtEl>
                                        <p:attrNameLst>
                                          <p:attrName>style.visibility</p:attrName>
                                        </p:attrNameLst>
                                      </p:cBhvr>
                                      <p:to>
                                        <p:strVal val="visible"/>
                                      </p:to>
                                    </p:set>
                                    <p:anim calcmode="lin" valueType="num">
                                      <p:cBhvr additive="base">
                                        <p:cTn id="33" dur="500" fill="hold"/>
                                        <p:tgtEl>
                                          <p:spTgt spid="20492"/>
                                        </p:tgtEl>
                                        <p:attrNameLst>
                                          <p:attrName>ppt_x</p:attrName>
                                        </p:attrNameLst>
                                      </p:cBhvr>
                                      <p:tavLst>
                                        <p:tav tm="0">
                                          <p:val>
                                            <p:strVal val="#ppt_x"/>
                                          </p:val>
                                        </p:tav>
                                        <p:tav tm="100000">
                                          <p:val>
                                            <p:strVal val="#ppt_x"/>
                                          </p:val>
                                        </p:tav>
                                      </p:tavLst>
                                    </p:anim>
                                    <p:anim calcmode="lin" valueType="num">
                                      <p:cBhvr additive="base">
                                        <p:cTn id="34" dur="500" fill="hold"/>
                                        <p:tgtEl>
                                          <p:spTgt spid="20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animBg="1"/>
      <p:bldP spid="20487" grpId="0"/>
      <p:bldP spid="20490" grpId="0"/>
      <p:bldP spid="204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107950" y="220663"/>
            <a:ext cx="6853238" cy="679450"/>
          </a:xfrm>
        </p:spPr>
        <p:txBody>
          <a:bodyPr vert="horz" wrap="square" lIns="91440" tIns="45720" rIns="91440" bIns="45720" anchor="ctr" anchorCtr="0"/>
          <a:p>
            <a:pPr algn="l"/>
            <a:r>
              <a:rPr lang="zh-CN" altLang="en-US" sz="3200" b="1" dirty="0">
                <a:solidFill>
                  <a:srgbClr val="C00000"/>
                </a:solidFill>
                <a:latin typeface="微软雅黑" panose="020B0503020204020204" pitchFamily="34" charset="-122"/>
                <a:ea typeface="微软雅黑" panose="020B0503020204020204" pitchFamily="34" charset="-122"/>
              </a:rPr>
              <a:t>个人简介</a:t>
            </a:r>
            <a:br>
              <a:rPr lang="en-US" altLang="zh-CN" sz="3200" b="1" dirty="0">
                <a:solidFill>
                  <a:srgbClr val="C00000"/>
                </a:solidFill>
                <a:latin typeface="微软雅黑" panose="020B0503020204020204" pitchFamily="34" charset="-122"/>
                <a:ea typeface="微软雅黑" panose="020B0503020204020204" pitchFamily="34" charset="-122"/>
              </a:rPr>
            </a:b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
        <p:nvSpPr>
          <p:cNvPr id="4099" name="灯片编号占位符 5"/>
          <p:cNvSpPr txBox="1">
            <a:spLocks noGrp="1"/>
          </p:cNvSpPr>
          <p:nvPr>
            <p:ph type="sldNum" sz="quarter" idx="12"/>
          </p:nvPr>
        </p:nvSpPr>
        <p:spPr>
          <a:xfrm>
            <a:off x="7312025" y="5772150"/>
            <a:ext cx="561975" cy="211138"/>
          </a:xfrm>
        </p:spPr>
        <p:txBody>
          <a:bodyPr/>
          <a:p>
            <a:pPr marL="0" indent="0" algn="r" eaLnBrk="1" hangingPunct="1">
              <a:spcBef>
                <a:spcPct val="0"/>
              </a:spcBef>
              <a:buNone/>
            </a:pPr>
            <a:fld id="{9A0DB2DC-4C9A-4742-B13C-FB6460FD3503}" type="slidenum">
              <a:rPr lang="zh-CN" altLang="en-US" sz="2000" b="1" dirty="0">
                <a:latin typeface="Times New Roman" panose="02020603050405020304" pitchFamily="18" charset="0"/>
              </a:rPr>
            </a:fld>
            <a:endParaRPr lang="zh-CN" altLang="en-US" sz="2000" b="1" dirty="0">
              <a:latin typeface="Times New Roman" panose="02020603050405020304" pitchFamily="18" charset="0"/>
            </a:endParaRPr>
          </a:p>
        </p:txBody>
      </p:sp>
      <p:sp>
        <p:nvSpPr>
          <p:cNvPr id="5" name="矩形 4"/>
          <p:cNvSpPr/>
          <p:nvPr/>
        </p:nvSpPr>
        <p:spPr>
          <a:xfrm>
            <a:off x="142875" y="560388"/>
            <a:ext cx="8828088" cy="6154420"/>
          </a:xfrm>
          <a:prstGeom prst="rect">
            <a:avLst/>
          </a:prstGeom>
        </p:spPr>
        <p:txBody>
          <a:bodyPr>
            <a:spAutoFit/>
          </a:bodyPr>
          <a:lstStyle/>
          <a:p>
            <a:pPr marL="0" marR="0" lvl="0" indent="0" algn="l" defTabSz="914400" rtl="0" eaLnBrk="0" fontAlgn="base" latinLnBrk="0" hangingPunct="0">
              <a:lnSpc>
                <a:spcPct val="100000"/>
              </a:lnSpc>
              <a:spcBef>
                <a:spcPct val="0"/>
              </a:spcBef>
              <a:spcAft>
                <a:spcPts val="60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曾琦</a:t>
            </a:r>
            <a:r>
              <a:rPr kumimoji="0" lang="zh-CN" altLang="en-US" sz="20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副教授</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硕士生导师；电气工程，信号与信息处理。</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2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美国田纳西大学联合培养博士（</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2010~2012</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20000"/>
              </a:lnSpc>
              <a:spcBef>
                <a:spcPct val="0"/>
              </a:spcBef>
              <a:spcAft>
                <a:spcPts val="60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英国诺丁汉大学访问学者（</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2017~2018</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研究方向：</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智慧能源互联网信息技术</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电力信息物理系统</a:t>
            </a:r>
            <a:r>
              <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电网数字化</a:t>
            </a:r>
            <a:r>
              <a:rPr lang="en-US" altLang="zh-CN" sz="2000" b="1" noProof="0" dirty="0">
                <a:ln>
                  <a:noFill/>
                </a:ln>
                <a:effectLst/>
                <a:uLnTx/>
                <a:uFillTx/>
                <a:latin typeface="微软雅黑" panose="020B0503020204020204" pitchFamily="34" charset="-122"/>
                <a:ea typeface="微软雅黑" panose="020B0503020204020204" pitchFamily="34" charset="-122"/>
                <a:sym typeface="+mn-ea"/>
              </a:rPr>
              <a:t>; </a:t>
            </a:r>
            <a:r>
              <a:rPr lang="zh-CN" altLang="en-US" sz="2000" b="1" noProof="0" dirty="0">
                <a:ln>
                  <a:noFill/>
                </a:ln>
                <a:effectLst/>
                <a:uLnTx/>
                <a:uFillTx/>
                <a:latin typeface="微软雅黑" panose="020B0503020204020204" pitchFamily="34" charset="-122"/>
                <a:ea typeface="微软雅黑" panose="020B0503020204020204" pitchFamily="34" charset="-122"/>
                <a:sym typeface="+mn-ea"/>
              </a:rPr>
              <a:t>无线通信与网络（</a:t>
            </a:r>
            <a:r>
              <a:rPr lang="en-US" altLang="zh-CN" sz="2000" b="1" noProof="0" dirty="0">
                <a:ln>
                  <a:noFill/>
                </a:ln>
                <a:effectLst/>
                <a:uLnTx/>
                <a:uFillTx/>
                <a:latin typeface="微软雅黑" panose="020B0503020204020204" pitchFamily="34" charset="-122"/>
                <a:ea typeface="微软雅黑" panose="020B0503020204020204" pitchFamily="34" charset="-122"/>
                <a:sym typeface="+mn-ea"/>
              </a:rPr>
              <a:t>B5G/6G</a:t>
            </a:r>
            <a:r>
              <a:rPr lang="zh-CN" altLang="en-US" sz="2000" b="1" noProof="0" dirty="0">
                <a:ln>
                  <a:noFill/>
                </a:ln>
                <a:effectLst/>
                <a:uLnTx/>
                <a:uFillTx/>
                <a:latin typeface="微软雅黑" panose="020B0503020204020204" pitchFamily="34" charset="-122"/>
                <a:ea typeface="微软雅黑" panose="020B0503020204020204" pitchFamily="34" charset="-122"/>
                <a:sym typeface="+mn-ea"/>
              </a:rPr>
              <a:t>）</a:t>
            </a:r>
            <a:r>
              <a:rPr kumimoji="0" lang="zh-CN" altLang="en-US" sz="20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a:t>
            </a:r>
            <a:endParaRPr kumimoji="0" lang="en-US" altLang="zh-CN" sz="20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0" marR="0" lvl="0" indent="0" algn="l" defTabSz="914400" rtl="0" eaLnBrk="0" fontAlgn="base" latinLnBrk="0" hangingPunct="0">
              <a:lnSpc>
                <a:spcPct val="1200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2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科研项目</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国网福建省电力有限公司电力科学研究院：电力行业</a:t>
            </a:r>
            <a:r>
              <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5G</a:t>
            </a: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技术应用商业模式研究，</a:t>
            </a: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国网湖南省电力有限公司：终端通信接入网规划技术研究科技项目研究。</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国网四川省电力公司信息通信公司：泛在电力物联网感知层终端接入网研究。</a:t>
            </a:r>
            <a:endParaRPr kumimoji="0" lang="zh-CN" altLang="en-US"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lang="en-US" altLang="zh-CN" sz="2000" b="1" noProof="0" dirty="0">
                <a:ln>
                  <a:noFill/>
                </a:ln>
                <a:effectLst/>
                <a:uLnTx/>
                <a:uFillTx/>
                <a:latin typeface="黑体" panose="02010609060101010101" pitchFamily="49" charset="-122"/>
                <a:ea typeface="黑体" panose="02010609060101010101" pitchFamily="49" charset="-122"/>
                <a:sym typeface="+mn-ea"/>
              </a:rPr>
              <a:t>GF</a:t>
            </a:r>
            <a:r>
              <a:rPr lang="zh-CN" altLang="en-US" sz="2000" b="1" noProof="0" dirty="0">
                <a:ln>
                  <a:noFill/>
                </a:ln>
                <a:effectLst/>
                <a:uLnTx/>
                <a:uFillTx/>
                <a:latin typeface="黑体" panose="02010609060101010101" pitchFamily="49" charset="-122"/>
                <a:ea typeface="黑体" panose="02010609060101010101" pitchFamily="49" charset="-122"/>
                <a:sym typeface="+mn-ea"/>
              </a:rPr>
              <a:t>重点实验室开放基金：</a:t>
            </a:r>
            <a:r>
              <a:rPr lang="en-US" altLang="zh-CN" sz="2000" b="1" noProof="0" dirty="0">
                <a:ln>
                  <a:noFill/>
                </a:ln>
                <a:effectLst/>
                <a:uLnTx/>
                <a:uFillTx/>
                <a:latin typeface="黑体" panose="02010609060101010101" pitchFamily="49" charset="-122"/>
                <a:ea typeface="黑体" panose="02010609060101010101" pitchFamily="49" charset="-122"/>
                <a:sym typeface="+mn-ea"/>
              </a:rPr>
              <a:t>5G</a:t>
            </a:r>
            <a:r>
              <a:rPr lang="zh-CN" altLang="en-US" sz="2000" b="1" noProof="0" dirty="0">
                <a:ln>
                  <a:noFill/>
                </a:ln>
                <a:effectLst/>
                <a:uLnTx/>
                <a:uFillTx/>
                <a:latin typeface="黑体" panose="02010609060101010101" pitchFamily="49" charset="-122"/>
                <a:ea typeface="黑体" panose="02010609060101010101" pitchFamily="49" charset="-122"/>
                <a:sym typeface="+mn-ea"/>
              </a:rPr>
              <a:t>异构网络的安全策略研究</a:t>
            </a: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lang="zh-CN" altLang="en-US" sz="2000" b="1" noProof="0" dirty="0">
                <a:ln>
                  <a:noFill/>
                </a:ln>
                <a:effectLst/>
                <a:uLnTx/>
                <a:uFillTx/>
                <a:latin typeface="黑体" panose="02010609060101010101" pitchFamily="49" charset="-122"/>
                <a:ea typeface="黑体" panose="02010609060101010101" pitchFamily="49" charset="-122"/>
                <a:sym typeface="+mn-ea"/>
              </a:rPr>
              <a:t>中国自然科学基金（青年基金）：基于广义正交跳频序列的</a:t>
            </a:r>
            <a:r>
              <a:rPr lang="en-US" altLang="zh-CN" sz="2000" b="1" noProof="0" dirty="0">
                <a:ln>
                  <a:noFill/>
                </a:ln>
                <a:effectLst/>
                <a:uLnTx/>
                <a:uFillTx/>
                <a:latin typeface="黑体" panose="02010609060101010101" pitchFamily="49" charset="-122"/>
                <a:ea typeface="黑体" panose="02010609060101010101" pitchFamily="49" charset="-122"/>
                <a:sym typeface="+mn-ea"/>
              </a:rPr>
              <a:t>QS-FHMA</a:t>
            </a:r>
            <a:r>
              <a:rPr lang="zh-CN" altLang="en-US" sz="2000" b="1" noProof="0" dirty="0">
                <a:ln>
                  <a:noFill/>
                </a:ln>
                <a:effectLst/>
                <a:uLnTx/>
                <a:uFillTx/>
                <a:latin typeface="黑体" panose="02010609060101010101" pitchFamily="49" charset="-122"/>
                <a:ea typeface="黑体" panose="02010609060101010101" pitchFamily="49" charset="-122"/>
                <a:sym typeface="+mn-ea"/>
              </a:rPr>
              <a:t>系统性能及其理论界研究，</a:t>
            </a:r>
            <a:endParaRPr kumimoji="0" lang="en-US" altLang="zh-CN" sz="20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endParaRPr kumimoji="0" lang="zh-CN" altLang="en-US" sz="20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
        <p:nvSpPr>
          <p:cNvPr id="4101" name="矩形 3"/>
          <p:cNvSpPr/>
          <p:nvPr/>
        </p:nvSpPr>
        <p:spPr>
          <a:xfrm>
            <a:off x="4643438" y="254000"/>
            <a:ext cx="4327525" cy="3079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1400" dirty="0"/>
              <a:t>个人主页：http://ee.scu.edu.cn/info/1045/5804.htm</a:t>
            </a:r>
            <a:endParaRPr lang="zh-CN"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4"/>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2531" name="Rectangle 2"/>
          <p:cNvSpPr/>
          <p:nvPr/>
        </p:nvSpPr>
        <p:spPr>
          <a:xfrm>
            <a:off x="762000" y="914400"/>
            <a:ext cx="2971800" cy="533400"/>
          </a:xfrm>
          <a:prstGeom prst="rect">
            <a:avLst/>
          </a:prstGeom>
          <a:solidFill>
            <a:schemeClr val="accent1"/>
          </a:solid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22532" name="Rectangle 3"/>
          <p:cNvSpPr/>
          <p:nvPr/>
        </p:nvSpPr>
        <p:spPr>
          <a:xfrm>
            <a:off x="762000" y="928688"/>
            <a:ext cx="29876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r>
              <a:rPr lang="zh-CN" altLang="en-US" sz="2800" b="1" dirty="0">
                <a:solidFill>
                  <a:srgbClr val="000099"/>
                </a:solidFill>
                <a:latin typeface="楷体_GB2312" pitchFamily="49" charset="-122"/>
                <a:ea typeface="楷体_GB2312" pitchFamily="49" charset="-122"/>
              </a:rPr>
              <a:t>离散时间情况下</a:t>
            </a:r>
            <a:r>
              <a:rPr lang="en-US" altLang="zh-CN" sz="2800" b="1" dirty="0">
                <a:solidFill>
                  <a:srgbClr val="000099"/>
                </a:solidFill>
                <a:latin typeface="楷体_GB2312" pitchFamily="49" charset="-122"/>
                <a:ea typeface="楷体_GB2312" pitchFamily="49" charset="-122"/>
              </a:rPr>
              <a:t>:</a:t>
            </a:r>
            <a:endParaRPr lang="en-US" altLang="zh-CN" sz="2800" b="1" dirty="0">
              <a:solidFill>
                <a:srgbClr val="000099"/>
              </a:solidFill>
              <a:latin typeface="楷体_GB2312" pitchFamily="49" charset="-122"/>
              <a:ea typeface="楷体_GB2312" pitchFamily="49" charset="-122"/>
            </a:endParaRPr>
          </a:p>
        </p:txBody>
      </p:sp>
      <p:sp>
        <p:nvSpPr>
          <p:cNvPr id="21510" name="Text Box 5"/>
          <p:cNvSpPr txBox="1"/>
          <p:nvPr/>
        </p:nvSpPr>
        <p:spPr>
          <a:xfrm>
            <a:off x="206375" y="2774950"/>
            <a:ext cx="64706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50000"/>
              </a:spcBef>
              <a:buFont typeface="Wingdings" panose="05000000000000000000" pitchFamily="2" charset="2"/>
              <a:buChar char="u"/>
            </a:pPr>
            <a:r>
              <a:rPr lang="zh-CN" altLang="en-US" sz="2800" b="1" dirty="0">
                <a:solidFill>
                  <a:schemeClr val="tx2"/>
                </a:solidFill>
                <a:latin typeface="Times New Roman" panose="02020603050405020304" pitchFamily="18" charset="0"/>
                <a:ea typeface="楷体_GB2312" pitchFamily="49" charset="-122"/>
              </a:rPr>
              <a:t>在无限区间内的</a:t>
            </a:r>
            <a:r>
              <a:rPr lang="zh-CN" altLang="en-US" sz="2800" b="1" dirty="0">
                <a:solidFill>
                  <a:srgbClr val="C00000"/>
                </a:solidFill>
                <a:latin typeface="黑体" panose="02010609060101010101" pitchFamily="49" charset="-122"/>
                <a:ea typeface="黑体" panose="02010609060101010101" pitchFamily="49" charset="-122"/>
              </a:rPr>
              <a:t>平均功率</a:t>
            </a:r>
            <a:r>
              <a:rPr lang="zh-CN" altLang="en-US" sz="2800" b="1" dirty="0">
                <a:solidFill>
                  <a:schemeClr val="tx2"/>
                </a:solidFill>
                <a:latin typeface="Times New Roman" panose="02020603050405020304" pitchFamily="18" charset="0"/>
                <a:ea typeface="楷体_GB2312" pitchFamily="49" charset="-122"/>
              </a:rPr>
              <a:t>可定义为：</a:t>
            </a:r>
            <a:endParaRPr lang="zh-CN" altLang="en-US" sz="2800" b="1" dirty="0">
              <a:solidFill>
                <a:schemeClr val="tx2"/>
              </a:solidFill>
              <a:latin typeface="Times New Roman" panose="02020603050405020304" pitchFamily="18" charset="0"/>
              <a:ea typeface="楷体_GB2312" pitchFamily="49" charset="-122"/>
            </a:endParaRPr>
          </a:p>
        </p:txBody>
      </p:sp>
      <p:sp>
        <p:nvSpPr>
          <p:cNvPr id="2" name="矩形 1"/>
          <p:cNvSpPr>
            <a:spLocks noRot="1" noChangeAspect="1" noMove="1" noResize="1" noEditPoints="1" noAdjustHandles="1" noChangeArrowheads="1" noChangeShapeType="1" noTextEdit="1"/>
          </p:cNvSpPr>
          <p:nvPr/>
        </p:nvSpPr>
        <p:spPr>
          <a:xfrm>
            <a:off x="1786964" y="1491273"/>
            <a:ext cx="4976940" cy="1136273"/>
          </a:xfrm>
          <a:prstGeom prst="rect">
            <a:avLst/>
          </a:prstGeom>
          <a:blipFill rotWithShape="0">
            <a:blip r:embed="rId1"/>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4" name="矩形 3"/>
          <p:cNvSpPr>
            <a:spLocks noRot="1" noChangeAspect="1" noMove="1" noResize="1" noEditPoints="1" noAdjustHandles="1" noChangeArrowheads="1" noChangeShapeType="1" noTextEdit="1"/>
          </p:cNvSpPr>
          <p:nvPr/>
        </p:nvSpPr>
        <p:spPr>
          <a:xfrm>
            <a:off x="2287724" y="3480259"/>
            <a:ext cx="4309065" cy="1058688"/>
          </a:xfrm>
          <a:prstGeom prst="rect">
            <a:avLst/>
          </a:prstGeom>
          <a:blipFill rotWithShape="0">
            <a:blip r:embed="rId2"/>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5" name="矩形 4"/>
          <p:cNvSpPr>
            <a:spLocks noRot="1" noChangeAspect="1" noMove="1" noResize="1" noEditPoints="1" noAdjustHandles="1" noChangeArrowheads="1" noChangeShapeType="1" noTextEdit="1"/>
          </p:cNvSpPr>
          <p:nvPr/>
        </p:nvSpPr>
        <p:spPr>
          <a:xfrm>
            <a:off x="2045986" y="4725144"/>
            <a:ext cx="4686923" cy="1301575"/>
          </a:xfrm>
          <a:prstGeom prst="rect">
            <a:avLst/>
          </a:prstGeom>
          <a:blipFill rotWithShape="0">
            <a:blip r:embed="rId3"/>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ppt_x"/>
                                          </p:val>
                                        </p:tav>
                                        <p:tav tm="100000">
                                          <p:val>
                                            <p:strVal val="#ppt_x"/>
                                          </p:val>
                                        </p:tav>
                                      </p:tavLst>
                                    </p:anim>
                                    <p:anim calcmode="lin" valueType="num">
                                      <p:cBhvr additive="base">
                                        <p:cTn id="8" dur="500" fill="hold"/>
                                        <p:tgtEl>
                                          <p:spTgt spid="21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4"/>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3555" name="Text Box 2"/>
          <p:cNvSpPr txBox="1"/>
          <p:nvPr/>
        </p:nvSpPr>
        <p:spPr>
          <a:xfrm>
            <a:off x="684213" y="981075"/>
            <a:ext cx="7848600" cy="1160463"/>
          </a:xfrm>
          <a:prstGeom prst="rect">
            <a:avLst/>
          </a:prstGeom>
          <a:noFill/>
          <a:ln w="9525">
            <a:noFill/>
          </a:ln>
        </p:spPr>
        <p:txBody>
          <a:bodyPr>
            <a:spAutoFit/>
          </a:bodyPr>
          <a:p>
            <a:pPr marL="342900" indent="-342900">
              <a:spcBef>
                <a:spcPct val="50000"/>
              </a:spcBef>
            </a:pPr>
            <a:r>
              <a:rPr lang="en-US" altLang="zh-CN" sz="2800" b="1" dirty="0">
                <a:solidFill>
                  <a:srgbClr val="000099"/>
                </a:solidFill>
                <a:latin typeface="Times New Roman" panose="02020603050405020304" pitchFamily="18" charset="0"/>
                <a:ea typeface="楷体_GB2312" pitchFamily="49" charset="-122"/>
              </a:rPr>
              <a:t>     </a:t>
            </a:r>
            <a:r>
              <a:rPr lang="zh-CN" altLang="en-US" sz="2800" b="1" dirty="0">
                <a:solidFill>
                  <a:srgbClr val="990033"/>
                </a:solidFill>
                <a:latin typeface="Times New Roman" panose="02020603050405020304" pitchFamily="18" charset="0"/>
                <a:ea typeface="楷体_GB2312" pitchFamily="49" charset="-122"/>
              </a:rPr>
              <a:t>能量信号</a:t>
            </a:r>
            <a:r>
              <a:rPr lang="en-US" altLang="zh-CN" sz="2800" b="1" dirty="0">
                <a:solidFill>
                  <a:srgbClr val="000099"/>
                </a:solidFill>
                <a:latin typeface="Times New Roman" panose="02020603050405020304" pitchFamily="18" charset="0"/>
                <a:ea typeface="楷体_GB2312" pitchFamily="49" charset="-122"/>
              </a:rPr>
              <a:t>——</a:t>
            </a:r>
            <a:r>
              <a:rPr lang="zh-CN" altLang="en-US" sz="2800" b="1" dirty="0">
                <a:solidFill>
                  <a:srgbClr val="000099"/>
                </a:solidFill>
                <a:latin typeface="Times New Roman" panose="02020603050405020304" pitchFamily="18" charset="0"/>
                <a:ea typeface="楷体_GB2312" pitchFamily="49" charset="-122"/>
              </a:rPr>
              <a:t>信号具有有限的总能量，</a:t>
            </a:r>
            <a:endParaRPr lang="zh-CN" altLang="en-US" sz="2800" b="1" dirty="0">
              <a:solidFill>
                <a:srgbClr val="000099"/>
              </a:solidFill>
              <a:latin typeface="Times New Roman" panose="02020603050405020304" pitchFamily="18" charset="0"/>
              <a:ea typeface="楷体_GB2312" pitchFamily="49" charset="-122"/>
            </a:endParaRPr>
          </a:p>
          <a:p>
            <a:pPr marL="342900" indent="-342900">
              <a:spcBef>
                <a:spcPct val="50000"/>
              </a:spcBef>
            </a:pPr>
            <a:r>
              <a:rPr lang="zh-CN" altLang="en-US" sz="2800" b="1" dirty="0">
                <a:latin typeface="Times New Roman" panose="02020603050405020304" pitchFamily="18" charset="0"/>
                <a:ea typeface="楷体_GB2312" pitchFamily="49" charset="-122"/>
              </a:rPr>
              <a:t>　</a:t>
            </a:r>
            <a:r>
              <a:rPr lang="zh-CN" altLang="en-US" sz="2800" b="1" dirty="0">
                <a:solidFill>
                  <a:srgbClr val="000099"/>
                </a:solidFill>
                <a:latin typeface="Times New Roman" panose="02020603050405020304" pitchFamily="18" charset="0"/>
                <a:ea typeface="楷体_GB2312" pitchFamily="49" charset="-122"/>
              </a:rPr>
              <a:t>即：</a:t>
            </a:r>
            <a:endParaRPr lang="zh-CN" altLang="en-US" sz="2800" b="1" dirty="0">
              <a:solidFill>
                <a:srgbClr val="000099"/>
              </a:solidFill>
              <a:latin typeface="Times New Roman" panose="02020603050405020304" pitchFamily="18" charset="0"/>
              <a:ea typeface="楷体_GB2312" pitchFamily="49" charset="-122"/>
            </a:endParaRPr>
          </a:p>
        </p:txBody>
      </p:sp>
      <p:sp>
        <p:nvSpPr>
          <p:cNvPr id="23556" name="Text Box 3"/>
          <p:cNvSpPr txBox="1"/>
          <p:nvPr/>
        </p:nvSpPr>
        <p:spPr>
          <a:xfrm>
            <a:off x="838200" y="333375"/>
            <a:ext cx="4724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2800" b="1" dirty="0">
                <a:solidFill>
                  <a:srgbClr val="990033"/>
                </a:solidFill>
                <a:latin typeface="Times New Roman" panose="02020603050405020304" pitchFamily="18" charset="0"/>
                <a:ea typeface="楷体_GB2312" pitchFamily="49" charset="-122"/>
              </a:rPr>
              <a:t>三类重要信号：</a:t>
            </a:r>
            <a:endParaRPr lang="zh-CN" altLang="en-US" sz="2800" b="1" dirty="0">
              <a:solidFill>
                <a:srgbClr val="990033"/>
              </a:solidFill>
              <a:latin typeface="Times New Roman" panose="02020603050405020304" pitchFamily="18" charset="0"/>
              <a:ea typeface="楷体_GB2312" pitchFamily="49" charset="-122"/>
            </a:endParaRPr>
          </a:p>
        </p:txBody>
      </p:sp>
      <p:graphicFrame>
        <p:nvGraphicFramePr>
          <p:cNvPr id="23557" name="Object 4"/>
          <p:cNvGraphicFramePr>
            <a:graphicFrameLocks noChangeAspect="1"/>
          </p:cNvGraphicFramePr>
          <p:nvPr/>
        </p:nvGraphicFramePr>
        <p:xfrm>
          <a:off x="2411413" y="1628775"/>
          <a:ext cx="3600450" cy="742950"/>
        </p:xfrm>
        <a:graphic>
          <a:graphicData uri="http://schemas.openxmlformats.org/presentationml/2006/ole">
            <mc:AlternateContent xmlns:mc="http://schemas.openxmlformats.org/markup-compatibility/2006">
              <mc:Choice xmlns:v="urn:schemas-microsoft-com:vml" Requires="v">
                <p:oleObj spid="_x0000_s3103" name="" r:id="rId1" imgW="635000" imgH="152400" progId="Equation.DSMT4">
                  <p:embed/>
                </p:oleObj>
              </mc:Choice>
              <mc:Fallback>
                <p:oleObj name="" r:id="rId1" imgW="635000" imgH="152400" progId="Equation.DSMT4">
                  <p:embed/>
                  <p:pic>
                    <p:nvPicPr>
                      <p:cNvPr id="0" name="图片 3102"/>
                      <p:cNvPicPr/>
                      <p:nvPr/>
                    </p:nvPicPr>
                    <p:blipFill>
                      <a:blip r:embed="rId2"/>
                      <a:stretch>
                        <a:fillRect/>
                      </a:stretch>
                    </p:blipFill>
                    <p:spPr>
                      <a:xfrm>
                        <a:off x="2411413" y="1628775"/>
                        <a:ext cx="3600450" cy="742950"/>
                      </a:xfrm>
                      <a:prstGeom prst="rect">
                        <a:avLst/>
                      </a:prstGeom>
                      <a:solidFill>
                        <a:srgbClr val="FFFFFF"/>
                      </a:solidFill>
                      <a:ln w="38100">
                        <a:noFill/>
                        <a:miter/>
                      </a:ln>
                    </p:spPr>
                  </p:pic>
                </p:oleObj>
              </mc:Fallback>
            </mc:AlternateContent>
          </a:graphicData>
        </a:graphic>
      </p:graphicFrame>
      <p:sp>
        <p:nvSpPr>
          <p:cNvPr id="22534" name="Text Box 5"/>
          <p:cNvSpPr txBox="1"/>
          <p:nvPr/>
        </p:nvSpPr>
        <p:spPr>
          <a:xfrm>
            <a:off x="828675" y="2349500"/>
            <a:ext cx="7559675" cy="1203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52425" lvl="0" indent="-352425">
              <a:lnSpc>
                <a:spcPct val="130000"/>
              </a:lnSpc>
              <a:spcBef>
                <a:spcPct val="50000"/>
              </a:spcBef>
              <a:buNone/>
            </a:pPr>
            <a:r>
              <a:rPr lang="en-US" altLang="zh-CN" sz="2800" b="1" dirty="0">
                <a:solidFill>
                  <a:srgbClr val="000099"/>
                </a:solidFill>
                <a:latin typeface="Times New Roman" panose="02020603050405020304" pitchFamily="18" charset="0"/>
              </a:rPr>
              <a:t>    </a:t>
            </a:r>
            <a:r>
              <a:rPr lang="zh-CN" altLang="en-US" sz="2800" b="1" dirty="0">
                <a:solidFill>
                  <a:srgbClr val="990033"/>
                </a:solidFill>
                <a:latin typeface="楷体_GB2312" pitchFamily="49" charset="-122"/>
                <a:ea typeface="楷体_GB2312" pitchFamily="49" charset="-122"/>
              </a:rPr>
              <a:t>功率信号</a:t>
            </a:r>
            <a:r>
              <a:rPr lang="en-US" altLang="zh-CN" sz="2800" b="1" dirty="0">
                <a:solidFill>
                  <a:srgbClr val="000099"/>
                </a:solidFill>
                <a:latin typeface="Times New Roman" panose="02020603050405020304" pitchFamily="18" charset="0"/>
                <a:ea typeface="楷体_GB2312" pitchFamily="49" charset="-122"/>
              </a:rPr>
              <a:t>——</a:t>
            </a:r>
            <a:r>
              <a:rPr lang="zh-CN" altLang="en-US" sz="2800" b="1" dirty="0">
                <a:solidFill>
                  <a:srgbClr val="000099"/>
                </a:solidFill>
                <a:latin typeface="楷体_GB2312" pitchFamily="49" charset="-122"/>
                <a:ea typeface="楷体_GB2312" pitchFamily="49" charset="-122"/>
              </a:rPr>
              <a:t>信号有无限的总能量，但平均功率有限。即：</a:t>
            </a:r>
            <a:endParaRPr lang="zh-CN" altLang="en-US" sz="2800" b="1" dirty="0">
              <a:solidFill>
                <a:srgbClr val="000099"/>
              </a:solidFill>
              <a:latin typeface="楷体_GB2312" pitchFamily="49" charset="-122"/>
              <a:ea typeface="楷体_GB2312" pitchFamily="49" charset="-122"/>
            </a:endParaRPr>
          </a:p>
        </p:txBody>
      </p:sp>
      <p:graphicFrame>
        <p:nvGraphicFramePr>
          <p:cNvPr id="22535" name="Object 6"/>
          <p:cNvGraphicFramePr>
            <a:graphicFrameLocks noChangeAspect="1"/>
          </p:cNvGraphicFramePr>
          <p:nvPr/>
        </p:nvGraphicFramePr>
        <p:xfrm>
          <a:off x="2590800" y="3573463"/>
          <a:ext cx="3352800" cy="657225"/>
        </p:xfrm>
        <a:graphic>
          <a:graphicData uri="http://schemas.openxmlformats.org/presentationml/2006/ole">
            <mc:AlternateContent xmlns:mc="http://schemas.openxmlformats.org/markup-compatibility/2006">
              <mc:Choice xmlns:v="urn:schemas-microsoft-com:vml" Requires="v">
                <p:oleObj spid="_x0000_s3104" name="" r:id="rId3" imgW="774065" imgH="152400" progId="Equation.DSMT4">
                  <p:embed/>
                </p:oleObj>
              </mc:Choice>
              <mc:Fallback>
                <p:oleObj name="" r:id="rId3" imgW="774065" imgH="152400" progId="Equation.DSMT4">
                  <p:embed/>
                  <p:pic>
                    <p:nvPicPr>
                      <p:cNvPr id="0" name="图片 3103"/>
                      <p:cNvPicPr/>
                      <p:nvPr/>
                    </p:nvPicPr>
                    <p:blipFill>
                      <a:blip r:embed="rId4"/>
                      <a:stretch>
                        <a:fillRect/>
                      </a:stretch>
                    </p:blipFill>
                    <p:spPr>
                      <a:xfrm>
                        <a:off x="2590800" y="3573463"/>
                        <a:ext cx="3352800" cy="657225"/>
                      </a:xfrm>
                      <a:prstGeom prst="rect">
                        <a:avLst/>
                      </a:prstGeom>
                      <a:solidFill>
                        <a:srgbClr val="FFFFFF"/>
                      </a:solidFill>
                      <a:ln w="38100">
                        <a:noFill/>
                        <a:miter/>
                      </a:ln>
                    </p:spPr>
                  </p:pic>
                </p:oleObj>
              </mc:Fallback>
            </mc:AlternateContent>
          </a:graphicData>
        </a:graphic>
      </p:graphicFrame>
      <p:sp>
        <p:nvSpPr>
          <p:cNvPr id="22536" name="Text Box 7"/>
          <p:cNvSpPr txBox="1"/>
          <p:nvPr/>
        </p:nvSpPr>
        <p:spPr>
          <a:xfrm>
            <a:off x="900113" y="4365625"/>
            <a:ext cx="8064500" cy="1587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2800" b="1" dirty="0">
                <a:solidFill>
                  <a:srgbClr val="990033"/>
                </a:solidFill>
                <a:ea typeface="楷体_GB2312" pitchFamily="49" charset="-122"/>
              </a:rPr>
              <a:t>非能量信号且非功率信号</a:t>
            </a:r>
            <a:r>
              <a:rPr lang="en-US" altLang="zh-CN" sz="1800" b="1" dirty="0">
                <a:solidFill>
                  <a:srgbClr val="000099"/>
                </a:solidFill>
              </a:rPr>
              <a:t>——</a:t>
            </a:r>
            <a:r>
              <a:rPr lang="zh-CN" altLang="en-US" sz="2800" b="1" dirty="0">
                <a:solidFill>
                  <a:srgbClr val="000099"/>
                </a:solidFill>
                <a:latin typeface="Times New Roman" panose="02020603050405020304" pitchFamily="18" charset="0"/>
                <a:ea typeface="楷体_GB2312" pitchFamily="49" charset="-122"/>
              </a:rPr>
              <a:t>信号的总能量与平均功率都是无限的。</a:t>
            </a:r>
            <a:endParaRPr lang="zh-CN" altLang="en-US" sz="2800" b="1" dirty="0">
              <a:solidFill>
                <a:srgbClr val="000099"/>
              </a:solidFill>
              <a:latin typeface="Times New Roman" panose="02020603050405020304" pitchFamily="18" charset="0"/>
              <a:ea typeface="楷体_GB2312" pitchFamily="49" charset="-122"/>
            </a:endParaRPr>
          </a:p>
          <a:p>
            <a:pPr marL="0" lvl="0" indent="0">
              <a:spcBef>
                <a:spcPct val="50000"/>
              </a:spcBef>
              <a:buNone/>
            </a:pPr>
            <a:r>
              <a:rPr lang="zh-CN" altLang="en-US" sz="2800" b="1" dirty="0">
                <a:solidFill>
                  <a:srgbClr val="000099"/>
                </a:solidFill>
                <a:latin typeface="Times New Roman" panose="02020603050405020304" pitchFamily="18" charset="0"/>
                <a:ea typeface="楷体_GB2312" pitchFamily="49" charset="-122"/>
              </a:rPr>
              <a:t>　即：</a:t>
            </a:r>
            <a:endParaRPr lang="zh-CN" altLang="en-US" sz="2800" b="1" dirty="0">
              <a:solidFill>
                <a:srgbClr val="000099"/>
              </a:solidFill>
              <a:latin typeface="Times New Roman" panose="02020603050405020304" pitchFamily="18" charset="0"/>
              <a:ea typeface="楷体_GB2312" pitchFamily="49" charset="-122"/>
            </a:endParaRPr>
          </a:p>
        </p:txBody>
      </p:sp>
      <p:graphicFrame>
        <p:nvGraphicFramePr>
          <p:cNvPr id="22537" name="Object 8"/>
          <p:cNvGraphicFramePr>
            <a:graphicFrameLocks noChangeAspect="1"/>
          </p:cNvGraphicFramePr>
          <p:nvPr/>
        </p:nvGraphicFramePr>
        <p:xfrm>
          <a:off x="2627313" y="5516563"/>
          <a:ext cx="3240087" cy="760412"/>
        </p:xfrm>
        <a:graphic>
          <a:graphicData uri="http://schemas.openxmlformats.org/presentationml/2006/ole">
            <mc:AlternateContent xmlns:mc="http://schemas.openxmlformats.org/markup-compatibility/2006">
              <mc:Choice xmlns:v="urn:schemas-microsoft-com:vml" Requires="v">
                <p:oleObj spid="_x0000_s3102" name="" r:id="rId5" imgW="647700" imgH="152400" progId="Equation.DSMT4">
                  <p:embed/>
                </p:oleObj>
              </mc:Choice>
              <mc:Fallback>
                <p:oleObj name="" r:id="rId5" imgW="647700" imgH="152400" progId="Equation.DSMT4">
                  <p:embed/>
                  <p:pic>
                    <p:nvPicPr>
                      <p:cNvPr id="0" name="图片 3101"/>
                      <p:cNvPicPr/>
                      <p:nvPr/>
                    </p:nvPicPr>
                    <p:blipFill>
                      <a:blip r:embed="rId6"/>
                      <a:stretch>
                        <a:fillRect/>
                      </a:stretch>
                    </p:blipFill>
                    <p:spPr>
                      <a:xfrm>
                        <a:off x="2627313" y="5516563"/>
                        <a:ext cx="3240087" cy="760412"/>
                      </a:xfrm>
                      <a:prstGeom prst="rect">
                        <a:avLst/>
                      </a:prstGeom>
                      <a:solidFill>
                        <a:srgbClr val="FFFFFF"/>
                      </a:solidFill>
                      <a:ln w="38100">
                        <a:noFill/>
                        <a:miter/>
                      </a:ln>
                    </p:spPr>
                  </p:pic>
                </p:oleObj>
              </mc:Fallback>
            </mc:AlternateContent>
          </a:graphicData>
        </a:graphic>
      </p:graphicFrame>
      <p:sp>
        <p:nvSpPr>
          <p:cNvPr id="2" name="矩形 1"/>
          <p:cNvSpPr/>
          <p:nvPr/>
        </p:nvSpPr>
        <p:spPr>
          <a:xfrm>
            <a:off x="6243638" y="252413"/>
            <a:ext cx="2709863" cy="52387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分别给出例子？</a:t>
            </a:r>
            <a:endParaRPr kumimoji="0" lang="zh-CN" altLang="en-US" sz="28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 calcmode="lin" valueType="num">
                                      <p:cBhvr additive="base">
                                        <p:cTn id="7" dur="500" fill="hold"/>
                                        <p:tgtEl>
                                          <p:spTgt spid="22534"/>
                                        </p:tgtEl>
                                        <p:attrNameLst>
                                          <p:attrName>ppt_x</p:attrName>
                                        </p:attrNameLst>
                                      </p:cBhvr>
                                      <p:tavLst>
                                        <p:tav tm="0">
                                          <p:val>
                                            <p:strVal val="#ppt_x"/>
                                          </p:val>
                                        </p:tav>
                                        <p:tav tm="100000">
                                          <p:val>
                                            <p:strVal val="#ppt_x"/>
                                          </p:val>
                                        </p:tav>
                                      </p:tavLst>
                                    </p:anim>
                                    <p:anim calcmode="lin" valueType="num">
                                      <p:cBhvr additive="base">
                                        <p:cTn id="8" dur="500" fill="hold"/>
                                        <p:tgtEl>
                                          <p:spTgt spid="225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5"/>
                                        </p:tgtEl>
                                        <p:attrNameLst>
                                          <p:attrName>style.visibility</p:attrName>
                                        </p:attrNameLst>
                                      </p:cBhvr>
                                      <p:to>
                                        <p:strVal val="visible"/>
                                      </p:to>
                                    </p:set>
                                    <p:anim calcmode="lin" valueType="num">
                                      <p:cBhvr additive="base">
                                        <p:cTn id="11" dur="500" fill="hold"/>
                                        <p:tgtEl>
                                          <p:spTgt spid="22535"/>
                                        </p:tgtEl>
                                        <p:attrNameLst>
                                          <p:attrName>ppt_x</p:attrName>
                                        </p:attrNameLst>
                                      </p:cBhvr>
                                      <p:tavLst>
                                        <p:tav tm="0">
                                          <p:val>
                                            <p:strVal val="#ppt_x"/>
                                          </p:val>
                                        </p:tav>
                                        <p:tav tm="100000">
                                          <p:val>
                                            <p:strVal val="#ppt_x"/>
                                          </p:val>
                                        </p:tav>
                                      </p:tavLst>
                                    </p:anim>
                                    <p:anim calcmode="lin" valueType="num">
                                      <p:cBhvr additive="base">
                                        <p:cTn id="12" dur="500" fill="hold"/>
                                        <p:tgtEl>
                                          <p:spTgt spid="2253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536"/>
                                        </p:tgtEl>
                                        <p:attrNameLst>
                                          <p:attrName>style.visibility</p:attrName>
                                        </p:attrNameLst>
                                      </p:cBhvr>
                                      <p:to>
                                        <p:strVal val="visible"/>
                                      </p:to>
                                    </p:set>
                                    <p:anim calcmode="lin" valueType="num">
                                      <p:cBhvr additive="base">
                                        <p:cTn id="17" dur="500" fill="hold"/>
                                        <p:tgtEl>
                                          <p:spTgt spid="22536"/>
                                        </p:tgtEl>
                                        <p:attrNameLst>
                                          <p:attrName>ppt_x</p:attrName>
                                        </p:attrNameLst>
                                      </p:cBhvr>
                                      <p:tavLst>
                                        <p:tav tm="0">
                                          <p:val>
                                            <p:strVal val="#ppt_x"/>
                                          </p:val>
                                        </p:tav>
                                        <p:tav tm="100000">
                                          <p:val>
                                            <p:strVal val="#ppt_x"/>
                                          </p:val>
                                        </p:tav>
                                      </p:tavLst>
                                    </p:anim>
                                    <p:anim calcmode="lin" valueType="num">
                                      <p:cBhvr additive="base">
                                        <p:cTn id="18" dur="500" fill="hold"/>
                                        <p:tgtEl>
                                          <p:spTgt spid="2253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537"/>
                                        </p:tgtEl>
                                        <p:attrNameLst>
                                          <p:attrName>style.visibility</p:attrName>
                                        </p:attrNameLst>
                                      </p:cBhvr>
                                      <p:to>
                                        <p:strVal val="visible"/>
                                      </p:to>
                                    </p:set>
                                    <p:anim calcmode="lin" valueType="num">
                                      <p:cBhvr additive="base">
                                        <p:cTn id="21" dur="500" fill="hold"/>
                                        <p:tgtEl>
                                          <p:spTgt spid="22537"/>
                                        </p:tgtEl>
                                        <p:attrNameLst>
                                          <p:attrName>ppt_x</p:attrName>
                                        </p:attrNameLst>
                                      </p:cBhvr>
                                      <p:tavLst>
                                        <p:tav tm="0">
                                          <p:val>
                                            <p:strVal val="#ppt_x"/>
                                          </p:val>
                                        </p:tav>
                                        <p:tav tm="100000">
                                          <p:val>
                                            <p:strVal val="#ppt_x"/>
                                          </p:val>
                                        </p:tav>
                                      </p:tavLst>
                                    </p:anim>
                                    <p:anim calcmode="lin" valueType="num">
                                      <p:cBhvr additive="base">
                                        <p:cTn id="22" dur="500" fill="hold"/>
                                        <p:tgtEl>
                                          <p:spTgt spid="225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4579" name="Text Box 2"/>
          <p:cNvSpPr txBox="1"/>
          <p:nvPr/>
        </p:nvSpPr>
        <p:spPr>
          <a:xfrm>
            <a:off x="1419225" y="1447800"/>
            <a:ext cx="42322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ea typeface="楷体_GB2312" pitchFamily="49" charset="-122"/>
              </a:rPr>
              <a:t>如果信号是周期信号，</a:t>
            </a:r>
            <a:r>
              <a:rPr lang="zh-CN" altLang="en-US" sz="2800" b="1" dirty="0">
                <a:solidFill>
                  <a:srgbClr val="000099"/>
                </a:solidFill>
                <a:latin typeface="楷体_GB2312" pitchFamily="49" charset="-122"/>
                <a:ea typeface="楷体_GB2312" pitchFamily="49" charset="-122"/>
              </a:rPr>
              <a:t>则</a:t>
            </a:r>
            <a:endParaRPr lang="zh-CN" altLang="en-US" sz="2800" b="1" dirty="0">
              <a:solidFill>
                <a:srgbClr val="000099"/>
              </a:solidFill>
              <a:ea typeface="楷体_GB2312" pitchFamily="49" charset="-122"/>
            </a:endParaRPr>
          </a:p>
        </p:txBody>
      </p:sp>
      <p:graphicFrame>
        <p:nvGraphicFramePr>
          <p:cNvPr id="24580" name="Object 3"/>
          <p:cNvGraphicFramePr>
            <a:graphicFrameLocks noChangeAspect="1"/>
          </p:cNvGraphicFramePr>
          <p:nvPr/>
        </p:nvGraphicFramePr>
        <p:xfrm>
          <a:off x="5651500" y="1484313"/>
          <a:ext cx="2466975" cy="555625"/>
        </p:xfrm>
        <a:graphic>
          <a:graphicData uri="http://schemas.openxmlformats.org/presentationml/2006/ole">
            <mc:AlternateContent xmlns:mc="http://schemas.openxmlformats.org/markup-compatibility/2006">
              <mc:Choice xmlns:v="urn:schemas-microsoft-com:vml" Requires="v">
                <p:oleObj spid="_x0000_s3106" name="" r:id="rId1" imgW="901065" imgH="203200" progId="Equation.DSMT4">
                  <p:embed/>
                </p:oleObj>
              </mc:Choice>
              <mc:Fallback>
                <p:oleObj name="" r:id="rId1" imgW="901065" imgH="203200" progId="Equation.DSMT4">
                  <p:embed/>
                  <p:pic>
                    <p:nvPicPr>
                      <p:cNvPr id="0" name="图片 3105"/>
                      <p:cNvPicPr/>
                      <p:nvPr/>
                    </p:nvPicPr>
                    <p:blipFill>
                      <a:blip r:embed="rId2"/>
                      <a:stretch>
                        <a:fillRect/>
                      </a:stretch>
                    </p:blipFill>
                    <p:spPr>
                      <a:xfrm>
                        <a:off x="5651500" y="1484313"/>
                        <a:ext cx="2466975" cy="555625"/>
                      </a:xfrm>
                      <a:prstGeom prst="rect">
                        <a:avLst/>
                      </a:prstGeom>
                      <a:noFill/>
                      <a:ln w="38100">
                        <a:noFill/>
                        <a:miter/>
                      </a:ln>
                    </p:spPr>
                  </p:pic>
                </p:oleObj>
              </mc:Fallback>
            </mc:AlternateContent>
          </a:graphicData>
        </a:graphic>
      </p:graphicFrame>
      <p:graphicFrame>
        <p:nvGraphicFramePr>
          <p:cNvPr id="24581" name="Object 4"/>
          <p:cNvGraphicFramePr>
            <a:graphicFrameLocks noChangeAspect="1"/>
          </p:cNvGraphicFramePr>
          <p:nvPr/>
        </p:nvGraphicFramePr>
        <p:xfrm>
          <a:off x="1547813" y="2133600"/>
          <a:ext cx="2582862" cy="530225"/>
        </p:xfrm>
        <a:graphic>
          <a:graphicData uri="http://schemas.openxmlformats.org/presentationml/2006/ole">
            <mc:AlternateContent xmlns:mc="http://schemas.openxmlformats.org/markup-compatibility/2006">
              <mc:Choice xmlns:v="urn:schemas-microsoft-com:vml" Requires="v">
                <p:oleObj spid="_x0000_s3107" name="" r:id="rId3" imgW="989965" imgH="203200" progId="Equation.DSMT4">
                  <p:embed/>
                </p:oleObj>
              </mc:Choice>
              <mc:Fallback>
                <p:oleObj name="" r:id="rId3" imgW="989965" imgH="203200" progId="Equation.DSMT4">
                  <p:embed/>
                  <p:pic>
                    <p:nvPicPr>
                      <p:cNvPr id="0" name="图片 3106"/>
                      <p:cNvPicPr/>
                      <p:nvPr/>
                    </p:nvPicPr>
                    <p:blipFill>
                      <a:blip r:embed="rId4"/>
                      <a:stretch>
                        <a:fillRect/>
                      </a:stretch>
                    </p:blipFill>
                    <p:spPr>
                      <a:xfrm>
                        <a:off x="1547813" y="2133600"/>
                        <a:ext cx="2582862" cy="530225"/>
                      </a:xfrm>
                      <a:prstGeom prst="rect">
                        <a:avLst/>
                      </a:prstGeom>
                      <a:noFill/>
                      <a:ln w="38100">
                        <a:noFill/>
                        <a:miter/>
                      </a:ln>
                    </p:spPr>
                  </p:pic>
                </p:oleObj>
              </mc:Fallback>
            </mc:AlternateContent>
          </a:graphicData>
        </a:graphic>
      </p:graphicFrame>
      <p:sp>
        <p:nvSpPr>
          <p:cNvPr id="23558" name="Text Box 5"/>
          <p:cNvSpPr txBox="1"/>
          <p:nvPr/>
        </p:nvSpPr>
        <p:spPr>
          <a:xfrm>
            <a:off x="268288" y="3098800"/>
            <a:ext cx="1841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zh-CN" sz="2800" b="1" dirty="0">
              <a:ea typeface="楷体_GB2312" pitchFamily="49" charset="-122"/>
            </a:endParaRPr>
          </a:p>
        </p:txBody>
      </p:sp>
      <p:sp>
        <p:nvSpPr>
          <p:cNvPr id="24583" name="Rectangle 6"/>
          <p:cNvSpPr/>
          <p:nvPr/>
        </p:nvSpPr>
        <p:spPr>
          <a:xfrm>
            <a:off x="2914650" y="209232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aphicFrame>
        <p:nvGraphicFramePr>
          <p:cNvPr id="23560" name="Object 7"/>
          <p:cNvGraphicFramePr>
            <a:graphicFrameLocks noChangeAspect="1"/>
          </p:cNvGraphicFramePr>
          <p:nvPr/>
        </p:nvGraphicFramePr>
        <p:xfrm>
          <a:off x="3276600" y="2781300"/>
          <a:ext cx="5029200" cy="3530600"/>
        </p:xfrm>
        <a:graphic>
          <a:graphicData uri="http://schemas.openxmlformats.org/presentationml/2006/ole">
            <mc:AlternateContent xmlns:mc="http://schemas.openxmlformats.org/markup-compatibility/2006">
              <mc:Choice xmlns:v="urn:schemas-microsoft-com:vml" Requires="v">
                <p:oleObj spid="_x0000_s3105" name="" r:id="rId5" imgW="2714625" imgH="2200275" progId="Paint.Picture">
                  <p:embed/>
                </p:oleObj>
              </mc:Choice>
              <mc:Fallback>
                <p:oleObj name="" r:id="rId5" imgW="2714625" imgH="2200275" progId="Paint.Picture">
                  <p:embed/>
                  <p:pic>
                    <p:nvPicPr>
                      <p:cNvPr id="0" name="图片 3104"/>
                      <p:cNvPicPr/>
                      <p:nvPr/>
                    </p:nvPicPr>
                    <p:blipFill>
                      <a:blip r:embed="rId6"/>
                      <a:stretch>
                        <a:fillRect/>
                      </a:stretch>
                    </p:blipFill>
                    <p:spPr>
                      <a:xfrm>
                        <a:off x="3276600" y="2781300"/>
                        <a:ext cx="5029200" cy="3530600"/>
                      </a:xfrm>
                      <a:prstGeom prst="rect">
                        <a:avLst/>
                      </a:prstGeom>
                      <a:noFill/>
                      <a:ln w="38100">
                        <a:noFill/>
                        <a:miter/>
                      </a:ln>
                    </p:spPr>
                  </p:pic>
                </p:oleObj>
              </mc:Fallback>
            </mc:AlternateContent>
          </a:graphicData>
        </a:graphic>
      </p:graphicFrame>
      <p:sp>
        <p:nvSpPr>
          <p:cNvPr id="24585" name="Rectangle 8"/>
          <p:cNvSpPr/>
          <p:nvPr/>
        </p:nvSpPr>
        <p:spPr>
          <a:xfrm>
            <a:off x="666750" y="914400"/>
            <a:ext cx="42322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ea typeface="楷体_GB2312" pitchFamily="49" charset="-122"/>
              </a:rPr>
              <a:t>3</a:t>
            </a:r>
            <a:r>
              <a:rPr lang="en-US" altLang="zh-CN" sz="2800" b="1" dirty="0">
                <a:solidFill>
                  <a:srgbClr val="990033"/>
                </a:solidFill>
                <a:latin typeface="楷体_GB2312" pitchFamily="49" charset="-122"/>
                <a:ea typeface="楷体_GB2312" pitchFamily="49" charset="-122"/>
              </a:rPr>
              <a:t>.</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周期信号与非周期信号</a:t>
            </a:r>
            <a:endParaRPr lang="zh-CN" altLang="en-US" sz="2800" b="1" dirty="0">
              <a:solidFill>
                <a:srgbClr val="990033"/>
              </a:solidFill>
              <a:ea typeface="楷体_GB2312" pitchFamily="49" charset="-122"/>
            </a:endParaRPr>
          </a:p>
        </p:txBody>
      </p:sp>
      <p:sp>
        <p:nvSpPr>
          <p:cNvPr id="24586" name="Rectangle 9"/>
          <p:cNvSpPr/>
          <p:nvPr/>
        </p:nvSpPr>
        <p:spPr>
          <a:xfrm>
            <a:off x="1042988" y="2074863"/>
            <a:ext cx="5413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000099"/>
                </a:solidFill>
                <a:ea typeface="楷体_GB2312" pitchFamily="49" charset="-122"/>
              </a:rPr>
              <a:t>或</a:t>
            </a:r>
            <a:endParaRPr lang="zh-CN" altLang="en-US" sz="2800" b="1" dirty="0">
              <a:solidFill>
                <a:srgbClr val="000099"/>
              </a:solidFill>
              <a:ea typeface="楷体_GB2312" pitchFamily="49" charset="-122"/>
            </a:endParaRPr>
          </a:p>
        </p:txBody>
      </p:sp>
      <p:sp>
        <p:nvSpPr>
          <p:cNvPr id="23563" name="Text Box 10"/>
          <p:cNvSpPr txBox="1"/>
          <p:nvPr/>
        </p:nvSpPr>
        <p:spPr>
          <a:xfrm>
            <a:off x="795338" y="3284538"/>
            <a:ext cx="2622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latin typeface="楷体_GB2312" pitchFamily="49" charset="-122"/>
                <a:ea typeface="楷体_GB2312" pitchFamily="49" charset="-122"/>
              </a:rPr>
              <a:t>连续时间周期信号</a:t>
            </a:r>
            <a:endParaRPr lang="zh-CN" altLang="en-US" sz="2400" b="1" dirty="0">
              <a:latin typeface="楷体_GB2312" pitchFamily="49" charset="-122"/>
              <a:ea typeface="楷体_GB2312" pitchFamily="49" charset="-122"/>
            </a:endParaRPr>
          </a:p>
        </p:txBody>
      </p:sp>
      <p:sp>
        <p:nvSpPr>
          <p:cNvPr id="23564" name="Rectangle 11"/>
          <p:cNvSpPr/>
          <p:nvPr/>
        </p:nvSpPr>
        <p:spPr>
          <a:xfrm>
            <a:off x="784225" y="4994275"/>
            <a:ext cx="2622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latin typeface="楷体_GB2312" pitchFamily="49" charset="-122"/>
                <a:ea typeface="楷体_GB2312" pitchFamily="49" charset="-122"/>
              </a:rPr>
              <a:t>离散时间周期信号</a:t>
            </a: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nodePh="1">
                                  <p:stCondLst>
                                    <p:cond delay="0"/>
                                  </p:stCondLst>
                                  <p:endCondLst>
                                    <p:cond evt="begin" delay="0">
                                      <p:tn val="9"/>
                                    </p:cond>
                                  </p:endCondLst>
                                  <p:childTnLst>
                                    <p:set>
                                      <p:cBhvr>
                                        <p:cTn id="10" dur="1" fill="hold">
                                          <p:stCondLst>
                                            <p:cond delay="0"/>
                                          </p:stCondLst>
                                        </p:cTn>
                                        <p:tgtEl>
                                          <p:spTgt spid="23558"/>
                                        </p:tgtEl>
                                        <p:attrNameLst>
                                          <p:attrName>style.visibility</p:attrName>
                                        </p:attrNameLst>
                                      </p:cBhvr>
                                      <p:to>
                                        <p:strVal val="visible"/>
                                      </p:to>
                                    </p:set>
                                    <p:anim calcmode="lin" valueType="num">
                                      <p:cBhvr additive="base">
                                        <p:cTn id="11" dur="500" fill="hold"/>
                                        <p:tgtEl>
                                          <p:spTgt spid="23558"/>
                                        </p:tgtEl>
                                        <p:attrNameLst>
                                          <p:attrName>ppt_x</p:attrName>
                                        </p:attrNameLst>
                                      </p:cBhvr>
                                      <p:tavLst>
                                        <p:tav tm="0">
                                          <p:val>
                                            <p:strVal val="#ppt_x"/>
                                          </p:val>
                                        </p:tav>
                                        <p:tav tm="100000">
                                          <p:val>
                                            <p:strVal val="#ppt_x"/>
                                          </p:val>
                                        </p:tav>
                                      </p:tavLst>
                                    </p:anim>
                                    <p:anim calcmode="lin" valueType="num">
                                      <p:cBhvr additive="base">
                                        <p:cTn id="12" dur="500" fill="hold"/>
                                        <p:tgtEl>
                                          <p:spTgt spid="2355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60"/>
                                        </p:tgtEl>
                                        <p:attrNameLst>
                                          <p:attrName>style.visibility</p:attrName>
                                        </p:attrNameLst>
                                      </p:cBhvr>
                                      <p:to>
                                        <p:strVal val="visible"/>
                                      </p:to>
                                    </p:set>
                                    <p:anim calcmode="lin" valueType="num">
                                      <p:cBhvr additive="base">
                                        <p:cTn id="15" dur="500" fill="hold"/>
                                        <p:tgtEl>
                                          <p:spTgt spid="23560"/>
                                        </p:tgtEl>
                                        <p:attrNameLst>
                                          <p:attrName>ppt_x</p:attrName>
                                        </p:attrNameLst>
                                      </p:cBhvr>
                                      <p:tavLst>
                                        <p:tav tm="0">
                                          <p:val>
                                            <p:strVal val="#ppt_x"/>
                                          </p:val>
                                        </p:tav>
                                        <p:tav tm="100000">
                                          <p:val>
                                            <p:strVal val="#ppt_x"/>
                                          </p:val>
                                        </p:tav>
                                      </p:tavLst>
                                    </p:anim>
                                    <p:anim calcmode="lin" valueType="num">
                                      <p:cBhvr additive="base">
                                        <p:cTn id="16" dur="500" fill="hold"/>
                                        <p:tgtEl>
                                          <p:spTgt spid="235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563"/>
                                        </p:tgtEl>
                                        <p:attrNameLst>
                                          <p:attrName>style.visibility</p:attrName>
                                        </p:attrNameLst>
                                      </p:cBhvr>
                                      <p:to>
                                        <p:strVal val="visible"/>
                                      </p:to>
                                    </p:set>
                                    <p:anim calcmode="lin" valueType="num">
                                      <p:cBhvr additive="base">
                                        <p:cTn id="19" dur="500" fill="hold"/>
                                        <p:tgtEl>
                                          <p:spTgt spid="23563"/>
                                        </p:tgtEl>
                                        <p:attrNameLst>
                                          <p:attrName>ppt_x</p:attrName>
                                        </p:attrNameLst>
                                      </p:cBhvr>
                                      <p:tavLst>
                                        <p:tav tm="0">
                                          <p:val>
                                            <p:strVal val="#ppt_x"/>
                                          </p:val>
                                        </p:tav>
                                        <p:tav tm="100000">
                                          <p:val>
                                            <p:strVal val="#ppt_x"/>
                                          </p:val>
                                        </p:tav>
                                      </p:tavLst>
                                    </p:anim>
                                    <p:anim calcmode="lin" valueType="num">
                                      <p:cBhvr additive="base">
                                        <p:cTn id="20" dur="500" fill="hold"/>
                                        <p:tgtEl>
                                          <p:spTgt spid="2356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564"/>
                                        </p:tgtEl>
                                        <p:attrNameLst>
                                          <p:attrName>style.visibility</p:attrName>
                                        </p:attrNameLst>
                                      </p:cBhvr>
                                      <p:to>
                                        <p:strVal val="visible"/>
                                      </p:to>
                                    </p:set>
                                    <p:anim calcmode="lin" valueType="num">
                                      <p:cBhvr additive="base">
                                        <p:cTn id="23" dur="500" fill="hold"/>
                                        <p:tgtEl>
                                          <p:spTgt spid="23564"/>
                                        </p:tgtEl>
                                        <p:attrNameLst>
                                          <p:attrName>ppt_x</p:attrName>
                                        </p:attrNameLst>
                                      </p:cBhvr>
                                      <p:tavLst>
                                        <p:tav tm="0">
                                          <p:val>
                                            <p:strVal val="#ppt_x"/>
                                          </p:val>
                                        </p:tav>
                                        <p:tav tm="100000">
                                          <p:val>
                                            <p:strVal val="#ppt_x"/>
                                          </p:val>
                                        </p:tav>
                                      </p:tavLst>
                                    </p:anim>
                                    <p:anim calcmode="lin" valueType="num">
                                      <p:cBhvr additive="base">
                                        <p:cTn id="24" dur="500" fill="hold"/>
                                        <p:tgtEl>
                                          <p:spTgt spid="23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8" grpId="0"/>
      <p:bldP spid="23563" grpId="0"/>
      <p:bldP spid="2356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25603" name="Object 2"/>
          <p:cNvGraphicFramePr>
            <a:graphicFrameLocks noChangeAspect="1"/>
          </p:cNvGraphicFramePr>
          <p:nvPr/>
        </p:nvGraphicFramePr>
        <p:xfrm>
          <a:off x="827088" y="2800350"/>
          <a:ext cx="2665412" cy="917575"/>
        </p:xfrm>
        <a:graphic>
          <a:graphicData uri="http://schemas.openxmlformats.org/presentationml/2006/ole">
            <mc:AlternateContent xmlns:mc="http://schemas.openxmlformats.org/markup-compatibility/2006">
              <mc:Choice xmlns:v="urn:schemas-microsoft-com:vml" Requires="v">
                <p:oleObj spid="_x0000_s3123" name="" r:id="rId1" imgW="1143000" imgH="393700" progId="Equation.DSMT4">
                  <p:embed/>
                </p:oleObj>
              </mc:Choice>
              <mc:Fallback>
                <p:oleObj name="" r:id="rId1" imgW="1143000" imgH="393700" progId="Equation.DSMT4">
                  <p:embed/>
                  <p:pic>
                    <p:nvPicPr>
                      <p:cNvPr id="0" name="图片 3122"/>
                      <p:cNvPicPr/>
                      <p:nvPr/>
                    </p:nvPicPr>
                    <p:blipFill>
                      <a:blip r:embed="rId2"/>
                      <a:stretch>
                        <a:fillRect/>
                      </a:stretch>
                    </p:blipFill>
                    <p:spPr>
                      <a:xfrm>
                        <a:off x="827088" y="2800350"/>
                        <a:ext cx="2665412" cy="917575"/>
                      </a:xfrm>
                      <a:prstGeom prst="rect">
                        <a:avLst/>
                      </a:prstGeom>
                      <a:noFill/>
                      <a:ln w="38100">
                        <a:noFill/>
                        <a:miter/>
                      </a:ln>
                    </p:spPr>
                  </p:pic>
                </p:oleObj>
              </mc:Fallback>
            </mc:AlternateContent>
          </a:graphicData>
        </a:graphic>
      </p:graphicFrame>
      <p:sp>
        <p:nvSpPr>
          <p:cNvPr id="25604" name="Text Box 3"/>
          <p:cNvSpPr txBox="1"/>
          <p:nvPr/>
        </p:nvSpPr>
        <p:spPr>
          <a:xfrm>
            <a:off x="3355975" y="3060700"/>
            <a:ext cx="219868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ea typeface="楷体_GB2312" pitchFamily="49" charset="-122"/>
              </a:rPr>
              <a:t>（以</a:t>
            </a:r>
            <a:r>
              <a:rPr lang="en-US" altLang="zh-CN" sz="2000" b="1" dirty="0">
                <a:ea typeface="楷体_GB2312" pitchFamily="49" charset="-122"/>
              </a:rPr>
              <a:t>T</a:t>
            </a:r>
            <a:r>
              <a:rPr lang="zh-CN" altLang="en-US" sz="2000" b="1" dirty="0">
                <a:ea typeface="楷体_GB2312" pitchFamily="49" charset="-122"/>
              </a:rPr>
              <a:t>为周期） 或</a:t>
            </a:r>
            <a:endParaRPr lang="zh-CN" altLang="en-US" sz="2000" b="1" dirty="0">
              <a:ea typeface="楷体_GB2312" pitchFamily="49" charset="-122"/>
            </a:endParaRPr>
          </a:p>
        </p:txBody>
      </p:sp>
      <p:graphicFrame>
        <p:nvGraphicFramePr>
          <p:cNvPr id="25605" name="Object 4"/>
          <p:cNvGraphicFramePr>
            <a:graphicFrameLocks noChangeAspect="1"/>
          </p:cNvGraphicFramePr>
          <p:nvPr/>
        </p:nvGraphicFramePr>
        <p:xfrm>
          <a:off x="5795963" y="2746375"/>
          <a:ext cx="2952750" cy="925513"/>
        </p:xfrm>
        <a:graphic>
          <a:graphicData uri="http://schemas.openxmlformats.org/presentationml/2006/ole">
            <mc:AlternateContent xmlns:mc="http://schemas.openxmlformats.org/markup-compatibility/2006">
              <mc:Choice xmlns:v="urn:schemas-microsoft-com:vml" Requires="v">
                <p:oleObj spid="_x0000_s3121" name="" r:id="rId3" imgW="1256665" imgH="393700" progId="Equation.DSMT4">
                  <p:embed/>
                </p:oleObj>
              </mc:Choice>
              <mc:Fallback>
                <p:oleObj name="" r:id="rId3" imgW="1256665" imgH="393700" progId="Equation.DSMT4">
                  <p:embed/>
                  <p:pic>
                    <p:nvPicPr>
                      <p:cNvPr id="0" name="图片 3120"/>
                      <p:cNvPicPr/>
                      <p:nvPr/>
                    </p:nvPicPr>
                    <p:blipFill>
                      <a:blip r:embed="rId4"/>
                      <a:stretch>
                        <a:fillRect/>
                      </a:stretch>
                    </p:blipFill>
                    <p:spPr>
                      <a:xfrm>
                        <a:off x="5795963" y="2746375"/>
                        <a:ext cx="2952750" cy="925513"/>
                      </a:xfrm>
                      <a:prstGeom prst="rect">
                        <a:avLst/>
                      </a:prstGeom>
                      <a:noFill/>
                      <a:ln w="38100">
                        <a:noFill/>
                        <a:miter/>
                      </a:ln>
                    </p:spPr>
                  </p:pic>
                </p:oleObj>
              </mc:Fallback>
            </mc:AlternateContent>
          </a:graphicData>
        </a:graphic>
      </p:graphicFrame>
      <p:graphicFrame>
        <p:nvGraphicFramePr>
          <p:cNvPr id="25606" name="Object 5"/>
          <p:cNvGraphicFramePr>
            <a:graphicFrameLocks noChangeAspect="1"/>
          </p:cNvGraphicFramePr>
          <p:nvPr/>
        </p:nvGraphicFramePr>
        <p:xfrm>
          <a:off x="806450" y="4084638"/>
          <a:ext cx="2520950" cy="1008062"/>
        </p:xfrm>
        <a:graphic>
          <a:graphicData uri="http://schemas.openxmlformats.org/presentationml/2006/ole">
            <mc:AlternateContent xmlns:mc="http://schemas.openxmlformats.org/markup-compatibility/2006">
              <mc:Choice xmlns:v="urn:schemas-microsoft-com:vml" Requires="v">
                <p:oleObj spid="_x0000_s3122" name="" r:id="rId5" imgW="1078865" imgH="431800" progId="Equation.DSMT4">
                  <p:embed/>
                </p:oleObj>
              </mc:Choice>
              <mc:Fallback>
                <p:oleObj name="" r:id="rId5" imgW="1078865" imgH="431800" progId="Equation.DSMT4">
                  <p:embed/>
                  <p:pic>
                    <p:nvPicPr>
                      <p:cNvPr id="0" name="图片 3121"/>
                      <p:cNvPicPr/>
                      <p:nvPr/>
                    </p:nvPicPr>
                    <p:blipFill>
                      <a:blip r:embed="rId6"/>
                      <a:stretch>
                        <a:fillRect/>
                      </a:stretch>
                    </p:blipFill>
                    <p:spPr>
                      <a:xfrm>
                        <a:off x="806450" y="4084638"/>
                        <a:ext cx="2520950" cy="1008062"/>
                      </a:xfrm>
                      <a:prstGeom prst="rect">
                        <a:avLst/>
                      </a:prstGeom>
                      <a:noFill/>
                      <a:ln w="38100">
                        <a:noFill/>
                        <a:miter/>
                      </a:ln>
                    </p:spPr>
                  </p:pic>
                </p:oleObj>
              </mc:Fallback>
            </mc:AlternateContent>
          </a:graphicData>
        </a:graphic>
      </p:graphicFrame>
      <p:sp>
        <p:nvSpPr>
          <p:cNvPr id="25607" name="Text Box 6"/>
          <p:cNvSpPr txBox="1"/>
          <p:nvPr/>
        </p:nvSpPr>
        <p:spPr>
          <a:xfrm>
            <a:off x="3335338" y="4365625"/>
            <a:ext cx="2157412"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000" b="1" dirty="0">
                <a:ea typeface="楷体_GB2312" pitchFamily="49" charset="-122"/>
              </a:rPr>
              <a:t>（以</a:t>
            </a:r>
            <a:r>
              <a:rPr lang="en-US" altLang="zh-CN" sz="2000" b="1" dirty="0">
                <a:ea typeface="楷体_GB2312" pitchFamily="49" charset="-122"/>
              </a:rPr>
              <a:t>N</a:t>
            </a:r>
            <a:r>
              <a:rPr lang="zh-CN" altLang="en-US" sz="2000" b="1" dirty="0">
                <a:ea typeface="楷体_GB2312" pitchFamily="49" charset="-122"/>
              </a:rPr>
              <a:t>为周期）</a:t>
            </a:r>
            <a:r>
              <a:rPr lang="zh-CN" altLang="en-US" sz="2000" b="1" dirty="0">
                <a:latin typeface="楷体_GB2312" pitchFamily="49" charset="-122"/>
                <a:ea typeface="楷体_GB2312" pitchFamily="49" charset="-122"/>
              </a:rPr>
              <a:t>或</a:t>
            </a:r>
            <a:endParaRPr lang="zh-CN" altLang="en-US" sz="2000" b="1" dirty="0">
              <a:ea typeface="楷体_GB2312" pitchFamily="49" charset="-122"/>
            </a:endParaRPr>
          </a:p>
        </p:txBody>
      </p:sp>
      <p:graphicFrame>
        <p:nvGraphicFramePr>
          <p:cNvPr id="25608" name="Object 7"/>
          <p:cNvGraphicFramePr>
            <a:graphicFrameLocks noChangeAspect="1"/>
          </p:cNvGraphicFramePr>
          <p:nvPr/>
        </p:nvGraphicFramePr>
        <p:xfrm>
          <a:off x="5588000" y="4100513"/>
          <a:ext cx="3313113" cy="1004887"/>
        </p:xfrm>
        <a:graphic>
          <a:graphicData uri="http://schemas.openxmlformats.org/presentationml/2006/ole">
            <mc:AlternateContent xmlns:mc="http://schemas.openxmlformats.org/markup-compatibility/2006">
              <mc:Choice xmlns:v="urn:schemas-microsoft-com:vml" Requires="v">
                <p:oleObj spid="_x0000_s3120" name="" r:id="rId7" imgW="1422400" imgH="431800" progId="Equation.DSMT4">
                  <p:embed/>
                </p:oleObj>
              </mc:Choice>
              <mc:Fallback>
                <p:oleObj name="" r:id="rId7" imgW="1422400" imgH="431800" progId="Equation.DSMT4">
                  <p:embed/>
                  <p:pic>
                    <p:nvPicPr>
                      <p:cNvPr id="0" name="图片 3119"/>
                      <p:cNvPicPr/>
                      <p:nvPr/>
                    </p:nvPicPr>
                    <p:blipFill>
                      <a:blip r:embed="rId8"/>
                      <a:stretch>
                        <a:fillRect/>
                      </a:stretch>
                    </p:blipFill>
                    <p:spPr>
                      <a:xfrm>
                        <a:off x="5588000" y="4100513"/>
                        <a:ext cx="3313113" cy="1004887"/>
                      </a:xfrm>
                      <a:prstGeom prst="rect">
                        <a:avLst/>
                      </a:prstGeom>
                      <a:noFill/>
                      <a:ln w="38100">
                        <a:noFill/>
                        <a:miter/>
                      </a:ln>
                    </p:spPr>
                  </p:pic>
                </p:oleObj>
              </mc:Fallback>
            </mc:AlternateContent>
          </a:graphicData>
        </a:graphic>
      </p:graphicFrame>
      <p:sp>
        <p:nvSpPr>
          <p:cNvPr id="25609" name="Text Box 8"/>
          <p:cNvSpPr txBox="1"/>
          <p:nvPr/>
        </p:nvSpPr>
        <p:spPr>
          <a:xfrm>
            <a:off x="654050" y="5445125"/>
            <a:ext cx="8480425" cy="9540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ea typeface="楷体_GB2312" pitchFamily="49" charset="-122"/>
              </a:rPr>
              <a:t>如果信号是非周期的，且能量有限则称为</a:t>
            </a:r>
            <a:r>
              <a:rPr lang="zh-CN" altLang="en-US" sz="2800" b="1" dirty="0">
                <a:solidFill>
                  <a:srgbClr val="990033"/>
                </a:solidFill>
                <a:ea typeface="楷体_GB2312" pitchFamily="49" charset="-122"/>
              </a:rPr>
              <a:t>能量信号</a:t>
            </a:r>
            <a:r>
              <a:rPr lang="zh-CN" altLang="en-US"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a:p>
            <a:pPr marL="0" lvl="0" indent="0" eaLnBrk="1" hangingPunct="1">
              <a:spcBef>
                <a:spcPct val="0"/>
              </a:spcBef>
              <a:buNone/>
            </a:pP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（也有可能不是能量信号！</a:t>
            </a:r>
            <a:r>
              <a:rPr lang="zh-CN" altLang="en-US" sz="2800" b="1" dirty="0">
                <a:solidFill>
                  <a:srgbClr val="FF0000"/>
                </a:solidFill>
                <a:ea typeface="楷体_GB2312" pitchFamily="49" charset="-122"/>
              </a:rPr>
              <a:t>例子？</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sp>
        <p:nvSpPr>
          <p:cNvPr id="25610" name="Rectangle 9"/>
          <p:cNvSpPr/>
          <p:nvPr/>
        </p:nvSpPr>
        <p:spPr>
          <a:xfrm>
            <a:off x="901700" y="1125538"/>
            <a:ext cx="7913688" cy="1212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0000"/>
              </a:lnSpc>
              <a:spcBef>
                <a:spcPct val="0"/>
              </a:spcBef>
              <a:buNone/>
            </a:pPr>
            <a:r>
              <a:rPr lang="zh-CN" altLang="en-US" sz="2800" b="1" dirty="0">
                <a:solidFill>
                  <a:srgbClr val="000099"/>
                </a:solidFill>
                <a:ea typeface="楷体_GB2312" pitchFamily="49" charset="-122"/>
              </a:rPr>
              <a:t>周期信号一般属于</a:t>
            </a:r>
            <a:r>
              <a:rPr lang="zh-CN" altLang="en-US" sz="2800" b="1" dirty="0">
                <a:solidFill>
                  <a:srgbClr val="990033"/>
                </a:solidFill>
                <a:ea typeface="楷体_GB2312" pitchFamily="49" charset="-122"/>
              </a:rPr>
              <a:t>功率信号</a:t>
            </a:r>
            <a:r>
              <a:rPr lang="zh-CN" altLang="en-US" sz="2800" b="1" dirty="0">
                <a:solidFill>
                  <a:srgbClr val="000099"/>
                </a:solidFill>
                <a:ea typeface="楷体_GB2312" pitchFamily="49" charset="-122"/>
              </a:rPr>
              <a:t>，通常用它</a:t>
            </a:r>
            <a:r>
              <a:rPr lang="zh-CN" altLang="en-US" sz="2800" b="1" dirty="0">
                <a:solidFill>
                  <a:srgbClr val="000099"/>
                </a:solidFill>
                <a:latin typeface="楷体_GB2312" pitchFamily="49" charset="-122"/>
                <a:ea typeface="楷体_GB2312" pitchFamily="49" charset="-122"/>
              </a:rPr>
              <a:t>的</a:t>
            </a:r>
            <a:r>
              <a:rPr lang="zh-CN" altLang="en-US" sz="2800" b="1" dirty="0">
                <a:solidFill>
                  <a:srgbClr val="C00000"/>
                </a:solidFill>
                <a:latin typeface="黑体" panose="02010609060101010101" pitchFamily="49" charset="-122"/>
                <a:ea typeface="黑体" panose="02010609060101010101" pitchFamily="49" charset="-122"/>
              </a:rPr>
              <a:t>平均功率</a:t>
            </a:r>
            <a:r>
              <a:rPr lang="zh-CN" altLang="en-US" sz="2800" b="1" dirty="0">
                <a:solidFill>
                  <a:srgbClr val="000099"/>
                </a:solidFill>
                <a:latin typeface="楷体_GB2312" pitchFamily="49" charset="-122"/>
                <a:ea typeface="楷体_GB2312" pitchFamily="49" charset="-122"/>
              </a:rPr>
              <a:t>来表征。（也有可能不是功率信号，</a:t>
            </a:r>
            <a:r>
              <a:rPr lang="zh-CN" altLang="en-US" sz="2800" b="1" dirty="0">
                <a:solidFill>
                  <a:srgbClr val="FF0000"/>
                </a:solidFill>
                <a:latin typeface="楷体_GB2312" pitchFamily="49" charset="-122"/>
                <a:ea typeface="楷体_GB2312" pitchFamily="49" charset="-122"/>
              </a:rPr>
              <a:t>例子</a:t>
            </a:r>
            <a:r>
              <a:rPr lang="zh-CN" altLang="en-US" sz="2800" b="1" dirty="0">
                <a:solidFill>
                  <a:srgbClr val="000099"/>
                </a:solidFill>
                <a:latin typeface="楷体_GB2312" pitchFamily="49" charset="-122"/>
                <a:ea typeface="楷体_GB2312" pitchFamily="49" charset="-122"/>
              </a:rPr>
              <a:t>）</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6627" name="Rectangle 2"/>
          <p:cNvSpPr>
            <a:spLocks noGrp="1"/>
          </p:cNvSpPr>
          <p:nvPr>
            <p:ph idx="1"/>
          </p:nvPr>
        </p:nvSpPr>
        <p:spPr>
          <a:xfrm>
            <a:off x="395288" y="620713"/>
            <a:ext cx="8540750" cy="5759450"/>
          </a:xfrm>
        </p:spPr>
        <p:txBody>
          <a:bodyPr vert="horz" wrap="square" lIns="91440" tIns="45720" rIns="91440" bIns="45720" anchor="t" anchorCtr="0"/>
          <a:p>
            <a:pPr eaLnBrk="1" hangingPunct="1">
              <a:buNone/>
            </a:pPr>
            <a:r>
              <a:rPr lang="en-US" altLang="zh-CN" sz="2400" b="1" dirty="0">
                <a:solidFill>
                  <a:srgbClr val="990033"/>
                </a:solidFill>
                <a:ea typeface="楷体_GB2312" pitchFamily="49" charset="-122"/>
              </a:rPr>
              <a:t>4</a:t>
            </a:r>
            <a:r>
              <a:rPr lang="en-US" altLang="zh-CN" sz="2400" b="1" dirty="0">
                <a:solidFill>
                  <a:srgbClr val="990033"/>
                </a:solidFill>
                <a:latin typeface="楷体_GB2312" pitchFamily="49" charset="-122"/>
                <a:ea typeface="楷体_GB2312" pitchFamily="49" charset="-122"/>
              </a:rPr>
              <a:t>. </a:t>
            </a:r>
            <a:r>
              <a:rPr lang="zh-CN" altLang="en-US" sz="2400" b="1" dirty="0">
                <a:solidFill>
                  <a:srgbClr val="990033"/>
                </a:solidFill>
                <a:latin typeface="楷体_GB2312" pitchFamily="49" charset="-122"/>
                <a:ea typeface="楷体_GB2312" pitchFamily="49" charset="-122"/>
              </a:rPr>
              <a:t>确定信号和随机信号</a:t>
            </a:r>
            <a:endParaRPr lang="zh-CN" altLang="en-US" sz="2400" b="1" dirty="0">
              <a:solidFill>
                <a:srgbClr val="990033"/>
              </a:solidFill>
              <a:latin typeface="楷体_GB2312" pitchFamily="49" charset="-122"/>
              <a:ea typeface="楷体_GB2312" pitchFamily="49" charset="-122"/>
            </a:endParaRPr>
          </a:p>
          <a:p>
            <a:pPr eaLnBrk="1" hangingPunct="1">
              <a:buNone/>
            </a:pPr>
            <a:r>
              <a:rPr lang="zh-CN" altLang="en-US" sz="2400" b="1" dirty="0">
                <a:solidFill>
                  <a:srgbClr val="990033"/>
                </a:solidFill>
                <a:latin typeface="楷体_GB2312" pitchFamily="49" charset="-122"/>
                <a:ea typeface="楷体_GB2312" pitchFamily="49" charset="-122"/>
              </a:rPr>
              <a:t>      </a:t>
            </a:r>
            <a:r>
              <a:rPr lang="zh-CN" altLang="en-US" sz="2400" b="1" dirty="0">
                <a:solidFill>
                  <a:srgbClr val="000099"/>
                </a:solidFill>
                <a:latin typeface="楷体_GB2312" pitchFamily="49" charset="-122"/>
                <a:ea typeface="楷体_GB2312" pitchFamily="49" charset="-122"/>
              </a:rPr>
              <a:t>根据信号是否具有随机不确定性来分类。在本书中都是考虑的确定信号，而随机信号则必须用概率与统计的知识进行分析，在随机过程以及通信原理中学习。</a:t>
            </a:r>
            <a:endParaRPr lang="zh-CN" altLang="en-US" sz="2400" b="1" dirty="0">
              <a:solidFill>
                <a:srgbClr val="000099"/>
              </a:solidFill>
              <a:latin typeface="楷体_GB2312" pitchFamily="49" charset="-122"/>
              <a:ea typeface="楷体_GB2312" pitchFamily="49" charset="-122"/>
            </a:endParaRPr>
          </a:p>
          <a:p>
            <a:pPr eaLnBrk="1" hangingPunct="1">
              <a:buNone/>
            </a:pPr>
            <a:r>
              <a:rPr lang="en-US" altLang="zh-CN" sz="2400" b="1" dirty="0">
                <a:solidFill>
                  <a:srgbClr val="990033"/>
                </a:solidFill>
                <a:ea typeface="楷体_GB2312" pitchFamily="49" charset="-122"/>
              </a:rPr>
              <a:t>5</a:t>
            </a:r>
            <a:r>
              <a:rPr lang="en-US" altLang="zh-CN" sz="2400" b="1" dirty="0">
                <a:solidFill>
                  <a:srgbClr val="990033"/>
                </a:solidFill>
                <a:latin typeface="楷体_GB2312" pitchFamily="49" charset="-122"/>
                <a:ea typeface="楷体_GB2312" pitchFamily="49" charset="-122"/>
              </a:rPr>
              <a:t>. </a:t>
            </a:r>
            <a:r>
              <a:rPr lang="zh-CN" altLang="en-US" sz="2400" b="1" dirty="0">
                <a:solidFill>
                  <a:srgbClr val="990033"/>
                </a:solidFill>
                <a:latin typeface="楷体_GB2312" pitchFamily="49" charset="-122"/>
                <a:ea typeface="楷体_GB2312" pitchFamily="49" charset="-122"/>
              </a:rPr>
              <a:t>复信号和实信号</a:t>
            </a:r>
            <a:endParaRPr lang="zh-CN" altLang="en-US" sz="2400" b="1" dirty="0">
              <a:solidFill>
                <a:srgbClr val="990033"/>
              </a:solidFill>
              <a:latin typeface="楷体_GB2312" pitchFamily="49" charset="-122"/>
              <a:ea typeface="楷体_GB2312" pitchFamily="49" charset="-122"/>
            </a:endParaRPr>
          </a:p>
          <a:p>
            <a:pPr eaLnBrk="1" hangingPunct="1">
              <a:buNone/>
            </a:pPr>
            <a:r>
              <a:rPr lang="zh-CN" altLang="en-US" sz="2400" b="1" dirty="0">
                <a:solidFill>
                  <a:srgbClr val="990033"/>
                </a:solidFill>
                <a:latin typeface="楷体_GB2312" pitchFamily="49" charset="-122"/>
                <a:ea typeface="楷体_GB2312" pitchFamily="49" charset="-122"/>
              </a:rPr>
              <a:t>      </a:t>
            </a:r>
            <a:r>
              <a:rPr lang="zh-CN" altLang="en-US" sz="2400" b="1" dirty="0">
                <a:solidFill>
                  <a:srgbClr val="000099"/>
                </a:solidFill>
                <a:latin typeface="楷体_GB2312" pitchFamily="49" charset="-122"/>
                <a:ea typeface="楷体_GB2312" pitchFamily="49" charset="-122"/>
              </a:rPr>
              <a:t>根据信号的取值进行的分类。</a:t>
            </a:r>
            <a:endParaRPr lang="zh-CN" altLang="en-US" sz="2400" b="1" dirty="0">
              <a:solidFill>
                <a:srgbClr val="000099"/>
              </a:solidFill>
              <a:latin typeface="楷体_GB2312" pitchFamily="49" charset="-122"/>
              <a:ea typeface="楷体_GB2312" pitchFamily="49" charset="-122"/>
            </a:endParaRPr>
          </a:p>
          <a:p>
            <a:pPr eaLnBrk="1" hangingPunct="1">
              <a:buNone/>
            </a:pPr>
            <a:r>
              <a:rPr lang="en-US" altLang="zh-CN" sz="2400" b="1" dirty="0">
                <a:solidFill>
                  <a:srgbClr val="990033"/>
                </a:solidFill>
                <a:ea typeface="楷体_GB2312" pitchFamily="49" charset="-122"/>
              </a:rPr>
              <a:t>6</a:t>
            </a:r>
            <a:r>
              <a:rPr lang="en-US" altLang="zh-CN" sz="2400" b="1" dirty="0">
                <a:solidFill>
                  <a:srgbClr val="990033"/>
                </a:solidFill>
                <a:latin typeface="楷体_GB2312" pitchFamily="49" charset="-122"/>
                <a:ea typeface="楷体_GB2312" pitchFamily="49" charset="-122"/>
              </a:rPr>
              <a:t>. </a:t>
            </a:r>
            <a:r>
              <a:rPr lang="zh-CN" altLang="en-US" sz="2400" b="1" dirty="0">
                <a:solidFill>
                  <a:srgbClr val="990033"/>
                </a:solidFill>
                <a:latin typeface="楷体_GB2312" pitchFamily="49" charset="-122"/>
                <a:ea typeface="楷体_GB2312" pitchFamily="49" charset="-122"/>
              </a:rPr>
              <a:t>奇信号和偶信号</a:t>
            </a:r>
            <a:endParaRPr lang="zh-CN" altLang="en-US" sz="2400" b="1" dirty="0">
              <a:solidFill>
                <a:srgbClr val="990033"/>
              </a:solidFill>
              <a:latin typeface="楷体_GB2312" pitchFamily="49" charset="-122"/>
              <a:ea typeface="楷体_GB2312" pitchFamily="49" charset="-122"/>
            </a:endParaRPr>
          </a:p>
          <a:p>
            <a:pPr eaLnBrk="1" hangingPunct="1">
              <a:buNone/>
            </a:pPr>
            <a:r>
              <a:rPr lang="zh-CN" altLang="en-US" sz="2400" b="1" dirty="0">
                <a:solidFill>
                  <a:srgbClr val="000099"/>
                </a:solidFill>
                <a:latin typeface="楷体_GB2312" pitchFamily="49" charset="-122"/>
                <a:ea typeface="楷体_GB2312" pitchFamily="49" charset="-122"/>
              </a:rPr>
              <a:t>      根据信号函数是奇函数还是偶函数进行的分类。</a:t>
            </a:r>
            <a:endParaRPr lang="zh-CN" altLang="en-US" sz="2400" b="1" dirty="0">
              <a:solidFill>
                <a:srgbClr val="000099"/>
              </a:solidFill>
              <a:latin typeface="楷体_GB2312" pitchFamily="49" charset="-122"/>
              <a:ea typeface="楷体_GB2312" pitchFamily="49" charset="-122"/>
            </a:endParaRPr>
          </a:p>
          <a:p>
            <a:pPr eaLnBrk="1" hangingPunct="1">
              <a:buNone/>
            </a:pPr>
            <a:r>
              <a:rPr lang="en-US" altLang="zh-CN" sz="2400" b="1" dirty="0">
                <a:solidFill>
                  <a:srgbClr val="990033"/>
                </a:solidFill>
                <a:ea typeface="楷体_GB2312" pitchFamily="49" charset="-122"/>
              </a:rPr>
              <a:t>7</a:t>
            </a:r>
            <a:r>
              <a:rPr lang="en-US" altLang="zh-CN" sz="2400" b="1" dirty="0">
                <a:solidFill>
                  <a:srgbClr val="990033"/>
                </a:solidFill>
                <a:latin typeface="楷体_GB2312" pitchFamily="49" charset="-122"/>
                <a:ea typeface="楷体_GB2312" pitchFamily="49" charset="-122"/>
              </a:rPr>
              <a:t>. </a:t>
            </a:r>
            <a:r>
              <a:rPr lang="zh-CN" altLang="en-US" sz="2400" b="1" dirty="0">
                <a:solidFill>
                  <a:srgbClr val="990033"/>
                </a:solidFill>
                <a:latin typeface="楷体_GB2312" pitchFamily="49" charset="-122"/>
                <a:ea typeface="楷体_GB2312" pitchFamily="49" charset="-122"/>
              </a:rPr>
              <a:t>因果信号、反因果信号、既非因果也非反因果信号</a:t>
            </a:r>
            <a:endParaRPr lang="zh-CN" altLang="en-US" sz="2400" b="1" dirty="0">
              <a:solidFill>
                <a:srgbClr val="990033"/>
              </a:solidFill>
              <a:latin typeface="楷体_GB2312" pitchFamily="49" charset="-122"/>
              <a:ea typeface="楷体_GB2312" pitchFamily="49" charset="-122"/>
            </a:endParaRPr>
          </a:p>
          <a:p>
            <a:pPr eaLnBrk="1" hangingPunct="1">
              <a:buNone/>
            </a:pPr>
            <a:r>
              <a:rPr lang="zh-CN" altLang="en-US" sz="2400" b="1" dirty="0">
                <a:solidFill>
                  <a:srgbClr val="000099"/>
                </a:solidFill>
                <a:latin typeface="楷体_GB2312" pitchFamily="49" charset="-122"/>
                <a:ea typeface="楷体_GB2312" pitchFamily="49" charset="-122"/>
              </a:rPr>
              <a:t>   因果信号</a:t>
            </a:r>
            <a:r>
              <a:rPr lang="en-US" altLang="zh-CN" sz="2400" b="1" dirty="0">
                <a:solidFill>
                  <a:srgbClr val="000099"/>
                </a:solidFill>
                <a:ea typeface="楷体_GB2312" pitchFamily="49" charset="-122"/>
              </a:rPr>
              <a:t>——</a:t>
            </a:r>
            <a:r>
              <a:rPr lang="zh-CN" altLang="en-US" sz="2400" b="1" dirty="0">
                <a:solidFill>
                  <a:srgbClr val="000099"/>
                </a:solidFill>
                <a:latin typeface="楷体_GB2312" pitchFamily="49" charset="-122"/>
                <a:ea typeface="楷体_GB2312" pitchFamily="49" charset="-122"/>
              </a:rPr>
              <a:t>信号在零时刻或零序号之前的取值为</a:t>
            </a:r>
            <a:r>
              <a:rPr lang="en-US" altLang="zh-CN" sz="2400" b="1" dirty="0">
                <a:solidFill>
                  <a:srgbClr val="000099"/>
                </a:solidFill>
                <a:latin typeface="楷体_GB2312" pitchFamily="49" charset="-122"/>
                <a:ea typeface="楷体_GB2312" pitchFamily="49" charset="-122"/>
              </a:rPr>
              <a:t>0</a:t>
            </a:r>
            <a:r>
              <a:rPr lang="zh-CN" altLang="en-US" sz="2400" b="1" dirty="0">
                <a:solidFill>
                  <a:srgbClr val="000099"/>
                </a:solidFill>
                <a:latin typeface="楷体_GB2312" pitchFamily="49" charset="-122"/>
                <a:ea typeface="楷体_GB2312" pitchFamily="49" charset="-122"/>
              </a:rPr>
              <a:t>。</a:t>
            </a:r>
            <a:endParaRPr lang="zh-CN" altLang="en-US" sz="2400" b="1" dirty="0">
              <a:solidFill>
                <a:srgbClr val="000099"/>
              </a:solidFill>
              <a:latin typeface="楷体_GB2312" pitchFamily="49" charset="-122"/>
              <a:ea typeface="楷体_GB2312" pitchFamily="49" charset="-122"/>
            </a:endParaRPr>
          </a:p>
          <a:p>
            <a:pPr eaLnBrk="1" hangingPunct="1">
              <a:buNone/>
            </a:pPr>
            <a:r>
              <a:rPr lang="zh-CN" altLang="en-US" sz="2400" b="1" dirty="0">
                <a:solidFill>
                  <a:srgbClr val="000099"/>
                </a:solidFill>
                <a:latin typeface="楷体_GB2312" pitchFamily="49" charset="-122"/>
                <a:ea typeface="楷体_GB2312" pitchFamily="49" charset="-122"/>
              </a:rPr>
              <a:t>   反因果信号</a:t>
            </a:r>
            <a:r>
              <a:rPr lang="en-US" altLang="zh-CN" sz="2400" b="1" dirty="0">
                <a:solidFill>
                  <a:srgbClr val="000099"/>
                </a:solidFill>
                <a:ea typeface="楷体_GB2312" pitchFamily="49" charset="-122"/>
              </a:rPr>
              <a:t>——</a:t>
            </a:r>
            <a:r>
              <a:rPr lang="zh-CN" altLang="en-US" sz="2400" b="1" dirty="0">
                <a:solidFill>
                  <a:srgbClr val="000099"/>
                </a:solidFill>
                <a:latin typeface="楷体_GB2312" pitchFamily="49" charset="-122"/>
                <a:ea typeface="楷体_GB2312" pitchFamily="49" charset="-122"/>
              </a:rPr>
              <a:t>信号在零时刻或零序号之后的取值为</a:t>
            </a:r>
            <a:r>
              <a:rPr lang="en-US" altLang="zh-CN" sz="2400" b="1" dirty="0">
                <a:solidFill>
                  <a:srgbClr val="000099"/>
                </a:solidFill>
                <a:latin typeface="楷体_GB2312" pitchFamily="49" charset="-122"/>
                <a:ea typeface="楷体_GB2312" pitchFamily="49" charset="-122"/>
              </a:rPr>
              <a:t>0</a:t>
            </a:r>
            <a:r>
              <a:rPr lang="zh-CN" altLang="en-US" sz="2400" b="1" dirty="0">
                <a:solidFill>
                  <a:srgbClr val="000099"/>
                </a:solidFill>
                <a:latin typeface="楷体_GB2312" pitchFamily="49" charset="-122"/>
                <a:ea typeface="楷体_GB2312" pitchFamily="49" charset="-122"/>
              </a:rPr>
              <a:t>。</a:t>
            </a:r>
            <a:endParaRPr lang="zh-CN" altLang="en-US" sz="2400" b="1" dirty="0">
              <a:solidFill>
                <a:srgbClr val="000099"/>
              </a:solidFill>
              <a:latin typeface="楷体_GB2312" pitchFamily="49" charset="-122"/>
              <a:ea typeface="楷体_GB2312" pitchFamily="49" charset="-122"/>
            </a:endParaRPr>
          </a:p>
          <a:p>
            <a:pPr eaLnBrk="1" hangingPunct="1">
              <a:buNone/>
            </a:pPr>
            <a:r>
              <a:rPr lang="zh-CN" altLang="en-US" sz="2400" b="1" dirty="0">
                <a:solidFill>
                  <a:srgbClr val="000099"/>
                </a:solidFill>
                <a:latin typeface="楷体_GB2312" pitchFamily="49" charset="-122"/>
                <a:ea typeface="楷体_GB2312" pitchFamily="49" charset="-122"/>
              </a:rPr>
              <a:t>   既非因果也非反因果信号</a:t>
            </a:r>
            <a:r>
              <a:rPr lang="en-US" altLang="zh-CN" sz="2400" b="1" dirty="0">
                <a:solidFill>
                  <a:srgbClr val="000099"/>
                </a:solidFill>
                <a:ea typeface="楷体_GB2312" pitchFamily="49" charset="-122"/>
              </a:rPr>
              <a:t>——</a:t>
            </a:r>
            <a:r>
              <a:rPr lang="zh-CN" altLang="en-US" sz="2400" b="1" dirty="0">
                <a:solidFill>
                  <a:srgbClr val="000099"/>
                </a:solidFill>
                <a:latin typeface="楷体_GB2312" pitchFamily="49" charset="-122"/>
                <a:ea typeface="楷体_GB2312" pitchFamily="49" charset="-122"/>
              </a:rPr>
              <a:t>不是因果信号也不是反因果信号，即信号在零时刻或零序号之前后均有非</a:t>
            </a:r>
            <a:r>
              <a:rPr lang="en-US" altLang="zh-CN" sz="2400" b="1" dirty="0">
                <a:solidFill>
                  <a:srgbClr val="000099"/>
                </a:solidFill>
                <a:latin typeface="楷体_GB2312" pitchFamily="49" charset="-122"/>
                <a:ea typeface="楷体_GB2312" pitchFamily="49" charset="-122"/>
              </a:rPr>
              <a:t>0</a:t>
            </a:r>
            <a:r>
              <a:rPr lang="zh-CN" altLang="en-US" sz="2400" b="1" dirty="0">
                <a:solidFill>
                  <a:srgbClr val="000099"/>
                </a:solidFill>
                <a:latin typeface="楷体_GB2312" pitchFamily="49" charset="-122"/>
                <a:ea typeface="楷体_GB2312" pitchFamily="49" charset="-122"/>
              </a:rPr>
              <a:t>的取值。</a:t>
            </a:r>
            <a:endParaRPr lang="zh-CN" altLang="en-US" sz="2400" b="1" dirty="0">
              <a:solidFill>
                <a:srgbClr val="000099"/>
              </a:solidFill>
              <a:latin typeface="楷体_GB2312" pitchFamily="49" charset="-122"/>
              <a:ea typeface="楷体_GB2312"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7651" name="Text Box 2"/>
          <p:cNvSpPr txBox="1"/>
          <p:nvPr/>
        </p:nvSpPr>
        <p:spPr>
          <a:xfrm>
            <a:off x="884238" y="749300"/>
            <a:ext cx="7108825" cy="13255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35000"/>
              </a:lnSpc>
              <a:spcBef>
                <a:spcPct val="0"/>
              </a:spcBef>
              <a:buNone/>
            </a:pPr>
            <a:r>
              <a:rPr lang="en-US" altLang="zh-CN" b="1" dirty="0">
                <a:solidFill>
                  <a:srgbClr val="FF0066"/>
                </a:solidFill>
                <a:latin typeface="Times New Roman" panose="02020603050405020304" pitchFamily="18" charset="0"/>
                <a:ea typeface="楷体_GB2312" pitchFamily="49" charset="-122"/>
              </a:rPr>
              <a:t>*1.2  </a:t>
            </a:r>
            <a:r>
              <a:rPr lang="zh-CN" altLang="en-US" b="1" dirty="0">
                <a:solidFill>
                  <a:srgbClr val="FF0066"/>
                </a:solidFill>
                <a:latin typeface="Times New Roman" panose="02020603050405020304" pitchFamily="18" charset="0"/>
                <a:ea typeface="楷体_GB2312" pitchFamily="49" charset="-122"/>
              </a:rPr>
              <a:t>信号的自变量变换</a:t>
            </a:r>
            <a:endParaRPr lang="zh-CN" altLang="en-US" b="1" dirty="0">
              <a:solidFill>
                <a:srgbClr val="FF0066"/>
              </a:solidFill>
              <a:latin typeface="Times New Roman" panose="02020603050405020304" pitchFamily="18" charset="0"/>
              <a:ea typeface="楷体_GB2312" pitchFamily="49" charset="-122"/>
            </a:endParaRPr>
          </a:p>
          <a:p>
            <a:pPr marL="0" lvl="0" indent="0" eaLnBrk="1" hangingPunct="1">
              <a:lnSpc>
                <a:spcPct val="135000"/>
              </a:lnSpc>
              <a:spcBef>
                <a:spcPct val="0"/>
              </a:spcBef>
              <a:buNone/>
            </a:pPr>
            <a:r>
              <a:rPr lang="zh-CN" altLang="en-US" sz="2800" b="1" dirty="0">
                <a:solidFill>
                  <a:srgbClr val="000099"/>
                </a:solidFill>
                <a:latin typeface="Times New Roman" panose="02020603050405020304" pitchFamily="18" charset="0"/>
                <a:ea typeface="楷体_GB2312" pitchFamily="49" charset="-122"/>
              </a:rPr>
              <a:t>   </a:t>
            </a:r>
            <a:r>
              <a:rPr lang="zh-CN" altLang="en-US" sz="2400" b="1" dirty="0">
                <a:solidFill>
                  <a:srgbClr val="000099"/>
                </a:solidFill>
                <a:latin typeface="Times New Roman" panose="02020603050405020304" pitchFamily="18" charset="0"/>
              </a:rPr>
              <a:t>（</a:t>
            </a:r>
            <a:r>
              <a:rPr lang="en-US" altLang="zh-CN" sz="2400" b="1" dirty="0">
                <a:solidFill>
                  <a:srgbClr val="000099"/>
                </a:solidFill>
                <a:latin typeface="Times New Roman" panose="02020603050405020304" pitchFamily="18" charset="0"/>
              </a:rPr>
              <a:t>Transformations  of  the  Independent  Variable)</a:t>
            </a:r>
            <a:endParaRPr lang="en-US" altLang="zh-CN" sz="2400" b="1" dirty="0">
              <a:solidFill>
                <a:srgbClr val="000099"/>
              </a:solidFill>
              <a:latin typeface="Times New Roman" panose="02020603050405020304" pitchFamily="18" charset="0"/>
            </a:endParaRPr>
          </a:p>
        </p:txBody>
      </p:sp>
      <p:sp>
        <p:nvSpPr>
          <p:cNvPr id="27652" name="Text Box 3"/>
          <p:cNvSpPr txBox="1"/>
          <p:nvPr/>
        </p:nvSpPr>
        <p:spPr>
          <a:xfrm>
            <a:off x="762000" y="2027238"/>
            <a:ext cx="8153400" cy="1117600"/>
          </a:xfrm>
          <a:prstGeom prst="rect">
            <a:avLst/>
          </a:prstGeom>
          <a:noFill/>
          <a:ln w="9525">
            <a:noFill/>
          </a:ln>
        </p:spPr>
        <p:txBody>
          <a:bodyPr>
            <a:spAutoFit/>
          </a:bodyPr>
          <a:p>
            <a:pPr marL="457200" indent="-457200" eaLnBrk="1" hangingPunct="1">
              <a:lnSpc>
                <a:spcPct val="120000"/>
              </a:lnSpc>
              <a:buAutoNum type="ea1ChsPlain"/>
            </a:pPr>
            <a:r>
              <a:rPr lang="zh-CN" altLang="en-US" sz="2800" b="1" dirty="0">
                <a:solidFill>
                  <a:srgbClr val="000099"/>
                </a:solidFill>
                <a:latin typeface="Arial" panose="020B0604020202020204" pitchFamily="34" charset="0"/>
                <a:ea typeface="楷体_GB2312" pitchFamily="49" charset="-122"/>
              </a:rPr>
              <a:t>由于信号可视为自变量的函数，当自变量改变时，必然会使信号的特性相应地改变。</a:t>
            </a:r>
            <a:endParaRPr lang="zh-CN" altLang="en-US" sz="2800" b="1" dirty="0">
              <a:solidFill>
                <a:srgbClr val="000099"/>
              </a:solidFill>
              <a:latin typeface="Arial" panose="020B0604020202020204" pitchFamily="34" charset="0"/>
              <a:ea typeface="楷体_GB2312" pitchFamily="49" charset="-122"/>
            </a:endParaRPr>
          </a:p>
        </p:txBody>
      </p:sp>
      <p:graphicFrame>
        <p:nvGraphicFramePr>
          <p:cNvPr id="27653" name="Object 4"/>
          <p:cNvGraphicFramePr>
            <a:graphicFrameLocks noChangeAspect="1"/>
          </p:cNvGraphicFramePr>
          <p:nvPr/>
        </p:nvGraphicFramePr>
        <p:xfrm>
          <a:off x="1112838" y="3800475"/>
          <a:ext cx="715962" cy="520700"/>
        </p:xfrm>
        <a:graphic>
          <a:graphicData uri="http://schemas.openxmlformats.org/presentationml/2006/ole">
            <mc:AlternateContent xmlns:mc="http://schemas.openxmlformats.org/markup-compatibility/2006">
              <mc:Choice xmlns:v="urn:schemas-microsoft-com:vml" Requires="v">
                <p:oleObj spid="_x0000_s3117" name="" r:id="rId1" imgW="279400" imgH="203200" progId="Equation.DSMT4">
                  <p:embed/>
                </p:oleObj>
              </mc:Choice>
              <mc:Fallback>
                <p:oleObj name="" r:id="rId1" imgW="279400" imgH="203200" progId="Equation.DSMT4">
                  <p:embed/>
                  <p:pic>
                    <p:nvPicPr>
                      <p:cNvPr id="0" name="图片 3116"/>
                      <p:cNvPicPr/>
                      <p:nvPr/>
                    </p:nvPicPr>
                    <p:blipFill>
                      <a:blip r:embed="rId2"/>
                      <a:stretch>
                        <a:fillRect/>
                      </a:stretch>
                    </p:blipFill>
                    <p:spPr>
                      <a:xfrm>
                        <a:off x="1112838" y="3800475"/>
                        <a:ext cx="715962" cy="520700"/>
                      </a:xfrm>
                      <a:prstGeom prst="rect">
                        <a:avLst/>
                      </a:prstGeom>
                      <a:noFill/>
                      <a:ln w="38100">
                        <a:noFill/>
                        <a:miter/>
                      </a:ln>
                    </p:spPr>
                  </p:pic>
                </p:oleObj>
              </mc:Fallback>
            </mc:AlternateContent>
          </a:graphicData>
        </a:graphic>
      </p:graphicFrame>
      <p:sp>
        <p:nvSpPr>
          <p:cNvPr id="27654" name="Line 5"/>
          <p:cNvSpPr/>
          <p:nvPr/>
        </p:nvSpPr>
        <p:spPr>
          <a:xfrm>
            <a:off x="1836738" y="4052888"/>
            <a:ext cx="576262" cy="0"/>
          </a:xfrm>
          <a:prstGeom prst="line">
            <a:avLst/>
          </a:prstGeom>
          <a:ln w="28575" cap="flat" cmpd="sng">
            <a:solidFill>
              <a:schemeClr val="tx1"/>
            </a:solidFill>
            <a:prstDash val="solid"/>
            <a:headEnd type="none" w="med" len="med"/>
            <a:tailEnd type="triangle" w="med" len="med"/>
          </a:ln>
        </p:spPr>
      </p:sp>
      <p:graphicFrame>
        <p:nvGraphicFramePr>
          <p:cNvPr id="27655" name="Object 6"/>
          <p:cNvGraphicFramePr>
            <a:graphicFrameLocks noChangeAspect="1"/>
          </p:cNvGraphicFramePr>
          <p:nvPr/>
        </p:nvGraphicFramePr>
        <p:xfrm>
          <a:off x="2374900" y="3749675"/>
          <a:ext cx="1295400" cy="569913"/>
        </p:xfrm>
        <a:graphic>
          <a:graphicData uri="http://schemas.openxmlformats.org/presentationml/2006/ole">
            <mc:AlternateContent xmlns:mc="http://schemas.openxmlformats.org/markup-compatibility/2006">
              <mc:Choice xmlns:v="urn:schemas-microsoft-com:vml" Requires="v">
                <p:oleObj spid="_x0000_s3119" name="" r:id="rId3" imgW="520700" imgH="228600" progId="Equation.DSMT4">
                  <p:embed/>
                </p:oleObj>
              </mc:Choice>
              <mc:Fallback>
                <p:oleObj name="" r:id="rId3" imgW="520700" imgH="228600" progId="Equation.DSMT4">
                  <p:embed/>
                  <p:pic>
                    <p:nvPicPr>
                      <p:cNvPr id="0" name="图片 3118"/>
                      <p:cNvPicPr/>
                      <p:nvPr/>
                    </p:nvPicPr>
                    <p:blipFill>
                      <a:blip r:embed="rId4"/>
                      <a:stretch>
                        <a:fillRect/>
                      </a:stretch>
                    </p:blipFill>
                    <p:spPr>
                      <a:xfrm>
                        <a:off x="2374900" y="3749675"/>
                        <a:ext cx="1295400" cy="569913"/>
                      </a:xfrm>
                      <a:prstGeom prst="rect">
                        <a:avLst/>
                      </a:prstGeom>
                      <a:noFill/>
                      <a:ln w="38100">
                        <a:noFill/>
                        <a:miter/>
                      </a:ln>
                    </p:spPr>
                  </p:pic>
                </p:oleObj>
              </mc:Fallback>
            </mc:AlternateContent>
          </a:graphicData>
        </a:graphic>
      </p:graphicFrame>
      <p:sp>
        <p:nvSpPr>
          <p:cNvPr id="27656" name="Text Box 7"/>
          <p:cNvSpPr txBox="1"/>
          <p:nvPr/>
        </p:nvSpPr>
        <p:spPr>
          <a:xfrm>
            <a:off x="3581400" y="3749675"/>
            <a:ext cx="47402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ea typeface="楷体_GB2312" pitchFamily="49" charset="-122"/>
              </a:rPr>
              <a:t>当          　时，信号向右平移</a:t>
            </a:r>
            <a:endParaRPr lang="zh-CN" altLang="en-US" sz="2800" b="1" dirty="0">
              <a:solidFill>
                <a:srgbClr val="000099"/>
              </a:solidFill>
              <a:ea typeface="楷体_GB2312" pitchFamily="49" charset="-122"/>
            </a:endParaRPr>
          </a:p>
        </p:txBody>
      </p:sp>
      <p:graphicFrame>
        <p:nvGraphicFramePr>
          <p:cNvPr id="27657" name="Object 8"/>
          <p:cNvGraphicFramePr>
            <a:graphicFrameLocks noChangeAspect="1"/>
          </p:cNvGraphicFramePr>
          <p:nvPr/>
        </p:nvGraphicFramePr>
        <p:xfrm>
          <a:off x="4154488" y="3749675"/>
          <a:ext cx="974725" cy="604838"/>
        </p:xfrm>
        <a:graphic>
          <a:graphicData uri="http://schemas.openxmlformats.org/presentationml/2006/ole">
            <mc:AlternateContent xmlns:mc="http://schemas.openxmlformats.org/markup-compatibility/2006">
              <mc:Choice xmlns:v="urn:schemas-microsoft-com:vml" Requires="v">
                <p:oleObj spid="_x0000_s3116" name="" r:id="rId5" imgW="368300" imgH="228600" progId="Equation.DSMT4">
                  <p:embed/>
                </p:oleObj>
              </mc:Choice>
              <mc:Fallback>
                <p:oleObj name="" r:id="rId5" imgW="368300" imgH="228600" progId="Equation.DSMT4">
                  <p:embed/>
                  <p:pic>
                    <p:nvPicPr>
                      <p:cNvPr id="0" name="图片 3115"/>
                      <p:cNvPicPr/>
                      <p:nvPr/>
                    </p:nvPicPr>
                    <p:blipFill>
                      <a:blip r:embed="rId6"/>
                      <a:stretch>
                        <a:fillRect/>
                      </a:stretch>
                    </p:blipFill>
                    <p:spPr>
                      <a:xfrm>
                        <a:off x="4154488" y="3749675"/>
                        <a:ext cx="974725" cy="604838"/>
                      </a:xfrm>
                      <a:prstGeom prst="rect">
                        <a:avLst/>
                      </a:prstGeom>
                      <a:noFill/>
                      <a:ln w="38100">
                        <a:noFill/>
                        <a:miter/>
                      </a:ln>
                    </p:spPr>
                  </p:pic>
                </p:oleObj>
              </mc:Fallback>
            </mc:AlternateContent>
          </a:graphicData>
        </a:graphic>
      </p:graphicFrame>
      <p:graphicFrame>
        <p:nvGraphicFramePr>
          <p:cNvPr id="27658" name="Object 9"/>
          <p:cNvGraphicFramePr>
            <a:graphicFrameLocks noChangeAspect="1"/>
          </p:cNvGraphicFramePr>
          <p:nvPr/>
        </p:nvGraphicFramePr>
        <p:xfrm>
          <a:off x="8442325" y="3673475"/>
          <a:ext cx="396875" cy="649288"/>
        </p:xfrm>
        <a:graphic>
          <a:graphicData uri="http://schemas.openxmlformats.org/presentationml/2006/ole">
            <mc:AlternateContent xmlns:mc="http://schemas.openxmlformats.org/markup-compatibility/2006">
              <mc:Choice xmlns:v="urn:schemas-microsoft-com:vml" Requires="v">
                <p:oleObj spid="_x0000_s3111" name="" r:id="rId7" imgW="139700" imgH="228600" progId="Equation.DSMT4">
                  <p:embed/>
                </p:oleObj>
              </mc:Choice>
              <mc:Fallback>
                <p:oleObj name="" r:id="rId7" imgW="139700" imgH="228600" progId="Equation.DSMT4">
                  <p:embed/>
                  <p:pic>
                    <p:nvPicPr>
                      <p:cNvPr id="0" name="图片 3110"/>
                      <p:cNvPicPr/>
                      <p:nvPr/>
                    </p:nvPicPr>
                    <p:blipFill>
                      <a:blip r:embed="rId8"/>
                      <a:stretch>
                        <a:fillRect/>
                      </a:stretch>
                    </p:blipFill>
                    <p:spPr>
                      <a:xfrm>
                        <a:off x="8442325" y="3673475"/>
                        <a:ext cx="396875" cy="649288"/>
                      </a:xfrm>
                      <a:prstGeom prst="rect">
                        <a:avLst/>
                      </a:prstGeom>
                      <a:noFill/>
                      <a:ln w="38100">
                        <a:noFill/>
                        <a:miter/>
                      </a:ln>
                    </p:spPr>
                  </p:pic>
                </p:oleObj>
              </mc:Fallback>
            </mc:AlternateContent>
          </a:graphicData>
        </a:graphic>
      </p:graphicFrame>
      <p:graphicFrame>
        <p:nvGraphicFramePr>
          <p:cNvPr id="27659" name="Object 10"/>
          <p:cNvGraphicFramePr>
            <a:graphicFrameLocks noChangeAspect="1"/>
          </p:cNvGraphicFramePr>
          <p:nvPr/>
        </p:nvGraphicFramePr>
        <p:xfrm>
          <a:off x="4114800" y="4421188"/>
          <a:ext cx="1008063" cy="623887"/>
        </p:xfrm>
        <a:graphic>
          <a:graphicData uri="http://schemas.openxmlformats.org/presentationml/2006/ole">
            <mc:AlternateContent xmlns:mc="http://schemas.openxmlformats.org/markup-compatibility/2006">
              <mc:Choice xmlns:v="urn:schemas-microsoft-com:vml" Requires="v">
                <p:oleObj spid="_x0000_s3112" name="" r:id="rId9" imgW="368300" imgH="228600" progId="Equation.DSMT4">
                  <p:embed/>
                </p:oleObj>
              </mc:Choice>
              <mc:Fallback>
                <p:oleObj name="" r:id="rId9" imgW="368300" imgH="228600" progId="Equation.DSMT4">
                  <p:embed/>
                  <p:pic>
                    <p:nvPicPr>
                      <p:cNvPr id="0" name="图片 3111"/>
                      <p:cNvPicPr/>
                      <p:nvPr/>
                    </p:nvPicPr>
                    <p:blipFill>
                      <a:blip r:embed="rId10"/>
                      <a:stretch>
                        <a:fillRect/>
                      </a:stretch>
                    </p:blipFill>
                    <p:spPr>
                      <a:xfrm>
                        <a:off x="4114800" y="4421188"/>
                        <a:ext cx="1008063" cy="623887"/>
                      </a:xfrm>
                      <a:prstGeom prst="rect">
                        <a:avLst/>
                      </a:prstGeom>
                      <a:noFill/>
                      <a:ln w="38100">
                        <a:noFill/>
                        <a:miter/>
                      </a:ln>
                    </p:spPr>
                  </p:pic>
                </p:oleObj>
              </mc:Fallback>
            </mc:AlternateContent>
          </a:graphicData>
        </a:graphic>
      </p:graphicFrame>
      <p:sp>
        <p:nvSpPr>
          <p:cNvPr id="27660" name="Text Box 11"/>
          <p:cNvSpPr txBox="1"/>
          <p:nvPr/>
        </p:nvSpPr>
        <p:spPr>
          <a:xfrm>
            <a:off x="4876800" y="4435475"/>
            <a:ext cx="33988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ea typeface="楷体_GB2312" pitchFamily="49" charset="-122"/>
              </a:rPr>
              <a:t>　</a:t>
            </a:r>
            <a:r>
              <a:rPr lang="zh-CN" altLang="en-US" sz="2800" b="1" dirty="0">
                <a:solidFill>
                  <a:srgbClr val="000099"/>
                </a:solidFill>
                <a:ea typeface="楷体_GB2312" pitchFamily="49" charset="-122"/>
              </a:rPr>
              <a:t>时，信号向左平移</a:t>
            </a:r>
            <a:endParaRPr lang="zh-CN" altLang="en-US" sz="2800" b="1" dirty="0">
              <a:solidFill>
                <a:srgbClr val="000099"/>
              </a:solidFill>
              <a:ea typeface="楷体_GB2312" pitchFamily="49" charset="-122"/>
            </a:endParaRPr>
          </a:p>
        </p:txBody>
      </p:sp>
      <p:graphicFrame>
        <p:nvGraphicFramePr>
          <p:cNvPr id="27661" name="Object 12"/>
          <p:cNvGraphicFramePr>
            <a:graphicFrameLocks noChangeAspect="1"/>
          </p:cNvGraphicFramePr>
          <p:nvPr/>
        </p:nvGraphicFramePr>
        <p:xfrm>
          <a:off x="8397875" y="4397375"/>
          <a:ext cx="517525" cy="647700"/>
        </p:xfrm>
        <a:graphic>
          <a:graphicData uri="http://schemas.openxmlformats.org/presentationml/2006/ole">
            <mc:AlternateContent xmlns:mc="http://schemas.openxmlformats.org/markup-compatibility/2006">
              <mc:Choice xmlns:v="urn:schemas-microsoft-com:vml" Requires="v">
                <p:oleObj spid="_x0000_s3115" name="" r:id="rId11" imgW="203200" imgH="254000" progId="Equation.DSMT4">
                  <p:embed/>
                </p:oleObj>
              </mc:Choice>
              <mc:Fallback>
                <p:oleObj name="" r:id="rId11" imgW="203200" imgH="254000" progId="Equation.DSMT4">
                  <p:embed/>
                  <p:pic>
                    <p:nvPicPr>
                      <p:cNvPr id="0" name="图片 3114"/>
                      <p:cNvPicPr/>
                      <p:nvPr/>
                    </p:nvPicPr>
                    <p:blipFill>
                      <a:blip r:embed="rId12"/>
                      <a:stretch>
                        <a:fillRect/>
                      </a:stretch>
                    </p:blipFill>
                    <p:spPr>
                      <a:xfrm>
                        <a:off x="8397875" y="4397375"/>
                        <a:ext cx="517525" cy="647700"/>
                      </a:xfrm>
                      <a:prstGeom prst="rect">
                        <a:avLst/>
                      </a:prstGeom>
                      <a:noFill/>
                      <a:ln w="38100">
                        <a:noFill/>
                        <a:miter/>
                      </a:ln>
                    </p:spPr>
                  </p:pic>
                </p:oleObj>
              </mc:Fallback>
            </mc:AlternateContent>
          </a:graphicData>
        </a:graphic>
      </p:graphicFrame>
      <p:graphicFrame>
        <p:nvGraphicFramePr>
          <p:cNvPr id="27662" name="Object 13"/>
          <p:cNvGraphicFramePr>
            <a:graphicFrameLocks noChangeAspect="1"/>
          </p:cNvGraphicFramePr>
          <p:nvPr/>
        </p:nvGraphicFramePr>
        <p:xfrm>
          <a:off x="935038" y="5094288"/>
          <a:ext cx="792162" cy="506412"/>
        </p:xfrm>
        <a:graphic>
          <a:graphicData uri="http://schemas.openxmlformats.org/presentationml/2006/ole">
            <mc:AlternateContent xmlns:mc="http://schemas.openxmlformats.org/markup-compatibility/2006">
              <mc:Choice xmlns:v="urn:schemas-microsoft-com:vml" Requires="v">
                <p:oleObj spid="_x0000_s3118" name="" r:id="rId13" imgW="317500" imgH="203200" progId="Equation.DSMT4">
                  <p:embed/>
                </p:oleObj>
              </mc:Choice>
              <mc:Fallback>
                <p:oleObj name="" r:id="rId13" imgW="317500" imgH="203200" progId="Equation.DSMT4">
                  <p:embed/>
                  <p:pic>
                    <p:nvPicPr>
                      <p:cNvPr id="0" name="图片 3117"/>
                      <p:cNvPicPr/>
                      <p:nvPr/>
                    </p:nvPicPr>
                    <p:blipFill>
                      <a:blip r:embed="rId14"/>
                      <a:stretch>
                        <a:fillRect/>
                      </a:stretch>
                    </p:blipFill>
                    <p:spPr>
                      <a:xfrm>
                        <a:off x="935038" y="5094288"/>
                        <a:ext cx="792162" cy="506412"/>
                      </a:xfrm>
                      <a:prstGeom prst="rect">
                        <a:avLst/>
                      </a:prstGeom>
                      <a:noFill/>
                      <a:ln w="38100">
                        <a:noFill/>
                        <a:miter/>
                      </a:ln>
                    </p:spPr>
                  </p:pic>
                </p:oleObj>
              </mc:Fallback>
            </mc:AlternateContent>
          </a:graphicData>
        </a:graphic>
      </p:graphicFrame>
      <p:graphicFrame>
        <p:nvGraphicFramePr>
          <p:cNvPr id="27663" name="Object 14"/>
          <p:cNvGraphicFramePr>
            <a:graphicFrameLocks noChangeAspect="1"/>
          </p:cNvGraphicFramePr>
          <p:nvPr/>
        </p:nvGraphicFramePr>
        <p:xfrm>
          <a:off x="2286000" y="5070475"/>
          <a:ext cx="1447800" cy="592138"/>
        </p:xfrm>
        <a:graphic>
          <a:graphicData uri="http://schemas.openxmlformats.org/presentationml/2006/ole">
            <mc:AlternateContent xmlns:mc="http://schemas.openxmlformats.org/markup-compatibility/2006">
              <mc:Choice xmlns:v="urn:schemas-microsoft-com:vml" Requires="v">
                <p:oleObj spid="_x0000_s3110" name="" r:id="rId15" imgW="609600" imgH="254000" progId="Equation.DSMT4">
                  <p:embed/>
                </p:oleObj>
              </mc:Choice>
              <mc:Fallback>
                <p:oleObj name="" r:id="rId15" imgW="609600" imgH="254000" progId="Equation.DSMT4">
                  <p:embed/>
                  <p:pic>
                    <p:nvPicPr>
                      <p:cNvPr id="0" name="图片 3109"/>
                      <p:cNvPicPr/>
                      <p:nvPr/>
                    </p:nvPicPr>
                    <p:blipFill>
                      <a:blip r:embed="rId16"/>
                      <a:stretch>
                        <a:fillRect/>
                      </a:stretch>
                    </p:blipFill>
                    <p:spPr>
                      <a:xfrm>
                        <a:off x="2286000" y="5070475"/>
                        <a:ext cx="1447800" cy="592138"/>
                      </a:xfrm>
                      <a:prstGeom prst="rect">
                        <a:avLst/>
                      </a:prstGeom>
                      <a:noFill/>
                      <a:ln w="38100">
                        <a:noFill/>
                        <a:miter/>
                      </a:ln>
                    </p:spPr>
                  </p:pic>
                </p:oleObj>
              </mc:Fallback>
            </mc:AlternateContent>
          </a:graphicData>
        </a:graphic>
      </p:graphicFrame>
      <p:sp>
        <p:nvSpPr>
          <p:cNvPr id="27664" name="Line 15"/>
          <p:cNvSpPr/>
          <p:nvPr/>
        </p:nvSpPr>
        <p:spPr>
          <a:xfrm>
            <a:off x="1727200" y="5383213"/>
            <a:ext cx="576263" cy="0"/>
          </a:xfrm>
          <a:prstGeom prst="line">
            <a:avLst/>
          </a:prstGeom>
          <a:ln w="28575" cap="flat" cmpd="sng">
            <a:solidFill>
              <a:schemeClr val="tx1"/>
            </a:solidFill>
            <a:prstDash val="solid"/>
            <a:headEnd type="none" w="med" len="med"/>
            <a:tailEnd type="triangle" w="med" len="med"/>
          </a:ln>
        </p:spPr>
      </p:sp>
      <p:sp>
        <p:nvSpPr>
          <p:cNvPr id="27665" name="Text Box 16"/>
          <p:cNvSpPr txBox="1"/>
          <p:nvPr/>
        </p:nvSpPr>
        <p:spPr>
          <a:xfrm>
            <a:off x="3581400" y="5129213"/>
            <a:ext cx="47402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800" b="1" dirty="0">
                <a:solidFill>
                  <a:srgbClr val="000099"/>
                </a:solidFill>
                <a:ea typeface="楷体_GB2312" pitchFamily="49" charset="-122"/>
              </a:rPr>
              <a:t>当          　时，信号向右平移</a:t>
            </a:r>
            <a:endParaRPr lang="zh-CN" altLang="en-US" sz="2800" b="1" dirty="0">
              <a:solidFill>
                <a:srgbClr val="000099"/>
              </a:solidFill>
              <a:ea typeface="楷体_GB2312" pitchFamily="49" charset="-122"/>
            </a:endParaRPr>
          </a:p>
        </p:txBody>
      </p:sp>
      <p:graphicFrame>
        <p:nvGraphicFramePr>
          <p:cNvPr id="27666" name="Object 17"/>
          <p:cNvGraphicFramePr>
            <a:graphicFrameLocks noChangeAspect="1"/>
          </p:cNvGraphicFramePr>
          <p:nvPr/>
        </p:nvGraphicFramePr>
        <p:xfrm>
          <a:off x="4044950" y="5105400"/>
          <a:ext cx="1066800" cy="601663"/>
        </p:xfrm>
        <a:graphic>
          <a:graphicData uri="http://schemas.openxmlformats.org/presentationml/2006/ole">
            <mc:AlternateContent xmlns:mc="http://schemas.openxmlformats.org/markup-compatibility/2006">
              <mc:Choice xmlns:v="urn:schemas-microsoft-com:vml" Requires="v">
                <p:oleObj spid="_x0000_s3113" name="" r:id="rId17" imgW="406400" imgH="228600" progId="Equation.DSMT4">
                  <p:embed/>
                </p:oleObj>
              </mc:Choice>
              <mc:Fallback>
                <p:oleObj name="" r:id="rId17" imgW="406400" imgH="228600" progId="Equation.DSMT4">
                  <p:embed/>
                  <p:pic>
                    <p:nvPicPr>
                      <p:cNvPr id="0" name="图片 3112"/>
                      <p:cNvPicPr/>
                      <p:nvPr/>
                    </p:nvPicPr>
                    <p:blipFill>
                      <a:blip r:embed="rId18"/>
                      <a:stretch>
                        <a:fillRect/>
                      </a:stretch>
                    </p:blipFill>
                    <p:spPr>
                      <a:xfrm>
                        <a:off x="4044950" y="5105400"/>
                        <a:ext cx="1066800" cy="601663"/>
                      </a:xfrm>
                      <a:prstGeom prst="rect">
                        <a:avLst/>
                      </a:prstGeom>
                      <a:noFill/>
                      <a:ln w="38100">
                        <a:noFill/>
                        <a:miter/>
                      </a:ln>
                    </p:spPr>
                  </p:pic>
                </p:oleObj>
              </mc:Fallback>
            </mc:AlternateContent>
          </a:graphicData>
        </a:graphic>
      </p:graphicFrame>
      <p:graphicFrame>
        <p:nvGraphicFramePr>
          <p:cNvPr id="27667" name="Object 18"/>
          <p:cNvGraphicFramePr>
            <a:graphicFrameLocks noChangeAspect="1"/>
          </p:cNvGraphicFramePr>
          <p:nvPr/>
        </p:nvGraphicFramePr>
        <p:xfrm>
          <a:off x="8388350" y="5029200"/>
          <a:ext cx="450850" cy="622300"/>
        </p:xfrm>
        <a:graphic>
          <a:graphicData uri="http://schemas.openxmlformats.org/presentationml/2006/ole">
            <mc:AlternateContent xmlns:mc="http://schemas.openxmlformats.org/markup-compatibility/2006">
              <mc:Choice xmlns:v="urn:schemas-microsoft-com:vml" Requires="v">
                <p:oleObj spid="_x0000_s3108" name="" r:id="rId19" imgW="165100" imgH="228600" progId="Equation.DSMT4">
                  <p:embed/>
                </p:oleObj>
              </mc:Choice>
              <mc:Fallback>
                <p:oleObj name="" r:id="rId19" imgW="165100" imgH="228600" progId="Equation.DSMT4">
                  <p:embed/>
                  <p:pic>
                    <p:nvPicPr>
                      <p:cNvPr id="0" name="图片 3107"/>
                      <p:cNvPicPr/>
                      <p:nvPr/>
                    </p:nvPicPr>
                    <p:blipFill>
                      <a:blip r:embed="rId20"/>
                      <a:stretch>
                        <a:fillRect/>
                      </a:stretch>
                    </p:blipFill>
                    <p:spPr>
                      <a:xfrm>
                        <a:off x="8388350" y="5029200"/>
                        <a:ext cx="450850" cy="622300"/>
                      </a:xfrm>
                      <a:prstGeom prst="rect">
                        <a:avLst/>
                      </a:prstGeom>
                      <a:noFill/>
                      <a:ln w="38100">
                        <a:noFill/>
                        <a:miter/>
                      </a:ln>
                    </p:spPr>
                  </p:pic>
                </p:oleObj>
              </mc:Fallback>
            </mc:AlternateContent>
          </a:graphicData>
        </a:graphic>
      </p:graphicFrame>
      <p:graphicFrame>
        <p:nvGraphicFramePr>
          <p:cNvPr id="27668" name="Object 19"/>
          <p:cNvGraphicFramePr>
            <a:graphicFrameLocks noChangeAspect="1"/>
          </p:cNvGraphicFramePr>
          <p:nvPr/>
        </p:nvGraphicFramePr>
        <p:xfrm>
          <a:off x="4098925" y="5815013"/>
          <a:ext cx="1006475" cy="566737"/>
        </p:xfrm>
        <a:graphic>
          <a:graphicData uri="http://schemas.openxmlformats.org/presentationml/2006/ole">
            <mc:AlternateContent xmlns:mc="http://schemas.openxmlformats.org/markup-compatibility/2006">
              <mc:Choice xmlns:v="urn:schemas-microsoft-com:vml" Requires="v">
                <p:oleObj spid="_x0000_s3109" name="" r:id="rId21" imgW="406400" imgH="228600" progId="Equation.DSMT4">
                  <p:embed/>
                </p:oleObj>
              </mc:Choice>
              <mc:Fallback>
                <p:oleObj name="" r:id="rId21" imgW="406400" imgH="228600" progId="Equation.DSMT4">
                  <p:embed/>
                  <p:pic>
                    <p:nvPicPr>
                      <p:cNvPr id="0" name="图片 3108"/>
                      <p:cNvPicPr/>
                      <p:nvPr/>
                    </p:nvPicPr>
                    <p:blipFill>
                      <a:blip r:embed="rId22"/>
                      <a:stretch>
                        <a:fillRect/>
                      </a:stretch>
                    </p:blipFill>
                    <p:spPr>
                      <a:xfrm>
                        <a:off x="4098925" y="5815013"/>
                        <a:ext cx="1006475" cy="566737"/>
                      </a:xfrm>
                      <a:prstGeom prst="rect">
                        <a:avLst/>
                      </a:prstGeom>
                      <a:noFill/>
                      <a:ln w="38100">
                        <a:noFill/>
                        <a:miter/>
                      </a:ln>
                    </p:spPr>
                  </p:pic>
                </p:oleObj>
              </mc:Fallback>
            </mc:AlternateContent>
          </a:graphicData>
        </a:graphic>
      </p:graphicFrame>
      <p:sp>
        <p:nvSpPr>
          <p:cNvPr id="27669" name="Text Box 20"/>
          <p:cNvSpPr txBox="1"/>
          <p:nvPr/>
        </p:nvSpPr>
        <p:spPr>
          <a:xfrm>
            <a:off x="4710113" y="5815013"/>
            <a:ext cx="35956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ea typeface="楷体_GB2312" pitchFamily="49" charset="-122"/>
              </a:rPr>
              <a:t>  </a:t>
            </a:r>
            <a:r>
              <a:rPr lang="zh-CN" altLang="en-US" sz="2800" b="1" dirty="0">
                <a:ea typeface="楷体_GB2312" pitchFamily="49" charset="-122"/>
              </a:rPr>
              <a:t>　</a:t>
            </a:r>
            <a:r>
              <a:rPr lang="zh-CN" altLang="en-US" sz="2800" b="1" dirty="0">
                <a:solidFill>
                  <a:srgbClr val="000099"/>
                </a:solidFill>
                <a:ea typeface="楷体_GB2312" pitchFamily="49" charset="-122"/>
              </a:rPr>
              <a:t>时，信号向左平移</a:t>
            </a:r>
            <a:endParaRPr lang="zh-CN" altLang="en-US" sz="2800" b="1" dirty="0">
              <a:solidFill>
                <a:srgbClr val="000099"/>
              </a:solidFill>
              <a:ea typeface="楷体_GB2312" pitchFamily="49" charset="-122"/>
            </a:endParaRPr>
          </a:p>
        </p:txBody>
      </p:sp>
      <p:graphicFrame>
        <p:nvGraphicFramePr>
          <p:cNvPr id="27670" name="Object 21"/>
          <p:cNvGraphicFramePr>
            <a:graphicFrameLocks noChangeAspect="1"/>
          </p:cNvGraphicFramePr>
          <p:nvPr/>
        </p:nvGraphicFramePr>
        <p:xfrm>
          <a:off x="8321675" y="5738813"/>
          <a:ext cx="822325" cy="669925"/>
        </p:xfrm>
        <a:graphic>
          <a:graphicData uri="http://schemas.openxmlformats.org/presentationml/2006/ole">
            <mc:AlternateContent xmlns:mc="http://schemas.openxmlformats.org/markup-compatibility/2006">
              <mc:Choice xmlns:v="urn:schemas-microsoft-com:vml" Requires="v">
                <p:oleObj spid="_x0000_s3114" name="" r:id="rId23" imgW="279400" imgH="228600" progId="Equation.DSMT4">
                  <p:embed/>
                </p:oleObj>
              </mc:Choice>
              <mc:Fallback>
                <p:oleObj name="" r:id="rId23" imgW="279400" imgH="228600" progId="Equation.DSMT4">
                  <p:embed/>
                  <p:pic>
                    <p:nvPicPr>
                      <p:cNvPr id="0" name="图片 3113"/>
                      <p:cNvPicPr/>
                      <p:nvPr/>
                    </p:nvPicPr>
                    <p:blipFill>
                      <a:blip r:embed="rId24"/>
                      <a:stretch>
                        <a:fillRect/>
                      </a:stretch>
                    </p:blipFill>
                    <p:spPr>
                      <a:xfrm>
                        <a:off x="8321675" y="5738813"/>
                        <a:ext cx="822325" cy="669925"/>
                      </a:xfrm>
                      <a:prstGeom prst="rect">
                        <a:avLst/>
                      </a:prstGeom>
                      <a:noFill/>
                      <a:ln w="38100">
                        <a:noFill/>
                        <a:miter/>
                      </a:ln>
                    </p:spPr>
                  </p:pic>
                </p:oleObj>
              </mc:Fallback>
            </mc:AlternateContent>
          </a:graphicData>
        </a:graphic>
      </p:graphicFrame>
      <p:pic>
        <p:nvPicPr>
          <p:cNvPr id="27671" name="Picture 22" descr="FLOW19">
            <a:hlinkClick r:id="rId25" action="ppaction://hlinkfile"/>
          </p:cNvPr>
          <p:cNvPicPr>
            <a:picLocks noChangeAspect="1"/>
          </p:cNvPicPr>
          <p:nvPr/>
        </p:nvPicPr>
        <p:blipFill>
          <a:blip r:embed="rId26"/>
          <a:stretch>
            <a:fillRect/>
          </a:stretch>
        </p:blipFill>
        <p:spPr>
          <a:xfrm>
            <a:off x="685800" y="3825875"/>
            <a:ext cx="381000" cy="381000"/>
          </a:xfrm>
          <a:prstGeom prst="rect">
            <a:avLst/>
          </a:prstGeom>
          <a:noFill/>
          <a:ln w="9525">
            <a:noFill/>
          </a:ln>
        </p:spPr>
      </p:pic>
      <p:pic>
        <p:nvPicPr>
          <p:cNvPr id="27672" name="Picture 23" descr="yemian"/>
          <p:cNvPicPr>
            <a:picLocks noChangeAspect="1"/>
          </p:cNvPicPr>
          <p:nvPr/>
        </p:nvPicPr>
        <p:blipFill>
          <a:blip r:embed="rId27"/>
          <a:stretch>
            <a:fillRect/>
          </a:stretch>
        </p:blipFill>
        <p:spPr>
          <a:xfrm>
            <a:off x="762000" y="1371600"/>
            <a:ext cx="6834188" cy="177800"/>
          </a:xfrm>
          <a:prstGeom prst="rect">
            <a:avLst/>
          </a:prstGeom>
          <a:noFill/>
          <a:ln w="9525">
            <a:noFill/>
          </a:ln>
        </p:spPr>
      </p:pic>
      <p:sp>
        <p:nvSpPr>
          <p:cNvPr id="27673" name="Text Box 24"/>
          <p:cNvSpPr txBox="1"/>
          <p:nvPr/>
        </p:nvSpPr>
        <p:spPr>
          <a:xfrm>
            <a:off x="950913" y="3114675"/>
            <a:ext cx="2613025" cy="6048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800" b="1" dirty="0">
                <a:solidFill>
                  <a:srgbClr val="990033"/>
                </a:solidFill>
                <a:latin typeface="Times New Roman" panose="02020603050405020304" pitchFamily="18" charset="0"/>
                <a:ea typeface="楷体_GB2312" pitchFamily="49" charset="-122"/>
              </a:rPr>
              <a:t>1. </a:t>
            </a:r>
            <a:r>
              <a:rPr lang="zh-CN" altLang="en-US" sz="2800" b="1" dirty="0">
                <a:solidFill>
                  <a:srgbClr val="990033"/>
                </a:solidFill>
                <a:latin typeface="楷体_GB2312" pitchFamily="49" charset="-122"/>
                <a:ea typeface="楷体_GB2312" pitchFamily="49" charset="-122"/>
              </a:rPr>
              <a:t>时移变换</a:t>
            </a:r>
            <a:endParaRPr lang="zh-CN" altLang="en-US" sz="2400" b="1" dirty="0">
              <a:latin typeface="Times New Roman" panose="02020603050405020304" pitchFamily="18" charset="0"/>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8675" name="Text Box 2"/>
          <p:cNvSpPr txBox="1"/>
          <p:nvPr/>
        </p:nvSpPr>
        <p:spPr>
          <a:xfrm>
            <a:off x="722313" y="839788"/>
            <a:ext cx="478631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latin typeface="Times New Roman" panose="02020603050405020304" pitchFamily="18" charset="0"/>
                <a:ea typeface="楷体_GB2312" pitchFamily="49" charset="-122"/>
              </a:rPr>
              <a:t>2. </a:t>
            </a:r>
            <a:r>
              <a:rPr lang="zh-CN" altLang="en-US" sz="2800" b="1" dirty="0">
                <a:solidFill>
                  <a:srgbClr val="990033"/>
                </a:solidFill>
                <a:latin typeface="Times New Roman" panose="02020603050405020304" pitchFamily="18" charset="0"/>
                <a:ea typeface="楷体_GB2312" pitchFamily="49" charset="-122"/>
              </a:rPr>
              <a:t>反转变换</a:t>
            </a:r>
            <a:endParaRPr lang="zh-CN" altLang="en-US" sz="2800" b="1" dirty="0">
              <a:ea typeface="楷体_GB2312" pitchFamily="49" charset="-122"/>
            </a:endParaRPr>
          </a:p>
        </p:txBody>
      </p:sp>
      <p:graphicFrame>
        <p:nvGraphicFramePr>
          <p:cNvPr id="28676" name="Object 3"/>
          <p:cNvGraphicFramePr>
            <a:graphicFrameLocks noChangeAspect="1"/>
          </p:cNvGraphicFramePr>
          <p:nvPr/>
        </p:nvGraphicFramePr>
        <p:xfrm>
          <a:off x="1143000" y="1555750"/>
          <a:ext cx="990600" cy="519113"/>
        </p:xfrm>
        <a:graphic>
          <a:graphicData uri="http://schemas.openxmlformats.org/presentationml/2006/ole">
            <mc:AlternateContent xmlns:mc="http://schemas.openxmlformats.org/markup-compatibility/2006">
              <mc:Choice xmlns:v="urn:schemas-microsoft-com:vml" Requires="v">
                <p:oleObj spid="_x0000_s3132" name="" r:id="rId1" imgW="279400" imgH="203200" progId="Equation.DSMT4">
                  <p:embed/>
                </p:oleObj>
              </mc:Choice>
              <mc:Fallback>
                <p:oleObj name="" r:id="rId1" imgW="279400" imgH="203200" progId="Equation.DSMT4">
                  <p:embed/>
                  <p:pic>
                    <p:nvPicPr>
                      <p:cNvPr id="0" name="图片 3131"/>
                      <p:cNvPicPr/>
                      <p:nvPr/>
                    </p:nvPicPr>
                    <p:blipFill>
                      <a:blip r:embed="rId2"/>
                      <a:stretch>
                        <a:fillRect/>
                      </a:stretch>
                    </p:blipFill>
                    <p:spPr>
                      <a:xfrm>
                        <a:off x="1143000" y="1555750"/>
                        <a:ext cx="990600" cy="519113"/>
                      </a:xfrm>
                      <a:prstGeom prst="rect">
                        <a:avLst/>
                      </a:prstGeom>
                      <a:noFill/>
                      <a:ln w="38100">
                        <a:noFill/>
                        <a:miter/>
                      </a:ln>
                    </p:spPr>
                  </p:pic>
                </p:oleObj>
              </mc:Fallback>
            </mc:AlternateContent>
          </a:graphicData>
        </a:graphic>
      </p:graphicFrame>
      <p:graphicFrame>
        <p:nvGraphicFramePr>
          <p:cNvPr id="28677" name="Object 4"/>
          <p:cNvGraphicFramePr>
            <a:graphicFrameLocks noChangeAspect="1"/>
          </p:cNvGraphicFramePr>
          <p:nvPr/>
        </p:nvGraphicFramePr>
        <p:xfrm>
          <a:off x="2784475" y="1527175"/>
          <a:ext cx="1001713" cy="552450"/>
        </p:xfrm>
        <a:graphic>
          <a:graphicData uri="http://schemas.openxmlformats.org/presentationml/2006/ole">
            <mc:AlternateContent xmlns:mc="http://schemas.openxmlformats.org/markup-compatibility/2006">
              <mc:Choice xmlns:v="urn:schemas-microsoft-com:vml" Requires="v">
                <p:oleObj spid="_x0000_s3129" name="" r:id="rId3" imgW="368300" imgH="203200" progId="Equation.DSMT4">
                  <p:embed/>
                </p:oleObj>
              </mc:Choice>
              <mc:Fallback>
                <p:oleObj name="" r:id="rId3" imgW="368300" imgH="203200" progId="Equation.DSMT4">
                  <p:embed/>
                  <p:pic>
                    <p:nvPicPr>
                      <p:cNvPr id="0" name="图片 3128"/>
                      <p:cNvPicPr/>
                      <p:nvPr/>
                    </p:nvPicPr>
                    <p:blipFill>
                      <a:blip r:embed="rId4"/>
                      <a:stretch>
                        <a:fillRect/>
                      </a:stretch>
                    </p:blipFill>
                    <p:spPr>
                      <a:xfrm>
                        <a:off x="2784475" y="1527175"/>
                        <a:ext cx="1001713" cy="552450"/>
                      </a:xfrm>
                      <a:prstGeom prst="rect">
                        <a:avLst/>
                      </a:prstGeom>
                      <a:noFill/>
                      <a:ln w="38100">
                        <a:noFill/>
                        <a:miter/>
                      </a:ln>
                    </p:spPr>
                  </p:pic>
                </p:oleObj>
              </mc:Fallback>
            </mc:AlternateContent>
          </a:graphicData>
        </a:graphic>
      </p:graphicFrame>
      <p:sp>
        <p:nvSpPr>
          <p:cNvPr id="28678" name="Line 5"/>
          <p:cNvSpPr/>
          <p:nvPr/>
        </p:nvSpPr>
        <p:spPr>
          <a:xfrm>
            <a:off x="2065338" y="1819275"/>
            <a:ext cx="719137" cy="0"/>
          </a:xfrm>
          <a:prstGeom prst="line">
            <a:avLst/>
          </a:prstGeom>
          <a:ln w="28575" cap="flat" cmpd="sng">
            <a:solidFill>
              <a:schemeClr val="tx1"/>
            </a:solidFill>
            <a:prstDash val="solid"/>
            <a:headEnd type="none" w="med" len="med"/>
            <a:tailEnd type="triangle" w="med" len="med"/>
          </a:ln>
        </p:spPr>
      </p:sp>
      <p:sp>
        <p:nvSpPr>
          <p:cNvPr id="28679" name="Text Box 6"/>
          <p:cNvSpPr txBox="1"/>
          <p:nvPr/>
        </p:nvSpPr>
        <p:spPr>
          <a:xfrm>
            <a:off x="3886200" y="1568450"/>
            <a:ext cx="49006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信号以        为轴呈镜像对称。</a:t>
            </a:r>
            <a:endParaRPr lang="zh-CN" altLang="en-US" sz="2800" b="1" dirty="0">
              <a:solidFill>
                <a:srgbClr val="000099"/>
              </a:solidFill>
              <a:ea typeface="楷体_GB2312" pitchFamily="49" charset="-122"/>
            </a:endParaRPr>
          </a:p>
        </p:txBody>
      </p:sp>
      <p:graphicFrame>
        <p:nvGraphicFramePr>
          <p:cNvPr id="28680" name="Object 7"/>
          <p:cNvGraphicFramePr>
            <a:graphicFrameLocks noChangeAspect="1"/>
          </p:cNvGraphicFramePr>
          <p:nvPr/>
        </p:nvGraphicFramePr>
        <p:xfrm>
          <a:off x="5075238" y="1600200"/>
          <a:ext cx="792162" cy="442913"/>
        </p:xfrm>
        <a:graphic>
          <a:graphicData uri="http://schemas.openxmlformats.org/presentationml/2006/ole">
            <mc:AlternateContent xmlns:mc="http://schemas.openxmlformats.org/markup-compatibility/2006">
              <mc:Choice xmlns:v="urn:schemas-microsoft-com:vml" Requires="v">
                <p:oleObj spid="_x0000_s3128" name="" r:id="rId5" imgW="316865" imgH="177800" progId="Equation.DSMT4">
                  <p:embed/>
                </p:oleObj>
              </mc:Choice>
              <mc:Fallback>
                <p:oleObj name="" r:id="rId5" imgW="316865" imgH="177800" progId="Equation.DSMT4">
                  <p:embed/>
                  <p:pic>
                    <p:nvPicPr>
                      <p:cNvPr id="0" name="图片 3127"/>
                      <p:cNvPicPr/>
                      <p:nvPr/>
                    </p:nvPicPr>
                    <p:blipFill>
                      <a:blip r:embed="rId6"/>
                      <a:stretch>
                        <a:fillRect/>
                      </a:stretch>
                    </p:blipFill>
                    <p:spPr>
                      <a:xfrm>
                        <a:off x="5075238" y="1600200"/>
                        <a:ext cx="792162" cy="442913"/>
                      </a:xfrm>
                      <a:prstGeom prst="rect">
                        <a:avLst/>
                      </a:prstGeom>
                      <a:noFill/>
                      <a:ln w="38100">
                        <a:noFill/>
                        <a:miter/>
                      </a:ln>
                    </p:spPr>
                  </p:pic>
                </p:oleObj>
              </mc:Fallback>
            </mc:AlternateContent>
          </a:graphicData>
        </a:graphic>
      </p:graphicFrame>
      <p:pic>
        <p:nvPicPr>
          <p:cNvPr id="28681" name="Picture 8" descr="FLOW19">
            <a:hlinkClick r:id="rId7" action="ppaction://hlinkfile"/>
          </p:cNvPr>
          <p:cNvPicPr>
            <a:picLocks noChangeAspect="1"/>
          </p:cNvPicPr>
          <p:nvPr/>
        </p:nvPicPr>
        <p:blipFill>
          <a:blip r:embed="rId8"/>
          <a:stretch>
            <a:fillRect/>
          </a:stretch>
        </p:blipFill>
        <p:spPr>
          <a:xfrm>
            <a:off x="685800" y="1600200"/>
            <a:ext cx="381000" cy="381000"/>
          </a:xfrm>
          <a:prstGeom prst="rect">
            <a:avLst/>
          </a:prstGeom>
          <a:noFill/>
          <a:ln w="9525">
            <a:noFill/>
          </a:ln>
        </p:spPr>
      </p:pic>
      <p:graphicFrame>
        <p:nvGraphicFramePr>
          <p:cNvPr id="28682" name="Object 9"/>
          <p:cNvGraphicFramePr>
            <a:graphicFrameLocks noChangeAspect="1"/>
          </p:cNvGraphicFramePr>
          <p:nvPr/>
        </p:nvGraphicFramePr>
        <p:xfrm>
          <a:off x="1195388" y="2355850"/>
          <a:ext cx="841375" cy="539750"/>
        </p:xfrm>
        <a:graphic>
          <a:graphicData uri="http://schemas.openxmlformats.org/presentationml/2006/ole">
            <mc:AlternateContent xmlns:mc="http://schemas.openxmlformats.org/markup-compatibility/2006">
              <mc:Choice xmlns:v="urn:schemas-microsoft-com:vml" Requires="v">
                <p:oleObj spid="_x0000_s3133" name="" r:id="rId9" imgW="317500" imgH="203200" progId="Equation.DSMT4">
                  <p:embed/>
                </p:oleObj>
              </mc:Choice>
              <mc:Fallback>
                <p:oleObj name="" r:id="rId9" imgW="317500" imgH="203200" progId="Equation.DSMT4">
                  <p:embed/>
                  <p:pic>
                    <p:nvPicPr>
                      <p:cNvPr id="0" name="图片 3132"/>
                      <p:cNvPicPr/>
                      <p:nvPr/>
                    </p:nvPicPr>
                    <p:blipFill>
                      <a:blip r:embed="rId10"/>
                      <a:stretch>
                        <a:fillRect/>
                      </a:stretch>
                    </p:blipFill>
                    <p:spPr>
                      <a:xfrm>
                        <a:off x="1195388" y="2355850"/>
                        <a:ext cx="841375" cy="539750"/>
                      </a:xfrm>
                      <a:prstGeom prst="rect">
                        <a:avLst/>
                      </a:prstGeom>
                      <a:noFill/>
                      <a:ln w="38100">
                        <a:noFill/>
                        <a:miter/>
                      </a:ln>
                    </p:spPr>
                  </p:pic>
                </p:oleObj>
              </mc:Fallback>
            </mc:AlternateContent>
          </a:graphicData>
        </a:graphic>
      </p:graphicFrame>
      <p:graphicFrame>
        <p:nvGraphicFramePr>
          <p:cNvPr id="28683" name="Object 10"/>
          <p:cNvGraphicFramePr>
            <a:graphicFrameLocks noChangeAspect="1"/>
          </p:cNvGraphicFramePr>
          <p:nvPr/>
        </p:nvGraphicFramePr>
        <p:xfrm>
          <a:off x="2770188" y="2393950"/>
          <a:ext cx="989012" cy="509588"/>
        </p:xfrm>
        <a:graphic>
          <a:graphicData uri="http://schemas.openxmlformats.org/presentationml/2006/ole">
            <mc:AlternateContent xmlns:mc="http://schemas.openxmlformats.org/markup-compatibility/2006">
              <mc:Choice xmlns:v="urn:schemas-microsoft-com:vml" Requires="v">
                <p:oleObj spid="_x0000_s3130" name="" r:id="rId11" imgW="393700" imgH="203200" progId="Equation.DSMT4">
                  <p:embed/>
                </p:oleObj>
              </mc:Choice>
              <mc:Fallback>
                <p:oleObj name="" r:id="rId11" imgW="393700" imgH="203200" progId="Equation.DSMT4">
                  <p:embed/>
                  <p:pic>
                    <p:nvPicPr>
                      <p:cNvPr id="0" name="图片 3129"/>
                      <p:cNvPicPr/>
                      <p:nvPr/>
                    </p:nvPicPr>
                    <p:blipFill>
                      <a:blip r:embed="rId12"/>
                      <a:stretch>
                        <a:fillRect/>
                      </a:stretch>
                    </p:blipFill>
                    <p:spPr>
                      <a:xfrm>
                        <a:off x="2770188" y="2393950"/>
                        <a:ext cx="989012" cy="509588"/>
                      </a:xfrm>
                      <a:prstGeom prst="rect">
                        <a:avLst/>
                      </a:prstGeom>
                      <a:noFill/>
                      <a:ln w="38100">
                        <a:noFill/>
                        <a:miter/>
                      </a:ln>
                    </p:spPr>
                  </p:pic>
                </p:oleObj>
              </mc:Fallback>
            </mc:AlternateContent>
          </a:graphicData>
        </a:graphic>
      </p:graphicFrame>
      <p:sp>
        <p:nvSpPr>
          <p:cNvPr id="28684" name="Line 11"/>
          <p:cNvSpPr/>
          <p:nvPr/>
        </p:nvSpPr>
        <p:spPr>
          <a:xfrm>
            <a:off x="2033588" y="2635250"/>
            <a:ext cx="709612" cy="0"/>
          </a:xfrm>
          <a:prstGeom prst="line">
            <a:avLst/>
          </a:prstGeom>
          <a:ln w="28575" cap="flat" cmpd="sng">
            <a:solidFill>
              <a:schemeClr val="tx1"/>
            </a:solidFill>
            <a:prstDash val="solid"/>
            <a:headEnd type="none" w="med" len="med"/>
            <a:tailEnd type="triangle" w="med" len="med"/>
          </a:ln>
        </p:spPr>
      </p:sp>
      <p:sp>
        <p:nvSpPr>
          <p:cNvPr id="28685" name="Text Box 12"/>
          <p:cNvSpPr txBox="1"/>
          <p:nvPr/>
        </p:nvSpPr>
        <p:spPr>
          <a:xfrm>
            <a:off x="3886200" y="2355850"/>
            <a:ext cx="41132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与连续时间的情况相同。</a:t>
            </a:r>
            <a:endParaRPr lang="zh-CN" altLang="en-US" sz="2800" b="1" dirty="0">
              <a:solidFill>
                <a:srgbClr val="000099"/>
              </a:solidFill>
              <a:ea typeface="楷体_GB2312" pitchFamily="49" charset="-122"/>
            </a:endParaRPr>
          </a:p>
        </p:txBody>
      </p:sp>
      <p:sp>
        <p:nvSpPr>
          <p:cNvPr id="27662" name="Text Box 13"/>
          <p:cNvSpPr txBox="1"/>
          <p:nvPr/>
        </p:nvSpPr>
        <p:spPr>
          <a:xfrm>
            <a:off x="762000" y="3225800"/>
            <a:ext cx="20383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latin typeface="Times New Roman" panose="02020603050405020304" pitchFamily="18" charset="0"/>
                <a:ea typeface="楷体_GB2312" pitchFamily="49" charset="-122"/>
              </a:rPr>
              <a:t>3. </a:t>
            </a:r>
            <a:r>
              <a:rPr lang="zh-CN" altLang="en-US" sz="2800" b="1" dirty="0">
                <a:solidFill>
                  <a:srgbClr val="990033"/>
                </a:solidFill>
                <a:latin typeface="Times New Roman" panose="02020603050405020304" pitchFamily="18" charset="0"/>
                <a:ea typeface="楷体_GB2312" pitchFamily="49" charset="-122"/>
              </a:rPr>
              <a:t>尺度变换</a:t>
            </a:r>
            <a:r>
              <a:rPr lang="zh-CN" altLang="en-US" sz="2400" b="1" dirty="0">
                <a:solidFill>
                  <a:srgbClr val="990033"/>
                </a:solidFill>
                <a:latin typeface="Times New Roman" panose="02020603050405020304" pitchFamily="18" charset="0"/>
                <a:ea typeface="楷体_GB2312" pitchFamily="49" charset="-122"/>
              </a:rPr>
              <a:t> </a:t>
            </a:r>
            <a:endParaRPr lang="zh-CN" altLang="en-US" sz="2400" b="1" dirty="0">
              <a:solidFill>
                <a:srgbClr val="990033"/>
              </a:solidFill>
              <a:latin typeface="Times New Roman" panose="02020603050405020304" pitchFamily="18" charset="0"/>
            </a:endParaRPr>
          </a:p>
        </p:txBody>
      </p:sp>
      <p:graphicFrame>
        <p:nvGraphicFramePr>
          <p:cNvPr id="27663" name="Object 14"/>
          <p:cNvGraphicFramePr>
            <a:graphicFrameLocks noChangeAspect="1"/>
          </p:cNvGraphicFramePr>
          <p:nvPr/>
        </p:nvGraphicFramePr>
        <p:xfrm>
          <a:off x="1189038" y="3846513"/>
          <a:ext cx="760412" cy="554037"/>
        </p:xfrm>
        <a:graphic>
          <a:graphicData uri="http://schemas.openxmlformats.org/presentationml/2006/ole">
            <mc:AlternateContent xmlns:mc="http://schemas.openxmlformats.org/markup-compatibility/2006">
              <mc:Choice xmlns:v="urn:schemas-microsoft-com:vml" Requires="v">
                <p:oleObj spid="_x0000_s3124" name="" r:id="rId13" imgW="279400" imgH="203200" progId="Equation.DSMT4">
                  <p:embed/>
                </p:oleObj>
              </mc:Choice>
              <mc:Fallback>
                <p:oleObj name="" r:id="rId13" imgW="279400" imgH="203200" progId="Equation.DSMT4">
                  <p:embed/>
                  <p:pic>
                    <p:nvPicPr>
                      <p:cNvPr id="0" name="图片 3123"/>
                      <p:cNvPicPr/>
                      <p:nvPr/>
                    </p:nvPicPr>
                    <p:blipFill>
                      <a:blip r:embed="rId2"/>
                      <a:stretch>
                        <a:fillRect/>
                      </a:stretch>
                    </p:blipFill>
                    <p:spPr>
                      <a:xfrm>
                        <a:off x="1189038" y="3846513"/>
                        <a:ext cx="760412" cy="554037"/>
                      </a:xfrm>
                      <a:prstGeom prst="rect">
                        <a:avLst/>
                      </a:prstGeom>
                      <a:noFill/>
                      <a:ln w="38100">
                        <a:noFill/>
                        <a:miter/>
                      </a:ln>
                    </p:spPr>
                  </p:pic>
                </p:oleObj>
              </mc:Fallback>
            </mc:AlternateContent>
          </a:graphicData>
        </a:graphic>
      </p:graphicFrame>
      <p:graphicFrame>
        <p:nvGraphicFramePr>
          <p:cNvPr id="27664" name="Object 15"/>
          <p:cNvGraphicFramePr>
            <a:graphicFrameLocks noChangeAspect="1"/>
          </p:cNvGraphicFramePr>
          <p:nvPr/>
        </p:nvGraphicFramePr>
        <p:xfrm>
          <a:off x="2741613" y="3838575"/>
          <a:ext cx="936625" cy="534988"/>
        </p:xfrm>
        <a:graphic>
          <a:graphicData uri="http://schemas.openxmlformats.org/presentationml/2006/ole">
            <mc:AlternateContent xmlns:mc="http://schemas.openxmlformats.org/markup-compatibility/2006">
              <mc:Choice xmlns:v="urn:schemas-microsoft-com:vml" Requires="v">
                <p:oleObj spid="_x0000_s3125" name="" r:id="rId14" imgW="355600" imgH="203200" progId="Equation.DSMT4">
                  <p:embed/>
                </p:oleObj>
              </mc:Choice>
              <mc:Fallback>
                <p:oleObj name="" r:id="rId14" imgW="355600" imgH="203200" progId="Equation.DSMT4">
                  <p:embed/>
                  <p:pic>
                    <p:nvPicPr>
                      <p:cNvPr id="0" name="图片 3124"/>
                      <p:cNvPicPr/>
                      <p:nvPr/>
                    </p:nvPicPr>
                    <p:blipFill>
                      <a:blip r:embed="rId15"/>
                      <a:stretch>
                        <a:fillRect/>
                      </a:stretch>
                    </p:blipFill>
                    <p:spPr>
                      <a:xfrm>
                        <a:off x="2741613" y="3838575"/>
                        <a:ext cx="936625" cy="534988"/>
                      </a:xfrm>
                      <a:prstGeom prst="rect">
                        <a:avLst/>
                      </a:prstGeom>
                      <a:noFill/>
                      <a:ln w="38100">
                        <a:noFill/>
                        <a:miter/>
                      </a:ln>
                    </p:spPr>
                  </p:pic>
                </p:oleObj>
              </mc:Fallback>
            </mc:AlternateContent>
          </a:graphicData>
        </a:graphic>
      </p:graphicFrame>
      <p:sp>
        <p:nvSpPr>
          <p:cNvPr id="27665" name="Line 16"/>
          <p:cNvSpPr/>
          <p:nvPr/>
        </p:nvSpPr>
        <p:spPr>
          <a:xfrm>
            <a:off x="1949450" y="4125913"/>
            <a:ext cx="792163" cy="0"/>
          </a:xfrm>
          <a:prstGeom prst="line">
            <a:avLst/>
          </a:prstGeom>
          <a:ln w="28575" cap="flat" cmpd="sng">
            <a:solidFill>
              <a:schemeClr val="tx1"/>
            </a:solidFill>
            <a:prstDash val="solid"/>
            <a:headEnd type="none" w="med" len="med"/>
            <a:tailEnd type="triangle" w="med" len="med"/>
          </a:ln>
        </p:spPr>
      </p:sp>
      <p:graphicFrame>
        <p:nvGraphicFramePr>
          <p:cNvPr id="27666" name="Object 17"/>
          <p:cNvGraphicFramePr>
            <a:graphicFrameLocks noChangeAspect="1"/>
          </p:cNvGraphicFramePr>
          <p:nvPr/>
        </p:nvGraphicFramePr>
        <p:xfrm>
          <a:off x="1265238" y="4565650"/>
          <a:ext cx="884237" cy="476250"/>
        </p:xfrm>
        <a:graphic>
          <a:graphicData uri="http://schemas.openxmlformats.org/presentationml/2006/ole">
            <mc:AlternateContent xmlns:mc="http://schemas.openxmlformats.org/markup-compatibility/2006">
              <mc:Choice xmlns:v="urn:schemas-microsoft-com:vml" Requires="v">
                <p:oleObj spid="_x0000_s3131" name="" r:id="rId16" imgW="330200" imgH="177800" progId="Equation.DSMT4">
                  <p:embed/>
                </p:oleObj>
              </mc:Choice>
              <mc:Fallback>
                <p:oleObj name="" r:id="rId16" imgW="330200" imgH="177800" progId="Equation.DSMT4">
                  <p:embed/>
                  <p:pic>
                    <p:nvPicPr>
                      <p:cNvPr id="0" name="图片 3130"/>
                      <p:cNvPicPr/>
                      <p:nvPr/>
                    </p:nvPicPr>
                    <p:blipFill>
                      <a:blip r:embed="rId17"/>
                      <a:stretch>
                        <a:fillRect/>
                      </a:stretch>
                    </p:blipFill>
                    <p:spPr>
                      <a:xfrm>
                        <a:off x="1265238" y="4565650"/>
                        <a:ext cx="884237" cy="476250"/>
                      </a:xfrm>
                      <a:prstGeom prst="rect">
                        <a:avLst/>
                      </a:prstGeom>
                      <a:noFill/>
                      <a:ln w="38100">
                        <a:noFill/>
                        <a:miter/>
                      </a:ln>
                    </p:spPr>
                  </p:pic>
                </p:oleObj>
              </mc:Fallback>
            </mc:AlternateContent>
          </a:graphicData>
        </a:graphic>
      </p:graphicFrame>
      <p:sp>
        <p:nvSpPr>
          <p:cNvPr id="27667" name="Text Box 18"/>
          <p:cNvSpPr txBox="1"/>
          <p:nvPr/>
        </p:nvSpPr>
        <p:spPr>
          <a:xfrm>
            <a:off x="2073275" y="4525963"/>
            <a:ext cx="60833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时</a:t>
            </a: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是将       在时间上压缩</a:t>
            </a:r>
            <a:r>
              <a:rPr lang="en-US" altLang="zh-CN" sz="2800" b="1" dirty="0">
                <a:solidFill>
                  <a:srgbClr val="000099"/>
                </a:solidFill>
                <a:ea typeface="楷体_GB2312" pitchFamily="49" charset="-122"/>
              </a:rPr>
              <a:t>a</a:t>
            </a:r>
            <a:r>
              <a:rPr lang="zh-CN" altLang="en-US" sz="2800" b="1" dirty="0">
                <a:solidFill>
                  <a:srgbClr val="000099"/>
                </a:solidFill>
                <a:ea typeface="楷体_GB2312" pitchFamily="49" charset="-122"/>
              </a:rPr>
              <a:t>倍，</a:t>
            </a:r>
            <a:endParaRPr lang="zh-CN" altLang="en-US" sz="2800" b="1" dirty="0">
              <a:solidFill>
                <a:srgbClr val="000099"/>
              </a:solidFill>
              <a:ea typeface="楷体_GB2312" pitchFamily="49" charset="-122"/>
            </a:endParaRPr>
          </a:p>
        </p:txBody>
      </p:sp>
      <p:graphicFrame>
        <p:nvGraphicFramePr>
          <p:cNvPr id="27668" name="Object 19"/>
          <p:cNvGraphicFramePr>
            <a:graphicFrameLocks noChangeAspect="1"/>
          </p:cNvGraphicFramePr>
          <p:nvPr/>
        </p:nvGraphicFramePr>
        <p:xfrm>
          <a:off x="2714625" y="4548188"/>
          <a:ext cx="936625" cy="534987"/>
        </p:xfrm>
        <a:graphic>
          <a:graphicData uri="http://schemas.openxmlformats.org/presentationml/2006/ole">
            <mc:AlternateContent xmlns:mc="http://schemas.openxmlformats.org/markup-compatibility/2006">
              <mc:Choice xmlns:v="urn:schemas-microsoft-com:vml" Requires="v">
                <p:oleObj spid="_x0000_s3126" name="" r:id="rId18" imgW="355600" imgH="203200" progId="Equation.DSMT4">
                  <p:embed/>
                </p:oleObj>
              </mc:Choice>
              <mc:Fallback>
                <p:oleObj name="" r:id="rId18" imgW="355600" imgH="203200" progId="Equation.DSMT4">
                  <p:embed/>
                  <p:pic>
                    <p:nvPicPr>
                      <p:cNvPr id="0" name="图片 3125"/>
                      <p:cNvPicPr/>
                      <p:nvPr/>
                    </p:nvPicPr>
                    <p:blipFill>
                      <a:blip r:embed="rId15"/>
                      <a:stretch>
                        <a:fillRect/>
                      </a:stretch>
                    </p:blipFill>
                    <p:spPr>
                      <a:xfrm>
                        <a:off x="2714625" y="4548188"/>
                        <a:ext cx="936625" cy="534987"/>
                      </a:xfrm>
                      <a:prstGeom prst="rect">
                        <a:avLst/>
                      </a:prstGeom>
                      <a:noFill/>
                      <a:ln w="38100">
                        <a:noFill/>
                        <a:miter/>
                      </a:ln>
                    </p:spPr>
                  </p:pic>
                </p:oleObj>
              </mc:Fallback>
            </mc:AlternateContent>
          </a:graphicData>
        </a:graphic>
      </p:graphicFrame>
      <p:graphicFrame>
        <p:nvGraphicFramePr>
          <p:cNvPr id="27669" name="Object 20"/>
          <p:cNvGraphicFramePr>
            <a:graphicFrameLocks noChangeAspect="1"/>
          </p:cNvGraphicFramePr>
          <p:nvPr/>
        </p:nvGraphicFramePr>
        <p:xfrm>
          <a:off x="4298950" y="4530725"/>
          <a:ext cx="762000" cy="554038"/>
        </p:xfrm>
        <a:graphic>
          <a:graphicData uri="http://schemas.openxmlformats.org/presentationml/2006/ole">
            <mc:AlternateContent xmlns:mc="http://schemas.openxmlformats.org/markup-compatibility/2006">
              <mc:Choice xmlns:v="urn:schemas-microsoft-com:vml" Requires="v">
                <p:oleObj spid="_x0000_s3127" name="" r:id="rId19" imgW="279400" imgH="203200" progId="Equation.DSMT4">
                  <p:embed/>
                </p:oleObj>
              </mc:Choice>
              <mc:Fallback>
                <p:oleObj name="" r:id="rId19" imgW="279400" imgH="203200" progId="Equation.DSMT4">
                  <p:embed/>
                  <p:pic>
                    <p:nvPicPr>
                      <p:cNvPr id="0" name="图片 3126"/>
                      <p:cNvPicPr/>
                      <p:nvPr/>
                    </p:nvPicPr>
                    <p:blipFill>
                      <a:blip r:embed="rId2"/>
                      <a:stretch>
                        <a:fillRect/>
                      </a:stretch>
                    </p:blipFill>
                    <p:spPr>
                      <a:xfrm>
                        <a:off x="4298950" y="4530725"/>
                        <a:ext cx="762000" cy="554038"/>
                      </a:xfrm>
                      <a:prstGeom prst="rect">
                        <a:avLst/>
                      </a:prstGeom>
                      <a:noFill/>
                      <a:ln w="38100">
                        <a:noFill/>
                        <a:miter/>
                      </a:ln>
                    </p:spPr>
                  </p:pic>
                </p:oleObj>
              </mc:Fallback>
            </mc:AlternateContent>
          </a:graphicData>
        </a:graphic>
      </p:graphicFrame>
      <p:graphicFrame>
        <p:nvGraphicFramePr>
          <p:cNvPr id="27670" name="Object 21"/>
          <p:cNvGraphicFramePr>
            <a:graphicFrameLocks noChangeAspect="1"/>
          </p:cNvGraphicFramePr>
          <p:nvPr/>
        </p:nvGraphicFramePr>
        <p:xfrm>
          <a:off x="1189038" y="5300663"/>
          <a:ext cx="1144587" cy="442912"/>
        </p:xfrm>
        <a:graphic>
          <a:graphicData uri="http://schemas.openxmlformats.org/presentationml/2006/ole">
            <mc:AlternateContent xmlns:mc="http://schemas.openxmlformats.org/markup-compatibility/2006">
              <mc:Choice xmlns:v="urn:schemas-microsoft-com:vml" Requires="v">
                <p:oleObj spid="_x0000_s3134" name="" r:id="rId20" imgW="545465" imgH="177800" progId="Equation.DSMT4">
                  <p:embed/>
                </p:oleObj>
              </mc:Choice>
              <mc:Fallback>
                <p:oleObj name="" r:id="rId20" imgW="545465" imgH="177800" progId="Equation.DSMT4">
                  <p:embed/>
                  <p:pic>
                    <p:nvPicPr>
                      <p:cNvPr id="0" name="图片 3133"/>
                      <p:cNvPicPr/>
                      <p:nvPr/>
                    </p:nvPicPr>
                    <p:blipFill>
                      <a:blip r:embed="rId21"/>
                      <a:stretch>
                        <a:fillRect/>
                      </a:stretch>
                    </p:blipFill>
                    <p:spPr>
                      <a:xfrm>
                        <a:off x="1189038" y="5300663"/>
                        <a:ext cx="1144587" cy="442912"/>
                      </a:xfrm>
                      <a:prstGeom prst="rect">
                        <a:avLst/>
                      </a:prstGeom>
                      <a:noFill/>
                      <a:ln w="38100">
                        <a:noFill/>
                        <a:miter/>
                      </a:ln>
                    </p:spPr>
                  </p:pic>
                </p:oleObj>
              </mc:Fallback>
            </mc:AlternateContent>
          </a:graphicData>
        </a:graphic>
      </p:graphicFrame>
      <p:sp>
        <p:nvSpPr>
          <p:cNvPr id="27671" name="Text Box 22"/>
          <p:cNvSpPr txBox="1"/>
          <p:nvPr/>
        </p:nvSpPr>
        <p:spPr>
          <a:xfrm>
            <a:off x="2354263" y="5264150"/>
            <a:ext cx="62817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时</a:t>
            </a: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是将       在时间上扩展</a:t>
            </a:r>
            <a:r>
              <a:rPr lang="en-US" altLang="zh-CN" sz="2800" b="1" dirty="0">
                <a:solidFill>
                  <a:srgbClr val="000099"/>
                </a:solidFill>
                <a:ea typeface="楷体_GB2312" pitchFamily="49" charset="-122"/>
              </a:rPr>
              <a:t>1/a</a:t>
            </a:r>
            <a:r>
              <a:rPr lang="zh-CN" altLang="en-US" sz="2800" b="1" dirty="0">
                <a:solidFill>
                  <a:srgbClr val="000099"/>
                </a:solidFill>
                <a:ea typeface="楷体_GB2312" pitchFamily="49" charset="-122"/>
              </a:rPr>
              <a:t>倍。</a:t>
            </a:r>
            <a:endParaRPr lang="zh-CN" altLang="en-US" sz="2800" b="1" dirty="0">
              <a:solidFill>
                <a:srgbClr val="000099"/>
              </a:solidFill>
              <a:ea typeface="楷体_GB2312" pitchFamily="49" charset="-122"/>
            </a:endParaRPr>
          </a:p>
        </p:txBody>
      </p:sp>
      <p:graphicFrame>
        <p:nvGraphicFramePr>
          <p:cNvPr id="27672" name="Object 23"/>
          <p:cNvGraphicFramePr>
            <a:graphicFrameLocks noChangeAspect="1"/>
          </p:cNvGraphicFramePr>
          <p:nvPr/>
        </p:nvGraphicFramePr>
        <p:xfrm>
          <a:off x="2886075" y="5253038"/>
          <a:ext cx="936625" cy="534987"/>
        </p:xfrm>
        <a:graphic>
          <a:graphicData uri="http://schemas.openxmlformats.org/presentationml/2006/ole">
            <mc:AlternateContent xmlns:mc="http://schemas.openxmlformats.org/markup-compatibility/2006">
              <mc:Choice xmlns:v="urn:schemas-microsoft-com:vml" Requires="v">
                <p:oleObj spid="_x0000_s3135" name="" r:id="rId22" imgW="355600" imgH="203200" progId="Equation.DSMT4">
                  <p:embed/>
                </p:oleObj>
              </mc:Choice>
              <mc:Fallback>
                <p:oleObj name="" r:id="rId22" imgW="355600" imgH="203200" progId="Equation.DSMT4">
                  <p:embed/>
                  <p:pic>
                    <p:nvPicPr>
                      <p:cNvPr id="0" name="图片 3134"/>
                      <p:cNvPicPr/>
                      <p:nvPr/>
                    </p:nvPicPr>
                    <p:blipFill>
                      <a:blip r:embed="rId15"/>
                      <a:stretch>
                        <a:fillRect/>
                      </a:stretch>
                    </p:blipFill>
                    <p:spPr>
                      <a:xfrm>
                        <a:off x="2886075" y="5253038"/>
                        <a:ext cx="936625" cy="534987"/>
                      </a:xfrm>
                      <a:prstGeom prst="rect">
                        <a:avLst/>
                      </a:prstGeom>
                      <a:noFill/>
                      <a:ln w="38100">
                        <a:noFill/>
                        <a:miter/>
                      </a:ln>
                    </p:spPr>
                  </p:pic>
                </p:oleObj>
              </mc:Fallback>
            </mc:AlternateContent>
          </a:graphicData>
        </a:graphic>
      </p:graphicFrame>
      <p:graphicFrame>
        <p:nvGraphicFramePr>
          <p:cNvPr id="27673" name="Object 24"/>
          <p:cNvGraphicFramePr>
            <a:graphicFrameLocks noChangeAspect="1"/>
          </p:cNvGraphicFramePr>
          <p:nvPr/>
        </p:nvGraphicFramePr>
        <p:xfrm>
          <a:off x="4452938" y="5251450"/>
          <a:ext cx="762000" cy="554038"/>
        </p:xfrm>
        <a:graphic>
          <a:graphicData uri="http://schemas.openxmlformats.org/presentationml/2006/ole">
            <mc:AlternateContent xmlns:mc="http://schemas.openxmlformats.org/markup-compatibility/2006">
              <mc:Choice xmlns:v="urn:schemas-microsoft-com:vml" Requires="v">
                <p:oleObj spid="_x0000_s3136" name="" r:id="rId23" imgW="279400" imgH="203200" progId="Equation.DSMT4">
                  <p:embed/>
                </p:oleObj>
              </mc:Choice>
              <mc:Fallback>
                <p:oleObj name="" r:id="rId23" imgW="279400" imgH="203200" progId="Equation.DSMT4">
                  <p:embed/>
                  <p:pic>
                    <p:nvPicPr>
                      <p:cNvPr id="0" name="图片 3135"/>
                      <p:cNvPicPr/>
                      <p:nvPr/>
                    </p:nvPicPr>
                    <p:blipFill>
                      <a:blip r:embed="rId2"/>
                      <a:stretch>
                        <a:fillRect/>
                      </a:stretch>
                    </p:blipFill>
                    <p:spPr>
                      <a:xfrm>
                        <a:off x="4452938" y="5251450"/>
                        <a:ext cx="762000" cy="554038"/>
                      </a:xfrm>
                      <a:prstGeom prst="rect">
                        <a:avLst/>
                      </a:prstGeom>
                      <a:noFill/>
                      <a:ln w="38100">
                        <a:noFill/>
                        <a:miter/>
                      </a:ln>
                    </p:spPr>
                  </p:pic>
                </p:oleObj>
              </mc:Fallback>
            </mc:AlternateContent>
          </a:graphicData>
        </a:graphic>
      </p:graphicFrame>
      <p:pic>
        <p:nvPicPr>
          <p:cNvPr id="27674" name="Picture 25" descr="FLOW19">
            <a:hlinkClick r:id="rId24" action="ppaction://hlinkfile"/>
          </p:cNvPr>
          <p:cNvPicPr>
            <a:picLocks noChangeAspect="1"/>
          </p:cNvPicPr>
          <p:nvPr/>
        </p:nvPicPr>
        <p:blipFill>
          <a:blip r:embed="rId8"/>
          <a:stretch>
            <a:fillRect/>
          </a:stretch>
        </p:blipFill>
        <p:spPr>
          <a:xfrm>
            <a:off x="755650" y="3908425"/>
            <a:ext cx="381000" cy="381000"/>
          </a:xfrm>
          <a:prstGeom prst="rect">
            <a:avLst/>
          </a:prstGeom>
          <a:noFill/>
          <a:ln w="9525">
            <a:noFill/>
          </a:ln>
        </p:spPr>
      </p:pic>
      <p:sp>
        <p:nvSpPr>
          <p:cNvPr id="27675" name="Text Box 26"/>
          <p:cNvSpPr txBox="1"/>
          <p:nvPr/>
        </p:nvSpPr>
        <p:spPr>
          <a:xfrm>
            <a:off x="1095375" y="6010275"/>
            <a:ext cx="32210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实例： 照片放大。</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additive="base">
                                        <p:cTn id="7" dur="500" fill="hold"/>
                                        <p:tgtEl>
                                          <p:spTgt spid="27650"/>
                                        </p:tgtEl>
                                        <p:attrNameLst>
                                          <p:attrName>ppt_x</p:attrName>
                                        </p:attrNameLst>
                                      </p:cBhvr>
                                      <p:tavLst>
                                        <p:tav tm="0">
                                          <p:val>
                                            <p:strVal val="#ppt_x"/>
                                          </p:val>
                                        </p:tav>
                                        <p:tav tm="100000">
                                          <p:val>
                                            <p:strVal val="#ppt_x"/>
                                          </p:val>
                                        </p:tav>
                                      </p:tavLst>
                                    </p:anim>
                                    <p:anim calcmode="lin" valueType="num">
                                      <p:cBhvr additive="base">
                                        <p:cTn id="8" dur="500" fill="hold"/>
                                        <p:tgtEl>
                                          <p:spTgt spid="276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62"/>
                                        </p:tgtEl>
                                        <p:attrNameLst>
                                          <p:attrName>style.visibility</p:attrName>
                                        </p:attrNameLst>
                                      </p:cBhvr>
                                      <p:to>
                                        <p:strVal val="visible"/>
                                      </p:to>
                                    </p:set>
                                    <p:anim calcmode="lin" valueType="num">
                                      <p:cBhvr additive="base">
                                        <p:cTn id="11" dur="500" fill="hold"/>
                                        <p:tgtEl>
                                          <p:spTgt spid="27662"/>
                                        </p:tgtEl>
                                        <p:attrNameLst>
                                          <p:attrName>ppt_x</p:attrName>
                                        </p:attrNameLst>
                                      </p:cBhvr>
                                      <p:tavLst>
                                        <p:tav tm="0">
                                          <p:val>
                                            <p:strVal val="#ppt_x"/>
                                          </p:val>
                                        </p:tav>
                                        <p:tav tm="100000">
                                          <p:val>
                                            <p:strVal val="#ppt_x"/>
                                          </p:val>
                                        </p:tav>
                                      </p:tavLst>
                                    </p:anim>
                                    <p:anim calcmode="lin" valueType="num">
                                      <p:cBhvr additive="base">
                                        <p:cTn id="12" dur="500" fill="hold"/>
                                        <p:tgtEl>
                                          <p:spTgt spid="2766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63"/>
                                        </p:tgtEl>
                                        <p:attrNameLst>
                                          <p:attrName>style.visibility</p:attrName>
                                        </p:attrNameLst>
                                      </p:cBhvr>
                                      <p:to>
                                        <p:strVal val="visible"/>
                                      </p:to>
                                    </p:set>
                                    <p:anim calcmode="lin" valueType="num">
                                      <p:cBhvr additive="base">
                                        <p:cTn id="15" dur="500" fill="hold"/>
                                        <p:tgtEl>
                                          <p:spTgt spid="27663"/>
                                        </p:tgtEl>
                                        <p:attrNameLst>
                                          <p:attrName>ppt_x</p:attrName>
                                        </p:attrNameLst>
                                      </p:cBhvr>
                                      <p:tavLst>
                                        <p:tav tm="0">
                                          <p:val>
                                            <p:strVal val="#ppt_x"/>
                                          </p:val>
                                        </p:tav>
                                        <p:tav tm="100000">
                                          <p:val>
                                            <p:strVal val="#ppt_x"/>
                                          </p:val>
                                        </p:tav>
                                      </p:tavLst>
                                    </p:anim>
                                    <p:anim calcmode="lin" valueType="num">
                                      <p:cBhvr additive="base">
                                        <p:cTn id="16" dur="500" fill="hold"/>
                                        <p:tgtEl>
                                          <p:spTgt spid="2766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64"/>
                                        </p:tgtEl>
                                        <p:attrNameLst>
                                          <p:attrName>style.visibility</p:attrName>
                                        </p:attrNameLst>
                                      </p:cBhvr>
                                      <p:to>
                                        <p:strVal val="visible"/>
                                      </p:to>
                                    </p:set>
                                    <p:anim calcmode="lin" valueType="num">
                                      <p:cBhvr additive="base">
                                        <p:cTn id="19" dur="500" fill="hold"/>
                                        <p:tgtEl>
                                          <p:spTgt spid="27664"/>
                                        </p:tgtEl>
                                        <p:attrNameLst>
                                          <p:attrName>ppt_x</p:attrName>
                                        </p:attrNameLst>
                                      </p:cBhvr>
                                      <p:tavLst>
                                        <p:tav tm="0">
                                          <p:val>
                                            <p:strVal val="#ppt_x"/>
                                          </p:val>
                                        </p:tav>
                                        <p:tav tm="100000">
                                          <p:val>
                                            <p:strVal val="#ppt_x"/>
                                          </p:val>
                                        </p:tav>
                                      </p:tavLst>
                                    </p:anim>
                                    <p:anim calcmode="lin" valueType="num">
                                      <p:cBhvr additive="base">
                                        <p:cTn id="20" dur="500" fill="hold"/>
                                        <p:tgtEl>
                                          <p:spTgt spid="2766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65"/>
                                        </p:tgtEl>
                                        <p:attrNameLst>
                                          <p:attrName>style.visibility</p:attrName>
                                        </p:attrNameLst>
                                      </p:cBhvr>
                                      <p:to>
                                        <p:strVal val="visible"/>
                                      </p:to>
                                    </p:set>
                                    <p:anim calcmode="lin" valueType="num">
                                      <p:cBhvr additive="base">
                                        <p:cTn id="23" dur="500" fill="hold"/>
                                        <p:tgtEl>
                                          <p:spTgt spid="27665"/>
                                        </p:tgtEl>
                                        <p:attrNameLst>
                                          <p:attrName>ppt_x</p:attrName>
                                        </p:attrNameLst>
                                      </p:cBhvr>
                                      <p:tavLst>
                                        <p:tav tm="0">
                                          <p:val>
                                            <p:strVal val="#ppt_x"/>
                                          </p:val>
                                        </p:tav>
                                        <p:tav tm="100000">
                                          <p:val>
                                            <p:strVal val="#ppt_x"/>
                                          </p:val>
                                        </p:tav>
                                      </p:tavLst>
                                    </p:anim>
                                    <p:anim calcmode="lin" valueType="num">
                                      <p:cBhvr additive="base">
                                        <p:cTn id="24" dur="500" fill="hold"/>
                                        <p:tgtEl>
                                          <p:spTgt spid="2766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66"/>
                                        </p:tgtEl>
                                        <p:attrNameLst>
                                          <p:attrName>style.visibility</p:attrName>
                                        </p:attrNameLst>
                                      </p:cBhvr>
                                      <p:to>
                                        <p:strVal val="visible"/>
                                      </p:to>
                                    </p:set>
                                    <p:anim calcmode="lin" valueType="num">
                                      <p:cBhvr additive="base">
                                        <p:cTn id="27" dur="500" fill="hold"/>
                                        <p:tgtEl>
                                          <p:spTgt spid="27666"/>
                                        </p:tgtEl>
                                        <p:attrNameLst>
                                          <p:attrName>ppt_x</p:attrName>
                                        </p:attrNameLst>
                                      </p:cBhvr>
                                      <p:tavLst>
                                        <p:tav tm="0">
                                          <p:val>
                                            <p:strVal val="#ppt_x"/>
                                          </p:val>
                                        </p:tav>
                                        <p:tav tm="100000">
                                          <p:val>
                                            <p:strVal val="#ppt_x"/>
                                          </p:val>
                                        </p:tav>
                                      </p:tavLst>
                                    </p:anim>
                                    <p:anim calcmode="lin" valueType="num">
                                      <p:cBhvr additive="base">
                                        <p:cTn id="28" dur="500" fill="hold"/>
                                        <p:tgtEl>
                                          <p:spTgt spid="2766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667"/>
                                        </p:tgtEl>
                                        <p:attrNameLst>
                                          <p:attrName>style.visibility</p:attrName>
                                        </p:attrNameLst>
                                      </p:cBhvr>
                                      <p:to>
                                        <p:strVal val="visible"/>
                                      </p:to>
                                    </p:set>
                                    <p:anim calcmode="lin" valueType="num">
                                      <p:cBhvr additive="base">
                                        <p:cTn id="31" dur="500" fill="hold"/>
                                        <p:tgtEl>
                                          <p:spTgt spid="27667"/>
                                        </p:tgtEl>
                                        <p:attrNameLst>
                                          <p:attrName>ppt_x</p:attrName>
                                        </p:attrNameLst>
                                      </p:cBhvr>
                                      <p:tavLst>
                                        <p:tav tm="0">
                                          <p:val>
                                            <p:strVal val="#ppt_x"/>
                                          </p:val>
                                        </p:tav>
                                        <p:tav tm="100000">
                                          <p:val>
                                            <p:strVal val="#ppt_x"/>
                                          </p:val>
                                        </p:tav>
                                      </p:tavLst>
                                    </p:anim>
                                    <p:anim calcmode="lin" valueType="num">
                                      <p:cBhvr additive="base">
                                        <p:cTn id="32" dur="500" fill="hold"/>
                                        <p:tgtEl>
                                          <p:spTgt spid="2766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668"/>
                                        </p:tgtEl>
                                        <p:attrNameLst>
                                          <p:attrName>style.visibility</p:attrName>
                                        </p:attrNameLst>
                                      </p:cBhvr>
                                      <p:to>
                                        <p:strVal val="visible"/>
                                      </p:to>
                                    </p:set>
                                    <p:anim calcmode="lin" valueType="num">
                                      <p:cBhvr additive="base">
                                        <p:cTn id="35" dur="500" fill="hold"/>
                                        <p:tgtEl>
                                          <p:spTgt spid="27668"/>
                                        </p:tgtEl>
                                        <p:attrNameLst>
                                          <p:attrName>ppt_x</p:attrName>
                                        </p:attrNameLst>
                                      </p:cBhvr>
                                      <p:tavLst>
                                        <p:tav tm="0">
                                          <p:val>
                                            <p:strVal val="#ppt_x"/>
                                          </p:val>
                                        </p:tav>
                                        <p:tav tm="100000">
                                          <p:val>
                                            <p:strVal val="#ppt_x"/>
                                          </p:val>
                                        </p:tav>
                                      </p:tavLst>
                                    </p:anim>
                                    <p:anim calcmode="lin" valueType="num">
                                      <p:cBhvr additive="base">
                                        <p:cTn id="36" dur="500" fill="hold"/>
                                        <p:tgtEl>
                                          <p:spTgt spid="2766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669"/>
                                        </p:tgtEl>
                                        <p:attrNameLst>
                                          <p:attrName>style.visibility</p:attrName>
                                        </p:attrNameLst>
                                      </p:cBhvr>
                                      <p:to>
                                        <p:strVal val="visible"/>
                                      </p:to>
                                    </p:set>
                                    <p:anim calcmode="lin" valueType="num">
                                      <p:cBhvr additive="base">
                                        <p:cTn id="39" dur="500" fill="hold"/>
                                        <p:tgtEl>
                                          <p:spTgt spid="27669"/>
                                        </p:tgtEl>
                                        <p:attrNameLst>
                                          <p:attrName>ppt_x</p:attrName>
                                        </p:attrNameLst>
                                      </p:cBhvr>
                                      <p:tavLst>
                                        <p:tav tm="0">
                                          <p:val>
                                            <p:strVal val="#ppt_x"/>
                                          </p:val>
                                        </p:tav>
                                        <p:tav tm="100000">
                                          <p:val>
                                            <p:strVal val="#ppt_x"/>
                                          </p:val>
                                        </p:tav>
                                      </p:tavLst>
                                    </p:anim>
                                    <p:anim calcmode="lin" valueType="num">
                                      <p:cBhvr additive="base">
                                        <p:cTn id="40" dur="500" fill="hold"/>
                                        <p:tgtEl>
                                          <p:spTgt spid="2766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670"/>
                                        </p:tgtEl>
                                        <p:attrNameLst>
                                          <p:attrName>style.visibility</p:attrName>
                                        </p:attrNameLst>
                                      </p:cBhvr>
                                      <p:to>
                                        <p:strVal val="visible"/>
                                      </p:to>
                                    </p:set>
                                    <p:anim calcmode="lin" valueType="num">
                                      <p:cBhvr additive="base">
                                        <p:cTn id="43" dur="500" fill="hold"/>
                                        <p:tgtEl>
                                          <p:spTgt spid="27670"/>
                                        </p:tgtEl>
                                        <p:attrNameLst>
                                          <p:attrName>ppt_x</p:attrName>
                                        </p:attrNameLst>
                                      </p:cBhvr>
                                      <p:tavLst>
                                        <p:tav tm="0">
                                          <p:val>
                                            <p:strVal val="#ppt_x"/>
                                          </p:val>
                                        </p:tav>
                                        <p:tav tm="100000">
                                          <p:val>
                                            <p:strVal val="#ppt_x"/>
                                          </p:val>
                                        </p:tav>
                                      </p:tavLst>
                                    </p:anim>
                                    <p:anim calcmode="lin" valueType="num">
                                      <p:cBhvr additive="base">
                                        <p:cTn id="44" dur="500" fill="hold"/>
                                        <p:tgtEl>
                                          <p:spTgt spid="2767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7671"/>
                                        </p:tgtEl>
                                        <p:attrNameLst>
                                          <p:attrName>style.visibility</p:attrName>
                                        </p:attrNameLst>
                                      </p:cBhvr>
                                      <p:to>
                                        <p:strVal val="visible"/>
                                      </p:to>
                                    </p:set>
                                    <p:anim calcmode="lin" valueType="num">
                                      <p:cBhvr additive="base">
                                        <p:cTn id="47" dur="500" fill="hold"/>
                                        <p:tgtEl>
                                          <p:spTgt spid="27671"/>
                                        </p:tgtEl>
                                        <p:attrNameLst>
                                          <p:attrName>ppt_x</p:attrName>
                                        </p:attrNameLst>
                                      </p:cBhvr>
                                      <p:tavLst>
                                        <p:tav tm="0">
                                          <p:val>
                                            <p:strVal val="#ppt_x"/>
                                          </p:val>
                                        </p:tav>
                                        <p:tav tm="100000">
                                          <p:val>
                                            <p:strVal val="#ppt_x"/>
                                          </p:val>
                                        </p:tav>
                                      </p:tavLst>
                                    </p:anim>
                                    <p:anim calcmode="lin" valueType="num">
                                      <p:cBhvr additive="base">
                                        <p:cTn id="48" dur="500" fill="hold"/>
                                        <p:tgtEl>
                                          <p:spTgt spid="2767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7672"/>
                                        </p:tgtEl>
                                        <p:attrNameLst>
                                          <p:attrName>style.visibility</p:attrName>
                                        </p:attrNameLst>
                                      </p:cBhvr>
                                      <p:to>
                                        <p:strVal val="visible"/>
                                      </p:to>
                                    </p:set>
                                    <p:anim calcmode="lin" valueType="num">
                                      <p:cBhvr additive="base">
                                        <p:cTn id="51" dur="500" fill="hold"/>
                                        <p:tgtEl>
                                          <p:spTgt spid="27672"/>
                                        </p:tgtEl>
                                        <p:attrNameLst>
                                          <p:attrName>ppt_x</p:attrName>
                                        </p:attrNameLst>
                                      </p:cBhvr>
                                      <p:tavLst>
                                        <p:tav tm="0">
                                          <p:val>
                                            <p:strVal val="#ppt_x"/>
                                          </p:val>
                                        </p:tav>
                                        <p:tav tm="100000">
                                          <p:val>
                                            <p:strVal val="#ppt_x"/>
                                          </p:val>
                                        </p:tav>
                                      </p:tavLst>
                                    </p:anim>
                                    <p:anim calcmode="lin" valueType="num">
                                      <p:cBhvr additive="base">
                                        <p:cTn id="52" dur="500" fill="hold"/>
                                        <p:tgtEl>
                                          <p:spTgt spid="27672"/>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7673"/>
                                        </p:tgtEl>
                                        <p:attrNameLst>
                                          <p:attrName>style.visibility</p:attrName>
                                        </p:attrNameLst>
                                      </p:cBhvr>
                                      <p:to>
                                        <p:strVal val="visible"/>
                                      </p:to>
                                    </p:set>
                                    <p:anim calcmode="lin" valueType="num">
                                      <p:cBhvr additive="base">
                                        <p:cTn id="55" dur="500" fill="hold"/>
                                        <p:tgtEl>
                                          <p:spTgt spid="27673"/>
                                        </p:tgtEl>
                                        <p:attrNameLst>
                                          <p:attrName>ppt_x</p:attrName>
                                        </p:attrNameLst>
                                      </p:cBhvr>
                                      <p:tavLst>
                                        <p:tav tm="0">
                                          <p:val>
                                            <p:strVal val="#ppt_x"/>
                                          </p:val>
                                        </p:tav>
                                        <p:tav tm="100000">
                                          <p:val>
                                            <p:strVal val="#ppt_x"/>
                                          </p:val>
                                        </p:tav>
                                      </p:tavLst>
                                    </p:anim>
                                    <p:anim calcmode="lin" valueType="num">
                                      <p:cBhvr additive="base">
                                        <p:cTn id="56" dur="500" fill="hold"/>
                                        <p:tgtEl>
                                          <p:spTgt spid="27673"/>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7674"/>
                                        </p:tgtEl>
                                        <p:attrNameLst>
                                          <p:attrName>style.visibility</p:attrName>
                                        </p:attrNameLst>
                                      </p:cBhvr>
                                      <p:to>
                                        <p:strVal val="visible"/>
                                      </p:to>
                                    </p:set>
                                    <p:anim calcmode="lin" valueType="num">
                                      <p:cBhvr additive="base">
                                        <p:cTn id="59" dur="500" fill="hold"/>
                                        <p:tgtEl>
                                          <p:spTgt spid="27674"/>
                                        </p:tgtEl>
                                        <p:attrNameLst>
                                          <p:attrName>ppt_x</p:attrName>
                                        </p:attrNameLst>
                                      </p:cBhvr>
                                      <p:tavLst>
                                        <p:tav tm="0">
                                          <p:val>
                                            <p:strVal val="#ppt_x"/>
                                          </p:val>
                                        </p:tav>
                                        <p:tav tm="100000">
                                          <p:val>
                                            <p:strVal val="#ppt_x"/>
                                          </p:val>
                                        </p:tav>
                                      </p:tavLst>
                                    </p:anim>
                                    <p:anim calcmode="lin" valueType="num">
                                      <p:cBhvr additive="base">
                                        <p:cTn id="60" dur="500" fill="hold"/>
                                        <p:tgtEl>
                                          <p:spTgt spid="2767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7675"/>
                                        </p:tgtEl>
                                        <p:attrNameLst>
                                          <p:attrName>style.visibility</p:attrName>
                                        </p:attrNameLst>
                                      </p:cBhvr>
                                      <p:to>
                                        <p:strVal val="visible"/>
                                      </p:to>
                                    </p:set>
                                    <p:anim calcmode="lin" valueType="num">
                                      <p:cBhvr additive="base">
                                        <p:cTn id="63" dur="500" fill="hold"/>
                                        <p:tgtEl>
                                          <p:spTgt spid="27675"/>
                                        </p:tgtEl>
                                        <p:attrNameLst>
                                          <p:attrName>ppt_x</p:attrName>
                                        </p:attrNameLst>
                                      </p:cBhvr>
                                      <p:tavLst>
                                        <p:tav tm="0">
                                          <p:val>
                                            <p:strVal val="#ppt_x"/>
                                          </p:val>
                                        </p:tav>
                                        <p:tav tm="100000">
                                          <p:val>
                                            <p:strVal val="#ppt_x"/>
                                          </p:val>
                                        </p:tav>
                                      </p:tavLst>
                                    </p:anim>
                                    <p:anim calcmode="lin" valueType="num">
                                      <p:cBhvr additive="base">
                                        <p:cTn id="64" dur="500" fill="hold"/>
                                        <p:tgtEl>
                                          <p:spTgt spid="27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62" grpId="0"/>
      <p:bldP spid="27667" grpId="0"/>
      <p:bldP spid="27671" grpId="0"/>
      <p:bldP spid="2767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29699" name="Text Box 2"/>
          <p:cNvSpPr txBox="1"/>
          <p:nvPr/>
        </p:nvSpPr>
        <p:spPr>
          <a:xfrm>
            <a:off x="762000" y="476250"/>
            <a:ext cx="79248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20000"/>
              </a:lnSpc>
              <a:spcBef>
                <a:spcPct val="0"/>
              </a:spcBef>
              <a:buNone/>
            </a:pPr>
            <a:r>
              <a:rPr lang="en-US" altLang="zh-CN" sz="2800" b="1" dirty="0">
                <a:ea typeface="楷体_GB2312" pitchFamily="49" charset="-122"/>
              </a:rPr>
              <a:t>    </a:t>
            </a:r>
            <a:r>
              <a:rPr lang="zh-CN" altLang="en-US" sz="2800" b="1" dirty="0">
                <a:ea typeface="楷体_GB2312" pitchFamily="49" charset="-122"/>
              </a:rPr>
              <a:t>由于离散时间信号的自变量只能取整数值，</a:t>
            </a:r>
            <a:r>
              <a:rPr lang="zh-CN" altLang="en-US" sz="2800" b="1" dirty="0">
                <a:solidFill>
                  <a:srgbClr val="990033"/>
                </a:solidFill>
                <a:ea typeface="楷体_GB2312" pitchFamily="49" charset="-122"/>
              </a:rPr>
              <a:t>因而尺度变换只对连续时间信号而言。</a:t>
            </a:r>
            <a:endParaRPr lang="zh-CN" altLang="en-US" sz="2800" b="1" dirty="0">
              <a:ea typeface="楷体_GB2312" pitchFamily="49" charset="-122"/>
            </a:endParaRPr>
          </a:p>
        </p:txBody>
      </p:sp>
      <p:graphicFrame>
        <p:nvGraphicFramePr>
          <p:cNvPr id="29700" name="Object 3"/>
          <p:cNvGraphicFramePr>
            <a:graphicFrameLocks noChangeAspect="1"/>
          </p:cNvGraphicFramePr>
          <p:nvPr/>
        </p:nvGraphicFramePr>
        <p:xfrm>
          <a:off x="2286000" y="1808163"/>
          <a:ext cx="835025" cy="534987"/>
        </p:xfrm>
        <a:graphic>
          <a:graphicData uri="http://schemas.openxmlformats.org/presentationml/2006/ole">
            <mc:AlternateContent xmlns:mc="http://schemas.openxmlformats.org/markup-compatibility/2006">
              <mc:Choice xmlns:v="urn:schemas-microsoft-com:vml" Requires="v">
                <p:oleObj spid="_x0000_s3138" name="" r:id="rId1" imgW="317500" imgH="203200" progId="Equation.DSMT4">
                  <p:embed/>
                </p:oleObj>
              </mc:Choice>
              <mc:Fallback>
                <p:oleObj name="" r:id="rId1" imgW="317500" imgH="203200" progId="Equation.DSMT4">
                  <p:embed/>
                  <p:pic>
                    <p:nvPicPr>
                      <p:cNvPr id="0" name="图片 3137"/>
                      <p:cNvPicPr/>
                      <p:nvPr/>
                    </p:nvPicPr>
                    <p:blipFill>
                      <a:blip r:embed="rId2"/>
                      <a:stretch>
                        <a:fillRect/>
                      </a:stretch>
                    </p:blipFill>
                    <p:spPr>
                      <a:xfrm>
                        <a:off x="2286000" y="1808163"/>
                        <a:ext cx="835025" cy="534987"/>
                      </a:xfrm>
                      <a:prstGeom prst="rect">
                        <a:avLst/>
                      </a:prstGeom>
                      <a:noFill/>
                      <a:ln w="38100">
                        <a:noFill/>
                        <a:miter/>
                      </a:ln>
                    </p:spPr>
                  </p:pic>
                </p:oleObj>
              </mc:Fallback>
            </mc:AlternateContent>
          </a:graphicData>
        </a:graphic>
      </p:graphicFrame>
      <p:graphicFrame>
        <p:nvGraphicFramePr>
          <p:cNvPr id="29701" name="Object 4"/>
          <p:cNvGraphicFramePr>
            <a:graphicFrameLocks noChangeAspect="1"/>
          </p:cNvGraphicFramePr>
          <p:nvPr/>
        </p:nvGraphicFramePr>
        <p:xfrm>
          <a:off x="4086225" y="1808163"/>
          <a:ext cx="1003300" cy="519112"/>
        </p:xfrm>
        <a:graphic>
          <a:graphicData uri="http://schemas.openxmlformats.org/presentationml/2006/ole">
            <mc:AlternateContent xmlns:mc="http://schemas.openxmlformats.org/markup-compatibility/2006">
              <mc:Choice xmlns:v="urn:schemas-microsoft-com:vml" Requires="v">
                <p:oleObj spid="_x0000_s3137" name="" r:id="rId3" imgW="393700" imgH="203200" progId="Equation.DSMT4">
                  <p:embed/>
                </p:oleObj>
              </mc:Choice>
              <mc:Fallback>
                <p:oleObj name="" r:id="rId3" imgW="393700" imgH="203200" progId="Equation.DSMT4">
                  <p:embed/>
                  <p:pic>
                    <p:nvPicPr>
                      <p:cNvPr id="0" name="图片 3136"/>
                      <p:cNvPicPr/>
                      <p:nvPr/>
                    </p:nvPicPr>
                    <p:blipFill>
                      <a:blip r:embed="rId4"/>
                      <a:stretch>
                        <a:fillRect/>
                      </a:stretch>
                    </p:blipFill>
                    <p:spPr>
                      <a:xfrm>
                        <a:off x="4086225" y="1808163"/>
                        <a:ext cx="1003300" cy="519112"/>
                      </a:xfrm>
                      <a:prstGeom prst="rect">
                        <a:avLst/>
                      </a:prstGeom>
                      <a:noFill/>
                      <a:ln w="38100">
                        <a:noFill/>
                        <a:miter/>
                      </a:ln>
                    </p:spPr>
                  </p:pic>
                </p:oleObj>
              </mc:Fallback>
            </mc:AlternateContent>
          </a:graphicData>
        </a:graphic>
      </p:graphicFrame>
      <p:sp>
        <p:nvSpPr>
          <p:cNvPr id="29702" name="Line 5"/>
          <p:cNvSpPr/>
          <p:nvPr/>
        </p:nvSpPr>
        <p:spPr>
          <a:xfrm>
            <a:off x="3149600" y="2095500"/>
            <a:ext cx="865188" cy="0"/>
          </a:xfrm>
          <a:prstGeom prst="line">
            <a:avLst/>
          </a:prstGeom>
          <a:ln w="28575" cap="flat" cmpd="sng">
            <a:solidFill>
              <a:schemeClr val="tx1"/>
            </a:solidFill>
            <a:prstDash val="solid"/>
            <a:headEnd type="none" w="med" len="med"/>
            <a:tailEnd type="triangle" w="med" len="med"/>
          </a:ln>
        </p:spPr>
      </p:sp>
      <p:grpSp>
        <p:nvGrpSpPr>
          <p:cNvPr id="29703" name="Group 6"/>
          <p:cNvGrpSpPr/>
          <p:nvPr/>
        </p:nvGrpSpPr>
        <p:grpSpPr>
          <a:xfrm>
            <a:off x="1116013" y="2476500"/>
            <a:ext cx="3311525" cy="2435225"/>
            <a:chOff x="766" y="2322"/>
            <a:chExt cx="2086" cy="1534"/>
          </a:xfrm>
        </p:grpSpPr>
        <p:sp>
          <p:nvSpPr>
            <p:cNvPr id="29724" name="Line 7"/>
            <p:cNvSpPr/>
            <p:nvPr/>
          </p:nvSpPr>
          <p:spPr>
            <a:xfrm>
              <a:off x="766" y="3493"/>
              <a:ext cx="2086" cy="0"/>
            </a:xfrm>
            <a:prstGeom prst="line">
              <a:avLst/>
            </a:prstGeom>
            <a:ln w="9525" cap="flat" cmpd="sng">
              <a:solidFill>
                <a:schemeClr val="tx1"/>
              </a:solidFill>
              <a:prstDash val="solid"/>
              <a:headEnd type="none" w="med" len="med"/>
              <a:tailEnd type="triangle" w="med" len="med"/>
            </a:ln>
          </p:spPr>
        </p:sp>
        <p:sp>
          <p:nvSpPr>
            <p:cNvPr id="29725" name="Line 8"/>
            <p:cNvSpPr/>
            <p:nvPr/>
          </p:nvSpPr>
          <p:spPr>
            <a:xfrm flipV="1">
              <a:off x="992" y="2496"/>
              <a:ext cx="0" cy="1360"/>
            </a:xfrm>
            <a:prstGeom prst="line">
              <a:avLst/>
            </a:prstGeom>
            <a:ln w="9525" cap="flat" cmpd="sng">
              <a:solidFill>
                <a:schemeClr val="tx1"/>
              </a:solidFill>
              <a:prstDash val="solid"/>
              <a:headEnd type="none" w="med" len="med"/>
              <a:tailEnd type="triangle" w="med" len="med"/>
            </a:ln>
          </p:spPr>
        </p:sp>
        <p:sp>
          <p:nvSpPr>
            <p:cNvPr id="29726" name="Line 9"/>
            <p:cNvSpPr/>
            <p:nvPr/>
          </p:nvSpPr>
          <p:spPr>
            <a:xfrm flipV="1">
              <a:off x="992" y="2994"/>
              <a:ext cx="0" cy="499"/>
            </a:xfrm>
            <a:prstGeom prst="line">
              <a:avLst/>
            </a:prstGeom>
            <a:ln w="28575" cap="flat" cmpd="sng">
              <a:solidFill>
                <a:srgbClr val="000099"/>
              </a:solidFill>
              <a:prstDash val="solid"/>
              <a:headEnd type="none" w="med" len="med"/>
              <a:tailEnd type="oval" w="med" len="med"/>
            </a:ln>
          </p:spPr>
        </p:sp>
        <p:sp>
          <p:nvSpPr>
            <p:cNvPr id="29727" name="Line 10"/>
            <p:cNvSpPr/>
            <p:nvPr/>
          </p:nvSpPr>
          <p:spPr>
            <a:xfrm flipV="1">
              <a:off x="1219" y="3221"/>
              <a:ext cx="0" cy="272"/>
            </a:xfrm>
            <a:prstGeom prst="line">
              <a:avLst/>
            </a:prstGeom>
            <a:ln w="28575" cap="flat" cmpd="sng">
              <a:solidFill>
                <a:schemeClr val="tx1"/>
              </a:solidFill>
              <a:prstDash val="solid"/>
              <a:headEnd type="none" w="med" len="med"/>
              <a:tailEnd type="oval" w="med" len="med"/>
            </a:ln>
          </p:spPr>
        </p:sp>
        <p:sp>
          <p:nvSpPr>
            <p:cNvPr id="29728" name="Line 11"/>
            <p:cNvSpPr/>
            <p:nvPr/>
          </p:nvSpPr>
          <p:spPr>
            <a:xfrm flipV="1">
              <a:off x="1446" y="3448"/>
              <a:ext cx="0" cy="45"/>
            </a:xfrm>
            <a:prstGeom prst="line">
              <a:avLst/>
            </a:prstGeom>
            <a:ln w="28575" cap="flat" cmpd="sng">
              <a:solidFill>
                <a:srgbClr val="000099"/>
              </a:solidFill>
              <a:prstDash val="solid"/>
              <a:headEnd type="none" w="med" len="med"/>
              <a:tailEnd type="oval" w="med" len="med"/>
            </a:ln>
          </p:spPr>
        </p:sp>
        <p:sp>
          <p:nvSpPr>
            <p:cNvPr id="29729" name="Line 12"/>
            <p:cNvSpPr/>
            <p:nvPr/>
          </p:nvSpPr>
          <p:spPr>
            <a:xfrm flipV="1">
              <a:off x="1673" y="3221"/>
              <a:ext cx="0" cy="273"/>
            </a:xfrm>
            <a:prstGeom prst="line">
              <a:avLst/>
            </a:prstGeom>
            <a:ln w="28575" cap="flat" cmpd="sng">
              <a:solidFill>
                <a:schemeClr val="tx1"/>
              </a:solidFill>
              <a:prstDash val="solid"/>
              <a:headEnd type="none" w="med" len="med"/>
              <a:tailEnd type="oval" w="med" len="med"/>
            </a:ln>
          </p:spPr>
        </p:sp>
        <p:sp>
          <p:nvSpPr>
            <p:cNvPr id="29730" name="Line 13"/>
            <p:cNvSpPr/>
            <p:nvPr/>
          </p:nvSpPr>
          <p:spPr>
            <a:xfrm flipV="1">
              <a:off x="1900" y="2994"/>
              <a:ext cx="0" cy="499"/>
            </a:xfrm>
            <a:prstGeom prst="line">
              <a:avLst/>
            </a:prstGeom>
            <a:ln w="28575" cap="flat" cmpd="sng">
              <a:solidFill>
                <a:srgbClr val="000099"/>
              </a:solidFill>
              <a:prstDash val="solid"/>
              <a:headEnd type="none" w="med" len="med"/>
              <a:tailEnd type="oval" w="med" len="med"/>
            </a:ln>
          </p:spPr>
        </p:sp>
        <p:sp>
          <p:nvSpPr>
            <p:cNvPr id="29731" name="Line 14"/>
            <p:cNvSpPr/>
            <p:nvPr/>
          </p:nvSpPr>
          <p:spPr>
            <a:xfrm flipV="1">
              <a:off x="2126" y="2722"/>
              <a:ext cx="0" cy="771"/>
            </a:xfrm>
            <a:prstGeom prst="line">
              <a:avLst/>
            </a:prstGeom>
            <a:ln w="28575" cap="flat" cmpd="sng">
              <a:solidFill>
                <a:schemeClr val="tx1"/>
              </a:solidFill>
              <a:prstDash val="solid"/>
              <a:headEnd type="none" w="med" len="med"/>
              <a:tailEnd type="oval" w="med" len="med"/>
            </a:ln>
          </p:spPr>
        </p:sp>
        <p:sp>
          <p:nvSpPr>
            <p:cNvPr id="29732" name="Line 15"/>
            <p:cNvSpPr/>
            <p:nvPr/>
          </p:nvSpPr>
          <p:spPr>
            <a:xfrm flipV="1">
              <a:off x="2353" y="2994"/>
              <a:ext cx="0" cy="499"/>
            </a:xfrm>
            <a:prstGeom prst="line">
              <a:avLst/>
            </a:prstGeom>
            <a:ln w="28575" cap="flat" cmpd="sng">
              <a:solidFill>
                <a:srgbClr val="000099"/>
              </a:solidFill>
              <a:prstDash val="solid"/>
              <a:headEnd type="none" w="med" len="med"/>
              <a:tailEnd type="oval" w="med" len="med"/>
            </a:ln>
          </p:spPr>
        </p:sp>
        <p:sp>
          <p:nvSpPr>
            <p:cNvPr id="29733" name="Text Box 16"/>
            <p:cNvSpPr txBox="1"/>
            <p:nvPr/>
          </p:nvSpPr>
          <p:spPr>
            <a:xfrm>
              <a:off x="811" y="344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0</a:t>
              </a:r>
              <a:endParaRPr lang="en-US" altLang="zh-CN" sz="2400" b="1" dirty="0">
                <a:latin typeface="宋体" panose="02010600030101010101" pitchFamily="2" charset="-122"/>
              </a:endParaRPr>
            </a:p>
          </p:txBody>
        </p:sp>
        <p:sp>
          <p:nvSpPr>
            <p:cNvPr id="29734" name="Text Box 17"/>
            <p:cNvSpPr txBox="1"/>
            <p:nvPr/>
          </p:nvSpPr>
          <p:spPr>
            <a:xfrm>
              <a:off x="1083" y="344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1</a:t>
              </a:r>
              <a:endParaRPr lang="en-US" altLang="zh-CN" sz="2400" b="1" dirty="0">
                <a:latin typeface="宋体" panose="02010600030101010101" pitchFamily="2" charset="-122"/>
              </a:endParaRPr>
            </a:p>
          </p:txBody>
        </p:sp>
        <p:sp>
          <p:nvSpPr>
            <p:cNvPr id="29735" name="Text Box 18"/>
            <p:cNvSpPr txBox="1"/>
            <p:nvPr/>
          </p:nvSpPr>
          <p:spPr>
            <a:xfrm>
              <a:off x="1320" y="344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sp>
          <p:nvSpPr>
            <p:cNvPr id="29736" name="Text Box 19"/>
            <p:cNvSpPr txBox="1"/>
            <p:nvPr/>
          </p:nvSpPr>
          <p:spPr>
            <a:xfrm>
              <a:off x="1569" y="344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3</a:t>
              </a:r>
              <a:endParaRPr lang="en-US" altLang="zh-CN" sz="2400" b="1" dirty="0">
                <a:latin typeface="宋体" panose="02010600030101010101" pitchFamily="2" charset="-122"/>
              </a:endParaRPr>
            </a:p>
          </p:txBody>
        </p:sp>
        <p:sp>
          <p:nvSpPr>
            <p:cNvPr id="29737" name="Text Box 20"/>
            <p:cNvSpPr txBox="1"/>
            <p:nvPr/>
          </p:nvSpPr>
          <p:spPr>
            <a:xfrm>
              <a:off x="1796" y="344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4</a:t>
              </a:r>
              <a:endParaRPr lang="en-US" altLang="zh-CN" sz="2400" b="1" dirty="0">
                <a:latin typeface="宋体" panose="02010600030101010101" pitchFamily="2" charset="-122"/>
              </a:endParaRPr>
            </a:p>
          </p:txBody>
        </p:sp>
        <p:sp>
          <p:nvSpPr>
            <p:cNvPr id="29738" name="Text Box 21"/>
            <p:cNvSpPr txBox="1"/>
            <p:nvPr/>
          </p:nvSpPr>
          <p:spPr>
            <a:xfrm>
              <a:off x="2036" y="344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5</a:t>
              </a:r>
              <a:endParaRPr lang="en-US" altLang="zh-CN" sz="2400" b="1" dirty="0">
                <a:latin typeface="宋体" panose="02010600030101010101" pitchFamily="2" charset="-122"/>
              </a:endParaRPr>
            </a:p>
          </p:txBody>
        </p:sp>
        <p:sp>
          <p:nvSpPr>
            <p:cNvPr id="29739" name="Text Box 22"/>
            <p:cNvSpPr txBox="1"/>
            <p:nvPr/>
          </p:nvSpPr>
          <p:spPr>
            <a:xfrm>
              <a:off x="2250" y="344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6</a:t>
              </a:r>
              <a:endParaRPr lang="en-US" altLang="zh-CN" sz="2400" b="1" dirty="0">
                <a:latin typeface="宋体" panose="02010600030101010101" pitchFamily="2" charset="-122"/>
              </a:endParaRPr>
            </a:p>
          </p:txBody>
        </p:sp>
        <p:graphicFrame>
          <p:nvGraphicFramePr>
            <p:cNvPr id="29740" name="Object 23"/>
            <p:cNvGraphicFramePr>
              <a:graphicFrameLocks noChangeAspect="1"/>
            </p:cNvGraphicFramePr>
            <p:nvPr/>
          </p:nvGraphicFramePr>
          <p:xfrm>
            <a:off x="1047" y="2322"/>
            <a:ext cx="528" cy="339"/>
          </p:xfrm>
          <a:graphic>
            <a:graphicData uri="http://schemas.openxmlformats.org/presentationml/2006/ole">
              <mc:AlternateContent xmlns:mc="http://schemas.openxmlformats.org/markup-compatibility/2006">
                <mc:Choice xmlns:v="urn:schemas-microsoft-com:vml" Requires="v">
                  <p:oleObj spid="_x0000_s3140" name="" r:id="rId5" imgW="317500" imgH="203200" progId="Equation.DSMT4">
                    <p:embed/>
                  </p:oleObj>
                </mc:Choice>
                <mc:Fallback>
                  <p:oleObj name="" r:id="rId5" imgW="317500" imgH="203200" progId="Equation.DSMT4">
                    <p:embed/>
                    <p:pic>
                      <p:nvPicPr>
                        <p:cNvPr id="0" name="图片 3139"/>
                        <p:cNvPicPr/>
                        <p:nvPr/>
                      </p:nvPicPr>
                      <p:blipFill>
                        <a:blip r:embed="rId2"/>
                        <a:stretch>
                          <a:fillRect/>
                        </a:stretch>
                      </p:blipFill>
                      <p:spPr>
                        <a:xfrm>
                          <a:off x="1047" y="2322"/>
                          <a:ext cx="528" cy="339"/>
                        </a:xfrm>
                        <a:prstGeom prst="rect">
                          <a:avLst/>
                        </a:prstGeom>
                        <a:noFill/>
                        <a:ln w="38100">
                          <a:noFill/>
                          <a:miter/>
                        </a:ln>
                      </p:spPr>
                    </p:pic>
                  </p:oleObj>
                </mc:Fallback>
              </mc:AlternateContent>
            </a:graphicData>
          </a:graphic>
        </p:graphicFrame>
        <p:sp>
          <p:nvSpPr>
            <p:cNvPr id="29741" name="Text Box 24"/>
            <p:cNvSpPr txBox="1"/>
            <p:nvPr/>
          </p:nvSpPr>
          <p:spPr>
            <a:xfrm>
              <a:off x="771" y="2768"/>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sp>
          <p:nvSpPr>
            <p:cNvPr id="29742" name="Text Box 25"/>
            <p:cNvSpPr txBox="1"/>
            <p:nvPr/>
          </p:nvSpPr>
          <p:spPr>
            <a:xfrm>
              <a:off x="1116" y="2949"/>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1</a:t>
              </a:r>
              <a:endParaRPr lang="en-US" altLang="zh-CN" sz="2400" b="1" dirty="0">
                <a:latin typeface="宋体" panose="02010600030101010101" pitchFamily="2" charset="-122"/>
              </a:endParaRPr>
            </a:p>
          </p:txBody>
        </p:sp>
        <p:sp>
          <p:nvSpPr>
            <p:cNvPr id="29743" name="Text Box 26"/>
            <p:cNvSpPr txBox="1"/>
            <p:nvPr/>
          </p:nvSpPr>
          <p:spPr>
            <a:xfrm>
              <a:off x="1569" y="2949"/>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1</a:t>
              </a:r>
              <a:endParaRPr lang="en-US" altLang="zh-CN" sz="2400" b="1" dirty="0">
                <a:latin typeface="宋体" panose="02010600030101010101" pitchFamily="2" charset="-122"/>
              </a:endParaRPr>
            </a:p>
          </p:txBody>
        </p:sp>
        <p:sp>
          <p:nvSpPr>
            <p:cNvPr id="29744" name="Text Box 27"/>
            <p:cNvSpPr txBox="1"/>
            <p:nvPr/>
          </p:nvSpPr>
          <p:spPr>
            <a:xfrm>
              <a:off x="1796" y="2677"/>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sp>
          <p:nvSpPr>
            <p:cNvPr id="29745" name="Text Box 28"/>
            <p:cNvSpPr txBox="1"/>
            <p:nvPr/>
          </p:nvSpPr>
          <p:spPr>
            <a:xfrm>
              <a:off x="2016" y="2416"/>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3</a:t>
              </a:r>
              <a:endParaRPr lang="en-US" altLang="zh-CN" sz="2400" b="1" dirty="0">
                <a:latin typeface="宋体" panose="02010600030101010101" pitchFamily="2" charset="-122"/>
              </a:endParaRPr>
            </a:p>
          </p:txBody>
        </p:sp>
        <p:sp>
          <p:nvSpPr>
            <p:cNvPr id="29746" name="Text Box 29"/>
            <p:cNvSpPr txBox="1"/>
            <p:nvPr/>
          </p:nvSpPr>
          <p:spPr>
            <a:xfrm>
              <a:off x="2250" y="2722"/>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graphicFrame>
          <p:nvGraphicFramePr>
            <p:cNvPr id="29747" name="Object 30"/>
            <p:cNvGraphicFramePr>
              <a:graphicFrameLocks noChangeAspect="1"/>
            </p:cNvGraphicFramePr>
            <p:nvPr/>
          </p:nvGraphicFramePr>
          <p:xfrm>
            <a:off x="2671" y="3294"/>
            <a:ext cx="180" cy="198"/>
          </p:xfrm>
          <a:graphic>
            <a:graphicData uri="http://schemas.openxmlformats.org/presentationml/2006/ole">
              <mc:AlternateContent xmlns:mc="http://schemas.openxmlformats.org/markup-compatibility/2006">
                <mc:Choice xmlns:v="urn:schemas-microsoft-com:vml" Requires="v">
                  <p:oleObj spid="_x0000_s3139" name="" r:id="rId6" imgW="127000" imgH="139700" progId="Equation.DSMT4">
                    <p:embed/>
                  </p:oleObj>
                </mc:Choice>
                <mc:Fallback>
                  <p:oleObj name="" r:id="rId6" imgW="127000" imgH="139700" progId="Equation.DSMT4">
                    <p:embed/>
                    <p:pic>
                      <p:nvPicPr>
                        <p:cNvPr id="0" name="图片 3138"/>
                        <p:cNvPicPr/>
                        <p:nvPr/>
                      </p:nvPicPr>
                      <p:blipFill>
                        <a:blip r:embed="rId7"/>
                        <a:stretch>
                          <a:fillRect/>
                        </a:stretch>
                      </p:blipFill>
                      <p:spPr>
                        <a:xfrm>
                          <a:off x="2671" y="3294"/>
                          <a:ext cx="180" cy="198"/>
                        </a:xfrm>
                        <a:prstGeom prst="rect">
                          <a:avLst/>
                        </a:prstGeom>
                        <a:noFill/>
                        <a:ln w="38100">
                          <a:noFill/>
                          <a:miter/>
                        </a:ln>
                      </p:spPr>
                    </p:pic>
                  </p:oleObj>
                </mc:Fallback>
              </mc:AlternateContent>
            </a:graphicData>
          </a:graphic>
        </p:graphicFrame>
      </p:grpSp>
      <p:sp>
        <p:nvSpPr>
          <p:cNvPr id="29704" name="Line 31"/>
          <p:cNvSpPr/>
          <p:nvPr/>
        </p:nvSpPr>
        <p:spPr>
          <a:xfrm>
            <a:off x="5435600" y="4335463"/>
            <a:ext cx="3455988" cy="0"/>
          </a:xfrm>
          <a:prstGeom prst="line">
            <a:avLst/>
          </a:prstGeom>
          <a:ln w="9525" cap="flat" cmpd="sng">
            <a:solidFill>
              <a:schemeClr val="tx1"/>
            </a:solidFill>
            <a:prstDash val="solid"/>
            <a:headEnd type="none" w="med" len="med"/>
            <a:tailEnd type="triangle" w="med" len="med"/>
          </a:ln>
        </p:spPr>
      </p:sp>
      <p:sp>
        <p:nvSpPr>
          <p:cNvPr id="29705" name="Line 32"/>
          <p:cNvSpPr/>
          <p:nvPr/>
        </p:nvSpPr>
        <p:spPr>
          <a:xfrm flipV="1">
            <a:off x="6157913" y="2625725"/>
            <a:ext cx="0" cy="2232025"/>
          </a:xfrm>
          <a:prstGeom prst="line">
            <a:avLst/>
          </a:prstGeom>
          <a:ln w="9525" cap="flat" cmpd="sng">
            <a:solidFill>
              <a:schemeClr val="tx1"/>
            </a:solidFill>
            <a:prstDash val="solid"/>
            <a:headEnd type="none" w="med" len="med"/>
            <a:tailEnd type="triangle" w="med" len="med"/>
          </a:ln>
        </p:spPr>
      </p:sp>
      <p:sp>
        <p:nvSpPr>
          <p:cNvPr id="29706" name="Line 33"/>
          <p:cNvSpPr/>
          <p:nvPr/>
        </p:nvSpPr>
        <p:spPr>
          <a:xfrm flipV="1">
            <a:off x="6156325" y="3543300"/>
            <a:ext cx="0" cy="792163"/>
          </a:xfrm>
          <a:prstGeom prst="line">
            <a:avLst/>
          </a:prstGeom>
          <a:ln w="28575" cap="flat" cmpd="sng">
            <a:solidFill>
              <a:srgbClr val="000099"/>
            </a:solidFill>
            <a:prstDash val="solid"/>
            <a:headEnd type="none" w="med" len="med"/>
            <a:tailEnd type="oval" w="med" len="med"/>
          </a:ln>
        </p:spPr>
      </p:sp>
      <p:sp>
        <p:nvSpPr>
          <p:cNvPr id="29707" name="Line 34"/>
          <p:cNvSpPr/>
          <p:nvPr/>
        </p:nvSpPr>
        <p:spPr>
          <a:xfrm flipV="1">
            <a:off x="6515100" y="4264025"/>
            <a:ext cx="0" cy="71438"/>
          </a:xfrm>
          <a:prstGeom prst="line">
            <a:avLst/>
          </a:prstGeom>
          <a:ln w="28575" cap="flat" cmpd="sng">
            <a:solidFill>
              <a:srgbClr val="000099"/>
            </a:solidFill>
            <a:prstDash val="solid"/>
            <a:headEnd type="none" w="med" len="med"/>
            <a:tailEnd type="oval" w="med" len="med"/>
          </a:ln>
        </p:spPr>
      </p:sp>
      <p:sp>
        <p:nvSpPr>
          <p:cNvPr id="29708" name="Line 35"/>
          <p:cNvSpPr/>
          <p:nvPr/>
        </p:nvSpPr>
        <p:spPr>
          <a:xfrm flipV="1">
            <a:off x="6875463" y="3543300"/>
            <a:ext cx="0" cy="792163"/>
          </a:xfrm>
          <a:prstGeom prst="line">
            <a:avLst/>
          </a:prstGeom>
          <a:ln w="28575" cap="flat" cmpd="sng">
            <a:solidFill>
              <a:srgbClr val="000099"/>
            </a:solidFill>
            <a:prstDash val="solid"/>
            <a:headEnd type="none" w="med" len="med"/>
            <a:tailEnd type="oval" w="med" len="med"/>
          </a:ln>
        </p:spPr>
      </p:sp>
      <p:sp>
        <p:nvSpPr>
          <p:cNvPr id="29709" name="Line 36"/>
          <p:cNvSpPr/>
          <p:nvPr/>
        </p:nvSpPr>
        <p:spPr>
          <a:xfrm flipV="1">
            <a:off x="7235825" y="3543300"/>
            <a:ext cx="0" cy="792163"/>
          </a:xfrm>
          <a:prstGeom prst="line">
            <a:avLst/>
          </a:prstGeom>
          <a:ln w="28575" cap="flat" cmpd="sng">
            <a:solidFill>
              <a:srgbClr val="000099"/>
            </a:solidFill>
            <a:prstDash val="solid"/>
            <a:headEnd type="none" w="med" len="med"/>
            <a:tailEnd type="oval" w="med" len="med"/>
          </a:ln>
        </p:spPr>
      </p:sp>
      <p:sp>
        <p:nvSpPr>
          <p:cNvPr id="29710" name="Text Box 37"/>
          <p:cNvSpPr txBox="1"/>
          <p:nvPr/>
        </p:nvSpPr>
        <p:spPr>
          <a:xfrm>
            <a:off x="5848350" y="3182938"/>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sp>
        <p:nvSpPr>
          <p:cNvPr id="29711" name="Text Box 38"/>
          <p:cNvSpPr txBox="1"/>
          <p:nvPr/>
        </p:nvSpPr>
        <p:spPr>
          <a:xfrm>
            <a:off x="6711950" y="3111500"/>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sp>
        <p:nvSpPr>
          <p:cNvPr id="29712" name="Text Box 39"/>
          <p:cNvSpPr txBox="1"/>
          <p:nvPr/>
        </p:nvSpPr>
        <p:spPr>
          <a:xfrm>
            <a:off x="7072313" y="3111500"/>
            <a:ext cx="3381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sp>
        <p:nvSpPr>
          <p:cNvPr id="29713" name="Text Box 40"/>
          <p:cNvSpPr txBox="1"/>
          <p:nvPr/>
        </p:nvSpPr>
        <p:spPr>
          <a:xfrm>
            <a:off x="5795963" y="4264025"/>
            <a:ext cx="3381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0</a:t>
            </a:r>
            <a:endParaRPr lang="en-US" altLang="zh-CN" sz="2400" b="1" dirty="0">
              <a:latin typeface="宋体" panose="02010600030101010101" pitchFamily="2" charset="-122"/>
            </a:endParaRPr>
          </a:p>
        </p:txBody>
      </p:sp>
      <p:sp>
        <p:nvSpPr>
          <p:cNvPr id="29714" name="Text Box 41"/>
          <p:cNvSpPr txBox="1"/>
          <p:nvPr/>
        </p:nvSpPr>
        <p:spPr>
          <a:xfrm>
            <a:off x="6324600" y="4254500"/>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1</a:t>
            </a:r>
            <a:endParaRPr lang="en-US" altLang="zh-CN" sz="2400" b="1" dirty="0">
              <a:latin typeface="宋体" panose="02010600030101010101" pitchFamily="2" charset="-122"/>
            </a:endParaRPr>
          </a:p>
        </p:txBody>
      </p:sp>
      <p:sp>
        <p:nvSpPr>
          <p:cNvPr id="29715" name="Text Box 42"/>
          <p:cNvSpPr txBox="1"/>
          <p:nvPr/>
        </p:nvSpPr>
        <p:spPr>
          <a:xfrm>
            <a:off x="6711950" y="4264025"/>
            <a:ext cx="3381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2</a:t>
            </a:r>
            <a:endParaRPr lang="en-US" altLang="zh-CN" sz="2400" b="1" dirty="0">
              <a:latin typeface="宋体" panose="02010600030101010101" pitchFamily="2" charset="-122"/>
            </a:endParaRPr>
          </a:p>
        </p:txBody>
      </p:sp>
      <p:sp>
        <p:nvSpPr>
          <p:cNvPr id="29716" name="Text Box 43"/>
          <p:cNvSpPr txBox="1"/>
          <p:nvPr/>
        </p:nvSpPr>
        <p:spPr>
          <a:xfrm>
            <a:off x="7072313" y="4264025"/>
            <a:ext cx="33813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latin typeface="宋体" panose="02010600030101010101" pitchFamily="2" charset="-122"/>
              </a:rPr>
              <a:t>3</a:t>
            </a:r>
            <a:endParaRPr lang="en-US" altLang="zh-CN" sz="2400" b="1" dirty="0">
              <a:latin typeface="宋体" panose="02010600030101010101" pitchFamily="2" charset="-122"/>
            </a:endParaRPr>
          </a:p>
        </p:txBody>
      </p:sp>
      <p:graphicFrame>
        <p:nvGraphicFramePr>
          <p:cNvPr id="29717" name="Object 44"/>
          <p:cNvGraphicFramePr>
            <a:graphicFrameLocks noChangeAspect="1"/>
          </p:cNvGraphicFramePr>
          <p:nvPr/>
        </p:nvGraphicFramePr>
        <p:xfrm>
          <a:off x="8532813" y="4000500"/>
          <a:ext cx="303212" cy="333375"/>
        </p:xfrm>
        <a:graphic>
          <a:graphicData uri="http://schemas.openxmlformats.org/presentationml/2006/ole">
            <mc:AlternateContent xmlns:mc="http://schemas.openxmlformats.org/markup-compatibility/2006">
              <mc:Choice xmlns:v="urn:schemas-microsoft-com:vml" Requires="v">
                <p:oleObj spid="_x0000_s3082" name="" r:id="rId8" imgW="127000" imgH="139700" progId="Equation.DSMT4">
                  <p:embed/>
                </p:oleObj>
              </mc:Choice>
              <mc:Fallback>
                <p:oleObj name="" r:id="rId8" imgW="127000" imgH="139700" progId="Equation.DSMT4">
                  <p:embed/>
                  <p:pic>
                    <p:nvPicPr>
                      <p:cNvPr id="0" name="图片 3081"/>
                      <p:cNvPicPr/>
                      <p:nvPr/>
                    </p:nvPicPr>
                    <p:blipFill>
                      <a:blip r:embed="rId7"/>
                      <a:stretch>
                        <a:fillRect/>
                      </a:stretch>
                    </p:blipFill>
                    <p:spPr>
                      <a:xfrm>
                        <a:off x="8532813" y="4000500"/>
                        <a:ext cx="303212" cy="333375"/>
                      </a:xfrm>
                      <a:prstGeom prst="rect">
                        <a:avLst/>
                      </a:prstGeom>
                      <a:noFill/>
                      <a:ln w="38100">
                        <a:noFill/>
                        <a:miter/>
                      </a:ln>
                    </p:spPr>
                  </p:pic>
                </p:oleObj>
              </mc:Fallback>
            </mc:AlternateContent>
          </a:graphicData>
        </a:graphic>
      </p:graphicFrame>
      <p:graphicFrame>
        <p:nvGraphicFramePr>
          <p:cNvPr id="29718" name="Object 45"/>
          <p:cNvGraphicFramePr>
            <a:graphicFrameLocks noChangeAspect="1"/>
          </p:cNvGraphicFramePr>
          <p:nvPr/>
        </p:nvGraphicFramePr>
        <p:xfrm>
          <a:off x="6210300" y="2476500"/>
          <a:ext cx="990600" cy="514350"/>
        </p:xfrm>
        <a:graphic>
          <a:graphicData uri="http://schemas.openxmlformats.org/presentationml/2006/ole">
            <mc:AlternateContent xmlns:mc="http://schemas.openxmlformats.org/markup-compatibility/2006">
              <mc:Choice xmlns:v="urn:schemas-microsoft-com:vml" Requires="v">
                <p:oleObj spid="_x0000_s3081" name="" r:id="rId9" imgW="393700" imgH="203200" progId="Equation.DSMT4">
                  <p:embed/>
                </p:oleObj>
              </mc:Choice>
              <mc:Fallback>
                <p:oleObj name="" r:id="rId9" imgW="393700" imgH="203200" progId="Equation.DSMT4">
                  <p:embed/>
                  <p:pic>
                    <p:nvPicPr>
                      <p:cNvPr id="0" name="图片 3080"/>
                      <p:cNvPicPr/>
                      <p:nvPr/>
                    </p:nvPicPr>
                    <p:blipFill>
                      <a:blip r:embed="rId4"/>
                      <a:stretch>
                        <a:fillRect/>
                      </a:stretch>
                    </p:blipFill>
                    <p:spPr>
                      <a:xfrm>
                        <a:off x="6210300" y="2476500"/>
                        <a:ext cx="990600" cy="514350"/>
                      </a:xfrm>
                      <a:prstGeom prst="rect">
                        <a:avLst/>
                      </a:prstGeom>
                      <a:noFill/>
                      <a:ln w="38100">
                        <a:noFill/>
                        <a:miter/>
                      </a:ln>
                    </p:spPr>
                  </p:pic>
                </p:oleObj>
              </mc:Fallback>
            </mc:AlternateContent>
          </a:graphicData>
        </a:graphic>
      </p:graphicFrame>
      <p:sp>
        <p:nvSpPr>
          <p:cNvPr id="29719" name="Text Box 46"/>
          <p:cNvSpPr txBox="1"/>
          <p:nvPr/>
        </p:nvSpPr>
        <p:spPr>
          <a:xfrm>
            <a:off x="754063" y="1719263"/>
            <a:ext cx="12557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例如：</a:t>
            </a:r>
            <a:endParaRPr lang="zh-CN" altLang="en-US" sz="2800" b="1" dirty="0">
              <a:solidFill>
                <a:srgbClr val="000099"/>
              </a:solidFill>
              <a:latin typeface="楷体_GB2312" pitchFamily="49" charset="-122"/>
              <a:ea typeface="楷体_GB2312" pitchFamily="49" charset="-122"/>
            </a:endParaRPr>
          </a:p>
        </p:txBody>
      </p:sp>
      <p:sp>
        <p:nvSpPr>
          <p:cNvPr id="28696" name="Text Box 4"/>
          <p:cNvSpPr txBox="1"/>
          <p:nvPr/>
        </p:nvSpPr>
        <p:spPr>
          <a:xfrm>
            <a:off x="754063" y="5046663"/>
            <a:ext cx="7772400" cy="18208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800" b="1" dirty="0">
                <a:solidFill>
                  <a:srgbClr val="000099"/>
                </a:solidFill>
                <a:latin typeface="Times New Roman" panose="02020603050405020304" pitchFamily="18" charset="0"/>
                <a:ea typeface="楷体_GB2312" pitchFamily="49" charset="-122"/>
              </a:rPr>
              <a:t>    </a:t>
            </a:r>
            <a:r>
              <a:rPr lang="zh-CN" altLang="en-US" sz="2800" b="1" dirty="0">
                <a:solidFill>
                  <a:srgbClr val="000099"/>
                </a:solidFill>
                <a:latin typeface="Times New Roman" panose="02020603050405020304" pitchFamily="18" charset="0"/>
                <a:ea typeface="楷体_GB2312" pitchFamily="49" charset="-122"/>
              </a:rPr>
              <a:t>显然         是从        中依次抽出自变量取偶数时的各点而构成的。这一过程称为对信号        的</a:t>
            </a:r>
            <a:r>
              <a:rPr lang="zh-CN" altLang="en-US" sz="2800" b="1" dirty="0">
                <a:solidFill>
                  <a:srgbClr val="990033"/>
                </a:solidFill>
                <a:latin typeface="Times New Roman" panose="02020603050405020304" pitchFamily="18" charset="0"/>
                <a:ea typeface="楷体_GB2312" pitchFamily="49" charset="-122"/>
              </a:rPr>
              <a:t>抽取（</a:t>
            </a:r>
            <a:r>
              <a:rPr lang="en-US" altLang="zh-CN" sz="2800" b="1" dirty="0">
                <a:solidFill>
                  <a:srgbClr val="990033"/>
                </a:solidFill>
                <a:latin typeface="Times New Roman" panose="02020603050405020304" pitchFamily="18" charset="0"/>
              </a:rPr>
              <a:t>decimation</a:t>
            </a:r>
            <a:r>
              <a:rPr lang="zh-CN" altLang="en-US" sz="2800" b="1" dirty="0">
                <a:solidFill>
                  <a:srgbClr val="990033"/>
                </a:solidFill>
                <a:latin typeface="Times New Roman" panose="02020603050405020304" pitchFamily="18" charset="0"/>
                <a:ea typeface="楷体_GB2312" pitchFamily="49" charset="-122"/>
              </a:rPr>
              <a:t>）</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28697" name="Object 5"/>
          <p:cNvGraphicFramePr>
            <a:graphicFrameLocks noChangeAspect="1"/>
          </p:cNvGraphicFramePr>
          <p:nvPr/>
        </p:nvGraphicFramePr>
        <p:xfrm>
          <a:off x="1892300" y="5191125"/>
          <a:ext cx="896938" cy="465138"/>
        </p:xfrm>
        <a:graphic>
          <a:graphicData uri="http://schemas.openxmlformats.org/presentationml/2006/ole">
            <mc:AlternateContent xmlns:mc="http://schemas.openxmlformats.org/markup-compatibility/2006">
              <mc:Choice xmlns:v="urn:schemas-microsoft-com:vml" Requires="v">
                <p:oleObj spid="_x0000_s3079" name="" r:id="rId10" imgW="393700" imgH="203200" progId="Equation.DSMT4">
                  <p:embed/>
                </p:oleObj>
              </mc:Choice>
              <mc:Fallback>
                <p:oleObj name="" r:id="rId10" imgW="393700" imgH="203200" progId="Equation.DSMT4">
                  <p:embed/>
                  <p:pic>
                    <p:nvPicPr>
                      <p:cNvPr id="0" name="图片 3078"/>
                      <p:cNvPicPr/>
                      <p:nvPr/>
                    </p:nvPicPr>
                    <p:blipFill>
                      <a:blip r:embed="rId4"/>
                      <a:stretch>
                        <a:fillRect/>
                      </a:stretch>
                    </p:blipFill>
                    <p:spPr>
                      <a:xfrm>
                        <a:off x="1892300" y="5191125"/>
                        <a:ext cx="896938" cy="465138"/>
                      </a:xfrm>
                      <a:prstGeom prst="rect">
                        <a:avLst/>
                      </a:prstGeom>
                      <a:noFill/>
                      <a:ln w="38100">
                        <a:noFill/>
                        <a:miter/>
                      </a:ln>
                    </p:spPr>
                  </p:pic>
                </p:oleObj>
              </mc:Fallback>
            </mc:AlternateContent>
          </a:graphicData>
        </a:graphic>
      </p:graphicFrame>
      <p:graphicFrame>
        <p:nvGraphicFramePr>
          <p:cNvPr id="28698" name="Object 6"/>
          <p:cNvGraphicFramePr>
            <a:graphicFrameLocks noChangeAspect="1"/>
          </p:cNvGraphicFramePr>
          <p:nvPr/>
        </p:nvGraphicFramePr>
        <p:xfrm>
          <a:off x="3405188" y="5118100"/>
          <a:ext cx="792162" cy="508000"/>
        </p:xfrm>
        <a:graphic>
          <a:graphicData uri="http://schemas.openxmlformats.org/presentationml/2006/ole">
            <mc:AlternateContent xmlns:mc="http://schemas.openxmlformats.org/markup-compatibility/2006">
              <mc:Choice xmlns:v="urn:schemas-microsoft-com:vml" Requires="v">
                <p:oleObj spid="_x0000_s3080" name="" r:id="rId11" imgW="317500" imgH="203200" progId="Equation.DSMT4">
                  <p:embed/>
                </p:oleObj>
              </mc:Choice>
              <mc:Fallback>
                <p:oleObj name="" r:id="rId11" imgW="317500" imgH="203200" progId="Equation.DSMT4">
                  <p:embed/>
                  <p:pic>
                    <p:nvPicPr>
                      <p:cNvPr id="0" name="图片 3079"/>
                      <p:cNvPicPr/>
                      <p:nvPr/>
                    </p:nvPicPr>
                    <p:blipFill>
                      <a:blip r:embed="rId2"/>
                      <a:stretch>
                        <a:fillRect/>
                      </a:stretch>
                    </p:blipFill>
                    <p:spPr>
                      <a:xfrm>
                        <a:off x="3405188" y="5118100"/>
                        <a:ext cx="792162" cy="508000"/>
                      </a:xfrm>
                      <a:prstGeom prst="rect">
                        <a:avLst/>
                      </a:prstGeom>
                      <a:noFill/>
                      <a:ln w="38100">
                        <a:noFill/>
                        <a:miter/>
                      </a:ln>
                    </p:spPr>
                  </p:pic>
                </p:oleObj>
              </mc:Fallback>
            </mc:AlternateContent>
          </a:graphicData>
        </a:graphic>
      </p:graphicFrame>
      <p:graphicFrame>
        <p:nvGraphicFramePr>
          <p:cNvPr id="28699" name="Object 7"/>
          <p:cNvGraphicFramePr>
            <a:graphicFrameLocks noChangeAspect="1"/>
          </p:cNvGraphicFramePr>
          <p:nvPr/>
        </p:nvGraphicFramePr>
        <p:xfrm>
          <a:off x="6861175" y="5762625"/>
          <a:ext cx="792163" cy="508000"/>
        </p:xfrm>
        <a:graphic>
          <a:graphicData uri="http://schemas.openxmlformats.org/presentationml/2006/ole">
            <mc:AlternateContent xmlns:mc="http://schemas.openxmlformats.org/markup-compatibility/2006">
              <mc:Choice xmlns:v="urn:schemas-microsoft-com:vml" Requires="v">
                <p:oleObj spid="_x0000_s3078" name="" r:id="rId12" imgW="317500" imgH="203200" progId="Equation.DSMT4">
                  <p:embed/>
                </p:oleObj>
              </mc:Choice>
              <mc:Fallback>
                <p:oleObj name="" r:id="rId12" imgW="317500" imgH="203200" progId="Equation.DSMT4">
                  <p:embed/>
                  <p:pic>
                    <p:nvPicPr>
                      <p:cNvPr id="0" name="图片 3077"/>
                      <p:cNvPicPr/>
                      <p:nvPr/>
                    </p:nvPicPr>
                    <p:blipFill>
                      <a:blip r:embed="rId2"/>
                      <a:stretch>
                        <a:fillRect/>
                      </a:stretch>
                    </p:blipFill>
                    <p:spPr>
                      <a:xfrm>
                        <a:off x="6861175" y="5762625"/>
                        <a:ext cx="792163" cy="508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96"/>
                                        </p:tgtEl>
                                        <p:attrNameLst>
                                          <p:attrName>style.visibility</p:attrName>
                                        </p:attrNameLst>
                                      </p:cBhvr>
                                      <p:to>
                                        <p:strVal val="visible"/>
                                      </p:to>
                                    </p:set>
                                    <p:anim calcmode="lin" valueType="num">
                                      <p:cBhvr additive="base">
                                        <p:cTn id="7" dur="500" fill="hold"/>
                                        <p:tgtEl>
                                          <p:spTgt spid="28696"/>
                                        </p:tgtEl>
                                        <p:attrNameLst>
                                          <p:attrName>ppt_x</p:attrName>
                                        </p:attrNameLst>
                                      </p:cBhvr>
                                      <p:tavLst>
                                        <p:tav tm="0">
                                          <p:val>
                                            <p:strVal val="#ppt_x"/>
                                          </p:val>
                                        </p:tav>
                                        <p:tav tm="100000">
                                          <p:val>
                                            <p:strVal val="#ppt_x"/>
                                          </p:val>
                                        </p:tav>
                                      </p:tavLst>
                                    </p:anim>
                                    <p:anim calcmode="lin" valueType="num">
                                      <p:cBhvr additive="base">
                                        <p:cTn id="8" dur="500" fill="hold"/>
                                        <p:tgtEl>
                                          <p:spTgt spid="286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97"/>
                                        </p:tgtEl>
                                        <p:attrNameLst>
                                          <p:attrName>style.visibility</p:attrName>
                                        </p:attrNameLst>
                                      </p:cBhvr>
                                      <p:to>
                                        <p:strVal val="visible"/>
                                      </p:to>
                                    </p:set>
                                    <p:anim calcmode="lin" valueType="num">
                                      <p:cBhvr additive="base">
                                        <p:cTn id="11" dur="500" fill="hold"/>
                                        <p:tgtEl>
                                          <p:spTgt spid="28697"/>
                                        </p:tgtEl>
                                        <p:attrNameLst>
                                          <p:attrName>ppt_x</p:attrName>
                                        </p:attrNameLst>
                                      </p:cBhvr>
                                      <p:tavLst>
                                        <p:tav tm="0">
                                          <p:val>
                                            <p:strVal val="#ppt_x"/>
                                          </p:val>
                                        </p:tav>
                                        <p:tav tm="100000">
                                          <p:val>
                                            <p:strVal val="#ppt_x"/>
                                          </p:val>
                                        </p:tav>
                                      </p:tavLst>
                                    </p:anim>
                                    <p:anim calcmode="lin" valueType="num">
                                      <p:cBhvr additive="base">
                                        <p:cTn id="12" dur="500" fill="hold"/>
                                        <p:tgtEl>
                                          <p:spTgt spid="2869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98"/>
                                        </p:tgtEl>
                                        <p:attrNameLst>
                                          <p:attrName>style.visibility</p:attrName>
                                        </p:attrNameLst>
                                      </p:cBhvr>
                                      <p:to>
                                        <p:strVal val="visible"/>
                                      </p:to>
                                    </p:set>
                                    <p:anim calcmode="lin" valueType="num">
                                      <p:cBhvr additive="base">
                                        <p:cTn id="15" dur="500" fill="hold"/>
                                        <p:tgtEl>
                                          <p:spTgt spid="28698"/>
                                        </p:tgtEl>
                                        <p:attrNameLst>
                                          <p:attrName>ppt_x</p:attrName>
                                        </p:attrNameLst>
                                      </p:cBhvr>
                                      <p:tavLst>
                                        <p:tav tm="0">
                                          <p:val>
                                            <p:strVal val="#ppt_x"/>
                                          </p:val>
                                        </p:tav>
                                        <p:tav tm="100000">
                                          <p:val>
                                            <p:strVal val="#ppt_x"/>
                                          </p:val>
                                        </p:tav>
                                      </p:tavLst>
                                    </p:anim>
                                    <p:anim calcmode="lin" valueType="num">
                                      <p:cBhvr additive="base">
                                        <p:cTn id="16" dur="500" fill="hold"/>
                                        <p:tgtEl>
                                          <p:spTgt spid="2869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99"/>
                                        </p:tgtEl>
                                        <p:attrNameLst>
                                          <p:attrName>style.visibility</p:attrName>
                                        </p:attrNameLst>
                                      </p:cBhvr>
                                      <p:to>
                                        <p:strVal val="visible"/>
                                      </p:to>
                                    </p:set>
                                    <p:anim calcmode="lin" valueType="num">
                                      <p:cBhvr additive="base">
                                        <p:cTn id="19" dur="500" fill="hold"/>
                                        <p:tgtEl>
                                          <p:spTgt spid="28699"/>
                                        </p:tgtEl>
                                        <p:attrNameLst>
                                          <p:attrName>ppt_x</p:attrName>
                                        </p:attrNameLst>
                                      </p:cBhvr>
                                      <p:tavLst>
                                        <p:tav tm="0">
                                          <p:val>
                                            <p:strVal val="#ppt_x"/>
                                          </p:val>
                                        </p:tav>
                                        <p:tav tm="100000">
                                          <p:val>
                                            <p:strVal val="#ppt_x"/>
                                          </p:val>
                                        </p:tav>
                                      </p:tavLst>
                                    </p:anim>
                                    <p:anim calcmode="lin" valueType="num">
                                      <p:cBhvr additive="base">
                                        <p:cTn id="20" dur="500" fill="hold"/>
                                        <p:tgtEl>
                                          <p:spTgt spid="286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2"/>
          </p:nvPr>
        </p:nvSpPr>
        <p:spPr>
          <a:xfrm>
            <a:off x="6264275" y="5164138"/>
            <a:ext cx="2133600" cy="476250"/>
          </a:xfrm>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31747" name="Object 2"/>
          <p:cNvGraphicFramePr>
            <a:graphicFrameLocks noChangeAspect="1"/>
          </p:cNvGraphicFramePr>
          <p:nvPr/>
        </p:nvGraphicFramePr>
        <p:xfrm>
          <a:off x="2051050" y="2708275"/>
          <a:ext cx="4027488" cy="923925"/>
        </p:xfrm>
        <a:graphic>
          <a:graphicData uri="http://schemas.openxmlformats.org/presentationml/2006/ole">
            <mc:AlternateContent xmlns:mc="http://schemas.openxmlformats.org/markup-compatibility/2006">
              <mc:Choice xmlns:v="urn:schemas-microsoft-com:vml" Requires="v">
                <p:oleObj spid="_x0000_s3083" name="" r:id="rId1" imgW="1714500" imgH="393700" progId="Equation.DSMT4">
                  <p:embed/>
                </p:oleObj>
              </mc:Choice>
              <mc:Fallback>
                <p:oleObj name="" r:id="rId1" imgW="1714500" imgH="393700" progId="Equation.DSMT4">
                  <p:embed/>
                  <p:pic>
                    <p:nvPicPr>
                      <p:cNvPr id="0" name="图片 3082"/>
                      <p:cNvPicPr/>
                      <p:nvPr/>
                    </p:nvPicPr>
                    <p:blipFill>
                      <a:blip r:embed="rId2"/>
                      <a:stretch>
                        <a:fillRect/>
                      </a:stretch>
                    </p:blipFill>
                    <p:spPr>
                      <a:xfrm>
                        <a:off x="2051050" y="2708275"/>
                        <a:ext cx="4027488" cy="923925"/>
                      </a:xfrm>
                      <a:prstGeom prst="rect">
                        <a:avLst/>
                      </a:prstGeom>
                      <a:solidFill>
                        <a:srgbClr val="81CCFF"/>
                      </a:solidFill>
                      <a:ln w="38100">
                        <a:noFill/>
                        <a:miter/>
                      </a:ln>
                    </p:spPr>
                  </p:pic>
                </p:oleObj>
              </mc:Fallback>
            </mc:AlternateContent>
          </a:graphicData>
        </a:graphic>
      </p:graphicFrame>
      <p:sp>
        <p:nvSpPr>
          <p:cNvPr id="31748" name="Rectangle 3"/>
          <p:cNvSpPr/>
          <p:nvPr/>
        </p:nvSpPr>
        <p:spPr>
          <a:xfrm>
            <a:off x="473075" y="2544763"/>
            <a:ext cx="1722438" cy="5191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zh-CN" sz="2800" b="1" dirty="0">
              <a:latin typeface="楷体_GB2312" pitchFamily="49" charset="-122"/>
              <a:ea typeface="楷体_GB2312" pitchFamily="49" charset="-122"/>
            </a:endParaRPr>
          </a:p>
        </p:txBody>
      </p:sp>
      <p:sp>
        <p:nvSpPr>
          <p:cNvPr id="31749" name="Text Box 8"/>
          <p:cNvSpPr txBox="1"/>
          <p:nvPr/>
        </p:nvSpPr>
        <p:spPr>
          <a:xfrm>
            <a:off x="612775" y="1241425"/>
            <a:ext cx="26130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综合示例：   由</a:t>
            </a:r>
            <a:endParaRPr lang="zh-CN" altLang="en-US" sz="2800" b="1" dirty="0">
              <a:ea typeface="楷体_GB2312" pitchFamily="49" charset="-122"/>
            </a:endParaRPr>
          </a:p>
        </p:txBody>
      </p:sp>
      <p:graphicFrame>
        <p:nvGraphicFramePr>
          <p:cNvPr id="31750" name="Object 9"/>
          <p:cNvGraphicFramePr>
            <a:graphicFrameLocks noChangeAspect="1"/>
          </p:cNvGraphicFramePr>
          <p:nvPr/>
        </p:nvGraphicFramePr>
        <p:xfrm>
          <a:off x="3492500" y="1025525"/>
          <a:ext cx="2232025" cy="855663"/>
        </p:xfrm>
        <a:graphic>
          <a:graphicData uri="http://schemas.openxmlformats.org/presentationml/2006/ole">
            <mc:AlternateContent xmlns:mc="http://schemas.openxmlformats.org/markup-compatibility/2006">
              <mc:Choice xmlns:v="urn:schemas-microsoft-com:vml" Requires="v">
                <p:oleObj spid="_x0000_s3087" name="" r:id="rId3" imgW="1028065" imgH="393700" progId="Equation.DSMT4">
                  <p:embed/>
                </p:oleObj>
              </mc:Choice>
              <mc:Fallback>
                <p:oleObj name="" r:id="rId3" imgW="1028065" imgH="393700" progId="Equation.DSMT4">
                  <p:embed/>
                  <p:pic>
                    <p:nvPicPr>
                      <p:cNvPr id="0" name="图片 3086"/>
                      <p:cNvPicPr/>
                      <p:nvPr/>
                    </p:nvPicPr>
                    <p:blipFill>
                      <a:blip r:embed="rId4"/>
                      <a:stretch>
                        <a:fillRect/>
                      </a:stretch>
                    </p:blipFill>
                    <p:spPr>
                      <a:xfrm>
                        <a:off x="3492500" y="1025525"/>
                        <a:ext cx="2232025" cy="855663"/>
                      </a:xfrm>
                      <a:prstGeom prst="rect">
                        <a:avLst/>
                      </a:prstGeom>
                      <a:noFill/>
                      <a:ln w="38100">
                        <a:noFill/>
                        <a:miter/>
                      </a:ln>
                    </p:spPr>
                  </p:pic>
                </p:oleObj>
              </mc:Fallback>
            </mc:AlternateContent>
          </a:graphicData>
        </a:graphic>
      </p:graphicFrame>
      <p:grpSp>
        <p:nvGrpSpPr>
          <p:cNvPr id="31751" name="Group 10"/>
          <p:cNvGrpSpPr/>
          <p:nvPr/>
        </p:nvGrpSpPr>
        <p:grpSpPr>
          <a:xfrm>
            <a:off x="395288" y="3427413"/>
            <a:ext cx="8064500" cy="1944687"/>
            <a:chOff x="548" y="2792"/>
            <a:chExt cx="5014" cy="1193"/>
          </a:xfrm>
        </p:grpSpPr>
        <p:sp>
          <p:nvSpPr>
            <p:cNvPr id="31754" name="Line 11"/>
            <p:cNvSpPr/>
            <p:nvPr/>
          </p:nvSpPr>
          <p:spPr>
            <a:xfrm flipV="1">
              <a:off x="548" y="3752"/>
              <a:ext cx="1174" cy="6"/>
            </a:xfrm>
            <a:prstGeom prst="line">
              <a:avLst/>
            </a:prstGeom>
            <a:ln w="9525" cap="flat" cmpd="sng">
              <a:solidFill>
                <a:schemeClr val="tx1"/>
              </a:solidFill>
              <a:prstDash val="solid"/>
              <a:headEnd type="none" w="med" len="med"/>
              <a:tailEnd type="triangle" w="med" len="med"/>
            </a:ln>
          </p:spPr>
        </p:sp>
        <p:sp>
          <p:nvSpPr>
            <p:cNvPr id="31755" name="Line 12"/>
            <p:cNvSpPr/>
            <p:nvPr/>
          </p:nvSpPr>
          <p:spPr>
            <a:xfrm flipV="1">
              <a:off x="775" y="2987"/>
              <a:ext cx="0" cy="998"/>
            </a:xfrm>
            <a:prstGeom prst="line">
              <a:avLst/>
            </a:prstGeom>
            <a:ln w="9525" cap="flat" cmpd="sng">
              <a:solidFill>
                <a:schemeClr val="tx1"/>
              </a:solidFill>
              <a:prstDash val="solid"/>
              <a:headEnd type="none" w="med" len="med"/>
              <a:tailEnd type="triangle" w="med" len="med"/>
            </a:ln>
          </p:spPr>
        </p:sp>
        <p:sp>
          <p:nvSpPr>
            <p:cNvPr id="31756" name="Line 13"/>
            <p:cNvSpPr/>
            <p:nvPr/>
          </p:nvSpPr>
          <p:spPr>
            <a:xfrm flipV="1">
              <a:off x="776" y="3395"/>
              <a:ext cx="454" cy="363"/>
            </a:xfrm>
            <a:prstGeom prst="line">
              <a:avLst/>
            </a:prstGeom>
            <a:ln w="28575" cap="flat" cmpd="sng">
              <a:solidFill>
                <a:schemeClr val="tx1"/>
              </a:solidFill>
              <a:prstDash val="solid"/>
              <a:headEnd type="none" w="med" len="med"/>
              <a:tailEnd type="none" w="med" len="med"/>
            </a:ln>
          </p:spPr>
        </p:sp>
        <p:sp>
          <p:nvSpPr>
            <p:cNvPr id="31757" name="Line 14"/>
            <p:cNvSpPr/>
            <p:nvPr/>
          </p:nvSpPr>
          <p:spPr>
            <a:xfrm>
              <a:off x="1230" y="3395"/>
              <a:ext cx="0" cy="363"/>
            </a:xfrm>
            <a:prstGeom prst="line">
              <a:avLst/>
            </a:prstGeom>
            <a:ln w="28575" cap="flat" cmpd="sng">
              <a:solidFill>
                <a:schemeClr val="tx1"/>
              </a:solidFill>
              <a:prstDash val="solid"/>
              <a:headEnd type="none" w="med" len="med"/>
              <a:tailEnd type="none" w="med" len="med"/>
            </a:ln>
          </p:spPr>
        </p:sp>
        <p:sp>
          <p:nvSpPr>
            <p:cNvPr id="31758" name="Text Box 15"/>
            <p:cNvSpPr txBox="1"/>
            <p:nvPr/>
          </p:nvSpPr>
          <p:spPr>
            <a:xfrm>
              <a:off x="594" y="3713"/>
              <a:ext cx="19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sp>
          <p:nvSpPr>
            <p:cNvPr id="31759" name="Text Box 16"/>
            <p:cNvSpPr txBox="1"/>
            <p:nvPr/>
          </p:nvSpPr>
          <p:spPr>
            <a:xfrm>
              <a:off x="1138" y="3713"/>
              <a:ext cx="19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graphicFrame>
          <p:nvGraphicFramePr>
            <p:cNvPr id="31760" name="Object 17"/>
            <p:cNvGraphicFramePr>
              <a:graphicFrameLocks noChangeAspect="1"/>
            </p:cNvGraphicFramePr>
            <p:nvPr/>
          </p:nvGraphicFramePr>
          <p:xfrm>
            <a:off x="821" y="2875"/>
            <a:ext cx="373" cy="271"/>
          </p:xfrm>
          <a:graphic>
            <a:graphicData uri="http://schemas.openxmlformats.org/presentationml/2006/ole">
              <mc:AlternateContent xmlns:mc="http://schemas.openxmlformats.org/markup-compatibility/2006">
                <mc:Choice xmlns:v="urn:schemas-microsoft-com:vml" Requires="v">
                  <p:oleObj spid="_x0000_s3084" name="" r:id="rId5" imgW="279400" imgH="203200" progId="Equation.DSMT4">
                    <p:embed/>
                  </p:oleObj>
                </mc:Choice>
                <mc:Fallback>
                  <p:oleObj name="" r:id="rId5" imgW="279400" imgH="203200" progId="Equation.DSMT4">
                    <p:embed/>
                    <p:pic>
                      <p:nvPicPr>
                        <p:cNvPr id="0" name="图片 3083"/>
                        <p:cNvPicPr/>
                        <p:nvPr/>
                      </p:nvPicPr>
                      <p:blipFill>
                        <a:blip r:embed="rId6"/>
                        <a:stretch>
                          <a:fillRect/>
                        </a:stretch>
                      </p:blipFill>
                      <p:spPr>
                        <a:xfrm>
                          <a:off x="821" y="2875"/>
                          <a:ext cx="373" cy="271"/>
                        </a:xfrm>
                        <a:prstGeom prst="rect">
                          <a:avLst/>
                        </a:prstGeom>
                        <a:noFill/>
                        <a:ln w="38100">
                          <a:noFill/>
                          <a:miter/>
                        </a:ln>
                      </p:spPr>
                    </p:pic>
                  </p:oleObj>
                </mc:Fallback>
              </mc:AlternateContent>
            </a:graphicData>
          </a:graphic>
        </p:graphicFrame>
        <p:graphicFrame>
          <p:nvGraphicFramePr>
            <p:cNvPr id="31761" name="Object 18"/>
            <p:cNvGraphicFramePr>
              <a:graphicFrameLocks noChangeAspect="1"/>
            </p:cNvGraphicFramePr>
            <p:nvPr/>
          </p:nvGraphicFramePr>
          <p:xfrm>
            <a:off x="1638" y="3531"/>
            <a:ext cx="132" cy="227"/>
          </p:xfrm>
          <a:graphic>
            <a:graphicData uri="http://schemas.openxmlformats.org/presentationml/2006/ole">
              <mc:AlternateContent xmlns:mc="http://schemas.openxmlformats.org/markup-compatibility/2006">
                <mc:Choice xmlns:v="urn:schemas-microsoft-com:vml" Requires="v">
                  <p:oleObj spid="_x0000_s3085" name="" r:id="rId7" imgW="88900" imgH="152400" progId="Equation.DSMT4">
                    <p:embed/>
                  </p:oleObj>
                </mc:Choice>
                <mc:Fallback>
                  <p:oleObj name="" r:id="rId7" imgW="88900" imgH="152400" progId="Equation.DSMT4">
                    <p:embed/>
                    <p:pic>
                      <p:nvPicPr>
                        <p:cNvPr id="0" name="图片 3084"/>
                        <p:cNvPicPr/>
                        <p:nvPr/>
                      </p:nvPicPr>
                      <p:blipFill>
                        <a:blip r:embed="rId8"/>
                        <a:stretch>
                          <a:fillRect/>
                        </a:stretch>
                      </p:blipFill>
                      <p:spPr>
                        <a:xfrm>
                          <a:off x="1638" y="3531"/>
                          <a:ext cx="132" cy="227"/>
                        </a:xfrm>
                        <a:prstGeom prst="rect">
                          <a:avLst/>
                        </a:prstGeom>
                        <a:noFill/>
                        <a:ln w="38100">
                          <a:noFill/>
                          <a:miter/>
                        </a:ln>
                      </p:spPr>
                    </p:pic>
                  </p:oleObj>
                </mc:Fallback>
              </mc:AlternateContent>
            </a:graphicData>
          </a:graphic>
        </p:graphicFrame>
        <p:sp>
          <p:nvSpPr>
            <p:cNvPr id="31762" name="Line 19"/>
            <p:cNvSpPr/>
            <p:nvPr/>
          </p:nvSpPr>
          <p:spPr>
            <a:xfrm flipH="1">
              <a:off x="776" y="3395"/>
              <a:ext cx="46" cy="0"/>
            </a:xfrm>
            <a:prstGeom prst="line">
              <a:avLst/>
            </a:prstGeom>
            <a:ln w="9525" cap="flat" cmpd="sng">
              <a:solidFill>
                <a:schemeClr val="tx1"/>
              </a:solidFill>
              <a:prstDash val="solid"/>
              <a:headEnd type="none" w="med" len="med"/>
              <a:tailEnd type="none" w="med" len="med"/>
            </a:ln>
          </p:spPr>
        </p:sp>
        <p:sp>
          <p:nvSpPr>
            <p:cNvPr id="31763" name="Text Box 20"/>
            <p:cNvSpPr txBox="1"/>
            <p:nvPr/>
          </p:nvSpPr>
          <p:spPr>
            <a:xfrm>
              <a:off x="628" y="3246"/>
              <a:ext cx="194"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1764" name="Line 21"/>
            <p:cNvSpPr/>
            <p:nvPr/>
          </p:nvSpPr>
          <p:spPr>
            <a:xfrm flipV="1">
              <a:off x="2395" y="3752"/>
              <a:ext cx="1199" cy="6"/>
            </a:xfrm>
            <a:prstGeom prst="line">
              <a:avLst/>
            </a:prstGeom>
            <a:ln w="9525" cap="flat" cmpd="sng">
              <a:solidFill>
                <a:schemeClr val="tx1"/>
              </a:solidFill>
              <a:prstDash val="solid"/>
              <a:headEnd type="none" w="med" len="med"/>
              <a:tailEnd type="triangle" w="med" len="med"/>
            </a:ln>
          </p:spPr>
        </p:sp>
        <p:sp>
          <p:nvSpPr>
            <p:cNvPr id="31765" name="Line 22"/>
            <p:cNvSpPr/>
            <p:nvPr/>
          </p:nvSpPr>
          <p:spPr>
            <a:xfrm flipV="1">
              <a:off x="2622" y="2987"/>
              <a:ext cx="0" cy="998"/>
            </a:xfrm>
            <a:prstGeom prst="line">
              <a:avLst/>
            </a:prstGeom>
            <a:ln w="9525" cap="flat" cmpd="sng">
              <a:solidFill>
                <a:schemeClr val="tx1"/>
              </a:solidFill>
              <a:prstDash val="solid"/>
              <a:headEnd type="none" w="med" len="med"/>
              <a:tailEnd type="triangle" w="med" len="med"/>
            </a:ln>
          </p:spPr>
        </p:sp>
        <p:sp>
          <p:nvSpPr>
            <p:cNvPr id="31766" name="Line 23"/>
            <p:cNvSpPr/>
            <p:nvPr/>
          </p:nvSpPr>
          <p:spPr>
            <a:xfrm flipV="1">
              <a:off x="2849" y="3395"/>
              <a:ext cx="454" cy="363"/>
            </a:xfrm>
            <a:prstGeom prst="line">
              <a:avLst/>
            </a:prstGeom>
            <a:ln w="28575" cap="flat" cmpd="sng">
              <a:solidFill>
                <a:schemeClr val="tx1"/>
              </a:solidFill>
              <a:prstDash val="solid"/>
              <a:headEnd type="none" w="med" len="med"/>
              <a:tailEnd type="none" w="med" len="med"/>
            </a:ln>
          </p:spPr>
        </p:sp>
        <p:sp>
          <p:nvSpPr>
            <p:cNvPr id="31767" name="Line 24"/>
            <p:cNvSpPr/>
            <p:nvPr/>
          </p:nvSpPr>
          <p:spPr>
            <a:xfrm>
              <a:off x="3302" y="3395"/>
              <a:ext cx="0" cy="363"/>
            </a:xfrm>
            <a:prstGeom prst="line">
              <a:avLst/>
            </a:prstGeom>
            <a:ln w="28575" cap="flat" cmpd="sng">
              <a:solidFill>
                <a:schemeClr val="tx1"/>
              </a:solidFill>
              <a:prstDash val="solid"/>
              <a:headEnd type="none" w="med" len="med"/>
              <a:tailEnd type="none" w="med" len="med"/>
            </a:ln>
          </p:spPr>
        </p:sp>
        <p:sp>
          <p:nvSpPr>
            <p:cNvPr id="31768" name="Text Box 25"/>
            <p:cNvSpPr txBox="1"/>
            <p:nvPr/>
          </p:nvSpPr>
          <p:spPr>
            <a:xfrm>
              <a:off x="2441" y="3713"/>
              <a:ext cx="19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graphicFrame>
          <p:nvGraphicFramePr>
            <p:cNvPr id="31769" name="Object 26"/>
            <p:cNvGraphicFramePr>
              <a:graphicFrameLocks noChangeAspect="1"/>
            </p:cNvGraphicFramePr>
            <p:nvPr/>
          </p:nvGraphicFramePr>
          <p:xfrm>
            <a:off x="3484" y="3531"/>
            <a:ext cx="132" cy="227"/>
          </p:xfrm>
          <a:graphic>
            <a:graphicData uri="http://schemas.openxmlformats.org/presentationml/2006/ole">
              <mc:AlternateContent xmlns:mc="http://schemas.openxmlformats.org/markup-compatibility/2006">
                <mc:Choice xmlns:v="urn:schemas-microsoft-com:vml" Requires="v">
                  <p:oleObj spid="_x0000_s3086" name="" r:id="rId9" imgW="88900" imgH="152400" progId="Equation.DSMT4">
                    <p:embed/>
                  </p:oleObj>
                </mc:Choice>
                <mc:Fallback>
                  <p:oleObj name="" r:id="rId9" imgW="88900" imgH="152400" progId="Equation.DSMT4">
                    <p:embed/>
                    <p:pic>
                      <p:nvPicPr>
                        <p:cNvPr id="0" name="图片 3085"/>
                        <p:cNvPicPr/>
                        <p:nvPr/>
                      </p:nvPicPr>
                      <p:blipFill>
                        <a:blip r:embed="rId8"/>
                        <a:stretch>
                          <a:fillRect/>
                        </a:stretch>
                      </p:blipFill>
                      <p:spPr>
                        <a:xfrm>
                          <a:off x="3484" y="3531"/>
                          <a:ext cx="132" cy="227"/>
                        </a:xfrm>
                        <a:prstGeom prst="rect">
                          <a:avLst/>
                        </a:prstGeom>
                        <a:noFill/>
                        <a:ln w="38100">
                          <a:noFill/>
                          <a:miter/>
                        </a:ln>
                      </p:spPr>
                    </p:pic>
                  </p:oleObj>
                </mc:Fallback>
              </mc:AlternateContent>
            </a:graphicData>
          </a:graphic>
        </p:graphicFrame>
        <p:sp>
          <p:nvSpPr>
            <p:cNvPr id="31770" name="Line 27"/>
            <p:cNvSpPr/>
            <p:nvPr/>
          </p:nvSpPr>
          <p:spPr>
            <a:xfrm flipH="1">
              <a:off x="2622" y="3395"/>
              <a:ext cx="46" cy="0"/>
            </a:xfrm>
            <a:prstGeom prst="line">
              <a:avLst/>
            </a:prstGeom>
            <a:ln w="9525" cap="flat" cmpd="sng">
              <a:solidFill>
                <a:schemeClr val="tx1"/>
              </a:solidFill>
              <a:prstDash val="solid"/>
              <a:headEnd type="none" w="med" len="med"/>
              <a:tailEnd type="none" w="med" len="med"/>
            </a:ln>
          </p:spPr>
        </p:sp>
        <p:sp>
          <p:nvSpPr>
            <p:cNvPr id="31771" name="Text Box 28"/>
            <p:cNvSpPr txBox="1"/>
            <p:nvPr/>
          </p:nvSpPr>
          <p:spPr>
            <a:xfrm>
              <a:off x="2474" y="3246"/>
              <a:ext cx="194"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1772" name="Text Box 29"/>
            <p:cNvSpPr txBox="1"/>
            <p:nvPr/>
          </p:nvSpPr>
          <p:spPr>
            <a:xfrm>
              <a:off x="2667" y="3713"/>
              <a:ext cx="356" cy="2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1/2</a:t>
              </a:r>
              <a:endParaRPr lang="en-US" altLang="zh-CN" sz="2000" b="1" dirty="0">
                <a:latin typeface="宋体" panose="02010600030101010101" pitchFamily="2" charset="-122"/>
              </a:endParaRPr>
            </a:p>
          </p:txBody>
        </p:sp>
        <p:sp>
          <p:nvSpPr>
            <p:cNvPr id="31773" name="Text Box 30"/>
            <p:cNvSpPr txBox="1"/>
            <p:nvPr/>
          </p:nvSpPr>
          <p:spPr>
            <a:xfrm>
              <a:off x="3121" y="3713"/>
              <a:ext cx="354"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3/2</a:t>
              </a:r>
              <a:endParaRPr lang="en-US" altLang="zh-CN" sz="2000" b="1" dirty="0">
                <a:latin typeface="宋体" panose="02010600030101010101" pitchFamily="2" charset="-122"/>
              </a:endParaRPr>
            </a:p>
          </p:txBody>
        </p:sp>
        <p:sp>
          <p:nvSpPr>
            <p:cNvPr id="31774" name="Line 31"/>
            <p:cNvSpPr/>
            <p:nvPr/>
          </p:nvSpPr>
          <p:spPr>
            <a:xfrm flipV="1">
              <a:off x="4390" y="3752"/>
              <a:ext cx="1172" cy="6"/>
            </a:xfrm>
            <a:prstGeom prst="line">
              <a:avLst/>
            </a:prstGeom>
            <a:ln w="9525" cap="flat" cmpd="sng">
              <a:solidFill>
                <a:schemeClr val="tx1"/>
              </a:solidFill>
              <a:prstDash val="solid"/>
              <a:headEnd type="none" w="med" len="med"/>
              <a:tailEnd type="triangle" w="med" len="med"/>
            </a:ln>
          </p:spPr>
        </p:sp>
        <p:sp>
          <p:nvSpPr>
            <p:cNvPr id="31775" name="Line 32"/>
            <p:cNvSpPr/>
            <p:nvPr/>
          </p:nvSpPr>
          <p:spPr>
            <a:xfrm flipV="1">
              <a:off x="4495" y="2987"/>
              <a:ext cx="0" cy="998"/>
            </a:xfrm>
            <a:prstGeom prst="line">
              <a:avLst/>
            </a:prstGeom>
            <a:ln w="9525" cap="flat" cmpd="sng">
              <a:solidFill>
                <a:schemeClr val="tx1"/>
              </a:solidFill>
              <a:prstDash val="solid"/>
              <a:headEnd type="none" w="med" len="med"/>
              <a:tailEnd type="triangle" w="med" len="med"/>
            </a:ln>
          </p:spPr>
        </p:sp>
        <p:sp>
          <p:nvSpPr>
            <p:cNvPr id="31776" name="Line 33"/>
            <p:cNvSpPr/>
            <p:nvPr/>
          </p:nvSpPr>
          <p:spPr>
            <a:xfrm flipV="1">
              <a:off x="4586" y="3395"/>
              <a:ext cx="272" cy="363"/>
            </a:xfrm>
            <a:prstGeom prst="line">
              <a:avLst/>
            </a:prstGeom>
            <a:ln w="28575" cap="flat" cmpd="sng">
              <a:solidFill>
                <a:schemeClr val="tx1"/>
              </a:solidFill>
              <a:prstDash val="solid"/>
              <a:headEnd type="none" w="med" len="med"/>
              <a:tailEnd type="none" w="med" len="med"/>
            </a:ln>
          </p:spPr>
        </p:sp>
        <p:sp>
          <p:nvSpPr>
            <p:cNvPr id="31777" name="Line 34"/>
            <p:cNvSpPr/>
            <p:nvPr/>
          </p:nvSpPr>
          <p:spPr>
            <a:xfrm>
              <a:off x="4858" y="3395"/>
              <a:ext cx="0" cy="363"/>
            </a:xfrm>
            <a:prstGeom prst="line">
              <a:avLst/>
            </a:prstGeom>
            <a:ln w="28575" cap="flat" cmpd="sng">
              <a:solidFill>
                <a:schemeClr val="tx1"/>
              </a:solidFill>
              <a:prstDash val="solid"/>
              <a:headEnd type="none" w="med" len="med"/>
              <a:tailEnd type="none" w="med" len="med"/>
            </a:ln>
          </p:spPr>
        </p:sp>
        <p:sp>
          <p:nvSpPr>
            <p:cNvPr id="31778" name="Text Box 35"/>
            <p:cNvSpPr txBox="1"/>
            <p:nvPr/>
          </p:nvSpPr>
          <p:spPr>
            <a:xfrm>
              <a:off x="4314" y="3713"/>
              <a:ext cx="19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graphicFrame>
          <p:nvGraphicFramePr>
            <p:cNvPr id="31779" name="Object 36"/>
            <p:cNvGraphicFramePr>
              <a:graphicFrameLocks noChangeAspect="1"/>
            </p:cNvGraphicFramePr>
            <p:nvPr/>
          </p:nvGraphicFramePr>
          <p:xfrm>
            <a:off x="5357" y="3531"/>
            <a:ext cx="132" cy="227"/>
          </p:xfrm>
          <a:graphic>
            <a:graphicData uri="http://schemas.openxmlformats.org/presentationml/2006/ole">
              <mc:AlternateContent xmlns:mc="http://schemas.openxmlformats.org/markup-compatibility/2006">
                <mc:Choice xmlns:v="urn:schemas-microsoft-com:vml" Requires="v">
                  <p:oleObj spid="_x0000_s3157" name="" r:id="rId10" imgW="88900" imgH="152400" progId="Equation.DSMT4">
                    <p:embed/>
                  </p:oleObj>
                </mc:Choice>
                <mc:Fallback>
                  <p:oleObj name="" r:id="rId10" imgW="88900" imgH="152400" progId="Equation.DSMT4">
                    <p:embed/>
                    <p:pic>
                      <p:nvPicPr>
                        <p:cNvPr id="0" name="图片 3156"/>
                        <p:cNvPicPr/>
                        <p:nvPr/>
                      </p:nvPicPr>
                      <p:blipFill>
                        <a:blip r:embed="rId8"/>
                        <a:stretch>
                          <a:fillRect/>
                        </a:stretch>
                      </p:blipFill>
                      <p:spPr>
                        <a:xfrm>
                          <a:off x="5357" y="3531"/>
                          <a:ext cx="132" cy="227"/>
                        </a:xfrm>
                        <a:prstGeom prst="rect">
                          <a:avLst/>
                        </a:prstGeom>
                        <a:noFill/>
                        <a:ln w="38100">
                          <a:noFill/>
                          <a:miter/>
                        </a:ln>
                      </p:spPr>
                    </p:pic>
                  </p:oleObj>
                </mc:Fallback>
              </mc:AlternateContent>
            </a:graphicData>
          </a:graphic>
        </p:graphicFrame>
        <p:sp>
          <p:nvSpPr>
            <p:cNvPr id="31780" name="Line 37"/>
            <p:cNvSpPr/>
            <p:nvPr/>
          </p:nvSpPr>
          <p:spPr>
            <a:xfrm flipH="1">
              <a:off x="4495" y="3395"/>
              <a:ext cx="46" cy="0"/>
            </a:xfrm>
            <a:prstGeom prst="line">
              <a:avLst/>
            </a:prstGeom>
            <a:ln w="9525" cap="flat" cmpd="sng">
              <a:solidFill>
                <a:schemeClr val="tx1"/>
              </a:solidFill>
              <a:prstDash val="solid"/>
              <a:headEnd type="none" w="med" len="med"/>
              <a:tailEnd type="none" w="med" len="med"/>
            </a:ln>
          </p:spPr>
        </p:sp>
        <p:sp>
          <p:nvSpPr>
            <p:cNvPr id="31781" name="Text Box 38"/>
            <p:cNvSpPr txBox="1"/>
            <p:nvPr/>
          </p:nvSpPr>
          <p:spPr>
            <a:xfrm>
              <a:off x="4347" y="3246"/>
              <a:ext cx="194"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1782" name="Text Box 39"/>
            <p:cNvSpPr txBox="1"/>
            <p:nvPr/>
          </p:nvSpPr>
          <p:spPr>
            <a:xfrm>
              <a:off x="4768" y="3713"/>
              <a:ext cx="35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1/2</a:t>
              </a:r>
              <a:endParaRPr lang="en-US" altLang="zh-CN" sz="2000" b="1" dirty="0">
                <a:latin typeface="宋体" panose="02010600030101010101" pitchFamily="2" charset="-122"/>
              </a:endParaRPr>
            </a:p>
          </p:txBody>
        </p:sp>
        <p:sp>
          <p:nvSpPr>
            <p:cNvPr id="31783" name="Text Box 40"/>
            <p:cNvSpPr txBox="1"/>
            <p:nvPr/>
          </p:nvSpPr>
          <p:spPr>
            <a:xfrm>
              <a:off x="4450" y="3713"/>
              <a:ext cx="354"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1/6</a:t>
              </a:r>
              <a:endParaRPr lang="en-US" altLang="zh-CN" sz="2000" b="1" dirty="0">
                <a:latin typeface="宋体" panose="02010600030101010101" pitchFamily="2" charset="-122"/>
              </a:endParaRPr>
            </a:p>
          </p:txBody>
        </p:sp>
        <p:graphicFrame>
          <p:nvGraphicFramePr>
            <p:cNvPr id="31784" name="Object 41"/>
            <p:cNvGraphicFramePr>
              <a:graphicFrameLocks noChangeAspect="1"/>
            </p:cNvGraphicFramePr>
            <p:nvPr/>
          </p:nvGraphicFramePr>
          <p:xfrm>
            <a:off x="2694" y="2792"/>
            <a:ext cx="660" cy="513"/>
          </p:xfrm>
          <a:graphic>
            <a:graphicData uri="http://schemas.openxmlformats.org/presentationml/2006/ole">
              <mc:AlternateContent xmlns:mc="http://schemas.openxmlformats.org/markup-compatibility/2006">
                <mc:Choice xmlns:v="urn:schemas-microsoft-com:vml" Requires="v">
                  <p:oleObj spid="_x0000_s3163" name="" r:id="rId11" imgW="508000" imgH="393700" progId="Equation.DSMT4">
                    <p:embed/>
                  </p:oleObj>
                </mc:Choice>
                <mc:Fallback>
                  <p:oleObj name="" r:id="rId11" imgW="508000" imgH="393700" progId="Equation.DSMT4">
                    <p:embed/>
                    <p:pic>
                      <p:nvPicPr>
                        <p:cNvPr id="0" name="图片 3162"/>
                        <p:cNvPicPr/>
                        <p:nvPr/>
                      </p:nvPicPr>
                      <p:blipFill>
                        <a:blip r:embed="rId12"/>
                        <a:stretch>
                          <a:fillRect/>
                        </a:stretch>
                      </p:blipFill>
                      <p:spPr>
                        <a:xfrm>
                          <a:off x="2694" y="2792"/>
                          <a:ext cx="660" cy="513"/>
                        </a:xfrm>
                        <a:prstGeom prst="rect">
                          <a:avLst/>
                        </a:prstGeom>
                        <a:noFill/>
                        <a:ln w="38100">
                          <a:noFill/>
                          <a:miter/>
                        </a:ln>
                      </p:spPr>
                    </p:pic>
                  </p:oleObj>
                </mc:Fallback>
              </mc:AlternateContent>
            </a:graphicData>
          </a:graphic>
        </p:graphicFrame>
        <p:graphicFrame>
          <p:nvGraphicFramePr>
            <p:cNvPr id="31785" name="Object 42"/>
            <p:cNvGraphicFramePr>
              <a:graphicFrameLocks noChangeAspect="1"/>
            </p:cNvGraphicFramePr>
            <p:nvPr/>
          </p:nvGraphicFramePr>
          <p:xfrm>
            <a:off x="4589" y="2795"/>
            <a:ext cx="707" cy="477"/>
          </p:xfrm>
          <a:graphic>
            <a:graphicData uri="http://schemas.openxmlformats.org/presentationml/2006/ole">
              <mc:AlternateContent xmlns:mc="http://schemas.openxmlformats.org/markup-compatibility/2006">
                <mc:Choice xmlns:v="urn:schemas-microsoft-com:vml" Requires="v">
                  <p:oleObj spid="_x0000_s3158" name="" r:id="rId13" imgW="584200" imgH="393700" progId="Equation.DSMT4">
                    <p:embed/>
                  </p:oleObj>
                </mc:Choice>
                <mc:Fallback>
                  <p:oleObj name="" r:id="rId13" imgW="584200" imgH="393700" progId="Equation.DSMT4">
                    <p:embed/>
                    <p:pic>
                      <p:nvPicPr>
                        <p:cNvPr id="0" name="图片 3157"/>
                        <p:cNvPicPr/>
                        <p:nvPr/>
                      </p:nvPicPr>
                      <p:blipFill>
                        <a:blip r:embed="rId14"/>
                        <a:stretch>
                          <a:fillRect/>
                        </a:stretch>
                      </p:blipFill>
                      <p:spPr>
                        <a:xfrm>
                          <a:off x="4589" y="2795"/>
                          <a:ext cx="707" cy="477"/>
                        </a:xfrm>
                        <a:prstGeom prst="rect">
                          <a:avLst/>
                        </a:prstGeom>
                        <a:noFill/>
                        <a:ln w="38100">
                          <a:noFill/>
                          <a:miter/>
                        </a:ln>
                      </p:spPr>
                    </p:pic>
                  </p:oleObj>
                </mc:Fallback>
              </mc:AlternateContent>
            </a:graphicData>
          </a:graphic>
        </p:graphicFrame>
        <p:graphicFrame>
          <p:nvGraphicFramePr>
            <p:cNvPr id="31786" name="Object 43"/>
            <p:cNvGraphicFramePr>
              <a:graphicFrameLocks noChangeAspect="1"/>
            </p:cNvGraphicFramePr>
            <p:nvPr/>
          </p:nvGraphicFramePr>
          <p:xfrm>
            <a:off x="1765" y="3385"/>
            <a:ext cx="725" cy="318"/>
          </p:xfrm>
          <a:graphic>
            <a:graphicData uri="http://schemas.openxmlformats.org/presentationml/2006/ole">
              <mc:AlternateContent xmlns:mc="http://schemas.openxmlformats.org/markup-compatibility/2006">
                <mc:Choice xmlns:v="urn:schemas-microsoft-com:vml" Requires="v">
                  <p:oleObj spid="_x0000_s3159" name="" r:id="rId15" imgW="190500" imgH="152400" progId="Equation.DSMT4">
                    <p:embed/>
                  </p:oleObj>
                </mc:Choice>
                <mc:Fallback>
                  <p:oleObj name="" r:id="rId15" imgW="190500" imgH="152400" progId="Equation.DSMT4">
                    <p:embed/>
                    <p:pic>
                      <p:nvPicPr>
                        <p:cNvPr id="0" name="图片 3158"/>
                        <p:cNvPicPr/>
                        <p:nvPr/>
                      </p:nvPicPr>
                      <p:blipFill>
                        <a:blip r:embed="rId16"/>
                        <a:stretch>
                          <a:fillRect/>
                        </a:stretch>
                      </p:blipFill>
                      <p:spPr>
                        <a:xfrm>
                          <a:off x="1765" y="3385"/>
                          <a:ext cx="725" cy="318"/>
                        </a:xfrm>
                        <a:prstGeom prst="rect">
                          <a:avLst/>
                        </a:prstGeom>
                        <a:noFill/>
                        <a:ln w="38100">
                          <a:noFill/>
                          <a:miter/>
                        </a:ln>
                      </p:spPr>
                    </p:pic>
                  </p:oleObj>
                </mc:Fallback>
              </mc:AlternateContent>
            </a:graphicData>
          </a:graphic>
        </p:graphicFrame>
        <p:graphicFrame>
          <p:nvGraphicFramePr>
            <p:cNvPr id="31787" name="Object 44"/>
            <p:cNvGraphicFramePr>
              <a:graphicFrameLocks noChangeAspect="1"/>
            </p:cNvGraphicFramePr>
            <p:nvPr/>
          </p:nvGraphicFramePr>
          <p:xfrm>
            <a:off x="1533" y="2932"/>
            <a:ext cx="717" cy="484"/>
          </p:xfrm>
          <a:graphic>
            <a:graphicData uri="http://schemas.openxmlformats.org/presentationml/2006/ole">
              <mc:AlternateContent xmlns:mc="http://schemas.openxmlformats.org/markup-compatibility/2006">
                <mc:Choice xmlns:v="urn:schemas-microsoft-com:vml" Requires="v">
                  <p:oleObj spid="_x0000_s3160" name="" r:id="rId17" imgW="584200" imgH="393700" progId="Equation.DSMT4">
                    <p:embed/>
                  </p:oleObj>
                </mc:Choice>
                <mc:Fallback>
                  <p:oleObj name="" r:id="rId17" imgW="584200" imgH="393700" progId="Equation.DSMT4">
                    <p:embed/>
                    <p:pic>
                      <p:nvPicPr>
                        <p:cNvPr id="0" name="图片 3159"/>
                        <p:cNvPicPr/>
                        <p:nvPr/>
                      </p:nvPicPr>
                      <p:blipFill>
                        <a:blip r:embed="rId18"/>
                        <a:stretch>
                          <a:fillRect/>
                        </a:stretch>
                      </p:blipFill>
                      <p:spPr>
                        <a:xfrm>
                          <a:off x="1533" y="2932"/>
                          <a:ext cx="717" cy="484"/>
                        </a:xfrm>
                        <a:prstGeom prst="rect">
                          <a:avLst/>
                        </a:prstGeom>
                        <a:noFill/>
                        <a:ln w="38100">
                          <a:noFill/>
                          <a:miter/>
                        </a:ln>
                      </p:spPr>
                    </p:pic>
                  </p:oleObj>
                </mc:Fallback>
              </mc:AlternateContent>
            </a:graphicData>
          </a:graphic>
        </p:graphicFrame>
        <p:graphicFrame>
          <p:nvGraphicFramePr>
            <p:cNvPr id="31788" name="Object 45"/>
            <p:cNvGraphicFramePr>
              <a:graphicFrameLocks noChangeAspect="1"/>
            </p:cNvGraphicFramePr>
            <p:nvPr/>
          </p:nvGraphicFramePr>
          <p:xfrm>
            <a:off x="3698" y="3350"/>
            <a:ext cx="916" cy="318"/>
          </p:xfrm>
          <a:graphic>
            <a:graphicData uri="http://schemas.openxmlformats.org/presentationml/2006/ole">
              <mc:AlternateContent xmlns:mc="http://schemas.openxmlformats.org/markup-compatibility/2006">
                <mc:Choice xmlns:v="urn:schemas-microsoft-com:vml" Requires="v">
                  <p:oleObj spid="_x0000_s3161" name="" r:id="rId19" imgW="190500" imgH="152400" progId="Equation.DSMT4">
                    <p:embed/>
                  </p:oleObj>
                </mc:Choice>
                <mc:Fallback>
                  <p:oleObj name="" r:id="rId19" imgW="190500" imgH="152400" progId="Equation.DSMT4">
                    <p:embed/>
                    <p:pic>
                      <p:nvPicPr>
                        <p:cNvPr id="0" name="图片 3160"/>
                        <p:cNvPicPr/>
                        <p:nvPr/>
                      </p:nvPicPr>
                      <p:blipFill>
                        <a:blip r:embed="rId16"/>
                        <a:stretch>
                          <a:fillRect/>
                        </a:stretch>
                      </p:blipFill>
                      <p:spPr>
                        <a:xfrm>
                          <a:off x="3698" y="3350"/>
                          <a:ext cx="916" cy="318"/>
                        </a:xfrm>
                        <a:prstGeom prst="rect">
                          <a:avLst/>
                        </a:prstGeom>
                        <a:noFill/>
                        <a:ln w="38100">
                          <a:noFill/>
                          <a:miter/>
                        </a:ln>
                      </p:spPr>
                    </p:pic>
                  </p:oleObj>
                </mc:Fallback>
              </mc:AlternateContent>
            </a:graphicData>
          </a:graphic>
        </p:graphicFrame>
        <p:graphicFrame>
          <p:nvGraphicFramePr>
            <p:cNvPr id="31789" name="Object 46"/>
            <p:cNvGraphicFramePr>
              <a:graphicFrameLocks noChangeAspect="1"/>
            </p:cNvGraphicFramePr>
            <p:nvPr/>
          </p:nvGraphicFramePr>
          <p:xfrm>
            <a:off x="3710" y="3109"/>
            <a:ext cx="556" cy="229"/>
          </p:xfrm>
          <a:graphic>
            <a:graphicData uri="http://schemas.openxmlformats.org/presentationml/2006/ole">
              <mc:AlternateContent xmlns:mc="http://schemas.openxmlformats.org/markup-compatibility/2006">
                <mc:Choice xmlns:v="urn:schemas-microsoft-com:vml" Requires="v">
                  <p:oleObj spid="_x0000_s3162" name="" r:id="rId20" imgW="431165" imgH="177800" progId="Equation.DSMT4">
                    <p:embed/>
                  </p:oleObj>
                </mc:Choice>
                <mc:Fallback>
                  <p:oleObj name="" r:id="rId20" imgW="431165" imgH="177800" progId="Equation.DSMT4">
                    <p:embed/>
                    <p:pic>
                      <p:nvPicPr>
                        <p:cNvPr id="0" name="图片 3161"/>
                        <p:cNvPicPr/>
                        <p:nvPr/>
                      </p:nvPicPr>
                      <p:blipFill>
                        <a:blip r:embed="rId21"/>
                        <a:stretch>
                          <a:fillRect/>
                        </a:stretch>
                      </p:blipFill>
                      <p:spPr>
                        <a:xfrm>
                          <a:off x="3710" y="3109"/>
                          <a:ext cx="556" cy="229"/>
                        </a:xfrm>
                        <a:prstGeom prst="rect">
                          <a:avLst/>
                        </a:prstGeom>
                        <a:noFill/>
                        <a:ln w="38100">
                          <a:noFill/>
                          <a:miter/>
                        </a:ln>
                      </p:spPr>
                    </p:pic>
                  </p:oleObj>
                </mc:Fallback>
              </mc:AlternateContent>
            </a:graphicData>
          </a:graphic>
        </p:graphicFrame>
      </p:grpSp>
      <p:sp>
        <p:nvSpPr>
          <p:cNvPr id="31752" name="Text Box 47"/>
          <p:cNvSpPr txBox="1"/>
          <p:nvPr/>
        </p:nvSpPr>
        <p:spPr>
          <a:xfrm>
            <a:off x="827088" y="2203450"/>
            <a:ext cx="48958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latin typeface="楷体_GB2312" pitchFamily="49" charset="-122"/>
                <a:ea typeface="楷体_GB2312" pitchFamily="49" charset="-122"/>
              </a:rPr>
              <a:t>做法一：</a:t>
            </a:r>
            <a:r>
              <a:rPr lang="zh-CN" altLang="en-US" sz="2800" b="1" dirty="0">
                <a:solidFill>
                  <a:srgbClr val="FF0066"/>
                </a:solidFill>
                <a:latin typeface="楷体_GB2312" pitchFamily="49" charset="-122"/>
                <a:ea typeface="楷体_GB2312" pitchFamily="49" charset="-122"/>
              </a:rPr>
              <a:t>先时移变换后尺度</a:t>
            </a:r>
            <a:endParaRPr lang="zh-CN" altLang="en-US" sz="2800" b="1" dirty="0">
              <a:solidFill>
                <a:srgbClr val="FF0066"/>
              </a:solidFill>
              <a:latin typeface="楷体_GB2312" pitchFamily="49" charset="-122"/>
              <a:ea typeface="楷体_GB2312" pitchFamily="49" charset="-122"/>
            </a:endParaRPr>
          </a:p>
        </p:txBody>
      </p:sp>
      <p:sp>
        <p:nvSpPr>
          <p:cNvPr id="31753" name="Rectangle 48"/>
          <p:cNvSpPr/>
          <p:nvPr/>
        </p:nvSpPr>
        <p:spPr>
          <a:xfrm>
            <a:off x="755650" y="549275"/>
            <a:ext cx="25590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99"/>
                </a:solidFill>
                <a:ea typeface="楷体_GB2312" pitchFamily="49" charset="-122"/>
              </a:rPr>
              <a:t>Page-9</a:t>
            </a:r>
            <a:r>
              <a:rPr lang="zh-CN" altLang="en-US" sz="2800" b="1" dirty="0">
                <a:solidFill>
                  <a:srgbClr val="000099"/>
                </a:solidFill>
                <a:ea typeface="楷体_GB2312" pitchFamily="49" charset="-122"/>
              </a:rPr>
              <a:t>：例</a:t>
            </a:r>
            <a:r>
              <a:rPr lang="en-US" altLang="zh-CN" sz="2800" b="1" dirty="0">
                <a:solidFill>
                  <a:srgbClr val="000099"/>
                </a:solidFill>
                <a:ea typeface="楷体_GB2312" pitchFamily="49" charset="-122"/>
              </a:rPr>
              <a:t>1.3</a:t>
            </a:r>
            <a:endParaRPr lang="en-US" altLang="zh-CN" sz="2800" b="1" dirty="0">
              <a:solidFill>
                <a:srgbClr val="000099"/>
              </a:solidFill>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32771" name="Rectangle 2"/>
          <p:cNvSpPr/>
          <p:nvPr/>
        </p:nvSpPr>
        <p:spPr>
          <a:xfrm>
            <a:off x="762000" y="3478213"/>
            <a:ext cx="6096000" cy="838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2772" name="Rectangle 3"/>
          <p:cNvSpPr/>
          <p:nvPr/>
        </p:nvSpPr>
        <p:spPr>
          <a:xfrm>
            <a:off x="762000" y="762000"/>
            <a:ext cx="6172200" cy="838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2773" name="Text Box 4"/>
          <p:cNvSpPr txBox="1"/>
          <p:nvPr/>
        </p:nvSpPr>
        <p:spPr>
          <a:xfrm>
            <a:off x="879475" y="887413"/>
            <a:ext cx="49879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做法二 ：先尺度变换后时移</a:t>
            </a:r>
            <a:endParaRPr lang="zh-CN" altLang="en-US" sz="2800" b="1" dirty="0">
              <a:solidFill>
                <a:srgbClr val="990033"/>
              </a:solidFill>
              <a:ea typeface="楷体_GB2312" pitchFamily="49" charset="-122"/>
            </a:endParaRPr>
          </a:p>
        </p:txBody>
      </p:sp>
      <p:graphicFrame>
        <p:nvGraphicFramePr>
          <p:cNvPr id="32774" name="Object 5"/>
          <p:cNvGraphicFramePr>
            <a:graphicFrameLocks noChangeAspect="1"/>
          </p:cNvGraphicFramePr>
          <p:nvPr/>
        </p:nvGraphicFramePr>
        <p:xfrm>
          <a:off x="2771775" y="1484313"/>
          <a:ext cx="3657600" cy="930275"/>
        </p:xfrm>
        <a:graphic>
          <a:graphicData uri="http://schemas.openxmlformats.org/presentationml/2006/ole">
            <mc:AlternateContent xmlns:mc="http://schemas.openxmlformats.org/markup-compatibility/2006">
              <mc:Choice xmlns:v="urn:schemas-microsoft-com:vml" Requires="v">
                <p:oleObj spid="_x0000_s3167" name="" r:id="rId1" imgW="1548765" imgH="393700" progId="Equation.DSMT4">
                  <p:embed/>
                </p:oleObj>
              </mc:Choice>
              <mc:Fallback>
                <p:oleObj name="" r:id="rId1" imgW="1548765" imgH="393700" progId="Equation.DSMT4">
                  <p:embed/>
                  <p:pic>
                    <p:nvPicPr>
                      <p:cNvPr id="0" name="图片 3166"/>
                      <p:cNvPicPr/>
                      <p:nvPr/>
                    </p:nvPicPr>
                    <p:blipFill>
                      <a:blip r:embed="rId2"/>
                      <a:stretch>
                        <a:fillRect/>
                      </a:stretch>
                    </p:blipFill>
                    <p:spPr>
                      <a:xfrm>
                        <a:off x="2771775" y="1484313"/>
                        <a:ext cx="3657600" cy="930275"/>
                      </a:xfrm>
                      <a:prstGeom prst="rect">
                        <a:avLst/>
                      </a:prstGeom>
                      <a:solidFill>
                        <a:srgbClr val="81CCFF"/>
                      </a:solidFill>
                      <a:ln w="38100">
                        <a:noFill/>
                        <a:miter/>
                      </a:ln>
                    </p:spPr>
                  </p:pic>
                </p:oleObj>
              </mc:Fallback>
            </mc:AlternateContent>
          </a:graphicData>
        </a:graphic>
      </p:graphicFrame>
      <p:grpSp>
        <p:nvGrpSpPr>
          <p:cNvPr id="32775" name="Group 6"/>
          <p:cNvGrpSpPr/>
          <p:nvPr/>
        </p:nvGrpSpPr>
        <p:grpSpPr>
          <a:xfrm>
            <a:off x="611188" y="2276475"/>
            <a:ext cx="8261350" cy="2265363"/>
            <a:chOff x="412" y="804"/>
            <a:chExt cx="5204" cy="1427"/>
          </a:xfrm>
        </p:grpSpPr>
        <p:sp>
          <p:nvSpPr>
            <p:cNvPr id="32778" name="Line 7"/>
            <p:cNvSpPr/>
            <p:nvPr/>
          </p:nvSpPr>
          <p:spPr>
            <a:xfrm>
              <a:off x="412" y="1892"/>
              <a:ext cx="1316" cy="0"/>
            </a:xfrm>
            <a:prstGeom prst="line">
              <a:avLst/>
            </a:prstGeom>
            <a:ln w="9525" cap="flat" cmpd="sng">
              <a:solidFill>
                <a:schemeClr val="tx1"/>
              </a:solidFill>
              <a:prstDash val="solid"/>
              <a:headEnd type="none" w="med" len="med"/>
              <a:tailEnd type="triangle" w="med" len="med"/>
            </a:ln>
          </p:spPr>
        </p:sp>
        <p:sp>
          <p:nvSpPr>
            <p:cNvPr id="32779" name="Line 8"/>
            <p:cNvSpPr/>
            <p:nvPr/>
          </p:nvSpPr>
          <p:spPr>
            <a:xfrm flipV="1">
              <a:off x="639" y="1121"/>
              <a:ext cx="0" cy="998"/>
            </a:xfrm>
            <a:prstGeom prst="line">
              <a:avLst/>
            </a:prstGeom>
            <a:ln w="9525" cap="flat" cmpd="sng">
              <a:solidFill>
                <a:schemeClr val="tx1"/>
              </a:solidFill>
              <a:prstDash val="solid"/>
              <a:headEnd type="none" w="med" len="med"/>
              <a:tailEnd type="triangle" w="med" len="med"/>
            </a:ln>
          </p:spPr>
        </p:sp>
        <p:sp>
          <p:nvSpPr>
            <p:cNvPr id="32780" name="Line 9"/>
            <p:cNvSpPr/>
            <p:nvPr/>
          </p:nvSpPr>
          <p:spPr>
            <a:xfrm flipV="1">
              <a:off x="639" y="1529"/>
              <a:ext cx="454" cy="363"/>
            </a:xfrm>
            <a:prstGeom prst="line">
              <a:avLst/>
            </a:prstGeom>
            <a:ln w="28575" cap="flat" cmpd="sng">
              <a:solidFill>
                <a:schemeClr val="tx1"/>
              </a:solidFill>
              <a:prstDash val="solid"/>
              <a:headEnd type="none" w="med" len="med"/>
              <a:tailEnd type="none" w="med" len="med"/>
            </a:ln>
          </p:spPr>
        </p:sp>
        <p:sp>
          <p:nvSpPr>
            <p:cNvPr id="32781" name="Line 10"/>
            <p:cNvSpPr/>
            <p:nvPr/>
          </p:nvSpPr>
          <p:spPr>
            <a:xfrm>
              <a:off x="1093" y="1529"/>
              <a:ext cx="0" cy="363"/>
            </a:xfrm>
            <a:prstGeom prst="line">
              <a:avLst/>
            </a:prstGeom>
            <a:ln w="28575" cap="flat" cmpd="sng">
              <a:solidFill>
                <a:schemeClr val="tx1"/>
              </a:solidFill>
              <a:prstDash val="solid"/>
              <a:headEnd type="none" w="med" len="med"/>
              <a:tailEnd type="none" w="med" len="med"/>
            </a:ln>
          </p:spPr>
        </p:sp>
        <p:sp>
          <p:nvSpPr>
            <p:cNvPr id="32782" name="Text Box 11"/>
            <p:cNvSpPr txBox="1"/>
            <p:nvPr/>
          </p:nvSpPr>
          <p:spPr>
            <a:xfrm>
              <a:off x="458" y="1847"/>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sp>
          <p:nvSpPr>
            <p:cNvPr id="32783" name="Text Box 12"/>
            <p:cNvSpPr txBox="1"/>
            <p:nvPr/>
          </p:nvSpPr>
          <p:spPr>
            <a:xfrm>
              <a:off x="1002" y="1847"/>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graphicFrame>
          <p:nvGraphicFramePr>
            <p:cNvPr id="32784" name="Object 13"/>
            <p:cNvGraphicFramePr>
              <a:graphicFrameLocks noChangeAspect="1"/>
            </p:cNvGraphicFramePr>
            <p:nvPr/>
          </p:nvGraphicFramePr>
          <p:xfrm>
            <a:off x="698" y="985"/>
            <a:ext cx="406" cy="295"/>
          </p:xfrm>
          <a:graphic>
            <a:graphicData uri="http://schemas.openxmlformats.org/presentationml/2006/ole">
              <mc:AlternateContent xmlns:mc="http://schemas.openxmlformats.org/markup-compatibility/2006">
                <mc:Choice xmlns:v="urn:schemas-microsoft-com:vml" Requires="v">
                  <p:oleObj spid="_x0000_s3165" name="" r:id="rId3" imgW="279400" imgH="203200" progId="Equation.DSMT4">
                    <p:embed/>
                  </p:oleObj>
                </mc:Choice>
                <mc:Fallback>
                  <p:oleObj name="" r:id="rId3" imgW="279400" imgH="203200" progId="Equation.DSMT4">
                    <p:embed/>
                    <p:pic>
                      <p:nvPicPr>
                        <p:cNvPr id="0" name="图片 3164"/>
                        <p:cNvPicPr/>
                        <p:nvPr/>
                      </p:nvPicPr>
                      <p:blipFill>
                        <a:blip r:embed="rId4"/>
                        <a:stretch>
                          <a:fillRect/>
                        </a:stretch>
                      </p:blipFill>
                      <p:spPr>
                        <a:xfrm>
                          <a:off x="698" y="985"/>
                          <a:ext cx="406" cy="295"/>
                        </a:xfrm>
                        <a:prstGeom prst="rect">
                          <a:avLst/>
                        </a:prstGeom>
                        <a:noFill/>
                        <a:ln w="38100">
                          <a:noFill/>
                          <a:miter/>
                        </a:ln>
                      </p:spPr>
                    </p:pic>
                  </p:oleObj>
                </mc:Fallback>
              </mc:AlternateContent>
            </a:graphicData>
          </a:graphic>
        </p:graphicFrame>
        <p:graphicFrame>
          <p:nvGraphicFramePr>
            <p:cNvPr id="32785" name="Object 14"/>
            <p:cNvGraphicFramePr>
              <a:graphicFrameLocks noChangeAspect="1"/>
            </p:cNvGraphicFramePr>
            <p:nvPr/>
          </p:nvGraphicFramePr>
          <p:xfrm>
            <a:off x="1501" y="1665"/>
            <a:ext cx="132" cy="227"/>
          </p:xfrm>
          <a:graphic>
            <a:graphicData uri="http://schemas.openxmlformats.org/presentationml/2006/ole">
              <mc:AlternateContent xmlns:mc="http://schemas.openxmlformats.org/markup-compatibility/2006">
                <mc:Choice xmlns:v="urn:schemas-microsoft-com:vml" Requires="v">
                  <p:oleObj spid="_x0000_s3164" name="" r:id="rId5" imgW="88900" imgH="152400" progId="Equation.DSMT4">
                    <p:embed/>
                  </p:oleObj>
                </mc:Choice>
                <mc:Fallback>
                  <p:oleObj name="" r:id="rId5" imgW="88900" imgH="152400" progId="Equation.DSMT4">
                    <p:embed/>
                    <p:pic>
                      <p:nvPicPr>
                        <p:cNvPr id="0" name="图片 3163"/>
                        <p:cNvPicPr/>
                        <p:nvPr/>
                      </p:nvPicPr>
                      <p:blipFill>
                        <a:blip r:embed="rId6"/>
                        <a:stretch>
                          <a:fillRect/>
                        </a:stretch>
                      </p:blipFill>
                      <p:spPr>
                        <a:xfrm>
                          <a:off x="1501" y="1665"/>
                          <a:ext cx="132" cy="227"/>
                        </a:xfrm>
                        <a:prstGeom prst="rect">
                          <a:avLst/>
                        </a:prstGeom>
                        <a:noFill/>
                        <a:ln w="38100">
                          <a:noFill/>
                          <a:miter/>
                        </a:ln>
                      </p:spPr>
                    </p:pic>
                  </p:oleObj>
                </mc:Fallback>
              </mc:AlternateContent>
            </a:graphicData>
          </a:graphic>
        </p:graphicFrame>
        <p:sp>
          <p:nvSpPr>
            <p:cNvPr id="32786" name="Line 15"/>
            <p:cNvSpPr/>
            <p:nvPr/>
          </p:nvSpPr>
          <p:spPr>
            <a:xfrm flipH="1">
              <a:off x="639" y="1529"/>
              <a:ext cx="46" cy="0"/>
            </a:xfrm>
            <a:prstGeom prst="line">
              <a:avLst/>
            </a:prstGeom>
            <a:ln w="9525" cap="flat" cmpd="sng">
              <a:solidFill>
                <a:schemeClr val="tx1"/>
              </a:solidFill>
              <a:prstDash val="solid"/>
              <a:headEnd type="none" w="med" len="med"/>
              <a:tailEnd type="none" w="med" len="med"/>
            </a:ln>
          </p:spPr>
        </p:sp>
        <p:sp>
          <p:nvSpPr>
            <p:cNvPr id="32787" name="Text Box 16"/>
            <p:cNvSpPr txBox="1"/>
            <p:nvPr/>
          </p:nvSpPr>
          <p:spPr>
            <a:xfrm>
              <a:off x="491" y="1380"/>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2788" name="Line 17"/>
            <p:cNvSpPr/>
            <p:nvPr/>
          </p:nvSpPr>
          <p:spPr>
            <a:xfrm>
              <a:off x="2404" y="1892"/>
              <a:ext cx="1316" cy="0"/>
            </a:xfrm>
            <a:prstGeom prst="line">
              <a:avLst/>
            </a:prstGeom>
            <a:ln w="9525" cap="flat" cmpd="sng">
              <a:solidFill>
                <a:schemeClr val="tx1"/>
              </a:solidFill>
              <a:prstDash val="solid"/>
              <a:headEnd type="none" w="med" len="med"/>
              <a:tailEnd type="triangle" w="med" len="med"/>
            </a:ln>
          </p:spPr>
        </p:sp>
        <p:sp>
          <p:nvSpPr>
            <p:cNvPr id="32789" name="Line 18"/>
            <p:cNvSpPr/>
            <p:nvPr/>
          </p:nvSpPr>
          <p:spPr>
            <a:xfrm flipV="1">
              <a:off x="2585" y="1121"/>
              <a:ext cx="0" cy="998"/>
            </a:xfrm>
            <a:prstGeom prst="line">
              <a:avLst/>
            </a:prstGeom>
            <a:ln w="9525" cap="flat" cmpd="sng">
              <a:solidFill>
                <a:schemeClr val="tx1"/>
              </a:solidFill>
              <a:prstDash val="solid"/>
              <a:headEnd type="none" w="med" len="med"/>
              <a:tailEnd type="triangle" w="med" len="med"/>
            </a:ln>
          </p:spPr>
        </p:sp>
        <p:sp>
          <p:nvSpPr>
            <p:cNvPr id="32790" name="Line 19"/>
            <p:cNvSpPr/>
            <p:nvPr/>
          </p:nvSpPr>
          <p:spPr>
            <a:xfrm flipV="1">
              <a:off x="2585" y="1529"/>
              <a:ext cx="227" cy="363"/>
            </a:xfrm>
            <a:prstGeom prst="line">
              <a:avLst/>
            </a:prstGeom>
            <a:ln w="28575" cap="flat" cmpd="sng">
              <a:solidFill>
                <a:schemeClr val="tx1"/>
              </a:solidFill>
              <a:prstDash val="solid"/>
              <a:headEnd type="none" w="med" len="med"/>
              <a:tailEnd type="none" w="med" len="med"/>
            </a:ln>
          </p:spPr>
        </p:sp>
        <p:sp>
          <p:nvSpPr>
            <p:cNvPr id="32791" name="Line 20"/>
            <p:cNvSpPr/>
            <p:nvPr/>
          </p:nvSpPr>
          <p:spPr>
            <a:xfrm>
              <a:off x="2812" y="1529"/>
              <a:ext cx="0" cy="363"/>
            </a:xfrm>
            <a:prstGeom prst="line">
              <a:avLst/>
            </a:prstGeom>
            <a:ln w="28575" cap="flat" cmpd="sng">
              <a:solidFill>
                <a:schemeClr val="tx1"/>
              </a:solidFill>
              <a:prstDash val="solid"/>
              <a:headEnd type="none" w="med" len="med"/>
              <a:tailEnd type="none" w="med" len="med"/>
            </a:ln>
          </p:spPr>
        </p:sp>
        <p:sp>
          <p:nvSpPr>
            <p:cNvPr id="32792" name="Text Box 21"/>
            <p:cNvSpPr txBox="1"/>
            <p:nvPr/>
          </p:nvSpPr>
          <p:spPr>
            <a:xfrm>
              <a:off x="2404" y="1847"/>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graphicFrame>
          <p:nvGraphicFramePr>
            <p:cNvPr id="32793" name="Object 22"/>
            <p:cNvGraphicFramePr>
              <a:graphicFrameLocks noChangeAspect="1"/>
            </p:cNvGraphicFramePr>
            <p:nvPr/>
          </p:nvGraphicFramePr>
          <p:xfrm>
            <a:off x="3447" y="1665"/>
            <a:ext cx="132" cy="227"/>
          </p:xfrm>
          <a:graphic>
            <a:graphicData uri="http://schemas.openxmlformats.org/presentationml/2006/ole">
              <mc:AlternateContent xmlns:mc="http://schemas.openxmlformats.org/markup-compatibility/2006">
                <mc:Choice xmlns:v="urn:schemas-microsoft-com:vml" Requires="v">
                  <p:oleObj spid="_x0000_s3166" name="" r:id="rId7" imgW="88900" imgH="152400" progId="Equation.DSMT4">
                    <p:embed/>
                  </p:oleObj>
                </mc:Choice>
                <mc:Fallback>
                  <p:oleObj name="" r:id="rId7" imgW="88900" imgH="152400" progId="Equation.DSMT4">
                    <p:embed/>
                    <p:pic>
                      <p:nvPicPr>
                        <p:cNvPr id="0" name="图片 3165"/>
                        <p:cNvPicPr/>
                        <p:nvPr/>
                      </p:nvPicPr>
                      <p:blipFill>
                        <a:blip r:embed="rId6"/>
                        <a:stretch>
                          <a:fillRect/>
                        </a:stretch>
                      </p:blipFill>
                      <p:spPr>
                        <a:xfrm>
                          <a:off x="3447" y="1665"/>
                          <a:ext cx="132" cy="227"/>
                        </a:xfrm>
                        <a:prstGeom prst="rect">
                          <a:avLst/>
                        </a:prstGeom>
                        <a:noFill/>
                        <a:ln w="38100">
                          <a:noFill/>
                          <a:miter/>
                        </a:ln>
                      </p:spPr>
                    </p:pic>
                  </p:oleObj>
                </mc:Fallback>
              </mc:AlternateContent>
            </a:graphicData>
          </a:graphic>
        </p:graphicFrame>
        <p:sp>
          <p:nvSpPr>
            <p:cNvPr id="32794" name="Line 23"/>
            <p:cNvSpPr/>
            <p:nvPr/>
          </p:nvSpPr>
          <p:spPr>
            <a:xfrm flipH="1">
              <a:off x="2585" y="1529"/>
              <a:ext cx="46" cy="0"/>
            </a:xfrm>
            <a:prstGeom prst="line">
              <a:avLst/>
            </a:prstGeom>
            <a:ln w="9525" cap="flat" cmpd="sng">
              <a:solidFill>
                <a:schemeClr val="tx1"/>
              </a:solidFill>
              <a:prstDash val="solid"/>
              <a:headEnd type="none" w="med" len="med"/>
              <a:tailEnd type="none" w="med" len="med"/>
            </a:ln>
          </p:spPr>
        </p:sp>
        <p:sp>
          <p:nvSpPr>
            <p:cNvPr id="32795" name="Text Box 24"/>
            <p:cNvSpPr txBox="1"/>
            <p:nvPr/>
          </p:nvSpPr>
          <p:spPr>
            <a:xfrm>
              <a:off x="2437" y="1380"/>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2796" name="Text Box 25"/>
            <p:cNvSpPr txBox="1"/>
            <p:nvPr/>
          </p:nvSpPr>
          <p:spPr>
            <a:xfrm>
              <a:off x="2676" y="1847"/>
              <a:ext cx="3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1/3</a:t>
              </a:r>
              <a:endParaRPr lang="en-US" altLang="zh-CN" sz="2000" b="1" dirty="0">
                <a:latin typeface="宋体" panose="02010600030101010101" pitchFamily="2" charset="-122"/>
              </a:endParaRPr>
            </a:p>
          </p:txBody>
        </p:sp>
        <p:graphicFrame>
          <p:nvGraphicFramePr>
            <p:cNvPr id="32797" name="Object 26"/>
            <p:cNvGraphicFramePr>
              <a:graphicFrameLocks noChangeAspect="1"/>
            </p:cNvGraphicFramePr>
            <p:nvPr/>
          </p:nvGraphicFramePr>
          <p:xfrm>
            <a:off x="2631" y="1017"/>
            <a:ext cx="565" cy="323"/>
          </p:xfrm>
          <a:graphic>
            <a:graphicData uri="http://schemas.openxmlformats.org/presentationml/2006/ole">
              <mc:AlternateContent xmlns:mc="http://schemas.openxmlformats.org/markup-compatibility/2006">
                <mc:Choice xmlns:v="urn:schemas-microsoft-com:vml" Requires="v">
                  <p:oleObj spid="_x0000_s3173" name="" r:id="rId8" imgW="355600" imgH="203200" progId="Equation.DSMT4">
                    <p:embed/>
                  </p:oleObj>
                </mc:Choice>
                <mc:Fallback>
                  <p:oleObj name="" r:id="rId8" imgW="355600" imgH="203200" progId="Equation.DSMT4">
                    <p:embed/>
                    <p:pic>
                      <p:nvPicPr>
                        <p:cNvPr id="0" name="图片 3172"/>
                        <p:cNvPicPr/>
                        <p:nvPr/>
                      </p:nvPicPr>
                      <p:blipFill>
                        <a:blip r:embed="rId9"/>
                        <a:stretch>
                          <a:fillRect/>
                        </a:stretch>
                      </p:blipFill>
                      <p:spPr>
                        <a:xfrm>
                          <a:off x="2631" y="1017"/>
                          <a:ext cx="565" cy="323"/>
                        </a:xfrm>
                        <a:prstGeom prst="rect">
                          <a:avLst/>
                        </a:prstGeom>
                        <a:noFill/>
                        <a:ln w="38100">
                          <a:noFill/>
                          <a:miter/>
                        </a:ln>
                      </p:spPr>
                    </p:pic>
                  </p:oleObj>
                </mc:Fallback>
              </mc:AlternateContent>
            </a:graphicData>
          </a:graphic>
        </p:graphicFrame>
        <p:sp>
          <p:nvSpPr>
            <p:cNvPr id="32798" name="Line 27"/>
            <p:cNvSpPr/>
            <p:nvPr/>
          </p:nvSpPr>
          <p:spPr>
            <a:xfrm>
              <a:off x="4300" y="1892"/>
              <a:ext cx="1316" cy="0"/>
            </a:xfrm>
            <a:prstGeom prst="line">
              <a:avLst/>
            </a:prstGeom>
            <a:ln w="9525" cap="flat" cmpd="sng">
              <a:solidFill>
                <a:schemeClr val="tx1"/>
              </a:solidFill>
              <a:prstDash val="solid"/>
              <a:headEnd type="none" w="med" len="med"/>
              <a:tailEnd type="triangle" w="med" len="med"/>
            </a:ln>
          </p:spPr>
        </p:sp>
        <p:sp>
          <p:nvSpPr>
            <p:cNvPr id="32799" name="Line 28"/>
            <p:cNvSpPr/>
            <p:nvPr/>
          </p:nvSpPr>
          <p:spPr>
            <a:xfrm flipV="1">
              <a:off x="4527" y="1121"/>
              <a:ext cx="0" cy="998"/>
            </a:xfrm>
            <a:prstGeom prst="line">
              <a:avLst/>
            </a:prstGeom>
            <a:ln w="9525" cap="flat" cmpd="sng">
              <a:solidFill>
                <a:schemeClr val="tx1"/>
              </a:solidFill>
              <a:prstDash val="solid"/>
              <a:headEnd type="none" w="med" len="med"/>
              <a:tailEnd type="triangle" w="med" len="med"/>
            </a:ln>
          </p:spPr>
        </p:sp>
        <p:sp>
          <p:nvSpPr>
            <p:cNvPr id="32800" name="Line 29"/>
            <p:cNvSpPr/>
            <p:nvPr/>
          </p:nvSpPr>
          <p:spPr>
            <a:xfrm flipV="1">
              <a:off x="4708" y="1529"/>
              <a:ext cx="273" cy="363"/>
            </a:xfrm>
            <a:prstGeom prst="line">
              <a:avLst/>
            </a:prstGeom>
            <a:ln w="28575" cap="flat" cmpd="sng">
              <a:solidFill>
                <a:schemeClr val="tx1"/>
              </a:solidFill>
              <a:prstDash val="solid"/>
              <a:headEnd type="none" w="med" len="med"/>
              <a:tailEnd type="none" w="med" len="med"/>
            </a:ln>
          </p:spPr>
        </p:sp>
        <p:sp>
          <p:nvSpPr>
            <p:cNvPr id="32801" name="Line 30"/>
            <p:cNvSpPr/>
            <p:nvPr/>
          </p:nvSpPr>
          <p:spPr>
            <a:xfrm>
              <a:off x="4981" y="1529"/>
              <a:ext cx="0" cy="363"/>
            </a:xfrm>
            <a:prstGeom prst="line">
              <a:avLst/>
            </a:prstGeom>
            <a:ln w="28575" cap="flat" cmpd="sng">
              <a:solidFill>
                <a:schemeClr val="tx1"/>
              </a:solidFill>
              <a:prstDash val="solid"/>
              <a:headEnd type="none" w="med" len="med"/>
              <a:tailEnd type="none" w="med" len="med"/>
            </a:ln>
          </p:spPr>
        </p:sp>
        <p:sp>
          <p:nvSpPr>
            <p:cNvPr id="32802" name="Text Box 31"/>
            <p:cNvSpPr txBox="1"/>
            <p:nvPr/>
          </p:nvSpPr>
          <p:spPr>
            <a:xfrm>
              <a:off x="4346" y="1847"/>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graphicFrame>
          <p:nvGraphicFramePr>
            <p:cNvPr id="32803" name="Object 32"/>
            <p:cNvGraphicFramePr>
              <a:graphicFrameLocks noChangeAspect="1"/>
            </p:cNvGraphicFramePr>
            <p:nvPr/>
          </p:nvGraphicFramePr>
          <p:xfrm>
            <a:off x="5389" y="1665"/>
            <a:ext cx="132" cy="227"/>
          </p:xfrm>
          <a:graphic>
            <a:graphicData uri="http://schemas.openxmlformats.org/presentationml/2006/ole">
              <mc:AlternateContent xmlns:mc="http://schemas.openxmlformats.org/markup-compatibility/2006">
                <mc:Choice xmlns:v="urn:schemas-microsoft-com:vml" Requires="v">
                  <p:oleObj spid="_x0000_s3174" name="" r:id="rId10" imgW="88900" imgH="152400" progId="Equation.DSMT4">
                    <p:embed/>
                  </p:oleObj>
                </mc:Choice>
                <mc:Fallback>
                  <p:oleObj name="" r:id="rId10" imgW="88900" imgH="152400" progId="Equation.DSMT4">
                    <p:embed/>
                    <p:pic>
                      <p:nvPicPr>
                        <p:cNvPr id="0" name="图片 3173"/>
                        <p:cNvPicPr/>
                        <p:nvPr/>
                      </p:nvPicPr>
                      <p:blipFill>
                        <a:blip r:embed="rId6"/>
                        <a:stretch>
                          <a:fillRect/>
                        </a:stretch>
                      </p:blipFill>
                      <p:spPr>
                        <a:xfrm>
                          <a:off x="5389" y="1665"/>
                          <a:ext cx="132" cy="227"/>
                        </a:xfrm>
                        <a:prstGeom prst="rect">
                          <a:avLst/>
                        </a:prstGeom>
                        <a:noFill/>
                        <a:ln w="38100">
                          <a:noFill/>
                          <a:miter/>
                        </a:ln>
                      </p:spPr>
                    </p:pic>
                  </p:oleObj>
                </mc:Fallback>
              </mc:AlternateContent>
            </a:graphicData>
          </a:graphic>
        </p:graphicFrame>
        <p:sp>
          <p:nvSpPr>
            <p:cNvPr id="32804" name="Line 33"/>
            <p:cNvSpPr/>
            <p:nvPr/>
          </p:nvSpPr>
          <p:spPr>
            <a:xfrm flipH="1">
              <a:off x="4527" y="1529"/>
              <a:ext cx="46" cy="0"/>
            </a:xfrm>
            <a:prstGeom prst="line">
              <a:avLst/>
            </a:prstGeom>
            <a:ln w="9525" cap="flat" cmpd="sng">
              <a:solidFill>
                <a:schemeClr val="tx1"/>
              </a:solidFill>
              <a:prstDash val="solid"/>
              <a:headEnd type="none" w="med" len="med"/>
              <a:tailEnd type="none" w="med" len="med"/>
            </a:ln>
          </p:spPr>
        </p:sp>
        <p:sp>
          <p:nvSpPr>
            <p:cNvPr id="32805" name="Text Box 34"/>
            <p:cNvSpPr txBox="1"/>
            <p:nvPr/>
          </p:nvSpPr>
          <p:spPr>
            <a:xfrm>
              <a:off x="4379" y="1380"/>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2806" name="Text Box 35"/>
            <p:cNvSpPr txBox="1"/>
            <p:nvPr/>
          </p:nvSpPr>
          <p:spPr>
            <a:xfrm>
              <a:off x="4527" y="1892"/>
              <a:ext cx="3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1/6</a:t>
              </a:r>
              <a:endParaRPr lang="en-US" altLang="zh-CN" sz="2000" b="1" dirty="0">
                <a:latin typeface="宋体" panose="02010600030101010101" pitchFamily="2" charset="-122"/>
              </a:endParaRPr>
            </a:p>
          </p:txBody>
        </p:sp>
        <p:sp>
          <p:nvSpPr>
            <p:cNvPr id="32807" name="Text Box 36"/>
            <p:cNvSpPr txBox="1"/>
            <p:nvPr/>
          </p:nvSpPr>
          <p:spPr>
            <a:xfrm>
              <a:off x="4844" y="1892"/>
              <a:ext cx="3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1/2</a:t>
              </a:r>
              <a:endParaRPr lang="en-US" altLang="zh-CN" sz="2000" b="1" dirty="0">
                <a:latin typeface="宋体" panose="02010600030101010101" pitchFamily="2" charset="-122"/>
              </a:endParaRPr>
            </a:p>
          </p:txBody>
        </p:sp>
        <p:sp>
          <p:nvSpPr>
            <p:cNvPr id="32808" name="Text Box 37"/>
            <p:cNvSpPr txBox="1"/>
            <p:nvPr/>
          </p:nvSpPr>
          <p:spPr>
            <a:xfrm>
              <a:off x="4968" y="1904"/>
              <a:ext cx="11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zh-CN" sz="2800" b="1" dirty="0">
                <a:ea typeface="楷体_GB2312" pitchFamily="49" charset="-122"/>
              </a:endParaRPr>
            </a:p>
          </p:txBody>
        </p:sp>
        <p:graphicFrame>
          <p:nvGraphicFramePr>
            <p:cNvPr id="32809" name="Object 38"/>
            <p:cNvGraphicFramePr>
              <a:graphicFrameLocks noChangeAspect="1"/>
            </p:cNvGraphicFramePr>
            <p:nvPr/>
          </p:nvGraphicFramePr>
          <p:xfrm>
            <a:off x="3648" y="1484"/>
            <a:ext cx="720" cy="318"/>
          </p:xfrm>
          <a:graphic>
            <a:graphicData uri="http://schemas.openxmlformats.org/presentationml/2006/ole">
              <mc:AlternateContent xmlns:mc="http://schemas.openxmlformats.org/markup-compatibility/2006">
                <mc:Choice xmlns:v="urn:schemas-microsoft-com:vml" Requires="v">
                  <p:oleObj spid="_x0000_s3171" name="" r:id="rId11" imgW="190500" imgH="152400" progId="Equation.DSMT4">
                    <p:embed/>
                  </p:oleObj>
                </mc:Choice>
                <mc:Fallback>
                  <p:oleObj name="" r:id="rId11" imgW="190500" imgH="152400" progId="Equation.DSMT4">
                    <p:embed/>
                    <p:pic>
                      <p:nvPicPr>
                        <p:cNvPr id="0" name="图片 3170"/>
                        <p:cNvPicPr/>
                        <p:nvPr/>
                      </p:nvPicPr>
                      <p:blipFill>
                        <a:blip r:embed="rId12"/>
                        <a:stretch>
                          <a:fillRect/>
                        </a:stretch>
                      </p:blipFill>
                      <p:spPr>
                        <a:xfrm>
                          <a:off x="3648" y="1484"/>
                          <a:ext cx="720" cy="318"/>
                        </a:xfrm>
                        <a:prstGeom prst="rect">
                          <a:avLst/>
                        </a:prstGeom>
                        <a:noFill/>
                        <a:ln w="38100">
                          <a:noFill/>
                          <a:miter/>
                        </a:ln>
                      </p:spPr>
                    </p:pic>
                  </p:oleObj>
                </mc:Fallback>
              </mc:AlternateContent>
            </a:graphicData>
          </a:graphic>
        </p:graphicFrame>
        <p:graphicFrame>
          <p:nvGraphicFramePr>
            <p:cNvPr id="32810" name="Object 39"/>
            <p:cNvGraphicFramePr>
              <a:graphicFrameLocks noChangeAspect="1"/>
            </p:cNvGraphicFramePr>
            <p:nvPr/>
          </p:nvGraphicFramePr>
          <p:xfrm>
            <a:off x="1658" y="1484"/>
            <a:ext cx="2086" cy="318"/>
          </p:xfrm>
          <a:graphic>
            <a:graphicData uri="http://schemas.openxmlformats.org/presentationml/2006/ole">
              <mc:AlternateContent xmlns:mc="http://schemas.openxmlformats.org/markup-compatibility/2006">
                <mc:Choice xmlns:v="urn:schemas-microsoft-com:vml" Requires="v">
                  <p:oleObj spid="_x0000_s3172" name="" r:id="rId13" imgW="190500" imgH="152400" progId="Equation.DSMT4">
                    <p:embed/>
                  </p:oleObj>
                </mc:Choice>
                <mc:Fallback>
                  <p:oleObj name="" r:id="rId13" imgW="190500" imgH="152400" progId="Equation.DSMT4">
                    <p:embed/>
                    <p:pic>
                      <p:nvPicPr>
                        <p:cNvPr id="0" name="图片 3171"/>
                        <p:cNvPicPr/>
                        <p:nvPr/>
                      </p:nvPicPr>
                      <p:blipFill>
                        <a:blip r:embed="rId12"/>
                        <a:stretch>
                          <a:fillRect/>
                        </a:stretch>
                      </p:blipFill>
                      <p:spPr>
                        <a:xfrm>
                          <a:off x="1658" y="1484"/>
                          <a:ext cx="2086" cy="318"/>
                        </a:xfrm>
                        <a:prstGeom prst="rect">
                          <a:avLst/>
                        </a:prstGeom>
                        <a:noFill/>
                        <a:ln w="38100">
                          <a:noFill/>
                          <a:miter/>
                        </a:ln>
                      </p:spPr>
                    </p:pic>
                  </p:oleObj>
                </mc:Fallback>
              </mc:AlternateContent>
            </a:graphicData>
          </a:graphic>
        </p:graphicFrame>
        <p:graphicFrame>
          <p:nvGraphicFramePr>
            <p:cNvPr id="32811" name="Object 40"/>
            <p:cNvGraphicFramePr>
              <a:graphicFrameLocks noChangeAspect="1"/>
            </p:cNvGraphicFramePr>
            <p:nvPr/>
          </p:nvGraphicFramePr>
          <p:xfrm>
            <a:off x="3456" y="1104"/>
            <a:ext cx="817" cy="551"/>
          </p:xfrm>
          <a:graphic>
            <a:graphicData uri="http://schemas.openxmlformats.org/presentationml/2006/ole">
              <mc:AlternateContent xmlns:mc="http://schemas.openxmlformats.org/markup-compatibility/2006">
                <mc:Choice xmlns:v="urn:schemas-microsoft-com:vml" Requires="v">
                  <p:oleObj spid="_x0000_s3168" name="" r:id="rId14" imgW="584200" imgH="393700" progId="Equation.DSMT4">
                    <p:embed/>
                  </p:oleObj>
                </mc:Choice>
                <mc:Fallback>
                  <p:oleObj name="" r:id="rId14" imgW="584200" imgH="393700" progId="Equation.DSMT4">
                    <p:embed/>
                    <p:pic>
                      <p:nvPicPr>
                        <p:cNvPr id="0" name="图片 3167"/>
                        <p:cNvPicPr/>
                        <p:nvPr/>
                      </p:nvPicPr>
                      <p:blipFill>
                        <a:blip r:embed="rId15"/>
                        <a:stretch>
                          <a:fillRect/>
                        </a:stretch>
                      </p:blipFill>
                      <p:spPr>
                        <a:xfrm>
                          <a:off x="3456" y="1104"/>
                          <a:ext cx="817" cy="551"/>
                        </a:xfrm>
                        <a:prstGeom prst="rect">
                          <a:avLst/>
                        </a:prstGeom>
                        <a:noFill/>
                        <a:ln w="38100">
                          <a:noFill/>
                          <a:miter/>
                        </a:ln>
                      </p:spPr>
                    </p:pic>
                  </p:oleObj>
                </mc:Fallback>
              </mc:AlternateContent>
            </a:graphicData>
          </a:graphic>
        </p:graphicFrame>
        <p:graphicFrame>
          <p:nvGraphicFramePr>
            <p:cNvPr id="32812" name="Object 41"/>
            <p:cNvGraphicFramePr>
              <a:graphicFrameLocks noChangeAspect="1"/>
            </p:cNvGraphicFramePr>
            <p:nvPr/>
          </p:nvGraphicFramePr>
          <p:xfrm>
            <a:off x="1670" y="1212"/>
            <a:ext cx="634" cy="261"/>
          </p:xfrm>
          <a:graphic>
            <a:graphicData uri="http://schemas.openxmlformats.org/presentationml/2006/ole">
              <mc:AlternateContent xmlns:mc="http://schemas.openxmlformats.org/markup-compatibility/2006">
                <mc:Choice xmlns:v="urn:schemas-microsoft-com:vml" Requires="v">
                  <p:oleObj spid="_x0000_s3169" name="" r:id="rId16" imgW="431165" imgH="177800" progId="Equation.DSMT4">
                    <p:embed/>
                  </p:oleObj>
                </mc:Choice>
                <mc:Fallback>
                  <p:oleObj name="" r:id="rId16" imgW="431165" imgH="177800" progId="Equation.DSMT4">
                    <p:embed/>
                    <p:pic>
                      <p:nvPicPr>
                        <p:cNvPr id="0" name="图片 3168"/>
                        <p:cNvPicPr/>
                        <p:nvPr/>
                      </p:nvPicPr>
                      <p:blipFill>
                        <a:blip r:embed="rId17"/>
                        <a:stretch>
                          <a:fillRect/>
                        </a:stretch>
                      </p:blipFill>
                      <p:spPr>
                        <a:xfrm>
                          <a:off x="1670" y="1212"/>
                          <a:ext cx="634" cy="261"/>
                        </a:xfrm>
                        <a:prstGeom prst="rect">
                          <a:avLst/>
                        </a:prstGeom>
                        <a:noFill/>
                        <a:ln w="38100">
                          <a:noFill/>
                          <a:miter/>
                        </a:ln>
                      </p:spPr>
                    </p:pic>
                  </p:oleObj>
                </mc:Fallback>
              </mc:AlternateContent>
            </a:graphicData>
          </a:graphic>
        </p:graphicFrame>
        <p:graphicFrame>
          <p:nvGraphicFramePr>
            <p:cNvPr id="32813" name="Object 42"/>
            <p:cNvGraphicFramePr>
              <a:graphicFrameLocks noChangeAspect="1"/>
            </p:cNvGraphicFramePr>
            <p:nvPr/>
          </p:nvGraphicFramePr>
          <p:xfrm>
            <a:off x="4527" y="804"/>
            <a:ext cx="907" cy="611"/>
          </p:xfrm>
          <a:graphic>
            <a:graphicData uri="http://schemas.openxmlformats.org/presentationml/2006/ole">
              <mc:AlternateContent xmlns:mc="http://schemas.openxmlformats.org/markup-compatibility/2006">
                <mc:Choice xmlns:v="urn:schemas-microsoft-com:vml" Requires="v">
                  <p:oleObj spid="_x0000_s3170" name="" r:id="rId18" imgW="584200" imgH="393700" progId="Equation.DSMT4">
                    <p:embed/>
                  </p:oleObj>
                </mc:Choice>
                <mc:Fallback>
                  <p:oleObj name="" r:id="rId18" imgW="584200" imgH="393700" progId="Equation.DSMT4">
                    <p:embed/>
                    <p:pic>
                      <p:nvPicPr>
                        <p:cNvPr id="0" name="图片 3169"/>
                        <p:cNvPicPr/>
                        <p:nvPr/>
                      </p:nvPicPr>
                      <p:blipFill>
                        <a:blip r:embed="rId19"/>
                        <a:stretch>
                          <a:fillRect/>
                        </a:stretch>
                      </p:blipFill>
                      <p:spPr>
                        <a:xfrm>
                          <a:off x="4527" y="804"/>
                          <a:ext cx="907" cy="611"/>
                        </a:xfrm>
                        <a:prstGeom prst="rect">
                          <a:avLst/>
                        </a:prstGeom>
                        <a:noFill/>
                        <a:ln w="38100">
                          <a:noFill/>
                          <a:miter/>
                        </a:ln>
                      </p:spPr>
                    </p:pic>
                  </p:oleObj>
                </mc:Fallback>
              </mc:AlternateContent>
            </a:graphicData>
          </a:graphic>
        </p:graphicFrame>
      </p:grpSp>
      <p:sp>
        <p:nvSpPr>
          <p:cNvPr id="32776" name="Text Box 43"/>
          <p:cNvSpPr txBox="1"/>
          <p:nvPr/>
        </p:nvSpPr>
        <p:spPr>
          <a:xfrm>
            <a:off x="1187450" y="4703763"/>
            <a:ext cx="6840538"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注意两次的先后顺序的不同及其所对应的时移大小的不同。</a:t>
            </a:r>
            <a:endParaRPr lang="zh-CN" altLang="en-US" sz="2800" b="1" dirty="0">
              <a:solidFill>
                <a:srgbClr val="990033"/>
              </a:solidFill>
              <a:ea typeface="楷体_GB2312" pitchFamily="49" charset="-122"/>
            </a:endParaRPr>
          </a:p>
        </p:txBody>
      </p:sp>
      <p:graphicFrame>
        <p:nvGraphicFramePr>
          <p:cNvPr id="32777" name="Object 9"/>
          <p:cNvGraphicFramePr>
            <a:graphicFrameLocks noChangeAspect="1"/>
          </p:cNvGraphicFramePr>
          <p:nvPr/>
        </p:nvGraphicFramePr>
        <p:xfrm>
          <a:off x="5849938" y="28575"/>
          <a:ext cx="2563812" cy="855663"/>
        </p:xfrm>
        <a:graphic>
          <a:graphicData uri="http://schemas.openxmlformats.org/presentationml/2006/ole">
            <mc:AlternateContent xmlns:mc="http://schemas.openxmlformats.org/markup-compatibility/2006">
              <mc:Choice xmlns:v="urn:schemas-microsoft-com:vml" Requires="v">
                <p:oleObj spid="_x0000_s3175" name="" r:id="rId20" imgW="1180465" imgH="393700" progId="Equation.DSMT4">
                  <p:embed/>
                </p:oleObj>
              </mc:Choice>
              <mc:Fallback>
                <p:oleObj name="" r:id="rId20" imgW="1180465" imgH="393700" progId="Equation.DSMT4">
                  <p:embed/>
                  <p:pic>
                    <p:nvPicPr>
                      <p:cNvPr id="0" name="图片 3174"/>
                      <p:cNvPicPr/>
                      <p:nvPr/>
                    </p:nvPicPr>
                    <p:blipFill>
                      <a:blip r:embed="rId21"/>
                      <a:stretch>
                        <a:fillRect/>
                      </a:stretch>
                    </p:blipFill>
                    <p:spPr>
                      <a:xfrm>
                        <a:off x="5849938" y="28575"/>
                        <a:ext cx="2563812" cy="855663"/>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5123"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5124" name="Rectangle 5"/>
          <p:cNvSpPr/>
          <p:nvPr/>
        </p:nvSpPr>
        <p:spPr>
          <a:xfrm>
            <a:off x="250825" y="692150"/>
            <a:ext cx="8534400" cy="4832350"/>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000066"/>
                </a:solidFill>
                <a:ea typeface="楷体_GB2312" pitchFamily="49" charset="-122"/>
              </a:rPr>
              <a:t>信号系统的重要性</a:t>
            </a:r>
            <a:endParaRPr lang="en-US" altLang="zh-CN" sz="2800" b="1" dirty="0">
              <a:solidFill>
                <a:srgbClr val="000066"/>
              </a:solidFill>
              <a:ea typeface="楷体_GB2312" pitchFamily="49" charset="-122"/>
            </a:endParaRPr>
          </a:p>
          <a:p>
            <a:pPr marL="0" lvl="0" indent="0" eaLnBrk="1" hangingPunct="1">
              <a:spcBef>
                <a:spcPct val="0"/>
              </a:spcBef>
              <a:buNone/>
            </a:pPr>
            <a:r>
              <a:rPr lang="en-US" altLang="zh-CN" sz="2800" b="1" dirty="0">
                <a:solidFill>
                  <a:srgbClr val="000066"/>
                </a:solidFill>
                <a:ea typeface="楷体_GB2312" pitchFamily="49" charset="-122"/>
              </a:rPr>
              <a:t>1.</a:t>
            </a:r>
            <a:r>
              <a:rPr lang="zh-CN" altLang="en-US" sz="2800" b="1" dirty="0">
                <a:solidFill>
                  <a:srgbClr val="000066"/>
                </a:solidFill>
                <a:ea typeface="楷体_GB2312" pitchFamily="49" charset="-122"/>
              </a:rPr>
              <a:t>是电子、电气、控制类本科生的</a:t>
            </a:r>
            <a:r>
              <a:rPr lang="zh-CN" altLang="en-US" sz="2800" b="1" dirty="0">
                <a:solidFill>
                  <a:srgbClr val="C00000"/>
                </a:solidFill>
                <a:latin typeface="黑体" panose="02010609060101010101" pitchFamily="49" charset="-122"/>
                <a:ea typeface="黑体" panose="02010609060101010101" pitchFamily="49" charset="-122"/>
              </a:rPr>
              <a:t>核心专业基础课程</a:t>
            </a:r>
            <a:r>
              <a:rPr lang="zh-CN" altLang="en-US" sz="2800" b="1" dirty="0">
                <a:solidFill>
                  <a:srgbClr val="000066"/>
                </a:solidFill>
                <a:ea typeface="楷体_GB2312" pitchFamily="49" charset="-122"/>
              </a:rPr>
              <a:t>，是我们专业基础课程如电路原理、自动控制，电路与自动控制是信号系统在特定应用领域的衍生与发展。</a:t>
            </a:r>
            <a:r>
              <a:rPr lang="en-US" altLang="zh-CN" sz="2800" b="1" dirty="0">
                <a:solidFill>
                  <a:srgbClr val="000066"/>
                </a:solidFill>
                <a:ea typeface="楷体_GB2312" pitchFamily="49" charset="-122"/>
              </a:rPr>
              <a:t>the concepts and techniques are of fundamental importance in all engineering disciplines. the courses not only is an essential elements but also can be one of the most rewarding.</a:t>
            </a:r>
            <a:endParaRPr lang="en-US" altLang="zh-CN" sz="2800" b="1" dirty="0">
              <a:solidFill>
                <a:srgbClr val="000066"/>
              </a:solidFill>
              <a:ea typeface="楷体_GB2312" pitchFamily="49" charset="-122"/>
            </a:endParaRPr>
          </a:p>
          <a:p>
            <a:pPr marL="0" lvl="0" indent="0" eaLnBrk="1" hangingPunct="1">
              <a:spcBef>
                <a:spcPct val="0"/>
              </a:spcBef>
              <a:buNone/>
            </a:pPr>
            <a:r>
              <a:rPr lang="en-US" altLang="zh-CN" sz="2800" b="1" dirty="0">
                <a:solidFill>
                  <a:srgbClr val="000066"/>
                </a:solidFill>
                <a:ea typeface="楷体_GB2312" pitchFamily="49" charset="-122"/>
              </a:rPr>
              <a:t>2. </a:t>
            </a:r>
            <a:r>
              <a:rPr lang="zh-CN" altLang="en-US" sz="2800" b="1" dirty="0">
                <a:solidFill>
                  <a:srgbClr val="000066"/>
                </a:solidFill>
                <a:ea typeface="楷体_GB2312" pitchFamily="49" charset="-122"/>
              </a:rPr>
              <a:t>是通信</a:t>
            </a:r>
            <a:r>
              <a:rPr lang="en-US" altLang="zh-CN" sz="2800" b="1" dirty="0">
                <a:solidFill>
                  <a:srgbClr val="000066"/>
                </a:solidFill>
                <a:ea typeface="楷体_GB2312" pitchFamily="49" charset="-122"/>
              </a:rPr>
              <a:t>/</a:t>
            </a:r>
            <a:r>
              <a:rPr lang="zh-CN" altLang="en-US" sz="2800" b="1" dirty="0">
                <a:solidFill>
                  <a:srgbClr val="000066"/>
                </a:solidFill>
                <a:ea typeface="楷体_GB2312" pitchFamily="49" charset="-122"/>
              </a:rPr>
              <a:t>电子类本科生</a:t>
            </a:r>
            <a:r>
              <a:rPr lang="zh-CN" altLang="en-US" sz="2800" b="1" dirty="0">
                <a:solidFill>
                  <a:srgbClr val="C00000"/>
                </a:solidFill>
                <a:latin typeface="黑体" panose="02010609060101010101" pitchFamily="49" charset="-122"/>
                <a:ea typeface="黑体" panose="02010609060101010101" pitchFamily="49" charset="-122"/>
              </a:rPr>
              <a:t>考研的首选专业课程</a:t>
            </a:r>
            <a:endParaRPr lang="en-US" altLang="zh-CN" sz="2800" b="1" dirty="0">
              <a:solidFill>
                <a:srgbClr val="C00000"/>
              </a:solidFill>
              <a:latin typeface="黑体" panose="02010609060101010101" pitchFamily="49" charset="-122"/>
              <a:ea typeface="黑体" panose="02010609060101010101" pitchFamily="49" charset="-122"/>
            </a:endParaRPr>
          </a:p>
          <a:p>
            <a:pPr marL="0" lvl="0" indent="0" eaLnBrk="1" hangingPunct="1">
              <a:spcBef>
                <a:spcPct val="0"/>
              </a:spcBef>
              <a:buNone/>
            </a:pPr>
            <a:r>
              <a:rPr lang="en-US" altLang="zh-CN" sz="2800" b="1" dirty="0">
                <a:solidFill>
                  <a:srgbClr val="000066"/>
                </a:solidFill>
                <a:ea typeface="楷体_GB2312" pitchFamily="49" charset="-122"/>
              </a:rPr>
              <a:t>3. </a:t>
            </a:r>
            <a:r>
              <a:rPr lang="zh-CN" altLang="en-US" sz="2800" b="1" dirty="0">
                <a:solidFill>
                  <a:srgbClr val="000066"/>
                </a:solidFill>
                <a:ea typeface="楷体_GB2312" pitchFamily="49" charset="-122"/>
              </a:rPr>
              <a:t>对我们认识与解决人类实践活动大有裨益（</a:t>
            </a:r>
            <a:r>
              <a:rPr lang="en-US" altLang="zh-CN" sz="2800" b="1" dirty="0">
                <a:solidFill>
                  <a:srgbClr val="000066"/>
                </a:solidFill>
                <a:ea typeface="楷体_GB2312" pitchFamily="49" charset="-122"/>
              </a:rPr>
              <a:t>P6</a:t>
            </a:r>
            <a:r>
              <a:rPr lang="zh-CN" altLang="en-US" sz="2800" b="1" dirty="0">
                <a:solidFill>
                  <a:srgbClr val="000066"/>
                </a:solidFill>
                <a:ea typeface="楷体_GB2312" pitchFamily="49" charset="-122"/>
              </a:rPr>
              <a:t>第一段末）</a:t>
            </a:r>
            <a:endParaRPr lang="zh-CN" altLang="en-US" sz="2800" b="1" dirty="0">
              <a:solidFill>
                <a:srgbClr val="000066"/>
              </a:solidFill>
              <a:ea typeface="楷体_GB2312"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32771" name="Text Box 2"/>
          <p:cNvSpPr txBox="1"/>
          <p:nvPr/>
        </p:nvSpPr>
        <p:spPr>
          <a:xfrm>
            <a:off x="660400" y="4229100"/>
            <a:ext cx="8382000" cy="1244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可视为周期信号，但它的基波周期没有确定的定义。</a:t>
            </a:r>
            <a:endParaRPr lang="zh-CN" altLang="en-US" sz="2800" b="1" dirty="0">
              <a:ea typeface="楷体_GB2312" pitchFamily="49" charset="-122"/>
            </a:endParaRPr>
          </a:p>
        </p:txBody>
      </p:sp>
      <p:sp>
        <p:nvSpPr>
          <p:cNvPr id="33796" name="Text Box 3"/>
          <p:cNvSpPr txBox="1"/>
          <p:nvPr/>
        </p:nvSpPr>
        <p:spPr>
          <a:xfrm>
            <a:off x="765175" y="990600"/>
            <a:ext cx="74644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二</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周期信号与非周期信号：</a:t>
            </a:r>
            <a:endParaRPr lang="zh-CN" altLang="en-US" sz="2400" b="1" dirty="0">
              <a:solidFill>
                <a:srgbClr val="990033"/>
              </a:solidFill>
              <a:latin typeface="宋体" panose="02010600030101010101" pitchFamily="2" charset="-122"/>
            </a:endParaRPr>
          </a:p>
        </p:txBody>
      </p:sp>
      <p:sp>
        <p:nvSpPr>
          <p:cNvPr id="33797" name="Text Box 4"/>
          <p:cNvSpPr txBox="1"/>
          <p:nvPr/>
        </p:nvSpPr>
        <p:spPr>
          <a:xfrm>
            <a:off x="1447800" y="1628775"/>
            <a:ext cx="19700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周期信号：</a:t>
            </a:r>
            <a:endParaRPr lang="zh-CN" altLang="en-US" sz="2800" b="1" dirty="0">
              <a:solidFill>
                <a:srgbClr val="000099"/>
              </a:solidFill>
              <a:ea typeface="楷体_GB2312" pitchFamily="49" charset="-122"/>
            </a:endParaRPr>
          </a:p>
        </p:txBody>
      </p:sp>
      <p:graphicFrame>
        <p:nvGraphicFramePr>
          <p:cNvPr id="33798" name="Object 5"/>
          <p:cNvGraphicFramePr>
            <a:graphicFrameLocks noChangeAspect="1"/>
          </p:cNvGraphicFramePr>
          <p:nvPr/>
        </p:nvGraphicFramePr>
        <p:xfrm>
          <a:off x="3124200" y="1647825"/>
          <a:ext cx="2514600" cy="566738"/>
        </p:xfrm>
        <a:graphic>
          <a:graphicData uri="http://schemas.openxmlformats.org/presentationml/2006/ole">
            <mc:AlternateContent xmlns:mc="http://schemas.openxmlformats.org/markup-compatibility/2006">
              <mc:Choice xmlns:v="urn:schemas-microsoft-com:vml" Requires="v">
                <p:oleObj spid="_x0000_s3182" name="" r:id="rId1" imgW="901065" imgH="203200" progId="Equation.DSMT4">
                  <p:embed/>
                </p:oleObj>
              </mc:Choice>
              <mc:Fallback>
                <p:oleObj name="" r:id="rId1" imgW="901065" imgH="203200" progId="Equation.DSMT4">
                  <p:embed/>
                  <p:pic>
                    <p:nvPicPr>
                      <p:cNvPr id="0" name="图片 3181"/>
                      <p:cNvPicPr/>
                      <p:nvPr/>
                    </p:nvPicPr>
                    <p:blipFill>
                      <a:blip r:embed="rId2"/>
                      <a:stretch>
                        <a:fillRect/>
                      </a:stretch>
                    </p:blipFill>
                    <p:spPr>
                      <a:xfrm>
                        <a:off x="3124200" y="1647825"/>
                        <a:ext cx="2514600" cy="566738"/>
                      </a:xfrm>
                      <a:prstGeom prst="rect">
                        <a:avLst/>
                      </a:prstGeom>
                      <a:noFill/>
                      <a:ln w="38100">
                        <a:noFill/>
                        <a:miter/>
                      </a:ln>
                    </p:spPr>
                  </p:pic>
                </p:oleObj>
              </mc:Fallback>
            </mc:AlternateContent>
          </a:graphicData>
        </a:graphic>
      </p:graphicFrame>
      <p:graphicFrame>
        <p:nvGraphicFramePr>
          <p:cNvPr id="33799" name="Object 6"/>
          <p:cNvGraphicFramePr>
            <a:graphicFrameLocks noChangeAspect="1"/>
          </p:cNvGraphicFramePr>
          <p:nvPr/>
        </p:nvGraphicFramePr>
        <p:xfrm>
          <a:off x="3124200" y="2355850"/>
          <a:ext cx="2667000" cy="547688"/>
        </p:xfrm>
        <a:graphic>
          <a:graphicData uri="http://schemas.openxmlformats.org/presentationml/2006/ole">
            <mc:AlternateContent xmlns:mc="http://schemas.openxmlformats.org/markup-compatibility/2006">
              <mc:Choice xmlns:v="urn:schemas-microsoft-com:vml" Requires="v">
                <p:oleObj spid="_x0000_s3176" name="" r:id="rId3" imgW="989965" imgH="203200" progId="Equation.DSMT4">
                  <p:embed/>
                </p:oleObj>
              </mc:Choice>
              <mc:Fallback>
                <p:oleObj name="" r:id="rId3" imgW="989965" imgH="203200" progId="Equation.DSMT4">
                  <p:embed/>
                  <p:pic>
                    <p:nvPicPr>
                      <p:cNvPr id="0" name="图片 3175"/>
                      <p:cNvPicPr/>
                      <p:nvPr/>
                    </p:nvPicPr>
                    <p:blipFill>
                      <a:blip r:embed="rId4"/>
                      <a:stretch>
                        <a:fillRect/>
                      </a:stretch>
                    </p:blipFill>
                    <p:spPr>
                      <a:xfrm>
                        <a:off x="3124200" y="2355850"/>
                        <a:ext cx="2667000" cy="547688"/>
                      </a:xfrm>
                      <a:prstGeom prst="rect">
                        <a:avLst/>
                      </a:prstGeom>
                      <a:noFill/>
                      <a:ln w="38100">
                        <a:noFill/>
                        <a:miter/>
                      </a:ln>
                    </p:spPr>
                  </p:pic>
                </p:oleObj>
              </mc:Fallback>
            </mc:AlternateContent>
          </a:graphicData>
        </a:graphic>
      </p:graphicFrame>
      <p:sp>
        <p:nvSpPr>
          <p:cNvPr id="33800" name="Text Box 7"/>
          <p:cNvSpPr txBox="1"/>
          <p:nvPr/>
        </p:nvSpPr>
        <p:spPr>
          <a:xfrm>
            <a:off x="685800" y="2971800"/>
            <a:ext cx="8772525" cy="1244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满足此关系的正实数（正整数）中最小的一个，</a:t>
            </a:r>
            <a:endParaRPr lang="zh-CN" altLang="en-US" sz="2800" b="1" dirty="0">
              <a:solidFill>
                <a:srgbClr val="000099"/>
              </a:solidFill>
              <a:ea typeface="楷体_GB2312" pitchFamily="49" charset="-122"/>
            </a:endParaRPr>
          </a:p>
          <a:p>
            <a:pPr marL="0" lvl="0" indent="0">
              <a:lnSpc>
                <a:spcPct val="135000"/>
              </a:lnSpc>
              <a:spcBef>
                <a:spcPct val="0"/>
              </a:spcBef>
              <a:buNone/>
            </a:pPr>
            <a:r>
              <a:rPr lang="zh-CN" altLang="en-US" sz="2800" b="1" dirty="0">
                <a:solidFill>
                  <a:srgbClr val="000099"/>
                </a:solidFill>
                <a:ea typeface="楷体_GB2312" pitchFamily="49" charset="-122"/>
              </a:rPr>
              <a:t>称为信号的</a:t>
            </a:r>
            <a:r>
              <a:rPr lang="zh-CN" altLang="en-US" sz="2800" b="1" dirty="0">
                <a:solidFill>
                  <a:srgbClr val="990033"/>
                </a:solidFill>
                <a:ea typeface="楷体_GB2312" pitchFamily="49" charset="-122"/>
              </a:rPr>
              <a:t>基波周期</a:t>
            </a:r>
            <a:r>
              <a:rPr lang="zh-CN" altLang="en-US" sz="2800" b="1" dirty="0">
                <a:solidFill>
                  <a:srgbClr val="000099"/>
                </a:solidFill>
                <a:ea typeface="楷体_GB2312" pitchFamily="49" charset="-122"/>
              </a:rPr>
              <a:t>   （离散序列      ）。</a:t>
            </a:r>
            <a:endParaRPr lang="zh-CN" altLang="en-US" sz="2800" b="1" dirty="0">
              <a:solidFill>
                <a:srgbClr val="000099"/>
              </a:solidFill>
              <a:ea typeface="楷体_GB2312" pitchFamily="49" charset="-122"/>
            </a:endParaRPr>
          </a:p>
        </p:txBody>
      </p:sp>
      <p:graphicFrame>
        <p:nvGraphicFramePr>
          <p:cNvPr id="33801" name="Object 8"/>
          <p:cNvGraphicFramePr>
            <a:graphicFrameLocks noChangeAspect="1"/>
          </p:cNvGraphicFramePr>
          <p:nvPr/>
        </p:nvGraphicFramePr>
        <p:xfrm>
          <a:off x="4025900" y="3670300"/>
          <a:ext cx="392113" cy="576263"/>
        </p:xfrm>
        <a:graphic>
          <a:graphicData uri="http://schemas.openxmlformats.org/presentationml/2006/ole">
            <mc:AlternateContent xmlns:mc="http://schemas.openxmlformats.org/markup-compatibility/2006">
              <mc:Choice xmlns:v="urn:schemas-microsoft-com:vml" Requires="v">
                <p:oleObj spid="_x0000_s3181" name="" r:id="rId5" imgW="165100" imgH="228600" progId="Equation.DSMT4">
                  <p:embed/>
                </p:oleObj>
              </mc:Choice>
              <mc:Fallback>
                <p:oleObj name="" r:id="rId5" imgW="165100" imgH="228600" progId="Equation.DSMT4">
                  <p:embed/>
                  <p:pic>
                    <p:nvPicPr>
                      <p:cNvPr id="0" name="图片 3180"/>
                      <p:cNvPicPr/>
                      <p:nvPr/>
                    </p:nvPicPr>
                    <p:blipFill>
                      <a:blip r:embed="rId6"/>
                      <a:stretch>
                        <a:fillRect/>
                      </a:stretch>
                    </p:blipFill>
                    <p:spPr>
                      <a:xfrm>
                        <a:off x="4025900" y="3670300"/>
                        <a:ext cx="392113" cy="576263"/>
                      </a:xfrm>
                      <a:prstGeom prst="rect">
                        <a:avLst/>
                      </a:prstGeom>
                      <a:noFill/>
                      <a:ln w="38100">
                        <a:noFill/>
                        <a:miter/>
                      </a:ln>
                    </p:spPr>
                  </p:pic>
                </p:oleObj>
              </mc:Fallback>
            </mc:AlternateContent>
          </a:graphicData>
        </a:graphic>
      </p:graphicFrame>
      <p:graphicFrame>
        <p:nvGraphicFramePr>
          <p:cNvPr id="33802" name="Object 9"/>
          <p:cNvGraphicFramePr>
            <a:graphicFrameLocks noChangeAspect="1"/>
          </p:cNvGraphicFramePr>
          <p:nvPr/>
        </p:nvGraphicFramePr>
        <p:xfrm>
          <a:off x="6157913" y="3594100"/>
          <a:ext cx="571500" cy="647700"/>
        </p:xfrm>
        <a:graphic>
          <a:graphicData uri="http://schemas.openxmlformats.org/presentationml/2006/ole">
            <mc:AlternateContent xmlns:mc="http://schemas.openxmlformats.org/markup-compatibility/2006">
              <mc:Choice xmlns:v="urn:schemas-microsoft-com:vml" Requires="v">
                <p:oleObj spid="_x0000_s3183" name="" r:id="rId7" imgW="215900" imgH="228600" progId="Equation.DSMT4">
                  <p:embed/>
                </p:oleObj>
              </mc:Choice>
              <mc:Fallback>
                <p:oleObj name="" r:id="rId7" imgW="215900" imgH="228600" progId="Equation.DSMT4">
                  <p:embed/>
                  <p:pic>
                    <p:nvPicPr>
                      <p:cNvPr id="0" name="图片 3182"/>
                      <p:cNvPicPr/>
                      <p:nvPr/>
                    </p:nvPicPr>
                    <p:blipFill>
                      <a:blip r:embed="rId8"/>
                      <a:stretch>
                        <a:fillRect/>
                      </a:stretch>
                    </p:blipFill>
                    <p:spPr>
                      <a:xfrm>
                        <a:off x="6157913" y="3594100"/>
                        <a:ext cx="571500" cy="647700"/>
                      </a:xfrm>
                      <a:prstGeom prst="rect">
                        <a:avLst/>
                      </a:prstGeom>
                      <a:noFill/>
                      <a:ln w="38100">
                        <a:noFill/>
                        <a:miter/>
                      </a:ln>
                    </p:spPr>
                  </p:pic>
                </p:oleObj>
              </mc:Fallback>
            </mc:AlternateContent>
          </a:graphicData>
        </a:graphic>
      </p:graphicFrame>
      <p:graphicFrame>
        <p:nvGraphicFramePr>
          <p:cNvPr id="32779" name="Object 10"/>
          <p:cNvGraphicFramePr>
            <a:graphicFrameLocks noChangeAspect="1"/>
          </p:cNvGraphicFramePr>
          <p:nvPr/>
        </p:nvGraphicFramePr>
        <p:xfrm>
          <a:off x="1258888" y="4365625"/>
          <a:ext cx="1247775" cy="560388"/>
        </p:xfrm>
        <a:graphic>
          <a:graphicData uri="http://schemas.openxmlformats.org/presentationml/2006/ole">
            <mc:AlternateContent xmlns:mc="http://schemas.openxmlformats.org/markup-compatibility/2006">
              <mc:Choice xmlns:v="urn:schemas-microsoft-com:vml" Requires="v">
                <p:oleObj spid="_x0000_s3177" name="" r:id="rId9" imgW="508000" imgH="203200" progId="Equation.DSMT4">
                  <p:embed/>
                </p:oleObj>
              </mc:Choice>
              <mc:Fallback>
                <p:oleObj name="" r:id="rId9" imgW="508000" imgH="203200" progId="Equation.DSMT4">
                  <p:embed/>
                  <p:pic>
                    <p:nvPicPr>
                      <p:cNvPr id="0" name="图片 3176"/>
                      <p:cNvPicPr/>
                      <p:nvPr/>
                    </p:nvPicPr>
                    <p:blipFill>
                      <a:blip r:embed="rId10"/>
                      <a:stretch>
                        <a:fillRect/>
                      </a:stretch>
                    </p:blipFill>
                    <p:spPr>
                      <a:xfrm>
                        <a:off x="1258888" y="4365625"/>
                        <a:ext cx="1247775" cy="560388"/>
                      </a:xfrm>
                      <a:prstGeom prst="rect">
                        <a:avLst/>
                      </a:prstGeom>
                      <a:noFill/>
                      <a:ln w="38100">
                        <a:noFill/>
                        <a:miter/>
                      </a:ln>
                    </p:spPr>
                  </p:pic>
                </p:oleObj>
              </mc:Fallback>
            </mc:AlternateContent>
          </a:graphicData>
        </a:graphic>
      </p:graphicFrame>
      <p:sp>
        <p:nvSpPr>
          <p:cNvPr id="32780" name="Rectangle 11"/>
          <p:cNvSpPr/>
          <p:nvPr/>
        </p:nvSpPr>
        <p:spPr>
          <a:xfrm>
            <a:off x="2555875" y="5683250"/>
            <a:ext cx="661828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可以视为周期信号，其基波周期      。</a:t>
            </a:r>
            <a:endParaRPr lang="zh-CN" altLang="en-US" sz="2800" b="1" dirty="0">
              <a:solidFill>
                <a:srgbClr val="000099"/>
              </a:solidFill>
              <a:latin typeface="楷体_GB2312" pitchFamily="49" charset="-122"/>
              <a:ea typeface="楷体_GB2312" pitchFamily="49" charset="-122"/>
            </a:endParaRPr>
          </a:p>
        </p:txBody>
      </p:sp>
      <p:graphicFrame>
        <p:nvGraphicFramePr>
          <p:cNvPr id="32781" name="Object 12"/>
          <p:cNvGraphicFramePr>
            <a:graphicFrameLocks noChangeAspect="1"/>
          </p:cNvGraphicFramePr>
          <p:nvPr/>
        </p:nvGraphicFramePr>
        <p:xfrm>
          <a:off x="1187450" y="5734050"/>
          <a:ext cx="1441450" cy="549275"/>
        </p:xfrm>
        <a:graphic>
          <a:graphicData uri="http://schemas.openxmlformats.org/presentationml/2006/ole">
            <mc:AlternateContent xmlns:mc="http://schemas.openxmlformats.org/markup-compatibility/2006">
              <mc:Choice xmlns:v="urn:schemas-microsoft-com:vml" Requires="v">
                <p:oleObj spid="_x0000_s3180" name="" r:id="rId11" imgW="533400" imgH="203200" progId="Equation.DSMT4">
                  <p:embed/>
                </p:oleObj>
              </mc:Choice>
              <mc:Fallback>
                <p:oleObj name="" r:id="rId11" imgW="533400" imgH="203200" progId="Equation.DSMT4">
                  <p:embed/>
                  <p:pic>
                    <p:nvPicPr>
                      <p:cNvPr id="0" name="图片 3179"/>
                      <p:cNvPicPr/>
                      <p:nvPr/>
                    </p:nvPicPr>
                    <p:blipFill>
                      <a:blip r:embed="rId12"/>
                      <a:stretch>
                        <a:fillRect/>
                      </a:stretch>
                    </p:blipFill>
                    <p:spPr>
                      <a:xfrm>
                        <a:off x="1187450" y="5734050"/>
                        <a:ext cx="1441450" cy="549275"/>
                      </a:xfrm>
                      <a:prstGeom prst="rect">
                        <a:avLst/>
                      </a:prstGeom>
                      <a:noFill/>
                      <a:ln w="38100">
                        <a:noFill/>
                        <a:miter/>
                      </a:ln>
                    </p:spPr>
                  </p:pic>
                </p:oleObj>
              </mc:Fallback>
            </mc:AlternateContent>
          </a:graphicData>
        </a:graphic>
      </p:graphicFrame>
      <p:graphicFrame>
        <p:nvGraphicFramePr>
          <p:cNvPr id="32782" name="Object 13"/>
          <p:cNvGraphicFramePr>
            <a:graphicFrameLocks noChangeAspect="1"/>
          </p:cNvGraphicFramePr>
          <p:nvPr/>
        </p:nvGraphicFramePr>
        <p:xfrm>
          <a:off x="7667625" y="5734050"/>
          <a:ext cx="1001713" cy="546100"/>
        </p:xfrm>
        <a:graphic>
          <a:graphicData uri="http://schemas.openxmlformats.org/presentationml/2006/ole">
            <mc:AlternateContent xmlns:mc="http://schemas.openxmlformats.org/markup-compatibility/2006">
              <mc:Choice xmlns:v="urn:schemas-microsoft-com:vml" Requires="v">
                <p:oleObj spid="_x0000_s3178" name="" r:id="rId13" imgW="419100" imgH="228600" progId="Equation.DSMT4">
                  <p:embed/>
                </p:oleObj>
              </mc:Choice>
              <mc:Fallback>
                <p:oleObj name="" r:id="rId13" imgW="419100" imgH="228600" progId="Equation.DSMT4">
                  <p:embed/>
                  <p:pic>
                    <p:nvPicPr>
                      <p:cNvPr id="0" name="图片 3177"/>
                      <p:cNvPicPr/>
                      <p:nvPr/>
                    </p:nvPicPr>
                    <p:blipFill>
                      <a:blip r:embed="rId14"/>
                      <a:stretch>
                        <a:fillRect/>
                      </a:stretch>
                    </p:blipFill>
                    <p:spPr>
                      <a:xfrm>
                        <a:off x="7667625" y="5734050"/>
                        <a:ext cx="1001713" cy="546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9"/>
                                        </p:tgtEl>
                                        <p:attrNameLst>
                                          <p:attrName>style.visibility</p:attrName>
                                        </p:attrNameLst>
                                      </p:cBhvr>
                                      <p:to>
                                        <p:strVal val="visible"/>
                                      </p:to>
                                    </p:set>
                                    <p:anim calcmode="lin" valueType="num">
                                      <p:cBhvr additive="base">
                                        <p:cTn id="11" dur="500" fill="hold"/>
                                        <p:tgtEl>
                                          <p:spTgt spid="32779"/>
                                        </p:tgtEl>
                                        <p:attrNameLst>
                                          <p:attrName>ppt_x</p:attrName>
                                        </p:attrNameLst>
                                      </p:cBhvr>
                                      <p:tavLst>
                                        <p:tav tm="0">
                                          <p:val>
                                            <p:strVal val="#ppt_x"/>
                                          </p:val>
                                        </p:tav>
                                        <p:tav tm="100000">
                                          <p:val>
                                            <p:strVal val="#ppt_x"/>
                                          </p:val>
                                        </p:tav>
                                      </p:tavLst>
                                    </p:anim>
                                    <p:anim calcmode="lin" valueType="num">
                                      <p:cBhvr additive="base">
                                        <p:cTn id="12" dur="500" fill="hold"/>
                                        <p:tgtEl>
                                          <p:spTgt spid="3277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80"/>
                                        </p:tgtEl>
                                        <p:attrNameLst>
                                          <p:attrName>style.visibility</p:attrName>
                                        </p:attrNameLst>
                                      </p:cBhvr>
                                      <p:to>
                                        <p:strVal val="visible"/>
                                      </p:to>
                                    </p:set>
                                    <p:anim calcmode="lin" valueType="num">
                                      <p:cBhvr additive="base">
                                        <p:cTn id="15" dur="500" fill="hold"/>
                                        <p:tgtEl>
                                          <p:spTgt spid="32780"/>
                                        </p:tgtEl>
                                        <p:attrNameLst>
                                          <p:attrName>ppt_x</p:attrName>
                                        </p:attrNameLst>
                                      </p:cBhvr>
                                      <p:tavLst>
                                        <p:tav tm="0">
                                          <p:val>
                                            <p:strVal val="#ppt_x"/>
                                          </p:val>
                                        </p:tav>
                                        <p:tav tm="100000">
                                          <p:val>
                                            <p:strVal val="#ppt_x"/>
                                          </p:val>
                                        </p:tav>
                                      </p:tavLst>
                                    </p:anim>
                                    <p:anim calcmode="lin" valueType="num">
                                      <p:cBhvr additive="base">
                                        <p:cTn id="16" dur="500" fill="hold"/>
                                        <p:tgtEl>
                                          <p:spTgt spid="3278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81"/>
                                        </p:tgtEl>
                                        <p:attrNameLst>
                                          <p:attrName>style.visibility</p:attrName>
                                        </p:attrNameLst>
                                      </p:cBhvr>
                                      <p:to>
                                        <p:strVal val="visible"/>
                                      </p:to>
                                    </p:set>
                                    <p:anim calcmode="lin" valueType="num">
                                      <p:cBhvr additive="base">
                                        <p:cTn id="19" dur="500" fill="hold"/>
                                        <p:tgtEl>
                                          <p:spTgt spid="32781"/>
                                        </p:tgtEl>
                                        <p:attrNameLst>
                                          <p:attrName>ppt_x</p:attrName>
                                        </p:attrNameLst>
                                      </p:cBhvr>
                                      <p:tavLst>
                                        <p:tav tm="0">
                                          <p:val>
                                            <p:strVal val="#ppt_x"/>
                                          </p:val>
                                        </p:tav>
                                        <p:tav tm="100000">
                                          <p:val>
                                            <p:strVal val="#ppt_x"/>
                                          </p:val>
                                        </p:tav>
                                      </p:tavLst>
                                    </p:anim>
                                    <p:anim calcmode="lin" valueType="num">
                                      <p:cBhvr additive="base">
                                        <p:cTn id="20" dur="500" fill="hold"/>
                                        <p:tgtEl>
                                          <p:spTgt spid="3278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82"/>
                                        </p:tgtEl>
                                        <p:attrNameLst>
                                          <p:attrName>style.visibility</p:attrName>
                                        </p:attrNameLst>
                                      </p:cBhvr>
                                      <p:to>
                                        <p:strVal val="visible"/>
                                      </p:to>
                                    </p:set>
                                    <p:anim calcmode="lin" valueType="num">
                                      <p:cBhvr additive="base">
                                        <p:cTn id="23" dur="500" fill="hold"/>
                                        <p:tgtEl>
                                          <p:spTgt spid="32782"/>
                                        </p:tgtEl>
                                        <p:attrNameLst>
                                          <p:attrName>ppt_x</p:attrName>
                                        </p:attrNameLst>
                                      </p:cBhvr>
                                      <p:tavLst>
                                        <p:tav tm="0">
                                          <p:val>
                                            <p:strVal val="#ppt_x"/>
                                          </p:val>
                                        </p:tav>
                                        <p:tav tm="100000">
                                          <p:val>
                                            <p:strVal val="#ppt_x"/>
                                          </p:val>
                                        </p:tav>
                                      </p:tavLst>
                                    </p:anim>
                                    <p:anim calcmode="lin" valueType="num">
                                      <p:cBhvr additive="base">
                                        <p:cTn id="24" dur="500" fill="hold"/>
                                        <p:tgtEl>
                                          <p:spTgt spid="327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8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34819" name="Object 2"/>
          <p:cNvGraphicFramePr>
            <a:graphicFrameLocks noChangeAspect="1"/>
          </p:cNvGraphicFramePr>
          <p:nvPr/>
        </p:nvGraphicFramePr>
        <p:xfrm>
          <a:off x="1476375" y="692150"/>
          <a:ext cx="6480175" cy="1935163"/>
        </p:xfrm>
        <a:graphic>
          <a:graphicData uri="http://schemas.openxmlformats.org/presentationml/2006/ole">
            <mc:AlternateContent xmlns:mc="http://schemas.openxmlformats.org/markup-compatibility/2006">
              <mc:Choice xmlns:v="urn:schemas-microsoft-com:vml" Requires="v">
                <p:oleObj spid="_x0000_s3179" name="" r:id="rId1" imgW="4867275" imgH="1304925" progId="Paint.Picture">
                  <p:embed/>
                </p:oleObj>
              </mc:Choice>
              <mc:Fallback>
                <p:oleObj name="" r:id="rId1" imgW="4867275" imgH="1304925" progId="Paint.Picture">
                  <p:embed/>
                  <p:pic>
                    <p:nvPicPr>
                      <p:cNvPr id="0" name="图片 3178"/>
                      <p:cNvPicPr/>
                      <p:nvPr/>
                    </p:nvPicPr>
                    <p:blipFill>
                      <a:blip r:embed="rId2"/>
                      <a:stretch>
                        <a:fillRect/>
                      </a:stretch>
                    </p:blipFill>
                    <p:spPr>
                      <a:xfrm>
                        <a:off x="1476375" y="692150"/>
                        <a:ext cx="6480175" cy="1935163"/>
                      </a:xfrm>
                      <a:prstGeom prst="rect">
                        <a:avLst/>
                      </a:prstGeom>
                      <a:noFill/>
                      <a:ln w="38100">
                        <a:noFill/>
                        <a:miter/>
                      </a:ln>
                    </p:spPr>
                  </p:pic>
                </p:oleObj>
              </mc:Fallback>
            </mc:AlternateContent>
          </a:graphicData>
        </a:graphic>
      </p:graphicFrame>
      <p:sp>
        <p:nvSpPr>
          <p:cNvPr id="34820" name="Text Box 3"/>
          <p:cNvSpPr txBox="1"/>
          <p:nvPr/>
        </p:nvSpPr>
        <p:spPr>
          <a:xfrm>
            <a:off x="2260600" y="1011238"/>
            <a:ext cx="1841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zh-CN" sz="2800" b="1" dirty="0">
              <a:ea typeface="楷体_GB2312" pitchFamily="49" charset="-122"/>
            </a:endParaRPr>
          </a:p>
        </p:txBody>
      </p:sp>
      <p:sp>
        <p:nvSpPr>
          <p:cNvPr id="34821" name="Text Box 4"/>
          <p:cNvSpPr txBox="1"/>
          <p:nvPr/>
        </p:nvSpPr>
        <p:spPr>
          <a:xfrm>
            <a:off x="1828800" y="4960938"/>
            <a:ext cx="71897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如果有                        则称该信号是</a:t>
            </a:r>
            <a:r>
              <a:rPr lang="zh-CN" altLang="en-US" sz="2800" b="1" dirty="0">
                <a:solidFill>
                  <a:srgbClr val="990033"/>
                </a:solidFill>
                <a:ea typeface="楷体_GB2312" pitchFamily="49" charset="-122"/>
              </a:rPr>
              <a:t>偶信号</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34822" name="Object 5"/>
          <p:cNvGraphicFramePr>
            <a:graphicFrameLocks noChangeAspect="1"/>
          </p:cNvGraphicFramePr>
          <p:nvPr/>
        </p:nvGraphicFramePr>
        <p:xfrm>
          <a:off x="3151188" y="4719638"/>
          <a:ext cx="2030412" cy="549275"/>
        </p:xfrm>
        <a:graphic>
          <a:graphicData uri="http://schemas.openxmlformats.org/presentationml/2006/ole">
            <mc:AlternateContent xmlns:mc="http://schemas.openxmlformats.org/markup-compatibility/2006">
              <mc:Choice xmlns:v="urn:schemas-microsoft-com:vml" Requires="v">
                <p:oleObj spid="_x0000_s3185" name="" r:id="rId3" imgW="748665" imgH="203200" progId="Equation.DSMT4">
                  <p:embed/>
                </p:oleObj>
              </mc:Choice>
              <mc:Fallback>
                <p:oleObj name="" r:id="rId3" imgW="748665" imgH="203200" progId="Equation.DSMT4">
                  <p:embed/>
                  <p:pic>
                    <p:nvPicPr>
                      <p:cNvPr id="0" name="图片 3184"/>
                      <p:cNvPicPr/>
                      <p:nvPr/>
                    </p:nvPicPr>
                    <p:blipFill>
                      <a:blip r:embed="rId4"/>
                      <a:stretch>
                        <a:fillRect/>
                      </a:stretch>
                    </p:blipFill>
                    <p:spPr>
                      <a:xfrm>
                        <a:off x="3151188" y="4719638"/>
                        <a:ext cx="2030412" cy="549275"/>
                      </a:xfrm>
                      <a:prstGeom prst="rect">
                        <a:avLst/>
                      </a:prstGeom>
                      <a:noFill/>
                      <a:ln w="38100">
                        <a:noFill/>
                        <a:miter/>
                      </a:ln>
                    </p:spPr>
                  </p:pic>
                </p:oleObj>
              </mc:Fallback>
            </mc:AlternateContent>
          </a:graphicData>
        </a:graphic>
      </p:graphicFrame>
      <p:graphicFrame>
        <p:nvGraphicFramePr>
          <p:cNvPr id="34823" name="Object 6"/>
          <p:cNvGraphicFramePr>
            <a:graphicFrameLocks noChangeAspect="1"/>
          </p:cNvGraphicFramePr>
          <p:nvPr/>
        </p:nvGraphicFramePr>
        <p:xfrm>
          <a:off x="3074988" y="5265738"/>
          <a:ext cx="2135187" cy="534987"/>
        </p:xfrm>
        <a:graphic>
          <a:graphicData uri="http://schemas.openxmlformats.org/presentationml/2006/ole">
            <mc:AlternateContent xmlns:mc="http://schemas.openxmlformats.org/markup-compatibility/2006">
              <mc:Choice xmlns:v="urn:schemas-microsoft-com:vml" Requires="v">
                <p:oleObj spid="_x0000_s3190" name="" r:id="rId5" imgW="812165" imgH="203200" progId="Equation.DSMT4">
                  <p:embed/>
                </p:oleObj>
              </mc:Choice>
              <mc:Fallback>
                <p:oleObj name="" r:id="rId5" imgW="812165" imgH="203200" progId="Equation.DSMT4">
                  <p:embed/>
                  <p:pic>
                    <p:nvPicPr>
                      <p:cNvPr id="0" name="图片 3189"/>
                      <p:cNvPicPr/>
                      <p:nvPr/>
                    </p:nvPicPr>
                    <p:blipFill>
                      <a:blip r:embed="rId6"/>
                      <a:stretch>
                        <a:fillRect/>
                      </a:stretch>
                    </p:blipFill>
                    <p:spPr>
                      <a:xfrm>
                        <a:off x="3074988" y="5265738"/>
                        <a:ext cx="2135187" cy="534987"/>
                      </a:xfrm>
                      <a:prstGeom prst="rect">
                        <a:avLst/>
                      </a:prstGeom>
                      <a:noFill/>
                      <a:ln w="38100">
                        <a:noFill/>
                        <a:miter/>
                      </a:ln>
                    </p:spPr>
                  </p:pic>
                </p:oleObj>
              </mc:Fallback>
            </mc:AlternateContent>
          </a:graphicData>
        </a:graphic>
      </p:graphicFrame>
      <p:sp>
        <p:nvSpPr>
          <p:cNvPr id="34824" name="Text Box 7"/>
          <p:cNvSpPr txBox="1"/>
          <p:nvPr/>
        </p:nvSpPr>
        <p:spPr>
          <a:xfrm>
            <a:off x="5589588" y="5494338"/>
            <a:ext cx="26844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（镜像偶对称）</a:t>
            </a:r>
            <a:endParaRPr lang="zh-CN" altLang="en-US" sz="2800" b="1" dirty="0">
              <a:solidFill>
                <a:srgbClr val="000099"/>
              </a:solidFill>
              <a:ea typeface="楷体_GB2312" pitchFamily="49" charset="-122"/>
            </a:endParaRPr>
          </a:p>
        </p:txBody>
      </p:sp>
      <p:sp>
        <p:nvSpPr>
          <p:cNvPr id="34825" name="Text Box 8"/>
          <p:cNvSpPr txBox="1"/>
          <p:nvPr/>
        </p:nvSpPr>
        <p:spPr>
          <a:xfrm>
            <a:off x="685800" y="3208338"/>
            <a:ext cx="79184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三</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奇信号与偶信号： </a:t>
            </a:r>
            <a:r>
              <a:rPr lang="en-US" altLang="zh-CN" sz="2400" b="1" dirty="0">
                <a:solidFill>
                  <a:srgbClr val="990033"/>
                </a:solidFill>
                <a:latin typeface="Times New Roman" panose="02020603050405020304" pitchFamily="18" charset="0"/>
              </a:rPr>
              <a:t>odd Signals and even  Signals</a:t>
            </a:r>
            <a:endParaRPr lang="en-US" altLang="zh-CN" sz="2400" b="1" dirty="0">
              <a:solidFill>
                <a:srgbClr val="990033"/>
              </a:solidFill>
              <a:latin typeface="Times New Roman" panose="02020603050405020304" pitchFamily="18" charset="0"/>
            </a:endParaRPr>
          </a:p>
        </p:txBody>
      </p:sp>
      <p:sp>
        <p:nvSpPr>
          <p:cNvPr id="34826" name="Text Box 9"/>
          <p:cNvSpPr txBox="1"/>
          <p:nvPr/>
        </p:nvSpPr>
        <p:spPr>
          <a:xfrm>
            <a:off x="1116013" y="3933825"/>
            <a:ext cx="268446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对实信号而言：</a:t>
            </a:r>
            <a:endParaRPr lang="zh-CN" altLang="en-US" sz="2800" b="1" dirty="0">
              <a:solidFill>
                <a:srgbClr val="000099"/>
              </a:solidFill>
              <a:ea typeface="楷体_GB2312" pitchFamily="49" charset="-122"/>
            </a:endParaRPr>
          </a:p>
        </p:txBody>
      </p:sp>
      <p:sp>
        <p:nvSpPr>
          <p:cNvPr id="34827" name="Rectangle 10"/>
          <p:cNvSpPr/>
          <p:nvPr/>
        </p:nvSpPr>
        <p:spPr>
          <a:xfrm>
            <a:off x="1828800" y="2609850"/>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4828" name="Text Box 11"/>
          <p:cNvSpPr txBox="1"/>
          <p:nvPr/>
        </p:nvSpPr>
        <p:spPr>
          <a:xfrm>
            <a:off x="1816100" y="2420938"/>
            <a:ext cx="1716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latin typeface="楷体_GB2312" pitchFamily="49" charset="-122"/>
                <a:ea typeface="楷体_GB2312" pitchFamily="49" charset="-122"/>
              </a:rPr>
              <a:t>非周期信号</a:t>
            </a:r>
            <a:endParaRPr lang="zh-CN" altLang="en-US" sz="2400" b="1" dirty="0">
              <a:latin typeface="楷体_GB2312" pitchFamily="49" charset="-122"/>
              <a:ea typeface="楷体_GB2312" pitchFamily="49" charset="-122"/>
            </a:endParaRPr>
          </a:p>
        </p:txBody>
      </p:sp>
      <p:sp>
        <p:nvSpPr>
          <p:cNvPr id="34829" name="Rectangle 12"/>
          <p:cNvSpPr/>
          <p:nvPr/>
        </p:nvSpPr>
        <p:spPr>
          <a:xfrm>
            <a:off x="5148263" y="2420938"/>
            <a:ext cx="14097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latin typeface="楷体_GB2312" pitchFamily="49" charset="-122"/>
                <a:ea typeface="楷体_GB2312" pitchFamily="49" charset="-122"/>
              </a:rPr>
              <a:t>周期信号</a:t>
            </a:r>
            <a:endParaRPr lang="zh-CN" altLang="en-US" sz="2400" b="1" dirty="0">
              <a:latin typeface="楷体_GB2312" pitchFamily="49" charset="-122"/>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35843" name="Text Box 2"/>
          <p:cNvSpPr txBox="1"/>
          <p:nvPr/>
        </p:nvSpPr>
        <p:spPr>
          <a:xfrm>
            <a:off x="846138" y="1295400"/>
            <a:ext cx="7423150" cy="9461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如果有                              则称该信号为</a:t>
            </a:r>
            <a:r>
              <a:rPr lang="zh-CN" altLang="en-US" sz="2800" b="1" dirty="0">
                <a:solidFill>
                  <a:srgbClr val="990033"/>
                </a:solidFill>
                <a:ea typeface="楷体_GB2312" pitchFamily="49" charset="-122"/>
              </a:rPr>
              <a:t>奇信号</a:t>
            </a:r>
            <a:endParaRPr lang="zh-CN" altLang="en-US" sz="2800" b="1" dirty="0">
              <a:solidFill>
                <a:srgbClr val="990033"/>
              </a:solidFill>
              <a:ea typeface="楷体_GB2312" pitchFamily="49" charset="-122"/>
            </a:endParaRPr>
          </a:p>
          <a:p>
            <a:pPr marL="0" lvl="0" indent="0">
              <a:spcBef>
                <a:spcPct val="0"/>
              </a:spcBef>
              <a:buNone/>
            </a:pPr>
            <a:r>
              <a:rPr lang="zh-CN" altLang="en-US" sz="2800" b="1" dirty="0">
                <a:solidFill>
                  <a:srgbClr val="000099"/>
                </a:solidFill>
                <a:ea typeface="楷体_GB2312" pitchFamily="49" charset="-122"/>
              </a:rPr>
              <a:t>                                              （镜像奇对称）</a:t>
            </a:r>
            <a:endParaRPr lang="zh-CN" altLang="en-US" sz="2800" b="1" dirty="0">
              <a:solidFill>
                <a:srgbClr val="000099"/>
              </a:solidFill>
              <a:ea typeface="楷体_GB2312" pitchFamily="49" charset="-122"/>
            </a:endParaRPr>
          </a:p>
        </p:txBody>
      </p:sp>
      <p:graphicFrame>
        <p:nvGraphicFramePr>
          <p:cNvPr id="35844" name="Object 3"/>
          <p:cNvGraphicFramePr>
            <a:graphicFrameLocks noChangeAspect="1"/>
          </p:cNvGraphicFramePr>
          <p:nvPr/>
        </p:nvGraphicFramePr>
        <p:xfrm>
          <a:off x="2293938" y="1066800"/>
          <a:ext cx="2160587" cy="523875"/>
        </p:xfrm>
        <a:graphic>
          <a:graphicData uri="http://schemas.openxmlformats.org/presentationml/2006/ole">
            <mc:AlternateContent xmlns:mc="http://schemas.openxmlformats.org/markup-compatibility/2006">
              <mc:Choice xmlns:v="urn:schemas-microsoft-com:vml" Requires="v">
                <p:oleObj spid="_x0000_s3189" name="" r:id="rId1" imgW="837565" imgH="203200" progId="Equation.DSMT4">
                  <p:embed/>
                </p:oleObj>
              </mc:Choice>
              <mc:Fallback>
                <p:oleObj name="" r:id="rId1" imgW="837565" imgH="203200" progId="Equation.DSMT4">
                  <p:embed/>
                  <p:pic>
                    <p:nvPicPr>
                      <p:cNvPr id="0" name="图片 3188"/>
                      <p:cNvPicPr/>
                      <p:nvPr/>
                    </p:nvPicPr>
                    <p:blipFill>
                      <a:blip r:embed="rId2"/>
                      <a:stretch>
                        <a:fillRect/>
                      </a:stretch>
                    </p:blipFill>
                    <p:spPr>
                      <a:xfrm>
                        <a:off x="2293938" y="1066800"/>
                        <a:ext cx="2160587" cy="523875"/>
                      </a:xfrm>
                      <a:prstGeom prst="rect">
                        <a:avLst/>
                      </a:prstGeom>
                      <a:noFill/>
                      <a:ln w="38100">
                        <a:noFill/>
                        <a:miter/>
                      </a:ln>
                    </p:spPr>
                  </p:pic>
                </p:oleObj>
              </mc:Fallback>
            </mc:AlternateContent>
          </a:graphicData>
        </a:graphic>
      </p:graphicFrame>
      <p:graphicFrame>
        <p:nvGraphicFramePr>
          <p:cNvPr id="35845" name="Object 4"/>
          <p:cNvGraphicFramePr>
            <a:graphicFrameLocks noChangeAspect="1"/>
          </p:cNvGraphicFramePr>
          <p:nvPr/>
        </p:nvGraphicFramePr>
        <p:xfrm>
          <a:off x="2217738" y="1676400"/>
          <a:ext cx="2322512" cy="523875"/>
        </p:xfrm>
        <a:graphic>
          <a:graphicData uri="http://schemas.openxmlformats.org/presentationml/2006/ole">
            <mc:AlternateContent xmlns:mc="http://schemas.openxmlformats.org/markup-compatibility/2006">
              <mc:Choice xmlns:v="urn:schemas-microsoft-com:vml" Requires="v">
                <p:oleObj spid="_x0000_s3188" name="" r:id="rId3" imgW="901065" imgH="203200" progId="Equation.DSMT4">
                  <p:embed/>
                </p:oleObj>
              </mc:Choice>
              <mc:Fallback>
                <p:oleObj name="" r:id="rId3" imgW="901065" imgH="203200" progId="Equation.DSMT4">
                  <p:embed/>
                  <p:pic>
                    <p:nvPicPr>
                      <p:cNvPr id="0" name="图片 3187"/>
                      <p:cNvPicPr/>
                      <p:nvPr/>
                    </p:nvPicPr>
                    <p:blipFill>
                      <a:blip r:embed="rId4"/>
                      <a:stretch>
                        <a:fillRect/>
                      </a:stretch>
                    </p:blipFill>
                    <p:spPr>
                      <a:xfrm>
                        <a:off x="2217738" y="1676400"/>
                        <a:ext cx="2322512" cy="523875"/>
                      </a:xfrm>
                      <a:prstGeom prst="rect">
                        <a:avLst/>
                      </a:prstGeom>
                      <a:noFill/>
                      <a:ln w="38100">
                        <a:noFill/>
                        <a:miter/>
                      </a:ln>
                    </p:spPr>
                  </p:pic>
                </p:oleObj>
              </mc:Fallback>
            </mc:AlternateContent>
          </a:graphicData>
        </a:graphic>
      </p:graphicFrame>
      <p:sp>
        <p:nvSpPr>
          <p:cNvPr id="34822" name="Text Box 5"/>
          <p:cNvSpPr txBox="1"/>
          <p:nvPr/>
        </p:nvSpPr>
        <p:spPr>
          <a:xfrm>
            <a:off x="841375" y="3733800"/>
            <a:ext cx="84947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如果有                           则称该信号为</a:t>
            </a:r>
            <a:r>
              <a:rPr lang="zh-CN" altLang="en-US" sz="2800" b="1" dirty="0">
                <a:solidFill>
                  <a:srgbClr val="990033"/>
                </a:solidFill>
                <a:ea typeface="楷体_GB2312" pitchFamily="49" charset="-122"/>
              </a:rPr>
              <a:t>共轭偶信号</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34823" name="Object 6"/>
          <p:cNvGraphicFramePr>
            <a:graphicFrameLocks noChangeAspect="1"/>
          </p:cNvGraphicFramePr>
          <p:nvPr/>
        </p:nvGraphicFramePr>
        <p:xfrm>
          <a:off x="2298700" y="3384550"/>
          <a:ext cx="2089150" cy="587375"/>
        </p:xfrm>
        <a:graphic>
          <a:graphicData uri="http://schemas.openxmlformats.org/presentationml/2006/ole">
            <mc:AlternateContent xmlns:mc="http://schemas.openxmlformats.org/markup-compatibility/2006">
              <mc:Choice xmlns:v="urn:schemas-microsoft-com:vml" Requires="v">
                <p:oleObj spid="_x0000_s3186" name="" r:id="rId5" imgW="812165" imgH="228600" progId="Equation.DSMT4">
                  <p:embed/>
                </p:oleObj>
              </mc:Choice>
              <mc:Fallback>
                <p:oleObj name="" r:id="rId5" imgW="812165" imgH="228600" progId="Equation.DSMT4">
                  <p:embed/>
                  <p:pic>
                    <p:nvPicPr>
                      <p:cNvPr id="0" name="图片 3185"/>
                      <p:cNvPicPr/>
                      <p:nvPr/>
                    </p:nvPicPr>
                    <p:blipFill>
                      <a:blip r:embed="rId6"/>
                      <a:stretch>
                        <a:fillRect/>
                      </a:stretch>
                    </p:blipFill>
                    <p:spPr>
                      <a:xfrm>
                        <a:off x="2298700" y="3384550"/>
                        <a:ext cx="2089150" cy="587375"/>
                      </a:xfrm>
                      <a:prstGeom prst="rect">
                        <a:avLst/>
                      </a:prstGeom>
                      <a:noFill/>
                      <a:ln w="38100">
                        <a:noFill/>
                        <a:miter/>
                      </a:ln>
                    </p:spPr>
                  </p:pic>
                </p:oleObj>
              </mc:Fallback>
            </mc:AlternateContent>
          </a:graphicData>
        </a:graphic>
      </p:graphicFrame>
      <p:graphicFrame>
        <p:nvGraphicFramePr>
          <p:cNvPr id="34824" name="Object 7"/>
          <p:cNvGraphicFramePr>
            <a:graphicFrameLocks noChangeAspect="1"/>
          </p:cNvGraphicFramePr>
          <p:nvPr/>
        </p:nvGraphicFramePr>
        <p:xfrm>
          <a:off x="2243138" y="3986213"/>
          <a:ext cx="2233612" cy="582612"/>
        </p:xfrm>
        <a:graphic>
          <a:graphicData uri="http://schemas.openxmlformats.org/presentationml/2006/ole">
            <mc:AlternateContent xmlns:mc="http://schemas.openxmlformats.org/markup-compatibility/2006">
              <mc:Choice xmlns:v="urn:schemas-microsoft-com:vml" Requires="v">
                <p:oleObj spid="_x0000_s3184" name="" r:id="rId7" imgW="876300" imgH="228600" progId="Equation.DSMT4">
                  <p:embed/>
                </p:oleObj>
              </mc:Choice>
              <mc:Fallback>
                <p:oleObj name="" r:id="rId7" imgW="876300" imgH="228600" progId="Equation.DSMT4">
                  <p:embed/>
                  <p:pic>
                    <p:nvPicPr>
                      <p:cNvPr id="0" name="图片 3183"/>
                      <p:cNvPicPr/>
                      <p:nvPr/>
                    </p:nvPicPr>
                    <p:blipFill>
                      <a:blip r:embed="rId8"/>
                      <a:stretch>
                        <a:fillRect/>
                      </a:stretch>
                    </p:blipFill>
                    <p:spPr>
                      <a:xfrm>
                        <a:off x="2243138" y="3986213"/>
                        <a:ext cx="2233612" cy="582612"/>
                      </a:xfrm>
                      <a:prstGeom prst="rect">
                        <a:avLst/>
                      </a:prstGeom>
                      <a:noFill/>
                      <a:ln w="38100">
                        <a:noFill/>
                        <a:miter/>
                      </a:ln>
                    </p:spPr>
                  </p:pic>
                </p:oleObj>
              </mc:Fallback>
            </mc:AlternateContent>
          </a:graphicData>
        </a:graphic>
      </p:graphicFrame>
      <p:sp>
        <p:nvSpPr>
          <p:cNvPr id="34825" name="Text Box 8"/>
          <p:cNvSpPr txBox="1"/>
          <p:nvPr/>
        </p:nvSpPr>
        <p:spPr>
          <a:xfrm>
            <a:off x="838200" y="5181600"/>
            <a:ext cx="71278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如果有                           则称为</a:t>
            </a:r>
            <a:r>
              <a:rPr lang="zh-CN" altLang="en-US" sz="2800" b="1" dirty="0">
                <a:solidFill>
                  <a:srgbClr val="990033"/>
                </a:solidFill>
                <a:ea typeface="楷体_GB2312" pitchFamily="49" charset="-122"/>
              </a:rPr>
              <a:t>共轭奇信号</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34826" name="Object 9"/>
          <p:cNvGraphicFramePr>
            <a:graphicFrameLocks noChangeAspect="1"/>
          </p:cNvGraphicFramePr>
          <p:nvPr/>
        </p:nvGraphicFramePr>
        <p:xfrm>
          <a:off x="2225675" y="4826000"/>
          <a:ext cx="2376488" cy="603250"/>
        </p:xfrm>
        <a:graphic>
          <a:graphicData uri="http://schemas.openxmlformats.org/presentationml/2006/ole">
            <mc:AlternateContent xmlns:mc="http://schemas.openxmlformats.org/markup-compatibility/2006">
              <mc:Choice xmlns:v="urn:schemas-microsoft-com:vml" Requires="v">
                <p:oleObj spid="_x0000_s3187" name="" r:id="rId9" imgW="901065" imgH="228600" progId="Equation.DSMT4">
                  <p:embed/>
                </p:oleObj>
              </mc:Choice>
              <mc:Fallback>
                <p:oleObj name="" r:id="rId9" imgW="901065" imgH="228600" progId="Equation.DSMT4">
                  <p:embed/>
                  <p:pic>
                    <p:nvPicPr>
                      <p:cNvPr id="0" name="图片 3186"/>
                      <p:cNvPicPr/>
                      <p:nvPr/>
                    </p:nvPicPr>
                    <p:blipFill>
                      <a:blip r:embed="rId10"/>
                      <a:stretch>
                        <a:fillRect/>
                      </a:stretch>
                    </p:blipFill>
                    <p:spPr>
                      <a:xfrm>
                        <a:off x="2225675" y="4826000"/>
                        <a:ext cx="2376488" cy="603250"/>
                      </a:xfrm>
                      <a:prstGeom prst="rect">
                        <a:avLst/>
                      </a:prstGeom>
                      <a:noFill/>
                      <a:ln w="38100">
                        <a:noFill/>
                        <a:miter/>
                      </a:ln>
                    </p:spPr>
                  </p:pic>
                </p:oleObj>
              </mc:Fallback>
            </mc:AlternateContent>
          </a:graphicData>
        </a:graphic>
      </p:graphicFrame>
      <p:graphicFrame>
        <p:nvGraphicFramePr>
          <p:cNvPr id="34827" name="Object 10"/>
          <p:cNvGraphicFramePr>
            <a:graphicFrameLocks noChangeAspect="1"/>
          </p:cNvGraphicFramePr>
          <p:nvPr/>
        </p:nvGraphicFramePr>
        <p:xfrm>
          <a:off x="2089150" y="5473700"/>
          <a:ext cx="2482850" cy="612775"/>
        </p:xfrm>
        <a:graphic>
          <a:graphicData uri="http://schemas.openxmlformats.org/presentationml/2006/ole">
            <mc:AlternateContent xmlns:mc="http://schemas.openxmlformats.org/markup-compatibility/2006">
              <mc:Choice xmlns:v="urn:schemas-microsoft-com:vml" Requires="v">
                <p:oleObj spid="_x0000_s3191" name="" r:id="rId11" imgW="965200" imgH="228600" progId="Equation.DSMT4">
                  <p:embed/>
                </p:oleObj>
              </mc:Choice>
              <mc:Fallback>
                <p:oleObj name="" r:id="rId11" imgW="965200" imgH="228600" progId="Equation.DSMT4">
                  <p:embed/>
                  <p:pic>
                    <p:nvPicPr>
                      <p:cNvPr id="0" name="图片 3190"/>
                      <p:cNvPicPr/>
                      <p:nvPr/>
                    </p:nvPicPr>
                    <p:blipFill>
                      <a:blip r:embed="rId12"/>
                      <a:stretch>
                        <a:fillRect/>
                      </a:stretch>
                    </p:blipFill>
                    <p:spPr>
                      <a:xfrm>
                        <a:off x="2089150" y="5473700"/>
                        <a:ext cx="2482850" cy="612775"/>
                      </a:xfrm>
                      <a:prstGeom prst="rect">
                        <a:avLst/>
                      </a:prstGeom>
                      <a:noFill/>
                      <a:ln w="38100">
                        <a:noFill/>
                        <a:miter/>
                      </a:ln>
                    </p:spPr>
                  </p:pic>
                </p:oleObj>
              </mc:Fallback>
            </mc:AlternateContent>
          </a:graphicData>
        </a:graphic>
      </p:graphicFrame>
      <p:sp>
        <p:nvSpPr>
          <p:cNvPr id="34828" name="Text Box 11"/>
          <p:cNvSpPr txBox="1"/>
          <p:nvPr/>
        </p:nvSpPr>
        <p:spPr>
          <a:xfrm>
            <a:off x="838200" y="2605088"/>
            <a:ext cx="32702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ea typeface="楷体_GB2312" pitchFamily="49" charset="-122"/>
              </a:rPr>
              <a:t>对复信号而言：</a:t>
            </a:r>
            <a:r>
              <a:rPr lang="zh-CN" altLang="en-US" sz="2800" b="1" dirty="0">
                <a:ea typeface="楷体_GB2312" pitchFamily="49" charset="-122"/>
              </a:rPr>
              <a:t> </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additive="base">
                                        <p:cTn id="7" dur="500" fill="hold"/>
                                        <p:tgtEl>
                                          <p:spTgt spid="34818"/>
                                        </p:tgtEl>
                                        <p:attrNameLst>
                                          <p:attrName>ppt_x</p:attrName>
                                        </p:attrNameLst>
                                      </p:cBhvr>
                                      <p:tavLst>
                                        <p:tav tm="0">
                                          <p:val>
                                            <p:strVal val="#ppt_x"/>
                                          </p:val>
                                        </p:tav>
                                        <p:tav tm="100000">
                                          <p:val>
                                            <p:strVal val="#ppt_x"/>
                                          </p:val>
                                        </p:tav>
                                      </p:tavLst>
                                    </p:anim>
                                    <p:anim calcmode="lin" valueType="num">
                                      <p:cBhvr additive="base">
                                        <p:cTn id="8" dur="500" fill="hold"/>
                                        <p:tgtEl>
                                          <p:spTgt spid="348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822"/>
                                        </p:tgtEl>
                                        <p:attrNameLst>
                                          <p:attrName>style.visibility</p:attrName>
                                        </p:attrNameLst>
                                      </p:cBhvr>
                                      <p:to>
                                        <p:strVal val="visible"/>
                                      </p:to>
                                    </p:set>
                                    <p:anim calcmode="lin" valueType="num">
                                      <p:cBhvr additive="base">
                                        <p:cTn id="11" dur="500" fill="hold"/>
                                        <p:tgtEl>
                                          <p:spTgt spid="34822"/>
                                        </p:tgtEl>
                                        <p:attrNameLst>
                                          <p:attrName>ppt_x</p:attrName>
                                        </p:attrNameLst>
                                      </p:cBhvr>
                                      <p:tavLst>
                                        <p:tav tm="0">
                                          <p:val>
                                            <p:strVal val="#ppt_x"/>
                                          </p:val>
                                        </p:tav>
                                        <p:tav tm="100000">
                                          <p:val>
                                            <p:strVal val="#ppt_x"/>
                                          </p:val>
                                        </p:tav>
                                      </p:tavLst>
                                    </p:anim>
                                    <p:anim calcmode="lin" valueType="num">
                                      <p:cBhvr additive="base">
                                        <p:cTn id="12" dur="500" fill="hold"/>
                                        <p:tgtEl>
                                          <p:spTgt spid="348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823"/>
                                        </p:tgtEl>
                                        <p:attrNameLst>
                                          <p:attrName>style.visibility</p:attrName>
                                        </p:attrNameLst>
                                      </p:cBhvr>
                                      <p:to>
                                        <p:strVal val="visible"/>
                                      </p:to>
                                    </p:set>
                                    <p:anim calcmode="lin" valueType="num">
                                      <p:cBhvr additive="base">
                                        <p:cTn id="15" dur="500" fill="hold"/>
                                        <p:tgtEl>
                                          <p:spTgt spid="34823"/>
                                        </p:tgtEl>
                                        <p:attrNameLst>
                                          <p:attrName>ppt_x</p:attrName>
                                        </p:attrNameLst>
                                      </p:cBhvr>
                                      <p:tavLst>
                                        <p:tav tm="0">
                                          <p:val>
                                            <p:strVal val="#ppt_x"/>
                                          </p:val>
                                        </p:tav>
                                        <p:tav tm="100000">
                                          <p:val>
                                            <p:strVal val="#ppt_x"/>
                                          </p:val>
                                        </p:tav>
                                      </p:tavLst>
                                    </p:anim>
                                    <p:anim calcmode="lin" valueType="num">
                                      <p:cBhvr additive="base">
                                        <p:cTn id="16" dur="500" fill="hold"/>
                                        <p:tgtEl>
                                          <p:spTgt spid="348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824"/>
                                        </p:tgtEl>
                                        <p:attrNameLst>
                                          <p:attrName>style.visibility</p:attrName>
                                        </p:attrNameLst>
                                      </p:cBhvr>
                                      <p:to>
                                        <p:strVal val="visible"/>
                                      </p:to>
                                    </p:set>
                                    <p:anim calcmode="lin" valueType="num">
                                      <p:cBhvr additive="base">
                                        <p:cTn id="19" dur="500" fill="hold"/>
                                        <p:tgtEl>
                                          <p:spTgt spid="34824"/>
                                        </p:tgtEl>
                                        <p:attrNameLst>
                                          <p:attrName>ppt_x</p:attrName>
                                        </p:attrNameLst>
                                      </p:cBhvr>
                                      <p:tavLst>
                                        <p:tav tm="0">
                                          <p:val>
                                            <p:strVal val="#ppt_x"/>
                                          </p:val>
                                        </p:tav>
                                        <p:tav tm="100000">
                                          <p:val>
                                            <p:strVal val="#ppt_x"/>
                                          </p:val>
                                        </p:tav>
                                      </p:tavLst>
                                    </p:anim>
                                    <p:anim calcmode="lin" valueType="num">
                                      <p:cBhvr additive="base">
                                        <p:cTn id="20" dur="500" fill="hold"/>
                                        <p:tgtEl>
                                          <p:spTgt spid="3482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4825"/>
                                        </p:tgtEl>
                                        <p:attrNameLst>
                                          <p:attrName>style.visibility</p:attrName>
                                        </p:attrNameLst>
                                      </p:cBhvr>
                                      <p:to>
                                        <p:strVal val="visible"/>
                                      </p:to>
                                    </p:set>
                                    <p:anim calcmode="lin" valueType="num">
                                      <p:cBhvr additive="base">
                                        <p:cTn id="23" dur="500" fill="hold"/>
                                        <p:tgtEl>
                                          <p:spTgt spid="34825"/>
                                        </p:tgtEl>
                                        <p:attrNameLst>
                                          <p:attrName>ppt_x</p:attrName>
                                        </p:attrNameLst>
                                      </p:cBhvr>
                                      <p:tavLst>
                                        <p:tav tm="0">
                                          <p:val>
                                            <p:strVal val="#ppt_x"/>
                                          </p:val>
                                        </p:tav>
                                        <p:tav tm="100000">
                                          <p:val>
                                            <p:strVal val="#ppt_x"/>
                                          </p:val>
                                        </p:tav>
                                      </p:tavLst>
                                    </p:anim>
                                    <p:anim calcmode="lin" valueType="num">
                                      <p:cBhvr additive="base">
                                        <p:cTn id="24" dur="500" fill="hold"/>
                                        <p:tgtEl>
                                          <p:spTgt spid="3482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826"/>
                                        </p:tgtEl>
                                        <p:attrNameLst>
                                          <p:attrName>style.visibility</p:attrName>
                                        </p:attrNameLst>
                                      </p:cBhvr>
                                      <p:to>
                                        <p:strVal val="visible"/>
                                      </p:to>
                                    </p:set>
                                    <p:anim calcmode="lin" valueType="num">
                                      <p:cBhvr additive="base">
                                        <p:cTn id="27" dur="500" fill="hold"/>
                                        <p:tgtEl>
                                          <p:spTgt spid="34826"/>
                                        </p:tgtEl>
                                        <p:attrNameLst>
                                          <p:attrName>ppt_x</p:attrName>
                                        </p:attrNameLst>
                                      </p:cBhvr>
                                      <p:tavLst>
                                        <p:tav tm="0">
                                          <p:val>
                                            <p:strVal val="#ppt_x"/>
                                          </p:val>
                                        </p:tav>
                                        <p:tav tm="100000">
                                          <p:val>
                                            <p:strVal val="#ppt_x"/>
                                          </p:val>
                                        </p:tav>
                                      </p:tavLst>
                                    </p:anim>
                                    <p:anim calcmode="lin" valueType="num">
                                      <p:cBhvr additive="base">
                                        <p:cTn id="28" dur="500" fill="hold"/>
                                        <p:tgtEl>
                                          <p:spTgt spid="3482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4827"/>
                                        </p:tgtEl>
                                        <p:attrNameLst>
                                          <p:attrName>style.visibility</p:attrName>
                                        </p:attrNameLst>
                                      </p:cBhvr>
                                      <p:to>
                                        <p:strVal val="visible"/>
                                      </p:to>
                                    </p:set>
                                    <p:anim calcmode="lin" valueType="num">
                                      <p:cBhvr additive="base">
                                        <p:cTn id="31" dur="500" fill="hold"/>
                                        <p:tgtEl>
                                          <p:spTgt spid="34827"/>
                                        </p:tgtEl>
                                        <p:attrNameLst>
                                          <p:attrName>ppt_x</p:attrName>
                                        </p:attrNameLst>
                                      </p:cBhvr>
                                      <p:tavLst>
                                        <p:tav tm="0">
                                          <p:val>
                                            <p:strVal val="#ppt_x"/>
                                          </p:val>
                                        </p:tav>
                                        <p:tav tm="100000">
                                          <p:val>
                                            <p:strVal val="#ppt_x"/>
                                          </p:val>
                                        </p:tav>
                                      </p:tavLst>
                                    </p:anim>
                                    <p:anim calcmode="lin" valueType="num">
                                      <p:cBhvr additive="base">
                                        <p:cTn id="32" dur="500" fill="hold"/>
                                        <p:tgtEl>
                                          <p:spTgt spid="348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4828"/>
                                        </p:tgtEl>
                                        <p:attrNameLst>
                                          <p:attrName>style.visibility</p:attrName>
                                        </p:attrNameLst>
                                      </p:cBhvr>
                                      <p:to>
                                        <p:strVal val="visible"/>
                                      </p:to>
                                    </p:set>
                                    <p:anim calcmode="lin" valueType="num">
                                      <p:cBhvr additive="base">
                                        <p:cTn id="35" dur="500" fill="hold"/>
                                        <p:tgtEl>
                                          <p:spTgt spid="34828"/>
                                        </p:tgtEl>
                                        <p:attrNameLst>
                                          <p:attrName>ppt_x</p:attrName>
                                        </p:attrNameLst>
                                      </p:cBhvr>
                                      <p:tavLst>
                                        <p:tav tm="0">
                                          <p:val>
                                            <p:strVal val="#ppt_x"/>
                                          </p:val>
                                        </p:tav>
                                        <p:tav tm="100000">
                                          <p:val>
                                            <p:strVal val="#ppt_x"/>
                                          </p:val>
                                        </p:tav>
                                      </p:tavLst>
                                    </p:anim>
                                    <p:anim calcmode="lin" valueType="num">
                                      <p:cBhvr additive="base">
                                        <p:cTn id="36" dur="500" fill="hold"/>
                                        <p:tgtEl>
                                          <p:spTgt spid="34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2" grpId="0"/>
      <p:bldP spid="34825" grpId="0"/>
      <p:bldP spid="348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36867" name="Text Box 2"/>
          <p:cNvSpPr txBox="1"/>
          <p:nvPr/>
        </p:nvSpPr>
        <p:spPr>
          <a:xfrm>
            <a:off x="395288" y="579438"/>
            <a:ext cx="8497887" cy="520700"/>
          </a:xfrm>
          <a:prstGeom prst="rect">
            <a:avLst/>
          </a:prstGeom>
          <a:solidFill>
            <a:srgbClr val="FFE8D1"/>
          </a:solid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ea typeface="楷体_GB2312" pitchFamily="49" charset="-122"/>
              </a:rPr>
              <a:t> </a:t>
            </a:r>
            <a:r>
              <a:rPr lang="zh-CN" altLang="en-US" sz="2800" b="1" dirty="0">
                <a:solidFill>
                  <a:srgbClr val="990033"/>
                </a:solidFill>
                <a:ea typeface="楷体_GB2312" pitchFamily="49" charset="-122"/>
              </a:rPr>
              <a:t>任何信号</a:t>
            </a:r>
            <a:r>
              <a:rPr lang="zh-CN" altLang="en-US" sz="2800" b="1" dirty="0">
                <a:solidFill>
                  <a:srgbClr val="002060"/>
                </a:solidFill>
                <a:ea typeface="楷体_GB2312" pitchFamily="49" charset="-122"/>
              </a:rPr>
              <a:t>都能分解成</a:t>
            </a:r>
            <a:r>
              <a:rPr lang="zh-CN" altLang="en-US" sz="2800" b="1" dirty="0">
                <a:solidFill>
                  <a:srgbClr val="990033"/>
                </a:solidFill>
                <a:ea typeface="楷体_GB2312" pitchFamily="49" charset="-122"/>
              </a:rPr>
              <a:t>一个偶信号与一个奇信号之和。</a:t>
            </a:r>
            <a:endParaRPr lang="zh-CN" altLang="en-US" sz="2800" b="1" dirty="0">
              <a:solidFill>
                <a:srgbClr val="990033"/>
              </a:solidFill>
              <a:ea typeface="楷体_GB2312" pitchFamily="49" charset="-122"/>
            </a:endParaRPr>
          </a:p>
        </p:txBody>
      </p:sp>
      <p:sp>
        <p:nvSpPr>
          <p:cNvPr id="36868" name="Text Box 3"/>
          <p:cNvSpPr txBox="1"/>
          <p:nvPr/>
        </p:nvSpPr>
        <p:spPr>
          <a:xfrm>
            <a:off x="665163" y="1660525"/>
            <a:ext cx="2827337"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ea typeface="楷体_GB2312" pitchFamily="49" charset="-122"/>
              </a:rPr>
              <a:t>对实信号有：</a:t>
            </a:r>
            <a:endParaRPr lang="zh-CN" altLang="en-US" sz="2800" b="1" dirty="0">
              <a:solidFill>
                <a:srgbClr val="000099"/>
              </a:solidFill>
              <a:ea typeface="楷体_GB2312" pitchFamily="49" charset="-122"/>
            </a:endParaRPr>
          </a:p>
        </p:txBody>
      </p:sp>
      <p:graphicFrame>
        <p:nvGraphicFramePr>
          <p:cNvPr id="36869" name="Object 4"/>
          <p:cNvGraphicFramePr>
            <a:graphicFrameLocks noChangeAspect="1"/>
          </p:cNvGraphicFramePr>
          <p:nvPr/>
        </p:nvGraphicFramePr>
        <p:xfrm>
          <a:off x="1116013" y="2420938"/>
          <a:ext cx="3162300" cy="633412"/>
        </p:xfrm>
        <a:graphic>
          <a:graphicData uri="http://schemas.openxmlformats.org/presentationml/2006/ole">
            <mc:AlternateContent xmlns:mc="http://schemas.openxmlformats.org/markup-compatibility/2006">
              <mc:Choice xmlns:v="urn:schemas-microsoft-com:vml" Requires="v">
                <p:oleObj spid="_x0000_s3146" name="" r:id="rId1" imgW="1143000" imgH="228600" progId="Equation.DSMT4">
                  <p:embed/>
                </p:oleObj>
              </mc:Choice>
              <mc:Fallback>
                <p:oleObj name="" r:id="rId1" imgW="1143000" imgH="228600" progId="Equation.DSMT4">
                  <p:embed/>
                  <p:pic>
                    <p:nvPicPr>
                      <p:cNvPr id="0" name="图片 3145"/>
                      <p:cNvPicPr/>
                      <p:nvPr/>
                    </p:nvPicPr>
                    <p:blipFill>
                      <a:blip r:embed="rId2"/>
                      <a:stretch>
                        <a:fillRect/>
                      </a:stretch>
                    </p:blipFill>
                    <p:spPr>
                      <a:xfrm>
                        <a:off x="1116013" y="2420938"/>
                        <a:ext cx="3162300" cy="633412"/>
                      </a:xfrm>
                      <a:prstGeom prst="rect">
                        <a:avLst/>
                      </a:prstGeom>
                      <a:noFill/>
                      <a:ln w="38100">
                        <a:noFill/>
                        <a:miter/>
                      </a:ln>
                    </p:spPr>
                  </p:pic>
                </p:oleObj>
              </mc:Fallback>
            </mc:AlternateContent>
          </a:graphicData>
        </a:graphic>
      </p:graphicFrame>
      <p:graphicFrame>
        <p:nvGraphicFramePr>
          <p:cNvPr id="36870" name="Object 5"/>
          <p:cNvGraphicFramePr>
            <a:graphicFrameLocks noChangeAspect="1"/>
          </p:cNvGraphicFramePr>
          <p:nvPr/>
        </p:nvGraphicFramePr>
        <p:xfrm>
          <a:off x="1116013" y="3054350"/>
          <a:ext cx="3313112" cy="942975"/>
        </p:xfrm>
        <a:graphic>
          <a:graphicData uri="http://schemas.openxmlformats.org/presentationml/2006/ole">
            <mc:AlternateContent xmlns:mc="http://schemas.openxmlformats.org/markup-compatibility/2006">
              <mc:Choice xmlns:v="urn:schemas-microsoft-com:vml" Requires="v">
                <p:oleObj spid="_x0000_s3142" name="" r:id="rId3" imgW="1384300" imgH="393700" progId="Equation.DSMT4">
                  <p:embed/>
                </p:oleObj>
              </mc:Choice>
              <mc:Fallback>
                <p:oleObj name="" r:id="rId3" imgW="1384300" imgH="393700" progId="Equation.DSMT4">
                  <p:embed/>
                  <p:pic>
                    <p:nvPicPr>
                      <p:cNvPr id="0" name="图片 3141"/>
                      <p:cNvPicPr/>
                      <p:nvPr/>
                    </p:nvPicPr>
                    <p:blipFill>
                      <a:blip r:embed="rId4"/>
                      <a:stretch>
                        <a:fillRect/>
                      </a:stretch>
                    </p:blipFill>
                    <p:spPr>
                      <a:xfrm>
                        <a:off x="1116013" y="3054350"/>
                        <a:ext cx="3313112" cy="942975"/>
                      </a:xfrm>
                      <a:prstGeom prst="rect">
                        <a:avLst/>
                      </a:prstGeom>
                      <a:noFill/>
                      <a:ln w="38100">
                        <a:noFill/>
                        <a:miter/>
                      </a:ln>
                    </p:spPr>
                  </p:pic>
                </p:oleObj>
              </mc:Fallback>
            </mc:AlternateContent>
          </a:graphicData>
        </a:graphic>
      </p:graphicFrame>
      <p:graphicFrame>
        <p:nvGraphicFramePr>
          <p:cNvPr id="36871" name="Object 6"/>
          <p:cNvGraphicFramePr>
            <a:graphicFrameLocks noChangeAspect="1"/>
          </p:cNvGraphicFramePr>
          <p:nvPr/>
        </p:nvGraphicFramePr>
        <p:xfrm>
          <a:off x="4794250" y="2944813"/>
          <a:ext cx="3382963" cy="960437"/>
        </p:xfrm>
        <a:graphic>
          <a:graphicData uri="http://schemas.openxmlformats.org/presentationml/2006/ole">
            <mc:AlternateContent xmlns:mc="http://schemas.openxmlformats.org/markup-compatibility/2006">
              <mc:Choice xmlns:v="urn:schemas-microsoft-com:vml" Requires="v">
                <p:oleObj spid="_x0000_s3145" name="" r:id="rId5" imgW="1384300" imgH="393700" progId="Equation.DSMT4">
                  <p:embed/>
                </p:oleObj>
              </mc:Choice>
              <mc:Fallback>
                <p:oleObj name="" r:id="rId5" imgW="1384300" imgH="393700" progId="Equation.DSMT4">
                  <p:embed/>
                  <p:pic>
                    <p:nvPicPr>
                      <p:cNvPr id="0" name="图片 3144"/>
                      <p:cNvPicPr/>
                      <p:nvPr/>
                    </p:nvPicPr>
                    <p:blipFill>
                      <a:blip r:embed="rId6"/>
                      <a:stretch>
                        <a:fillRect/>
                      </a:stretch>
                    </p:blipFill>
                    <p:spPr>
                      <a:xfrm>
                        <a:off x="4794250" y="2944813"/>
                        <a:ext cx="3382963" cy="960437"/>
                      </a:xfrm>
                      <a:prstGeom prst="rect">
                        <a:avLst/>
                      </a:prstGeom>
                      <a:noFill/>
                      <a:ln w="38100">
                        <a:noFill/>
                        <a:miter/>
                      </a:ln>
                    </p:spPr>
                  </p:pic>
                </p:oleObj>
              </mc:Fallback>
            </mc:AlternateContent>
          </a:graphicData>
        </a:graphic>
      </p:graphicFrame>
      <p:graphicFrame>
        <p:nvGraphicFramePr>
          <p:cNvPr id="36872" name="Object 7"/>
          <p:cNvGraphicFramePr>
            <a:graphicFrameLocks noChangeAspect="1"/>
          </p:cNvGraphicFramePr>
          <p:nvPr/>
        </p:nvGraphicFramePr>
        <p:xfrm>
          <a:off x="1020763" y="4545013"/>
          <a:ext cx="3384550" cy="627062"/>
        </p:xfrm>
        <a:graphic>
          <a:graphicData uri="http://schemas.openxmlformats.org/presentationml/2006/ole">
            <mc:AlternateContent xmlns:mc="http://schemas.openxmlformats.org/markup-compatibility/2006">
              <mc:Choice xmlns:v="urn:schemas-microsoft-com:vml" Requires="v">
                <p:oleObj spid="_x0000_s3143" name="" r:id="rId7" imgW="1231265" imgH="228600" progId="Equation.DSMT4">
                  <p:embed/>
                </p:oleObj>
              </mc:Choice>
              <mc:Fallback>
                <p:oleObj name="" r:id="rId7" imgW="1231265" imgH="228600" progId="Equation.DSMT4">
                  <p:embed/>
                  <p:pic>
                    <p:nvPicPr>
                      <p:cNvPr id="0" name="图片 3142"/>
                      <p:cNvPicPr/>
                      <p:nvPr/>
                    </p:nvPicPr>
                    <p:blipFill>
                      <a:blip r:embed="rId8"/>
                      <a:stretch>
                        <a:fillRect/>
                      </a:stretch>
                    </p:blipFill>
                    <p:spPr>
                      <a:xfrm>
                        <a:off x="1020763" y="4545013"/>
                        <a:ext cx="3384550" cy="627062"/>
                      </a:xfrm>
                      <a:prstGeom prst="rect">
                        <a:avLst/>
                      </a:prstGeom>
                      <a:noFill/>
                      <a:ln w="38100">
                        <a:noFill/>
                        <a:miter/>
                      </a:ln>
                    </p:spPr>
                  </p:pic>
                </p:oleObj>
              </mc:Fallback>
            </mc:AlternateContent>
          </a:graphicData>
        </a:graphic>
      </p:graphicFrame>
      <p:graphicFrame>
        <p:nvGraphicFramePr>
          <p:cNvPr id="36873" name="Object 8"/>
          <p:cNvGraphicFramePr>
            <a:graphicFrameLocks noChangeAspect="1"/>
          </p:cNvGraphicFramePr>
          <p:nvPr/>
        </p:nvGraphicFramePr>
        <p:xfrm>
          <a:off x="1042988" y="5229225"/>
          <a:ext cx="3529012" cy="944563"/>
        </p:xfrm>
        <a:graphic>
          <a:graphicData uri="http://schemas.openxmlformats.org/presentationml/2006/ole">
            <mc:AlternateContent xmlns:mc="http://schemas.openxmlformats.org/markup-compatibility/2006">
              <mc:Choice xmlns:v="urn:schemas-microsoft-com:vml" Requires="v">
                <p:oleObj spid="_x0000_s3141" name="" r:id="rId9" imgW="1473200" imgH="393700" progId="Equation.DSMT4">
                  <p:embed/>
                </p:oleObj>
              </mc:Choice>
              <mc:Fallback>
                <p:oleObj name="" r:id="rId9" imgW="1473200" imgH="393700" progId="Equation.DSMT4">
                  <p:embed/>
                  <p:pic>
                    <p:nvPicPr>
                      <p:cNvPr id="0" name="图片 3140"/>
                      <p:cNvPicPr/>
                      <p:nvPr/>
                    </p:nvPicPr>
                    <p:blipFill>
                      <a:blip r:embed="rId10"/>
                      <a:stretch>
                        <a:fillRect/>
                      </a:stretch>
                    </p:blipFill>
                    <p:spPr>
                      <a:xfrm>
                        <a:off x="1042988" y="5229225"/>
                        <a:ext cx="3529012" cy="944563"/>
                      </a:xfrm>
                      <a:prstGeom prst="rect">
                        <a:avLst/>
                      </a:prstGeom>
                      <a:noFill/>
                      <a:ln w="38100">
                        <a:noFill/>
                        <a:miter/>
                      </a:ln>
                    </p:spPr>
                  </p:pic>
                </p:oleObj>
              </mc:Fallback>
            </mc:AlternateContent>
          </a:graphicData>
        </a:graphic>
      </p:graphicFrame>
      <p:graphicFrame>
        <p:nvGraphicFramePr>
          <p:cNvPr id="36874" name="Object 9"/>
          <p:cNvGraphicFramePr>
            <a:graphicFrameLocks noChangeAspect="1"/>
          </p:cNvGraphicFramePr>
          <p:nvPr/>
        </p:nvGraphicFramePr>
        <p:xfrm>
          <a:off x="5219700" y="5157788"/>
          <a:ext cx="3600450" cy="960437"/>
        </p:xfrm>
        <a:graphic>
          <a:graphicData uri="http://schemas.openxmlformats.org/presentationml/2006/ole">
            <mc:AlternateContent xmlns:mc="http://schemas.openxmlformats.org/markup-compatibility/2006">
              <mc:Choice xmlns:v="urn:schemas-microsoft-com:vml" Requires="v">
                <p:oleObj spid="_x0000_s3144" name="" r:id="rId11" imgW="1473200" imgH="393700" progId="Equation.DSMT4">
                  <p:embed/>
                </p:oleObj>
              </mc:Choice>
              <mc:Fallback>
                <p:oleObj name="" r:id="rId11" imgW="1473200" imgH="393700" progId="Equation.DSMT4">
                  <p:embed/>
                  <p:pic>
                    <p:nvPicPr>
                      <p:cNvPr id="0" name="图片 3143"/>
                      <p:cNvPicPr/>
                      <p:nvPr/>
                    </p:nvPicPr>
                    <p:blipFill>
                      <a:blip r:embed="rId12"/>
                      <a:stretch>
                        <a:fillRect/>
                      </a:stretch>
                    </p:blipFill>
                    <p:spPr>
                      <a:xfrm>
                        <a:off x="5219700" y="5157788"/>
                        <a:ext cx="3600450" cy="960437"/>
                      </a:xfrm>
                      <a:prstGeom prst="rect">
                        <a:avLst/>
                      </a:prstGeom>
                      <a:noFill/>
                      <a:ln w="38100">
                        <a:noFill/>
                        <a:miter/>
                      </a:ln>
                    </p:spPr>
                  </p:pic>
                </p:oleObj>
              </mc:Fallback>
            </mc:AlternateContent>
          </a:graphicData>
        </a:graphic>
      </p:graphicFrame>
      <p:sp>
        <p:nvSpPr>
          <p:cNvPr id="36875" name="Rectangle 10"/>
          <p:cNvSpPr/>
          <p:nvPr/>
        </p:nvSpPr>
        <p:spPr>
          <a:xfrm>
            <a:off x="4643438" y="2420938"/>
            <a:ext cx="8985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其中</a:t>
            </a:r>
            <a:endParaRPr lang="zh-CN" altLang="en-US" sz="2800" b="1" dirty="0">
              <a:solidFill>
                <a:srgbClr val="000099"/>
              </a:solidFill>
              <a:ea typeface="楷体_GB2312" pitchFamily="49" charset="-122"/>
            </a:endParaRPr>
          </a:p>
        </p:txBody>
      </p:sp>
      <p:sp>
        <p:nvSpPr>
          <p:cNvPr id="36876" name="Rectangle 11"/>
          <p:cNvSpPr/>
          <p:nvPr/>
        </p:nvSpPr>
        <p:spPr>
          <a:xfrm>
            <a:off x="4643438" y="4598988"/>
            <a:ext cx="8985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其中</a:t>
            </a:r>
            <a:endParaRPr lang="zh-CN" altLang="en-US" sz="2800" b="1" dirty="0">
              <a:solidFill>
                <a:srgbClr val="000099"/>
              </a:solidFill>
              <a:ea typeface="楷体_GB2312" pitchFamily="49" charset="-122"/>
            </a:endParaRPr>
          </a:p>
        </p:txBody>
      </p:sp>
      <p:sp>
        <p:nvSpPr>
          <p:cNvPr id="2" name="矩形 1"/>
          <p:cNvSpPr/>
          <p:nvPr/>
        </p:nvSpPr>
        <p:spPr>
          <a:xfrm>
            <a:off x="889000" y="3005138"/>
            <a:ext cx="7366000" cy="1022350"/>
          </a:xfrm>
          <a:prstGeom prst="rect">
            <a:avLst/>
          </a:prstGeom>
          <a:solidFill>
            <a:schemeClr val="bg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889000" y="5216525"/>
            <a:ext cx="7931150" cy="1022350"/>
          </a:xfrm>
          <a:prstGeom prst="rect">
            <a:avLst/>
          </a:prstGeom>
          <a:solidFill>
            <a:schemeClr val="bg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37891" name="Text Box 2"/>
          <p:cNvSpPr txBox="1"/>
          <p:nvPr/>
        </p:nvSpPr>
        <p:spPr>
          <a:xfrm>
            <a:off x="652463" y="471488"/>
            <a:ext cx="280987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ea typeface="楷体_GB2312" pitchFamily="49" charset="-122"/>
              </a:rPr>
              <a:t>对复信号有：</a:t>
            </a:r>
            <a:endParaRPr lang="zh-CN" altLang="en-US" sz="2800" b="1" dirty="0">
              <a:solidFill>
                <a:srgbClr val="000099"/>
              </a:solidFill>
              <a:ea typeface="楷体_GB2312" pitchFamily="49" charset="-122"/>
            </a:endParaRPr>
          </a:p>
        </p:txBody>
      </p:sp>
      <p:sp>
        <p:nvSpPr>
          <p:cNvPr id="37892" name="Text Box 3"/>
          <p:cNvSpPr txBox="1"/>
          <p:nvPr/>
        </p:nvSpPr>
        <p:spPr>
          <a:xfrm>
            <a:off x="4121150" y="1092200"/>
            <a:ext cx="1219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rgbClr val="000099"/>
                </a:solidFill>
                <a:ea typeface="楷体_GB2312" pitchFamily="49" charset="-122"/>
              </a:rPr>
              <a:t>其中：</a:t>
            </a:r>
            <a:endParaRPr lang="zh-CN" altLang="en-US" sz="2400" b="1" dirty="0">
              <a:solidFill>
                <a:srgbClr val="000099"/>
              </a:solidFill>
              <a:ea typeface="楷体_GB2312" pitchFamily="49" charset="-122"/>
            </a:endParaRPr>
          </a:p>
        </p:txBody>
      </p:sp>
      <p:sp>
        <p:nvSpPr>
          <p:cNvPr id="37893" name="Text Box 4"/>
          <p:cNvSpPr txBox="1"/>
          <p:nvPr/>
        </p:nvSpPr>
        <p:spPr>
          <a:xfrm>
            <a:off x="4211638" y="2882900"/>
            <a:ext cx="11033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rgbClr val="000099"/>
                </a:solidFill>
                <a:ea typeface="楷体_GB2312" pitchFamily="49" charset="-122"/>
              </a:rPr>
              <a:t>其中：</a:t>
            </a:r>
            <a:endParaRPr lang="zh-CN" altLang="en-US" sz="2400" b="1" dirty="0">
              <a:solidFill>
                <a:srgbClr val="000099"/>
              </a:solidFill>
              <a:ea typeface="楷体_GB2312" pitchFamily="49" charset="-122"/>
            </a:endParaRPr>
          </a:p>
        </p:txBody>
      </p:sp>
      <p:graphicFrame>
        <p:nvGraphicFramePr>
          <p:cNvPr id="37894" name="Object 5"/>
          <p:cNvGraphicFramePr>
            <a:graphicFrameLocks noChangeAspect="1"/>
          </p:cNvGraphicFramePr>
          <p:nvPr/>
        </p:nvGraphicFramePr>
        <p:xfrm>
          <a:off x="1008063" y="1054100"/>
          <a:ext cx="3006725" cy="561975"/>
        </p:xfrm>
        <a:graphic>
          <a:graphicData uri="http://schemas.openxmlformats.org/presentationml/2006/ole">
            <mc:AlternateContent xmlns:mc="http://schemas.openxmlformats.org/markup-compatibility/2006">
              <mc:Choice xmlns:v="urn:schemas-microsoft-com:vml" Requires="v">
                <p:oleObj spid="_x0000_s3147" name="" r:id="rId1" imgW="1143000" imgH="228600" progId="Equation.DSMT4">
                  <p:embed/>
                </p:oleObj>
              </mc:Choice>
              <mc:Fallback>
                <p:oleObj name="" r:id="rId1" imgW="1143000" imgH="228600" progId="Equation.DSMT4">
                  <p:embed/>
                  <p:pic>
                    <p:nvPicPr>
                      <p:cNvPr id="0" name="图片 3146"/>
                      <p:cNvPicPr/>
                      <p:nvPr/>
                    </p:nvPicPr>
                    <p:blipFill>
                      <a:blip r:embed="rId2"/>
                      <a:stretch>
                        <a:fillRect/>
                      </a:stretch>
                    </p:blipFill>
                    <p:spPr>
                      <a:xfrm>
                        <a:off x="1008063" y="1054100"/>
                        <a:ext cx="3006725" cy="561975"/>
                      </a:xfrm>
                      <a:prstGeom prst="rect">
                        <a:avLst/>
                      </a:prstGeom>
                      <a:noFill/>
                      <a:ln w="38100">
                        <a:noFill/>
                        <a:miter/>
                      </a:ln>
                    </p:spPr>
                  </p:pic>
                </p:oleObj>
              </mc:Fallback>
            </mc:AlternateContent>
          </a:graphicData>
        </a:graphic>
      </p:graphicFrame>
      <p:graphicFrame>
        <p:nvGraphicFramePr>
          <p:cNvPr id="37895" name="Object 6"/>
          <p:cNvGraphicFramePr>
            <a:graphicFrameLocks noChangeAspect="1"/>
          </p:cNvGraphicFramePr>
          <p:nvPr/>
        </p:nvGraphicFramePr>
        <p:xfrm>
          <a:off x="1003300" y="1592263"/>
          <a:ext cx="3275013" cy="898525"/>
        </p:xfrm>
        <a:graphic>
          <a:graphicData uri="http://schemas.openxmlformats.org/presentationml/2006/ole">
            <mc:AlternateContent xmlns:mc="http://schemas.openxmlformats.org/markup-compatibility/2006">
              <mc:Choice xmlns:v="urn:schemas-microsoft-com:vml" Requires="v">
                <p:oleObj spid="_x0000_s3148" name="" r:id="rId3" imgW="1435100" imgH="393700" progId="Equation.DSMT4">
                  <p:embed/>
                </p:oleObj>
              </mc:Choice>
              <mc:Fallback>
                <p:oleObj name="" r:id="rId3" imgW="1435100" imgH="393700" progId="Equation.DSMT4">
                  <p:embed/>
                  <p:pic>
                    <p:nvPicPr>
                      <p:cNvPr id="0" name="图片 3147"/>
                      <p:cNvPicPr/>
                      <p:nvPr/>
                    </p:nvPicPr>
                    <p:blipFill>
                      <a:blip r:embed="rId4"/>
                      <a:stretch>
                        <a:fillRect/>
                      </a:stretch>
                    </p:blipFill>
                    <p:spPr>
                      <a:xfrm>
                        <a:off x="1003300" y="1592263"/>
                        <a:ext cx="3275013" cy="898525"/>
                      </a:xfrm>
                      <a:prstGeom prst="rect">
                        <a:avLst/>
                      </a:prstGeom>
                      <a:noFill/>
                      <a:ln w="38100">
                        <a:noFill/>
                        <a:miter/>
                      </a:ln>
                    </p:spPr>
                  </p:pic>
                </p:oleObj>
              </mc:Fallback>
            </mc:AlternateContent>
          </a:graphicData>
        </a:graphic>
      </p:graphicFrame>
      <p:graphicFrame>
        <p:nvGraphicFramePr>
          <p:cNvPr id="37896" name="Object 7"/>
          <p:cNvGraphicFramePr>
            <a:graphicFrameLocks noChangeAspect="1"/>
          </p:cNvGraphicFramePr>
          <p:nvPr/>
        </p:nvGraphicFramePr>
        <p:xfrm>
          <a:off x="5129213" y="1508125"/>
          <a:ext cx="3476625" cy="954088"/>
        </p:xfrm>
        <a:graphic>
          <a:graphicData uri="http://schemas.openxmlformats.org/presentationml/2006/ole">
            <mc:AlternateContent xmlns:mc="http://schemas.openxmlformats.org/markup-compatibility/2006">
              <mc:Choice xmlns:v="urn:schemas-microsoft-com:vml" Requires="v">
                <p:oleObj spid="_x0000_s3149" name="" r:id="rId5" imgW="1435100" imgH="393700" progId="Equation.DSMT4">
                  <p:embed/>
                </p:oleObj>
              </mc:Choice>
              <mc:Fallback>
                <p:oleObj name="" r:id="rId5" imgW="1435100" imgH="393700" progId="Equation.DSMT4">
                  <p:embed/>
                  <p:pic>
                    <p:nvPicPr>
                      <p:cNvPr id="0" name="图片 3148"/>
                      <p:cNvPicPr/>
                      <p:nvPr/>
                    </p:nvPicPr>
                    <p:blipFill>
                      <a:blip r:embed="rId6"/>
                      <a:stretch>
                        <a:fillRect/>
                      </a:stretch>
                    </p:blipFill>
                    <p:spPr>
                      <a:xfrm>
                        <a:off x="5129213" y="1508125"/>
                        <a:ext cx="3476625" cy="954088"/>
                      </a:xfrm>
                      <a:prstGeom prst="rect">
                        <a:avLst/>
                      </a:prstGeom>
                      <a:noFill/>
                      <a:ln w="38100">
                        <a:noFill/>
                        <a:miter/>
                      </a:ln>
                    </p:spPr>
                  </p:pic>
                </p:oleObj>
              </mc:Fallback>
            </mc:AlternateContent>
          </a:graphicData>
        </a:graphic>
      </p:graphicFrame>
      <p:graphicFrame>
        <p:nvGraphicFramePr>
          <p:cNvPr id="37897" name="Object 8"/>
          <p:cNvGraphicFramePr>
            <a:graphicFrameLocks noChangeAspect="1"/>
          </p:cNvGraphicFramePr>
          <p:nvPr/>
        </p:nvGraphicFramePr>
        <p:xfrm>
          <a:off x="1042988" y="2844800"/>
          <a:ext cx="3073400" cy="569913"/>
        </p:xfrm>
        <a:graphic>
          <a:graphicData uri="http://schemas.openxmlformats.org/presentationml/2006/ole">
            <mc:AlternateContent xmlns:mc="http://schemas.openxmlformats.org/markup-compatibility/2006">
              <mc:Choice xmlns:v="urn:schemas-microsoft-com:vml" Requires="v">
                <p:oleObj spid="_x0000_s3152" name="" r:id="rId7" imgW="1231265" imgH="228600" progId="Equation.DSMT4">
                  <p:embed/>
                </p:oleObj>
              </mc:Choice>
              <mc:Fallback>
                <p:oleObj name="" r:id="rId7" imgW="1231265" imgH="228600" progId="Equation.DSMT4">
                  <p:embed/>
                  <p:pic>
                    <p:nvPicPr>
                      <p:cNvPr id="0" name="图片 3151"/>
                      <p:cNvPicPr/>
                      <p:nvPr/>
                    </p:nvPicPr>
                    <p:blipFill>
                      <a:blip r:embed="rId8"/>
                      <a:stretch>
                        <a:fillRect/>
                      </a:stretch>
                    </p:blipFill>
                    <p:spPr>
                      <a:xfrm>
                        <a:off x="1042988" y="2844800"/>
                        <a:ext cx="3073400" cy="569913"/>
                      </a:xfrm>
                      <a:prstGeom prst="rect">
                        <a:avLst/>
                      </a:prstGeom>
                      <a:noFill/>
                      <a:ln w="38100">
                        <a:noFill/>
                        <a:miter/>
                      </a:ln>
                    </p:spPr>
                  </p:pic>
                </p:oleObj>
              </mc:Fallback>
            </mc:AlternateContent>
          </a:graphicData>
        </a:graphic>
      </p:graphicFrame>
      <p:graphicFrame>
        <p:nvGraphicFramePr>
          <p:cNvPr id="37898" name="Object 9"/>
          <p:cNvGraphicFramePr>
            <a:graphicFrameLocks noChangeAspect="1"/>
          </p:cNvGraphicFramePr>
          <p:nvPr/>
        </p:nvGraphicFramePr>
        <p:xfrm>
          <a:off x="971550" y="3446463"/>
          <a:ext cx="3473450" cy="896937"/>
        </p:xfrm>
        <a:graphic>
          <a:graphicData uri="http://schemas.openxmlformats.org/presentationml/2006/ole">
            <mc:AlternateContent xmlns:mc="http://schemas.openxmlformats.org/markup-compatibility/2006">
              <mc:Choice xmlns:v="urn:schemas-microsoft-com:vml" Requires="v">
                <p:oleObj spid="_x0000_s3151" name="" r:id="rId9" imgW="1524000" imgH="393700" progId="Equation.DSMT4">
                  <p:embed/>
                </p:oleObj>
              </mc:Choice>
              <mc:Fallback>
                <p:oleObj name="" r:id="rId9" imgW="1524000" imgH="393700" progId="Equation.DSMT4">
                  <p:embed/>
                  <p:pic>
                    <p:nvPicPr>
                      <p:cNvPr id="0" name="图片 3150"/>
                      <p:cNvPicPr/>
                      <p:nvPr/>
                    </p:nvPicPr>
                    <p:blipFill>
                      <a:blip r:embed="rId10"/>
                      <a:stretch>
                        <a:fillRect/>
                      </a:stretch>
                    </p:blipFill>
                    <p:spPr>
                      <a:xfrm>
                        <a:off x="971550" y="3446463"/>
                        <a:ext cx="3473450" cy="896937"/>
                      </a:xfrm>
                      <a:prstGeom prst="rect">
                        <a:avLst/>
                      </a:prstGeom>
                      <a:noFill/>
                      <a:ln w="38100">
                        <a:noFill/>
                        <a:miter/>
                      </a:ln>
                    </p:spPr>
                  </p:pic>
                </p:oleObj>
              </mc:Fallback>
            </mc:AlternateContent>
          </a:graphicData>
        </a:graphic>
      </p:graphicFrame>
      <p:graphicFrame>
        <p:nvGraphicFramePr>
          <p:cNvPr id="37899" name="Object 10"/>
          <p:cNvGraphicFramePr>
            <a:graphicFrameLocks noChangeAspect="1"/>
          </p:cNvGraphicFramePr>
          <p:nvPr/>
        </p:nvGraphicFramePr>
        <p:xfrm>
          <a:off x="5219700" y="3398838"/>
          <a:ext cx="3575050" cy="914400"/>
        </p:xfrm>
        <a:graphic>
          <a:graphicData uri="http://schemas.openxmlformats.org/presentationml/2006/ole">
            <mc:AlternateContent xmlns:mc="http://schemas.openxmlformats.org/markup-compatibility/2006">
              <mc:Choice xmlns:v="urn:schemas-microsoft-com:vml" Requires="v">
                <p:oleObj spid="_x0000_s3150" name="" r:id="rId11" imgW="1536065" imgH="393700" progId="Equation.DSMT4">
                  <p:embed/>
                </p:oleObj>
              </mc:Choice>
              <mc:Fallback>
                <p:oleObj name="" r:id="rId11" imgW="1536065" imgH="393700" progId="Equation.DSMT4">
                  <p:embed/>
                  <p:pic>
                    <p:nvPicPr>
                      <p:cNvPr id="0" name="图片 3149"/>
                      <p:cNvPicPr/>
                      <p:nvPr/>
                    </p:nvPicPr>
                    <p:blipFill>
                      <a:blip r:embed="rId12"/>
                      <a:stretch>
                        <a:fillRect/>
                      </a:stretch>
                    </p:blipFill>
                    <p:spPr>
                      <a:xfrm>
                        <a:off x="5219700" y="3398838"/>
                        <a:ext cx="3575050" cy="914400"/>
                      </a:xfrm>
                      <a:prstGeom prst="rect">
                        <a:avLst/>
                      </a:prstGeom>
                      <a:noFill/>
                      <a:ln w="38100">
                        <a:noFill/>
                        <a:miter/>
                      </a:ln>
                    </p:spPr>
                  </p:pic>
                </p:oleObj>
              </mc:Fallback>
            </mc:AlternateContent>
          </a:graphicData>
        </a:graphic>
      </p:graphicFrame>
      <p:grpSp>
        <p:nvGrpSpPr>
          <p:cNvPr id="37900" name="Group 11"/>
          <p:cNvGrpSpPr/>
          <p:nvPr/>
        </p:nvGrpSpPr>
        <p:grpSpPr>
          <a:xfrm>
            <a:off x="762000" y="4699000"/>
            <a:ext cx="8077200" cy="1758950"/>
            <a:chOff x="576" y="2784"/>
            <a:chExt cx="5088" cy="1108"/>
          </a:xfrm>
        </p:grpSpPr>
        <p:sp>
          <p:nvSpPr>
            <p:cNvPr id="37904" name="Line 12"/>
            <p:cNvSpPr/>
            <p:nvPr/>
          </p:nvSpPr>
          <p:spPr>
            <a:xfrm flipV="1">
              <a:off x="576" y="3636"/>
              <a:ext cx="1399" cy="0"/>
            </a:xfrm>
            <a:prstGeom prst="line">
              <a:avLst/>
            </a:prstGeom>
            <a:ln w="9525" cap="flat" cmpd="sng">
              <a:solidFill>
                <a:schemeClr val="tx1"/>
              </a:solidFill>
              <a:prstDash val="solid"/>
              <a:headEnd type="none" w="med" len="med"/>
              <a:tailEnd type="triangle" w="med" len="med"/>
            </a:ln>
          </p:spPr>
        </p:sp>
        <p:sp>
          <p:nvSpPr>
            <p:cNvPr id="37905" name="Line 13"/>
            <p:cNvSpPr/>
            <p:nvPr/>
          </p:nvSpPr>
          <p:spPr>
            <a:xfrm flipV="1">
              <a:off x="1297" y="2912"/>
              <a:ext cx="0" cy="980"/>
            </a:xfrm>
            <a:prstGeom prst="line">
              <a:avLst/>
            </a:prstGeom>
            <a:ln w="9525" cap="flat" cmpd="sng">
              <a:solidFill>
                <a:schemeClr val="tx1"/>
              </a:solidFill>
              <a:prstDash val="solid"/>
              <a:headEnd type="none" w="med" len="med"/>
              <a:tailEnd type="triangle" w="med" len="med"/>
            </a:ln>
          </p:spPr>
        </p:sp>
        <p:sp>
          <p:nvSpPr>
            <p:cNvPr id="37906" name="Line 14"/>
            <p:cNvSpPr/>
            <p:nvPr/>
          </p:nvSpPr>
          <p:spPr>
            <a:xfrm flipV="1">
              <a:off x="788" y="3423"/>
              <a:ext cx="0" cy="213"/>
            </a:xfrm>
            <a:prstGeom prst="line">
              <a:avLst/>
            </a:prstGeom>
            <a:ln w="28575" cap="flat" cmpd="sng">
              <a:solidFill>
                <a:schemeClr val="tx1"/>
              </a:solidFill>
              <a:prstDash val="solid"/>
              <a:headEnd type="none" w="med" len="med"/>
              <a:tailEnd type="none" w="med" len="med"/>
            </a:ln>
          </p:spPr>
        </p:sp>
        <p:sp>
          <p:nvSpPr>
            <p:cNvPr id="37907" name="Line 15"/>
            <p:cNvSpPr/>
            <p:nvPr/>
          </p:nvSpPr>
          <p:spPr>
            <a:xfrm>
              <a:off x="788" y="3423"/>
              <a:ext cx="254" cy="0"/>
            </a:xfrm>
            <a:prstGeom prst="line">
              <a:avLst/>
            </a:prstGeom>
            <a:ln w="28575" cap="flat" cmpd="sng">
              <a:solidFill>
                <a:schemeClr val="tx1"/>
              </a:solidFill>
              <a:prstDash val="solid"/>
              <a:headEnd type="none" w="med" len="med"/>
              <a:tailEnd type="none" w="med" len="med"/>
            </a:ln>
          </p:spPr>
        </p:sp>
        <p:sp>
          <p:nvSpPr>
            <p:cNvPr id="37908" name="Line 16"/>
            <p:cNvSpPr/>
            <p:nvPr/>
          </p:nvSpPr>
          <p:spPr>
            <a:xfrm>
              <a:off x="1042" y="3423"/>
              <a:ext cx="0" cy="213"/>
            </a:xfrm>
            <a:prstGeom prst="line">
              <a:avLst/>
            </a:prstGeom>
            <a:ln w="28575" cap="flat" cmpd="sng">
              <a:solidFill>
                <a:schemeClr val="tx1"/>
              </a:solidFill>
              <a:prstDash val="solid"/>
              <a:headEnd type="none" w="med" len="med"/>
              <a:tailEnd type="none" w="med" len="med"/>
            </a:ln>
          </p:spPr>
        </p:sp>
        <p:sp>
          <p:nvSpPr>
            <p:cNvPr id="37909" name="Line 17"/>
            <p:cNvSpPr/>
            <p:nvPr/>
          </p:nvSpPr>
          <p:spPr>
            <a:xfrm flipV="1">
              <a:off x="1806" y="3423"/>
              <a:ext cx="0" cy="213"/>
            </a:xfrm>
            <a:prstGeom prst="line">
              <a:avLst/>
            </a:prstGeom>
            <a:ln w="28575" cap="flat" cmpd="sng">
              <a:solidFill>
                <a:schemeClr val="tx1"/>
              </a:solidFill>
              <a:prstDash val="solid"/>
              <a:headEnd type="none" w="med" len="med"/>
              <a:tailEnd type="none" w="med" len="med"/>
            </a:ln>
          </p:spPr>
        </p:sp>
        <p:sp>
          <p:nvSpPr>
            <p:cNvPr id="37910" name="Line 18"/>
            <p:cNvSpPr/>
            <p:nvPr/>
          </p:nvSpPr>
          <p:spPr>
            <a:xfrm flipH="1">
              <a:off x="1551" y="3423"/>
              <a:ext cx="255" cy="0"/>
            </a:xfrm>
            <a:prstGeom prst="line">
              <a:avLst/>
            </a:prstGeom>
            <a:ln w="28575" cap="flat" cmpd="sng">
              <a:solidFill>
                <a:schemeClr val="tx1"/>
              </a:solidFill>
              <a:prstDash val="solid"/>
              <a:headEnd type="none" w="med" len="med"/>
              <a:tailEnd type="none" w="med" len="med"/>
            </a:ln>
          </p:spPr>
        </p:sp>
        <p:sp>
          <p:nvSpPr>
            <p:cNvPr id="37911" name="Line 19"/>
            <p:cNvSpPr/>
            <p:nvPr/>
          </p:nvSpPr>
          <p:spPr>
            <a:xfrm flipV="1">
              <a:off x="1551" y="3211"/>
              <a:ext cx="0" cy="212"/>
            </a:xfrm>
            <a:prstGeom prst="line">
              <a:avLst/>
            </a:prstGeom>
            <a:ln w="28575" cap="flat" cmpd="sng">
              <a:solidFill>
                <a:schemeClr val="tx1"/>
              </a:solidFill>
              <a:prstDash val="solid"/>
              <a:headEnd type="none" w="med" len="med"/>
              <a:tailEnd type="none" w="med" len="med"/>
            </a:ln>
          </p:spPr>
        </p:sp>
        <p:sp>
          <p:nvSpPr>
            <p:cNvPr id="37912" name="Line 20"/>
            <p:cNvSpPr/>
            <p:nvPr/>
          </p:nvSpPr>
          <p:spPr>
            <a:xfrm flipV="1">
              <a:off x="1042" y="3211"/>
              <a:ext cx="509" cy="425"/>
            </a:xfrm>
            <a:prstGeom prst="line">
              <a:avLst/>
            </a:prstGeom>
            <a:ln w="28575" cap="flat" cmpd="sng">
              <a:solidFill>
                <a:schemeClr val="tx1"/>
              </a:solidFill>
              <a:prstDash val="solid"/>
              <a:headEnd type="none" w="med" len="med"/>
              <a:tailEnd type="none" w="med" len="med"/>
            </a:ln>
          </p:spPr>
        </p:sp>
        <p:sp>
          <p:nvSpPr>
            <p:cNvPr id="37913" name="Line 21"/>
            <p:cNvSpPr/>
            <p:nvPr/>
          </p:nvSpPr>
          <p:spPr>
            <a:xfrm flipH="1">
              <a:off x="1297" y="3211"/>
              <a:ext cx="43" cy="0"/>
            </a:xfrm>
            <a:prstGeom prst="line">
              <a:avLst/>
            </a:prstGeom>
            <a:ln w="9525" cap="flat" cmpd="sng">
              <a:solidFill>
                <a:schemeClr val="tx1"/>
              </a:solidFill>
              <a:prstDash val="solid"/>
              <a:headEnd type="none" w="med" len="med"/>
              <a:tailEnd type="none" w="med" len="med"/>
            </a:ln>
          </p:spPr>
        </p:sp>
        <p:sp>
          <p:nvSpPr>
            <p:cNvPr id="37914" name="Line 22"/>
            <p:cNvSpPr/>
            <p:nvPr/>
          </p:nvSpPr>
          <p:spPr>
            <a:xfrm flipH="1">
              <a:off x="1297" y="3423"/>
              <a:ext cx="43" cy="0"/>
            </a:xfrm>
            <a:prstGeom prst="line">
              <a:avLst/>
            </a:prstGeom>
            <a:ln w="9525" cap="flat" cmpd="sng">
              <a:solidFill>
                <a:schemeClr val="tx1"/>
              </a:solidFill>
              <a:prstDash val="solid"/>
              <a:headEnd type="none" w="med" len="med"/>
              <a:tailEnd type="none" w="med" len="med"/>
            </a:ln>
          </p:spPr>
        </p:sp>
        <p:sp>
          <p:nvSpPr>
            <p:cNvPr id="37915" name="Text Box 23"/>
            <p:cNvSpPr txBox="1"/>
            <p:nvPr/>
          </p:nvSpPr>
          <p:spPr>
            <a:xfrm>
              <a:off x="1128" y="3583"/>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sp>
          <p:nvSpPr>
            <p:cNvPr id="37916" name="Text Box 24"/>
            <p:cNvSpPr txBox="1"/>
            <p:nvPr/>
          </p:nvSpPr>
          <p:spPr>
            <a:xfrm>
              <a:off x="902" y="3582"/>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7917" name="Text Box 25"/>
            <p:cNvSpPr txBox="1"/>
            <p:nvPr/>
          </p:nvSpPr>
          <p:spPr>
            <a:xfrm>
              <a:off x="661" y="3595"/>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-2</a:t>
              </a:r>
              <a:endParaRPr lang="en-US" altLang="zh-CN" sz="2000" b="1" dirty="0">
                <a:latin typeface="宋体" panose="02010600030101010101" pitchFamily="2" charset="-122"/>
              </a:endParaRPr>
            </a:p>
          </p:txBody>
        </p:sp>
        <p:sp>
          <p:nvSpPr>
            <p:cNvPr id="37918" name="Text Box 26"/>
            <p:cNvSpPr txBox="1"/>
            <p:nvPr/>
          </p:nvSpPr>
          <p:spPr>
            <a:xfrm>
              <a:off x="1128" y="3253"/>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7919" name="Text Box 27"/>
            <p:cNvSpPr txBox="1"/>
            <p:nvPr/>
          </p:nvSpPr>
          <p:spPr>
            <a:xfrm>
              <a:off x="1115" y="3028"/>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2</a:t>
              </a:r>
              <a:endParaRPr lang="en-US" altLang="zh-CN" sz="2000" b="1" dirty="0">
                <a:latin typeface="宋体" panose="02010600030101010101" pitchFamily="2" charset="-122"/>
              </a:endParaRPr>
            </a:p>
          </p:txBody>
        </p:sp>
        <p:sp>
          <p:nvSpPr>
            <p:cNvPr id="37920" name="Line 28"/>
            <p:cNvSpPr/>
            <p:nvPr/>
          </p:nvSpPr>
          <p:spPr>
            <a:xfrm>
              <a:off x="1551" y="3594"/>
              <a:ext cx="0" cy="42"/>
            </a:xfrm>
            <a:prstGeom prst="line">
              <a:avLst/>
            </a:prstGeom>
            <a:ln w="9525" cap="flat" cmpd="sng">
              <a:solidFill>
                <a:schemeClr val="tx1"/>
              </a:solidFill>
              <a:prstDash val="solid"/>
              <a:headEnd type="none" w="med" len="med"/>
              <a:tailEnd type="none" w="med" len="med"/>
            </a:ln>
          </p:spPr>
        </p:sp>
        <p:sp>
          <p:nvSpPr>
            <p:cNvPr id="37921" name="Text Box 29"/>
            <p:cNvSpPr txBox="1"/>
            <p:nvPr/>
          </p:nvSpPr>
          <p:spPr>
            <a:xfrm>
              <a:off x="1466" y="3595"/>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7922" name="Text Box 30"/>
            <p:cNvSpPr txBox="1"/>
            <p:nvPr/>
          </p:nvSpPr>
          <p:spPr>
            <a:xfrm>
              <a:off x="1709" y="3582"/>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2</a:t>
              </a:r>
              <a:endParaRPr lang="en-US" altLang="zh-CN" sz="2000" b="1" dirty="0">
                <a:latin typeface="宋体" panose="02010600030101010101" pitchFamily="2" charset="-122"/>
              </a:endParaRPr>
            </a:p>
          </p:txBody>
        </p:sp>
        <p:graphicFrame>
          <p:nvGraphicFramePr>
            <p:cNvPr id="37923" name="Object 31"/>
            <p:cNvGraphicFramePr>
              <a:graphicFrameLocks noChangeAspect="1"/>
            </p:cNvGraphicFramePr>
            <p:nvPr/>
          </p:nvGraphicFramePr>
          <p:xfrm>
            <a:off x="1340" y="2784"/>
            <a:ext cx="361" cy="265"/>
          </p:xfrm>
          <a:graphic>
            <a:graphicData uri="http://schemas.openxmlformats.org/presentationml/2006/ole">
              <mc:AlternateContent xmlns:mc="http://schemas.openxmlformats.org/markup-compatibility/2006">
                <mc:Choice xmlns:v="urn:schemas-microsoft-com:vml" Requires="v">
                  <p:oleObj spid="_x0000_s3154" name="" r:id="rId13" imgW="279400" imgH="203200" progId="Equation.DSMT4">
                    <p:embed/>
                  </p:oleObj>
                </mc:Choice>
                <mc:Fallback>
                  <p:oleObj name="" r:id="rId13" imgW="279400" imgH="203200" progId="Equation.DSMT4">
                    <p:embed/>
                    <p:pic>
                      <p:nvPicPr>
                        <p:cNvPr id="0" name="图片 3153"/>
                        <p:cNvPicPr/>
                        <p:nvPr/>
                      </p:nvPicPr>
                      <p:blipFill>
                        <a:blip r:embed="rId14"/>
                        <a:stretch>
                          <a:fillRect/>
                        </a:stretch>
                      </p:blipFill>
                      <p:spPr>
                        <a:xfrm>
                          <a:off x="1340" y="2784"/>
                          <a:ext cx="361" cy="265"/>
                        </a:xfrm>
                        <a:prstGeom prst="rect">
                          <a:avLst/>
                        </a:prstGeom>
                        <a:noFill/>
                        <a:ln w="38100">
                          <a:noFill/>
                          <a:miter/>
                        </a:ln>
                      </p:spPr>
                    </p:pic>
                  </p:oleObj>
                </mc:Fallback>
              </mc:AlternateContent>
            </a:graphicData>
          </a:graphic>
        </p:graphicFrame>
        <p:graphicFrame>
          <p:nvGraphicFramePr>
            <p:cNvPr id="37924" name="Object 32"/>
            <p:cNvGraphicFramePr>
              <a:graphicFrameLocks noChangeAspect="1"/>
            </p:cNvGraphicFramePr>
            <p:nvPr/>
          </p:nvGraphicFramePr>
          <p:xfrm>
            <a:off x="1848" y="3423"/>
            <a:ext cx="125" cy="215"/>
          </p:xfrm>
          <a:graphic>
            <a:graphicData uri="http://schemas.openxmlformats.org/presentationml/2006/ole">
              <mc:AlternateContent xmlns:mc="http://schemas.openxmlformats.org/markup-compatibility/2006">
                <mc:Choice xmlns:v="urn:schemas-microsoft-com:vml" Requires="v">
                  <p:oleObj spid="_x0000_s3156" name="" r:id="rId15" imgW="88900" imgH="152400" progId="Equation.DSMT4">
                    <p:embed/>
                  </p:oleObj>
                </mc:Choice>
                <mc:Fallback>
                  <p:oleObj name="" r:id="rId15" imgW="88900" imgH="152400" progId="Equation.DSMT4">
                    <p:embed/>
                    <p:pic>
                      <p:nvPicPr>
                        <p:cNvPr id="0" name="图片 3155"/>
                        <p:cNvPicPr/>
                        <p:nvPr/>
                      </p:nvPicPr>
                      <p:blipFill>
                        <a:blip r:embed="rId16"/>
                        <a:stretch>
                          <a:fillRect/>
                        </a:stretch>
                      </p:blipFill>
                      <p:spPr>
                        <a:xfrm>
                          <a:off x="1848" y="3423"/>
                          <a:ext cx="125" cy="215"/>
                        </a:xfrm>
                        <a:prstGeom prst="rect">
                          <a:avLst/>
                        </a:prstGeom>
                        <a:noFill/>
                        <a:ln w="38100">
                          <a:noFill/>
                          <a:miter/>
                        </a:ln>
                      </p:spPr>
                    </p:pic>
                  </p:oleObj>
                </mc:Fallback>
              </mc:AlternateContent>
            </a:graphicData>
          </a:graphic>
        </p:graphicFrame>
        <p:sp>
          <p:nvSpPr>
            <p:cNvPr id="37925" name="Line 33"/>
            <p:cNvSpPr/>
            <p:nvPr/>
          </p:nvSpPr>
          <p:spPr>
            <a:xfrm>
              <a:off x="2357" y="3636"/>
              <a:ext cx="1653" cy="0"/>
            </a:xfrm>
            <a:prstGeom prst="line">
              <a:avLst/>
            </a:prstGeom>
            <a:ln w="9525" cap="flat" cmpd="sng">
              <a:solidFill>
                <a:schemeClr val="tx1"/>
              </a:solidFill>
              <a:prstDash val="solid"/>
              <a:headEnd type="none" w="med" len="med"/>
              <a:tailEnd type="triangle" w="med" len="med"/>
            </a:ln>
          </p:spPr>
        </p:sp>
        <p:sp>
          <p:nvSpPr>
            <p:cNvPr id="37926" name="Line 34"/>
            <p:cNvSpPr/>
            <p:nvPr/>
          </p:nvSpPr>
          <p:spPr>
            <a:xfrm flipV="1">
              <a:off x="3163" y="2954"/>
              <a:ext cx="0" cy="896"/>
            </a:xfrm>
            <a:prstGeom prst="line">
              <a:avLst/>
            </a:prstGeom>
            <a:ln w="9525" cap="flat" cmpd="sng">
              <a:solidFill>
                <a:schemeClr val="tx1"/>
              </a:solidFill>
              <a:prstDash val="solid"/>
              <a:headEnd type="none" w="med" len="med"/>
              <a:tailEnd type="triangle" w="med" len="med"/>
            </a:ln>
          </p:spPr>
        </p:sp>
        <p:sp>
          <p:nvSpPr>
            <p:cNvPr id="37927" name="Line 35"/>
            <p:cNvSpPr/>
            <p:nvPr/>
          </p:nvSpPr>
          <p:spPr>
            <a:xfrm>
              <a:off x="2654" y="3423"/>
              <a:ext cx="1017" cy="0"/>
            </a:xfrm>
            <a:prstGeom prst="line">
              <a:avLst/>
            </a:prstGeom>
            <a:ln w="28575" cap="flat" cmpd="sng">
              <a:solidFill>
                <a:schemeClr val="tx1"/>
              </a:solidFill>
              <a:prstDash val="solid"/>
              <a:headEnd type="none" w="med" len="med"/>
              <a:tailEnd type="none" w="med" len="med"/>
            </a:ln>
          </p:spPr>
        </p:sp>
        <p:sp>
          <p:nvSpPr>
            <p:cNvPr id="37928" name="Line 36"/>
            <p:cNvSpPr/>
            <p:nvPr/>
          </p:nvSpPr>
          <p:spPr>
            <a:xfrm>
              <a:off x="2654" y="3423"/>
              <a:ext cx="0" cy="213"/>
            </a:xfrm>
            <a:prstGeom prst="line">
              <a:avLst/>
            </a:prstGeom>
            <a:ln w="28575" cap="flat" cmpd="sng">
              <a:solidFill>
                <a:schemeClr val="tx1"/>
              </a:solidFill>
              <a:prstDash val="solid"/>
              <a:headEnd type="none" w="med" len="med"/>
              <a:tailEnd type="none" w="med" len="med"/>
            </a:ln>
          </p:spPr>
        </p:sp>
        <p:sp>
          <p:nvSpPr>
            <p:cNvPr id="37929" name="Line 37"/>
            <p:cNvSpPr/>
            <p:nvPr/>
          </p:nvSpPr>
          <p:spPr>
            <a:xfrm flipV="1">
              <a:off x="3671" y="3423"/>
              <a:ext cx="0" cy="213"/>
            </a:xfrm>
            <a:prstGeom prst="line">
              <a:avLst/>
            </a:prstGeom>
            <a:ln w="28575" cap="flat" cmpd="sng">
              <a:solidFill>
                <a:schemeClr val="tx1"/>
              </a:solidFill>
              <a:prstDash val="solid"/>
              <a:headEnd type="none" w="med" len="med"/>
              <a:tailEnd type="none" w="med" len="med"/>
            </a:ln>
          </p:spPr>
        </p:sp>
        <p:sp>
          <p:nvSpPr>
            <p:cNvPr id="37930" name="Text Box 38"/>
            <p:cNvSpPr txBox="1"/>
            <p:nvPr/>
          </p:nvSpPr>
          <p:spPr>
            <a:xfrm>
              <a:off x="2515" y="3582"/>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-2</a:t>
              </a:r>
              <a:endParaRPr lang="en-US" altLang="zh-CN" sz="2000" b="1" dirty="0">
                <a:latin typeface="宋体" panose="02010600030101010101" pitchFamily="2" charset="-122"/>
              </a:endParaRPr>
            </a:p>
          </p:txBody>
        </p:sp>
        <p:sp>
          <p:nvSpPr>
            <p:cNvPr id="37931" name="Text Box 39"/>
            <p:cNvSpPr txBox="1"/>
            <p:nvPr/>
          </p:nvSpPr>
          <p:spPr>
            <a:xfrm>
              <a:off x="3587" y="3595"/>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2</a:t>
              </a:r>
              <a:endParaRPr lang="en-US" altLang="zh-CN" sz="2000" b="1" dirty="0">
                <a:latin typeface="宋体" panose="02010600030101010101" pitchFamily="2" charset="-122"/>
              </a:endParaRPr>
            </a:p>
          </p:txBody>
        </p:sp>
        <p:sp>
          <p:nvSpPr>
            <p:cNvPr id="37932" name="Text Box 40"/>
            <p:cNvSpPr txBox="1"/>
            <p:nvPr/>
          </p:nvSpPr>
          <p:spPr>
            <a:xfrm>
              <a:off x="2993" y="3211"/>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7933" name="Text Box 41"/>
            <p:cNvSpPr txBox="1"/>
            <p:nvPr/>
          </p:nvSpPr>
          <p:spPr>
            <a:xfrm>
              <a:off x="3151" y="3582"/>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0</a:t>
              </a:r>
              <a:endParaRPr lang="en-US" altLang="zh-CN" sz="2000" b="1" dirty="0">
                <a:latin typeface="宋体" panose="02010600030101010101" pitchFamily="2" charset="-122"/>
              </a:endParaRPr>
            </a:p>
          </p:txBody>
        </p:sp>
        <p:graphicFrame>
          <p:nvGraphicFramePr>
            <p:cNvPr id="37934" name="Object 42"/>
            <p:cNvGraphicFramePr>
              <a:graphicFrameLocks noChangeAspect="1"/>
            </p:cNvGraphicFramePr>
            <p:nvPr/>
          </p:nvGraphicFramePr>
          <p:xfrm>
            <a:off x="3205" y="2826"/>
            <a:ext cx="401" cy="279"/>
          </p:xfrm>
          <a:graphic>
            <a:graphicData uri="http://schemas.openxmlformats.org/presentationml/2006/ole">
              <mc:AlternateContent xmlns:mc="http://schemas.openxmlformats.org/markup-compatibility/2006">
                <mc:Choice xmlns:v="urn:schemas-microsoft-com:vml" Requires="v">
                  <p:oleObj spid="_x0000_s3153" name="" r:id="rId17" imgW="330200" imgH="228600" progId="Equation.DSMT4">
                    <p:embed/>
                  </p:oleObj>
                </mc:Choice>
                <mc:Fallback>
                  <p:oleObj name="" r:id="rId17" imgW="330200" imgH="228600" progId="Equation.DSMT4">
                    <p:embed/>
                    <p:pic>
                      <p:nvPicPr>
                        <p:cNvPr id="0" name="图片 3152"/>
                        <p:cNvPicPr/>
                        <p:nvPr/>
                      </p:nvPicPr>
                      <p:blipFill>
                        <a:blip r:embed="rId18"/>
                        <a:stretch>
                          <a:fillRect/>
                        </a:stretch>
                      </p:blipFill>
                      <p:spPr>
                        <a:xfrm>
                          <a:off x="3205" y="2826"/>
                          <a:ext cx="401" cy="279"/>
                        </a:xfrm>
                        <a:prstGeom prst="rect">
                          <a:avLst/>
                        </a:prstGeom>
                        <a:noFill/>
                        <a:ln w="38100">
                          <a:noFill/>
                          <a:miter/>
                        </a:ln>
                      </p:spPr>
                    </p:pic>
                  </p:oleObj>
                </mc:Fallback>
              </mc:AlternateContent>
            </a:graphicData>
          </a:graphic>
        </p:graphicFrame>
        <p:graphicFrame>
          <p:nvGraphicFramePr>
            <p:cNvPr id="37935" name="Object 43"/>
            <p:cNvGraphicFramePr>
              <a:graphicFrameLocks noChangeAspect="1"/>
            </p:cNvGraphicFramePr>
            <p:nvPr/>
          </p:nvGraphicFramePr>
          <p:xfrm>
            <a:off x="3841" y="3423"/>
            <a:ext cx="125" cy="215"/>
          </p:xfrm>
          <a:graphic>
            <a:graphicData uri="http://schemas.openxmlformats.org/presentationml/2006/ole">
              <mc:AlternateContent xmlns:mc="http://schemas.openxmlformats.org/markup-compatibility/2006">
                <mc:Choice xmlns:v="urn:schemas-microsoft-com:vml" Requires="v">
                  <p:oleObj spid="_x0000_s3155" name="" r:id="rId19" imgW="88900" imgH="152400" progId="Equation.DSMT4">
                    <p:embed/>
                  </p:oleObj>
                </mc:Choice>
                <mc:Fallback>
                  <p:oleObj name="" r:id="rId19" imgW="88900" imgH="152400" progId="Equation.DSMT4">
                    <p:embed/>
                    <p:pic>
                      <p:nvPicPr>
                        <p:cNvPr id="0" name="图片 3154"/>
                        <p:cNvPicPr/>
                        <p:nvPr/>
                      </p:nvPicPr>
                      <p:blipFill>
                        <a:blip r:embed="rId16"/>
                        <a:stretch>
                          <a:fillRect/>
                        </a:stretch>
                      </p:blipFill>
                      <p:spPr>
                        <a:xfrm>
                          <a:off x="3841" y="3423"/>
                          <a:ext cx="125" cy="215"/>
                        </a:xfrm>
                        <a:prstGeom prst="rect">
                          <a:avLst/>
                        </a:prstGeom>
                        <a:noFill/>
                        <a:ln w="38100">
                          <a:noFill/>
                          <a:miter/>
                        </a:ln>
                      </p:spPr>
                    </p:pic>
                  </p:oleObj>
                </mc:Fallback>
              </mc:AlternateContent>
            </a:graphicData>
          </a:graphic>
        </p:graphicFrame>
        <p:sp>
          <p:nvSpPr>
            <p:cNvPr id="37936" name="Line 44"/>
            <p:cNvSpPr/>
            <p:nvPr/>
          </p:nvSpPr>
          <p:spPr>
            <a:xfrm>
              <a:off x="4350" y="3466"/>
              <a:ext cx="1314" cy="0"/>
            </a:xfrm>
            <a:prstGeom prst="line">
              <a:avLst/>
            </a:prstGeom>
            <a:ln w="9525" cap="flat" cmpd="sng">
              <a:solidFill>
                <a:schemeClr val="tx1"/>
              </a:solidFill>
              <a:prstDash val="solid"/>
              <a:headEnd type="none" w="med" len="med"/>
              <a:tailEnd type="triangle" w="med" len="med"/>
            </a:ln>
          </p:spPr>
        </p:sp>
        <p:sp>
          <p:nvSpPr>
            <p:cNvPr id="37937" name="Line 45"/>
            <p:cNvSpPr/>
            <p:nvPr/>
          </p:nvSpPr>
          <p:spPr>
            <a:xfrm flipV="1">
              <a:off x="5028" y="2912"/>
              <a:ext cx="0" cy="938"/>
            </a:xfrm>
            <a:prstGeom prst="line">
              <a:avLst/>
            </a:prstGeom>
            <a:ln w="9525" cap="flat" cmpd="sng">
              <a:solidFill>
                <a:schemeClr val="tx1"/>
              </a:solidFill>
              <a:prstDash val="solid"/>
              <a:headEnd type="none" w="med" len="med"/>
              <a:tailEnd type="triangle" w="med" len="med"/>
            </a:ln>
          </p:spPr>
        </p:sp>
        <p:sp>
          <p:nvSpPr>
            <p:cNvPr id="37938" name="Line 46"/>
            <p:cNvSpPr/>
            <p:nvPr/>
          </p:nvSpPr>
          <p:spPr>
            <a:xfrm flipV="1">
              <a:off x="5283" y="3253"/>
              <a:ext cx="0" cy="213"/>
            </a:xfrm>
            <a:prstGeom prst="line">
              <a:avLst/>
            </a:prstGeom>
            <a:ln w="28575" cap="flat" cmpd="sng">
              <a:solidFill>
                <a:schemeClr val="tx1"/>
              </a:solidFill>
              <a:prstDash val="solid"/>
              <a:headEnd type="none" w="med" len="med"/>
              <a:tailEnd type="none" w="med" len="med"/>
            </a:ln>
          </p:spPr>
        </p:sp>
        <p:sp>
          <p:nvSpPr>
            <p:cNvPr id="37939" name="Line 47"/>
            <p:cNvSpPr/>
            <p:nvPr/>
          </p:nvSpPr>
          <p:spPr>
            <a:xfrm flipV="1">
              <a:off x="4774" y="3466"/>
              <a:ext cx="0" cy="214"/>
            </a:xfrm>
            <a:prstGeom prst="line">
              <a:avLst/>
            </a:prstGeom>
            <a:ln w="28575" cap="flat" cmpd="sng">
              <a:solidFill>
                <a:schemeClr val="tx1"/>
              </a:solidFill>
              <a:prstDash val="solid"/>
              <a:headEnd type="none" w="med" len="med"/>
              <a:tailEnd type="none" w="med" len="med"/>
            </a:ln>
          </p:spPr>
        </p:sp>
        <p:sp>
          <p:nvSpPr>
            <p:cNvPr id="37940" name="Line 48"/>
            <p:cNvSpPr/>
            <p:nvPr/>
          </p:nvSpPr>
          <p:spPr>
            <a:xfrm flipV="1">
              <a:off x="4774" y="3253"/>
              <a:ext cx="509" cy="427"/>
            </a:xfrm>
            <a:prstGeom prst="line">
              <a:avLst/>
            </a:prstGeom>
            <a:ln w="28575" cap="flat" cmpd="sng">
              <a:solidFill>
                <a:schemeClr val="tx1"/>
              </a:solidFill>
              <a:prstDash val="solid"/>
              <a:headEnd type="none" w="med" len="med"/>
              <a:tailEnd type="none" w="med" len="med"/>
            </a:ln>
          </p:spPr>
        </p:sp>
        <p:sp>
          <p:nvSpPr>
            <p:cNvPr id="37941" name="Text Box 49"/>
            <p:cNvSpPr txBox="1"/>
            <p:nvPr/>
          </p:nvSpPr>
          <p:spPr>
            <a:xfrm>
              <a:off x="4689" y="3253"/>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7942" name="Text Box 50"/>
            <p:cNvSpPr txBox="1"/>
            <p:nvPr/>
          </p:nvSpPr>
          <p:spPr>
            <a:xfrm>
              <a:off x="5187" y="3412"/>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7943" name="Line 51"/>
            <p:cNvSpPr/>
            <p:nvPr/>
          </p:nvSpPr>
          <p:spPr>
            <a:xfrm flipH="1">
              <a:off x="5028" y="3253"/>
              <a:ext cx="42" cy="0"/>
            </a:xfrm>
            <a:prstGeom prst="line">
              <a:avLst/>
            </a:prstGeom>
            <a:ln w="9525" cap="flat" cmpd="sng">
              <a:solidFill>
                <a:schemeClr val="tx1"/>
              </a:solidFill>
              <a:prstDash val="solid"/>
              <a:headEnd type="none" w="med" len="med"/>
              <a:tailEnd type="none" w="med" len="med"/>
            </a:ln>
          </p:spPr>
        </p:sp>
        <p:sp>
          <p:nvSpPr>
            <p:cNvPr id="37944" name="Line 52"/>
            <p:cNvSpPr/>
            <p:nvPr/>
          </p:nvSpPr>
          <p:spPr>
            <a:xfrm>
              <a:off x="4985" y="3680"/>
              <a:ext cx="43" cy="0"/>
            </a:xfrm>
            <a:prstGeom prst="line">
              <a:avLst/>
            </a:prstGeom>
            <a:ln w="9525" cap="flat" cmpd="sng">
              <a:solidFill>
                <a:schemeClr val="tx1"/>
              </a:solidFill>
              <a:prstDash val="solid"/>
              <a:headEnd type="none" w="med" len="med"/>
              <a:tailEnd type="none" w="med" len="med"/>
            </a:ln>
          </p:spPr>
        </p:sp>
        <p:sp>
          <p:nvSpPr>
            <p:cNvPr id="37945" name="Text Box 53"/>
            <p:cNvSpPr txBox="1"/>
            <p:nvPr/>
          </p:nvSpPr>
          <p:spPr>
            <a:xfrm>
              <a:off x="4851" y="3071"/>
              <a:ext cx="19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sp>
          <p:nvSpPr>
            <p:cNvPr id="37946" name="Text Box 54"/>
            <p:cNvSpPr txBox="1"/>
            <p:nvPr/>
          </p:nvSpPr>
          <p:spPr>
            <a:xfrm>
              <a:off x="4774" y="3552"/>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000" b="1" dirty="0">
                  <a:latin typeface="宋体" panose="02010600030101010101" pitchFamily="2" charset="-122"/>
                </a:rPr>
                <a:t>-1</a:t>
              </a:r>
              <a:endParaRPr lang="en-US" altLang="zh-CN" sz="2000" b="1" dirty="0">
                <a:latin typeface="宋体" panose="02010600030101010101" pitchFamily="2" charset="-122"/>
              </a:endParaRPr>
            </a:p>
          </p:txBody>
        </p:sp>
        <p:graphicFrame>
          <p:nvGraphicFramePr>
            <p:cNvPr id="37947" name="Object 55"/>
            <p:cNvGraphicFramePr>
              <a:graphicFrameLocks noChangeAspect="1"/>
            </p:cNvGraphicFramePr>
            <p:nvPr/>
          </p:nvGraphicFramePr>
          <p:xfrm>
            <a:off x="2102" y="3083"/>
            <a:ext cx="297" cy="239"/>
          </p:xfrm>
          <a:graphic>
            <a:graphicData uri="http://schemas.openxmlformats.org/presentationml/2006/ole">
              <mc:AlternateContent xmlns:mc="http://schemas.openxmlformats.org/markup-compatibility/2006">
                <mc:Choice xmlns:v="urn:schemas-microsoft-com:vml" Requires="v">
                  <p:oleObj spid="_x0000_s3199" name="" r:id="rId20" imgW="190500" imgH="152400" progId="Equation.DSMT4">
                    <p:embed/>
                  </p:oleObj>
                </mc:Choice>
                <mc:Fallback>
                  <p:oleObj name="" r:id="rId20" imgW="190500" imgH="152400" progId="Equation.DSMT4">
                    <p:embed/>
                    <p:pic>
                      <p:nvPicPr>
                        <p:cNvPr id="0" name="图片 3198"/>
                        <p:cNvPicPr/>
                        <p:nvPr/>
                      </p:nvPicPr>
                      <p:blipFill>
                        <a:blip r:embed="rId21"/>
                        <a:stretch>
                          <a:fillRect/>
                        </a:stretch>
                      </p:blipFill>
                      <p:spPr>
                        <a:xfrm>
                          <a:off x="2102" y="3083"/>
                          <a:ext cx="297" cy="239"/>
                        </a:xfrm>
                        <a:prstGeom prst="rect">
                          <a:avLst/>
                        </a:prstGeom>
                        <a:noFill/>
                        <a:ln w="38100">
                          <a:noFill/>
                          <a:miter/>
                        </a:ln>
                      </p:spPr>
                    </p:pic>
                  </p:oleObj>
                </mc:Fallback>
              </mc:AlternateContent>
            </a:graphicData>
          </a:graphic>
        </p:graphicFrame>
        <p:graphicFrame>
          <p:nvGraphicFramePr>
            <p:cNvPr id="37948" name="Object 56"/>
            <p:cNvGraphicFramePr>
              <a:graphicFrameLocks noChangeAspect="1"/>
            </p:cNvGraphicFramePr>
            <p:nvPr/>
          </p:nvGraphicFramePr>
          <p:xfrm>
            <a:off x="4053" y="3083"/>
            <a:ext cx="246" cy="266"/>
          </p:xfrm>
          <a:graphic>
            <a:graphicData uri="http://schemas.openxmlformats.org/presentationml/2006/ole">
              <mc:AlternateContent xmlns:mc="http://schemas.openxmlformats.org/markup-compatibility/2006">
                <mc:Choice xmlns:v="urn:schemas-microsoft-com:vml" Requires="v">
                  <p:oleObj spid="_x0000_s3203" name="" r:id="rId22" imgW="165100" imgH="177800" progId="Equation.DSMT4">
                    <p:embed/>
                  </p:oleObj>
                </mc:Choice>
                <mc:Fallback>
                  <p:oleObj name="" r:id="rId22" imgW="165100" imgH="177800" progId="Equation.DSMT4">
                    <p:embed/>
                    <p:pic>
                      <p:nvPicPr>
                        <p:cNvPr id="0" name="图片 3202"/>
                        <p:cNvPicPr/>
                        <p:nvPr/>
                      </p:nvPicPr>
                      <p:blipFill>
                        <a:blip r:embed="rId23"/>
                        <a:stretch>
                          <a:fillRect/>
                        </a:stretch>
                      </p:blipFill>
                      <p:spPr>
                        <a:xfrm>
                          <a:off x="4053" y="3083"/>
                          <a:ext cx="246" cy="266"/>
                        </a:xfrm>
                        <a:prstGeom prst="rect">
                          <a:avLst/>
                        </a:prstGeom>
                        <a:noFill/>
                        <a:ln w="38100">
                          <a:noFill/>
                          <a:miter/>
                        </a:ln>
                      </p:spPr>
                    </p:pic>
                  </p:oleObj>
                </mc:Fallback>
              </mc:AlternateContent>
            </a:graphicData>
          </a:graphic>
        </p:graphicFrame>
        <p:graphicFrame>
          <p:nvGraphicFramePr>
            <p:cNvPr id="37949" name="Object 57"/>
            <p:cNvGraphicFramePr>
              <a:graphicFrameLocks noChangeAspect="1"/>
            </p:cNvGraphicFramePr>
            <p:nvPr/>
          </p:nvGraphicFramePr>
          <p:xfrm>
            <a:off x="5537" y="3253"/>
            <a:ext cx="124" cy="215"/>
          </p:xfrm>
          <a:graphic>
            <a:graphicData uri="http://schemas.openxmlformats.org/presentationml/2006/ole">
              <mc:AlternateContent xmlns:mc="http://schemas.openxmlformats.org/markup-compatibility/2006">
                <mc:Choice xmlns:v="urn:schemas-microsoft-com:vml" Requires="v">
                  <p:oleObj spid="_x0000_s3202" name="" r:id="rId24" imgW="88900" imgH="152400" progId="Equation.DSMT4">
                    <p:embed/>
                  </p:oleObj>
                </mc:Choice>
                <mc:Fallback>
                  <p:oleObj name="" r:id="rId24" imgW="88900" imgH="152400" progId="Equation.DSMT4">
                    <p:embed/>
                    <p:pic>
                      <p:nvPicPr>
                        <p:cNvPr id="0" name="图片 3201"/>
                        <p:cNvPicPr/>
                        <p:nvPr/>
                      </p:nvPicPr>
                      <p:blipFill>
                        <a:blip r:embed="rId16"/>
                        <a:stretch>
                          <a:fillRect/>
                        </a:stretch>
                      </p:blipFill>
                      <p:spPr>
                        <a:xfrm>
                          <a:off x="5537" y="3253"/>
                          <a:ext cx="124" cy="215"/>
                        </a:xfrm>
                        <a:prstGeom prst="rect">
                          <a:avLst/>
                        </a:prstGeom>
                        <a:noFill/>
                        <a:ln w="38100">
                          <a:noFill/>
                          <a:miter/>
                        </a:ln>
                      </p:spPr>
                    </p:pic>
                  </p:oleObj>
                </mc:Fallback>
              </mc:AlternateContent>
            </a:graphicData>
          </a:graphic>
        </p:graphicFrame>
        <p:graphicFrame>
          <p:nvGraphicFramePr>
            <p:cNvPr id="37950" name="Object 58"/>
            <p:cNvGraphicFramePr>
              <a:graphicFrameLocks noChangeAspect="1"/>
            </p:cNvGraphicFramePr>
            <p:nvPr/>
          </p:nvGraphicFramePr>
          <p:xfrm>
            <a:off x="5070" y="2826"/>
            <a:ext cx="441" cy="295"/>
          </p:xfrm>
          <a:graphic>
            <a:graphicData uri="http://schemas.openxmlformats.org/presentationml/2006/ole">
              <mc:AlternateContent xmlns:mc="http://schemas.openxmlformats.org/markup-compatibility/2006">
                <mc:Choice xmlns:v="urn:schemas-microsoft-com:vml" Requires="v">
                  <p:oleObj spid="_x0000_s3200" name="" r:id="rId25" imgW="342900" imgH="228600" progId="Equation.DSMT4">
                    <p:embed/>
                  </p:oleObj>
                </mc:Choice>
                <mc:Fallback>
                  <p:oleObj name="" r:id="rId25" imgW="342900" imgH="228600" progId="Equation.DSMT4">
                    <p:embed/>
                    <p:pic>
                      <p:nvPicPr>
                        <p:cNvPr id="0" name="图片 3199"/>
                        <p:cNvPicPr/>
                        <p:nvPr/>
                      </p:nvPicPr>
                      <p:blipFill>
                        <a:blip r:embed="rId26"/>
                        <a:stretch>
                          <a:fillRect/>
                        </a:stretch>
                      </p:blipFill>
                      <p:spPr>
                        <a:xfrm>
                          <a:off x="5070" y="2826"/>
                          <a:ext cx="441" cy="295"/>
                        </a:xfrm>
                        <a:prstGeom prst="rect">
                          <a:avLst/>
                        </a:prstGeom>
                        <a:noFill/>
                        <a:ln w="38100">
                          <a:noFill/>
                          <a:miter/>
                        </a:ln>
                      </p:spPr>
                    </p:pic>
                  </p:oleObj>
                </mc:Fallback>
              </mc:AlternateContent>
            </a:graphicData>
          </a:graphic>
        </p:graphicFrame>
      </p:grpSp>
      <p:sp>
        <p:nvSpPr>
          <p:cNvPr id="37901" name="Text Box 59"/>
          <p:cNvSpPr txBox="1"/>
          <p:nvPr/>
        </p:nvSpPr>
        <p:spPr>
          <a:xfrm>
            <a:off x="803275" y="4376738"/>
            <a:ext cx="10763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例</a:t>
            </a:r>
            <a:r>
              <a:rPr lang="en-US" altLang="zh-CN" sz="2800" b="1" dirty="0">
                <a:solidFill>
                  <a:srgbClr val="000099"/>
                </a:solidFill>
                <a:latin typeface="Times New Roman" panose="02020603050405020304" pitchFamily="18" charset="0"/>
                <a:ea typeface="楷体_GB2312" pitchFamily="49" charset="-122"/>
              </a:rPr>
              <a:t>1</a:t>
            </a:r>
            <a:r>
              <a:rPr lang="zh-CN" altLang="en-US" sz="2800" b="1" dirty="0">
                <a:solidFill>
                  <a:srgbClr val="000099"/>
                </a:solidFill>
                <a:latin typeface="楷体_GB2312" pitchFamily="49" charset="-122"/>
                <a:ea typeface="楷体_GB2312" pitchFamily="49" charset="-122"/>
              </a:rPr>
              <a:t>：</a:t>
            </a:r>
            <a:endParaRPr lang="zh-CN" altLang="en-US" sz="2800" b="1" dirty="0">
              <a:solidFill>
                <a:srgbClr val="000099"/>
              </a:solidFill>
              <a:latin typeface="楷体_GB2312" pitchFamily="49" charset="-122"/>
              <a:ea typeface="楷体_GB2312" pitchFamily="49" charset="-122"/>
            </a:endParaRPr>
          </a:p>
        </p:txBody>
      </p:sp>
      <p:sp>
        <p:nvSpPr>
          <p:cNvPr id="61" name="矩形 60"/>
          <p:cNvSpPr/>
          <p:nvPr/>
        </p:nvSpPr>
        <p:spPr>
          <a:xfrm>
            <a:off x="915988" y="1595438"/>
            <a:ext cx="7878763" cy="893763"/>
          </a:xfrm>
          <a:prstGeom prst="rect">
            <a:avLst/>
          </a:prstGeom>
          <a:solidFill>
            <a:schemeClr val="bg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2" name="矩形 61"/>
          <p:cNvSpPr/>
          <p:nvPr/>
        </p:nvSpPr>
        <p:spPr>
          <a:xfrm>
            <a:off x="946150" y="3411538"/>
            <a:ext cx="7880350" cy="893763"/>
          </a:xfrm>
          <a:prstGeom prst="rect">
            <a:avLst/>
          </a:prstGeom>
          <a:solidFill>
            <a:schemeClr val="bg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38915" name="Object 2"/>
          <p:cNvGraphicFramePr>
            <a:graphicFrameLocks noChangeAspect="1"/>
          </p:cNvGraphicFramePr>
          <p:nvPr/>
        </p:nvGraphicFramePr>
        <p:xfrm>
          <a:off x="684213" y="1989138"/>
          <a:ext cx="8154987" cy="4173537"/>
        </p:xfrm>
        <a:graphic>
          <a:graphicData uri="http://schemas.openxmlformats.org/presentationml/2006/ole">
            <mc:AlternateContent xmlns:mc="http://schemas.openxmlformats.org/markup-compatibility/2006">
              <mc:Choice xmlns:v="urn:schemas-microsoft-com:vml" Requires="v">
                <p:oleObj spid="_x0000_s3201" name="" r:id="rId1" imgW="3543300" imgH="2200275" progId="Paint.Picture">
                  <p:embed/>
                </p:oleObj>
              </mc:Choice>
              <mc:Fallback>
                <p:oleObj name="" r:id="rId1" imgW="3543300" imgH="2200275" progId="Paint.Picture">
                  <p:embed/>
                  <p:pic>
                    <p:nvPicPr>
                      <p:cNvPr id="0" name="图片 3200"/>
                      <p:cNvPicPr/>
                      <p:nvPr/>
                    </p:nvPicPr>
                    <p:blipFill>
                      <a:blip r:embed="rId2"/>
                      <a:stretch>
                        <a:fillRect/>
                      </a:stretch>
                    </p:blipFill>
                    <p:spPr>
                      <a:xfrm>
                        <a:off x="684213" y="1989138"/>
                        <a:ext cx="8154987" cy="4173537"/>
                      </a:xfrm>
                      <a:prstGeom prst="rect">
                        <a:avLst/>
                      </a:prstGeom>
                      <a:noFill/>
                      <a:ln w="38100">
                        <a:noFill/>
                        <a:miter/>
                      </a:ln>
                    </p:spPr>
                  </p:pic>
                </p:oleObj>
              </mc:Fallback>
            </mc:AlternateContent>
          </a:graphicData>
        </a:graphic>
      </p:graphicFrame>
      <p:sp>
        <p:nvSpPr>
          <p:cNvPr id="38916" name="Rectangle 3"/>
          <p:cNvSpPr/>
          <p:nvPr/>
        </p:nvSpPr>
        <p:spPr>
          <a:xfrm>
            <a:off x="2400300" y="2081213"/>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8917" name="Text Box 4"/>
          <p:cNvSpPr txBox="1"/>
          <p:nvPr/>
        </p:nvSpPr>
        <p:spPr>
          <a:xfrm>
            <a:off x="1116013" y="1003300"/>
            <a:ext cx="38449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例</a:t>
            </a:r>
            <a:r>
              <a:rPr lang="en-US" altLang="zh-CN" sz="2800" b="1" dirty="0">
                <a:solidFill>
                  <a:srgbClr val="000099"/>
                </a:solidFill>
                <a:latin typeface="Times New Roman" panose="02020603050405020304" pitchFamily="18" charset="0"/>
                <a:ea typeface="楷体_GB2312" pitchFamily="49" charset="-122"/>
              </a:rPr>
              <a:t>2.</a:t>
            </a: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信号的奇偶分解：</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39939" name="Text Box 2"/>
          <p:cNvSpPr txBox="1"/>
          <p:nvPr/>
        </p:nvSpPr>
        <p:spPr>
          <a:xfrm>
            <a:off x="711200" y="711200"/>
            <a:ext cx="7070725" cy="13255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b="1" dirty="0">
                <a:solidFill>
                  <a:srgbClr val="FF0066"/>
                </a:solidFill>
                <a:latin typeface="Times New Roman" panose="02020603050405020304" pitchFamily="18" charset="0"/>
                <a:ea typeface="楷体_GB2312" pitchFamily="49" charset="-122"/>
              </a:rPr>
              <a:t>1.3</a:t>
            </a:r>
            <a:r>
              <a:rPr lang="en-US" altLang="zh-CN" b="1" dirty="0">
                <a:solidFill>
                  <a:srgbClr val="FF0066"/>
                </a:solidFill>
                <a:ea typeface="楷体_GB2312" pitchFamily="49" charset="-122"/>
              </a:rPr>
              <a:t>  </a:t>
            </a:r>
            <a:r>
              <a:rPr lang="zh-CN" altLang="en-US" b="1" dirty="0">
                <a:solidFill>
                  <a:srgbClr val="FF0066"/>
                </a:solidFill>
                <a:ea typeface="楷体_GB2312" pitchFamily="49" charset="-122"/>
              </a:rPr>
              <a:t>复指数信号与正弦信号</a:t>
            </a:r>
            <a:endParaRPr lang="zh-CN" altLang="en-US" b="1" dirty="0">
              <a:solidFill>
                <a:srgbClr val="FF0066"/>
              </a:solidFill>
              <a:ea typeface="楷体_GB2312" pitchFamily="49" charset="-122"/>
            </a:endParaRPr>
          </a:p>
          <a:p>
            <a:pPr marL="0" lvl="0" indent="0">
              <a:lnSpc>
                <a:spcPct val="135000"/>
              </a:lnSpc>
              <a:spcBef>
                <a:spcPct val="0"/>
              </a:spcBef>
              <a:buNone/>
            </a:pPr>
            <a:r>
              <a:rPr lang="zh-CN" altLang="en-US" sz="2400" b="1" dirty="0">
                <a:latin typeface="宋体" panose="02010600030101010101" pitchFamily="2" charset="-122"/>
              </a:rPr>
              <a:t>   </a:t>
            </a:r>
            <a:r>
              <a:rPr lang="zh-CN" altLang="en-US" sz="2800" b="1" dirty="0">
                <a:solidFill>
                  <a:srgbClr val="000099"/>
                </a:solidFill>
                <a:latin typeface="Times New Roman" panose="02020603050405020304" pitchFamily="18" charset="0"/>
              </a:rPr>
              <a:t>（</a:t>
            </a:r>
            <a:r>
              <a:rPr lang="en-US" altLang="zh-CN" sz="2800" b="1" dirty="0">
                <a:solidFill>
                  <a:srgbClr val="000099"/>
                </a:solidFill>
                <a:latin typeface="Times New Roman" panose="02020603050405020304" pitchFamily="18" charset="0"/>
              </a:rPr>
              <a:t>Exponential  and  Sinusoidal</a:t>
            </a:r>
            <a:r>
              <a:rPr lang="en-US" altLang="zh-CN" sz="2400" b="1" dirty="0">
                <a:solidFill>
                  <a:srgbClr val="000099"/>
                </a:solidFill>
                <a:latin typeface="Times New Roman" panose="02020603050405020304" pitchFamily="18" charset="0"/>
              </a:rPr>
              <a:t>  </a:t>
            </a:r>
            <a:r>
              <a:rPr lang="en-US" altLang="zh-CN" sz="2800" b="1" dirty="0">
                <a:solidFill>
                  <a:srgbClr val="000099"/>
                </a:solidFill>
                <a:latin typeface="Times New Roman" panose="02020603050405020304" pitchFamily="18" charset="0"/>
                <a:ea typeface="楷体_GB2312" pitchFamily="49" charset="-122"/>
              </a:rPr>
              <a:t>Signals</a:t>
            </a:r>
            <a:r>
              <a:rPr lang="en-US" altLang="zh-CN" sz="2800" b="1" dirty="0">
                <a:latin typeface="楷体_GB2312" pitchFamily="49" charset="-122"/>
                <a:ea typeface="楷体_GB2312" pitchFamily="49" charset="-122"/>
              </a:rPr>
              <a:t> </a:t>
            </a:r>
            <a:r>
              <a:rPr lang="zh-CN" altLang="en-US" sz="2400" b="1" dirty="0">
                <a:solidFill>
                  <a:srgbClr val="000099"/>
                </a:solidFill>
                <a:latin typeface="Times New Roman" panose="02020603050405020304" pitchFamily="18" charset="0"/>
              </a:rPr>
              <a:t>）</a:t>
            </a:r>
            <a:endParaRPr lang="zh-CN" altLang="en-US" sz="2400" b="1" dirty="0">
              <a:solidFill>
                <a:srgbClr val="000099"/>
              </a:solidFill>
              <a:latin typeface="Times New Roman" panose="02020603050405020304" pitchFamily="18" charset="0"/>
            </a:endParaRPr>
          </a:p>
        </p:txBody>
      </p:sp>
      <p:sp>
        <p:nvSpPr>
          <p:cNvPr id="39940" name="Text Box 3"/>
          <p:cNvSpPr txBox="1"/>
          <p:nvPr/>
        </p:nvSpPr>
        <p:spPr>
          <a:xfrm>
            <a:off x="742950" y="2135188"/>
            <a:ext cx="57388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一</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连续时间复指数信号与正弦信号</a:t>
            </a:r>
            <a:endParaRPr lang="zh-CN" altLang="en-US" sz="2800" b="1" dirty="0">
              <a:solidFill>
                <a:srgbClr val="990033"/>
              </a:solidFill>
              <a:ea typeface="楷体_GB2312" pitchFamily="49" charset="-122"/>
            </a:endParaRPr>
          </a:p>
        </p:txBody>
      </p:sp>
      <p:graphicFrame>
        <p:nvGraphicFramePr>
          <p:cNvPr id="39941" name="Object 4"/>
          <p:cNvGraphicFramePr>
            <a:graphicFrameLocks noChangeAspect="1"/>
          </p:cNvGraphicFramePr>
          <p:nvPr/>
        </p:nvGraphicFramePr>
        <p:xfrm>
          <a:off x="1549400" y="2895600"/>
          <a:ext cx="1855788" cy="619125"/>
        </p:xfrm>
        <a:graphic>
          <a:graphicData uri="http://schemas.openxmlformats.org/presentationml/2006/ole">
            <mc:AlternateContent xmlns:mc="http://schemas.openxmlformats.org/markup-compatibility/2006">
              <mc:Choice xmlns:v="urn:schemas-microsoft-com:vml" Requires="v">
                <p:oleObj spid="_x0000_s3205" name="" r:id="rId1" imgW="685800" imgH="228600" progId="Equation.DSMT4">
                  <p:embed/>
                </p:oleObj>
              </mc:Choice>
              <mc:Fallback>
                <p:oleObj name="" r:id="rId1" imgW="685800" imgH="228600" progId="Equation.DSMT4">
                  <p:embed/>
                  <p:pic>
                    <p:nvPicPr>
                      <p:cNvPr id="0" name="图片 3204"/>
                      <p:cNvPicPr/>
                      <p:nvPr/>
                    </p:nvPicPr>
                    <p:blipFill>
                      <a:blip r:embed="rId2"/>
                      <a:stretch>
                        <a:fillRect/>
                      </a:stretch>
                    </p:blipFill>
                    <p:spPr>
                      <a:xfrm>
                        <a:off x="1549400" y="2895600"/>
                        <a:ext cx="1855788" cy="619125"/>
                      </a:xfrm>
                      <a:prstGeom prst="rect">
                        <a:avLst/>
                      </a:prstGeom>
                      <a:noFill/>
                      <a:ln w="38100">
                        <a:noFill/>
                        <a:miter/>
                      </a:ln>
                    </p:spPr>
                  </p:pic>
                </p:oleObj>
              </mc:Fallback>
            </mc:AlternateContent>
          </a:graphicData>
        </a:graphic>
      </p:graphicFrame>
      <p:sp>
        <p:nvSpPr>
          <p:cNvPr id="39942" name="Text Box 5"/>
          <p:cNvSpPr txBox="1"/>
          <p:nvPr/>
        </p:nvSpPr>
        <p:spPr>
          <a:xfrm>
            <a:off x="3690938" y="2936875"/>
            <a:ext cx="28194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其中 </a:t>
            </a:r>
            <a:r>
              <a:rPr lang="en-US" altLang="zh-CN" sz="2800" b="1" dirty="0">
                <a:solidFill>
                  <a:srgbClr val="000099"/>
                </a:solidFill>
                <a:ea typeface="楷体_GB2312" pitchFamily="49" charset="-122"/>
              </a:rPr>
              <a:t>C, a </a:t>
            </a:r>
            <a:r>
              <a:rPr lang="zh-CN" altLang="en-US" sz="2800" b="1" dirty="0">
                <a:solidFill>
                  <a:srgbClr val="000099"/>
                </a:solidFill>
                <a:ea typeface="楷体_GB2312" pitchFamily="49" charset="-122"/>
              </a:rPr>
              <a:t>为复数</a:t>
            </a:r>
            <a:endParaRPr lang="zh-CN" altLang="en-US" sz="2800" b="1" dirty="0">
              <a:solidFill>
                <a:srgbClr val="000099"/>
              </a:solidFill>
              <a:ea typeface="楷体_GB2312" pitchFamily="49" charset="-122"/>
            </a:endParaRPr>
          </a:p>
        </p:txBody>
      </p:sp>
      <p:sp>
        <p:nvSpPr>
          <p:cNvPr id="38919" name="Text Box 6"/>
          <p:cNvSpPr txBox="1"/>
          <p:nvPr/>
        </p:nvSpPr>
        <p:spPr>
          <a:xfrm>
            <a:off x="1101725" y="3800475"/>
            <a:ext cx="480377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1. </a:t>
            </a:r>
            <a:r>
              <a:rPr lang="zh-CN" altLang="en-US" sz="2800" b="1" dirty="0">
                <a:solidFill>
                  <a:srgbClr val="000099"/>
                </a:solidFill>
                <a:ea typeface="楷体_GB2312" pitchFamily="49" charset="-122"/>
              </a:rPr>
              <a:t>实指数信号：</a:t>
            </a:r>
            <a:r>
              <a:rPr lang="zh-CN" altLang="en-US" sz="2800" b="1" dirty="0">
                <a:ea typeface="楷体_GB2312" pitchFamily="49" charset="-122"/>
              </a:rPr>
              <a:t> </a:t>
            </a:r>
            <a:r>
              <a:rPr lang="en-US" altLang="zh-CN" sz="2800" b="1" dirty="0">
                <a:solidFill>
                  <a:srgbClr val="000099"/>
                </a:solidFill>
                <a:ea typeface="楷体_GB2312" pitchFamily="49" charset="-122"/>
              </a:rPr>
              <a:t>C</a:t>
            </a:r>
            <a:r>
              <a:rPr lang="zh-CN" altLang="en-US" sz="2800" b="1" dirty="0">
                <a:solidFill>
                  <a:srgbClr val="000099"/>
                </a:solidFill>
                <a:ea typeface="楷体_GB2312" pitchFamily="49" charset="-122"/>
              </a:rPr>
              <a:t>，</a:t>
            </a:r>
            <a:r>
              <a:rPr lang="en-US" altLang="zh-CN" sz="2800" b="1" dirty="0">
                <a:solidFill>
                  <a:srgbClr val="000099"/>
                </a:solidFill>
                <a:ea typeface="楷体_GB2312" pitchFamily="49" charset="-122"/>
              </a:rPr>
              <a:t>a </a:t>
            </a:r>
            <a:r>
              <a:rPr lang="zh-CN" altLang="en-US" sz="2800" b="1" dirty="0">
                <a:solidFill>
                  <a:srgbClr val="000099"/>
                </a:solidFill>
                <a:ea typeface="楷体_GB2312" pitchFamily="49" charset="-122"/>
              </a:rPr>
              <a:t>为实数</a:t>
            </a:r>
            <a:endParaRPr lang="zh-CN" altLang="en-US" sz="2800" b="1" dirty="0">
              <a:solidFill>
                <a:srgbClr val="000099"/>
              </a:solidFill>
              <a:ea typeface="楷体_GB2312" pitchFamily="49" charset="-122"/>
            </a:endParaRPr>
          </a:p>
        </p:txBody>
      </p:sp>
      <p:grpSp>
        <p:nvGrpSpPr>
          <p:cNvPr id="38920" name="Group 7"/>
          <p:cNvGrpSpPr/>
          <p:nvPr/>
        </p:nvGrpSpPr>
        <p:grpSpPr>
          <a:xfrm>
            <a:off x="1550988" y="4984750"/>
            <a:ext cx="3833812" cy="519113"/>
            <a:chOff x="616" y="3225"/>
            <a:chExt cx="2415" cy="327"/>
          </a:xfrm>
        </p:grpSpPr>
        <p:graphicFrame>
          <p:nvGraphicFramePr>
            <p:cNvPr id="39951" name="Object 8"/>
            <p:cNvGraphicFramePr>
              <a:graphicFrameLocks noChangeAspect="1"/>
            </p:cNvGraphicFramePr>
            <p:nvPr/>
          </p:nvGraphicFramePr>
          <p:xfrm>
            <a:off x="616" y="3270"/>
            <a:ext cx="520" cy="260"/>
          </p:xfrm>
          <a:graphic>
            <a:graphicData uri="http://schemas.openxmlformats.org/presentationml/2006/ole">
              <mc:AlternateContent xmlns:mc="http://schemas.openxmlformats.org/markup-compatibility/2006">
                <mc:Choice xmlns:v="urn:schemas-microsoft-com:vml" Requires="v">
                  <p:oleObj spid="_x0000_s3206" name="" r:id="rId3" imgW="354965" imgH="177800" progId="Equation.DSMT4">
                    <p:embed/>
                  </p:oleObj>
                </mc:Choice>
                <mc:Fallback>
                  <p:oleObj name="" r:id="rId3" imgW="354965" imgH="177800" progId="Equation.DSMT4">
                    <p:embed/>
                    <p:pic>
                      <p:nvPicPr>
                        <p:cNvPr id="0" name="图片 3205"/>
                        <p:cNvPicPr/>
                        <p:nvPr/>
                      </p:nvPicPr>
                      <p:blipFill>
                        <a:blip r:embed="rId4"/>
                        <a:stretch>
                          <a:fillRect/>
                        </a:stretch>
                      </p:blipFill>
                      <p:spPr>
                        <a:xfrm>
                          <a:off x="616" y="3270"/>
                          <a:ext cx="520" cy="260"/>
                        </a:xfrm>
                        <a:prstGeom prst="rect">
                          <a:avLst/>
                        </a:prstGeom>
                        <a:noFill/>
                        <a:ln w="38100">
                          <a:noFill/>
                          <a:miter/>
                        </a:ln>
                      </p:spPr>
                    </p:pic>
                  </p:oleObj>
                </mc:Fallback>
              </mc:AlternateContent>
            </a:graphicData>
          </a:graphic>
        </p:graphicFrame>
        <p:sp>
          <p:nvSpPr>
            <p:cNvPr id="39952" name="Text Box 9"/>
            <p:cNvSpPr txBox="1"/>
            <p:nvPr/>
          </p:nvSpPr>
          <p:spPr>
            <a:xfrm>
              <a:off x="1115" y="3225"/>
              <a:ext cx="191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呈单调指数上升。</a:t>
              </a:r>
              <a:endParaRPr lang="zh-CN" altLang="en-US" sz="2800" b="1" dirty="0">
                <a:solidFill>
                  <a:srgbClr val="000099"/>
                </a:solidFill>
                <a:ea typeface="楷体_GB2312" pitchFamily="49" charset="-122"/>
              </a:endParaRPr>
            </a:p>
          </p:txBody>
        </p:sp>
      </p:grpSp>
      <p:pic>
        <p:nvPicPr>
          <p:cNvPr id="39945" name="Picture 10" descr="yemian"/>
          <p:cNvPicPr>
            <a:picLocks noChangeAspect="1"/>
          </p:cNvPicPr>
          <p:nvPr/>
        </p:nvPicPr>
        <p:blipFill>
          <a:blip r:embed="rId5"/>
          <a:stretch>
            <a:fillRect/>
          </a:stretch>
        </p:blipFill>
        <p:spPr>
          <a:xfrm>
            <a:off x="762000" y="1371600"/>
            <a:ext cx="6834188" cy="177800"/>
          </a:xfrm>
          <a:prstGeom prst="rect">
            <a:avLst/>
          </a:prstGeom>
          <a:noFill/>
          <a:ln w="9525">
            <a:noFill/>
          </a:ln>
        </p:spPr>
      </p:pic>
      <p:sp>
        <p:nvSpPr>
          <p:cNvPr id="38922" name="Line 11"/>
          <p:cNvSpPr/>
          <p:nvPr/>
        </p:nvSpPr>
        <p:spPr>
          <a:xfrm>
            <a:off x="5364163" y="6165850"/>
            <a:ext cx="3384550" cy="0"/>
          </a:xfrm>
          <a:prstGeom prst="line">
            <a:avLst/>
          </a:prstGeom>
          <a:ln w="9525">
            <a:noFill/>
          </a:ln>
        </p:spPr>
      </p:sp>
      <p:sp>
        <p:nvSpPr>
          <p:cNvPr id="38923" name="Line 12"/>
          <p:cNvSpPr/>
          <p:nvPr/>
        </p:nvSpPr>
        <p:spPr>
          <a:xfrm>
            <a:off x="5364163" y="6165850"/>
            <a:ext cx="3384550" cy="0"/>
          </a:xfrm>
          <a:prstGeom prst="line">
            <a:avLst/>
          </a:prstGeom>
          <a:ln w="9525">
            <a:noFill/>
          </a:ln>
        </p:spPr>
      </p:sp>
      <p:sp>
        <p:nvSpPr>
          <p:cNvPr id="38924" name="Line 13"/>
          <p:cNvSpPr/>
          <p:nvPr/>
        </p:nvSpPr>
        <p:spPr>
          <a:xfrm>
            <a:off x="5435600" y="6165850"/>
            <a:ext cx="3240088" cy="0"/>
          </a:xfrm>
          <a:prstGeom prst="line">
            <a:avLst/>
          </a:prstGeom>
          <a:ln w="9525">
            <a:noFill/>
          </a:ln>
        </p:spPr>
      </p:sp>
      <p:sp>
        <p:nvSpPr>
          <p:cNvPr id="38925" name="Rectangle 14"/>
          <p:cNvSpPr/>
          <p:nvPr/>
        </p:nvSpPr>
        <p:spPr>
          <a:xfrm>
            <a:off x="684213" y="6021388"/>
            <a:ext cx="215900" cy="2159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pic>
        <p:nvPicPr>
          <p:cNvPr id="38926" name="Picture 15"/>
          <p:cNvPicPr>
            <a:picLocks noChangeAspect="1"/>
          </p:cNvPicPr>
          <p:nvPr/>
        </p:nvPicPr>
        <p:blipFill>
          <a:blip r:embed="rId6"/>
          <a:stretch>
            <a:fillRect/>
          </a:stretch>
        </p:blipFill>
        <p:spPr>
          <a:xfrm>
            <a:off x="5364163" y="4292600"/>
            <a:ext cx="3067050" cy="20097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 calcmode="lin" valueType="num">
                                      <p:cBhvr additive="base">
                                        <p:cTn id="7" dur="500" fill="hold"/>
                                        <p:tgtEl>
                                          <p:spTgt spid="38919"/>
                                        </p:tgtEl>
                                        <p:attrNameLst>
                                          <p:attrName>ppt_x</p:attrName>
                                        </p:attrNameLst>
                                      </p:cBhvr>
                                      <p:tavLst>
                                        <p:tav tm="0">
                                          <p:val>
                                            <p:strVal val="#ppt_x"/>
                                          </p:val>
                                        </p:tav>
                                        <p:tav tm="100000">
                                          <p:val>
                                            <p:strVal val="#ppt_x"/>
                                          </p:val>
                                        </p:tav>
                                      </p:tavLst>
                                    </p:anim>
                                    <p:anim calcmode="lin" valueType="num">
                                      <p:cBhvr additive="base">
                                        <p:cTn id="8" dur="500" fill="hold"/>
                                        <p:tgtEl>
                                          <p:spTgt spid="389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20"/>
                                        </p:tgtEl>
                                        <p:attrNameLst>
                                          <p:attrName>style.visibility</p:attrName>
                                        </p:attrNameLst>
                                      </p:cBhvr>
                                      <p:to>
                                        <p:strVal val="visible"/>
                                      </p:to>
                                    </p:set>
                                    <p:anim calcmode="lin" valueType="num">
                                      <p:cBhvr additive="base">
                                        <p:cTn id="11" dur="500" fill="hold"/>
                                        <p:tgtEl>
                                          <p:spTgt spid="38920"/>
                                        </p:tgtEl>
                                        <p:attrNameLst>
                                          <p:attrName>ppt_x</p:attrName>
                                        </p:attrNameLst>
                                      </p:cBhvr>
                                      <p:tavLst>
                                        <p:tav tm="0">
                                          <p:val>
                                            <p:strVal val="#ppt_x"/>
                                          </p:val>
                                        </p:tav>
                                        <p:tav tm="100000">
                                          <p:val>
                                            <p:strVal val="#ppt_x"/>
                                          </p:val>
                                        </p:tav>
                                      </p:tavLst>
                                    </p:anim>
                                    <p:anim calcmode="lin" valueType="num">
                                      <p:cBhvr additive="base">
                                        <p:cTn id="12" dur="500" fill="hold"/>
                                        <p:tgtEl>
                                          <p:spTgt spid="3892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nodePh="1">
                                  <p:stCondLst>
                                    <p:cond delay="0"/>
                                  </p:stCondLst>
                                  <p:endCondLst>
                                    <p:cond evt="begin" delay="0">
                                      <p:tn val="13"/>
                                    </p:cond>
                                  </p:endCondLst>
                                  <p:childTnLst>
                                    <p:set>
                                      <p:cBhvr>
                                        <p:cTn id="14" dur="1" fill="hold">
                                          <p:stCondLst>
                                            <p:cond delay="0"/>
                                          </p:stCondLst>
                                        </p:cTn>
                                        <p:tgtEl>
                                          <p:spTgt spid="38922"/>
                                        </p:tgtEl>
                                        <p:attrNameLst>
                                          <p:attrName>style.visibility</p:attrName>
                                        </p:attrNameLst>
                                      </p:cBhvr>
                                      <p:to>
                                        <p:strVal val="visible"/>
                                      </p:to>
                                    </p:set>
                                    <p:anim calcmode="lin" valueType="num">
                                      <p:cBhvr additive="base">
                                        <p:cTn id="15" dur="500" fill="hold"/>
                                        <p:tgtEl>
                                          <p:spTgt spid="38922"/>
                                        </p:tgtEl>
                                        <p:attrNameLst>
                                          <p:attrName>ppt_x</p:attrName>
                                        </p:attrNameLst>
                                      </p:cBhvr>
                                      <p:tavLst>
                                        <p:tav tm="0">
                                          <p:val>
                                            <p:strVal val="#ppt_x"/>
                                          </p:val>
                                        </p:tav>
                                        <p:tav tm="100000">
                                          <p:val>
                                            <p:strVal val="#ppt_x"/>
                                          </p:val>
                                        </p:tav>
                                      </p:tavLst>
                                    </p:anim>
                                    <p:anim calcmode="lin" valueType="num">
                                      <p:cBhvr additive="base">
                                        <p:cTn id="16" dur="500" fill="hold"/>
                                        <p:tgtEl>
                                          <p:spTgt spid="3892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nodePh="1">
                                  <p:stCondLst>
                                    <p:cond delay="0"/>
                                  </p:stCondLst>
                                  <p:endCondLst>
                                    <p:cond evt="begin" delay="0">
                                      <p:tn val="17"/>
                                    </p:cond>
                                  </p:endCondLst>
                                  <p:childTnLst>
                                    <p:set>
                                      <p:cBhvr>
                                        <p:cTn id="18" dur="1" fill="hold">
                                          <p:stCondLst>
                                            <p:cond delay="0"/>
                                          </p:stCondLst>
                                        </p:cTn>
                                        <p:tgtEl>
                                          <p:spTgt spid="38923"/>
                                        </p:tgtEl>
                                        <p:attrNameLst>
                                          <p:attrName>style.visibility</p:attrName>
                                        </p:attrNameLst>
                                      </p:cBhvr>
                                      <p:to>
                                        <p:strVal val="visible"/>
                                      </p:to>
                                    </p:set>
                                    <p:anim calcmode="lin" valueType="num">
                                      <p:cBhvr additive="base">
                                        <p:cTn id="19" dur="500" fill="hold"/>
                                        <p:tgtEl>
                                          <p:spTgt spid="38923"/>
                                        </p:tgtEl>
                                        <p:attrNameLst>
                                          <p:attrName>ppt_x</p:attrName>
                                        </p:attrNameLst>
                                      </p:cBhvr>
                                      <p:tavLst>
                                        <p:tav tm="0">
                                          <p:val>
                                            <p:strVal val="#ppt_x"/>
                                          </p:val>
                                        </p:tav>
                                        <p:tav tm="100000">
                                          <p:val>
                                            <p:strVal val="#ppt_x"/>
                                          </p:val>
                                        </p:tav>
                                      </p:tavLst>
                                    </p:anim>
                                    <p:anim calcmode="lin" valueType="num">
                                      <p:cBhvr additive="base">
                                        <p:cTn id="20" dur="500" fill="hold"/>
                                        <p:tgtEl>
                                          <p:spTgt spid="3892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nodePh="1">
                                  <p:stCondLst>
                                    <p:cond delay="0"/>
                                  </p:stCondLst>
                                  <p:endCondLst>
                                    <p:cond evt="begin" delay="0">
                                      <p:tn val="21"/>
                                    </p:cond>
                                  </p:endCondLst>
                                  <p:childTnLst>
                                    <p:set>
                                      <p:cBhvr>
                                        <p:cTn id="22" dur="1" fill="hold">
                                          <p:stCondLst>
                                            <p:cond delay="0"/>
                                          </p:stCondLst>
                                        </p:cTn>
                                        <p:tgtEl>
                                          <p:spTgt spid="38924"/>
                                        </p:tgtEl>
                                        <p:attrNameLst>
                                          <p:attrName>style.visibility</p:attrName>
                                        </p:attrNameLst>
                                      </p:cBhvr>
                                      <p:to>
                                        <p:strVal val="visible"/>
                                      </p:to>
                                    </p:set>
                                    <p:anim calcmode="lin" valueType="num">
                                      <p:cBhvr additive="base">
                                        <p:cTn id="23" dur="500" fill="hold"/>
                                        <p:tgtEl>
                                          <p:spTgt spid="38924"/>
                                        </p:tgtEl>
                                        <p:attrNameLst>
                                          <p:attrName>ppt_x</p:attrName>
                                        </p:attrNameLst>
                                      </p:cBhvr>
                                      <p:tavLst>
                                        <p:tav tm="0">
                                          <p:val>
                                            <p:strVal val="#ppt_x"/>
                                          </p:val>
                                        </p:tav>
                                        <p:tav tm="100000">
                                          <p:val>
                                            <p:strVal val="#ppt_x"/>
                                          </p:val>
                                        </p:tav>
                                      </p:tavLst>
                                    </p:anim>
                                    <p:anim calcmode="lin" valueType="num">
                                      <p:cBhvr additive="base">
                                        <p:cTn id="24" dur="500" fill="hold"/>
                                        <p:tgtEl>
                                          <p:spTgt spid="3892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nodePh="1">
                                  <p:stCondLst>
                                    <p:cond delay="0"/>
                                  </p:stCondLst>
                                  <p:endCondLst>
                                    <p:cond evt="begin" delay="0">
                                      <p:tn val="25"/>
                                    </p:cond>
                                  </p:endCondLst>
                                  <p:childTnLst>
                                    <p:set>
                                      <p:cBhvr>
                                        <p:cTn id="26" dur="1" fill="hold">
                                          <p:stCondLst>
                                            <p:cond delay="0"/>
                                          </p:stCondLst>
                                        </p:cTn>
                                        <p:tgtEl>
                                          <p:spTgt spid="38925"/>
                                        </p:tgtEl>
                                        <p:attrNameLst>
                                          <p:attrName>style.visibility</p:attrName>
                                        </p:attrNameLst>
                                      </p:cBhvr>
                                      <p:to>
                                        <p:strVal val="visible"/>
                                      </p:to>
                                    </p:set>
                                    <p:anim calcmode="lin" valueType="num">
                                      <p:cBhvr additive="base">
                                        <p:cTn id="27" dur="500" fill="hold"/>
                                        <p:tgtEl>
                                          <p:spTgt spid="38925"/>
                                        </p:tgtEl>
                                        <p:attrNameLst>
                                          <p:attrName>ppt_x</p:attrName>
                                        </p:attrNameLst>
                                      </p:cBhvr>
                                      <p:tavLst>
                                        <p:tav tm="0">
                                          <p:val>
                                            <p:strVal val="#ppt_x"/>
                                          </p:val>
                                        </p:tav>
                                        <p:tav tm="100000">
                                          <p:val>
                                            <p:strVal val="#ppt_x"/>
                                          </p:val>
                                        </p:tav>
                                      </p:tavLst>
                                    </p:anim>
                                    <p:anim calcmode="lin" valueType="num">
                                      <p:cBhvr additive="base">
                                        <p:cTn id="28" dur="500" fill="hold"/>
                                        <p:tgtEl>
                                          <p:spTgt spid="3892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8926"/>
                                        </p:tgtEl>
                                        <p:attrNameLst>
                                          <p:attrName>style.visibility</p:attrName>
                                        </p:attrNameLst>
                                      </p:cBhvr>
                                      <p:to>
                                        <p:strVal val="visible"/>
                                      </p:to>
                                    </p:set>
                                    <p:anim calcmode="lin" valueType="num">
                                      <p:cBhvr additive="base">
                                        <p:cTn id="31" dur="500" fill="hold"/>
                                        <p:tgtEl>
                                          <p:spTgt spid="38926"/>
                                        </p:tgtEl>
                                        <p:attrNameLst>
                                          <p:attrName>ppt_x</p:attrName>
                                        </p:attrNameLst>
                                      </p:cBhvr>
                                      <p:tavLst>
                                        <p:tav tm="0">
                                          <p:val>
                                            <p:strVal val="#ppt_x"/>
                                          </p:val>
                                        </p:tav>
                                        <p:tav tm="100000">
                                          <p:val>
                                            <p:strVal val="#ppt_x"/>
                                          </p:val>
                                        </p:tav>
                                      </p:tavLst>
                                    </p:anim>
                                    <p:anim calcmode="lin" valueType="num">
                                      <p:cBhvr additive="base">
                                        <p:cTn id="32" dur="500" fill="hold"/>
                                        <p:tgtEl>
                                          <p:spTgt spid="389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389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40963" name="Object 2"/>
          <p:cNvGraphicFramePr>
            <a:graphicFrameLocks noChangeAspect="1"/>
          </p:cNvGraphicFramePr>
          <p:nvPr/>
        </p:nvGraphicFramePr>
        <p:xfrm>
          <a:off x="971550" y="1466850"/>
          <a:ext cx="842963" cy="449263"/>
        </p:xfrm>
        <a:graphic>
          <a:graphicData uri="http://schemas.openxmlformats.org/presentationml/2006/ole">
            <mc:AlternateContent xmlns:mc="http://schemas.openxmlformats.org/markup-compatibility/2006">
              <mc:Choice xmlns:v="urn:schemas-microsoft-com:vml" Requires="v">
                <p:oleObj spid="_x0000_s3207" name="" r:id="rId1" imgW="354965" imgH="177800" progId="Equation.DSMT4">
                  <p:embed/>
                </p:oleObj>
              </mc:Choice>
              <mc:Fallback>
                <p:oleObj name="" r:id="rId1" imgW="354965" imgH="177800" progId="Equation.DSMT4">
                  <p:embed/>
                  <p:pic>
                    <p:nvPicPr>
                      <p:cNvPr id="0" name="图片 3206"/>
                      <p:cNvPicPr/>
                      <p:nvPr/>
                    </p:nvPicPr>
                    <p:blipFill>
                      <a:blip r:embed="rId2"/>
                      <a:stretch>
                        <a:fillRect/>
                      </a:stretch>
                    </p:blipFill>
                    <p:spPr>
                      <a:xfrm>
                        <a:off x="971550" y="1466850"/>
                        <a:ext cx="842963" cy="449263"/>
                      </a:xfrm>
                      <a:prstGeom prst="rect">
                        <a:avLst/>
                      </a:prstGeom>
                      <a:noFill/>
                      <a:ln w="38100">
                        <a:noFill/>
                        <a:miter/>
                      </a:ln>
                    </p:spPr>
                  </p:pic>
                </p:oleObj>
              </mc:Fallback>
            </mc:AlternateContent>
          </a:graphicData>
        </a:graphic>
      </p:graphicFrame>
      <p:sp>
        <p:nvSpPr>
          <p:cNvPr id="40964" name="Text Box 3"/>
          <p:cNvSpPr txBox="1"/>
          <p:nvPr/>
        </p:nvSpPr>
        <p:spPr>
          <a:xfrm>
            <a:off x="1809750" y="1412875"/>
            <a:ext cx="30416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呈单调指数下降。</a:t>
            </a:r>
            <a:endParaRPr lang="zh-CN" altLang="en-US" sz="2800" b="1" dirty="0">
              <a:solidFill>
                <a:srgbClr val="000099"/>
              </a:solidFill>
              <a:ea typeface="楷体_GB2312" pitchFamily="49" charset="-122"/>
            </a:endParaRPr>
          </a:p>
        </p:txBody>
      </p:sp>
      <p:graphicFrame>
        <p:nvGraphicFramePr>
          <p:cNvPr id="40965" name="Object 4"/>
          <p:cNvGraphicFramePr>
            <a:graphicFrameLocks noChangeAspect="1"/>
          </p:cNvGraphicFramePr>
          <p:nvPr/>
        </p:nvGraphicFramePr>
        <p:xfrm>
          <a:off x="1006475" y="2149475"/>
          <a:ext cx="898525" cy="449263"/>
        </p:xfrm>
        <a:graphic>
          <a:graphicData uri="http://schemas.openxmlformats.org/presentationml/2006/ole">
            <mc:AlternateContent xmlns:mc="http://schemas.openxmlformats.org/markup-compatibility/2006">
              <mc:Choice xmlns:v="urn:schemas-microsoft-com:vml" Requires="v">
                <p:oleObj spid="_x0000_s3204" name="" r:id="rId3" imgW="354965" imgH="177800" progId="Equation.DSMT4">
                  <p:embed/>
                </p:oleObj>
              </mc:Choice>
              <mc:Fallback>
                <p:oleObj name="" r:id="rId3" imgW="354965" imgH="177800" progId="Equation.DSMT4">
                  <p:embed/>
                  <p:pic>
                    <p:nvPicPr>
                      <p:cNvPr id="0" name="图片 3203"/>
                      <p:cNvPicPr/>
                      <p:nvPr/>
                    </p:nvPicPr>
                    <p:blipFill>
                      <a:blip r:embed="rId4"/>
                      <a:stretch>
                        <a:fillRect/>
                      </a:stretch>
                    </p:blipFill>
                    <p:spPr>
                      <a:xfrm>
                        <a:off x="1006475" y="2149475"/>
                        <a:ext cx="898525" cy="449263"/>
                      </a:xfrm>
                      <a:prstGeom prst="rect">
                        <a:avLst/>
                      </a:prstGeom>
                      <a:noFill/>
                      <a:ln w="38100">
                        <a:noFill/>
                        <a:miter/>
                      </a:ln>
                    </p:spPr>
                  </p:pic>
                </p:oleObj>
              </mc:Fallback>
            </mc:AlternateContent>
          </a:graphicData>
        </a:graphic>
      </p:graphicFrame>
      <p:graphicFrame>
        <p:nvGraphicFramePr>
          <p:cNvPr id="40966" name="Object 5"/>
          <p:cNvGraphicFramePr>
            <a:graphicFrameLocks noChangeAspect="1"/>
          </p:cNvGraphicFramePr>
          <p:nvPr/>
        </p:nvGraphicFramePr>
        <p:xfrm>
          <a:off x="2043113" y="2149475"/>
          <a:ext cx="1281112" cy="477838"/>
        </p:xfrm>
        <a:graphic>
          <a:graphicData uri="http://schemas.openxmlformats.org/presentationml/2006/ole">
            <mc:AlternateContent xmlns:mc="http://schemas.openxmlformats.org/markup-compatibility/2006">
              <mc:Choice xmlns:v="urn:schemas-microsoft-com:vml" Requires="v">
                <p:oleObj spid="_x0000_s3210" name="" r:id="rId5" imgW="545465" imgH="203200" progId="Equation.DSMT4">
                  <p:embed/>
                </p:oleObj>
              </mc:Choice>
              <mc:Fallback>
                <p:oleObj name="" r:id="rId5" imgW="545465" imgH="203200" progId="Equation.DSMT4">
                  <p:embed/>
                  <p:pic>
                    <p:nvPicPr>
                      <p:cNvPr id="0" name="图片 3209"/>
                      <p:cNvPicPr/>
                      <p:nvPr/>
                    </p:nvPicPr>
                    <p:blipFill>
                      <a:blip r:embed="rId6"/>
                      <a:stretch>
                        <a:fillRect/>
                      </a:stretch>
                    </p:blipFill>
                    <p:spPr>
                      <a:xfrm>
                        <a:off x="2043113" y="2149475"/>
                        <a:ext cx="1281112" cy="477838"/>
                      </a:xfrm>
                      <a:prstGeom prst="rect">
                        <a:avLst/>
                      </a:prstGeom>
                      <a:noFill/>
                      <a:ln w="38100">
                        <a:noFill/>
                        <a:miter/>
                      </a:ln>
                    </p:spPr>
                  </p:pic>
                </p:oleObj>
              </mc:Fallback>
            </mc:AlternateContent>
          </a:graphicData>
        </a:graphic>
      </p:graphicFrame>
      <p:sp>
        <p:nvSpPr>
          <p:cNvPr id="40967" name="Text Box 6"/>
          <p:cNvSpPr txBox="1"/>
          <p:nvPr/>
        </p:nvSpPr>
        <p:spPr>
          <a:xfrm>
            <a:off x="3240088" y="2097088"/>
            <a:ext cx="16129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是常数。</a:t>
            </a:r>
            <a:endParaRPr lang="zh-CN" altLang="en-US" sz="2800" b="1" dirty="0">
              <a:solidFill>
                <a:srgbClr val="000099"/>
              </a:solidFill>
              <a:ea typeface="楷体_GB2312" pitchFamily="49" charset="-122"/>
            </a:endParaRPr>
          </a:p>
        </p:txBody>
      </p:sp>
      <p:sp>
        <p:nvSpPr>
          <p:cNvPr id="39944" name="Text Box 7"/>
          <p:cNvSpPr txBox="1"/>
          <p:nvPr/>
        </p:nvSpPr>
        <p:spPr>
          <a:xfrm>
            <a:off x="685800" y="3062288"/>
            <a:ext cx="53419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2. </a:t>
            </a:r>
            <a:r>
              <a:rPr lang="zh-CN" altLang="en-US" sz="2800" b="1" dirty="0">
                <a:solidFill>
                  <a:srgbClr val="000099"/>
                </a:solidFill>
                <a:ea typeface="楷体_GB2312" pitchFamily="49" charset="-122"/>
              </a:rPr>
              <a:t>周期性复指数信号与正弦信号</a:t>
            </a:r>
            <a:r>
              <a:rPr lang="en-US" altLang="zh-CN"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p:txBody>
      </p:sp>
      <p:graphicFrame>
        <p:nvGraphicFramePr>
          <p:cNvPr id="39945" name="Object 8"/>
          <p:cNvGraphicFramePr>
            <a:graphicFrameLocks noChangeAspect="1"/>
          </p:cNvGraphicFramePr>
          <p:nvPr/>
        </p:nvGraphicFramePr>
        <p:xfrm>
          <a:off x="3863975" y="3692525"/>
          <a:ext cx="1223963" cy="550863"/>
        </p:xfrm>
        <a:graphic>
          <a:graphicData uri="http://schemas.openxmlformats.org/presentationml/2006/ole">
            <mc:AlternateContent xmlns:mc="http://schemas.openxmlformats.org/markup-compatibility/2006">
              <mc:Choice xmlns:v="urn:schemas-microsoft-com:vml" Requires="v">
                <p:oleObj spid="_x0000_s3214" name="" r:id="rId7" imgW="508000" imgH="228600" progId="Equation.DSMT4">
                  <p:embed/>
                </p:oleObj>
              </mc:Choice>
              <mc:Fallback>
                <p:oleObj name="" r:id="rId7" imgW="508000" imgH="228600" progId="Equation.DSMT4">
                  <p:embed/>
                  <p:pic>
                    <p:nvPicPr>
                      <p:cNvPr id="0" name="图片 3213"/>
                      <p:cNvPicPr/>
                      <p:nvPr/>
                    </p:nvPicPr>
                    <p:blipFill>
                      <a:blip r:embed="rId8"/>
                      <a:stretch>
                        <a:fillRect/>
                      </a:stretch>
                    </p:blipFill>
                    <p:spPr>
                      <a:xfrm>
                        <a:off x="3863975" y="3692525"/>
                        <a:ext cx="1223963" cy="550863"/>
                      </a:xfrm>
                      <a:prstGeom prst="rect">
                        <a:avLst/>
                      </a:prstGeom>
                      <a:noFill/>
                      <a:ln w="38100">
                        <a:noFill/>
                        <a:miter/>
                      </a:ln>
                    </p:spPr>
                  </p:pic>
                </p:oleObj>
              </mc:Fallback>
            </mc:AlternateContent>
          </a:graphicData>
        </a:graphic>
      </p:graphicFrame>
      <p:sp>
        <p:nvSpPr>
          <p:cNvPr id="39946" name="Text Box 9"/>
          <p:cNvSpPr txBox="1"/>
          <p:nvPr/>
        </p:nvSpPr>
        <p:spPr>
          <a:xfrm>
            <a:off x="2959100" y="3698875"/>
            <a:ext cx="4386263"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    取              ，</a:t>
            </a:r>
            <a:endParaRPr lang="zh-CN" altLang="en-US" sz="2800" b="1" dirty="0">
              <a:ea typeface="楷体_GB2312" pitchFamily="49" charset="-122"/>
            </a:endParaRPr>
          </a:p>
        </p:txBody>
      </p:sp>
      <p:graphicFrame>
        <p:nvGraphicFramePr>
          <p:cNvPr id="39947" name="Object 10"/>
          <p:cNvGraphicFramePr>
            <a:graphicFrameLocks noChangeAspect="1"/>
          </p:cNvGraphicFramePr>
          <p:nvPr/>
        </p:nvGraphicFramePr>
        <p:xfrm>
          <a:off x="5565775" y="3824288"/>
          <a:ext cx="711200" cy="355600"/>
        </p:xfrm>
        <a:graphic>
          <a:graphicData uri="http://schemas.openxmlformats.org/presentationml/2006/ole">
            <mc:AlternateContent xmlns:mc="http://schemas.openxmlformats.org/markup-compatibility/2006">
              <mc:Choice xmlns:v="urn:schemas-microsoft-com:vml" Requires="v">
                <p:oleObj spid="_x0000_s3209" name="" r:id="rId9" imgW="354965" imgH="177800" progId="Equation.DSMT4">
                  <p:embed/>
                </p:oleObj>
              </mc:Choice>
              <mc:Fallback>
                <p:oleObj name="" r:id="rId9" imgW="354965" imgH="177800" progId="Equation.DSMT4">
                  <p:embed/>
                  <p:pic>
                    <p:nvPicPr>
                      <p:cNvPr id="0" name="图片 3208"/>
                      <p:cNvPicPr/>
                      <p:nvPr/>
                    </p:nvPicPr>
                    <p:blipFill>
                      <a:blip r:embed="rId10"/>
                      <a:stretch>
                        <a:fillRect/>
                      </a:stretch>
                    </p:blipFill>
                    <p:spPr>
                      <a:xfrm>
                        <a:off x="5565775" y="3824288"/>
                        <a:ext cx="711200" cy="355600"/>
                      </a:xfrm>
                      <a:prstGeom prst="rect">
                        <a:avLst/>
                      </a:prstGeom>
                      <a:noFill/>
                      <a:ln w="38100">
                        <a:noFill/>
                        <a:miter/>
                      </a:ln>
                    </p:spPr>
                  </p:pic>
                </p:oleObj>
              </mc:Fallback>
            </mc:AlternateContent>
          </a:graphicData>
        </a:graphic>
      </p:graphicFrame>
      <p:graphicFrame>
        <p:nvGraphicFramePr>
          <p:cNvPr id="39948" name="Object 11"/>
          <p:cNvGraphicFramePr>
            <a:graphicFrameLocks noChangeAspect="1"/>
          </p:cNvGraphicFramePr>
          <p:nvPr/>
        </p:nvGraphicFramePr>
        <p:xfrm>
          <a:off x="919163" y="4572000"/>
          <a:ext cx="3863975" cy="569913"/>
        </p:xfrm>
        <a:graphic>
          <a:graphicData uri="http://schemas.openxmlformats.org/presentationml/2006/ole">
            <mc:AlternateContent xmlns:mc="http://schemas.openxmlformats.org/markup-compatibility/2006">
              <mc:Choice xmlns:v="urn:schemas-microsoft-com:vml" Requires="v">
                <p:oleObj spid="_x0000_s3211" name="" r:id="rId11" imgW="1892300" imgH="241300" progId="Equation.DSMT4">
                  <p:embed/>
                </p:oleObj>
              </mc:Choice>
              <mc:Fallback>
                <p:oleObj name="" r:id="rId11" imgW="1892300" imgH="241300" progId="Equation.DSMT4">
                  <p:embed/>
                  <p:pic>
                    <p:nvPicPr>
                      <p:cNvPr id="0" name="图片 3210"/>
                      <p:cNvPicPr/>
                      <p:nvPr/>
                    </p:nvPicPr>
                    <p:blipFill>
                      <a:blip r:embed="rId12"/>
                      <a:stretch>
                        <a:fillRect/>
                      </a:stretch>
                    </p:blipFill>
                    <p:spPr>
                      <a:xfrm>
                        <a:off x="919163" y="4572000"/>
                        <a:ext cx="3863975" cy="569913"/>
                      </a:xfrm>
                      <a:prstGeom prst="rect">
                        <a:avLst/>
                      </a:prstGeom>
                      <a:noFill/>
                      <a:ln w="38100">
                        <a:noFill/>
                        <a:miter/>
                      </a:ln>
                    </p:spPr>
                  </p:pic>
                </p:oleObj>
              </mc:Fallback>
            </mc:AlternateContent>
          </a:graphicData>
        </a:graphic>
      </p:graphicFrame>
      <p:sp>
        <p:nvSpPr>
          <p:cNvPr id="39949" name="Text Box 12"/>
          <p:cNvSpPr txBox="1"/>
          <p:nvPr/>
        </p:nvSpPr>
        <p:spPr>
          <a:xfrm>
            <a:off x="4675188" y="4572000"/>
            <a:ext cx="44704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实部与虚部都是正弦信号。</a:t>
            </a:r>
            <a:endParaRPr lang="zh-CN" altLang="en-US" sz="2800" b="1" dirty="0">
              <a:solidFill>
                <a:srgbClr val="000099"/>
              </a:solidFill>
              <a:ea typeface="楷体_GB2312" pitchFamily="49" charset="-122"/>
            </a:endParaRPr>
          </a:p>
        </p:txBody>
      </p:sp>
      <p:graphicFrame>
        <p:nvGraphicFramePr>
          <p:cNvPr id="39950" name="Object 13"/>
          <p:cNvGraphicFramePr>
            <a:graphicFrameLocks noChangeAspect="1"/>
          </p:cNvGraphicFramePr>
          <p:nvPr/>
        </p:nvGraphicFramePr>
        <p:xfrm>
          <a:off x="990600" y="5449888"/>
          <a:ext cx="719138" cy="523875"/>
        </p:xfrm>
        <a:graphic>
          <a:graphicData uri="http://schemas.openxmlformats.org/presentationml/2006/ole">
            <mc:AlternateContent xmlns:mc="http://schemas.openxmlformats.org/markup-compatibility/2006">
              <mc:Choice xmlns:v="urn:schemas-microsoft-com:vml" Requires="v">
                <p:oleObj spid="_x0000_s3208" name="" r:id="rId13" imgW="279400" imgH="203200" progId="Equation.DSMT4">
                  <p:embed/>
                </p:oleObj>
              </mc:Choice>
              <mc:Fallback>
                <p:oleObj name="" r:id="rId13" imgW="279400" imgH="203200" progId="Equation.DSMT4">
                  <p:embed/>
                  <p:pic>
                    <p:nvPicPr>
                      <p:cNvPr id="0" name="图片 3207"/>
                      <p:cNvPicPr/>
                      <p:nvPr/>
                    </p:nvPicPr>
                    <p:blipFill>
                      <a:blip r:embed="rId14"/>
                      <a:stretch>
                        <a:fillRect/>
                      </a:stretch>
                    </p:blipFill>
                    <p:spPr>
                      <a:xfrm>
                        <a:off x="990600" y="5449888"/>
                        <a:ext cx="719138" cy="523875"/>
                      </a:xfrm>
                      <a:prstGeom prst="rect">
                        <a:avLst/>
                      </a:prstGeom>
                      <a:noFill/>
                      <a:ln w="38100">
                        <a:noFill/>
                        <a:miter/>
                      </a:ln>
                    </p:spPr>
                  </p:pic>
                </p:oleObj>
              </mc:Fallback>
            </mc:AlternateContent>
          </a:graphicData>
        </a:graphic>
      </p:graphicFrame>
      <p:sp>
        <p:nvSpPr>
          <p:cNvPr id="39951" name="Text Box 14"/>
          <p:cNvSpPr txBox="1"/>
          <p:nvPr/>
        </p:nvSpPr>
        <p:spPr>
          <a:xfrm>
            <a:off x="1698625" y="5397500"/>
            <a:ext cx="5162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3300"/>
                </a:solidFill>
                <a:ea typeface="楷体_GB2312" pitchFamily="49" charset="-122"/>
              </a:rPr>
              <a:t>显然是周期的</a:t>
            </a:r>
            <a:r>
              <a:rPr lang="zh-CN" altLang="en-US" sz="2800" b="1" dirty="0">
                <a:solidFill>
                  <a:srgbClr val="000099"/>
                </a:solidFill>
                <a:ea typeface="楷体_GB2312" pitchFamily="49" charset="-122"/>
              </a:rPr>
              <a:t>，其基波周期为：</a:t>
            </a:r>
            <a:endParaRPr lang="zh-CN" altLang="en-US" sz="2800" b="1" dirty="0">
              <a:solidFill>
                <a:srgbClr val="000099"/>
              </a:solidFill>
              <a:ea typeface="楷体_GB2312" pitchFamily="49" charset="-122"/>
            </a:endParaRPr>
          </a:p>
        </p:txBody>
      </p:sp>
      <p:graphicFrame>
        <p:nvGraphicFramePr>
          <p:cNvPr id="39952" name="Object 15"/>
          <p:cNvGraphicFramePr>
            <a:graphicFrameLocks noChangeAspect="1"/>
          </p:cNvGraphicFramePr>
          <p:nvPr/>
        </p:nvGraphicFramePr>
        <p:xfrm>
          <a:off x="6692900" y="5256213"/>
          <a:ext cx="1295400" cy="1030287"/>
        </p:xfrm>
        <a:graphic>
          <a:graphicData uri="http://schemas.openxmlformats.org/presentationml/2006/ole">
            <mc:AlternateContent xmlns:mc="http://schemas.openxmlformats.org/markup-compatibility/2006">
              <mc:Choice xmlns:v="urn:schemas-microsoft-com:vml" Requires="v">
                <p:oleObj spid="_x0000_s3212" name="" r:id="rId15" imgW="558800" imgH="444500" progId="Equation.DSMT4">
                  <p:embed/>
                </p:oleObj>
              </mc:Choice>
              <mc:Fallback>
                <p:oleObj name="" r:id="rId15" imgW="558800" imgH="444500" progId="Equation.DSMT4">
                  <p:embed/>
                  <p:pic>
                    <p:nvPicPr>
                      <p:cNvPr id="0" name="图片 3211"/>
                      <p:cNvPicPr/>
                      <p:nvPr/>
                    </p:nvPicPr>
                    <p:blipFill>
                      <a:blip r:embed="rId16"/>
                      <a:stretch>
                        <a:fillRect/>
                      </a:stretch>
                    </p:blipFill>
                    <p:spPr>
                      <a:xfrm>
                        <a:off x="6692900" y="5256213"/>
                        <a:ext cx="1295400" cy="1030287"/>
                      </a:xfrm>
                      <a:prstGeom prst="rect">
                        <a:avLst/>
                      </a:prstGeom>
                      <a:noFill/>
                      <a:ln w="38100">
                        <a:noFill/>
                        <a:miter/>
                      </a:ln>
                    </p:spPr>
                  </p:pic>
                </p:oleObj>
              </mc:Fallback>
            </mc:AlternateContent>
          </a:graphicData>
        </a:graphic>
      </p:graphicFrame>
      <p:pic>
        <p:nvPicPr>
          <p:cNvPr id="40977" name="Picture 16" descr="1"/>
          <p:cNvPicPr>
            <a:picLocks noChangeAspect="1"/>
          </p:cNvPicPr>
          <p:nvPr/>
        </p:nvPicPr>
        <p:blipFill>
          <a:blip r:embed="rId17"/>
          <a:stretch>
            <a:fillRect/>
          </a:stretch>
        </p:blipFill>
        <p:spPr>
          <a:xfrm>
            <a:off x="5435600" y="684213"/>
            <a:ext cx="3378200" cy="2222500"/>
          </a:xfrm>
          <a:prstGeom prst="rect">
            <a:avLst/>
          </a:prstGeom>
          <a:solidFill>
            <a:schemeClr val="accent1"/>
          </a:solidFill>
          <a:ln w="9525">
            <a:noFill/>
          </a:ln>
        </p:spPr>
      </p:pic>
      <p:graphicFrame>
        <p:nvGraphicFramePr>
          <p:cNvPr id="39954" name="Object 4"/>
          <p:cNvGraphicFramePr>
            <a:graphicFrameLocks noChangeAspect="1"/>
          </p:cNvGraphicFramePr>
          <p:nvPr/>
        </p:nvGraphicFramePr>
        <p:xfrm>
          <a:off x="1350963" y="3652838"/>
          <a:ext cx="1855787" cy="619125"/>
        </p:xfrm>
        <a:graphic>
          <a:graphicData uri="http://schemas.openxmlformats.org/presentationml/2006/ole">
            <mc:AlternateContent xmlns:mc="http://schemas.openxmlformats.org/markup-compatibility/2006">
              <mc:Choice xmlns:v="urn:schemas-microsoft-com:vml" Requires="v">
                <p:oleObj spid="_x0000_s3213" name="" r:id="rId18" imgW="685800" imgH="228600" progId="Equation.DSMT4">
                  <p:embed/>
                </p:oleObj>
              </mc:Choice>
              <mc:Fallback>
                <p:oleObj name="" r:id="rId18" imgW="685800" imgH="228600" progId="Equation.DSMT4">
                  <p:embed/>
                  <p:pic>
                    <p:nvPicPr>
                      <p:cNvPr id="0" name="图片 3212"/>
                      <p:cNvPicPr/>
                      <p:nvPr/>
                    </p:nvPicPr>
                    <p:blipFill>
                      <a:blip r:embed="rId19"/>
                      <a:stretch>
                        <a:fillRect/>
                      </a:stretch>
                    </p:blipFill>
                    <p:spPr>
                      <a:xfrm>
                        <a:off x="1350963" y="3652838"/>
                        <a:ext cx="1855787" cy="619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44"/>
                                        </p:tgtEl>
                                        <p:attrNameLst>
                                          <p:attrName>style.visibility</p:attrName>
                                        </p:attrNameLst>
                                      </p:cBhvr>
                                      <p:to>
                                        <p:strVal val="visible"/>
                                      </p:to>
                                    </p:set>
                                    <p:anim calcmode="lin" valueType="num">
                                      <p:cBhvr additive="base">
                                        <p:cTn id="11" dur="500" fill="hold"/>
                                        <p:tgtEl>
                                          <p:spTgt spid="39944"/>
                                        </p:tgtEl>
                                        <p:attrNameLst>
                                          <p:attrName>ppt_x</p:attrName>
                                        </p:attrNameLst>
                                      </p:cBhvr>
                                      <p:tavLst>
                                        <p:tav tm="0">
                                          <p:val>
                                            <p:strVal val="#ppt_x"/>
                                          </p:val>
                                        </p:tav>
                                        <p:tav tm="100000">
                                          <p:val>
                                            <p:strVal val="#ppt_x"/>
                                          </p:val>
                                        </p:tav>
                                      </p:tavLst>
                                    </p:anim>
                                    <p:anim calcmode="lin" valueType="num">
                                      <p:cBhvr additive="base">
                                        <p:cTn id="12" dur="500" fill="hold"/>
                                        <p:tgtEl>
                                          <p:spTgt spid="3994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945"/>
                                        </p:tgtEl>
                                        <p:attrNameLst>
                                          <p:attrName>style.visibility</p:attrName>
                                        </p:attrNameLst>
                                      </p:cBhvr>
                                      <p:to>
                                        <p:strVal val="visible"/>
                                      </p:to>
                                    </p:set>
                                    <p:anim calcmode="lin" valueType="num">
                                      <p:cBhvr additive="base">
                                        <p:cTn id="15" dur="500" fill="hold"/>
                                        <p:tgtEl>
                                          <p:spTgt spid="39945"/>
                                        </p:tgtEl>
                                        <p:attrNameLst>
                                          <p:attrName>ppt_x</p:attrName>
                                        </p:attrNameLst>
                                      </p:cBhvr>
                                      <p:tavLst>
                                        <p:tav tm="0">
                                          <p:val>
                                            <p:strVal val="#ppt_x"/>
                                          </p:val>
                                        </p:tav>
                                        <p:tav tm="100000">
                                          <p:val>
                                            <p:strVal val="#ppt_x"/>
                                          </p:val>
                                        </p:tav>
                                      </p:tavLst>
                                    </p:anim>
                                    <p:anim calcmode="lin" valueType="num">
                                      <p:cBhvr additive="base">
                                        <p:cTn id="16" dur="500" fill="hold"/>
                                        <p:tgtEl>
                                          <p:spTgt spid="3994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946"/>
                                        </p:tgtEl>
                                        <p:attrNameLst>
                                          <p:attrName>style.visibility</p:attrName>
                                        </p:attrNameLst>
                                      </p:cBhvr>
                                      <p:to>
                                        <p:strVal val="visible"/>
                                      </p:to>
                                    </p:set>
                                    <p:anim calcmode="lin" valueType="num">
                                      <p:cBhvr additive="base">
                                        <p:cTn id="19" dur="500" fill="hold"/>
                                        <p:tgtEl>
                                          <p:spTgt spid="39946"/>
                                        </p:tgtEl>
                                        <p:attrNameLst>
                                          <p:attrName>ppt_x</p:attrName>
                                        </p:attrNameLst>
                                      </p:cBhvr>
                                      <p:tavLst>
                                        <p:tav tm="0">
                                          <p:val>
                                            <p:strVal val="#ppt_x"/>
                                          </p:val>
                                        </p:tav>
                                        <p:tav tm="100000">
                                          <p:val>
                                            <p:strVal val="#ppt_x"/>
                                          </p:val>
                                        </p:tav>
                                      </p:tavLst>
                                    </p:anim>
                                    <p:anim calcmode="lin" valueType="num">
                                      <p:cBhvr additive="base">
                                        <p:cTn id="20" dur="500" fill="hold"/>
                                        <p:tgtEl>
                                          <p:spTgt spid="3994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9947"/>
                                        </p:tgtEl>
                                        <p:attrNameLst>
                                          <p:attrName>style.visibility</p:attrName>
                                        </p:attrNameLst>
                                      </p:cBhvr>
                                      <p:to>
                                        <p:strVal val="visible"/>
                                      </p:to>
                                    </p:set>
                                    <p:anim calcmode="lin" valueType="num">
                                      <p:cBhvr additive="base">
                                        <p:cTn id="23" dur="500" fill="hold"/>
                                        <p:tgtEl>
                                          <p:spTgt spid="39947"/>
                                        </p:tgtEl>
                                        <p:attrNameLst>
                                          <p:attrName>ppt_x</p:attrName>
                                        </p:attrNameLst>
                                      </p:cBhvr>
                                      <p:tavLst>
                                        <p:tav tm="0">
                                          <p:val>
                                            <p:strVal val="#ppt_x"/>
                                          </p:val>
                                        </p:tav>
                                        <p:tav tm="100000">
                                          <p:val>
                                            <p:strVal val="#ppt_x"/>
                                          </p:val>
                                        </p:tav>
                                      </p:tavLst>
                                    </p:anim>
                                    <p:anim calcmode="lin" valueType="num">
                                      <p:cBhvr additive="base">
                                        <p:cTn id="24" dur="500" fill="hold"/>
                                        <p:tgtEl>
                                          <p:spTgt spid="3994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9948"/>
                                        </p:tgtEl>
                                        <p:attrNameLst>
                                          <p:attrName>style.visibility</p:attrName>
                                        </p:attrNameLst>
                                      </p:cBhvr>
                                      <p:to>
                                        <p:strVal val="visible"/>
                                      </p:to>
                                    </p:set>
                                    <p:anim calcmode="lin" valueType="num">
                                      <p:cBhvr additive="base">
                                        <p:cTn id="27" dur="500" fill="hold"/>
                                        <p:tgtEl>
                                          <p:spTgt spid="39948"/>
                                        </p:tgtEl>
                                        <p:attrNameLst>
                                          <p:attrName>ppt_x</p:attrName>
                                        </p:attrNameLst>
                                      </p:cBhvr>
                                      <p:tavLst>
                                        <p:tav tm="0">
                                          <p:val>
                                            <p:strVal val="#ppt_x"/>
                                          </p:val>
                                        </p:tav>
                                        <p:tav tm="100000">
                                          <p:val>
                                            <p:strVal val="#ppt_x"/>
                                          </p:val>
                                        </p:tav>
                                      </p:tavLst>
                                    </p:anim>
                                    <p:anim calcmode="lin" valueType="num">
                                      <p:cBhvr additive="base">
                                        <p:cTn id="28" dur="500" fill="hold"/>
                                        <p:tgtEl>
                                          <p:spTgt spid="3994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949"/>
                                        </p:tgtEl>
                                        <p:attrNameLst>
                                          <p:attrName>style.visibility</p:attrName>
                                        </p:attrNameLst>
                                      </p:cBhvr>
                                      <p:to>
                                        <p:strVal val="visible"/>
                                      </p:to>
                                    </p:set>
                                    <p:anim calcmode="lin" valueType="num">
                                      <p:cBhvr additive="base">
                                        <p:cTn id="31" dur="500" fill="hold"/>
                                        <p:tgtEl>
                                          <p:spTgt spid="39949"/>
                                        </p:tgtEl>
                                        <p:attrNameLst>
                                          <p:attrName>ppt_x</p:attrName>
                                        </p:attrNameLst>
                                      </p:cBhvr>
                                      <p:tavLst>
                                        <p:tav tm="0">
                                          <p:val>
                                            <p:strVal val="#ppt_x"/>
                                          </p:val>
                                        </p:tav>
                                        <p:tav tm="100000">
                                          <p:val>
                                            <p:strVal val="#ppt_x"/>
                                          </p:val>
                                        </p:tav>
                                      </p:tavLst>
                                    </p:anim>
                                    <p:anim calcmode="lin" valueType="num">
                                      <p:cBhvr additive="base">
                                        <p:cTn id="32" dur="500" fill="hold"/>
                                        <p:tgtEl>
                                          <p:spTgt spid="3994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9950"/>
                                        </p:tgtEl>
                                        <p:attrNameLst>
                                          <p:attrName>style.visibility</p:attrName>
                                        </p:attrNameLst>
                                      </p:cBhvr>
                                      <p:to>
                                        <p:strVal val="visible"/>
                                      </p:to>
                                    </p:set>
                                    <p:anim calcmode="lin" valueType="num">
                                      <p:cBhvr additive="base">
                                        <p:cTn id="35" dur="500" fill="hold"/>
                                        <p:tgtEl>
                                          <p:spTgt spid="39950"/>
                                        </p:tgtEl>
                                        <p:attrNameLst>
                                          <p:attrName>ppt_x</p:attrName>
                                        </p:attrNameLst>
                                      </p:cBhvr>
                                      <p:tavLst>
                                        <p:tav tm="0">
                                          <p:val>
                                            <p:strVal val="#ppt_x"/>
                                          </p:val>
                                        </p:tav>
                                        <p:tav tm="100000">
                                          <p:val>
                                            <p:strVal val="#ppt_x"/>
                                          </p:val>
                                        </p:tav>
                                      </p:tavLst>
                                    </p:anim>
                                    <p:anim calcmode="lin" valueType="num">
                                      <p:cBhvr additive="base">
                                        <p:cTn id="36" dur="500" fill="hold"/>
                                        <p:tgtEl>
                                          <p:spTgt spid="399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951"/>
                                        </p:tgtEl>
                                        <p:attrNameLst>
                                          <p:attrName>style.visibility</p:attrName>
                                        </p:attrNameLst>
                                      </p:cBhvr>
                                      <p:to>
                                        <p:strVal val="visible"/>
                                      </p:to>
                                    </p:set>
                                    <p:anim calcmode="lin" valueType="num">
                                      <p:cBhvr additive="base">
                                        <p:cTn id="39" dur="500" fill="hold"/>
                                        <p:tgtEl>
                                          <p:spTgt spid="39951"/>
                                        </p:tgtEl>
                                        <p:attrNameLst>
                                          <p:attrName>ppt_x</p:attrName>
                                        </p:attrNameLst>
                                      </p:cBhvr>
                                      <p:tavLst>
                                        <p:tav tm="0">
                                          <p:val>
                                            <p:strVal val="#ppt_x"/>
                                          </p:val>
                                        </p:tav>
                                        <p:tav tm="100000">
                                          <p:val>
                                            <p:strVal val="#ppt_x"/>
                                          </p:val>
                                        </p:tav>
                                      </p:tavLst>
                                    </p:anim>
                                    <p:anim calcmode="lin" valueType="num">
                                      <p:cBhvr additive="base">
                                        <p:cTn id="40" dur="500" fill="hold"/>
                                        <p:tgtEl>
                                          <p:spTgt spid="3995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9952"/>
                                        </p:tgtEl>
                                        <p:attrNameLst>
                                          <p:attrName>style.visibility</p:attrName>
                                        </p:attrNameLst>
                                      </p:cBhvr>
                                      <p:to>
                                        <p:strVal val="visible"/>
                                      </p:to>
                                    </p:set>
                                    <p:anim calcmode="lin" valueType="num">
                                      <p:cBhvr additive="base">
                                        <p:cTn id="43" dur="500" fill="hold"/>
                                        <p:tgtEl>
                                          <p:spTgt spid="39952"/>
                                        </p:tgtEl>
                                        <p:attrNameLst>
                                          <p:attrName>ppt_x</p:attrName>
                                        </p:attrNameLst>
                                      </p:cBhvr>
                                      <p:tavLst>
                                        <p:tav tm="0">
                                          <p:val>
                                            <p:strVal val="#ppt_x"/>
                                          </p:val>
                                        </p:tav>
                                        <p:tav tm="100000">
                                          <p:val>
                                            <p:strVal val="#ppt_x"/>
                                          </p:val>
                                        </p:tav>
                                      </p:tavLst>
                                    </p:anim>
                                    <p:anim calcmode="lin" valueType="num">
                                      <p:cBhvr additive="base">
                                        <p:cTn id="44" dur="500" fill="hold"/>
                                        <p:tgtEl>
                                          <p:spTgt spid="3995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9954"/>
                                        </p:tgtEl>
                                        <p:attrNameLst>
                                          <p:attrName>style.visibility</p:attrName>
                                        </p:attrNameLst>
                                      </p:cBhvr>
                                      <p:to>
                                        <p:strVal val="visible"/>
                                      </p:to>
                                    </p:set>
                                    <p:anim calcmode="lin" valueType="num">
                                      <p:cBhvr additive="base">
                                        <p:cTn id="47" dur="500" fill="hold"/>
                                        <p:tgtEl>
                                          <p:spTgt spid="39954"/>
                                        </p:tgtEl>
                                        <p:attrNameLst>
                                          <p:attrName>ppt_x</p:attrName>
                                        </p:attrNameLst>
                                      </p:cBhvr>
                                      <p:tavLst>
                                        <p:tav tm="0">
                                          <p:val>
                                            <p:strVal val="#ppt_x"/>
                                          </p:val>
                                        </p:tav>
                                        <p:tav tm="100000">
                                          <p:val>
                                            <p:strVal val="#ppt_x"/>
                                          </p:val>
                                        </p:tav>
                                      </p:tavLst>
                                    </p:anim>
                                    <p:anim calcmode="lin" valueType="num">
                                      <p:cBhvr additive="base">
                                        <p:cTn id="48" dur="500" fill="hold"/>
                                        <p:tgtEl>
                                          <p:spTgt spid="39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P spid="39944" grpId="0"/>
      <p:bldP spid="39946" grpId="0"/>
      <p:bldP spid="39949" grpId="0"/>
      <p:bldP spid="399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pSp>
        <p:nvGrpSpPr>
          <p:cNvPr id="41987" name="Group 2"/>
          <p:cNvGrpSpPr/>
          <p:nvPr/>
        </p:nvGrpSpPr>
        <p:grpSpPr>
          <a:xfrm>
            <a:off x="1979613" y="3835400"/>
            <a:ext cx="5688012" cy="2697163"/>
            <a:chOff x="1247" y="2416"/>
            <a:chExt cx="3583" cy="1699"/>
          </a:xfrm>
        </p:grpSpPr>
        <p:pic>
          <p:nvPicPr>
            <p:cNvPr id="41995" name="Picture 3"/>
            <p:cNvPicPr>
              <a:picLocks noChangeAspect="1"/>
            </p:cNvPicPr>
            <p:nvPr/>
          </p:nvPicPr>
          <p:blipFill>
            <a:blip r:embed="rId1"/>
            <a:stretch>
              <a:fillRect/>
            </a:stretch>
          </p:blipFill>
          <p:spPr>
            <a:xfrm>
              <a:off x="1296" y="2416"/>
              <a:ext cx="3534" cy="1699"/>
            </a:xfrm>
            <a:prstGeom prst="rect">
              <a:avLst/>
            </a:prstGeom>
            <a:noFill/>
            <a:ln w="9525">
              <a:noFill/>
            </a:ln>
          </p:spPr>
        </p:pic>
        <p:sp>
          <p:nvSpPr>
            <p:cNvPr id="41996" name="Text Box 4"/>
            <p:cNvSpPr txBox="1"/>
            <p:nvPr/>
          </p:nvSpPr>
          <p:spPr>
            <a:xfrm>
              <a:off x="2634" y="3430"/>
              <a:ext cx="2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solidFill>
                    <a:srgbClr val="000808"/>
                  </a:solidFill>
                  <a:latin typeface="宋体" panose="02010600030101010101" pitchFamily="2" charset="-122"/>
                </a:rPr>
                <a:t>0</a:t>
              </a:r>
              <a:endParaRPr lang="en-US" altLang="zh-CN" sz="2400" b="1" dirty="0">
                <a:solidFill>
                  <a:srgbClr val="000808"/>
                </a:solidFill>
                <a:latin typeface="宋体" panose="02010600030101010101" pitchFamily="2" charset="-122"/>
              </a:endParaRPr>
            </a:p>
          </p:txBody>
        </p:sp>
        <p:sp>
          <p:nvSpPr>
            <p:cNvPr id="41997" name="Line 5"/>
            <p:cNvSpPr/>
            <p:nvPr/>
          </p:nvSpPr>
          <p:spPr>
            <a:xfrm>
              <a:off x="1247" y="3451"/>
              <a:ext cx="3538" cy="0"/>
            </a:xfrm>
            <a:prstGeom prst="line">
              <a:avLst/>
            </a:prstGeom>
            <a:ln w="28575" cap="flat" cmpd="sng">
              <a:solidFill>
                <a:srgbClr val="000808"/>
              </a:solidFill>
              <a:prstDash val="solid"/>
              <a:headEnd type="none" w="med" len="med"/>
              <a:tailEnd type="triangle" w="med" len="med"/>
            </a:ln>
          </p:spPr>
        </p:sp>
        <p:sp>
          <p:nvSpPr>
            <p:cNvPr id="41998" name="Line 6"/>
            <p:cNvSpPr/>
            <p:nvPr/>
          </p:nvSpPr>
          <p:spPr>
            <a:xfrm flipH="1" flipV="1">
              <a:off x="2648" y="2656"/>
              <a:ext cx="0" cy="1440"/>
            </a:xfrm>
            <a:prstGeom prst="line">
              <a:avLst/>
            </a:prstGeom>
            <a:ln w="28575" cap="flat" cmpd="sng">
              <a:solidFill>
                <a:srgbClr val="000808"/>
              </a:solidFill>
              <a:prstDash val="solid"/>
              <a:headEnd type="none" w="med" len="med"/>
              <a:tailEnd type="triangle" w="med" len="med"/>
            </a:ln>
          </p:spPr>
        </p:sp>
      </p:grpSp>
      <p:sp>
        <p:nvSpPr>
          <p:cNvPr id="41988" name="Text Box 7"/>
          <p:cNvSpPr txBox="1"/>
          <p:nvPr/>
        </p:nvSpPr>
        <p:spPr>
          <a:xfrm>
            <a:off x="814388" y="869950"/>
            <a:ext cx="461327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ea typeface="楷体_GB2312" pitchFamily="49" charset="-122"/>
              </a:rPr>
              <a:t>对于</a:t>
            </a:r>
            <a:r>
              <a:rPr lang="zh-CN" altLang="en-US" sz="2800" b="1" dirty="0">
                <a:solidFill>
                  <a:srgbClr val="C00000"/>
                </a:solidFill>
                <a:latin typeface="黑体" panose="02010609060101010101" pitchFamily="49" charset="-122"/>
                <a:ea typeface="黑体" panose="02010609060101010101" pitchFamily="49" charset="-122"/>
              </a:rPr>
              <a:t>正弦（余弦</a:t>
            </a:r>
            <a:r>
              <a:rPr lang="zh-CN" altLang="en-US" sz="2800" b="1" dirty="0">
                <a:solidFill>
                  <a:srgbClr val="000099"/>
                </a:solidFill>
                <a:ea typeface="楷体_GB2312" pitchFamily="49" charset="-122"/>
              </a:rPr>
              <a:t>）信号：</a:t>
            </a:r>
            <a:endParaRPr lang="zh-CN" altLang="en-US" sz="2800" b="1" dirty="0">
              <a:solidFill>
                <a:srgbClr val="000099"/>
              </a:solidFill>
              <a:ea typeface="楷体_GB2312" pitchFamily="49" charset="-122"/>
            </a:endParaRPr>
          </a:p>
        </p:txBody>
      </p:sp>
      <p:graphicFrame>
        <p:nvGraphicFramePr>
          <p:cNvPr id="41989" name="Object 8"/>
          <p:cNvGraphicFramePr>
            <a:graphicFrameLocks noChangeAspect="1"/>
          </p:cNvGraphicFramePr>
          <p:nvPr/>
        </p:nvGraphicFramePr>
        <p:xfrm>
          <a:off x="1011238" y="1581150"/>
          <a:ext cx="3600450" cy="641350"/>
        </p:xfrm>
        <a:graphic>
          <a:graphicData uri="http://schemas.openxmlformats.org/presentationml/2006/ole">
            <mc:AlternateContent xmlns:mc="http://schemas.openxmlformats.org/markup-compatibility/2006">
              <mc:Choice xmlns:v="urn:schemas-microsoft-com:vml" Requires="v">
                <p:oleObj spid="_x0000_s3224" name="" r:id="rId2" imgW="1282700" imgH="228600" progId="Equation.DSMT4">
                  <p:embed/>
                </p:oleObj>
              </mc:Choice>
              <mc:Fallback>
                <p:oleObj name="" r:id="rId2" imgW="1282700" imgH="228600" progId="Equation.DSMT4">
                  <p:embed/>
                  <p:pic>
                    <p:nvPicPr>
                      <p:cNvPr id="0" name="图片 3223"/>
                      <p:cNvPicPr/>
                      <p:nvPr/>
                    </p:nvPicPr>
                    <p:blipFill>
                      <a:blip r:embed="rId3"/>
                      <a:stretch>
                        <a:fillRect/>
                      </a:stretch>
                    </p:blipFill>
                    <p:spPr>
                      <a:xfrm>
                        <a:off x="1011238" y="1581150"/>
                        <a:ext cx="3600450" cy="641350"/>
                      </a:xfrm>
                      <a:prstGeom prst="rect">
                        <a:avLst/>
                      </a:prstGeom>
                      <a:noFill/>
                      <a:ln w="38100">
                        <a:noFill/>
                        <a:miter/>
                      </a:ln>
                    </p:spPr>
                  </p:pic>
                </p:oleObj>
              </mc:Fallback>
            </mc:AlternateContent>
          </a:graphicData>
        </a:graphic>
      </p:graphicFrame>
      <p:graphicFrame>
        <p:nvGraphicFramePr>
          <p:cNvPr id="41990" name="Object 9"/>
          <p:cNvGraphicFramePr>
            <a:graphicFrameLocks noChangeAspect="1"/>
          </p:cNvGraphicFramePr>
          <p:nvPr/>
        </p:nvGraphicFramePr>
        <p:xfrm>
          <a:off x="5508625" y="1457325"/>
          <a:ext cx="3344863" cy="857250"/>
        </p:xfrm>
        <a:graphic>
          <a:graphicData uri="http://schemas.openxmlformats.org/presentationml/2006/ole">
            <mc:AlternateContent xmlns:mc="http://schemas.openxmlformats.org/markup-compatibility/2006">
              <mc:Choice xmlns:v="urn:schemas-microsoft-com:vml" Requires="v">
                <p:oleObj spid="_x0000_s3218" name="" r:id="rId4" imgW="1536065" imgH="393700" progId="Equation.DSMT4">
                  <p:embed/>
                </p:oleObj>
              </mc:Choice>
              <mc:Fallback>
                <p:oleObj name="" r:id="rId4" imgW="1536065" imgH="393700" progId="Equation.DSMT4">
                  <p:embed/>
                  <p:pic>
                    <p:nvPicPr>
                      <p:cNvPr id="0" name="图片 3217"/>
                      <p:cNvPicPr/>
                      <p:nvPr/>
                    </p:nvPicPr>
                    <p:blipFill>
                      <a:blip r:embed="rId5"/>
                      <a:stretch>
                        <a:fillRect/>
                      </a:stretch>
                    </p:blipFill>
                    <p:spPr>
                      <a:xfrm>
                        <a:off x="5508625" y="1457325"/>
                        <a:ext cx="3344863" cy="857250"/>
                      </a:xfrm>
                      <a:prstGeom prst="rect">
                        <a:avLst/>
                      </a:prstGeom>
                      <a:noFill/>
                      <a:ln w="38100">
                        <a:noFill/>
                        <a:miter/>
                      </a:ln>
                    </p:spPr>
                  </p:pic>
                </p:oleObj>
              </mc:Fallback>
            </mc:AlternateContent>
          </a:graphicData>
        </a:graphic>
      </p:graphicFrame>
      <p:sp>
        <p:nvSpPr>
          <p:cNvPr id="41991" name="Text Box 10"/>
          <p:cNvSpPr txBox="1"/>
          <p:nvPr/>
        </p:nvSpPr>
        <p:spPr>
          <a:xfrm>
            <a:off x="914400" y="2628900"/>
            <a:ext cx="8039100" cy="13731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其基波周期为             </a:t>
            </a: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基波频率为     ，当         时</a:t>
            </a:r>
            <a:endParaRPr lang="zh-CN" altLang="en-US" sz="2800" b="1" dirty="0">
              <a:solidFill>
                <a:srgbClr val="000099"/>
              </a:solidFill>
              <a:ea typeface="楷体_GB2312" pitchFamily="49" charset="-122"/>
            </a:endParaRPr>
          </a:p>
          <a:p>
            <a:pPr marL="0" lvl="0" indent="0">
              <a:spcBef>
                <a:spcPct val="0"/>
              </a:spcBef>
              <a:buNone/>
            </a:pPr>
            <a:endParaRPr lang="zh-CN" altLang="en-US" sz="2800" b="1" dirty="0">
              <a:solidFill>
                <a:srgbClr val="000099"/>
              </a:solidFill>
              <a:ea typeface="楷体_GB2312" pitchFamily="49" charset="-122"/>
            </a:endParaRPr>
          </a:p>
          <a:p>
            <a:pPr marL="0" lvl="0" indent="0">
              <a:spcBef>
                <a:spcPct val="0"/>
              </a:spcBef>
              <a:buNone/>
            </a:pPr>
            <a:r>
              <a:rPr lang="zh-CN" altLang="en-US" sz="2800" b="1" dirty="0">
                <a:solidFill>
                  <a:srgbClr val="000099"/>
                </a:solidFill>
                <a:ea typeface="楷体_GB2312" pitchFamily="49" charset="-122"/>
              </a:rPr>
              <a:t>通常称为直流信号。</a:t>
            </a:r>
            <a:endParaRPr lang="zh-CN" altLang="en-US" sz="2800" b="1" dirty="0">
              <a:solidFill>
                <a:srgbClr val="000099"/>
              </a:solidFill>
              <a:ea typeface="楷体_GB2312" pitchFamily="49" charset="-122"/>
            </a:endParaRPr>
          </a:p>
        </p:txBody>
      </p:sp>
      <p:graphicFrame>
        <p:nvGraphicFramePr>
          <p:cNvPr id="41992" name="Object 11"/>
          <p:cNvGraphicFramePr>
            <a:graphicFrameLocks noChangeAspect="1"/>
          </p:cNvGraphicFramePr>
          <p:nvPr/>
        </p:nvGraphicFramePr>
        <p:xfrm>
          <a:off x="3132138" y="2466975"/>
          <a:ext cx="1295400" cy="1030288"/>
        </p:xfrm>
        <a:graphic>
          <a:graphicData uri="http://schemas.openxmlformats.org/presentationml/2006/ole">
            <mc:AlternateContent xmlns:mc="http://schemas.openxmlformats.org/markup-compatibility/2006">
              <mc:Choice xmlns:v="urn:schemas-microsoft-com:vml" Requires="v">
                <p:oleObj spid="_x0000_s3222" name="" r:id="rId6" imgW="558800" imgH="444500" progId="Equation.DSMT4">
                  <p:embed/>
                </p:oleObj>
              </mc:Choice>
              <mc:Fallback>
                <p:oleObj name="" r:id="rId6" imgW="558800" imgH="444500" progId="Equation.DSMT4">
                  <p:embed/>
                  <p:pic>
                    <p:nvPicPr>
                      <p:cNvPr id="0" name="图片 3221"/>
                      <p:cNvPicPr/>
                      <p:nvPr/>
                    </p:nvPicPr>
                    <p:blipFill>
                      <a:blip r:embed="rId7"/>
                      <a:stretch>
                        <a:fillRect/>
                      </a:stretch>
                    </p:blipFill>
                    <p:spPr>
                      <a:xfrm>
                        <a:off x="3132138" y="2466975"/>
                        <a:ext cx="1295400" cy="1030288"/>
                      </a:xfrm>
                      <a:prstGeom prst="rect">
                        <a:avLst/>
                      </a:prstGeom>
                      <a:noFill/>
                      <a:ln w="38100">
                        <a:noFill/>
                        <a:miter/>
                      </a:ln>
                    </p:spPr>
                  </p:pic>
                </p:oleObj>
              </mc:Fallback>
            </mc:AlternateContent>
          </a:graphicData>
        </a:graphic>
      </p:graphicFrame>
      <p:graphicFrame>
        <p:nvGraphicFramePr>
          <p:cNvPr id="41993" name="Object 12"/>
          <p:cNvGraphicFramePr>
            <a:graphicFrameLocks noChangeAspect="1"/>
          </p:cNvGraphicFramePr>
          <p:nvPr/>
        </p:nvGraphicFramePr>
        <p:xfrm>
          <a:off x="6364288" y="2565400"/>
          <a:ext cx="514350" cy="617538"/>
        </p:xfrm>
        <a:graphic>
          <a:graphicData uri="http://schemas.openxmlformats.org/presentationml/2006/ole">
            <mc:AlternateContent xmlns:mc="http://schemas.openxmlformats.org/markup-compatibility/2006">
              <mc:Choice xmlns:v="urn:schemas-microsoft-com:vml" Requires="v">
                <p:oleObj spid="_x0000_s3221" name="" r:id="rId8" imgW="190500" imgH="228600" progId="Equation.DSMT4">
                  <p:embed/>
                </p:oleObj>
              </mc:Choice>
              <mc:Fallback>
                <p:oleObj name="" r:id="rId8" imgW="190500" imgH="228600" progId="Equation.DSMT4">
                  <p:embed/>
                  <p:pic>
                    <p:nvPicPr>
                      <p:cNvPr id="0" name="图片 3220"/>
                      <p:cNvPicPr/>
                      <p:nvPr/>
                    </p:nvPicPr>
                    <p:blipFill>
                      <a:blip r:embed="rId9"/>
                      <a:stretch>
                        <a:fillRect/>
                      </a:stretch>
                    </p:blipFill>
                    <p:spPr>
                      <a:xfrm>
                        <a:off x="6364288" y="2565400"/>
                        <a:ext cx="514350" cy="617538"/>
                      </a:xfrm>
                      <a:prstGeom prst="rect">
                        <a:avLst/>
                      </a:prstGeom>
                      <a:noFill/>
                      <a:ln w="38100">
                        <a:noFill/>
                        <a:miter/>
                      </a:ln>
                    </p:spPr>
                  </p:pic>
                </p:oleObj>
              </mc:Fallback>
            </mc:AlternateContent>
          </a:graphicData>
        </a:graphic>
      </p:graphicFrame>
      <p:graphicFrame>
        <p:nvGraphicFramePr>
          <p:cNvPr id="41994" name="Object 13"/>
          <p:cNvGraphicFramePr>
            <a:graphicFrameLocks noChangeAspect="1"/>
          </p:cNvGraphicFramePr>
          <p:nvPr/>
        </p:nvGraphicFramePr>
        <p:xfrm>
          <a:off x="7600950" y="2636838"/>
          <a:ext cx="855663" cy="571500"/>
        </p:xfrm>
        <a:graphic>
          <a:graphicData uri="http://schemas.openxmlformats.org/presentationml/2006/ole">
            <mc:AlternateContent xmlns:mc="http://schemas.openxmlformats.org/markup-compatibility/2006">
              <mc:Choice xmlns:v="urn:schemas-microsoft-com:vml" Requires="v">
                <p:oleObj spid="_x0000_s3215" name="" r:id="rId10" imgW="431800" imgH="228600" progId="Equation.DSMT4">
                  <p:embed/>
                </p:oleObj>
              </mc:Choice>
              <mc:Fallback>
                <p:oleObj name="" r:id="rId10" imgW="431800" imgH="228600" progId="Equation.DSMT4">
                  <p:embed/>
                  <p:pic>
                    <p:nvPicPr>
                      <p:cNvPr id="0" name="图片 3214"/>
                      <p:cNvPicPr/>
                      <p:nvPr/>
                    </p:nvPicPr>
                    <p:blipFill>
                      <a:blip r:embed="rId11"/>
                      <a:stretch>
                        <a:fillRect/>
                      </a:stretch>
                    </p:blipFill>
                    <p:spPr>
                      <a:xfrm>
                        <a:off x="7600950" y="2636838"/>
                        <a:ext cx="855663" cy="57150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41987" name="Text Box 2"/>
          <p:cNvSpPr txBox="1">
            <a:spLocks noChangeArrowheads="1"/>
          </p:cNvSpPr>
          <p:nvPr/>
        </p:nvSpPr>
        <p:spPr bwMode="auto">
          <a:xfrm>
            <a:off x="469900" y="979488"/>
            <a:ext cx="7745413" cy="224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Tx/>
              <a:buChar char="•"/>
              <a:defRPr/>
            </a:pP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对                 而言，它在一个周期内的</a:t>
            </a:r>
            <a:r>
              <a:rPr kumimoji="0" lang="zh-CN" altLang="en-US" sz="2800" b="1" i="0" u="none" strike="noStrike" kern="120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能量</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是</a:t>
            </a:r>
            <a:endPar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它的</a:t>
            </a:r>
            <a:r>
              <a:rPr kumimoji="0" lang="zh-CN" altLang="en-US" sz="2800" b="1" i="0" u="none" strike="noStrike" kern="120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平均功率</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为：</a:t>
            </a:r>
            <a:endPar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endParaRPr>
          </a:p>
        </p:txBody>
      </p:sp>
      <p:graphicFrame>
        <p:nvGraphicFramePr>
          <p:cNvPr id="43012" name="Object 3"/>
          <p:cNvGraphicFramePr>
            <a:graphicFrameLocks noChangeAspect="1"/>
          </p:cNvGraphicFramePr>
          <p:nvPr/>
        </p:nvGraphicFramePr>
        <p:xfrm>
          <a:off x="1344613" y="954088"/>
          <a:ext cx="1671637" cy="568325"/>
        </p:xfrm>
        <a:graphic>
          <a:graphicData uri="http://schemas.openxmlformats.org/presentationml/2006/ole">
            <mc:AlternateContent xmlns:mc="http://schemas.openxmlformats.org/markup-compatibility/2006">
              <mc:Choice xmlns:v="urn:schemas-microsoft-com:vml" Requires="v">
                <p:oleObj spid="_x0000_s3216" name="" r:id="rId1" imgW="673100" imgH="228600" progId="Equation.DSMT4">
                  <p:embed/>
                </p:oleObj>
              </mc:Choice>
              <mc:Fallback>
                <p:oleObj name="" r:id="rId1" imgW="673100" imgH="228600" progId="Equation.DSMT4">
                  <p:embed/>
                  <p:pic>
                    <p:nvPicPr>
                      <p:cNvPr id="0" name="图片 3215"/>
                      <p:cNvPicPr/>
                      <p:nvPr/>
                    </p:nvPicPr>
                    <p:blipFill>
                      <a:blip r:embed="rId2"/>
                      <a:stretch>
                        <a:fillRect/>
                      </a:stretch>
                    </p:blipFill>
                    <p:spPr>
                      <a:xfrm>
                        <a:off x="1344613" y="954088"/>
                        <a:ext cx="1671637" cy="568325"/>
                      </a:xfrm>
                      <a:prstGeom prst="rect">
                        <a:avLst/>
                      </a:prstGeom>
                      <a:noFill/>
                      <a:ln w="38100">
                        <a:noFill/>
                        <a:miter/>
                      </a:ln>
                    </p:spPr>
                  </p:pic>
                </p:oleObj>
              </mc:Fallback>
            </mc:AlternateContent>
          </a:graphicData>
        </a:graphic>
      </p:graphicFrame>
      <p:graphicFrame>
        <p:nvGraphicFramePr>
          <p:cNvPr id="43013" name="Object 4"/>
          <p:cNvGraphicFramePr>
            <a:graphicFrameLocks noChangeAspect="1"/>
          </p:cNvGraphicFramePr>
          <p:nvPr/>
        </p:nvGraphicFramePr>
        <p:xfrm>
          <a:off x="947738" y="1647825"/>
          <a:ext cx="4803775" cy="825500"/>
        </p:xfrm>
        <a:graphic>
          <a:graphicData uri="http://schemas.openxmlformats.org/presentationml/2006/ole">
            <mc:AlternateContent xmlns:mc="http://schemas.openxmlformats.org/markup-compatibility/2006">
              <mc:Choice xmlns:v="urn:schemas-microsoft-com:vml" Requires="v">
                <p:oleObj spid="_x0000_s3219" name="" r:id="rId3" imgW="1917700" imgH="330200" progId="Equation.DSMT4">
                  <p:embed/>
                </p:oleObj>
              </mc:Choice>
              <mc:Fallback>
                <p:oleObj name="" r:id="rId3" imgW="1917700" imgH="330200" progId="Equation.DSMT4">
                  <p:embed/>
                  <p:pic>
                    <p:nvPicPr>
                      <p:cNvPr id="0" name="图片 3218"/>
                      <p:cNvPicPr/>
                      <p:nvPr/>
                    </p:nvPicPr>
                    <p:blipFill>
                      <a:blip r:embed="rId4"/>
                      <a:stretch>
                        <a:fillRect/>
                      </a:stretch>
                    </p:blipFill>
                    <p:spPr>
                      <a:xfrm>
                        <a:off x="947738" y="1647825"/>
                        <a:ext cx="4803775" cy="825500"/>
                      </a:xfrm>
                      <a:prstGeom prst="rect">
                        <a:avLst/>
                      </a:prstGeom>
                      <a:noFill/>
                      <a:ln w="38100">
                        <a:noFill/>
                        <a:miter/>
                      </a:ln>
                    </p:spPr>
                  </p:pic>
                </p:oleObj>
              </mc:Fallback>
            </mc:AlternateContent>
          </a:graphicData>
        </a:graphic>
      </p:graphicFrame>
      <p:graphicFrame>
        <p:nvGraphicFramePr>
          <p:cNvPr id="43014" name="Object 5"/>
          <p:cNvGraphicFramePr>
            <a:graphicFrameLocks noChangeAspect="1"/>
          </p:cNvGraphicFramePr>
          <p:nvPr/>
        </p:nvGraphicFramePr>
        <p:xfrm>
          <a:off x="3592513" y="2728913"/>
          <a:ext cx="1008062" cy="552450"/>
        </p:xfrm>
        <a:graphic>
          <a:graphicData uri="http://schemas.openxmlformats.org/presentationml/2006/ole">
            <mc:AlternateContent xmlns:mc="http://schemas.openxmlformats.org/markup-compatibility/2006">
              <mc:Choice xmlns:v="urn:schemas-microsoft-com:vml" Requires="v">
                <p:oleObj spid="_x0000_s3220" name="" r:id="rId5" imgW="393065" imgH="215900" progId="Equation.DSMT4">
                  <p:embed/>
                </p:oleObj>
              </mc:Choice>
              <mc:Fallback>
                <p:oleObj name="" r:id="rId5" imgW="393065" imgH="215900" progId="Equation.DSMT4">
                  <p:embed/>
                  <p:pic>
                    <p:nvPicPr>
                      <p:cNvPr id="0" name="图片 3219"/>
                      <p:cNvPicPr/>
                      <p:nvPr/>
                    </p:nvPicPr>
                    <p:blipFill>
                      <a:blip r:embed="rId6"/>
                      <a:stretch>
                        <a:fillRect/>
                      </a:stretch>
                    </p:blipFill>
                    <p:spPr>
                      <a:xfrm>
                        <a:off x="3592513" y="2728913"/>
                        <a:ext cx="1008062" cy="552450"/>
                      </a:xfrm>
                      <a:prstGeom prst="rect">
                        <a:avLst/>
                      </a:prstGeom>
                      <a:noFill/>
                      <a:ln w="38100">
                        <a:noFill/>
                        <a:miter/>
                      </a:ln>
                    </p:spPr>
                  </p:pic>
                </p:oleObj>
              </mc:Fallback>
            </mc:AlternateContent>
          </a:graphicData>
        </a:graphic>
      </p:graphicFrame>
      <p:sp>
        <p:nvSpPr>
          <p:cNvPr id="41991" name="Text Box 6"/>
          <p:cNvSpPr txBox="1"/>
          <p:nvPr/>
        </p:nvSpPr>
        <p:spPr>
          <a:xfrm>
            <a:off x="685800" y="4052888"/>
            <a:ext cx="5410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3. </a:t>
            </a:r>
            <a:r>
              <a:rPr lang="zh-CN" altLang="en-US" sz="2800" b="1" dirty="0">
                <a:solidFill>
                  <a:srgbClr val="000099"/>
                </a:solidFill>
                <a:ea typeface="楷体_GB2312" pitchFamily="49" charset="-122"/>
              </a:rPr>
              <a:t>成谐波关系的复指数信号集</a:t>
            </a:r>
            <a:r>
              <a:rPr lang="en-US" altLang="zh-CN"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p:txBody>
      </p:sp>
      <p:graphicFrame>
        <p:nvGraphicFramePr>
          <p:cNvPr id="41992" name="Object 7"/>
          <p:cNvGraphicFramePr>
            <a:graphicFrameLocks noChangeAspect="1"/>
          </p:cNvGraphicFramePr>
          <p:nvPr/>
        </p:nvGraphicFramePr>
        <p:xfrm>
          <a:off x="1619250" y="4794250"/>
          <a:ext cx="2724150" cy="844550"/>
        </p:xfrm>
        <a:graphic>
          <a:graphicData uri="http://schemas.openxmlformats.org/presentationml/2006/ole">
            <mc:AlternateContent xmlns:mc="http://schemas.openxmlformats.org/markup-compatibility/2006">
              <mc:Choice xmlns:v="urn:schemas-microsoft-com:vml" Requires="v">
                <p:oleObj spid="_x0000_s3217" name="" r:id="rId7" imgW="901065" imgH="279400" progId="Equation.DSMT4">
                  <p:embed/>
                </p:oleObj>
              </mc:Choice>
              <mc:Fallback>
                <p:oleObj name="" r:id="rId7" imgW="901065" imgH="279400" progId="Equation.DSMT4">
                  <p:embed/>
                  <p:pic>
                    <p:nvPicPr>
                      <p:cNvPr id="0" name="图片 3216"/>
                      <p:cNvPicPr/>
                      <p:nvPr/>
                    </p:nvPicPr>
                    <p:blipFill>
                      <a:blip r:embed="rId8"/>
                      <a:stretch>
                        <a:fillRect/>
                      </a:stretch>
                    </p:blipFill>
                    <p:spPr>
                      <a:xfrm>
                        <a:off x="1619250" y="4794250"/>
                        <a:ext cx="2724150" cy="844550"/>
                      </a:xfrm>
                      <a:prstGeom prst="rect">
                        <a:avLst/>
                      </a:prstGeom>
                      <a:noFill/>
                      <a:ln w="38100">
                        <a:noFill/>
                        <a:miter/>
                      </a:ln>
                    </p:spPr>
                  </p:pic>
                </p:oleObj>
              </mc:Fallback>
            </mc:AlternateContent>
          </a:graphicData>
        </a:graphic>
      </p:graphicFrame>
      <p:graphicFrame>
        <p:nvGraphicFramePr>
          <p:cNvPr id="41993" name="Object 8"/>
          <p:cNvGraphicFramePr>
            <a:graphicFrameLocks noChangeAspect="1"/>
          </p:cNvGraphicFramePr>
          <p:nvPr/>
        </p:nvGraphicFramePr>
        <p:xfrm>
          <a:off x="4330700" y="5013325"/>
          <a:ext cx="3327400" cy="542925"/>
        </p:xfrm>
        <a:graphic>
          <a:graphicData uri="http://schemas.openxmlformats.org/presentationml/2006/ole">
            <mc:AlternateContent xmlns:mc="http://schemas.openxmlformats.org/markup-compatibility/2006">
              <mc:Choice xmlns:v="urn:schemas-microsoft-com:vml" Requires="v">
                <p:oleObj spid="_x0000_s3223" name="" r:id="rId9" imgW="1244600" imgH="203200" progId="Equation.DSMT4">
                  <p:embed/>
                </p:oleObj>
              </mc:Choice>
              <mc:Fallback>
                <p:oleObj name="" r:id="rId9" imgW="1244600" imgH="203200" progId="Equation.DSMT4">
                  <p:embed/>
                  <p:pic>
                    <p:nvPicPr>
                      <p:cNvPr id="0" name="图片 3222"/>
                      <p:cNvPicPr/>
                      <p:nvPr/>
                    </p:nvPicPr>
                    <p:blipFill>
                      <a:blip r:embed="rId10"/>
                      <a:stretch>
                        <a:fillRect/>
                      </a:stretch>
                    </p:blipFill>
                    <p:spPr>
                      <a:xfrm>
                        <a:off x="4330700" y="5013325"/>
                        <a:ext cx="3327400" cy="542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anim calcmode="lin" valueType="num">
                                      <p:cBhvr additive="base">
                                        <p:cTn id="7" dur="500" fill="hold"/>
                                        <p:tgtEl>
                                          <p:spTgt spid="41991"/>
                                        </p:tgtEl>
                                        <p:attrNameLst>
                                          <p:attrName>ppt_x</p:attrName>
                                        </p:attrNameLst>
                                      </p:cBhvr>
                                      <p:tavLst>
                                        <p:tav tm="0">
                                          <p:val>
                                            <p:strVal val="#ppt_x"/>
                                          </p:val>
                                        </p:tav>
                                        <p:tav tm="100000">
                                          <p:val>
                                            <p:strVal val="#ppt_x"/>
                                          </p:val>
                                        </p:tav>
                                      </p:tavLst>
                                    </p:anim>
                                    <p:anim calcmode="lin" valueType="num">
                                      <p:cBhvr additive="base">
                                        <p:cTn id="8" dur="500" fill="hold"/>
                                        <p:tgtEl>
                                          <p:spTgt spid="4199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92"/>
                                        </p:tgtEl>
                                        <p:attrNameLst>
                                          <p:attrName>style.visibility</p:attrName>
                                        </p:attrNameLst>
                                      </p:cBhvr>
                                      <p:to>
                                        <p:strVal val="visible"/>
                                      </p:to>
                                    </p:set>
                                    <p:anim calcmode="lin" valueType="num">
                                      <p:cBhvr additive="base">
                                        <p:cTn id="11" dur="500" fill="hold"/>
                                        <p:tgtEl>
                                          <p:spTgt spid="41992"/>
                                        </p:tgtEl>
                                        <p:attrNameLst>
                                          <p:attrName>ppt_x</p:attrName>
                                        </p:attrNameLst>
                                      </p:cBhvr>
                                      <p:tavLst>
                                        <p:tav tm="0">
                                          <p:val>
                                            <p:strVal val="#ppt_x"/>
                                          </p:val>
                                        </p:tav>
                                        <p:tav tm="100000">
                                          <p:val>
                                            <p:strVal val="#ppt_x"/>
                                          </p:val>
                                        </p:tav>
                                      </p:tavLst>
                                    </p:anim>
                                    <p:anim calcmode="lin" valueType="num">
                                      <p:cBhvr additive="base">
                                        <p:cTn id="12" dur="500" fill="hold"/>
                                        <p:tgtEl>
                                          <p:spTgt spid="4199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93"/>
                                        </p:tgtEl>
                                        <p:attrNameLst>
                                          <p:attrName>style.visibility</p:attrName>
                                        </p:attrNameLst>
                                      </p:cBhvr>
                                      <p:to>
                                        <p:strVal val="visible"/>
                                      </p:to>
                                    </p:set>
                                    <p:anim calcmode="lin" valueType="num">
                                      <p:cBhvr additive="base">
                                        <p:cTn id="15" dur="500" fill="hold"/>
                                        <p:tgtEl>
                                          <p:spTgt spid="41993"/>
                                        </p:tgtEl>
                                        <p:attrNameLst>
                                          <p:attrName>ppt_x</p:attrName>
                                        </p:attrNameLst>
                                      </p:cBhvr>
                                      <p:tavLst>
                                        <p:tav tm="0">
                                          <p:val>
                                            <p:strVal val="#ppt_x"/>
                                          </p:val>
                                        </p:tav>
                                        <p:tav tm="100000">
                                          <p:val>
                                            <p:strVal val="#ppt_x"/>
                                          </p:val>
                                        </p:tav>
                                      </p:tavLst>
                                    </p:anim>
                                    <p:anim calcmode="lin" valueType="num">
                                      <p:cBhvr additive="base">
                                        <p:cTn id="16" dur="500" fill="hold"/>
                                        <p:tgtEl>
                                          <p:spTgt spid="41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147"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6148" name="Rectangle 5"/>
          <p:cNvSpPr/>
          <p:nvPr/>
        </p:nvSpPr>
        <p:spPr>
          <a:xfrm>
            <a:off x="285750" y="714375"/>
            <a:ext cx="8532813" cy="1384300"/>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000066"/>
                </a:solidFill>
                <a:ea typeface="楷体_GB2312" pitchFamily="49" charset="-122"/>
              </a:rPr>
              <a:t>教材的选择上</a:t>
            </a:r>
            <a:endParaRPr lang="en-US" altLang="zh-CN" sz="2800" b="1" dirty="0">
              <a:solidFill>
                <a:srgbClr val="000066"/>
              </a:solidFill>
              <a:ea typeface="楷体_GB2312" pitchFamily="49" charset="-122"/>
            </a:endParaRPr>
          </a:p>
          <a:p>
            <a:pPr marL="0" lvl="0" indent="0" eaLnBrk="1" hangingPunct="1">
              <a:spcBef>
                <a:spcPct val="0"/>
              </a:spcBef>
              <a:buNone/>
            </a:pPr>
            <a:r>
              <a:rPr lang="zh-CN" altLang="en-US" sz="2800" b="1" dirty="0">
                <a:solidFill>
                  <a:srgbClr val="000066"/>
                </a:solidFill>
                <a:ea typeface="楷体_GB2312" pitchFamily="49" charset="-122"/>
              </a:rPr>
              <a:t>全球信号与系统的经典之作。</a:t>
            </a:r>
            <a:endParaRPr lang="zh-CN" altLang="en-US" sz="2800" b="1" dirty="0">
              <a:solidFill>
                <a:srgbClr val="000066"/>
              </a:solidFill>
              <a:ea typeface="楷体_GB2312" pitchFamily="49" charset="-122"/>
            </a:endParaRPr>
          </a:p>
          <a:p>
            <a:pPr marL="0" lvl="0" indent="0" eaLnBrk="1" hangingPunct="1">
              <a:spcBef>
                <a:spcPct val="0"/>
              </a:spcBef>
              <a:buNone/>
            </a:pPr>
            <a:r>
              <a:rPr lang="en-US" altLang="zh-CN" sz="2800" b="1" dirty="0">
                <a:solidFill>
                  <a:srgbClr val="000066"/>
                </a:solidFill>
                <a:ea typeface="楷体_GB2312" pitchFamily="49" charset="-122"/>
              </a:rPr>
              <a:t>MIT - Massachusetts Institute of Technology</a:t>
            </a:r>
            <a:endParaRPr lang="en-US" altLang="zh-CN" sz="2800" b="1" dirty="0">
              <a:solidFill>
                <a:srgbClr val="000066"/>
              </a:solidFill>
              <a:ea typeface="楷体_GB2312" pitchFamily="49" charset="-122"/>
            </a:endParaRPr>
          </a:p>
        </p:txBody>
      </p:sp>
      <p:graphicFrame>
        <p:nvGraphicFramePr>
          <p:cNvPr id="6149" name="Object 4"/>
          <p:cNvGraphicFramePr/>
          <p:nvPr/>
        </p:nvGraphicFramePr>
        <p:xfrm>
          <a:off x="611188" y="2349500"/>
          <a:ext cx="6192837" cy="4438650"/>
        </p:xfrm>
        <a:graphic>
          <a:graphicData uri="http://schemas.openxmlformats.org/presentationml/2006/ole">
            <mc:AlternateContent xmlns:mc="http://schemas.openxmlformats.org/markup-compatibility/2006">
              <mc:Choice xmlns:v="urn:schemas-microsoft-com:vml" Requires="v">
                <p:oleObj spid="_x0000_s3076" name="" r:id="rId1" imgW="6619875" imgH="5514975" progId="PBrush">
                  <p:embed/>
                </p:oleObj>
              </mc:Choice>
              <mc:Fallback>
                <p:oleObj name="" r:id="rId1" imgW="6619875" imgH="5514975" progId="PBrush">
                  <p:embed/>
                  <p:pic>
                    <p:nvPicPr>
                      <p:cNvPr id="0" name="图片 3075"/>
                      <p:cNvPicPr/>
                      <p:nvPr/>
                    </p:nvPicPr>
                    <p:blipFill>
                      <a:blip r:embed="rId2"/>
                      <a:stretch>
                        <a:fillRect/>
                      </a:stretch>
                    </p:blipFill>
                    <p:spPr>
                      <a:xfrm>
                        <a:off x="611188" y="2349500"/>
                        <a:ext cx="6192837" cy="4438650"/>
                      </a:xfrm>
                      <a:prstGeom prst="rect">
                        <a:avLst/>
                      </a:prstGeom>
                      <a:noFill/>
                      <a:ln w="38100">
                        <a:noFill/>
                        <a:miter/>
                      </a:ln>
                    </p:spPr>
                  </p:pic>
                </p:oleObj>
              </mc:Fallback>
            </mc:AlternateContent>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44035"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04451" name="Rectangle 3"/>
          <p:cNvSpPr/>
          <p:nvPr/>
        </p:nvSpPr>
        <p:spPr>
          <a:xfrm>
            <a:off x="611188" y="549275"/>
            <a:ext cx="8135937" cy="29718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t>Sets of harmonically related complex exponentals. </a:t>
            </a:r>
            <a:endParaRPr lang="en-US" altLang="zh-CN" sz="2800" b="1" dirty="0">
              <a:ea typeface="楷体_GB2312" pitchFamily="49" charset="-122"/>
            </a:endParaRPr>
          </a:p>
          <a:p>
            <a:pPr marL="342900" lvl="0" indent="-342900" eaLnBrk="1" hangingPunct="1">
              <a:buNone/>
            </a:pPr>
            <a:r>
              <a:rPr lang="en-US" altLang="zh-CN" sz="2800" b="1" dirty="0">
                <a:ea typeface="楷体_GB2312" pitchFamily="49" charset="-122"/>
              </a:rPr>
              <a:t>    </a:t>
            </a:r>
            <a:endParaRPr lang="en-US" altLang="zh-CN" sz="2800" b="1" dirty="0">
              <a:ea typeface="楷体_GB2312" pitchFamily="49" charset="-122"/>
              <a:sym typeface="Symbol" panose="05050102010706020507" pitchFamily="18" charset="2"/>
            </a:endParaRPr>
          </a:p>
        </p:txBody>
      </p:sp>
      <p:sp>
        <p:nvSpPr>
          <p:cNvPr id="44037" name="Rectangle 4"/>
          <p:cNvSpPr/>
          <p:nvPr/>
        </p:nvSpPr>
        <p:spPr>
          <a:xfrm>
            <a:off x="523875" y="3848100"/>
            <a:ext cx="8369300" cy="52228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000099"/>
                </a:solidFill>
              </a:rPr>
              <a:t>它们是</a:t>
            </a:r>
            <a:r>
              <a:rPr lang="zh-CN" altLang="en-US" sz="2800" b="1" dirty="0">
                <a:solidFill>
                  <a:srgbClr val="990033"/>
                </a:solidFill>
              </a:rPr>
              <a:t>成谐波关系</a:t>
            </a:r>
            <a:r>
              <a:rPr lang="zh-CN" altLang="en-US" sz="2800" b="1" dirty="0">
                <a:solidFill>
                  <a:srgbClr val="000099"/>
                </a:solidFill>
              </a:rPr>
              <a:t>的。它们都是</a:t>
            </a:r>
            <a:r>
              <a:rPr lang="zh-CN" altLang="en-US" sz="2800" b="1" dirty="0">
                <a:solidFill>
                  <a:srgbClr val="FF0000"/>
                </a:solidFill>
              </a:rPr>
              <a:t>周期</a:t>
            </a:r>
            <a:r>
              <a:rPr lang="zh-CN" altLang="en-US" sz="2800" b="1" dirty="0">
                <a:solidFill>
                  <a:srgbClr val="000099"/>
                </a:solidFill>
              </a:rPr>
              <a:t>的（              ）。</a:t>
            </a:r>
            <a:endParaRPr lang="zh-CN" altLang="en-US" sz="2800" b="1" dirty="0">
              <a:solidFill>
                <a:srgbClr val="000099"/>
              </a:solidFill>
            </a:endParaRPr>
          </a:p>
        </p:txBody>
      </p:sp>
      <p:graphicFrame>
        <p:nvGraphicFramePr>
          <p:cNvPr id="44038" name="Object 5"/>
          <p:cNvGraphicFramePr>
            <a:graphicFrameLocks noChangeAspect="1"/>
          </p:cNvGraphicFramePr>
          <p:nvPr/>
        </p:nvGraphicFramePr>
        <p:xfrm>
          <a:off x="971550" y="1628775"/>
          <a:ext cx="5616575" cy="741363"/>
        </p:xfrm>
        <a:graphic>
          <a:graphicData uri="http://schemas.openxmlformats.org/presentationml/2006/ole">
            <mc:AlternateContent xmlns:mc="http://schemas.openxmlformats.org/markup-compatibility/2006">
              <mc:Choice xmlns:v="urn:schemas-microsoft-com:vml" Requires="v">
                <p:oleObj spid="_x0000_s3229" name="" r:id="rId1" imgW="1828800" imgH="241300" progId="Equation.DSMT4">
                  <p:embed/>
                </p:oleObj>
              </mc:Choice>
              <mc:Fallback>
                <p:oleObj name="" r:id="rId1" imgW="1828800" imgH="241300" progId="Equation.DSMT4">
                  <p:embed/>
                  <p:pic>
                    <p:nvPicPr>
                      <p:cNvPr id="0" name="图片 3228"/>
                      <p:cNvPicPr/>
                      <p:nvPr/>
                    </p:nvPicPr>
                    <p:blipFill>
                      <a:blip r:embed="rId2"/>
                      <a:stretch>
                        <a:fillRect/>
                      </a:stretch>
                    </p:blipFill>
                    <p:spPr>
                      <a:xfrm>
                        <a:off x="971550" y="1628775"/>
                        <a:ext cx="5616575" cy="741363"/>
                      </a:xfrm>
                      <a:prstGeom prst="rect">
                        <a:avLst/>
                      </a:prstGeom>
                      <a:noFill/>
                      <a:ln w="38100">
                        <a:noFill/>
                        <a:miter/>
                      </a:ln>
                    </p:spPr>
                  </p:pic>
                </p:oleObj>
              </mc:Fallback>
            </mc:AlternateContent>
          </a:graphicData>
        </a:graphic>
      </p:graphicFrame>
      <p:sp>
        <p:nvSpPr>
          <p:cNvPr id="44039" name="Rectangle 6"/>
          <p:cNvSpPr/>
          <p:nvPr/>
        </p:nvSpPr>
        <p:spPr>
          <a:xfrm>
            <a:off x="4659313" y="3817938"/>
            <a:ext cx="184150" cy="5191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endParaRPr lang="zh-CN" altLang="zh-CN" sz="2800" b="1" dirty="0">
              <a:solidFill>
                <a:srgbClr val="000066"/>
              </a:solidFill>
              <a:ea typeface="楷体_GB2312" pitchFamily="49" charset="-122"/>
            </a:endParaRPr>
          </a:p>
        </p:txBody>
      </p:sp>
      <p:graphicFrame>
        <p:nvGraphicFramePr>
          <p:cNvPr id="44040" name="Object 7"/>
          <p:cNvGraphicFramePr>
            <a:graphicFrameLocks noChangeAspect="1"/>
          </p:cNvGraphicFramePr>
          <p:nvPr/>
        </p:nvGraphicFramePr>
        <p:xfrm>
          <a:off x="971550" y="2349500"/>
          <a:ext cx="3744913" cy="692150"/>
        </p:xfrm>
        <a:graphic>
          <a:graphicData uri="http://schemas.openxmlformats.org/presentationml/2006/ole">
            <mc:AlternateContent xmlns:mc="http://schemas.openxmlformats.org/markup-compatibility/2006">
              <mc:Choice xmlns:v="urn:schemas-microsoft-com:vml" Requires="v">
                <p:oleObj spid="_x0000_s3226" name="" r:id="rId3" imgW="1246505" imgH="228600" progId="">
                  <p:embed/>
                </p:oleObj>
              </mc:Choice>
              <mc:Fallback>
                <p:oleObj name="" r:id="rId3" imgW="1246505" imgH="228600" progId="">
                  <p:embed/>
                  <p:pic>
                    <p:nvPicPr>
                      <p:cNvPr id="0" name="图片 3225"/>
                      <p:cNvPicPr/>
                      <p:nvPr/>
                    </p:nvPicPr>
                    <p:blipFill>
                      <a:blip r:embed="rId4"/>
                      <a:stretch>
                        <a:fillRect/>
                      </a:stretch>
                    </p:blipFill>
                    <p:spPr>
                      <a:xfrm>
                        <a:off x="971550" y="2349500"/>
                        <a:ext cx="3744913" cy="692150"/>
                      </a:xfrm>
                      <a:prstGeom prst="rect">
                        <a:avLst/>
                      </a:prstGeom>
                      <a:noFill/>
                      <a:ln w="38100">
                        <a:noFill/>
                        <a:miter/>
                      </a:ln>
                    </p:spPr>
                  </p:pic>
                </p:oleObj>
              </mc:Fallback>
            </mc:AlternateContent>
          </a:graphicData>
        </a:graphic>
      </p:graphicFrame>
      <p:graphicFrame>
        <p:nvGraphicFramePr>
          <p:cNvPr id="44041" name="Object 8"/>
          <p:cNvGraphicFramePr>
            <a:graphicFrameLocks noChangeAspect="1"/>
          </p:cNvGraphicFramePr>
          <p:nvPr/>
        </p:nvGraphicFramePr>
        <p:xfrm>
          <a:off x="852488" y="3067050"/>
          <a:ext cx="5329237" cy="695325"/>
        </p:xfrm>
        <a:graphic>
          <a:graphicData uri="http://schemas.openxmlformats.org/presentationml/2006/ole">
            <mc:AlternateContent xmlns:mc="http://schemas.openxmlformats.org/markup-compatibility/2006">
              <mc:Choice xmlns:v="urn:schemas-microsoft-com:vml" Requires="v">
                <p:oleObj spid="_x0000_s3227" name="" r:id="rId5" imgW="1765935" imgH="228600" progId="">
                  <p:embed/>
                </p:oleObj>
              </mc:Choice>
              <mc:Fallback>
                <p:oleObj name="" r:id="rId5" imgW="1765935" imgH="228600" progId="">
                  <p:embed/>
                  <p:pic>
                    <p:nvPicPr>
                      <p:cNvPr id="0" name="图片 3226"/>
                      <p:cNvPicPr/>
                      <p:nvPr/>
                    </p:nvPicPr>
                    <p:blipFill>
                      <a:blip r:embed="rId6"/>
                      <a:stretch>
                        <a:fillRect/>
                      </a:stretch>
                    </p:blipFill>
                    <p:spPr>
                      <a:xfrm>
                        <a:off x="852488" y="3067050"/>
                        <a:ext cx="5329237" cy="695325"/>
                      </a:xfrm>
                      <a:prstGeom prst="rect">
                        <a:avLst/>
                      </a:prstGeom>
                      <a:noFill/>
                      <a:ln w="38100">
                        <a:noFill/>
                        <a:miter/>
                      </a:ln>
                    </p:spPr>
                  </p:pic>
                </p:oleObj>
              </mc:Fallback>
            </mc:AlternateContent>
          </a:graphicData>
        </a:graphic>
      </p:graphicFrame>
      <p:sp>
        <p:nvSpPr>
          <p:cNvPr id="44042" name="Rectangle 8"/>
          <p:cNvSpPr/>
          <p:nvPr/>
        </p:nvSpPr>
        <p:spPr>
          <a:xfrm>
            <a:off x="539750" y="4508500"/>
            <a:ext cx="7885113" cy="137318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66"/>
                </a:solidFill>
                <a:ea typeface="楷体_GB2312" pitchFamily="49" charset="-122"/>
              </a:rPr>
              <a:t>       </a:t>
            </a:r>
            <a:r>
              <a:rPr lang="zh-CN" altLang="en-US" sz="2800" b="1" dirty="0">
                <a:solidFill>
                  <a:srgbClr val="C00000"/>
                </a:solidFill>
                <a:latin typeface="黑体" panose="02010609060101010101" pitchFamily="49" charset="-122"/>
                <a:ea typeface="黑体" panose="02010609060101010101" pitchFamily="49" charset="-122"/>
              </a:rPr>
              <a:t>非正弦的</a:t>
            </a:r>
            <a:r>
              <a:rPr lang="zh-CN" altLang="en-US" sz="2800" b="1" u="sng" dirty="0">
                <a:solidFill>
                  <a:srgbClr val="C00000"/>
                </a:solidFill>
                <a:latin typeface="黑体" panose="02010609060101010101" pitchFamily="49" charset="-122"/>
                <a:ea typeface="黑体" panose="02010609060101010101" pitchFamily="49" charset="-122"/>
              </a:rPr>
              <a:t>周期信号可分解为这些信号的线性组合；</a:t>
            </a:r>
            <a:r>
              <a:rPr lang="zh-CN" altLang="en-US" sz="2800" b="1" dirty="0">
                <a:solidFill>
                  <a:srgbClr val="000066"/>
                </a:solidFill>
                <a:ea typeface="楷体_GB2312" pitchFamily="49" charset="-122"/>
              </a:rPr>
              <a:t>换言之，利用这些信号可以合成一些周期信号。</a:t>
            </a:r>
            <a:r>
              <a:rPr lang="en-US" altLang="zh-CN" sz="2800" b="1" dirty="0">
                <a:solidFill>
                  <a:srgbClr val="000066"/>
                </a:solidFill>
                <a:ea typeface="楷体_GB2312" pitchFamily="49" charset="-122"/>
              </a:rPr>
              <a:t>K=0</a:t>
            </a:r>
            <a:r>
              <a:rPr lang="zh-CN" altLang="en-US" sz="2800" b="1" dirty="0">
                <a:solidFill>
                  <a:srgbClr val="000066"/>
                </a:solidFill>
                <a:ea typeface="楷体_GB2312" pitchFamily="49" charset="-122"/>
              </a:rPr>
              <a:t>时，为</a:t>
            </a:r>
            <a:r>
              <a:rPr lang="en-US" altLang="zh-CN" sz="2800" b="1" dirty="0">
                <a:solidFill>
                  <a:srgbClr val="000066"/>
                </a:solidFill>
                <a:ea typeface="楷体_GB2312" pitchFamily="49" charset="-122"/>
              </a:rPr>
              <a:t>1</a:t>
            </a:r>
            <a:r>
              <a:rPr lang="zh-CN" altLang="en-US" sz="2800" b="1" dirty="0">
                <a:solidFill>
                  <a:srgbClr val="000066"/>
                </a:solidFill>
                <a:ea typeface="楷体_GB2312" pitchFamily="49" charset="-122"/>
              </a:rPr>
              <a:t>为直流。</a:t>
            </a:r>
            <a:endParaRPr lang="zh-CN" altLang="en-US" sz="2800" b="1" dirty="0">
              <a:solidFill>
                <a:srgbClr val="000066"/>
              </a:solidFill>
              <a:ea typeface="楷体_GB2312" pitchFamily="49" charset="-122"/>
            </a:endParaRPr>
          </a:p>
        </p:txBody>
      </p:sp>
      <p:sp>
        <p:nvSpPr>
          <p:cNvPr id="2" name="矩形 1"/>
          <p:cNvSpPr>
            <a:spLocks noRot="1" noChangeAspect="1" noMove="1" noResize="1" noEditPoints="1" noAdjustHandles="1" noChangeArrowheads="1" noChangeShapeType="1" noTextEdit="1"/>
          </p:cNvSpPr>
          <p:nvPr/>
        </p:nvSpPr>
        <p:spPr>
          <a:xfrm>
            <a:off x="6834956" y="3747596"/>
            <a:ext cx="1481461" cy="659796"/>
          </a:xfrm>
          <a:prstGeom prst="rect">
            <a:avLst/>
          </a:prstGeom>
          <a:blipFill rotWithShape="0">
            <a:blip r:embed="rId7"/>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20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barn(outHorizontal)">
                                      <p:cBhvr>
                                        <p:cTn id="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45059" name="Text Box 2"/>
          <p:cNvSpPr txBox="1"/>
          <p:nvPr/>
        </p:nvSpPr>
        <p:spPr>
          <a:xfrm>
            <a:off x="827088" y="1052513"/>
            <a:ext cx="31988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4. </a:t>
            </a:r>
            <a:r>
              <a:rPr lang="zh-CN" altLang="en-US" sz="2800" b="1" dirty="0">
                <a:solidFill>
                  <a:srgbClr val="000099"/>
                </a:solidFill>
                <a:ea typeface="楷体_GB2312" pitchFamily="49" charset="-122"/>
              </a:rPr>
              <a:t>一般复指数信号</a:t>
            </a:r>
            <a:r>
              <a:rPr lang="en-US" altLang="zh-CN"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p:txBody>
      </p:sp>
      <p:grpSp>
        <p:nvGrpSpPr>
          <p:cNvPr id="45060" name="Group 3"/>
          <p:cNvGrpSpPr/>
          <p:nvPr/>
        </p:nvGrpSpPr>
        <p:grpSpPr>
          <a:xfrm>
            <a:off x="1614488" y="1652588"/>
            <a:ext cx="4979987" cy="619125"/>
            <a:chOff x="1017" y="1137"/>
            <a:chExt cx="3137" cy="390"/>
          </a:xfrm>
        </p:grpSpPr>
        <p:graphicFrame>
          <p:nvGraphicFramePr>
            <p:cNvPr id="45067" name="Object 4"/>
            <p:cNvGraphicFramePr>
              <a:graphicFrameLocks noChangeAspect="1"/>
            </p:cNvGraphicFramePr>
            <p:nvPr/>
          </p:nvGraphicFramePr>
          <p:xfrm>
            <a:off x="1017" y="1137"/>
            <a:ext cx="1169" cy="390"/>
          </p:xfrm>
          <a:graphic>
            <a:graphicData uri="http://schemas.openxmlformats.org/presentationml/2006/ole">
              <mc:AlternateContent xmlns:mc="http://schemas.openxmlformats.org/markup-compatibility/2006">
                <mc:Choice xmlns:v="urn:schemas-microsoft-com:vml" Requires="v">
                  <p:oleObj spid="_x0000_s3228" name="" r:id="rId1" imgW="685800" imgH="228600" progId="Equation.DSMT4">
                    <p:embed/>
                  </p:oleObj>
                </mc:Choice>
                <mc:Fallback>
                  <p:oleObj name="" r:id="rId1" imgW="685800" imgH="228600" progId="Equation.DSMT4">
                    <p:embed/>
                    <p:pic>
                      <p:nvPicPr>
                        <p:cNvPr id="0" name="图片 3227"/>
                        <p:cNvPicPr/>
                        <p:nvPr/>
                      </p:nvPicPr>
                      <p:blipFill>
                        <a:blip r:embed="rId2"/>
                        <a:stretch>
                          <a:fillRect/>
                        </a:stretch>
                      </p:blipFill>
                      <p:spPr>
                        <a:xfrm>
                          <a:off x="1017" y="1137"/>
                          <a:ext cx="1169" cy="390"/>
                        </a:xfrm>
                        <a:prstGeom prst="rect">
                          <a:avLst/>
                        </a:prstGeom>
                        <a:noFill/>
                        <a:ln w="38100">
                          <a:noFill/>
                          <a:miter/>
                        </a:ln>
                      </p:spPr>
                    </p:pic>
                  </p:oleObj>
                </mc:Fallback>
              </mc:AlternateContent>
            </a:graphicData>
          </a:graphic>
        </p:graphicFrame>
        <p:sp>
          <p:nvSpPr>
            <p:cNvPr id="45068" name="Rectangle 5"/>
            <p:cNvSpPr/>
            <p:nvPr/>
          </p:nvSpPr>
          <p:spPr>
            <a:xfrm>
              <a:off x="2378" y="1182"/>
              <a:ext cx="177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其中 </a:t>
              </a:r>
              <a:r>
                <a:rPr lang="en-US" altLang="zh-CN" sz="2800" b="1" dirty="0">
                  <a:solidFill>
                    <a:srgbClr val="000099"/>
                  </a:solidFill>
                  <a:ea typeface="楷体_GB2312" pitchFamily="49" charset="-122"/>
                </a:rPr>
                <a:t>C, a </a:t>
              </a:r>
              <a:r>
                <a:rPr lang="zh-CN" altLang="en-US" sz="2800" b="1" dirty="0">
                  <a:solidFill>
                    <a:srgbClr val="000099"/>
                  </a:solidFill>
                  <a:ea typeface="楷体_GB2312" pitchFamily="49" charset="-122"/>
                </a:rPr>
                <a:t>为复数</a:t>
              </a:r>
              <a:endParaRPr lang="zh-CN" altLang="en-US" sz="2800" b="1" dirty="0">
                <a:solidFill>
                  <a:srgbClr val="000099"/>
                </a:solidFill>
                <a:ea typeface="楷体_GB2312" pitchFamily="49" charset="-122"/>
              </a:endParaRPr>
            </a:p>
          </p:txBody>
        </p:sp>
      </p:grpSp>
      <p:grpSp>
        <p:nvGrpSpPr>
          <p:cNvPr id="45061" name="Group 6"/>
          <p:cNvGrpSpPr/>
          <p:nvPr/>
        </p:nvGrpSpPr>
        <p:grpSpPr>
          <a:xfrm>
            <a:off x="1028700" y="2611438"/>
            <a:ext cx="5086350" cy="623887"/>
            <a:chOff x="583" y="1545"/>
            <a:chExt cx="3204" cy="393"/>
          </a:xfrm>
        </p:grpSpPr>
        <p:sp>
          <p:nvSpPr>
            <p:cNvPr id="45064" name="Text Box 7"/>
            <p:cNvSpPr txBox="1"/>
            <p:nvPr/>
          </p:nvSpPr>
          <p:spPr>
            <a:xfrm>
              <a:off x="583" y="1569"/>
              <a:ext cx="320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令                                         则                </a:t>
              </a:r>
              <a:endParaRPr lang="zh-CN" altLang="en-US" sz="2800" b="1" dirty="0">
                <a:solidFill>
                  <a:srgbClr val="000099"/>
                </a:solidFill>
                <a:ea typeface="楷体_GB2312" pitchFamily="49" charset="-122"/>
              </a:endParaRPr>
            </a:p>
          </p:txBody>
        </p:sp>
        <p:graphicFrame>
          <p:nvGraphicFramePr>
            <p:cNvPr id="45065" name="Object 8"/>
            <p:cNvGraphicFramePr>
              <a:graphicFrameLocks noChangeAspect="1"/>
            </p:cNvGraphicFramePr>
            <p:nvPr/>
          </p:nvGraphicFramePr>
          <p:xfrm>
            <a:off x="873" y="1579"/>
            <a:ext cx="903" cy="356"/>
          </p:xfrm>
          <a:graphic>
            <a:graphicData uri="http://schemas.openxmlformats.org/presentationml/2006/ole">
              <mc:AlternateContent xmlns:mc="http://schemas.openxmlformats.org/markup-compatibility/2006">
                <mc:Choice xmlns:v="urn:schemas-microsoft-com:vml" Requires="v">
                  <p:oleObj spid="_x0000_s3225" name="" r:id="rId3" imgW="647700" imgH="254000" progId="Equation.DSMT4">
                    <p:embed/>
                  </p:oleObj>
                </mc:Choice>
                <mc:Fallback>
                  <p:oleObj name="" r:id="rId3" imgW="647700" imgH="254000" progId="Equation.DSMT4">
                    <p:embed/>
                    <p:pic>
                      <p:nvPicPr>
                        <p:cNvPr id="0" name="图片 3224"/>
                        <p:cNvPicPr/>
                        <p:nvPr/>
                      </p:nvPicPr>
                      <p:blipFill>
                        <a:blip r:embed="rId4"/>
                        <a:stretch>
                          <a:fillRect/>
                        </a:stretch>
                      </p:blipFill>
                      <p:spPr>
                        <a:xfrm>
                          <a:off x="873" y="1579"/>
                          <a:ext cx="903" cy="356"/>
                        </a:xfrm>
                        <a:prstGeom prst="rect">
                          <a:avLst/>
                        </a:prstGeom>
                        <a:noFill/>
                        <a:ln w="38100">
                          <a:noFill/>
                          <a:miter/>
                        </a:ln>
                      </p:spPr>
                    </p:pic>
                  </p:oleObj>
                </mc:Fallback>
              </mc:AlternateContent>
            </a:graphicData>
          </a:graphic>
        </p:graphicFrame>
        <p:graphicFrame>
          <p:nvGraphicFramePr>
            <p:cNvPr id="45066" name="Object 9"/>
            <p:cNvGraphicFramePr>
              <a:graphicFrameLocks noChangeAspect="1"/>
            </p:cNvGraphicFramePr>
            <p:nvPr/>
          </p:nvGraphicFramePr>
          <p:xfrm>
            <a:off x="2146" y="1545"/>
            <a:ext cx="1217" cy="393"/>
          </p:xfrm>
          <a:graphic>
            <a:graphicData uri="http://schemas.openxmlformats.org/presentationml/2006/ole">
              <mc:AlternateContent xmlns:mc="http://schemas.openxmlformats.org/markup-compatibility/2006">
                <mc:Choice xmlns:v="urn:schemas-microsoft-com:vml" Requires="v">
                  <p:oleObj spid="_x0000_s3234" name="" r:id="rId5" imgW="711200" imgH="228600" progId="Equation.DSMT4">
                    <p:embed/>
                  </p:oleObj>
                </mc:Choice>
                <mc:Fallback>
                  <p:oleObj name="" r:id="rId5" imgW="711200" imgH="228600" progId="Equation.DSMT4">
                    <p:embed/>
                    <p:pic>
                      <p:nvPicPr>
                        <p:cNvPr id="0" name="图片 3233"/>
                        <p:cNvPicPr/>
                        <p:nvPr/>
                      </p:nvPicPr>
                      <p:blipFill>
                        <a:blip r:embed="rId6"/>
                        <a:stretch>
                          <a:fillRect/>
                        </a:stretch>
                      </p:blipFill>
                      <p:spPr>
                        <a:xfrm>
                          <a:off x="2146" y="1545"/>
                          <a:ext cx="1217" cy="393"/>
                        </a:xfrm>
                        <a:prstGeom prst="rect">
                          <a:avLst/>
                        </a:prstGeom>
                        <a:noFill/>
                        <a:ln w="38100">
                          <a:noFill/>
                          <a:miter/>
                        </a:ln>
                      </p:spPr>
                    </p:pic>
                  </p:oleObj>
                </mc:Fallback>
              </mc:AlternateContent>
            </a:graphicData>
          </a:graphic>
        </p:graphicFrame>
      </p:grpSp>
      <p:graphicFrame>
        <p:nvGraphicFramePr>
          <p:cNvPr id="45062" name="Object 10"/>
          <p:cNvGraphicFramePr>
            <a:graphicFrameLocks noChangeAspect="1"/>
          </p:cNvGraphicFramePr>
          <p:nvPr/>
        </p:nvGraphicFramePr>
        <p:xfrm>
          <a:off x="1146175" y="3371850"/>
          <a:ext cx="5759450" cy="704850"/>
        </p:xfrm>
        <a:graphic>
          <a:graphicData uri="http://schemas.openxmlformats.org/presentationml/2006/ole">
            <mc:AlternateContent xmlns:mc="http://schemas.openxmlformats.org/markup-compatibility/2006">
              <mc:Choice xmlns:v="urn:schemas-microsoft-com:vml" Requires="v">
                <p:oleObj spid="_x0000_s3233" name="" r:id="rId7" imgW="2070100" imgH="254000" progId="Equation.DSMT4">
                  <p:embed/>
                </p:oleObj>
              </mc:Choice>
              <mc:Fallback>
                <p:oleObj name="" r:id="rId7" imgW="2070100" imgH="254000" progId="Equation.DSMT4">
                  <p:embed/>
                  <p:pic>
                    <p:nvPicPr>
                      <p:cNvPr id="0" name="图片 3232"/>
                      <p:cNvPicPr/>
                      <p:nvPr/>
                    </p:nvPicPr>
                    <p:blipFill>
                      <a:blip r:embed="rId8"/>
                      <a:stretch>
                        <a:fillRect/>
                      </a:stretch>
                    </p:blipFill>
                    <p:spPr>
                      <a:xfrm>
                        <a:off x="1146175" y="3371850"/>
                        <a:ext cx="5759450" cy="704850"/>
                      </a:xfrm>
                      <a:prstGeom prst="rect">
                        <a:avLst/>
                      </a:prstGeom>
                      <a:noFill/>
                      <a:ln w="38100">
                        <a:noFill/>
                        <a:miter/>
                      </a:ln>
                    </p:spPr>
                  </p:pic>
                </p:oleObj>
              </mc:Fallback>
            </mc:AlternateContent>
          </a:graphicData>
        </a:graphic>
      </p:graphicFrame>
      <p:sp>
        <p:nvSpPr>
          <p:cNvPr id="45063" name="Rectangle 11"/>
          <p:cNvSpPr/>
          <p:nvPr/>
        </p:nvSpPr>
        <p:spPr>
          <a:xfrm>
            <a:off x="684213" y="4076700"/>
            <a:ext cx="8150225" cy="19304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该信号</a:t>
            </a:r>
            <a:r>
              <a:rPr lang="en-US" altLang="zh-CN" sz="2800" b="1" dirty="0">
                <a:solidFill>
                  <a:srgbClr val="000099"/>
                </a:solidFill>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振幅</a:t>
            </a:r>
            <a:r>
              <a:rPr lang="zh-CN" altLang="en-US" sz="2800" b="1" dirty="0">
                <a:solidFill>
                  <a:srgbClr val="000099"/>
                </a:solidFill>
                <a:latin typeface="楷体_GB2312" pitchFamily="49" charset="-122"/>
                <a:ea typeface="楷体_GB2312" pitchFamily="49" charset="-122"/>
              </a:rPr>
              <a:t>按实指数信号规律变化的。它的</a:t>
            </a:r>
            <a:r>
              <a:rPr lang="zh-CN" altLang="en-US" sz="2800" b="1" dirty="0">
                <a:solidFill>
                  <a:srgbClr val="FF3300"/>
                </a:solidFill>
                <a:latin typeface="楷体_GB2312" pitchFamily="49" charset="-122"/>
                <a:ea typeface="楷体_GB2312" pitchFamily="49" charset="-122"/>
              </a:rPr>
              <a:t>实部</a:t>
            </a:r>
            <a:r>
              <a:rPr lang="zh-CN" altLang="en-US" sz="2800" b="1" dirty="0">
                <a:solidFill>
                  <a:srgbClr val="000099"/>
                </a:solidFill>
                <a:latin typeface="楷体_GB2312" pitchFamily="49" charset="-122"/>
                <a:ea typeface="楷体_GB2312" pitchFamily="49" charset="-122"/>
              </a:rPr>
              <a:t>与</a:t>
            </a:r>
            <a:r>
              <a:rPr lang="zh-CN" altLang="en-US" sz="2800" b="1" dirty="0">
                <a:solidFill>
                  <a:srgbClr val="FF3300"/>
                </a:solidFill>
                <a:latin typeface="楷体_GB2312" pitchFamily="49" charset="-122"/>
                <a:ea typeface="楷体_GB2312" pitchFamily="49" charset="-122"/>
              </a:rPr>
              <a:t>虚部</a:t>
            </a:r>
            <a:r>
              <a:rPr lang="zh-CN" altLang="en-US" sz="2800" b="1" dirty="0">
                <a:solidFill>
                  <a:srgbClr val="000099"/>
                </a:solidFill>
                <a:latin typeface="楷体_GB2312" pitchFamily="49" charset="-122"/>
                <a:ea typeface="楷体_GB2312" pitchFamily="49" charset="-122"/>
              </a:rPr>
              <a:t>都是振幅呈实指数规律变化的</a:t>
            </a:r>
            <a:r>
              <a:rPr lang="zh-CN" altLang="en-US" sz="2800" b="1" dirty="0">
                <a:solidFill>
                  <a:srgbClr val="C00000"/>
                </a:solidFill>
                <a:latin typeface="黑体" panose="02010609060101010101" pitchFamily="49" charset="-122"/>
                <a:ea typeface="黑体" panose="02010609060101010101" pitchFamily="49" charset="-122"/>
              </a:rPr>
              <a:t>正弦振荡</a:t>
            </a:r>
            <a:r>
              <a:rPr lang="zh-CN" altLang="en-US" sz="2800" b="1" dirty="0">
                <a:solidFill>
                  <a:srgbClr val="000099"/>
                </a:solidFill>
                <a:latin typeface="楷体_GB2312" pitchFamily="49" charset="-122"/>
                <a:ea typeface="楷体_GB2312" pitchFamily="49" charset="-122"/>
              </a:rPr>
              <a:t>。</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pSp>
        <p:nvGrpSpPr>
          <p:cNvPr id="46083" name="Group 2"/>
          <p:cNvGrpSpPr/>
          <p:nvPr/>
        </p:nvGrpSpPr>
        <p:grpSpPr>
          <a:xfrm>
            <a:off x="468313" y="325438"/>
            <a:ext cx="8912225" cy="1655762"/>
            <a:chOff x="658" y="482"/>
            <a:chExt cx="5614" cy="1043"/>
          </a:xfrm>
        </p:grpSpPr>
        <p:sp>
          <p:nvSpPr>
            <p:cNvPr id="46089" name="Text Box 3"/>
            <p:cNvSpPr txBox="1"/>
            <p:nvPr/>
          </p:nvSpPr>
          <p:spPr>
            <a:xfrm>
              <a:off x="658" y="517"/>
              <a:ext cx="5614" cy="100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70000"/>
                </a:lnSpc>
                <a:spcBef>
                  <a:spcPct val="0"/>
                </a:spcBef>
                <a:buNone/>
              </a:pPr>
              <a:r>
                <a:rPr lang="zh-CN" altLang="en-US" sz="2800" b="1" dirty="0">
                  <a:solidFill>
                    <a:srgbClr val="000099"/>
                  </a:solidFill>
                  <a:ea typeface="楷体_GB2312" pitchFamily="49" charset="-122"/>
                </a:rPr>
                <a:t>当            时，实部、虚部是指数增长的正</a:t>
              </a:r>
              <a:r>
                <a:rPr lang="en-US" altLang="zh-CN" sz="2800" b="1" dirty="0">
                  <a:solidFill>
                    <a:srgbClr val="000099"/>
                  </a:solidFill>
                  <a:ea typeface="楷体_GB2312" pitchFamily="49" charset="-122"/>
                </a:rPr>
                <a:t>/</a:t>
              </a:r>
              <a:r>
                <a:rPr lang="zh-CN" altLang="en-US" sz="2800" b="1" dirty="0">
                  <a:solidFill>
                    <a:srgbClr val="000099"/>
                  </a:solidFill>
                  <a:ea typeface="楷体_GB2312" pitchFamily="49" charset="-122"/>
                </a:rPr>
                <a:t>余弦振荡。</a:t>
              </a:r>
              <a:endParaRPr lang="zh-CN" altLang="en-US" sz="2800" b="1" dirty="0">
                <a:solidFill>
                  <a:srgbClr val="000099"/>
                </a:solidFill>
                <a:ea typeface="楷体_GB2312" pitchFamily="49" charset="-122"/>
              </a:endParaRPr>
            </a:p>
            <a:p>
              <a:pPr marL="0" lvl="0" indent="0">
                <a:lnSpc>
                  <a:spcPct val="70000"/>
                </a:lnSpc>
                <a:spcBef>
                  <a:spcPct val="0"/>
                </a:spcBef>
                <a:buNone/>
              </a:pPr>
              <a:endParaRPr lang="zh-CN" altLang="en-US" sz="2800" b="1" dirty="0">
                <a:solidFill>
                  <a:srgbClr val="000099"/>
                </a:solidFill>
                <a:ea typeface="楷体_GB2312" pitchFamily="49" charset="-122"/>
              </a:endParaRPr>
            </a:p>
            <a:p>
              <a:pPr marL="0" lvl="0" indent="0">
                <a:lnSpc>
                  <a:spcPct val="70000"/>
                </a:lnSpc>
                <a:spcBef>
                  <a:spcPct val="0"/>
                </a:spcBef>
                <a:buNone/>
              </a:pPr>
              <a:r>
                <a:rPr lang="zh-CN" altLang="en-US" sz="2800" b="1" dirty="0">
                  <a:solidFill>
                    <a:srgbClr val="000099"/>
                  </a:solidFill>
                  <a:ea typeface="楷体_GB2312" pitchFamily="49" charset="-122"/>
                </a:rPr>
                <a:t>               时，是指数衰减的正</a:t>
              </a:r>
              <a:r>
                <a:rPr lang="en-US" altLang="zh-CN" sz="2800" b="1" dirty="0">
                  <a:solidFill>
                    <a:srgbClr val="000099"/>
                  </a:solidFill>
                  <a:ea typeface="楷体_GB2312" pitchFamily="49" charset="-122"/>
                </a:rPr>
                <a:t>/</a:t>
              </a:r>
              <a:r>
                <a:rPr lang="zh-CN" altLang="en-US" sz="2800" b="1" dirty="0">
                  <a:solidFill>
                    <a:srgbClr val="000099"/>
                  </a:solidFill>
                  <a:ea typeface="楷体_GB2312" pitchFamily="49" charset="-122"/>
                </a:rPr>
                <a:t>余弦振荡。</a:t>
              </a:r>
              <a:endParaRPr lang="zh-CN" altLang="en-US" sz="2800" b="1" dirty="0">
                <a:solidFill>
                  <a:srgbClr val="000099"/>
                </a:solidFill>
                <a:ea typeface="楷体_GB2312" pitchFamily="49" charset="-122"/>
              </a:endParaRPr>
            </a:p>
            <a:p>
              <a:pPr marL="0" lvl="0" indent="0">
                <a:lnSpc>
                  <a:spcPct val="70000"/>
                </a:lnSpc>
                <a:spcBef>
                  <a:spcPct val="0"/>
                </a:spcBef>
                <a:buNone/>
              </a:pPr>
              <a:endParaRPr lang="zh-CN" altLang="en-US" sz="2800" b="1" dirty="0">
                <a:solidFill>
                  <a:srgbClr val="000099"/>
                </a:solidFill>
                <a:ea typeface="楷体_GB2312" pitchFamily="49" charset="-122"/>
              </a:endParaRPr>
            </a:p>
            <a:p>
              <a:pPr marL="0" lvl="0" indent="0">
                <a:lnSpc>
                  <a:spcPct val="70000"/>
                </a:lnSpc>
                <a:spcBef>
                  <a:spcPct val="0"/>
                </a:spcBef>
                <a:buNone/>
              </a:pPr>
              <a:r>
                <a:rPr lang="zh-CN" altLang="en-US" sz="2800" b="1" dirty="0">
                  <a:solidFill>
                    <a:srgbClr val="000099"/>
                  </a:solidFill>
                  <a:ea typeface="楷体_GB2312" pitchFamily="49" charset="-122"/>
                </a:rPr>
                <a:t>               时，是等幅的正</a:t>
              </a:r>
              <a:r>
                <a:rPr lang="en-US" altLang="zh-CN" sz="2800" b="1" dirty="0">
                  <a:solidFill>
                    <a:srgbClr val="000099"/>
                  </a:solidFill>
                  <a:ea typeface="楷体_GB2312" pitchFamily="49" charset="-122"/>
                </a:rPr>
                <a:t>/</a:t>
              </a:r>
              <a:r>
                <a:rPr lang="zh-CN" altLang="en-US" sz="2800" b="1" dirty="0">
                  <a:solidFill>
                    <a:srgbClr val="000099"/>
                  </a:solidFill>
                  <a:ea typeface="楷体_GB2312" pitchFamily="49" charset="-122"/>
                </a:rPr>
                <a:t>余弦振荡。</a:t>
              </a:r>
              <a:endParaRPr lang="zh-CN" altLang="en-US" sz="2800" b="1" dirty="0">
                <a:solidFill>
                  <a:srgbClr val="000099"/>
                </a:solidFill>
                <a:ea typeface="楷体_GB2312" pitchFamily="49" charset="-122"/>
              </a:endParaRPr>
            </a:p>
          </p:txBody>
        </p:sp>
        <p:graphicFrame>
          <p:nvGraphicFramePr>
            <p:cNvPr id="46090" name="Object 4"/>
            <p:cNvGraphicFramePr>
              <a:graphicFrameLocks noChangeAspect="1"/>
            </p:cNvGraphicFramePr>
            <p:nvPr/>
          </p:nvGraphicFramePr>
          <p:xfrm>
            <a:off x="1020" y="482"/>
            <a:ext cx="545" cy="283"/>
          </p:xfrm>
          <a:graphic>
            <a:graphicData uri="http://schemas.openxmlformats.org/presentationml/2006/ole">
              <mc:AlternateContent xmlns:mc="http://schemas.openxmlformats.org/markup-compatibility/2006">
                <mc:Choice xmlns:v="urn:schemas-microsoft-com:vml" Requires="v">
                  <p:oleObj spid="_x0000_s3230" name="" r:id="rId1" imgW="342900" imgH="177800" progId="Equation.DSMT4">
                    <p:embed/>
                  </p:oleObj>
                </mc:Choice>
                <mc:Fallback>
                  <p:oleObj name="" r:id="rId1" imgW="342900" imgH="177800" progId="Equation.DSMT4">
                    <p:embed/>
                    <p:pic>
                      <p:nvPicPr>
                        <p:cNvPr id="0" name="图片 3229"/>
                        <p:cNvPicPr/>
                        <p:nvPr/>
                      </p:nvPicPr>
                      <p:blipFill>
                        <a:blip r:embed="rId2"/>
                        <a:stretch>
                          <a:fillRect/>
                        </a:stretch>
                      </p:blipFill>
                      <p:spPr>
                        <a:xfrm>
                          <a:off x="1020" y="482"/>
                          <a:ext cx="545" cy="283"/>
                        </a:xfrm>
                        <a:prstGeom prst="rect">
                          <a:avLst/>
                        </a:prstGeom>
                        <a:noFill/>
                        <a:ln w="38100">
                          <a:noFill/>
                          <a:miter/>
                        </a:ln>
                      </p:spPr>
                    </p:pic>
                  </p:oleObj>
                </mc:Fallback>
              </mc:AlternateContent>
            </a:graphicData>
          </a:graphic>
        </p:graphicFrame>
        <p:graphicFrame>
          <p:nvGraphicFramePr>
            <p:cNvPr id="46091" name="Object 5"/>
            <p:cNvGraphicFramePr>
              <a:graphicFrameLocks noChangeAspect="1"/>
            </p:cNvGraphicFramePr>
            <p:nvPr/>
          </p:nvGraphicFramePr>
          <p:xfrm>
            <a:off x="983" y="837"/>
            <a:ext cx="562" cy="291"/>
          </p:xfrm>
          <a:graphic>
            <a:graphicData uri="http://schemas.openxmlformats.org/presentationml/2006/ole">
              <mc:AlternateContent xmlns:mc="http://schemas.openxmlformats.org/markup-compatibility/2006">
                <mc:Choice xmlns:v="urn:schemas-microsoft-com:vml" Requires="v">
                  <p:oleObj spid="_x0000_s3238" name="" r:id="rId3" imgW="342900" imgH="177800" progId="Equation.DSMT4">
                    <p:embed/>
                  </p:oleObj>
                </mc:Choice>
                <mc:Fallback>
                  <p:oleObj name="" r:id="rId3" imgW="342900" imgH="177800" progId="Equation.DSMT4">
                    <p:embed/>
                    <p:pic>
                      <p:nvPicPr>
                        <p:cNvPr id="0" name="图片 3237"/>
                        <p:cNvPicPr/>
                        <p:nvPr/>
                      </p:nvPicPr>
                      <p:blipFill>
                        <a:blip r:embed="rId4"/>
                        <a:stretch>
                          <a:fillRect/>
                        </a:stretch>
                      </p:blipFill>
                      <p:spPr>
                        <a:xfrm>
                          <a:off x="983" y="837"/>
                          <a:ext cx="562" cy="291"/>
                        </a:xfrm>
                        <a:prstGeom prst="rect">
                          <a:avLst/>
                        </a:prstGeom>
                        <a:noFill/>
                        <a:ln w="38100">
                          <a:noFill/>
                          <a:miter/>
                        </a:ln>
                      </p:spPr>
                    </p:pic>
                  </p:oleObj>
                </mc:Fallback>
              </mc:AlternateContent>
            </a:graphicData>
          </a:graphic>
        </p:graphicFrame>
        <p:graphicFrame>
          <p:nvGraphicFramePr>
            <p:cNvPr id="46092" name="Object 6"/>
            <p:cNvGraphicFramePr>
              <a:graphicFrameLocks noChangeAspect="1"/>
            </p:cNvGraphicFramePr>
            <p:nvPr/>
          </p:nvGraphicFramePr>
          <p:xfrm>
            <a:off x="975" y="1221"/>
            <a:ext cx="562" cy="291"/>
          </p:xfrm>
          <a:graphic>
            <a:graphicData uri="http://schemas.openxmlformats.org/presentationml/2006/ole">
              <mc:AlternateContent xmlns:mc="http://schemas.openxmlformats.org/markup-compatibility/2006">
                <mc:Choice xmlns:v="urn:schemas-microsoft-com:vml" Requires="v">
                  <p:oleObj spid="_x0000_s3239" name="" r:id="rId5" imgW="342900" imgH="177800" progId="Equation.DSMT4">
                    <p:embed/>
                  </p:oleObj>
                </mc:Choice>
                <mc:Fallback>
                  <p:oleObj name="" r:id="rId5" imgW="342900" imgH="177800" progId="Equation.DSMT4">
                    <p:embed/>
                    <p:pic>
                      <p:nvPicPr>
                        <p:cNvPr id="0" name="图片 3238"/>
                        <p:cNvPicPr/>
                        <p:nvPr/>
                      </p:nvPicPr>
                      <p:blipFill>
                        <a:blip r:embed="rId6"/>
                        <a:stretch>
                          <a:fillRect/>
                        </a:stretch>
                      </p:blipFill>
                      <p:spPr>
                        <a:xfrm>
                          <a:off x="975" y="1221"/>
                          <a:ext cx="562" cy="291"/>
                        </a:xfrm>
                        <a:prstGeom prst="rect">
                          <a:avLst/>
                        </a:prstGeom>
                        <a:noFill/>
                        <a:ln w="38100">
                          <a:noFill/>
                          <a:miter/>
                        </a:ln>
                      </p:spPr>
                    </p:pic>
                  </p:oleObj>
                </mc:Fallback>
              </mc:AlternateContent>
            </a:graphicData>
          </a:graphic>
        </p:graphicFrame>
      </p:grpSp>
      <p:pic>
        <p:nvPicPr>
          <p:cNvPr id="46084" name="Picture 8"/>
          <p:cNvPicPr>
            <a:picLocks noChangeAspect="1"/>
          </p:cNvPicPr>
          <p:nvPr/>
        </p:nvPicPr>
        <p:blipFill>
          <a:blip r:embed="rId7"/>
          <a:stretch>
            <a:fillRect/>
          </a:stretch>
        </p:blipFill>
        <p:spPr>
          <a:xfrm>
            <a:off x="755650" y="3040063"/>
            <a:ext cx="3616325" cy="2030412"/>
          </a:xfrm>
          <a:prstGeom prst="rect">
            <a:avLst/>
          </a:prstGeom>
          <a:noFill/>
          <a:ln w="9525">
            <a:noFill/>
          </a:ln>
        </p:spPr>
      </p:pic>
      <p:pic>
        <p:nvPicPr>
          <p:cNvPr id="46085" name="Picture 9"/>
          <p:cNvPicPr>
            <a:picLocks noChangeAspect="1"/>
          </p:cNvPicPr>
          <p:nvPr/>
        </p:nvPicPr>
        <p:blipFill>
          <a:blip r:embed="rId8"/>
          <a:stretch>
            <a:fillRect/>
          </a:stretch>
        </p:blipFill>
        <p:spPr>
          <a:xfrm>
            <a:off x="5260975" y="2895600"/>
            <a:ext cx="3724275" cy="2276475"/>
          </a:xfrm>
          <a:prstGeom prst="rect">
            <a:avLst/>
          </a:prstGeom>
          <a:noFill/>
          <a:ln w="9525">
            <a:noFill/>
          </a:ln>
        </p:spPr>
      </p:pic>
      <p:pic>
        <p:nvPicPr>
          <p:cNvPr id="46086" name="Picture 10"/>
          <p:cNvPicPr>
            <a:picLocks noChangeAspect="1"/>
          </p:cNvPicPr>
          <p:nvPr/>
        </p:nvPicPr>
        <p:blipFill>
          <a:blip r:embed="rId9"/>
          <a:stretch>
            <a:fillRect/>
          </a:stretch>
        </p:blipFill>
        <p:spPr>
          <a:xfrm>
            <a:off x="2941638" y="5210175"/>
            <a:ext cx="3405187" cy="1422400"/>
          </a:xfrm>
          <a:prstGeom prst="rect">
            <a:avLst/>
          </a:prstGeom>
          <a:noFill/>
          <a:ln w="9525">
            <a:noFill/>
          </a:ln>
        </p:spPr>
      </p:pic>
      <p:sp>
        <p:nvSpPr>
          <p:cNvPr id="46087" name="矩形 1"/>
          <p:cNvSpPr/>
          <p:nvPr/>
        </p:nvSpPr>
        <p:spPr>
          <a:xfrm>
            <a:off x="179388" y="2324100"/>
            <a:ext cx="3776662"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a:spcBef>
                <a:spcPct val="0"/>
              </a:spcBef>
            </a:pPr>
            <a:r>
              <a:rPr lang="zh-CN" altLang="en-US" sz="2800" b="1" dirty="0">
                <a:latin typeface="楷体_GB2312" pitchFamily="49" charset="-122"/>
                <a:ea typeface="楷体_GB2312" pitchFamily="49" charset="-122"/>
              </a:rPr>
              <a:t>实部（或虚部）信号</a:t>
            </a:r>
            <a:endParaRPr lang="zh-CN" altLang="en-US" sz="2800" dirty="0"/>
          </a:p>
        </p:txBody>
      </p:sp>
      <p:sp>
        <p:nvSpPr>
          <p:cNvPr id="2" name="矩形 1"/>
          <p:cNvSpPr>
            <a:spLocks noRot="1" noChangeAspect="1" noMove="1" noResize="1" noEditPoints="1" noAdjustHandles="1" noChangeArrowheads="1" noChangeShapeType="1" noTextEdit="1"/>
          </p:cNvSpPr>
          <p:nvPr/>
        </p:nvSpPr>
        <p:spPr>
          <a:xfrm>
            <a:off x="3864085" y="2323603"/>
            <a:ext cx="2856808" cy="461665"/>
          </a:xfrm>
          <a:prstGeom prst="rect">
            <a:avLst/>
          </a:prstGeom>
          <a:blipFill rotWithShape="0">
            <a:blip r:embed="rId10"/>
            <a:stretch>
              <a:fillRect t="-127632" r="-23454" b="-197368"/>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pSp>
        <p:nvGrpSpPr>
          <p:cNvPr id="46083" name="Group 2"/>
          <p:cNvGrpSpPr/>
          <p:nvPr/>
        </p:nvGrpSpPr>
        <p:grpSpPr>
          <a:xfrm>
            <a:off x="1571625" y="3367088"/>
            <a:ext cx="6746875" cy="3122612"/>
            <a:chOff x="990" y="2121"/>
            <a:chExt cx="4250" cy="1967"/>
          </a:xfrm>
        </p:grpSpPr>
        <p:graphicFrame>
          <p:nvGraphicFramePr>
            <p:cNvPr id="47114" name="Object 3"/>
            <p:cNvGraphicFramePr>
              <a:graphicFrameLocks noChangeAspect="1"/>
            </p:cNvGraphicFramePr>
            <p:nvPr/>
          </p:nvGraphicFramePr>
          <p:xfrm>
            <a:off x="990" y="2121"/>
            <a:ext cx="1134" cy="358"/>
          </p:xfrm>
          <a:graphic>
            <a:graphicData uri="http://schemas.openxmlformats.org/presentationml/2006/ole">
              <mc:AlternateContent xmlns:mc="http://schemas.openxmlformats.org/markup-compatibility/2006">
                <mc:Choice xmlns:v="urn:schemas-microsoft-com:vml" Requires="v">
                  <p:oleObj spid="_x0000_s3231" name="" r:id="rId1" imgW="723900" imgH="228600" progId="Equation.DSMT4">
                    <p:embed/>
                  </p:oleObj>
                </mc:Choice>
                <mc:Fallback>
                  <p:oleObj name="" r:id="rId1" imgW="723900" imgH="228600" progId="Equation.DSMT4">
                    <p:embed/>
                    <p:pic>
                      <p:nvPicPr>
                        <p:cNvPr id="0" name="图片 3230"/>
                        <p:cNvPicPr/>
                        <p:nvPr/>
                      </p:nvPicPr>
                      <p:blipFill>
                        <a:blip r:embed="rId2"/>
                        <a:stretch>
                          <a:fillRect/>
                        </a:stretch>
                      </p:blipFill>
                      <p:spPr>
                        <a:xfrm>
                          <a:off x="990" y="2121"/>
                          <a:ext cx="1134" cy="358"/>
                        </a:xfrm>
                        <a:prstGeom prst="rect">
                          <a:avLst/>
                        </a:prstGeom>
                        <a:noFill/>
                        <a:ln w="38100">
                          <a:noFill/>
                          <a:miter/>
                        </a:ln>
                      </p:spPr>
                    </p:pic>
                  </p:oleObj>
                </mc:Fallback>
              </mc:AlternateContent>
            </a:graphicData>
          </a:graphic>
        </p:graphicFrame>
        <p:sp>
          <p:nvSpPr>
            <p:cNvPr id="47115" name="Text Box 4"/>
            <p:cNvSpPr txBox="1"/>
            <p:nvPr/>
          </p:nvSpPr>
          <p:spPr>
            <a:xfrm>
              <a:off x="2293" y="2147"/>
              <a:ext cx="2947" cy="194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当         时，呈单调指数增长</a:t>
              </a:r>
              <a:endParaRPr lang="zh-CN" altLang="en-US" sz="2800" b="1" dirty="0">
                <a:solidFill>
                  <a:srgbClr val="000099"/>
                </a:solidFill>
                <a:ea typeface="楷体_GB2312" pitchFamily="49" charset="-122"/>
              </a:endParaRPr>
            </a:p>
            <a:p>
              <a:pPr marL="0" lvl="0" indent="0">
                <a:spcBef>
                  <a:spcPct val="0"/>
                </a:spcBef>
                <a:buNone/>
              </a:pPr>
              <a:endParaRPr lang="zh-CN" altLang="en-US" sz="2800" b="1" dirty="0">
                <a:solidFill>
                  <a:srgbClr val="000099"/>
                </a:solidFill>
                <a:ea typeface="楷体_GB2312" pitchFamily="49" charset="-122"/>
              </a:endParaRPr>
            </a:p>
            <a:p>
              <a:pPr marL="0" lvl="0" indent="0">
                <a:spcBef>
                  <a:spcPct val="0"/>
                </a:spcBef>
                <a:buNone/>
              </a:pPr>
              <a:r>
                <a:rPr lang="zh-CN" altLang="en-US" sz="2800" b="1" dirty="0">
                  <a:solidFill>
                    <a:srgbClr val="000099"/>
                  </a:solidFill>
                  <a:ea typeface="楷体_GB2312" pitchFamily="49" charset="-122"/>
                </a:rPr>
                <a:t>             时，呈单调指数衰减</a:t>
              </a:r>
              <a:endParaRPr lang="zh-CN" altLang="en-US" sz="2800" b="1" dirty="0">
                <a:solidFill>
                  <a:srgbClr val="000099"/>
                </a:solidFill>
                <a:ea typeface="楷体_GB2312" pitchFamily="49" charset="-122"/>
              </a:endParaRPr>
            </a:p>
            <a:p>
              <a:pPr marL="0" lvl="0" indent="0">
                <a:spcBef>
                  <a:spcPct val="0"/>
                </a:spcBef>
                <a:buNone/>
              </a:pPr>
              <a:endParaRPr lang="zh-CN" altLang="en-US" sz="2800" b="1" dirty="0">
                <a:solidFill>
                  <a:srgbClr val="000099"/>
                </a:solidFill>
                <a:ea typeface="楷体_GB2312" pitchFamily="49" charset="-122"/>
              </a:endParaRPr>
            </a:p>
            <a:p>
              <a:pPr marL="0" lvl="0" indent="0">
                <a:spcBef>
                  <a:spcPct val="0"/>
                </a:spcBef>
                <a:buNone/>
              </a:pPr>
              <a:r>
                <a:rPr lang="zh-CN" altLang="en-US" sz="2800" b="1" dirty="0">
                  <a:solidFill>
                    <a:srgbClr val="000099"/>
                  </a:solidFill>
                  <a:ea typeface="楷体_GB2312" pitchFamily="49" charset="-122"/>
                </a:rPr>
                <a:t>             时，呈摆动指数衰减</a:t>
              </a:r>
              <a:endParaRPr lang="zh-CN" altLang="en-US" sz="2800" b="1" dirty="0">
                <a:solidFill>
                  <a:srgbClr val="000099"/>
                </a:solidFill>
                <a:ea typeface="楷体_GB2312" pitchFamily="49" charset="-122"/>
              </a:endParaRPr>
            </a:p>
            <a:p>
              <a:pPr marL="0" lvl="0" indent="0">
                <a:spcBef>
                  <a:spcPct val="0"/>
                </a:spcBef>
                <a:buNone/>
              </a:pPr>
              <a:endParaRPr lang="zh-CN" altLang="en-US" sz="2800" b="1" dirty="0">
                <a:solidFill>
                  <a:srgbClr val="000099"/>
                </a:solidFill>
                <a:ea typeface="楷体_GB2312" pitchFamily="49" charset="-122"/>
              </a:endParaRPr>
            </a:p>
            <a:p>
              <a:pPr marL="0" lvl="0" indent="0">
                <a:spcBef>
                  <a:spcPct val="0"/>
                </a:spcBef>
                <a:buNone/>
              </a:pPr>
              <a:r>
                <a:rPr lang="zh-CN" altLang="en-US" sz="2800" b="1" dirty="0">
                  <a:solidFill>
                    <a:srgbClr val="000099"/>
                  </a:solidFill>
                  <a:ea typeface="楷体_GB2312" pitchFamily="49" charset="-122"/>
                </a:rPr>
                <a:t>             时，呈摆动指数增长</a:t>
              </a:r>
              <a:endParaRPr lang="zh-CN" altLang="en-US" sz="2800" b="1" dirty="0">
                <a:solidFill>
                  <a:srgbClr val="000099"/>
                </a:solidFill>
                <a:ea typeface="楷体_GB2312" pitchFamily="49" charset="-122"/>
              </a:endParaRPr>
            </a:p>
          </p:txBody>
        </p:sp>
        <p:graphicFrame>
          <p:nvGraphicFramePr>
            <p:cNvPr id="47116" name="Object 5"/>
            <p:cNvGraphicFramePr>
              <a:graphicFrameLocks noChangeAspect="1"/>
            </p:cNvGraphicFramePr>
            <p:nvPr/>
          </p:nvGraphicFramePr>
          <p:xfrm>
            <a:off x="2578" y="2167"/>
            <a:ext cx="516" cy="268"/>
          </p:xfrm>
          <a:graphic>
            <a:graphicData uri="http://schemas.openxmlformats.org/presentationml/2006/ole">
              <mc:AlternateContent xmlns:mc="http://schemas.openxmlformats.org/markup-compatibility/2006">
                <mc:Choice xmlns:v="urn:schemas-microsoft-com:vml" Requires="v">
                  <p:oleObj spid="_x0000_s3237" name="" r:id="rId3" imgW="342900" imgH="177800" progId="Equation.DSMT4">
                    <p:embed/>
                  </p:oleObj>
                </mc:Choice>
                <mc:Fallback>
                  <p:oleObj name="" r:id="rId3" imgW="342900" imgH="177800" progId="Equation.DSMT4">
                    <p:embed/>
                    <p:pic>
                      <p:nvPicPr>
                        <p:cNvPr id="0" name="图片 3236"/>
                        <p:cNvPicPr/>
                        <p:nvPr/>
                      </p:nvPicPr>
                      <p:blipFill>
                        <a:blip r:embed="rId4"/>
                        <a:stretch>
                          <a:fillRect/>
                        </a:stretch>
                      </p:blipFill>
                      <p:spPr>
                        <a:xfrm>
                          <a:off x="2578" y="2167"/>
                          <a:ext cx="516" cy="268"/>
                        </a:xfrm>
                        <a:prstGeom prst="rect">
                          <a:avLst/>
                        </a:prstGeom>
                        <a:noFill/>
                        <a:ln w="38100">
                          <a:noFill/>
                          <a:miter/>
                        </a:ln>
                      </p:spPr>
                    </p:pic>
                  </p:oleObj>
                </mc:Fallback>
              </mc:AlternateContent>
            </a:graphicData>
          </a:graphic>
        </p:graphicFrame>
        <p:graphicFrame>
          <p:nvGraphicFramePr>
            <p:cNvPr id="47117" name="Object 6"/>
            <p:cNvGraphicFramePr>
              <a:graphicFrameLocks noChangeAspect="1"/>
            </p:cNvGraphicFramePr>
            <p:nvPr/>
          </p:nvGraphicFramePr>
          <p:xfrm>
            <a:off x="2260" y="2711"/>
            <a:ext cx="860" cy="268"/>
          </p:xfrm>
          <a:graphic>
            <a:graphicData uri="http://schemas.openxmlformats.org/presentationml/2006/ole">
              <mc:AlternateContent xmlns:mc="http://schemas.openxmlformats.org/markup-compatibility/2006">
                <mc:Choice xmlns:v="urn:schemas-microsoft-com:vml" Requires="v">
                  <p:oleObj spid="_x0000_s3232" name="" r:id="rId5" imgW="570865" imgH="177800" progId="Equation.DSMT4">
                    <p:embed/>
                  </p:oleObj>
                </mc:Choice>
                <mc:Fallback>
                  <p:oleObj name="" r:id="rId5" imgW="570865" imgH="177800" progId="Equation.DSMT4">
                    <p:embed/>
                    <p:pic>
                      <p:nvPicPr>
                        <p:cNvPr id="0" name="图片 3231"/>
                        <p:cNvPicPr/>
                        <p:nvPr/>
                      </p:nvPicPr>
                      <p:blipFill>
                        <a:blip r:embed="rId6"/>
                        <a:stretch>
                          <a:fillRect/>
                        </a:stretch>
                      </p:blipFill>
                      <p:spPr>
                        <a:xfrm>
                          <a:off x="2260" y="2711"/>
                          <a:ext cx="860" cy="268"/>
                        </a:xfrm>
                        <a:prstGeom prst="rect">
                          <a:avLst/>
                        </a:prstGeom>
                        <a:noFill/>
                        <a:ln w="38100">
                          <a:noFill/>
                          <a:miter/>
                        </a:ln>
                      </p:spPr>
                    </p:pic>
                  </p:oleObj>
                </mc:Fallback>
              </mc:AlternateContent>
            </a:graphicData>
          </a:graphic>
        </p:graphicFrame>
        <p:graphicFrame>
          <p:nvGraphicFramePr>
            <p:cNvPr id="47118" name="Object 7"/>
            <p:cNvGraphicFramePr>
              <a:graphicFrameLocks noChangeAspect="1"/>
            </p:cNvGraphicFramePr>
            <p:nvPr/>
          </p:nvGraphicFramePr>
          <p:xfrm>
            <a:off x="2120" y="3267"/>
            <a:ext cx="1029" cy="272"/>
          </p:xfrm>
          <a:graphic>
            <a:graphicData uri="http://schemas.openxmlformats.org/presentationml/2006/ole">
              <mc:AlternateContent xmlns:mc="http://schemas.openxmlformats.org/markup-compatibility/2006">
                <mc:Choice xmlns:v="urn:schemas-microsoft-com:vml" Requires="v">
                  <p:oleObj spid="_x0000_s3235" name="" r:id="rId7" imgW="672465" imgH="177800" progId="Equation.DSMT4">
                    <p:embed/>
                  </p:oleObj>
                </mc:Choice>
                <mc:Fallback>
                  <p:oleObj name="" r:id="rId7" imgW="672465" imgH="177800" progId="Equation.DSMT4">
                    <p:embed/>
                    <p:pic>
                      <p:nvPicPr>
                        <p:cNvPr id="0" name="图片 3234"/>
                        <p:cNvPicPr/>
                        <p:nvPr/>
                      </p:nvPicPr>
                      <p:blipFill>
                        <a:blip r:embed="rId8"/>
                        <a:stretch>
                          <a:fillRect/>
                        </a:stretch>
                      </p:blipFill>
                      <p:spPr>
                        <a:xfrm>
                          <a:off x="2120" y="3267"/>
                          <a:ext cx="1029" cy="272"/>
                        </a:xfrm>
                        <a:prstGeom prst="rect">
                          <a:avLst/>
                        </a:prstGeom>
                        <a:noFill/>
                        <a:ln w="38100">
                          <a:noFill/>
                          <a:miter/>
                        </a:ln>
                      </p:spPr>
                    </p:pic>
                  </p:oleObj>
                </mc:Fallback>
              </mc:AlternateContent>
            </a:graphicData>
          </a:graphic>
        </p:graphicFrame>
        <p:graphicFrame>
          <p:nvGraphicFramePr>
            <p:cNvPr id="47119" name="Object 8"/>
            <p:cNvGraphicFramePr>
              <a:graphicFrameLocks noChangeAspect="1"/>
            </p:cNvGraphicFramePr>
            <p:nvPr/>
          </p:nvGraphicFramePr>
          <p:xfrm>
            <a:off x="2456" y="3800"/>
            <a:ext cx="681" cy="272"/>
          </p:xfrm>
          <a:graphic>
            <a:graphicData uri="http://schemas.openxmlformats.org/presentationml/2006/ole">
              <mc:AlternateContent xmlns:mc="http://schemas.openxmlformats.org/markup-compatibility/2006">
                <mc:Choice xmlns:v="urn:schemas-microsoft-com:vml" Requires="v">
                  <p:oleObj spid="_x0000_s3236" name="" r:id="rId9" imgW="443865" imgH="177800" progId="Equation.DSMT4">
                    <p:embed/>
                  </p:oleObj>
                </mc:Choice>
                <mc:Fallback>
                  <p:oleObj name="" r:id="rId9" imgW="443865" imgH="177800" progId="Equation.DSMT4">
                    <p:embed/>
                    <p:pic>
                      <p:nvPicPr>
                        <p:cNvPr id="0" name="图片 3235"/>
                        <p:cNvPicPr/>
                        <p:nvPr/>
                      </p:nvPicPr>
                      <p:blipFill>
                        <a:blip r:embed="rId10"/>
                        <a:stretch>
                          <a:fillRect/>
                        </a:stretch>
                      </p:blipFill>
                      <p:spPr>
                        <a:xfrm>
                          <a:off x="2456" y="3800"/>
                          <a:ext cx="681" cy="272"/>
                        </a:xfrm>
                        <a:prstGeom prst="rect">
                          <a:avLst/>
                        </a:prstGeom>
                        <a:noFill/>
                        <a:ln w="38100">
                          <a:noFill/>
                          <a:miter/>
                        </a:ln>
                      </p:spPr>
                    </p:pic>
                  </p:oleObj>
                </mc:Fallback>
              </mc:AlternateContent>
            </a:graphicData>
          </a:graphic>
        </p:graphicFrame>
      </p:grpSp>
      <p:sp>
        <p:nvSpPr>
          <p:cNvPr id="47108" name="Text Box 9"/>
          <p:cNvSpPr txBox="1"/>
          <p:nvPr/>
        </p:nvSpPr>
        <p:spPr>
          <a:xfrm>
            <a:off x="685800" y="901700"/>
            <a:ext cx="57388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二</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离散时间复指数信号与正弦信号</a:t>
            </a:r>
            <a:endParaRPr lang="zh-CN" altLang="en-US" sz="2800" b="1" dirty="0">
              <a:solidFill>
                <a:srgbClr val="990033"/>
              </a:solidFill>
              <a:ea typeface="楷体_GB2312" pitchFamily="49" charset="-122"/>
            </a:endParaRPr>
          </a:p>
        </p:txBody>
      </p:sp>
      <p:graphicFrame>
        <p:nvGraphicFramePr>
          <p:cNvPr id="47109" name="Object 10"/>
          <p:cNvGraphicFramePr>
            <a:graphicFrameLocks noChangeAspect="1"/>
          </p:cNvGraphicFramePr>
          <p:nvPr/>
        </p:nvGraphicFramePr>
        <p:xfrm>
          <a:off x="1524000" y="1663700"/>
          <a:ext cx="1800225" cy="568325"/>
        </p:xfrm>
        <a:graphic>
          <a:graphicData uri="http://schemas.openxmlformats.org/presentationml/2006/ole">
            <mc:AlternateContent xmlns:mc="http://schemas.openxmlformats.org/markup-compatibility/2006">
              <mc:Choice xmlns:v="urn:schemas-microsoft-com:vml" Requires="v">
                <p:oleObj spid="_x0000_s3244" name="" r:id="rId11" imgW="723900" imgH="228600" progId="Equation.DSMT4">
                  <p:embed/>
                </p:oleObj>
              </mc:Choice>
              <mc:Fallback>
                <p:oleObj name="" r:id="rId11" imgW="723900" imgH="228600" progId="Equation.DSMT4">
                  <p:embed/>
                  <p:pic>
                    <p:nvPicPr>
                      <p:cNvPr id="0" name="图片 3243"/>
                      <p:cNvPicPr/>
                      <p:nvPr/>
                    </p:nvPicPr>
                    <p:blipFill>
                      <a:blip r:embed="rId2"/>
                      <a:stretch>
                        <a:fillRect/>
                      </a:stretch>
                    </p:blipFill>
                    <p:spPr>
                      <a:xfrm>
                        <a:off x="1524000" y="1663700"/>
                        <a:ext cx="1800225" cy="568325"/>
                      </a:xfrm>
                      <a:prstGeom prst="rect">
                        <a:avLst/>
                      </a:prstGeom>
                      <a:noFill/>
                      <a:ln w="38100">
                        <a:noFill/>
                        <a:miter/>
                      </a:ln>
                    </p:spPr>
                  </p:pic>
                </p:oleObj>
              </mc:Fallback>
            </mc:AlternateContent>
          </a:graphicData>
        </a:graphic>
      </p:graphicFrame>
      <p:graphicFrame>
        <p:nvGraphicFramePr>
          <p:cNvPr id="47110" name="Object 11"/>
          <p:cNvGraphicFramePr>
            <a:graphicFrameLocks noChangeAspect="1"/>
          </p:cNvGraphicFramePr>
          <p:nvPr/>
        </p:nvGraphicFramePr>
        <p:xfrm>
          <a:off x="3821113" y="1685925"/>
          <a:ext cx="1122362" cy="528638"/>
        </p:xfrm>
        <a:graphic>
          <a:graphicData uri="http://schemas.openxmlformats.org/presentationml/2006/ole">
            <mc:AlternateContent xmlns:mc="http://schemas.openxmlformats.org/markup-compatibility/2006">
              <mc:Choice xmlns:v="urn:schemas-microsoft-com:vml" Requires="v">
                <p:oleObj spid="_x0000_s3242" name="" r:id="rId12" imgW="431800" imgH="203200" progId="Equation.DSMT4">
                  <p:embed/>
                </p:oleObj>
              </mc:Choice>
              <mc:Fallback>
                <p:oleObj name="" r:id="rId12" imgW="431800" imgH="203200" progId="Equation.DSMT4">
                  <p:embed/>
                  <p:pic>
                    <p:nvPicPr>
                      <p:cNvPr id="0" name="图片 3241"/>
                      <p:cNvPicPr/>
                      <p:nvPr/>
                    </p:nvPicPr>
                    <p:blipFill>
                      <a:blip r:embed="rId13"/>
                      <a:stretch>
                        <a:fillRect/>
                      </a:stretch>
                    </p:blipFill>
                    <p:spPr>
                      <a:xfrm>
                        <a:off x="3821113" y="1685925"/>
                        <a:ext cx="1122362" cy="528638"/>
                      </a:xfrm>
                      <a:prstGeom prst="rect">
                        <a:avLst/>
                      </a:prstGeom>
                      <a:noFill/>
                      <a:ln w="38100">
                        <a:noFill/>
                        <a:miter/>
                      </a:ln>
                    </p:spPr>
                  </p:pic>
                </p:oleObj>
              </mc:Fallback>
            </mc:AlternateContent>
          </a:graphicData>
        </a:graphic>
      </p:graphicFrame>
      <p:sp>
        <p:nvSpPr>
          <p:cNvPr id="47111" name="Text Box 12"/>
          <p:cNvSpPr txBox="1"/>
          <p:nvPr/>
        </p:nvSpPr>
        <p:spPr>
          <a:xfrm>
            <a:off x="4791075" y="1703388"/>
            <a:ext cx="20685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一般为复数</a:t>
            </a:r>
            <a:endParaRPr lang="zh-CN" altLang="en-US" sz="2800" b="1" dirty="0">
              <a:solidFill>
                <a:srgbClr val="000099"/>
              </a:solidFill>
              <a:ea typeface="楷体_GB2312" pitchFamily="49" charset="-122"/>
            </a:endParaRPr>
          </a:p>
        </p:txBody>
      </p:sp>
      <p:sp>
        <p:nvSpPr>
          <p:cNvPr id="46088" name="Text Box 13"/>
          <p:cNvSpPr txBox="1"/>
          <p:nvPr/>
        </p:nvSpPr>
        <p:spPr>
          <a:xfrm>
            <a:off x="862013" y="2640013"/>
            <a:ext cx="667543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1. </a:t>
            </a:r>
            <a:r>
              <a:rPr lang="zh-CN" altLang="en-US" sz="2800" b="1" dirty="0">
                <a:solidFill>
                  <a:srgbClr val="000099"/>
                </a:solidFill>
                <a:ea typeface="楷体_GB2312" pitchFamily="49" charset="-122"/>
              </a:rPr>
              <a:t>实指数信号：           均为实数（</a:t>
            </a:r>
            <a:r>
              <a:rPr lang="en-US" altLang="zh-CN" sz="2800" i="1" dirty="0">
                <a:solidFill>
                  <a:srgbClr val="000099"/>
                </a:solidFill>
                <a:ea typeface="楷体_GB2312" pitchFamily="49" charset="-122"/>
              </a:rPr>
              <a:t>C</a:t>
            </a:r>
            <a:r>
              <a:rPr lang="en-US" altLang="zh-CN" sz="2800" dirty="0">
                <a:solidFill>
                  <a:srgbClr val="000099"/>
                </a:solidFill>
                <a:ea typeface="楷体_GB2312" pitchFamily="49" charset="-122"/>
              </a:rPr>
              <a:t>&gt;0</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46089" name="Object 14"/>
          <p:cNvGraphicFramePr>
            <a:graphicFrameLocks noChangeAspect="1"/>
          </p:cNvGraphicFramePr>
          <p:nvPr/>
        </p:nvGraphicFramePr>
        <p:xfrm>
          <a:off x="3635375" y="2708275"/>
          <a:ext cx="957263" cy="528638"/>
        </p:xfrm>
        <a:graphic>
          <a:graphicData uri="http://schemas.openxmlformats.org/presentationml/2006/ole">
            <mc:AlternateContent xmlns:mc="http://schemas.openxmlformats.org/markup-compatibility/2006">
              <mc:Choice xmlns:v="urn:schemas-microsoft-com:vml" Requires="v">
                <p:oleObj spid="_x0000_s3245" name="" r:id="rId14" imgW="368300" imgH="203200" progId="Equation.DSMT4">
                  <p:embed/>
                </p:oleObj>
              </mc:Choice>
              <mc:Fallback>
                <p:oleObj name="" r:id="rId14" imgW="368300" imgH="203200" progId="Equation.DSMT4">
                  <p:embed/>
                  <p:pic>
                    <p:nvPicPr>
                      <p:cNvPr id="0" name="图片 3244"/>
                      <p:cNvPicPr/>
                      <p:nvPr/>
                    </p:nvPicPr>
                    <p:blipFill>
                      <a:blip r:embed="rId15"/>
                      <a:stretch>
                        <a:fillRect/>
                      </a:stretch>
                    </p:blipFill>
                    <p:spPr>
                      <a:xfrm>
                        <a:off x="3635375" y="2708275"/>
                        <a:ext cx="957263" cy="528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additive="base">
                                        <p:cTn id="7" dur="500" fill="hold"/>
                                        <p:tgtEl>
                                          <p:spTgt spid="46082"/>
                                        </p:tgtEl>
                                        <p:attrNameLst>
                                          <p:attrName>ppt_x</p:attrName>
                                        </p:attrNameLst>
                                      </p:cBhvr>
                                      <p:tavLst>
                                        <p:tav tm="0">
                                          <p:val>
                                            <p:strVal val="#ppt_x"/>
                                          </p:val>
                                        </p:tav>
                                        <p:tav tm="100000">
                                          <p:val>
                                            <p:strVal val="#ppt_x"/>
                                          </p:val>
                                        </p:tav>
                                      </p:tavLst>
                                    </p:anim>
                                    <p:anim calcmode="lin" valueType="num">
                                      <p:cBhvr additive="base">
                                        <p:cTn id="8" dur="500" fill="hold"/>
                                        <p:tgtEl>
                                          <p:spTgt spid="4608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3"/>
                                        </p:tgtEl>
                                        <p:attrNameLst>
                                          <p:attrName>style.visibility</p:attrName>
                                        </p:attrNameLst>
                                      </p:cBhvr>
                                      <p:to>
                                        <p:strVal val="visible"/>
                                      </p:to>
                                    </p:set>
                                    <p:anim calcmode="lin" valueType="num">
                                      <p:cBhvr additive="base">
                                        <p:cTn id="11" dur="500" fill="hold"/>
                                        <p:tgtEl>
                                          <p:spTgt spid="46083"/>
                                        </p:tgtEl>
                                        <p:attrNameLst>
                                          <p:attrName>ppt_x</p:attrName>
                                        </p:attrNameLst>
                                      </p:cBhvr>
                                      <p:tavLst>
                                        <p:tav tm="0">
                                          <p:val>
                                            <p:strVal val="#ppt_x"/>
                                          </p:val>
                                        </p:tav>
                                        <p:tav tm="100000">
                                          <p:val>
                                            <p:strVal val="#ppt_x"/>
                                          </p:val>
                                        </p:tav>
                                      </p:tavLst>
                                    </p:anim>
                                    <p:anim calcmode="lin" valueType="num">
                                      <p:cBhvr additive="base">
                                        <p:cTn id="12" dur="500" fill="hold"/>
                                        <p:tgtEl>
                                          <p:spTgt spid="4608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088"/>
                                        </p:tgtEl>
                                        <p:attrNameLst>
                                          <p:attrName>style.visibility</p:attrName>
                                        </p:attrNameLst>
                                      </p:cBhvr>
                                      <p:to>
                                        <p:strVal val="visible"/>
                                      </p:to>
                                    </p:set>
                                    <p:anim calcmode="lin" valueType="num">
                                      <p:cBhvr additive="base">
                                        <p:cTn id="15" dur="500" fill="hold"/>
                                        <p:tgtEl>
                                          <p:spTgt spid="46088"/>
                                        </p:tgtEl>
                                        <p:attrNameLst>
                                          <p:attrName>ppt_x</p:attrName>
                                        </p:attrNameLst>
                                      </p:cBhvr>
                                      <p:tavLst>
                                        <p:tav tm="0">
                                          <p:val>
                                            <p:strVal val="#ppt_x"/>
                                          </p:val>
                                        </p:tav>
                                        <p:tav tm="100000">
                                          <p:val>
                                            <p:strVal val="#ppt_x"/>
                                          </p:val>
                                        </p:tav>
                                      </p:tavLst>
                                    </p:anim>
                                    <p:anim calcmode="lin" valueType="num">
                                      <p:cBhvr additive="base">
                                        <p:cTn id="16" dur="500" fill="hold"/>
                                        <p:tgtEl>
                                          <p:spTgt spid="4608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89"/>
                                        </p:tgtEl>
                                        <p:attrNameLst>
                                          <p:attrName>style.visibility</p:attrName>
                                        </p:attrNameLst>
                                      </p:cBhvr>
                                      <p:to>
                                        <p:strVal val="visible"/>
                                      </p:to>
                                    </p:set>
                                    <p:anim calcmode="lin" valueType="num">
                                      <p:cBhvr additive="base">
                                        <p:cTn id="19" dur="500" fill="hold"/>
                                        <p:tgtEl>
                                          <p:spTgt spid="46089"/>
                                        </p:tgtEl>
                                        <p:attrNameLst>
                                          <p:attrName>ppt_x</p:attrName>
                                        </p:attrNameLst>
                                      </p:cBhvr>
                                      <p:tavLst>
                                        <p:tav tm="0">
                                          <p:val>
                                            <p:strVal val="#ppt_x"/>
                                          </p:val>
                                        </p:tav>
                                        <p:tav tm="100000">
                                          <p:val>
                                            <p:strVal val="#ppt_x"/>
                                          </p:val>
                                        </p:tav>
                                      </p:tavLst>
                                    </p:anim>
                                    <p:anim calcmode="lin" valueType="num">
                                      <p:cBhvr additive="base">
                                        <p:cTn id="20" dur="500" fill="hold"/>
                                        <p:tgtEl>
                                          <p:spTgt spid="460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48131" name="Object 2"/>
          <p:cNvGraphicFramePr>
            <a:graphicFrameLocks noChangeAspect="1"/>
          </p:cNvGraphicFramePr>
          <p:nvPr/>
        </p:nvGraphicFramePr>
        <p:xfrm>
          <a:off x="2916238" y="1700213"/>
          <a:ext cx="819150" cy="425450"/>
        </p:xfrm>
        <a:graphic>
          <a:graphicData uri="http://schemas.openxmlformats.org/presentationml/2006/ole">
            <mc:AlternateContent xmlns:mc="http://schemas.openxmlformats.org/markup-compatibility/2006">
              <mc:Choice xmlns:v="urn:schemas-microsoft-com:vml" Requires="v">
                <p:oleObj spid="_x0000_s3240" name="" r:id="rId1" imgW="342900" imgH="177800" progId="Equation.DSMT4">
                  <p:embed/>
                </p:oleObj>
              </mc:Choice>
              <mc:Fallback>
                <p:oleObj name="" r:id="rId1" imgW="342900" imgH="177800" progId="Equation.DSMT4">
                  <p:embed/>
                  <p:pic>
                    <p:nvPicPr>
                      <p:cNvPr id="0" name="图片 3239"/>
                      <p:cNvPicPr/>
                      <p:nvPr/>
                    </p:nvPicPr>
                    <p:blipFill>
                      <a:blip r:embed="rId2"/>
                      <a:stretch>
                        <a:fillRect/>
                      </a:stretch>
                    </p:blipFill>
                    <p:spPr>
                      <a:xfrm>
                        <a:off x="2916238" y="1700213"/>
                        <a:ext cx="819150" cy="425450"/>
                      </a:xfrm>
                      <a:prstGeom prst="rect">
                        <a:avLst/>
                      </a:prstGeom>
                      <a:noFill/>
                      <a:ln w="38100">
                        <a:noFill/>
                        <a:miter/>
                      </a:ln>
                    </p:spPr>
                  </p:pic>
                </p:oleObj>
              </mc:Fallback>
            </mc:AlternateContent>
          </a:graphicData>
        </a:graphic>
      </p:graphicFrame>
      <p:graphicFrame>
        <p:nvGraphicFramePr>
          <p:cNvPr id="48132" name="Object 3"/>
          <p:cNvGraphicFramePr>
            <a:graphicFrameLocks noChangeAspect="1"/>
          </p:cNvGraphicFramePr>
          <p:nvPr/>
        </p:nvGraphicFramePr>
        <p:xfrm>
          <a:off x="4716463" y="4724400"/>
          <a:ext cx="1365250" cy="425450"/>
        </p:xfrm>
        <a:graphic>
          <a:graphicData uri="http://schemas.openxmlformats.org/presentationml/2006/ole">
            <mc:AlternateContent xmlns:mc="http://schemas.openxmlformats.org/markup-compatibility/2006">
              <mc:Choice xmlns:v="urn:schemas-microsoft-com:vml" Requires="v">
                <p:oleObj spid="_x0000_s3243" name="" r:id="rId3" imgW="570865" imgH="177800" progId="Equation.DSMT4">
                  <p:embed/>
                </p:oleObj>
              </mc:Choice>
              <mc:Fallback>
                <p:oleObj name="" r:id="rId3" imgW="570865" imgH="177800" progId="Equation.DSMT4">
                  <p:embed/>
                  <p:pic>
                    <p:nvPicPr>
                      <p:cNvPr id="0" name="图片 3242"/>
                      <p:cNvPicPr/>
                      <p:nvPr/>
                    </p:nvPicPr>
                    <p:blipFill>
                      <a:blip r:embed="rId4"/>
                      <a:stretch>
                        <a:fillRect/>
                      </a:stretch>
                    </p:blipFill>
                    <p:spPr>
                      <a:xfrm>
                        <a:off x="4716463" y="4724400"/>
                        <a:ext cx="1365250" cy="425450"/>
                      </a:xfrm>
                      <a:prstGeom prst="rect">
                        <a:avLst/>
                      </a:prstGeom>
                      <a:noFill/>
                      <a:ln w="38100">
                        <a:noFill/>
                        <a:miter/>
                      </a:ln>
                    </p:spPr>
                  </p:pic>
                </p:oleObj>
              </mc:Fallback>
            </mc:AlternateContent>
          </a:graphicData>
        </a:graphic>
      </p:graphicFrame>
      <p:pic>
        <p:nvPicPr>
          <p:cNvPr id="48133" name="Picture 4"/>
          <p:cNvPicPr>
            <a:picLocks noChangeAspect="1"/>
          </p:cNvPicPr>
          <p:nvPr/>
        </p:nvPicPr>
        <p:blipFill>
          <a:blip r:embed="rId5"/>
          <a:stretch>
            <a:fillRect/>
          </a:stretch>
        </p:blipFill>
        <p:spPr>
          <a:xfrm>
            <a:off x="1260475" y="722313"/>
            <a:ext cx="6767513" cy="5802312"/>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pic>
        <p:nvPicPr>
          <p:cNvPr id="49155" name="Picture 2"/>
          <p:cNvPicPr>
            <a:picLocks noChangeAspect="1"/>
          </p:cNvPicPr>
          <p:nvPr/>
        </p:nvPicPr>
        <p:blipFill>
          <a:blip r:embed="rId1"/>
          <a:stretch>
            <a:fillRect/>
          </a:stretch>
        </p:blipFill>
        <p:spPr>
          <a:xfrm>
            <a:off x="1776413" y="922338"/>
            <a:ext cx="5819775" cy="531495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50179" name="Text Box 2"/>
          <p:cNvSpPr txBox="1"/>
          <p:nvPr/>
        </p:nvSpPr>
        <p:spPr>
          <a:xfrm>
            <a:off x="690563" y="928688"/>
            <a:ext cx="23653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2. </a:t>
            </a:r>
            <a:r>
              <a:rPr lang="zh-CN" altLang="en-US" sz="2800" b="1" dirty="0">
                <a:solidFill>
                  <a:srgbClr val="000099"/>
                </a:solidFill>
                <a:ea typeface="楷体_GB2312" pitchFamily="49" charset="-122"/>
              </a:rPr>
              <a:t>正弦信号：</a:t>
            </a:r>
            <a:endParaRPr lang="zh-CN" altLang="en-US" sz="2800" b="1" dirty="0">
              <a:ea typeface="楷体_GB2312" pitchFamily="49" charset="-122"/>
            </a:endParaRPr>
          </a:p>
        </p:txBody>
      </p:sp>
      <p:graphicFrame>
        <p:nvGraphicFramePr>
          <p:cNvPr id="50180" name="Object 3"/>
          <p:cNvGraphicFramePr>
            <a:graphicFrameLocks noChangeAspect="1"/>
          </p:cNvGraphicFramePr>
          <p:nvPr/>
        </p:nvGraphicFramePr>
        <p:xfrm>
          <a:off x="1316038" y="1593850"/>
          <a:ext cx="1800225" cy="568325"/>
        </p:xfrm>
        <a:graphic>
          <a:graphicData uri="http://schemas.openxmlformats.org/presentationml/2006/ole">
            <mc:AlternateContent xmlns:mc="http://schemas.openxmlformats.org/markup-compatibility/2006">
              <mc:Choice xmlns:v="urn:schemas-microsoft-com:vml" Requires="v">
                <p:oleObj spid="_x0000_s3241" name="" r:id="rId1" imgW="723900" imgH="228600" progId="Equation.DSMT4">
                  <p:embed/>
                </p:oleObj>
              </mc:Choice>
              <mc:Fallback>
                <p:oleObj name="" r:id="rId1" imgW="723900" imgH="228600" progId="Equation.DSMT4">
                  <p:embed/>
                  <p:pic>
                    <p:nvPicPr>
                      <p:cNvPr id="0" name="图片 3240"/>
                      <p:cNvPicPr/>
                      <p:nvPr/>
                    </p:nvPicPr>
                    <p:blipFill>
                      <a:blip r:embed="rId2"/>
                      <a:stretch>
                        <a:fillRect/>
                      </a:stretch>
                    </p:blipFill>
                    <p:spPr>
                      <a:xfrm>
                        <a:off x="1316038" y="1593850"/>
                        <a:ext cx="1800225" cy="568325"/>
                      </a:xfrm>
                      <a:prstGeom prst="rect">
                        <a:avLst/>
                      </a:prstGeom>
                      <a:noFill/>
                      <a:ln w="38100">
                        <a:noFill/>
                        <a:miter/>
                      </a:ln>
                    </p:spPr>
                  </p:pic>
                </p:oleObj>
              </mc:Fallback>
            </mc:AlternateContent>
          </a:graphicData>
        </a:graphic>
      </p:graphicFrame>
      <p:sp>
        <p:nvSpPr>
          <p:cNvPr id="50181" name="Text Box 4"/>
          <p:cNvSpPr txBox="1"/>
          <p:nvPr/>
        </p:nvSpPr>
        <p:spPr>
          <a:xfrm>
            <a:off x="3028950" y="1606550"/>
            <a:ext cx="28194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其中     为实数。</a:t>
            </a:r>
            <a:endParaRPr lang="zh-CN" altLang="en-US" sz="2800" b="1" dirty="0">
              <a:solidFill>
                <a:srgbClr val="000099"/>
              </a:solidFill>
              <a:ea typeface="楷体_GB2312" pitchFamily="49" charset="-122"/>
            </a:endParaRPr>
          </a:p>
        </p:txBody>
      </p:sp>
      <p:graphicFrame>
        <p:nvGraphicFramePr>
          <p:cNvPr id="50182" name="Object 5"/>
          <p:cNvGraphicFramePr>
            <a:graphicFrameLocks noChangeAspect="1"/>
          </p:cNvGraphicFramePr>
          <p:nvPr/>
        </p:nvGraphicFramePr>
        <p:xfrm>
          <a:off x="3824288" y="1566863"/>
          <a:ext cx="531812" cy="581025"/>
        </p:xfrm>
        <a:graphic>
          <a:graphicData uri="http://schemas.openxmlformats.org/presentationml/2006/ole">
            <mc:AlternateContent xmlns:mc="http://schemas.openxmlformats.org/markup-compatibility/2006">
              <mc:Choice xmlns:v="urn:schemas-microsoft-com:vml" Requires="v">
                <p:oleObj spid="_x0000_s3248" name="" r:id="rId3" imgW="139700" imgH="152400" progId="Equation.DSMT4">
                  <p:embed/>
                </p:oleObj>
              </mc:Choice>
              <mc:Fallback>
                <p:oleObj name="" r:id="rId3" imgW="139700" imgH="152400" progId="Equation.DSMT4">
                  <p:embed/>
                  <p:pic>
                    <p:nvPicPr>
                      <p:cNvPr id="0" name="图片 3247"/>
                      <p:cNvPicPr/>
                      <p:nvPr/>
                    </p:nvPicPr>
                    <p:blipFill>
                      <a:blip r:embed="rId4"/>
                      <a:stretch>
                        <a:fillRect/>
                      </a:stretch>
                    </p:blipFill>
                    <p:spPr>
                      <a:xfrm>
                        <a:off x="3824288" y="1566863"/>
                        <a:ext cx="531812" cy="581025"/>
                      </a:xfrm>
                      <a:prstGeom prst="rect">
                        <a:avLst/>
                      </a:prstGeom>
                      <a:noFill/>
                      <a:ln w="38100">
                        <a:noFill/>
                        <a:miter/>
                      </a:ln>
                    </p:spPr>
                  </p:pic>
                </p:oleObj>
              </mc:Fallback>
            </mc:AlternateContent>
          </a:graphicData>
        </a:graphic>
      </p:graphicFrame>
      <p:graphicFrame>
        <p:nvGraphicFramePr>
          <p:cNvPr id="50183" name="Object 6"/>
          <p:cNvGraphicFramePr>
            <a:graphicFrameLocks noChangeAspect="1"/>
          </p:cNvGraphicFramePr>
          <p:nvPr/>
        </p:nvGraphicFramePr>
        <p:xfrm>
          <a:off x="1258888" y="2276475"/>
          <a:ext cx="5689600" cy="688975"/>
        </p:xfrm>
        <a:graphic>
          <a:graphicData uri="http://schemas.openxmlformats.org/presentationml/2006/ole">
            <mc:AlternateContent xmlns:mc="http://schemas.openxmlformats.org/markup-compatibility/2006">
              <mc:Choice xmlns:v="urn:schemas-microsoft-com:vml" Requires="v">
                <p:oleObj spid="_x0000_s3246" name="" r:id="rId5" imgW="1993900" imgH="241300" progId="Equation.DSMT4">
                  <p:embed/>
                </p:oleObj>
              </mc:Choice>
              <mc:Fallback>
                <p:oleObj name="" r:id="rId5" imgW="1993900" imgH="241300" progId="Equation.DSMT4">
                  <p:embed/>
                  <p:pic>
                    <p:nvPicPr>
                      <p:cNvPr id="0" name="图片 3245"/>
                      <p:cNvPicPr/>
                      <p:nvPr/>
                    </p:nvPicPr>
                    <p:blipFill>
                      <a:blip r:embed="rId6"/>
                      <a:stretch>
                        <a:fillRect/>
                      </a:stretch>
                    </p:blipFill>
                    <p:spPr>
                      <a:xfrm>
                        <a:off x="1258888" y="2276475"/>
                        <a:ext cx="5689600" cy="688975"/>
                      </a:xfrm>
                      <a:prstGeom prst="rect">
                        <a:avLst/>
                      </a:prstGeom>
                      <a:noFill/>
                      <a:ln w="38100">
                        <a:noFill/>
                        <a:miter/>
                      </a:ln>
                    </p:spPr>
                  </p:pic>
                </p:oleObj>
              </mc:Fallback>
            </mc:AlternateContent>
          </a:graphicData>
        </a:graphic>
      </p:graphicFrame>
      <p:graphicFrame>
        <p:nvGraphicFramePr>
          <p:cNvPr id="50184" name="Object 7"/>
          <p:cNvGraphicFramePr>
            <a:graphicFrameLocks noChangeAspect="1"/>
          </p:cNvGraphicFramePr>
          <p:nvPr/>
        </p:nvGraphicFramePr>
        <p:xfrm>
          <a:off x="3059113" y="6057900"/>
          <a:ext cx="2520950" cy="411163"/>
        </p:xfrm>
        <a:graphic>
          <a:graphicData uri="http://schemas.openxmlformats.org/presentationml/2006/ole">
            <mc:AlternateContent xmlns:mc="http://schemas.openxmlformats.org/markup-compatibility/2006">
              <mc:Choice xmlns:v="urn:schemas-microsoft-com:vml" Requires="v">
                <p:oleObj spid="_x0000_s3250" name="" r:id="rId7" imgW="1244600" imgH="203200" progId="Equation.DSMT4">
                  <p:embed/>
                </p:oleObj>
              </mc:Choice>
              <mc:Fallback>
                <p:oleObj name="" r:id="rId7" imgW="1244600" imgH="203200" progId="Equation.DSMT4">
                  <p:embed/>
                  <p:pic>
                    <p:nvPicPr>
                      <p:cNvPr id="0" name="图片 3249"/>
                      <p:cNvPicPr/>
                      <p:nvPr/>
                    </p:nvPicPr>
                    <p:blipFill>
                      <a:blip r:embed="rId8"/>
                      <a:stretch>
                        <a:fillRect/>
                      </a:stretch>
                    </p:blipFill>
                    <p:spPr>
                      <a:xfrm>
                        <a:off x="3059113" y="6057900"/>
                        <a:ext cx="2520950" cy="411163"/>
                      </a:xfrm>
                      <a:prstGeom prst="rect">
                        <a:avLst/>
                      </a:prstGeom>
                      <a:noFill/>
                      <a:ln w="38100">
                        <a:noFill/>
                        <a:miter/>
                      </a:ln>
                    </p:spPr>
                  </p:pic>
                </p:oleObj>
              </mc:Fallback>
            </mc:AlternateContent>
          </a:graphicData>
        </a:graphic>
      </p:graphicFrame>
      <p:pic>
        <p:nvPicPr>
          <p:cNvPr id="50185" name="Picture 8"/>
          <p:cNvPicPr>
            <a:picLocks noChangeAspect="1"/>
          </p:cNvPicPr>
          <p:nvPr/>
        </p:nvPicPr>
        <p:blipFill>
          <a:blip r:embed="rId9"/>
          <a:stretch>
            <a:fillRect/>
          </a:stretch>
        </p:blipFill>
        <p:spPr>
          <a:xfrm>
            <a:off x="1628775" y="3576638"/>
            <a:ext cx="5886450" cy="2228850"/>
          </a:xfrm>
          <a:prstGeom prst="rect">
            <a:avLst/>
          </a:prstGeom>
          <a:noFill/>
          <a:ln w="9525">
            <a:noFill/>
          </a:ln>
        </p:spPr>
      </p:pic>
      <p:grpSp>
        <p:nvGrpSpPr>
          <p:cNvPr id="50186" name="组合 3"/>
          <p:cNvGrpSpPr/>
          <p:nvPr/>
        </p:nvGrpSpPr>
        <p:grpSpPr>
          <a:xfrm>
            <a:off x="6408738" y="5954713"/>
            <a:ext cx="1503362" cy="463550"/>
            <a:chOff x="6408820" y="5955011"/>
            <a:chExt cx="1503801" cy="464006"/>
          </a:xfrm>
        </p:grpSpPr>
        <p:sp>
          <p:nvSpPr>
            <p:cNvPr id="2" name="矩形 1"/>
            <p:cNvSpPr>
              <a:spLocks noRot="1" noChangeAspect="1" noMove="1" noResize="1" noEditPoints="1" noAdjustHandles="1" noChangeArrowheads="1" noChangeShapeType="1" noTextEdit="1"/>
            </p:cNvSpPr>
            <p:nvPr/>
          </p:nvSpPr>
          <p:spPr>
            <a:xfrm>
              <a:off x="6408820" y="5957352"/>
              <a:ext cx="729623" cy="461665"/>
            </a:xfrm>
            <a:prstGeom prst="rect">
              <a:avLst/>
            </a:prstGeom>
            <a:blipFill rotWithShape="0">
              <a:blip r:embed="rId10"/>
              <a:stretch>
                <a:fillRect t="-9211" r="-11667" b="-30263"/>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3" name="矩形 2"/>
            <p:cNvSpPr>
              <a:spLocks noRot="1" noChangeAspect="1" noMove="1" noResize="1" noEditPoints="1" noAdjustHandles="1" noChangeArrowheads="1" noChangeShapeType="1" noTextEdit="1"/>
            </p:cNvSpPr>
            <p:nvPr/>
          </p:nvSpPr>
          <p:spPr>
            <a:xfrm>
              <a:off x="6940688" y="5955011"/>
              <a:ext cx="971933" cy="461665"/>
            </a:xfrm>
            <a:prstGeom prst="rect">
              <a:avLst/>
            </a:prstGeom>
            <a:blipFill rotWithShape="0">
              <a:blip r:embed="rId11"/>
              <a:stretch>
                <a:fillRect l="-1887" t="-9211" r="-8805" b="-30263"/>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grpSp>
      <p:graphicFrame>
        <p:nvGraphicFramePr>
          <p:cNvPr id="50187" name="Object 10"/>
          <p:cNvGraphicFramePr>
            <a:graphicFrameLocks noChangeAspect="1"/>
          </p:cNvGraphicFramePr>
          <p:nvPr/>
        </p:nvGraphicFramePr>
        <p:xfrm>
          <a:off x="2916238" y="862013"/>
          <a:ext cx="4429125" cy="554037"/>
        </p:xfrm>
        <a:graphic>
          <a:graphicData uri="http://schemas.openxmlformats.org/presentationml/2006/ole">
            <mc:AlternateContent xmlns:mc="http://schemas.openxmlformats.org/markup-compatibility/2006">
              <mc:Choice xmlns:v="urn:schemas-microsoft-com:vml" Requires="v">
                <p:oleObj spid="_x0000_s3249" name="" r:id="rId12" imgW="1828800" imgH="228600" progId="Equation.DSMT4">
                  <p:embed/>
                </p:oleObj>
              </mc:Choice>
              <mc:Fallback>
                <p:oleObj name="" r:id="rId12" imgW="1828800" imgH="228600" progId="Equation.DSMT4">
                  <p:embed/>
                  <p:pic>
                    <p:nvPicPr>
                      <p:cNvPr id="0" name="图片 3248"/>
                      <p:cNvPicPr/>
                      <p:nvPr/>
                    </p:nvPicPr>
                    <p:blipFill>
                      <a:blip r:embed="rId13"/>
                      <a:stretch>
                        <a:fillRect/>
                      </a:stretch>
                    </p:blipFill>
                    <p:spPr>
                      <a:xfrm>
                        <a:off x="2916238" y="862013"/>
                        <a:ext cx="4429125" cy="554037"/>
                      </a:xfrm>
                      <a:prstGeom prst="rect">
                        <a:avLst/>
                      </a:prstGeom>
                      <a:noFill/>
                      <a:ln w="38100">
                        <a:noFill/>
                        <a:miter/>
                      </a:ln>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2" name="Picture 5"/>
          <p:cNvPicPr>
            <a:picLocks noChangeAspect="1"/>
          </p:cNvPicPr>
          <p:nvPr/>
        </p:nvPicPr>
        <p:blipFill>
          <a:blip r:embed="rId1"/>
          <a:stretch>
            <a:fillRect/>
          </a:stretch>
        </p:blipFill>
        <p:spPr>
          <a:xfrm>
            <a:off x="684213" y="2906713"/>
            <a:ext cx="6516687" cy="2657475"/>
          </a:xfrm>
          <a:prstGeom prst="rect">
            <a:avLst/>
          </a:prstGeom>
          <a:noFill/>
          <a:ln w="9525">
            <a:noFill/>
          </a:ln>
        </p:spPr>
      </p:pic>
      <p:sp>
        <p:nvSpPr>
          <p:cNvPr id="51203"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51204" name="Object 2"/>
          <p:cNvGraphicFramePr>
            <a:graphicFrameLocks noChangeAspect="1"/>
          </p:cNvGraphicFramePr>
          <p:nvPr/>
        </p:nvGraphicFramePr>
        <p:xfrm>
          <a:off x="3132138" y="2609850"/>
          <a:ext cx="2493962" cy="406400"/>
        </p:xfrm>
        <a:graphic>
          <a:graphicData uri="http://schemas.openxmlformats.org/presentationml/2006/ole">
            <mc:AlternateContent xmlns:mc="http://schemas.openxmlformats.org/markup-compatibility/2006">
              <mc:Choice xmlns:v="urn:schemas-microsoft-com:vml" Requires="v">
                <p:oleObj spid="_x0000_s3247" name="" r:id="rId2" imgW="1244600" imgH="203200" progId="Equation.DSMT4">
                  <p:embed/>
                </p:oleObj>
              </mc:Choice>
              <mc:Fallback>
                <p:oleObj name="" r:id="rId2" imgW="1244600" imgH="203200" progId="Equation.DSMT4">
                  <p:embed/>
                  <p:pic>
                    <p:nvPicPr>
                      <p:cNvPr id="0" name="图片 3246"/>
                      <p:cNvPicPr/>
                      <p:nvPr/>
                    </p:nvPicPr>
                    <p:blipFill>
                      <a:blip r:embed="rId3"/>
                      <a:stretch>
                        <a:fillRect/>
                      </a:stretch>
                    </p:blipFill>
                    <p:spPr>
                      <a:xfrm>
                        <a:off x="3132138" y="2609850"/>
                        <a:ext cx="2493962" cy="406400"/>
                      </a:xfrm>
                      <a:prstGeom prst="rect">
                        <a:avLst/>
                      </a:prstGeom>
                      <a:noFill/>
                      <a:ln w="38100">
                        <a:noFill/>
                        <a:miter/>
                      </a:ln>
                    </p:spPr>
                  </p:pic>
                </p:oleObj>
              </mc:Fallback>
            </mc:AlternateContent>
          </a:graphicData>
        </a:graphic>
      </p:graphicFrame>
      <p:graphicFrame>
        <p:nvGraphicFramePr>
          <p:cNvPr id="51205" name="Object 3"/>
          <p:cNvGraphicFramePr>
            <a:graphicFrameLocks noChangeAspect="1"/>
          </p:cNvGraphicFramePr>
          <p:nvPr/>
        </p:nvGraphicFramePr>
        <p:xfrm>
          <a:off x="5545138" y="5013325"/>
          <a:ext cx="2016125" cy="403225"/>
        </p:xfrm>
        <a:graphic>
          <a:graphicData uri="http://schemas.openxmlformats.org/presentationml/2006/ole">
            <mc:AlternateContent xmlns:mc="http://schemas.openxmlformats.org/markup-compatibility/2006">
              <mc:Choice xmlns:v="urn:schemas-microsoft-com:vml" Requires="v">
                <p:oleObj spid="_x0000_s3197" name="" r:id="rId4" imgW="1016000" imgH="203200" progId="Equation.DSMT4">
                  <p:embed/>
                </p:oleObj>
              </mc:Choice>
              <mc:Fallback>
                <p:oleObj name="" r:id="rId4" imgW="1016000" imgH="203200" progId="Equation.DSMT4">
                  <p:embed/>
                  <p:pic>
                    <p:nvPicPr>
                      <p:cNvPr id="0" name="图片 3196"/>
                      <p:cNvPicPr/>
                      <p:nvPr/>
                    </p:nvPicPr>
                    <p:blipFill>
                      <a:blip r:embed="rId5"/>
                      <a:stretch>
                        <a:fillRect/>
                      </a:stretch>
                    </p:blipFill>
                    <p:spPr>
                      <a:xfrm>
                        <a:off x="5545138" y="5013325"/>
                        <a:ext cx="2016125" cy="403225"/>
                      </a:xfrm>
                      <a:prstGeom prst="rect">
                        <a:avLst/>
                      </a:prstGeom>
                      <a:noFill/>
                      <a:ln w="38100">
                        <a:noFill/>
                        <a:miter/>
                      </a:ln>
                    </p:spPr>
                  </p:pic>
                </p:oleObj>
              </mc:Fallback>
            </mc:AlternateContent>
          </a:graphicData>
        </a:graphic>
      </p:graphicFrame>
      <p:pic>
        <p:nvPicPr>
          <p:cNvPr id="51206" name="Picture 4"/>
          <p:cNvPicPr>
            <a:picLocks noChangeAspect="1"/>
          </p:cNvPicPr>
          <p:nvPr/>
        </p:nvPicPr>
        <p:blipFill>
          <a:blip r:embed="rId6"/>
          <a:stretch>
            <a:fillRect/>
          </a:stretch>
        </p:blipFill>
        <p:spPr>
          <a:xfrm>
            <a:off x="1042988" y="185738"/>
            <a:ext cx="6049962" cy="2381250"/>
          </a:xfrm>
          <a:prstGeom prst="rect">
            <a:avLst/>
          </a:prstGeom>
          <a:noFill/>
          <a:ln w="9525">
            <a:noFill/>
          </a:ln>
        </p:spPr>
      </p:pic>
      <p:sp>
        <p:nvSpPr>
          <p:cNvPr id="51207" name="Rectangle 4"/>
          <p:cNvSpPr/>
          <p:nvPr/>
        </p:nvSpPr>
        <p:spPr>
          <a:xfrm>
            <a:off x="34925" y="6097588"/>
            <a:ext cx="8305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离散时间信号的频率表示为   ，</a:t>
            </a:r>
            <a:r>
              <a:rPr lang="zh-CN" altLang="en-US" sz="2800" b="1" dirty="0">
                <a:solidFill>
                  <a:srgbClr val="990033"/>
                </a:solidFill>
                <a:ea typeface="楷体_GB2312" pitchFamily="49" charset="-122"/>
              </a:rPr>
              <a:t>其量纲是弧度</a:t>
            </a:r>
            <a:r>
              <a:rPr lang="zh-CN" altLang="en-US" sz="2800" b="1" dirty="0">
                <a:solidFill>
                  <a:srgbClr val="000099"/>
                </a:solidFill>
                <a:latin typeface="楷体_GB2312" pitchFamily="49" charset="-122"/>
                <a:ea typeface="楷体_GB2312" pitchFamily="49" charset="-122"/>
              </a:rPr>
              <a:t>。</a:t>
            </a:r>
            <a:endParaRPr lang="zh-CN" altLang="en-US" sz="2800" b="1" dirty="0">
              <a:solidFill>
                <a:srgbClr val="000099"/>
              </a:solidFill>
              <a:latin typeface="楷体_GB2312" pitchFamily="49" charset="-122"/>
              <a:ea typeface="楷体_GB2312" pitchFamily="49" charset="-122"/>
            </a:endParaRPr>
          </a:p>
        </p:txBody>
      </p:sp>
      <p:graphicFrame>
        <p:nvGraphicFramePr>
          <p:cNvPr id="51208" name="Object 3"/>
          <p:cNvGraphicFramePr>
            <a:graphicFrameLocks noChangeAspect="1"/>
          </p:cNvGraphicFramePr>
          <p:nvPr/>
        </p:nvGraphicFramePr>
        <p:xfrm>
          <a:off x="4787900" y="6069013"/>
          <a:ext cx="479425" cy="576262"/>
        </p:xfrm>
        <a:graphic>
          <a:graphicData uri="http://schemas.openxmlformats.org/presentationml/2006/ole">
            <mc:AlternateContent xmlns:mc="http://schemas.openxmlformats.org/markup-compatibility/2006">
              <mc:Choice xmlns:v="urn:schemas-microsoft-com:vml" Requires="v">
                <p:oleObj spid="_x0000_s3193" name="" r:id="rId7" imgW="190500" imgH="228600" progId="Equation.DSMT4">
                  <p:embed/>
                </p:oleObj>
              </mc:Choice>
              <mc:Fallback>
                <p:oleObj name="" r:id="rId7" imgW="190500" imgH="228600" progId="Equation.DSMT4">
                  <p:embed/>
                  <p:pic>
                    <p:nvPicPr>
                      <p:cNvPr id="0" name="图片 3192"/>
                      <p:cNvPicPr/>
                      <p:nvPr/>
                    </p:nvPicPr>
                    <p:blipFill>
                      <a:blip r:embed="rId8"/>
                      <a:stretch>
                        <a:fillRect/>
                      </a:stretch>
                    </p:blipFill>
                    <p:spPr>
                      <a:xfrm>
                        <a:off x="4787900" y="6069013"/>
                        <a:ext cx="479425" cy="576262"/>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52227" name="Text Box 2"/>
          <p:cNvSpPr txBox="1"/>
          <p:nvPr/>
        </p:nvSpPr>
        <p:spPr>
          <a:xfrm>
            <a:off x="827088" y="1412875"/>
            <a:ext cx="7834312" cy="1228725"/>
          </a:xfrm>
          <a:prstGeom prst="rect">
            <a:avLst/>
          </a:prstGeom>
          <a:noFill/>
          <a:ln w="2540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离散时间正弦信号（       ）不一定是周期的</a:t>
            </a:r>
            <a:r>
              <a:rPr lang="zh-CN" altLang="en-US" sz="2800" b="1" dirty="0">
                <a:solidFill>
                  <a:srgbClr val="000099"/>
                </a:solidFill>
                <a:ea typeface="楷体_GB2312" pitchFamily="49" charset="-122"/>
              </a:rPr>
              <a:t>，这是与连续时间正弦信号的重大区别。</a:t>
            </a:r>
            <a:endParaRPr lang="zh-CN" altLang="en-US" sz="2800" b="1" dirty="0">
              <a:solidFill>
                <a:srgbClr val="000099"/>
              </a:solidFill>
              <a:ea typeface="楷体_GB2312" pitchFamily="49" charset="-122"/>
            </a:endParaRPr>
          </a:p>
        </p:txBody>
      </p:sp>
      <p:sp>
        <p:nvSpPr>
          <p:cNvPr id="51206" name="Text Box 5"/>
          <p:cNvSpPr txBox="1"/>
          <p:nvPr/>
        </p:nvSpPr>
        <p:spPr>
          <a:xfrm>
            <a:off x="755650" y="2662238"/>
            <a:ext cx="34369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3. </a:t>
            </a:r>
            <a:r>
              <a:rPr lang="zh-CN" altLang="en-US" sz="2800" b="1" dirty="0">
                <a:solidFill>
                  <a:srgbClr val="000099"/>
                </a:solidFill>
                <a:ea typeface="楷体_GB2312" pitchFamily="49" charset="-122"/>
              </a:rPr>
              <a:t>一般复指数信号：</a:t>
            </a:r>
            <a:endParaRPr lang="zh-CN" altLang="en-US" sz="2800" b="1" dirty="0">
              <a:solidFill>
                <a:srgbClr val="000099"/>
              </a:solidFill>
              <a:ea typeface="楷体_GB2312" pitchFamily="49" charset="-122"/>
            </a:endParaRPr>
          </a:p>
        </p:txBody>
      </p:sp>
      <p:graphicFrame>
        <p:nvGraphicFramePr>
          <p:cNvPr id="51207" name="Object 6"/>
          <p:cNvGraphicFramePr>
            <a:graphicFrameLocks noChangeAspect="1"/>
          </p:cNvGraphicFramePr>
          <p:nvPr/>
        </p:nvGraphicFramePr>
        <p:xfrm>
          <a:off x="1258888" y="3259138"/>
          <a:ext cx="1871662" cy="590550"/>
        </p:xfrm>
        <a:graphic>
          <a:graphicData uri="http://schemas.openxmlformats.org/presentationml/2006/ole">
            <mc:AlternateContent xmlns:mc="http://schemas.openxmlformats.org/markup-compatibility/2006">
              <mc:Choice xmlns:v="urn:schemas-microsoft-com:vml" Requires="v">
                <p:oleObj spid="_x0000_s3192" name="" r:id="rId1" imgW="723900" imgH="228600" progId="Equation.DSMT4">
                  <p:embed/>
                </p:oleObj>
              </mc:Choice>
              <mc:Fallback>
                <p:oleObj name="" r:id="rId1" imgW="723900" imgH="228600" progId="Equation.DSMT4">
                  <p:embed/>
                  <p:pic>
                    <p:nvPicPr>
                      <p:cNvPr id="0" name="图片 3191"/>
                      <p:cNvPicPr/>
                      <p:nvPr/>
                    </p:nvPicPr>
                    <p:blipFill>
                      <a:blip r:embed="rId2"/>
                      <a:stretch>
                        <a:fillRect/>
                      </a:stretch>
                    </p:blipFill>
                    <p:spPr>
                      <a:xfrm>
                        <a:off x="1258888" y="3259138"/>
                        <a:ext cx="1871662" cy="590550"/>
                      </a:xfrm>
                      <a:prstGeom prst="rect">
                        <a:avLst/>
                      </a:prstGeom>
                      <a:noFill/>
                      <a:ln w="38100">
                        <a:noFill/>
                        <a:miter/>
                      </a:ln>
                    </p:spPr>
                  </p:pic>
                </p:oleObj>
              </mc:Fallback>
            </mc:AlternateContent>
          </a:graphicData>
        </a:graphic>
      </p:graphicFrame>
      <p:graphicFrame>
        <p:nvGraphicFramePr>
          <p:cNvPr id="51208" name="Object 7"/>
          <p:cNvGraphicFramePr>
            <a:graphicFrameLocks noChangeAspect="1"/>
          </p:cNvGraphicFramePr>
          <p:nvPr/>
        </p:nvGraphicFramePr>
        <p:xfrm>
          <a:off x="4356100" y="3259138"/>
          <a:ext cx="1584325" cy="622300"/>
        </p:xfrm>
        <a:graphic>
          <a:graphicData uri="http://schemas.openxmlformats.org/presentationml/2006/ole">
            <mc:AlternateContent xmlns:mc="http://schemas.openxmlformats.org/markup-compatibility/2006">
              <mc:Choice xmlns:v="urn:schemas-microsoft-com:vml" Requires="v">
                <p:oleObj spid="_x0000_s3195" name="" r:id="rId3" imgW="647700" imgH="254000" progId="Equation.DSMT4">
                  <p:embed/>
                </p:oleObj>
              </mc:Choice>
              <mc:Fallback>
                <p:oleObj name="" r:id="rId3" imgW="647700" imgH="254000" progId="Equation.DSMT4">
                  <p:embed/>
                  <p:pic>
                    <p:nvPicPr>
                      <p:cNvPr id="0" name="图片 3194"/>
                      <p:cNvPicPr/>
                      <p:nvPr/>
                    </p:nvPicPr>
                    <p:blipFill>
                      <a:blip r:embed="rId4"/>
                      <a:stretch>
                        <a:fillRect/>
                      </a:stretch>
                    </p:blipFill>
                    <p:spPr>
                      <a:xfrm>
                        <a:off x="4356100" y="3259138"/>
                        <a:ext cx="1584325" cy="622300"/>
                      </a:xfrm>
                      <a:prstGeom prst="rect">
                        <a:avLst/>
                      </a:prstGeom>
                      <a:noFill/>
                      <a:ln w="38100">
                        <a:noFill/>
                        <a:miter/>
                      </a:ln>
                    </p:spPr>
                  </p:pic>
                </p:oleObj>
              </mc:Fallback>
            </mc:AlternateContent>
          </a:graphicData>
        </a:graphic>
      </p:graphicFrame>
      <p:graphicFrame>
        <p:nvGraphicFramePr>
          <p:cNvPr id="51209" name="Object 8"/>
          <p:cNvGraphicFramePr>
            <a:graphicFrameLocks noChangeAspect="1"/>
          </p:cNvGraphicFramePr>
          <p:nvPr/>
        </p:nvGraphicFramePr>
        <p:xfrm>
          <a:off x="6291263" y="3225800"/>
          <a:ext cx="1655762" cy="612775"/>
        </p:xfrm>
        <a:graphic>
          <a:graphicData uri="http://schemas.openxmlformats.org/presentationml/2006/ole">
            <mc:AlternateContent xmlns:mc="http://schemas.openxmlformats.org/markup-compatibility/2006">
              <mc:Choice xmlns:v="urn:schemas-microsoft-com:vml" Requires="v">
                <p:oleObj spid="_x0000_s3194" name="" r:id="rId5" imgW="685800" imgH="254000" progId="Equation.DSMT4">
                  <p:embed/>
                </p:oleObj>
              </mc:Choice>
              <mc:Fallback>
                <p:oleObj name="" r:id="rId5" imgW="685800" imgH="254000" progId="Equation.DSMT4">
                  <p:embed/>
                  <p:pic>
                    <p:nvPicPr>
                      <p:cNvPr id="0" name="图片 3193"/>
                      <p:cNvPicPr/>
                      <p:nvPr/>
                    </p:nvPicPr>
                    <p:blipFill>
                      <a:blip r:embed="rId6"/>
                      <a:stretch>
                        <a:fillRect/>
                      </a:stretch>
                    </p:blipFill>
                    <p:spPr>
                      <a:xfrm>
                        <a:off x="6291263" y="3225800"/>
                        <a:ext cx="1655762" cy="612775"/>
                      </a:xfrm>
                      <a:prstGeom prst="rect">
                        <a:avLst/>
                      </a:prstGeom>
                      <a:noFill/>
                      <a:ln w="38100">
                        <a:noFill/>
                        <a:miter/>
                      </a:ln>
                    </p:spPr>
                  </p:pic>
                </p:oleObj>
              </mc:Fallback>
            </mc:AlternateContent>
          </a:graphicData>
        </a:graphic>
      </p:graphicFrame>
      <p:graphicFrame>
        <p:nvGraphicFramePr>
          <p:cNvPr id="51210" name="Object 9"/>
          <p:cNvGraphicFramePr>
            <a:graphicFrameLocks noChangeAspect="1"/>
          </p:cNvGraphicFramePr>
          <p:nvPr/>
        </p:nvGraphicFramePr>
        <p:xfrm>
          <a:off x="1162050" y="3948113"/>
          <a:ext cx="3362325" cy="709612"/>
        </p:xfrm>
        <a:graphic>
          <a:graphicData uri="http://schemas.openxmlformats.org/presentationml/2006/ole">
            <mc:AlternateContent xmlns:mc="http://schemas.openxmlformats.org/markup-compatibility/2006">
              <mc:Choice xmlns:v="urn:schemas-microsoft-com:vml" Requires="v">
                <p:oleObj spid="_x0000_s3198" name="" r:id="rId7" imgW="1320165" imgH="279400" progId="Equation.DSMT4">
                  <p:embed/>
                </p:oleObj>
              </mc:Choice>
              <mc:Fallback>
                <p:oleObj name="" r:id="rId7" imgW="1320165" imgH="279400" progId="Equation.DSMT4">
                  <p:embed/>
                  <p:pic>
                    <p:nvPicPr>
                      <p:cNvPr id="0" name="图片 3197"/>
                      <p:cNvPicPr/>
                      <p:nvPr/>
                    </p:nvPicPr>
                    <p:blipFill>
                      <a:blip r:embed="rId8"/>
                      <a:stretch>
                        <a:fillRect/>
                      </a:stretch>
                    </p:blipFill>
                    <p:spPr>
                      <a:xfrm>
                        <a:off x="1162050" y="3948113"/>
                        <a:ext cx="3362325" cy="709612"/>
                      </a:xfrm>
                      <a:prstGeom prst="rect">
                        <a:avLst/>
                      </a:prstGeom>
                      <a:noFill/>
                      <a:ln w="38100">
                        <a:noFill/>
                        <a:miter/>
                      </a:ln>
                    </p:spPr>
                  </p:pic>
                </p:oleObj>
              </mc:Fallback>
            </mc:AlternateContent>
          </a:graphicData>
        </a:graphic>
      </p:graphicFrame>
      <p:graphicFrame>
        <p:nvGraphicFramePr>
          <p:cNvPr id="51211" name="Object 10"/>
          <p:cNvGraphicFramePr>
            <a:graphicFrameLocks noChangeAspect="1"/>
          </p:cNvGraphicFramePr>
          <p:nvPr/>
        </p:nvGraphicFramePr>
        <p:xfrm>
          <a:off x="1979613" y="4668838"/>
          <a:ext cx="5689600" cy="688975"/>
        </p:xfrm>
        <a:graphic>
          <a:graphicData uri="http://schemas.openxmlformats.org/presentationml/2006/ole">
            <mc:AlternateContent xmlns:mc="http://schemas.openxmlformats.org/markup-compatibility/2006">
              <mc:Choice xmlns:v="urn:schemas-microsoft-com:vml" Requires="v">
                <p:oleObj spid="_x0000_s3196" name="" r:id="rId9" imgW="2489200" imgH="279400" progId="Equation.DSMT4">
                  <p:embed/>
                </p:oleObj>
              </mc:Choice>
              <mc:Fallback>
                <p:oleObj name="" r:id="rId9" imgW="2489200" imgH="279400" progId="Equation.DSMT4">
                  <p:embed/>
                  <p:pic>
                    <p:nvPicPr>
                      <p:cNvPr id="0" name="图片 3195"/>
                      <p:cNvPicPr/>
                      <p:nvPr/>
                    </p:nvPicPr>
                    <p:blipFill>
                      <a:blip r:embed="rId10"/>
                      <a:stretch>
                        <a:fillRect/>
                      </a:stretch>
                    </p:blipFill>
                    <p:spPr>
                      <a:xfrm>
                        <a:off x="1979613" y="4668838"/>
                        <a:ext cx="5689600" cy="688975"/>
                      </a:xfrm>
                      <a:prstGeom prst="rect">
                        <a:avLst/>
                      </a:prstGeom>
                      <a:noFill/>
                      <a:ln w="38100">
                        <a:noFill/>
                        <a:miter/>
                      </a:ln>
                    </p:spPr>
                  </p:pic>
                </p:oleObj>
              </mc:Fallback>
            </mc:AlternateContent>
          </a:graphicData>
        </a:graphic>
      </p:graphicFrame>
      <p:sp>
        <p:nvSpPr>
          <p:cNvPr id="51212" name="Text Box 11"/>
          <p:cNvSpPr txBox="1"/>
          <p:nvPr/>
        </p:nvSpPr>
        <p:spPr>
          <a:xfrm>
            <a:off x="3848100" y="3232150"/>
            <a:ext cx="5413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令</a:t>
            </a:r>
            <a:endParaRPr lang="zh-CN" altLang="en-US" sz="2800" b="1" dirty="0">
              <a:solidFill>
                <a:srgbClr val="000099"/>
              </a:solidFill>
              <a:latin typeface="楷体_GB2312" pitchFamily="49" charset="-122"/>
              <a:ea typeface="楷体_GB2312" pitchFamily="49" charset="-122"/>
            </a:endParaRPr>
          </a:p>
        </p:txBody>
      </p:sp>
      <p:sp>
        <p:nvSpPr>
          <p:cNvPr id="51213" name="Text Box 12"/>
          <p:cNvSpPr txBox="1"/>
          <p:nvPr/>
        </p:nvSpPr>
        <p:spPr>
          <a:xfrm>
            <a:off x="7894638" y="3236913"/>
            <a:ext cx="5413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则</a:t>
            </a:r>
            <a:endParaRPr lang="zh-CN" altLang="en-US" sz="2800" b="1" dirty="0">
              <a:solidFill>
                <a:srgbClr val="000099"/>
              </a:solidFill>
              <a:latin typeface="楷体_GB2312" pitchFamily="49" charset="-122"/>
              <a:ea typeface="楷体_GB2312" pitchFamily="49" charset="-122"/>
            </a:endParaRPr>
          </a:p>
        </p:txBody>
      </p:sp>
      <p:sp>
        <p:nvSpPr>
          <p:cNvPr id="51214" name="Rectangle 13"/>
          <p:cNvSpPr/>
          <p:nvPr/>
        </p:nvSpPr>
        <p:spPr>
          <a:xfrm>
            <a:off x="755650" y="5297488"/>
            <a:ext cx="8064500" cy="1203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50000"/>
              </a:spcBef>
              <a:buNone/>
            </a:pPr>
            <a:r>
              <a:rPr lang="en-US" altLang="zh-CN"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其</a:t>
            </a:r>
            <a:r>
              <a:rPr lang="zh-CN" altLang="en-US" sz="2800" b="1" dirty="0">
                <a:solidFill>
                  <a:srgbClr val="FF3300"/>
                </a:solidFill>
                <a:latin typeface="楷体_GB2312" pitchFamily="49" charset="-122"/>
                <a:ea typeface="楷体_GB2312" pitchFamily="49" charset="-122"/>
              </a:rPr>
              <a:t>实部</a:t>
            </a:r>
            <a:r>
              <a:rPr lang="zh-CN" altLang="en-US" sz="2800" b="1" dirty="0">
                <a:solidFill>
                  <a:srgbClr val="000099"/>
                </a:solidFill>
                <a:latin typeface="楷体_GB2312" pitchFamily="49" charset="-122"/>
                <a:ea typeface="楷体_GB2312" pitchFamily="49" charset="-122"/>
              </a:rPr>
              <a:t>与</a:t>
            </a:r>
            <a:r>
              <a:rPr lang="zh-CN" altLang="en-US" sz="2800" b="1" dirty="0">
                <a:solidFill>
                  <a:srgbClr val="FF3300"/>
                </a:solidFill>
                <a:latin typeface="楷体_GB2312" pitchFamily="49" charset="-122"/>
                <a:ea typeface="楷体_GB2312" pitchFamily="49" charset="-122"/>
              </a:rPr>
              <a:t>虚部</a:t>
            </a:r>
            <a:r>
              <a:rPr lang="zh-CN" altLang="en-US" sz="2800" b="1" dirty="0">
                <a:solidFill>
                  <a:srgbClr val="000099"/>
                </a:solidFill>
                <a:latin typeface="楷体_GB2312" pitchFamily="49" charset="-122"/>
                <a:ea typeface="楷体_GB2312" pitchFamily="49" charset="-122"/>
              </a:rPr>
              <a:t>都是幅度按实指数规律变化的正弦序列。</a:t>
            </a:r>
            <a:endParaRPr lang="zh-CN" altLang="en-US" sz="2400" b="1" dirty="0">
              <a:solidFill>
                <a:srgbClr val="000099"/>
              </a:solidFill>
              <a:ea typeface="楷体_GB2312" pitchFamily="49" charset="-122"/>
            </a:endParaRPr>
          </a:p>
        </p:txBody>
      </p:sp>
      <p:sp>
        <p:nvSpPr>
          <p:cNvPr id="2" name="矩形 1"/>
          <p:cNvSpPr>
            <a:spLocks noRot="1" noChangeAspect="1" noMove="1" noResize="1" noEditPoints="1" noAdjustHandles="1" noChangeArrowheads="1" noChangeShapeType="1" noTextEdit="1"/>
          </p:cNvSpPr>
          <p:nvPr/>
        </p:nvSpPr>
        <p:spPr>
          <a:xfrm>
            <a:off x="4356100" y="1513879"/>
            <a:ext cx="984180" cy="471091"/>
          </a:xfrm>
          <a:prstGeom prst="rect">
            <a:avLst/>
          </a:prstGeom>
          <a:blipFill rotWithShape="0">
            <a:blip r:embed="rId11"/>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6"/>
                                        </p:tgtEl>
                                        <p:attrNameLst>
                                          <p:attrName>style.visibility</p:attrName>
                                        </p:attrNameLst>
                                      </p:cBhvr>
                                      <p:to>
                                        <p:strVal val="visible"/>
                                      </p:to>
                                    </p:set>
                                    <p:anim calcmode="lin" valueType="num">
                                      <p:cBhvr additive="base">
                                        <p:cTn id="7" dur="500" fill="hold"/>
                                        <p:tgtEl>
                                          <p:spTgt spid="51206"/>
                                        </p:tgtEl>
                                        <p:attrNameLst>
                                          <p:attrName>ppt_x</p:attrName>
                                        </p:attrNameLst>
                                      </p:cBhvr>
                                      <p:tavLst>
                                        <p:tav tm="0">
                                          <p:val>
                                            <p:strVal val="#ppt_x"/>
                                          </p:val>
                                        </p:tav>
                                        <p:tav tm="100000">
                                          <p:val>
                                            <p:strVal val="#ppt_x"/>
                                          </p:val>
                                        </p:tav>
                                      </p:tavLst>
                                    </p:anim>
                                    <p:anim calcmode="lin" valueType="num">
                                      <p:cBhvr additive="base">
                                        <p:cTn id="8" dur="500" fill="hold"/>
                                        <p:tgtEl>
                                          <p:spTgt spid="5120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7"/>
                                        </p:tgtEl>
                                        <p:attrNameLst>
                                          <p:attrName>style.visibility</p:attrName>
                                        </p:attrNameLst>
                                      </p:cBhvr>
                                      <p:to>
                                        <p:strVal val="visible"/>
                                      </p:to>
                                    </p:set>
                                    <p:anim calcmode="lin" valueType="num">
                                      <p:cBhvr additive="base">
                                        <p:cTn id="11" dur="500" fill="hold"/>
                                        <p:tgtEl>
                                          <p:spTgt spid="51207"/>
                                        </p:tgtEl>
                                        <p:attrNameLst>
                                          <p:attrName>ppt_x</p:attrName>
                                        </p:attrNameLst>
                                      </p:cBhvr>
                                      <p:tavLst>
                                        <p:tav tm="0">
                                          <p:val>
                                            <p:strVal val="#ppt_x"/>
                                          </p:val>
                                        </p:tav>
                                        <p:tav tm="100000">
                                          <p:val>
                                            <p:strVal val="#ppt_x"/>
                                          </p:val>
                                        </p:tav>
                                      </p:tavLst>
                                    </p:anim>
                                    <p:anim calcmode="lin" valueType="num">
                                      <p:cBhvr additive="base">
                                        <p:cTn id="12" dur="500" fill="hold"/>
                                        <p:tgtEl>
                                          <p:spTgt spid="5120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08"/>
                                        </p:tgtEl>
                                        <p:attrNameLst>
                                          <p:attrName>style.visibility</p:attrName>
                                        </p:attrNameLst>
                                      </p:cBhvr>
                                      <p:to>
                                        <p:strVal val="visible"/>
                                      </p:to>
                                    </p:set>
                                    <p:anim calcmode="lin" valueType="num">
                                      <p:cBhvr additive="base">
                                        <p:cTn id="15" dur="500" fill="hold"/>
                                        <p:tgtEl>
                                          <p:spTgt spid="51208"/>
                                        </p:tgtEl>
                                        <p:attrNameLst>
                                          <p:attrName>ppt_x</p:attrName>
                                        </p:attrNameLst>
                                      </p:cBhvr>
                                      <p:tavLst>
                                        <p:tav tm="0">
                                          <p:val>
                                            <p:strVal val="#ppt_x"/>
                                          </p:val>
                                        </p:tav>
                                        <p:tav tm="100000">
                                          <p:val>
                                            <p:strVal val="#ppt_x"/>
                                          </p:val>
                                        </p:tav>
                                      </p:tavLst>
                                    </p:anim>
                                    <p:anim calcmode="lin" valueType="num">
                                      <p:cBhvr additive="base">
                                        <p:cTn id="16" dur="500" fill="hold"/>
                                        <p:tgtEl>
                                          <p:spTgt spid="5120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09"/>
                                        </p:tgtEl>
                                        <p:attrNameLst>
                                          <p:attrName>style.visibility</p:attrName>
                                        </p:attrNameLst>
                                      </p:cBhvr>
                                      <p:to>
                                        <p:strVal val="visible"/>
                                      </p:to>
                                    </p:set>
                                    <p:anim calcmode="lin" valueType="num">
                                      <p:cBhvr additive="base">
                                        <p:cTn id="19" dur="500" fill="hold"/>
                                        <p:tgtEl>
                                          <p:spTgt spid="51209"/>
                                        </p:tgtEl>
                                        <p:attrNameLst>
                                          <p:attrName>ppt_x</p:attrName>
                                        </p:attrNameLst>
                                      </p:cBhvr>
                                      <p:tavLst>
                                        <p:tav tm="0">
                                          <p:val>
                                            <p:strVal val="#ppt_x"/>
                                          </p:val>
                                        </p:tav>
                                        <p:tav tm="100000">
                                          <p:val>
                                            <p:strVal val="#ppt_x"/>
                                          </p:val>
                                        </p:tav>
                                      </p:tavLst>
                                    </p:anim>
                                    <p:anim calcmode="lin" valueType="num">
                                      <p:cBhvr additive="base">
                                        <p:cTn id="20" dur="500" fill="hold"/>
                                        <p:tgtEl>
                                          <p:spTgt spid="5120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10"/>
                                        </p:tgtEl>
                                        <p:attrNameLst>
                                          <p:attrName>style.visibility</p:attrName>
                                        </p:attrNameLst>
                                      </p:cBhvr>
                                      <p:to>
                                        <p:strVal val="visible"/>
                                      </p:to>
                                    </p:set>
                                    <p:anim calcmode="lin" valueType="num">
                                      <p:cBhvr additive="base">
                                        <p:cTn id="23" dur="500" fill="hold"/>
                                        <p:tgtEl>
                                          <p:spTgt spid="51210"/>
                                        </p:tgtEl>
                                        <p:attrNameLst>
                                          <p:attrName>ppt_x</p:attrName>
                                        </p:attrNameLst>
                                      </p:cBhvr>
                                      <p:tavLst>
                                        <p:tav tm="0">
                                          <p:val>
                                            <p:strVal val="#ppt_x"/>
                                          </p:val>
                                        </p:tav>
                                        <p:tav tm="100000">
                                          <p:val>
                                            <p:strVal val="#ppt_x"/>
                                          </p:val>
                                        </p:tav>
                                      </p:tavLst>
                                    </p:anim>
                                    <p:anim calcmode="lin" valueType="num">
                                      <p:cBhvr additive="base">
                                        <p:cTn id="24" dur="500" fill="hold"/>
                                        <p:tgtEl>
                                          <p:spTgt spid="512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211"/>
                                        </p:tgtEl>
                                        <p:attrNameLst>
                                          <p:attrName>style.visibility</p:attrName>
                                        </p:attrNameLst>
                                      </p:cBhvr>
                                      <p:to>
                                        <p:strVal val="visible"/>
                                      </p:to>
                                    </p:set>
                                    <p:anim calcmode="lin" valueType="num">
                                      <p:cBhvr additive="base">
                                        <p:cTn id="27" dur="500" fill="hold"/>
                                        <p:tgtEl>
                                          <p:spTgt spid="51211"/>
                                        </p:tgtEl>
                                        <p:attrNameLst>
                                          <p:attrName>ppt_x</p:attrName>
                                        </p:attrNameLst>
                                      </p:cBhvr>
                                      <p:tavLst>
                                        <p:tav tm="0">
                                          <p:val>
                                            <p:strVal val="#ppt_x"/>
                                          </p:val>
                                        </p:tav>
                                        <p:tav tm="100000">
                                          <p:val>
                                            <p:strVal val="#ppt_x"/>
                                          </p:val>
                                        </p:tav>
                                      </p:tavLst>
                                    </p:anim>
                                    <p:anim calcmode="lin" valueType="num">
                                      <p:cBhvr additive="base">
                                        <p:cTn id="28" dur="500" fill="hold"/>
                                        <p:tgtEl>
                                          <p:spTgt spid="512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1212"/>
                                        </p:tgtEl>
                                        <p:attrNameLst>
                                          <p:attrName>style.visibility</p:attrName>
                                        </p:attrNameLst>
                                      </p:cBhvr>
                                      <p:to>
                                        <p:strVal val="visible"/>
                                      </p:to>
                                    </p:set>
                                    <p:anim calcmode="lin" valueType="num">
                                      <p:cBhvr additive="base">
                                        <p:cTn id="31" dur="500" fill="hold"/>
                                        <p:tgtEl>
                                          <p:spTgt spid="51212"/>
                                        </p:tgtEl>
                                        <p:attrNameLst>
                                          <p:attrName>ppt_x</p:attrName>
                                        </p:attrNameLst>
                                      </p:cBhvr>
                                      <p:tavLst>
                                        <p:tav tm="0">
                                          <p:val>
                                            <p:strVal val="#ppt_x"/>
                                          </p:val>
                                        </p:tav>
                                        <p:tav tm="100000">
                                          <p:val>
                                            <p:strVal val="#ppt_x"/>
                                          </p:val>
                                        </p:tav>
                                      </p:tavLst>
                                    </p:anim>
                                    <p:anim calcmode="lin" valueType="num">
                                      <p:cBhvr additive="base">
                                        <p:cTn id="32" dur="500" fill="hold"/>
                                        <p:tgtEl>
                                          <p:spTgt spid="512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1213"/>
                                        </p:tgtEl>
                                        <p:attrNameLst>
                                          <p:attrName>style.visibility</p:attrName>
                                        </p:attrNameLst>
                                      </p:cBhvr>
                                      <p:to>
                                        <p:strVal val="visible"/>
                                      </p:to>
                                    </p:set>
                                    <p:anim calcmode="lin" valueType="num">
                                      <p:cBhvr additive="base">
                                        <p:cTn id="35" dur="500" fill="hold"/>
                                        <p:tgtEl>
                                          <p:spTgt spid="51213"/>
                                        </p:tgtEl>
                                        <p:attrNameLst>
                                          <p:attrName>ppt_x</p:attrName>
                                        </p:attrNameLst>
                                      </p:cBhvr>
                                      <p:tavLst>
                                        <p:tav tm="0">
                                          <p:val>
                                            <p:strVal val="#ppt_x"/>
                                          </p:val>
                                        </p:tav>
                                        <p:tav tm="100000">
                                          <p:val>
                                            <p:strVal val="#ppt_x"/>
                                          </p:val>
                                        </p:tav>
                                      </p:tavLst>
                                    </p:anim>
                                    <p:anim calcmode="lin" valueType="num">
                                      <p:cBhvr additive="base">
                                        <p:cTn id="36" dur="500" fill="hold"/>
                                        <p:tgtEl>
                                          <p:spTgt spid="512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214"/>
                                        </p:tgtEl>
                                        <p:attrNameLst>
                                          <p:attrName>style.visibility</p:attrName>
                                        </p:attrNameLst>
                                      </p:cBhvr>
                                      <p:to>
                                        <p:strVal val="visible"/>
                                      </p:to>
                                    </p:set>
                                    <p:anim calcmode="lin" valueType="num">
                                      <p:cBhvr additive="base">
                                        <p:cTn id="39" dur="500" fill="hold"/>
                                        <p:tgtEl>
                                          <p:spTgt spid="51214"/>
                                        </p:tgtEl>
                                        <p:attrNameLst>
                                          <p:attrName>ppt_x</p:attrName>
                                        </p:attrNameLst>
                                      </p:cBhvr>
                                      <p:tavLst>
                                        <p:tav tm="0">
                                          <p:val>
                                            <p:strVal val="#ppt_x"/>
                                          </p:val>
                                        </p:tav>
                                        <p:tav tm="100000">
                                          <p:val>
                                            <p:strVal val="#ppt_x"/>
                                          </p:val>
                                        </p:tav>
                                      </p:tavLst>
                                    </p:anim>
                                    <p:anim calcmode="lin" valueType="num">
                                      <p:cBhvr additive="base">
                                        <p:cTn id="40" dur="500" fill="hold"/>
                                        <p:tgtEl>
                                          <p:spTgt spid="51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p:bldP spid="51212" grpId="0"/>
      <p:bldP spid="51213" grpId="0"/>
      <p:bldP spid="512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pic>
        <p:nvPicPr>
          <p:cNvPr id="53251" name="Picture 2"/>
          <p:cNvPicPr>
            <a:picLocks noChangeAspect="1"/>
          </p:cNvPicPr>
          <p:nvPr/>
        </p:nvPicPr>
        <p:blipFill>
          <a:blip r:embed="rId1"/>
          <a:stretch>
            <a:fillRect/>
          </a:stretch>
        </p:blipFill>
        <p:spPr>
          <a:xfrm>
            <a:off x="2133600" y="3962400"/>
            <a:ext cx="5334000" cy="2540000"/>
          </a:xfrm>
          <a:prstGeom prst="rect">
            <a:avLst/>
          </a:prstGeom>
          <a:noFill/>
          <a:ln w="9525">
            <a:noFill/>
          </a:ln>
        </p:spPr>
      </p:pic>
      <p:pic>
        <p:nvPicPr>
          <p:cNvPr id="53252" name="Picture 3"/>
          <p:cNvPicPr>
            <a:picLocks noChangeAspect="1"/>
          </p:cNvPicPr>
          <p:nvPr/>
        </p:nvPicPr>
        <p:blipFill>
          <a:blip r:embed="rId2"/>
          <a:stretch>
            <a:fillRect/>
          </a:stretch>
        </p:blipFill>
        <p:spPr>
          <a:xfrm>
            <a:off x="2133600" y="1295400"/>
            <a:ext cx="5334000" cy="2667000"/>
          </a:xfrm>
          <a:prstGeom prst="rect">
            <a:avLst/>
          </a:prstGeom>
          <a:noFill/>
          <a:ln w="9525">
            <a:noFill/>
          </a:ln>
        </p:spPr>
      </p:pic>
      <p:sp>
        <p:nvSpPr>
          <p:cNvPr id="53253" name="Text Box 4"/>
          <p:cNvSpPr txBox="1"/>
          <p:nvPr/>
        </p:nvSpPr>
        <p:spPr>
          <a:xfrm>
            <a:off x="623888" y="785813"/>
            <a:ext cx="854551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当         时幅度呈指数增长，       时</a:t>
            </a:r>
            <a:r>
              <a:rPr lang="zh-CN" altLang="en-US" sz="2800" b="1" dirty="0">
                <a:solidFill>
                  <a:srgbClr val="000099"/>
                </a:solidFill>
                <a:latin typeface="楷体_GB2312" pitchFamily="49" charset="-122"/>
                <a:ea typeface="楷体_GB2312" pitchFamily="49" charset="-122"/>
              </a:rPr>
              <a:t>幅度呈指数衰减。</a:t>
            </a:r>
            <a:endParaRPr lang="zh-CN" altLang="en-US" sz="2800" b="1" dirty="0">
              <a:solidFill>
                <a:srgbClr val="000099"/>
              </a:solidFill>
              <a:latin typeface="楷体_GB2312" pitchFamily="49" charset="-122"/>
              <a:ea typeface="楷体_GB2312" pitchFamily="49" charset="-122"/>
            </a:endParaRPr>
          </a:p>
        </p:txBody>
      </p:sp>
      <p:graphicFrame>
        <p:nvGraphicFramePr>
          <p:cNvPr id="53254" name="Object 5"/>
          <p:cNvGraphicFramePr>
            <a:graphicFrameLocks noChangeAspect="1"/>
          </p:cNvGraphicFramePr>
          <p:nvPr/>
        </p:nvGraphicFramePr>
        <p:xfrm>
          <a:off x="1004888" y="765175"/>
          <a:ext cx="917575" cy="592138"/>
        </p:xfrm>
        <a:graphic>
          <a:graphicData uri="http://schemas.openxmlformats.org/presentationml/2006/ole">
            <mc:AlternateContent xmlns:mc="http://schemas.openxmlformats.org/markup-compatibility/2006">
              <mc:Choice xmlns:v="urn:schemas-microsoft-com:vml" Requires="v">
                <p:oleObj spid="_x0000_s3270" name="" r:id="rId3" imgW="393700" imgH="254000" progId="Equation.DSMT4">
                  <p:embed/>
                </p:oleObj>
              </mc:Choice>
              <mc:Fallback>
                <p:oleObj name="" r:id="rId3" imgW="393700" imgH="254000" progId="Equation.DSMT4">
                  <p:embed/>
                  <p:pic>
                    <p:nvPicPr>
                      <p:cNvPr id="0" name="图片 3269"/>
                      <p:cNvPicPr/>
                      <p:nvPr/>
                    </p:nvPicPr>
                    <p:blipFill>
                      <a:blip r:embed="rId4"/>
                      <a:stretch>
                        <a:fillRect/>
                      </a:stretch>
                    </p:blipFill>
                    <p:spPr>
                      <a:xfrm>
                        <a:off x="1004888" y="765175"/>
                        <a:ext cx="917575" cy="592138"/>
                      </a:xfrm>
                      <a:prstGeom prst="rect">
                        <a:avLst/>
                      </a:prstGeom>
                      <a:noFill/>
                      <a:ln w="38100">
                        <a:noFill/>
                        <a:miter/>
                      </a:ln>
                    </p:spPr>
                  </p:pic>
                </p:oleObj>
              </mc:Fallback>
            </mc:AlternateContent>
          </a:graphicData>
        </a:graphic>
      </p:graphicFrame>
      <p:graphicFrame>
        <p:nvGraphicFramePr>
          <p:cNvPr id="53255" name="Object 6"/>
          <p:cNvGraphicFramePr>
            <a:graphicFrameLocks noChangeAspect="1"/>
          </p:cNvGraphicFramePr>
          <p:nvPr/>
        </p:nvGraphicFramePr>
        <p:xfrm>
          <a:off x="4932363" y="765175"/>
          <a:ext cx="917575" cy="592138"/>
        </p:xfrm>
        <a:graphic>
          <a:graphicData uri="http://schemas.openxmlformats.org/presentationml/2006/ole">
            <mc:AlternateContent xmlns:mc="http://schemas.openxmlformats.org/markup-compatibility/2006">
              <mc:Choice xmlns:v="urn:schemas-microsoft-com:vml" Requires="v">
                <p:oleObj spid="_x0000_s3277" name="" r:id="rId5" imgW="393700" imgH="254000" progId="Equation.DSMT4">
                  <p:embed/>
                </p:oleObj>
              </mc:Choice>
              <mc:Fallback>
                <p:oleObj name="" r:id="rId5" imgW="393700" imgH="254000" progId="Equation.DSMT4">
                  <p:embed/>
                  <p:pic>
                    <p:nvPicPr>
                      <p:cNvPr id="0" name="图片 3276"/>
                      <p:cNvPicPr/>
                      <p:nvPr/>
                    </p:nvPicPr>
                    <p:blipFill>
                      <a:blip r:embed="rId6"/>
                      <a:stretch>
                        <a:fillRect/>
                      </a:stretch>
                    </p:blipFill>
                    <p:spPr>
                      <a:xfrm>
                        <a:off x="4932363" y="765175"/>
                        <a:ext cx="917575" cy="592138"/>
                      </a:xfrm>
                      <a:prstGeom prst="rect">
                        <a:avLst/>
                      </a:prstGeom>
                      <a:noFill/>
                      <a:ln w="38100">
                        <a:noFill/>
                        <a:miter/>
                      </a:ln>
                    </p:spPr>
                  </p:pic>
                </p:oleObj>
              </mc:Fallback>
            </mc:AlternateContent>
          </a:graphicData>
        </a:graphic>
      </p:graphicFrame>
      <p:graphicFrame>
        <p:nvGraphicFramePr>
          <p:cNvPr id="53256" name="Object 7"/>
          <p:cNvGraphicFramePr>
            <a:graphicFrameLocks noChangeAspect="1"/>
          </p:cNvGraphicFramePr>
          <p:nvPr/>
        </p:nvGraphicFramePr>
        <p:xfrm>
          <a:off x="1981200" y="1447800"/>
          <a:ext cx="917575" cy="592138"/>
        </p:xfrm>
        <a:graphic>
          <a:graphicData uri="http://schemas.openxmlformats.org/presentationml/2006/ole">
            <mc:AlternateContent xmlns:mc="http://schemas.openxmlformats.org/markup-compatibility/2006">
              <mc:Choice xmlns:v="urn:schemas-microsoft-com:vml" Requires="v">
                <p:oleObj spid="_x0000_s3272" name="" r:id="rId7" imgW="393700" imgH="254000" progId="Equation.DSMT4">
                  <p:embed/>
                </p:oleObj>
              </mc:Choice>
              <mc:Fallback>
                <p:oleObj name="" r:id="rId7" imgW="393700" imgH="254000" progId="Equation.DSMT4">
                  <p:embed/>
                  <p:pic>
                    <p:nvPicPr>
                      <p:cNvPr id="0" name="图片 3271"/>
                      <p:cNvPicPr/>
                      <p:nvPr/>
                    </p:nvPicPr>
                    <p:blipFill>
                      <a:blip r:embed="rId4"/>
                      <a:stretch>
                        <a:fillRect/>
                      </a:stretch>
                    </p:blipFill>
                    <p:spPr>
                      <a:xfrm>
                        <a:off x="1981200" y="1447800"/>
                        <a:ext cx="917575" cy="592138"/>
                      </a:xfrm>
                      <a:prstGeom prst="rect">
                        <a:avLst/>
                      </a:prstGeom>
                      <a:noFill/>
                      <a:ln w="38100">
                        <a:noFill/>
                        <a:miter/>
                      </a:ln>
                    </p:spPr>
                  </p:pic>
                </p:oleObj>
              </mc:Fallback>
            </mc:AlternateContent>
          </a:graphicData>
        </a:graphic>
      </p:graphicFrame>
      <p:graphicFrame>
        <p:nvGraphicFramePr>
          <p:cNvPr id="53257" name="Object 8"/>
          <p:cNvGraphicFramePr>
            <a:graphicFrameLocks noChangeAspect="1"/>
          </p:cNvGraphicFramePr>
          <p:nvPr/>
        </p:nvGraphicFramePr>
        <p:xfrm>
          <a:off x="6096000" y="4191000"/>
          <a:ext cx="917575" cy="592138"/>
        </p:xfrm>
        <a:graphic>
          <a:graphicData uri="http://schemas.openxmlformats.org/presentationml/2006/ole">
            <mc:AlternateContent xmlns:mc="http://schemas.openxmlformats.org/markup-compatibility/2006">
              <mc:Choice xmlns:v="urn:schemas-microsoft-com:vml" Requires="v">
                <p:oleObj spid="_x0000_s3275" name="" r:id="rId8" imgW="393700" imgH="254000" progId="Equation.DSMT4">
                  <p:embed/>
                </p:oleObj>
              </mc:Choice>
              <mc:Fallback>
                <p:oleObj name="" r:id="rId8" imgW="393700" imgH="254000" progId="Equation.DSMT4">
                  <p:embed/>
                  <p:pic>
                    <p:nvPicPr>
                      <p:cNvPr id="0" name="图片 3274"/>
                      <p:cNvPicPr/>
                      <p:nvPr/>
                    </p:nvPicPr>
                    <p:blipFill>
                      <a:blip r:embed="rId6"/>
                      <a:stretch>
                        <a:fillRect/>
                      </a:stretch>
                    </p:blipFill>
                    <p:spPr>
                      <a:xfrm>
                        <a:off x="6096000" y="4191000"/>
                        <a:ext cx="917575" cy="592138"/>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171"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7172" name="Rectangle 5"/>
          <p:cNvSpPr/>
          <p:nvPr/>
        </p:nvSpPr>
        <p:spPr>
          <a:xfrm>
            <a:off x="395288" y="836613"/>
            <a:ext cx="8532812" cy="1812925"/>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000066"/>
                </a:solidFill>
                <a:ea typeface="楷体_GB2312" pitchFamily="49" charset="-122"/>
              </a:rPr>
              <a:t>本课程的学习方法</a:t>
            </a:r>
            <a:endParaRPr lang="en-US" altLang="zh-CN" sz="2800" b="1" dirty="0">
              <a:solidFill>
                <a:srgbClr val="000066"/>
              </a:solidFill>
              <a:ea typeface="楷体_GB2312" pitchFamily="49" charset="-122"/>
            </a:endParaRPr>
          </a:p>
          <a:p>
            <a:pPr marL="0" lvl="0" indent="0" eaLnBrk="1" hangingPunct="1">
              <a:spcBef>
                <a:spcPct val="0"/>
              </a:spcBef>
              <a:buAutoNum type="arabicPeriod"/>
            </a:pPr>
            <a:r>
              <a:rPr lang="zh-CN" altLang="en-US" sz="2800" b="1" dirty="0">
                <a:solidFill>
                  <a:srgbClr val="000066"/>
                </a:solidFill>
                <a:ea typeface="楷体_GB2312" pitchFamily="49" charset="-122"/>
              </a:rPr>
              <a:t>思想上的热爱与重视。</a:t>
            </a:r>
            <a:endParaRPr lang="en-US" altLang="zh-CN" sz="2800" b="1" dirty="0">
              <a:solidFill>
                <a:srgbClr val="000066"/>
              </a:solidFill>
              <a:ea typeface="楷体_GB2312" pitchFamily="49" charset="-122"/>
            </a:endParaRPr>
          </a:p>
          <a:p>
            <a:pPr marL="0" lvl="0" indent="0" eaLnBrk="1" hangingPunct="1">
              <a:spcBef>
                <a:spcPct val="0"/>
              </a:spcBef>
              <a:buAutoNum type="arabicPeriod"/>
            </a:pPr>
            <a:r>
              <a:rPr lang="zh-CN" altLang="en-US" sz="2800" b="1" dirty="0">
                <a:solidFill>
                  <a:srgbClr val="000066"/>
                </a:solidFill>
                <a:ea typeface="楷体_GB2312" pitchFamily="49" charset="-122"/>
              </a:rPr>
              <a:t>适量的习题（数学课</a:t>
            </a:r>
            <a:r>
              <a:rPr lang="en-US" altLang="zh-CN" sz="2800" b="1" dirty="0">
                <a:solidFill>
                  <a:srgbClr val="000066"/>
                </a:solidFill>
                <a:ea typeface="楷体_GB2312" pitchFamily="49" charset="-122"/>
              </a:rPr>
              <a:t>+</a:t>
            </a:r>
            <a:r>
              <a:rPr lang="zh-CN" altLang="en-US" sz="2800" b="1" dirty="0">
                <a:solidFill>
                  <a:srgbClr val="000066"/>
                </a:solidFill>
                <a:ea typeface="楷体_GB2312" pitchFamily="49" charset="-122"/>
              </a:rPr>
              <a:t>物理含义）</a:t>
            </a:r>
            <a:endParaRPr lang="en-US" altLang="zh-CN" sz="2800" b="1" dirty="0">
              <a:solidFill>
                <a:srgbClr val="000066"/>
              </a:solidFill>
              <a:ea typeface="楷体_GB2312" pitchFamily="49" charset="-122"/>
            </a:endParaRPr>
          </a:p>
          <a:p>
            <a:pPr marL="0" lvl="0" indent="0" eaLnBrk="1" hangingPunct="1">
              <a:spcBef>
                <a:spcPct val="0"/>
              </a:spcBef>
              <a:buAutoNum type="arabicPeriod"/>
            </a:pPr>
            <a:r>
              <a:rPr lang="zh-CN" altLang="en-US" sz="2800" b="1" dirty="0">
                <a:solidFill>
                  <a:srgbClr val="000066"/>
                </a:solidFill>
                <a:ea typeface="楷体_GB2312" pitchFamily="49" charset="-122"/>
              </a:rPr>
              <a:t>尽可能与其它课程融会贯通</a:t>
            </a:r>
            <a:endParaRPr lang="zh-CN" altLang="en-US" sz="2800" b="1" dirty="0">
              <a:solidFill>
                <a:srgbClr val="000066"/>
              </a:solidFill>
              <a:ea typeface="楷体_GB2312" pitchFamily="49" charset="-122"/>
            </a:endParaRPr>
          </a:p>
        </p:txBody>
      </p:sp>
      <p:sp>
        <p:nvSpPr>
          <p:cNvPr id="7173" name="Rectangle 5"/>
          <p:cNvSpPr/>
          <p:nvPr/>
        </p:nvSpPr>
        <p:spPr>
          <a:xfrm>
            <a:off x="323850" y="3357563"/>
            <a:ext cx="8532813" cy="2246312"/>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000066"/>
                </a:solidFill>
                <a:ea typeface="楷体_GB2312" pitchFamily="49" charset="-122"/>
              </a:rPr>
              <a:t>我的相关</a:t>
            </a:r>
            <a:endParaRPr lang="en-US" altLang="zh-CN" sz="2800" b="1" dirty="0">
              <a:solidFill>
                <a:srgbClr val="000066"/>
              </a:solidFill>
              <a:ea typeface="楷体_GB2312" pitchFamily="49" charset="-122"/>
            </a:endParaRPr>
          </a:p>
          <a:p>
            <a:pPr marL="0" lvl="0" indent="0" eaLnBrk="1" hangingPunct="1">
              <a:spcBef>
                <a:spcPct val="0"/>
              </a:spcBef>
              <a:buNone/>
            </a:pPr>
            <a:r>
              <a:rPr lang="zh-CN" altLang="en-US" sz="2800" b="1" dirty="0">
                <a:solidFill>
                  <a:srgbClr val="000066"/>
                </a:solidFill>
                <a:ea typeface="楷体_GB2312" pitchFamily="49" charset="-122"/>
              </a:rPr>
              <a:t>姓名：曾琦</a:t>
            </a:r>
            <a:endParaRPr lang="en-US" altLang="zh-CN" sz="2800" b="1" dirty="0">
              <a:solidFill>
                <a:srgbClr val="000066"/>
              </a:solidFill>
              <a:ea typeface="楷体_GB2312" pitchFamily="49" charset="-122"/>
            </a:endParaRPr>
          </a:p>
          <a:p>
            <a:pPr marL="0" lvl="0" indent="0" eaLnBrk="1" hangingPunct="1">
              <a:spcBef>
                <a:spcPct val="0"/>
              </a:spcBef>
              <a:buNone/>
            </a:pPr>
            <a:r>
              <a:rPr lang="en-US" altLang="zh-CN" sz="2800" b="1" dirty="0">
                <a:solidFill>
                  <a:srgbClr val="000066"/>
                </a:solidFill>
                <a:ea typeface="楷体_GB2312" pitchFamily="49" charset="-122"/>
              </a:rPr>
              <a:t>Email: qzeng2@hotmail.com</a:t>
            </a:r>
            <a:endParaRPr lang="en-US" altLang="zh-CN" sz="2800" b="1" dirty="0">
              <a:solidFill>
                <a:srgbClr val="000066"/>
              </a:solidFill>
              <a:ea typeface="楷体_GB2312" pitchFamily="49" charset="-122"/>
            </a:endParaRPr>
          </a:p>
          <a:p>
            <a:pPr marL="0" lvl="0" indent="0" algn="ctr" eaLnBrk="1" hangingPunct="1">
              <a:spcBef>
                <a:spcPct val="0"/>
              </a:spcBef>
              <a:buNone/>
            </a:pPr>
            <a:endParaRPr lang="en-US" altLang="zh-CN" sz="2800" b="1" dirty="0">
              <a:solidFill>
                <a:srgbClr val="000066"/>
              </a:solidFill>
              <a:ea typeface="楷体_GB2312" pitchFamily="49" charset="-122"/>
            </a:endParaRPr>
          </a:p>
          <a:p>
            <a:pPr marL="0" lvl="0" indent="0" algn="ctr" eaLnBrk="1" hangingPunct="1">
              <a:spcBef>
                <a:spcPct val="0"/>
              </a:spcBef>
              <a:buNone/>
            </a:pPr>
            <a:endParaRPr lang="en-US" altLang="zh-CN" sz="2800" b="1" dirty="0">
              <a:solidFill>
                <a:srgbClr val="000066"/>
              </a:solidFill>
              <a:ea typeface="楷体_GB2312"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54275" name="Text Box 2"/>
          <p:cNvSpPr txBox="1"/>
          <p:nvPr/>
        </p:nvSpPr>
        <p:spPr>
          <a:xfrm>
            <a:off x="684213" y="1227138"/>
            <a:ext cx="8137525" cy="11509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离散时间复指数序列                  </a:t>
            </a:r>
            <a:r>
              <a:rPr lang="zh-CN" altLang="en-US" sz="2800" b="1" dirty="0">
                <a:solidFill>
                  <a:srgbClr val="FF0000"/>
                </a:solidFill>
                <a:ea typeface="楷体_GB2312" pitchFamily="49" charset="-122"/>
              </a:rPr>
              <a:t>不一定是周期性</a:t>
            </a:r>
            <a:r>
              <a:rPr lang="zh-CN" altLang="en-US" sz="2800" b="1" dirty="0">
                <a:solidFill>
                  <a:srgbClr val="000099"/>
                </a:solidFill>
                <a:ea typeface="楷体_GB2312" pitchFamily="49" charset="-122"/>
              </a:rPr>
              <a:t>的，要具有周期性，必须具备一定条件。</a:t>
            </a:r>
            <a:r>
              <a:rPr lang="zh-CN" altLang="en-US" sz="2800" b="1" dirty="0">
                <a:ea typeface="楷体_GB2312" pitchFamily="49" charset="-122"/>
              </a:rPr>
              <a:t>      </a:t>
            </a:r>
            <a:endParaRPr lang="zh-CN" altLang="en-US" sz="2400" b="1" dirty="0">
              <a:ea typeface="楷体_GB2312" pitchFamily="49" charset="-122"/>
            </a:endParaRPr>
          </a:p>
        </p:txBody>
      </p:sp>
      <p:graphicFrame>
        <p:nvGraphicFramePr>
          <p:cNvPr id="54276" name="Object 3"/>
          <p:cNvGraphicFramePr>
            <a:graphicFrameLocks noChangeAspect="1"/>
          </p:cNvGraphicFramePr>
          <p:nvPr/>
        </p:nvGraphicFramePr>
        <p:xfrm>
          <a:off x="4376738" y="1306513"/>
          <a:ext cx="1800225" cy="568325"/>
        </p:xfrm>
        <a:graphic>
          <a:graphicData uri="http://schemas.openxmlformats.org/presentationml/2006/ole">
            <mc:AlternateContent xmlns:mc="http://schemas.openxmlformats.org/markup-compatibility/2006">
              <mc:Choice xmlns:v="urn:schemas-microsoft-com:vml" Requires="v">
                <p:oleObj spid="_x0000_s3273" name="" r:id="rId1" imgW="723900" imgH="228600" progId="Equation.DSMT4">
                  <p:embed/>
                </p:oleObj>
              </mc:Choice>
              <mc:Fallback>
                <p:oleObj name="" r:id="rId1" imgW="723900" imgH="228600" progId="Equation.DSMT4">
                  <p:embed/>
                  <p:pic>
                    <p:nvPicPr>
                      <p:cNvPr id="0" name="图片 3272"/>
                      <p:cNvPicPr/>
                      <p:nvPr/>
                    </p:nvPicPr>
                    <p:blipFill>
                      <a:blip r:embed="rId2"/>
                      <a:stretch>
                        <a:fillRect/>
                      </a:stretch>
                    </p:blipFill>
                    <p:spPr>
                      <a:xfrm>
                        <a:off x="4376738" y="1306513"/>
                        <a:ext cx="1800225" cy="568325"/>
                      </a:xfrm>
                      <a:prstGeom prst="rect">
                        <a:avLst/>
                      </a:prstGeom>
                      <a:noFill/>
                      <a:ln w="38100">
                        <a:noFill/>
                        <a:miter/>
                      </a:ln>
                    </p:spPr>
                  </p:pic>
                </p:oleObj>
              </mc:Fallback>
            </mc:AlternateContent>
          </a:graphicData>
        </a:graphic>
      </p:graphicFrame>
      <p:graphicFrame>
        <p:nvGraphicFramePr>
          <p:cNvPr id="53253" name="Object 4"/>
          <p:cNvGraphicFramePr>
            <a:graphicFrameLocks noChangeAspect="1"/>
          </p:cNvGraphicFramePr>
          <p:nvPr/>
        </p:nvGraphicFramePr>
        <p:xfrm>
          <a:off x="1462088" y="2593975"/>
          <a:ext cx="2736850" cy="561975"/>
        </p:xfrm>
        <a:graphic>
          <a:graphicData uri="http://schemas.openxmlformats.org/presentationml/2006/ole">
            <mc:AlternateContent xmlns:mc="http://schemas.openxmlformats.org/markup-compatibility/2006">
              <mc:Choice xmlns:v="urn:schemas-microsoft-com:vml" Requires="v">
                <p:oleObj spid="_x0000_s3274" name="" r:id="rId3" imgW="989965" imgH="203200" progId="Equation.DSMT4">
                  <p:embed/>
                </p:oleObj>
              </mc:Choice>
              <mc:Fallback>
                <p:oleObj name="" r:id="rId3" imgW="989965" imgH="203200" progId="Equation.DSMT4">
                  <p:embed/>
                  <p:pic>
                    <p:nvPicPr>
                      <p:cNvPr id="0" name="图片 3273"/>
                      <p:cNvPicPr/>
                      <p:nvPr/>
                    </p:nvPicPr>
                    <p:blipFill>
                      <a:blip r:embed="rId4"/>
                      <a:stretch>
                        <a:fillRect/>
                      </a:stretch>
                    </p:blipFill>
                    <p:spPr>
                      <a:xfrm>
                        <a:off x="1462088" y="2593975"/>
                        <a:ext cx="2736850" cy="561975"/>
                      </a:xfrm>
                      <a:prstGeom prst="rect">
                        <a:avLst/>
                      </a:prstGeom>
                      <a:noFill/>
                      <a:ln w="38100">
                        <a:noFill/>
                        <a:miter/>
                      </a:ln>
                    </p:spPr>
                  </p:pic>
                </p:oleObj>
              </mc:Fallback>
            </mc:AlternateContent>
          </a:graphicData>
        </a:graphic>
      </p:graphicFrame>
      <p:graphicFrame>
        <p:nvGraphicFramePr>
          <p:cNvPr id="53254" name="Object 5"/>
          <p:cNvGraphicFramePr>
            <a:graphicFrameLocks noChangeAspect="1"/>
          </p:cNvGraphicFramePr>
          <p:nvPr/>
        </p:nvGraphicFramePr>
        <p:xfrm>
          <a:off x="1116013" y="3429000"/>
          <a:ext cx="5113337" cy="596900"/>
        </p:xfrm>
        <a:graphic>
          <a:graphicData uri="http://schemas.openxmlformats.org/presentationml/2006/ole">
            <mc:AlternateContent xmlns:mc="http://schemas.openxmlformats.org/markup-compatibility/2006">
              <mc:Choice xmlns:v="urn:schemas-microsoft-com:vml" Requires="v">
                <p:oleObj spid="_x0000_s3276" name="" r:id="rId5" imgW="1739900" imgH="203200" progId="Equation.DSMT4">
                  <p:embed/>
                </p:oleObj>
              </mc:Choice>
              <mc:Fallback>
                <p:oleObj name="" r:id="rId5" imgW="1739900" imgH="203200" progId="Equation.DSMT4">
                  <p:embed/>
                  <p:pic>
                    <p:nvPicPr>
                      <p:cNvPr id="0" name="图片 3275"/>
                      <p:cNvPicPr/>
                      <p:nvPr/>
                    </p:nvPicPr>
                    <p:blipFill>
                      <a:blip r:embed="rId6"/>
                      <a:stretch>
                        <a:fillRect/>
                      </a:stretch>
                    </p:blipFill>
                    <p:spPr>
                      <a:xfrm>
                        <a:off x="1116013" y="3429000"/>
                        <a:ext cx="5113337" cy="596900"/>
                      </a:xfrm>
                      <a:prstGeom prst="rect">
                        <a:avLst/>
                      </a:prstGeom>
                      <a:noFill/>
                      <a:ln w="38100">
                        <a:noFill/>
                        <a:miter/>
                      </a:ln>
                    </p:spPr>
                  </p:pic>
                </p:oleObj>
              </mc:Fallback>
            </mc:AlternateContent>
          </a:graphicData>
        </a:graphic>
      </p:graphicFrame>
      <p:graphicFrame>
        <p:nvGraphicFramePr>
          <p:cNvPr id="53255" name="Object 6"/>
          <p:cNvGraphicFramePr>
            <a:graphicFrameLocks noChangeAspect="1"/>
          </p:cNvGraphicFramePr>
          <p:nvPr/>
        </p:nvGraphicFramePr>
        <p:xfrm>
          <a:off x="6948488" y="3357563"/>
          <a:ext cx="1727200" cy="531812"/>
        </p:xfrm>
        <a:graphic>
          <a:graphicData uri="http://schemas.openxmlformats.org/presentationml/2006/ole">
            <mc:AlternateContent xmlns:mc="http://schemas.openxmlformats.org/markup-compatibility/2006">
              <mc:Choice xmlns:v="urn:schemas-microsoft-com:vml" Requires="v">
                <p:oleObj spid="_x0000_s3271" name="" r:id="rId7" imgW="660400" imgH="203200" progId="Equation.DSMT4">
                  <p:embed/>
                </p:oleObj>
              </mc:Choice>
              <mc:Fallback>
                <p:oleObj name="" r:id="rId7" imgW="660400" imgH="203200" progId="Equation.DSMT4">
                  <p:embed/>
                  <p:pic>
                    <p:nvPicPr>
                      <p:cNvPr id="0" name="图片 3270"/>
                      <p:cNvPicPr/>
                      <p:nvPr/>
                    </p:nvPicPr>
                    <p:blipFill>
                      <a:blip r:embed="rId8"/>
                      <a:stretch>
                        <a:fillRect/>
                      </a:stretch>
                    </p:blipFill>
                    <p:spPr>
                      <a:xfrm>
                        <a:off x="6948488" y="3357563"/>
                        <a:ext cx="1727200" cy="531812"/>
                      </a:xfrm>
                      <a:prstGeom prst="rect">
                        <a:avLst/>
                      </a:prstGeom>
                      <a:noFill/>
                      <a:ln w="38100">
                        <a:noFill/>
                        <a:miter/>
                      </a:ln>
                    </p:spPr>
                  </p:pic>
                </p:oleObj>
              </mc:Fallback>
            </mc:AlternateContent>
          </a:graphicData>
        </a:graphic>
      </p:graphicFrame>
      <p:sp>
        <p:nvSpPr>
          <p:cNvPr id="53256" name="Text Box 7"/>
          <p:cNvSpPr txBox="1"/>
          <p:nvPr/>
        </p:nvSpPr>
        <p:spPr>
          <a:xfrm>
            <a:off x="1042988" y="4437063"/>
            <a:ext cx="5397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即</a:t>
            </a:r>
            <a:endParaRPr lang="zh-CN" altLang="en-US" sz="2800" b="1" dirty="0">
              <a:solidFill>
                <a:srgbClr val="000099"/>
              </a:solidFill>
              <a:ea typeface="楷体_GB2312" pitchFamily="49" charset="-122"/>
            </a:endParaRPr>
          </a:p>
        </p:txBody>
      </p:sp>
      <p:graphicFrame>
        <p:nvGraphicFramePr>
          <p:cNvPr id="53257" name="Object 8"/>
          <p:cNvGraphicFramePr>
            <a:graphicFrameLocks noChangeAspect="1"/>
          </p:cNvGraphicFramePr>
          <p:nvPr/>
        </p:nvGraphicFramePr>
        <p:xfrm>
          <a:off x="1763713" y="4437063"/>
          <a:ext cx="1657350" cy="569912"/>
        </p:xfrm>
        <a:graphic>
          <a:graphicData uri="http://schemas.openxmlformats.org/presentationml/2006/ole">
            <mc:AlternateContent xmlns:mc="http://schemas.openxmlformats.org/markup-compatibility/2006">
              <mc:Choice xmlns:v="urn:schemas-microsoft-com:vml" Requires="v">
                <p:oleObj spid="_x0000_s3279" name="" r:id="rId9" imgW="444500" imgH="152400" progId="Equation.DSMT4">
                  <p:embed/>
                </p:oleObj>
              </mc:Choice>
              <mc:Fallback>
                <p:oleObj name="" r:id="rId9" imgW="444500" imgH="152400" progId="Equation.DSMT4">
                  <p:embed/>
                  <p:pic>
                    <p:nvPicPr>
                      <p:cNvPr id="0" name="图片 3278"/>
                      <p:cNvPicPr/>
                      <p:nvPr/>
                    </p:nvPicPr>
                    <p:blipFill>
                      <a:blip r:embed="rId10"/>
                      <a:stretch>
                        <a:fillRect/>
                      </a:stretch>
                    </p:blipFill>
                    <p:spPr>
                      <a:xfrm>
                        <a:off x="1763713" y="4437063"/>
                        <a:ext cx="1657350" cy="569912"/>
                      </a:xfrm>
                      <a:prstGeom prst="rect">
                        <a:avLst/>
                      </a:prstGeom>
                      <a:noFill/>
                      <a:ln w="38100">
                        <a:noFill/>
                        <a:miter/>
                      </a:ln>
                    </p:spPr>
                  </p:pic>
                </p:oleObj>
              </mc:Fallback>
            </mc:AlternateContent>
          </a:graphicData>
        </a:graphic>
      </p:graphicFrame>
      <p:sp>
        <p:nvSpPr>
          <p:cNvPr id="53258" name="Text Box 9"/>
          <p:cNvSpPr txBox="1"/>
          <p:nvPr/>
        </p:nvSpPr>
        <p:spPr>
          <a:xfrm>
            <a:off x="4067175" y="4437063"/>
            <a:ext cx="12557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于是有</a:t>
            </a:r>
            <a:endParaRPr lang="zh-CN" altLang="en-US" sz="2800" b="1" dirty="0">
              <a:solidFill>
                <a:srgbClr val="000099"/>
              </a:solidFill>
              <a:ea typeface="楷体_GB2312" pitchFamily="49" charset="-122"/>
            </a:endParaRPr>
          </a:p>
        </p:txBody>
      </p:sp>
      <p:graphicFrame>
        <p:nvGraphicFramePr>
          <p:cNvPr id="53259" name="Object 10"/>
          <p:cNvGraphicFramePr>
            <a:graphicFrameLocks noChangeAspect="1"/>
          </p:cNvGraphicFramePr>
          <p:nvPr/>
        </p:nvGraphicFramePr>
        <p:xfrm>
          <a:off x="5724525" y="4249738"/>
          <a:ext cx="1295400" cy="933450"/>
        </p:xfrm>
        <a:graphic>
          <a:graphicData uri="http://schemas.openxmlformats.org/presentationml/2006/ole">
            <mc:AlternateContent xmlns:mc="http://schemas.openxmlformats.org/markup-compatibility/2006">
              <mc:Choice xmlns:v="urn:schemas-microsoft-com:vml" Requires="v">
                <p:oleObj spid="_x0000_s3278" name="" r:id="rId11" imgW="546100" imgH="393700" progId="Equation.DSMT4">
                  <p:embed/>
                </p:oleObj>
              </mc:Choice>
              <mc:Fallback>
                <p:oleObj name="" r:id="rId11" imgW="546100" imgH="393700" progId="Equation.DSMT4">
                  <p:embed/>
                  <p:pic>
                    <p:nvPicPr>
                      <p:cNvPr id="0" name="图片 3277"/>
                      <p:cNvPicPr/>
                      <p:nvPr/>
                    </p:nvPicPr>
                    <p:blipFill>
                      <a:blip r:embed="rId12"/>
                      <a:stretch>
                        <a:fillRect/>
                      </a:stretch>
                    </p:blipFill>
                    <p:spPr>
                      <a:xfrm>
                        <a:off x="5724525" y="4249738"/>
                        <a:ext cx="1295400" cy="933450"/>
                      </a:xfrm>
                      <a:prstGeom prst="rect">
                        <a:avLst/>
                      </a:prstGeom>
                      <a:solidFill>
                        <a:srgbClr val="81CCFF"/>
                      </a:solidFill>
                      <a:ln w="38100">
                        <a:noFill/>
                        <a:miter/>
                      </a:ln>
                    </p:spPr>
                  </p:pic>
                </p:oleObj>
              </mc:Fallback>
            </mc:AlternateContent>
          </a:graphicData>
        </a:graphic>
      </p:graphicFrame>
      <p:sp>
        <p:nvSpPr>
          <p:cNvPr id="54284" name="Rectangle 11"/>
          <p:cNvSpPr/>
          <p:nvPr/>
        </p:nvSpPr>
        <p:spPr>
          <a:xfrm>
            <a:off x="684213" y="692150"/>
            <a:ext cx="536416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latin typeface="楷体_GB2312" pitchFamily="49" charset="-122"/>
                <a:ea typeface="楷体_GB2312" pitchFamily="49" charset="-122"/>
              </a:rPr>
              <a:t>三</a:t>
            </a:r>
            <a:r>
              <a:rPr lang="en-US" altLang="zh-CN" sz="2800" b="1" dirty="0">
                <a:solidFill>
                  <a:srgbClr val="990033"/>
                </a:solidFill>
                <a:latin typeface="楷体_GB2312" pitchFamily="49" charset="-122"/>
                <a:ea typeface="楷体_GB2312" pitchFamily="49" charset="-122"/>
              </a:rPr>
              <a:t>.</a:t>
            </a:r>
            <a:r>
              <a:rPr lang="zh-CN" altLang="en-US" sz="2800" b="1" dirty="0">
                <a:solidFill>
                  <a:srgbClr val="990033"/>
                </a:solidFill>
                <a:latin typeface="楷体_GB2312" pitchFamily="49" charset="-122"/>
                <a:ea typeface="楷体_GB2312" pitchFamily="49" charset="-122"/>
              </a:rPr>
              <a:t>离散时间复指数序列的周期性</a:t>
            </a:r>
            <a:endParaRPr lang="zh-CN" altLang="en-US" sz="2800" b="1" dirty="0">
              <a:solidFill>
                <a:srgbClr val="990033"/>
              </a:solidFill>
              <a:latin typeface="楷体_GB2312" pitchFamily="49" charset="-122"/>
              <a:ea typeface="楷体_GB2312" pitchFamily="49" charset="-122"/>
            </a:endParaRPr>
          </a:p>
        </p:txBody>
      </p:sp>
      <p:sp>
        <p:nvSpPr>
          <p:cNvPr id="53261" name="Rectangle 12"/>
          <p:cNvSpPr/>
          <p:nvPr/>
        </p:nvSpPr>
        <p:spPr>
          <a:xfrm>
            <a:off x="1030288" y="2568575"/>
            <a:ext cx="43037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设               则有：</a:t>
            </a:r>
            <a:endParaRPr lang="zh-CN" altLang="en-US" sz="2800" b="1" dirty="0">
              <a:solidFill>
                <a:srgbClr val="000099"/>
              </a:solidFill>
              <a:latin typeface="楷体_GB2312" pitchFamily="49" charset="-122"/>
              <a:ea typeface="楷体_GB2312" pitchFamily="49" charset="-122"/>
            </a:endParaRPr>
          </a:p>
        </p:txBody>
      </p:sp>
      <p:grpSp>
        <p:nvGrpSpPr>
          <p:cNvPr id="53262" name="Group 13"/>
          <p:cNvGrpSpPr/>
          <p:nvPr/>
        </p:nvGrpSpPr>
        <p:grpSpPr>
          <a:xfrm>
            <a:off x="827088" y="5208588"/>
            <a:ext cx="7921625" cy="1244600"/>
            <a:chOff x="521" y="3113"/>
            <a:chExt cx="4990" cy="784"/>
          </a:xfrm>
        </p:grpSpPr>
        <p:sp>
          <p:nvSpPr>
            <p:cNvPr id="54288" name="Text Box 14"/>
            <p:cNvSpPr txBox="1"/>
            <p:nvPr/>
          </p:nvSpPr>
          <p:spPr>
            <a:xfrm>
              <a:off x="521" y="3113"/>
              <a:ext cx="4623" cy="78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表明</a:t>
              </a:r>
              <a:r>
                <a:rPr lang="zh-CN" altLang="en-US" sz="2800" b="1" dirty="0">
                  <a:solidFill>
                    <a:srgbClr val="990033"/>
                  </a:solidFill>
                  <a:ea typeface="楷体_GB2312" pitchFamily="49" charset="-122"/>
                </a:rPr>
                <a:t>只有在    与     的比值是一个有理数时</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a:p>
              <a:pPr marL="0" lvl="0" indent="0">
                <a:lnSpc>
                  <a:spcPct val="135000"/>
                </a:lnSpc>
                <a:spcBef>
                  <a:spcPct val="0"/>
                </a:spcBef>
                <a:buNone/>
              </a:pPr>
              <a:r>
                <a:rPr lang="zh-CN" altLang="en-US" sz="2800" b="1" dirty="0">
                  <a:solidFill>
                    <a:srgbClr val="000099"/>
                  </a:solidFill>
                  <a:ea typeface="楷体_GB2312" pitchFamily="49" charset="-122"/>
                </a:rPr>
                <a:t>  </a:t>
              </a:r>
              <a:r>
                <a:rPr lang="zh-CN" altLang="en-US" sz="2800" b="1" dirty="0">
                  <a:solidFill>
                    <a:srgbClr val="990033"/>
                  </a:solidFill>
                  <a:ea typeface="楷体_GB2312" pitchFamily="49" charset="-122"/>
                </a:rPr>
                <a:t>才具有周期性</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54289" name="Object 15"/>
            <p:cNvGraphicFramePr>
              <a:graphicFrameLocks noChangeAspect="1"/>
            </p:cNvGraphicFramePr>
            <p:nvPr/>
          </p:nvGraphicFramePr>
          <p:xfrm>
            <a:off x="1791" y="3158"/>
            <a:ext cx="325" cy="390"/>
          </p:xfrm>
          <a:graphic>
            <a:graphicData uri="http://schemas.openxmlformats.org/presentationml/2006/ole">
              <mc:AlternateContent xmlns:mc="http://schemas.openxmlformats.org/markup-compatibility/2006">
                <mc:Choice xmlns:v="urn:schemas-microsoft-com:vml" Requires="v">
                  <p:oleObj spid="_x0000_s3281" name="" r:id="rId13" imgW="190500" imgH="228600" progId="Equation.DSMT4">
                    <p:embed/>
                  </p:oleObj>
                </mc:Choice>
                <mc:Fallback>
                  <p:oleObj name="" r:id="rId13" imgW="190500" imgH="228600" progId="Equation.DSMT4">
                    <p:embed/>
                    <p:pic>
                      <p:nvPicPr>
                        <p:cNvPr id="0" name="图片 3280"/>
                        <p:cNvPicPr/>
                        <p:nvPr/>
                      </p:nvPicPr>
                      <p:blipFill>
                        <a:blip r:embed="rId14"/>
                        <a:stretch>
                          <a:fillRect/>
                        </a:stretch>
                      </p:blipFill>
                      <p:spPr>
                        <a:xfrm>
                          <a:off x="1791" y="3158"/>
                          <a:ext cx="325" cy="390"/>
                        </a:xfrm>
                        <a:prstGeom prst="rect">
                          <a:avLst/>
                        </a:prstGeom>
                        <a:noFill/>
                        <a:ln w="38100">
                          <a:noFill/>
                          <a:miter/>
                        </a:ln>
                      </p:spPr>
                    </p:pic>
                  </p:oleObj>
                </mc:Fallback>
              </mc:AlternateContent>
            </a:graphicData>
          </a:graphic>
        </p:graphicFrame>
        <p:graphicFrame>
          <p:nvGraphicFramePr>
            <p:cNvPr id="54290" name="Object 16"/>
            <p:cNvGraphicFramePr>
              <a:graphicFrameLocks noChangeAspect="1"/>
            </p:cNvGraphicFramePr>
            <p:nvPr/>
          </p:nvGraphicFramePr>
          <p:xfrm>
            <a:off x="2264" y="3233"/>
            <a:ext cx="344" cy="268"/>
          </p:xfrm>
          <a:graphic>
            <a:graphicData uri="http://schemas.openxmlformats.org/presentationml/2006/ole">
              <mc:AlternateContent xmlns:mc="http://schemas.openxmlformats.org/markup-compatibility/2006">
                <mc:Choice xmlns:v="urn:schemas-microsoft-com:vml" Requires="v">
                  <p:oleObj spid="_x0000_s3280" name="" r:id="rId15" imgW="228600" imgH="177800" progId="Equation.DSMT4">
                    <p:embed/>
                  </p:oleObj>
                </mc:Choice>
                <mc:Fallback>
                  <p:oleObj name="" r:id="rId15" imgW="228600" imgH="177800" progId="Equation.DSMT4">
                    <p:embed/>
                    <p:pic>
                      <p:nvPicPr>
                        <p:cNvPr id="0" name="图片 3279"/>
                        <p:cNvPicPr/>
                        <p:nvPr/>
                      </p:nvPicPr>
                      <p:blipFill>
                        <a:blip r:embed="rId16"/>
                        <a:stretch>
                          <a:fillRect/>
                        </a:stretch>
                      </p:blipFill>
                      <p:spPr>
                        <a:xfrm>
                          <a:off x="2264" y="3233"/>
                          <a:ext cx="344" cy="268"/>
                        </a:xfrm>
                        <a:prstGeom prst="rect">
                          <a:avLst/>
                        </a:prstGeom>
                        <a:noFill/>
                        <a:ln w="38100">
                          <a:noFill/>
                          <a:miter/>
                        </a:ln>
                      </p:spPr>
                    </p:pic>
                  </p:oleObj>
                </mc:Fallback>
              </mc:AlternateContent>
            </a:graphicData>
          </a:graphic>
        </p:graphicFrame>
        <p:graphicFrame>
          <p:nvGraphicFramePr>
            <p:cNvPr id="54291" name="Object 17"/>
            <p:cNvGraphicFramePr>
              <a:graphicFrameLocks noChangeAspect="1"/>
            </p:cNvGraphicFramePr>
            <p:nvPr/>
          </p:nvGraphicFramePr>
          <p:xfrm>
            <a:off x="4967" y="3152"/>
            <a:ext cx="544" cy="363"/>
          </p:xfrm>
          <a:graphic>
            <a:graphicData uri="http://schemas.openxmlformats.org/presentationml/2006/ole">
              <mc:AlternateContent xmlns:mc="http://schemas.openxmlformats.org/markup-compatibility/2006">
                <mc:Choice xmlns:v="urn:schemas-microsoft-com:vml" Requires="v">
                  <p:oleObj spid="_x0000_s3282" name="" r:id="rId17" imgW="304800" imgH="203200" progId="Equation.DSMT4">
                    <p:embed/>
                  </p:oleObj>
                </mc:Choice>
                <mc:Fallback>
                  <p:oleObj name="" r:id="rId17" imgW="304800" imgH="203200" progId="Equation.DSMT4">
                    <p:embed/>
                    <p:pic>
                      <p:nvPicPr>
                        <p:cNvPr id="0" name="图片 3281"/>
                        <p:cNvPicPr/>
                        <p:nvPr/>
                      </p:nvPicPr>
                      <p:blipFill>
                        <a:blip r:embed="rId18"/>
                        <a:stretch>
                          <a:fillRect/>
                        </a:stretch>
                      </p:blipFill>
                      <p:spPr>
                        <a:xfrm>
                          <a:off x="4967" y="3152"/>
                          <a:ext cx="544" cy="363"/>
                        </a:xfrm>
                        <a:prstGeom prst="rect">
                          <a:avLst/>
                        </a:prstGeom>
                        <a:noFill/>
                        <a:ln w="38100">
                          <a:noFill/>
                          <a:miter/>
                        </a:ln>
                      </p:spPr>
                    </p:pic>
                  </p:oleObj>
                </mc:Fallback>
              </mc:AlternateContent>
            </a:graphicData>
          </a:graphic>
        </p:graphicFrame>
      </p:grpSp>
      <p:sp>
        <p:nvSpPr>
          <p:cNvPr id="53263" name="Text Box 2"/>
          <p:cNvSpPr txBox="1"/>
          <p:nvPr/>
        </p:nvSpPr>
        <p:spPr>
          <a:xfrm>
            <a:off x="5538788" y="4162425"/>
            <a:ext cx="1836737" cy="1154113"/>
          </a:xfrm>
          <a:prstGeom prst="rect">
            <a:avLst/>
          </a:prstGeom>
          <a:noFill/>
          <a:ln w="2540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endParaRPr lang="en-US" altLang="zh-CN" sz="2800" b="1" dirty="0">
              <a:solidFill>
                <a:srgbClr val="000099"/>
              </a:solidFill>
              <a:ea typeface="楷体_GB2312" pitchFamily="49" charset="-122"/>
            </a:endParaRPr>
          </a:p>
          <a:p>
            <a:pPr marL="0" lvl="0" indent="0">
              <a:lnSpc>
                <a:spcPct val="130000"/>
              </a:lnSpc>
              <a:spcBef>
                <a:spcPct val="0"/>
              </a:spcBef>
              <a:buNone/>
            </a:pPr>
            <a:endParaRPr lang="zh-CN" altLang="en-US" sz="2800" b="1" dirty="0">
              <a:solidFill>
                <a:srgbClr val="000099"/>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ppt_x"/>
                                          </p:val>
                                        </p:tav>
                                        <p:tav tm="100000">
                                          <p:val>
                                            <p:strVal val="#ppt_x"/>
                                          </p:val>
                                        </p:tav>
                                      </p:tavLst>
                                    </p:anim>
                                    <p:anim calcmode="lin" valueType="num">
                                      <p:cBhvr additive="base">
                                        <p:cTn id="8" dur="500" fill="hold"/>
                                        <p:tgtEl>
                                          <p:spTgt spid="5325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3253"/>
                                        </p:tgtEl>
                                        <p:attrNameLst>
                                          <p:attrName>style.visibility</p:attrName>
                                        </p:attrNameLst>
                                      </p:cBhvr>
                                      <p:to>
                                        <p:strVal val="visible"/>
                                      </p:to>
                                    </p:set>
                                    <p:anim calcmode="lin" valueType="num">
                                      <p:cBhvr additive="base">
                                        <p:cTn id="11" dur="500" fill="hold"/>
                                        <p:tgtEl>
                                          <p:spTgt spid="53253"/>
                                        </p:tgtEl>
                                        <p:attrNameLst>
                                          <p:attrName>ppt_x</p:attrName>
                                        </p:attrNameLst>
                                      </p:cBhvr>
                                      <p:tavLst>
                                        <p:tav tm="0">
                                          <p:val>
                                            <p:strVal val="#ppt_x"/>
                                          </p:val>
                                        </p:tav>
                                        <p:tav tm="100000">
                                          <p:val>
                                            <p:strVal val="#ppt_x"/>
                                          </p:val>
                                        </p:tav>
                                      </p:tavLst>
                                    </p:anim>
                                    <p:anim calcmode="lin" valueType="num">
                                      <p:cBhvr additive="base">
                                        <p:cTn id="12" dur="500" fill="hold"/>
                                        <p:tgtEl>
                                          <p:spTgt spid="5325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3254"/>
                                        </p:tgtEl>
                                        <p:attrNameLst>
                                          <p:attrName>style.visibility</p:attrName>
                                        </p:attrNameLst>
                                      </p:cBhvr>
                                      <p:to>
                                        <p:strVal val="visible"/>
                                      </p:to>
                                    </p:set>
                                    <p:anim calcmode="lin" valueType="num">
                                      <p:cBhvr additive="base">
                                        <p:cTn id="15" dur="500" fill="hold"/>
                                        <p:tgtEl>
                                          <p:spTgt spid="53254"/>
                                        </p:tgtEl>
                                        <p:attrNameLst>
                                          <p:attrName>ppt_x</p:attrName>
                                        </p:attrNameLst>
                                      </p:cBhvr>
                                      <p:tavLst>
                                        <p:tav tm="0">
                                          <p:val>
                                            <p:strVal val="#ppt_x"/>
                                          </p:val>
                                        </p:tav>
                                        <p:tav tm="100000">
                                          <p:val>
                                            <p:strVal val="#ppt_x"/>
                                          </p:val>
                                        </p:tav>
                                      </p:tavLst>
                                    </p:anim>
                                    <p:anim calcmode="lin" valueType="num">
                                      <p:cBhvr additive="base">
                                        <p:cTn id="16" dur="500" fill="hold"/>
                                        <p:tgtEl>
                                          <p:spTgt spid="5325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3255"/>
                                        </p:tgtEl>
                                        <p:attrNameLst>
                                          <p:attrName>style.visibility</p:attrName>
                                        </p:attrNameLst>
                                      </p:cBhvr>
                                      <p:to>
                                        <p:strVal val="visible"/>
                                      </p:to>
                                    </p:set>
                                    <p:anim calcmode="lin" valueType="num">
                                      <p:cBhvr additive="base">
                                        <p:cTn id="19" dur="500" fill="hold"/>
                                        <p:tgtEl>
                                          <p:spTgt spid="53255"/>
                                        </p:tgtEl>
                                        <p:attrNameLst>
                                          <p:attrName>ppt_x</p:attrName>
                                        </p:attrNameLst>
                                      </p:cBhvr>
                                      <p:tavLst>
                                        <p:tav tm="0">
                                          <p:val>
                                            <p:strVal val="#ppt_x"/>
                                          </p:val>
                                        </p:tav>
                                        <p:tav tm="100000">
                                          <p:val>
                                            <p:strVal val="#ppt_x"/>
                                          </p:val>
                                        </p:tav>
                                      </p:tavLst>
                                    </p:anim>
                                    <p:anim calcmode="lin" valueType="num">
                                      <p:cBhvr additive="base">
                                        <p:cTn id="20" dur="500" fill="hold"/>
                                        <p:tgtEl>
                                          <p:spTgt spid="5325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256"/>
                                        </p:tgtEl>
                                        <p:attrNameLst>
                                          <p:attrName>style.visibility</p:attrName>
                                        </p:attrNameLst>
                                      </p:cBhvr>
                                      <p:to>
                                        <p:strVal val="visible"/>
                                      </p:to>
                                    </p:set>
                                    <p:anim calcmode="lin" valueType="num">
                                      <p:cBhvr additive="base">
                                        <p:cTn id="23" dur="500" fill="hold"/>
                                        <p:tgtEl>
                                          <p:spTgt spid="53256"/>
                                        </p:tgtEl>
                                        <p:attrNameLst>
                                          <p:attrName>ppt_x</p:attrName>
                                        </p:attrNameLst>
                                      </p:cBhvr>
                                      <p:tavLst>
                                        <p:tav tm="0">
                                          <p:val>
                                            <p:strVal val="#ppt_x"/>
                                          </p:val>
                                        </p:tav>
                                        <p:tav tm="100000">
                                          <p:val>
                                            <p:strVal val="#ppt_x"/>
                                          </p:val>
                                        </p:tav>
                                      </p:tavLst>
                                    </p:anim>
                                    <p:anim calcmode="lin" valueType="num">
                                      <p:cBhvr additive="base">
                                        <p:cTn id="24" dur="500" fill="hold"/>
                                        <p:tgtEl>
                                          <p:spTgt spid="5325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3257"/>
                                        </p:tgtEl>
                                        <p:attrNameLst>
                                          <p:attrName>style.visibility</p:attrName>
                                        </p:attrNameLst>
                                      </p:cBhvr>
                                      <p:to>
                                        <p:strVal val="visible"/>
                                      </p:to>
                                    </p:set>
                                    <p:anim calcmode="lin" valueType="num">
                                      <p:cBhvr additive="base">
                                        <p:cTn id="27" dur="500" fill="hold"/>
                                        <p:tgtEl>
                                          <p:spTgt spid="53257"/>
                                        </p:tgtEl>
                                        <p:attrNameLst>
                                          <p:attrName>ppt_x</p:attrName>
                                        </p:attrNameLst>
                                      </p:cBhvr>
                                      <p:tavLst>
                                        <p:tav tm="0">
                                          <p:val>
                                            <p:strVal val="#ppt_x"/>
                                          </p:val>
                                        </p:tav>
                                        <p:tav tm="100000">
                                          <p:val>
                                            <p:strVal val="#ppt_x"/>
                                          </p:val>
                                        </p:tav>
                                      </p:tavLst>
                                    </p:anim>
                                    <p:anim calcmode="lin" valueType="num">
                                      <p:cBhvr additive="base">
                                        <p:cTn id="28" dur="500" fill="hold"/>
                                        <p:tgtEl>
                                          <p:spTgt spid="5325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3258"/>
                                        </p:tgtEl>
                                        <p:attrNameLst>
                                          <p:attrName>style.visibility</p:attrName>
                                        </p:attrNameLst>
                                      </p:cBhvr>
                                      <p:to>
                                        <p:strVal val="visible"/>
                                      </p:to>
                                    </p:set>
                                    <p:anim calcmode="lin" valueType="num">
                                      <p:cBhvr additive="base">
                                        <p:cTn id="31" dur="500" fill="hold"/>
                                        <p:tgtEl>
                                          <p:spTgt spid="53258"/>
                                        </p:tgtEl>
                                        <p:attrNameLst>
                                          <p:attrName>ppt_x</p:attrName>
                                        </p:attrNameLst>
                                      </p:cBhvr>
                                      <p:tavLst>
                                        <p:tav tm="0">
                                          <p:val>
                                            <p:strVal val="#ppt_x"/>
                                          </p:val>
                                        </p:tav>
                                        <p:tav tm="100000">
                                          <p:val>
                                            <p:strVal val="#ppt_x"/>
                                          </p:val>
                                        </p:tav>
                                      </p:tavLst>
                                    </p:anim>
                                    <p:anim calcmode="lin" valueType="num">
                                      <p:cBhvr additive="base">
                                        <p:cTn id="32" dur="500" fill="hold"/>
                                        <p:tgtEl>
                                          <p:spTgt spid="5325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3259"/>
                                        </p:tgtEl>
                                        <p:attrNameLst>
                                          <p:attrName>style.visibility</p:attrName>
                                        </p:attrNameLst>
                                      </p:cBhvr>
                                      <p:to>
                                        <p:strVal val="visible"/>
                                      </p:to>
                                    </p:set>
                                    <p:anim calcmode="lin" valueType="num">
                                      <p:cBhvr additive="base">
                                        <p:cTn id="35" dur="500" fill="hold"/>
                                        <p:tgtEl>
                                          <p:spTgt spid="53259"/>
                                        </p:tgtEl>
                                        <p:attrNameLst>
                                          <p:attrName>ppt_x</p:attrName>
                                        </p:attrNameLst>
                                      </p:cBhvr>
                                      <p:tavLst>
                                        <p:tav tm="0">
                                          <p:val>
                                            <p:strVal val="#ppt_x"/>
                                          </p:val>
                                        </p:tav>
                                        <p:tav tm="100000">
                                          <p:val>
                                            <p:strVal val="#ppt_x"/>
                                          </p:val>
                                        </p:tav>
                                      </p:tavLst>
                                    </p:anim>
                                    <p:anim calcmode="lin" valueType="num">
                                      <p:cBhvr additive="base">
                                        <p:cTn id="36" dur="500" fill="hold"/>
                                        <p:tgtEl>
                                          <p:spTgt spid="5325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3261"/>
                                        </p:tgtEl>
                                        <p:attrNameLst>
                                          <p:attrName>style.visibility</p:attrName>
                                        </p:attrNameLst>
                                      </p:cBhvr>
                                      <p:to>
                                        <p:strVal val="visible"/>
                                      </p:to>
                                    </p:set>
                                    <p:anim calcmode="lin" valueType="num">
                                      <p:cBhvr additive="base">
                                        <p:cTn id="39" dur="500" fill="hold"/>
                                        <p:tgtEl>
                                          <p:spTgt spid="53261"/>
                                        </p:tgtEl>
                                        <p:attrNameLst>
                                          <p:attrName>ppt_x</p:attrName>
                                        </p:attrNameLst>
                                      </p:cBhvr>
                                      <p:tavLst>
                                        <p:tav tm="0">
                                          <p:val>
                                            <p:strVal val="#ppt_x"/>
                                          </p:val>
                                        </p:tav>
                                        <p:tav tm="100000">
                                          <p:val>
                                            <p:strVal val="#ppt_x"/>
                                          </p:val>
                                        </p:tav>
                                      </p:tavLst>
                                    </p:anim>
                                    <p:anim calcmode="lin" valueType="num">
                                      <p:cBhvr additive="base">
                                        <p:cTn id="40" dur="500" fill="hold"/>
                                        <p:tgtEl>
                                          <p:spTgt spid="5326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262"/>
                                        </p:tgtEl>
                                        <p:attrNameLst>
                                          <p:attrName>style.visibility</p:attrName>
                                        </p:attrNameLst>
                                      </p:cBhvr>
                                      <p:to>
                                        <p:strVal val="visible"/>
                                      </p:to>
                                    </p:set>
                                    <p:anim calcmode="lin" valueType="num">
                                      <p:cBhvr additive="base">
                                        <p:cTn id="43" dur="500" fill="hold"/>
                                        <p:tgtEl>
                                          <p:spTgt spid="53262"/>
                                        </p:tgtEl>
                                        <p:attrNameLst>
                                          <p:attrName>ppt_x</p:attrName>
                                        </p:attrNameLst>
                                      </p:cBhvr>
                                      <p:tavLst>
                                        <p:tav tm="0">
                                          <p:val>
                                            <p:strVal val="#ppt_x"/>
                                          </p:val>
                                        </p:tav>
                                        <p:tav tm="100000">
                                          <p:val>
                                            <p:strVal val="#ppt_x"/>
                                          </p:val>
                                        </p:tav>
                                      </p:tavLst>
                                    </p:anim>
                                    <p:anim calcmode="lin" valueType="num">
                                      <p:cBhvr additive="base">
                                        <p:cTn id="44" dur="500" fill="hold"/>
                                        <p:tgtEl>
                                          <p:spTgt spid="5326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3263"/>
                                        </p:tgtEl>
                                        <p:attrNameLst>
                                          <p:attrName>style.visibility</p:attrName>
                                        </p:attrNameLst>
                                      </p:cBhvr>
                                      <p:to>
                                        <p:strVal val="visible"/>
                                      </p:to>
                                    </p:set>
                                    <p:anim calcmode="lin" valueType="num">
                                      <p:cBhvr additive="base">
                                        <p:cTn id="47" dur="500" fill="hold"/>
                                        <p:tgtEl>
                                          <p:spTgt spid="53263"/>
                                        </p:tgtEl>
                                        <p:attrNameLst>
                                          <p:attrName>ppt_x</p:attrName>
                                        </p:attrNameLst>
                                      </p:cBhvr>
                                      <p:tavLst>
                                        <p:tav tm="0">
                                          <p:val>
                                            <p:strVal val="#ppt_x"/>
                                          </p:val>
                                        </p:tav>
                                        <p:tav tm="100000">
                                          <p:val>
                                            <p:strVal val="#ppt_x"/>
                                          </p:val>
                                        </p:tav>
                                      </p:tavLst>
                                    </p:anim>
                                    <p:anim calcmode="lin" valueType="num">
                                      <p:cBhvr additive="base">
                                        <p:cTn id="48" dur="500" fill="hold"/>
                                        <p:tgtEl>
                                          <p:spTgt spid="532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6" grpId="0"/>
      <p:bldP spid="53258" grpId="0"/>
      <p:bldP spid="53261" grpId="0"/>
      <p:bldP spid="5326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5"/>
          <p:cNvSpPr txBox="1"/>
          <p:nvPr/>
        </p:nvSpPr>
        <p:spPr>
          <a:xfrm>
            <a:off x="539750" y="1052513"/>
            <a:ext cx="8316913" cy="11509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在满足周期性要求的情况下，总能找到</a:t>
            </a:r>
            <a:r>
              <a:rPr lang="zh-CN" altLang="en-US" sz="2800" b="1" dirty="0">
                <a:solidFill>
                  <a:srgbClr val="FF0000"/>
                </a:solidFill>
                <a:ea typeface="楷体_GB2312" pitchFamily="49" charset="-122"/>
              </a:rPr>
              <a:t>互为质数</a:t>
            </a:r>
            <a:r>
              <a:rPr lang="zh-CN" altLang="en-US" sz="2800" b="1" dirty="0">
                <a:solidFill>
                  <a:srgbClr val="000099"/>
                </a:solidFill>
                <a:ea typeface="楷体_GB2312" pitchFamily="49" charset="-122"/>
              </a:rPr>
              <a:t>的两个正整数 </a:t>
            </a:r>
            <a:r>
              <a:rPr lang="en-US" altLang="zh-CN" sz="2800" b="1" dirty="0">
                <a:solidFill>
                  <a:srgbClr val="000099"/>
                </a:solidFill>
                <a:ea typeface="楷体_GB2312" pitchFamily="49" charset="-122"/>
              </a:rPr>
              <a:t>m, N</a:t>
            </a:r>
            <a:r>
              <a:rPr lang="en-US" altLang="zh-CN" sz="2800" dirty="0">
                <a:solidFill>
                  <a:srgbClr val="000099"/>
                </a:solidFill>
                <a:ea typeface="楷体_GB2312" pitchFamily="49" charset="-122"/>
              </a:rPr>
              <a:t> </a:t>
            </a:r>
            <a:r>
              <a:rPr lang="zh-CN" altLang="en-US" sz="2800" b="1" dirty="0">
                <a:solidFill>
                  <a:srgbClr val="000099"/>
                </a:solidFill>
                <a:ea typeface="楷体_GB2312" pitchFamily="49" charset="-122"/>
              </a:rPr>
              <a:t>使得：</a:t>
            </a:r>
            <a:endParaRPr lang="zh-CN" altLang="en-US" sz="2800" b="1" dirty="0">
              <a:solidFill>
                <a:srgbClr val="000099"/>
              </a:solidFill>
              <a:ea typeface="楷体_GB2312" pitchFamily="49" charset="-122"/>
            </a:endParaRPr>
          </a:p>
        </p:txBody>
      </p:sp>
      <p:graphicFrame>
        <p:nvGraphicFramePr>
          <p:cNvPr id="55299" name="Object 6"/>
          <p:cNvGraphicFramePr>
            <a:graphicFrameLocks noChangeAspect="1"/>
          </p:cNvGraphicFramePr>
          <p:nvPr/>
        </p:nvGraphicFramePr>
        <p:xfrm>
          <a:off x="2133600" y="2276475"/>
          <a:ext cx="1143000" cy="823913"/>
        </p:xfrm>
        <a:graphic>
          <a:graphicData uri="http://schemas.openxmlformats.org/presentationml/2006/ole">
            <mc:AlternateContent xmlns:mc="http://schemas.openxmlformats.org/markup-compatibility/2006">
              <mc:Choice xmlns:v="urn:schemas-microsoft-com:vml" Requires="v">
                <p:oleObj spid="_x0000_s3283" name="" r:id="rId1" imgW="546100" imgH="393700" progId="Equation.DSMT4">
                  <p:embed/>
                </p:oleObj>
              </mc:Choice>
              <mc:Fallback>
                <p:oleObj name="" r:id="rId1" imgW="546100" imgH="393700" progId="Equation.DSMT4">
                  <p:embed/>
                  <p:pic>
                    <p:nvPicPr>
                      <p:cNvPr id="0" name="图片 3282"/>
                      <p:cNvPicPr/>
                      <p:nvPr/>
                    </p:nvPicPr>
                    <p:blipFill>
                      <a:blip r:embed="rId2"/>
                      <a:stretch>
                        <a:fillRect/>
                      </a:stretch>
                    </p:blipFill>
                    <p:spPr>
                      <a:xfrm>
                        <a:off x="2133600" y="2276475"/>
                        <a:ext cx="1143000" cy="823913"/>
                      </a:xfrm>
                      <a:prstGeom prst="rect">
                        <a:avLst/>
                      </a:prstGeom>
                      <a:noFill/>
                      <a:ln w="38100">
                        <a:noFill/>
                        <a:miter/>
                      </a:ln>
                    </p:spPr>
                  </p:pic>
                </p:oleObj>
              </mc:Fallback>
            </mc:AlternateContent>
          </a:graphicData>
        </a:graphic>
      </p:graphicFrame>
      <p:sp>
        <p:nvSpPr>
          <p:cNvPr id="55300" name="Text Box 7"/>
          <p:cNvSpPr txBox="1"/>
          <p:nvPr/>
        </p:nvSpPr>
        <p:spPr>
          <a:xfrm>
            <a:off x="3573463" y="2420938"/>
            <a:ext cx="3071812"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a:t>
            </a:r>
            <a:r>
              <a:rPr lang="en-US" altLang="zh-CN" sz="2800" b="1" dirty="0">
                <a:solidFill>
                  <a:srgbClr val="C00000"/>
                </a:solidFill>
                <a:latin typeface="黑体" panose="02010609060101010101" pitchFamily="49" charset="-122"/>
                <a:ea typeface="黑体" panose="02010609060101010101" pitchFamily="49" charset="-122"/>
              </a:rPr>
              <a:t>m</a:t>
            </a:r>
            <a:r>
              <a:rPr lang="zh-CN" altLang="en-US" sz="2800" b="1" dirty="0">
                <a:solidFill>
                  <a:srgbClr val="C00000"/>
                </a:solidFill>
                <a:latin typeface="黑体" panose="02010609060101010101" pitchFamily="49" charset="-122"/>
                <a:ea typeface="黑体" panose="02010609060101010101" pitchFamily="49" charset="-122"/>
              </a:rPr>
              <a:t>与</a:t>
            </a:r>
            <a:r>
              <a:rPr lang="en-US" altLang="zh-CN" sz="2800" b="1" dirty="0">
                <a:solidFill>
                  <a:srgbClr val="C00000"/>
                </a:solidFill>
                <a:latin typeface="黑体" panose="02010609060101010101" pitchFamily="49" charset="-122"/>
                <a:ea typeface="黑体" panose="02010609060101010101" pitchFamily="49" charset="-122"/>
              </a:rPr>
              <a:t>N</a:t>
            </a:r>
            <a:r>
              <a:rPr lang="zh-CN" altLang="en-US" sz="2800" b="1" dirty="0">
                <a:solidFill>
                  <a:srgbClr val="C00000"/>
                </a:solidFill>
                <a:latin typeface="黑体" panose="02010609060101010101" pitchFamily="49" charset="-122"/>
                <a:ea typeface="黑体" panose="02010609060101010101" pitchFamily="49" charset="-122"/>
              </a:rPr>
              <a:t>无公因子</a:t>
            </a:r>
            <a:r>
              <a:rPr lang="zh-CN" altLang="en-US" sz="2800" b="1" dirty="0">
                <a:solidFill>
                  <a:srgbClr val="000099"/>
                </a:solidFill>
                <a:latin typeface="楷体_GB2312" pitchFamily="49" charset="-122"/>
                <a:ea typeface="楷体_GB2312" pitchFamily="49" charset="-122"/>
              </a:rPr>
              <a:t>）</a:t>
            </a:r>
            <a:endParaRPr lang="zh-CN" altLang="en-US" sz="2800" b="1" dirty="0">
              <a:solidFill>
                <a:srgbClr val="000099"/>
              </a:solidFill>
              <a:latin typeface="楷体_GB2312" pitchFamily="49" charset="-122"/>
              <a:ea typeface="楷体_GB2312" pitchFamily="49" charset="-122"/>
            </a:endParaRPr>
          </a:p>
        </p:txBody>
      </p:sp>
      <p:sp>
        <p:nvSpPr>
          <p:cNvPr id="55301" name="Rectangle 8"/>
          <p:cNvSpPr/>
          <p:nvPr/>
        </p:nvSpPr>
        <p:spPr>
          <a:xfrm>
            <a:off x="527050" y="3140075"/>
            <a:ext cx="8482013"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此时        即为该</a:t>
            </a:r>
            <a:r>
              <a:rPr lang="zh-CN" altLang="en-US" sz="2800" b="1" dirty="0">
                <a:solidFill>
                  <a:srgbClr val="C00000"/>
                </a:solidFill>
                <a:latin typeface="黑体" panose="02010609060101010101" pitchFamily="49" charset="-122"/>
                <a:ea typeface="黑体" panose="02010609060101010101" pitchFamily="49" charset="-122"/>
              </a:rPr>
              <a:t>信号的周期</a:t>
            </a: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也称为</a:t>
            </a:r>
            <a:r>
              <a:rPr lang="zh-CN" altLang="en-US" sz="2800" b="1" dirty="0">
                <a:solidFill>
                  <a:srgbClr val="990033"/>
                </a:solidFill>
                <a:latin typeface="楷体_GB2312" pitchFamily="49" charset="-122"/>
                <a:ea typeface="楷体_GB2312" pitchFamily="49" charset="-122"/>
              </a:rPr>
              <a:t>基波周期</a:t>
            </a:r>
            <a:r>
              <a:rPr lang="en-US" altLang="zh-CN" sz="2800" b="1" dirty="0">
                <a:solidFill>
                  <a:srgbClr val="000099"/>
                </a:solidFill>
                <a:latin typeface="楷体_GB2312" pitchFamily="49" charset="-122"/>
                <a:ea typeface="楷体_GB2312" pitchFamily="49" charset="-122"/>
              </a:rPr>
              <a:t>,</a:t>
            </a:r>
            <a:r>
              <a:rPr lang="zh-CN" altLang="en-US" sz="2800" b="1" dirty="0">
                <a:solidFill>
                  <a:srgbClr val="000099"/>
                </a:solidFill>
                <a:latin typeface="楷体_GB2312" pitchFamily="49" charset="-122"/>
                <a:ea typeface="楷体_GB2312" pitchFamily="49" charset="-122"/>
              </a:rPr>
              <a:t>因此该信号的基波频率为          。</a:t>
            </a:r>
            <a:endParaRPr lang="zh-CN" altLang="en-US" sz="2800" b="1" dirty="0">
              <a:solidFill>
                <a:srgbClr val="000099"/>
              </a:solidFill>
              <a:latin typeface="楷体_GB2312" pitchFamily="49" charset="-122"/>
              <a:ea typeface="楷体_GB2312" pitchFamily="49" charset="-122"/>
            </a:endParaRPr>
          </a:p>
        </p:txBody>
      </p:sp>
      <p:graphicFrame>
        <p:nvGraphicFramePr>
          <p:cNvPr id="55302" name="Object 9"/>
          <p:cNvGraphicFramePr>
            <a:graphicFrameLocks noChangeAspect="1"/>
          </p:cNvGraphicFramePr>
          <p:nvPr/>
        </p:nvGraphicFramePr>
        <p:xfrm>
          <a:off x="1692275" y="3114675"/>
          <a:ext cx="1327150" cy="866775"/>
        </p:xfrm>
        <a:graphic>
          <a:graphicData uri="http://schemas.openxmlformats.org/presentationml/2006/ole">
            <mc:AlternateContent xmlns:mc="http://schemas.openxmlformats.org/markup-compatibility/2006">
              <mc:Choice xmlns:v="urn:schemas-microsoft-com:vml" Requires="v">
                <p:oleObj spid="_x0000_s3284" name="" r:id="rId3" imgW="660400" imgH="431800" progId="Equation.DSMT4">
                  <p:embed/>
                </p:oleObj>
              </mc:Choice>
              <mc:Fallback>
                <p:oleObj name="" r:id="rId3" imgW="660400" imgH="431800" progId="Equation.DSMT4">
                  <p:embed/>
                  <p:pic>
                    <p:nvPicPr>
                      <p:cNvPr id="0" name="图片 3283"/>
                      <p:cNvPicPr/>
                      <p:nvPr/>
                    </p:nvPicPr>
                    <p:blipFill>
                      <a:blip r:embed="rId4"/>
                      <a:stretch>
                        <a:fillRect/>
                      </a:stretch>
                    </p:blipFill>
                    <p:spPr>
                      <a:xfrm>
                        <a:off x="1692275" y="3114675"/>
                        <a:ext cx="1327150" cy="866775"/>
                      </a:xfrm>
                      <a:prstGeom prst="rect">
                        <a:avLst/>
                      </a:prstGeom>
                      <a:noFill/>
                      <a:ln w="25400" cap="flat" cmpd="sng">
                        <a:solidFill>
                          <a:srgbClr val="FF0000"/>
                        </a:solidFill>
                        <a:prstDash val="solid"/>
                        <a:miter/>
                        <a:headEnd type="none" w="med" len="med"/>
                        <a:tailEnd type="none" w="med" len="med"/>
                      </a:ln>
                    </p:spPr>
                  </p:pic>
                </p:oleObj>
              </mc:Fallback>
            </mc:AlternateContent>
          </a:graphicData>
        </a:graphic>
      </p:graphicFrame>
      <p:graphicFrame>
        <p:nvGraphicFramePr>
          <p:cNvPr id="55303" name="Object 10"/>
          <p:cNvGraphicFramePr>
            <a:graphicFrameLocks noChangeAspect="1"/>
          </p:cNvGraphicFramePr>
          <p:nvPr/>
        </p:nvGraphicFramePr>
        <p:xfrm>
          <a:off x="4716463" y="3770313"/>
          <a:ext cx="1779587" cy="835025"/>
        </p:xfrm>
        <a:graphic>
          <a:graphicData uri="http://schemas.openxmlformats.org/presentationml/2006/ole">
            <mc:AlternateContent xmlns:mc="http://schemas.openxmlformats.org/markup-compatibility/2006">
              <mc:Choice xmlns:v="urn:schemas-microsoft-com:vml" Requires="v">
                <p:oleObj spid="_x0000_s3295" name="" r:id="rId5" imgW="837565" imgH="393700" progId="Equation.DSMT4">
                  <p:embed/>
                </p:oleObj>
              </mc:Choice>
              <mc:Fallback>
                <p:oleObj name="" r:id="rId5" imgW="837565" imgH="393700" progId="Equation.DSMT4">
                  <p:embed/>
                  <p:pic>
                    <p:nvPicPr>
                      <p:cNvPr id="0" name="图片 3294"/>
                      <p:cNvPicPr/>
                      <p:nvPr/>
                    </p:nvPicPr>
                    <p:blipFill>
                      <a:blip r:embed="rId6"/>
                      <a:stretch>
                        <a:fillRect/>
                      </a:stretch>
                    </p:blipFill>
                    <p:spPr>
                      <a:xfrm>
                        <a:off x="4716463" y="3770313"/>
                        <a:ext cx="1779587" cy="835025"/>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3"/>
          <p:cNvSpPr txBox="1">
            <a:spLocks noGrp="1"/>
          </p:cNvSpPr>
          <p:nvPr>
            <p:ph type="sldNum" sz="quarter" idx="12"/>
          </p:nvPr>
        </p:nvSpPr>
        <p:spPr>
          <a:xfrm>
            <a:off x="4181475" y="6629400"/>
            <a:ext cx="3349625" cy="476250"/>
          </a:xfrm>
        </p:spPr>
        <p:txBody>
          <a:bodyPr/>
          <a:p>
            <a:pPr marL="0" indent="0" algn="r" eaLnBrk="1" hangingPunct="1">
              <a:spcBef>
                <a:spcPct val="0"/>
              </a:spcBef>
              <a:buNone/>
            </a:pPr>
            <a:fld id="{9A0DB2DC-4C9A-4742-B13C-FB6460FD3503}" type="slidenum">
              <a:rPr lang="en-US" altLang="zh-CN" sz="2800" b="1" dirty="0">
                <a:latin typeface="Times New Roman" panose="02020603050405020304" pitchFamily="18" charset="0"/>
              </a:rPr>
            </a:fld>
            <a:endParaRPr lang="en-US" altLang="zh-CN" sz="2800" b="1" dirty="0">
              <a:latin typeface="Times New Roman" panose="02020603050405020304" pitchFamily="18" charset="0"/>
            </a:endParaRPr>
          </a:p>
        </p:txBody>
      </p:sp>
      <p:grpSp>
        <p:nvGrpSpPr>
          <p:cNvPr id="55299" name="Group 2"/>
          <p:cNvGrpSpPr/>
          <p:nvPr/>
        </p:nvGrpSpPr>
        <p:grpSpPr>
          <a:xfrm>
            <a:off x="176213" y="5130800"/>
            <a:ext cx="8223250" cy="1214438"/>
            <a:chOff x="358" y="599"/>
            <a:chExt cx="5080" cy="713"/>
          </a:xfrm>
        </p:grpSpPr>
        <p:graphicFrame>
          <p:nvGraphicFramePr>
            <p:cNvPr id="56339" name="Object 3"/>
            <p:cNvGraphicFramePr>
              <a:graphicFrameLocks noChangeAspect="1"/>
            </p:cNvGraphicFramePr>
            <p:nvPr/>
          </p:nvGraphicFramePr>
          <p:xfrm>
            <a:off x="1066" y="618"/>
            <a:ext cx="952" cy="396"/>
          </p:xfrm>
          <a:graphic>
            <a:graphicData uri="http://schemas.openxmlformats.org/presentationml/2006/ole">
              <mc:AlternateContent xmlns:mc="http://schemas.openxmlformats.org/markup-compatibility/2006">
                <mc:Choice xmlns:v="urn:schemas-microsoft-com:vml" Requires="v">
                  <p:oleObj spid="_x0000_s3291" name="" r:id="rId1" imgW="673100" imgH="228600" progId="Equation.DSMT4">
                    <p:embed/>
                  </p:oleObj>
                </mc:Choice>
                <mc:Fallback>
                  <p:oleObj name="" r:id="rId1" imgW="673100" imgH="228600" progId="Equation.DSMT4">
                    <p:embed/>
                    <p:pic>
                      <p:nvPicPr>
                        <p:cNvPr id="0" name="图片 3290"/>
                        <p:cNvPicPr/>
                        <p:nvPr/>
                      </p:nvPicPr>
                      <p:blipFill>
                        <a:blip r:embed="rId2"/>
                        <a:stretch>
                          <a:fillRect/>
                        </a:stretch>
                      </p:blipFill>
                      <p:spPr>
                        <a:xfrm>
                          <a:off x="1066" y="618"/>
                          <a:ext cx="952" cy="396"/>
                        </a:xfrm>
                        <a:prstGeom prst="rect">
                          <a:avLst/>
                        </a:prstGeom>
                        <a:noFill/>
                        <a:ln w="38100">
                          <a:noFill/>
                          <a:miter/>
                        </a:ln>
                      </p:spPr>
                    </p:pic>
                  </p:oleObj>
                </mc:Fallback>
              </mc:AlternateContent>
            </a:graphicData>
          </a:graphic>
        </p:graphicFrame>
        <p:graphicFrame>
          <p:nvGraphicFramePr>
            <p:cNvPr id="56340" name="Object 4"/>
            <p:cNvGraphicFramePr>
              <a:graphicFrameLocks noChangeAspect="1"/>
            </p:cNvGraphicFramePr>
            <p:nvPr/>
          </p:nvGraphicFramePr>
          <p:xfrm>
            <a:off x="2345" y="634"/>
            <a:ext cx="334" cy="251"/>
          </p:xfrm>
          <a:graphic>
            <a:graphicData uri="http://schemas.openxmlformats.org/presentationml/2006/ole">
              <mc:AlternateContent xmlns:mc="http://schemas.openxmlformats.org/markup-compatibility/2006">
                <mc:Choice xmlns:v="urn:schemas-microsoft-com:vml" Requires="v">
                  <p:oleObj spid="_x0000_s3294" name="" r:id="rId3" imgW="330200" imgH="241300" progId="Equation.DSMT4">
                    <p:embed/>
                  </p:oleObj>
                </mc:Choice>
                <mc:Fallback>
                  <p:oleObj name="" r:id="rId3" imgW="330200" imgH="241300" progId="Equation.DSMT4">
                    <p:embed/>
                    <p:pic>
                      <p:nvPicPr>
                        <p:cNvPr id="0" name="图片 3293"/>
                        <p:cNvPicPr/>
                        <p:nvPr/>
                      </p:nvPicPr>
                      <p:blipFill>
                        <a:blip r:embed="rId4"/>
                        <a:stretch>
                          <a:fillRect/>
                        </a:stretch>
                      </p:blipFill>
                      <p:spPr>
                        <a:xfrm>
                          <a:off x="2345" y="634"/>
                          <a:ext cx="334" cy="251"/>
                        </a:xfrm>
                        <a:prstGeom prst="rect">
                          <a:avLst/>
                        </a:prstGeom>
                        <a:noFill/>
                        <a:ln w="38100">
                          <a:noFill/>
                          <a:miter/>
                        </a:ln>
                      </p:spPr>
                    </p:pic>
                  </p:oleObj>
                </mc:Fallback>
              </mc:AlternateContent>
            </a:graphicData>
          </a:graphic>
        </p:graphicFrame>
        <p:sp>
          <p:nvSpPr>
            <p:cNvPr id="56341" name="Text Box 5"/>
            <p:cNvSpPr txBox="1"/>
            <p:nvPr/>
          </p:nvSpPr>
          <p:spPr>
            <a:xfrm>
              <a:off x="358" y="599"/>
              <a:ext cx="5080" cy="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lnSpc>
                  <a:spcPct val="130000"/>
                </a:lnSpc>
                <a:spcBef>
                  <a:spcPct val="0"/>
                </a:spcBef>
                <a:buFont typeface="Wingdings" panose="05000000000000000000" pitchFamily="2" charset="2"/>
                <a:buChar char="u"/>
              </a:pPr>
              <a:r>
                <a:rPr lang="zh-CN" altLang="en-US" sz="2800" b="1" dirty="0">
                  <a:solidFill>
                    <a:srgbClr val="000099"/>
                  </a:solidFill>
                  <a:latin typeface="楷体_GB2312" pitchFamily="49" charset="-122"/>
                  <a:ea typeface="楷体_GB2312" pitchFamily="49" charset="-122"/>
                </a:rPr>
                <a:t>对         ，当   时，对应的信号</a:t>
              </a:r>
              <a:r>
                <a:rPr lang="zh-CN" altLang="en-US" sz="2800" b="1" dirty="0">
                  <a:solidFill>
                    <a:srgbClr val="C00000"/>
                  </a:solidFill>
                  <a:latin typeface="黑体" panose="02010609060101010101" pitchFamily="49" charset="-122"/>
                  <a:ea typeface="黑体" panose="02010609060101010101" pitchFamily="49" charset="-122"/>
                </a:rPr>
                <a:t>振荡频率越来越高</a:t>
              </a:r>
              <a:r>
                <a:rPr lang="zh-CN" altLang="en-US" sz="2800" b="1" dirty="0">
                  <a:latin typeface="黑体" panose="02010609060101010101" pitchFamily="49" charset="-122"/>
                  <a:ea typeface="黑体" panose="02010609060101010101" pitchFamily="49" charset="-122"/>
                </a:rPr>
                <a:t>不</a:t>
              </a:r>
              <a:r>
                <a:rPr lang="zh-CN" altLang="en-US" sz="2800" b="1" dirty="0">
                  <a:solidFill>
                    <a:srgbClr val="000099"/>
                  </a:solidFill>
                  <a:latin typeface="楷体_GB2312" pitchFamily="49" charset="-122"/>
                  <a:ea typeface="楷体_GB2312" pitchFamily="49" charset="-122"/>
                </a:rPr>
                <a:t>会发生逆转。</a:t>
              </a:r>
              <a:endParaRPr lang="zh-CN" altLang="en-US" sz="2800" b="1" dirty="0">
                <a:solidFill>
                  <a:srgbClr val="000099"/>
                </a:solidFill>
                <a:latin typeface="楷体_GB2312" pitchFamily="49" charset="-122"/>
                <a:ea typeface="楷体_GB2312" pitchFamily="49" charset="-122"/>
              </a:endParaRPr>
            </a:p>
          </p:txBody>
        </p:sp>
      </p:grpSp>
      <p:grpSp>
        <p:nvGrpSpPr>
          <p:cNvPr id="56324" name="Group 6"/>
          <p:cNvGrpSpPr/>
          <p:nvPr/>
        </p:nvGrpSpPr>
        <p:grpSpPr>
          <a:xfrm>
            <a:off x="642938" y="920750"/>
            <a:ext cx="8029575" cy="1384300"/>
            <a:chOff x="608" y="1339"/>
            <a:chExt cx="5058" cy="872"/>
          </a:xfrm>
        </p:grpSpPr>
        <p:sp>
          <p:nvSpPr>
            <p:cNvPr id="56332" name="Text Box 7"/>
            <p:cNvSpPr txBox="1"/>
            <p:nvPr/>
          </p:nvSpPr>
          <p:spPr>
            <a:xfrm>
              <a:off x="608" y="1339"/>
              <a:ext cx="5058" cy="87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sz="2800" b="1" dirty="0">
                  <a:solidFill>
                    <a:srgbClr val="000099"/>
                  </a:solidFill>
                  <a:ea typeface="楷体_GB2312" pitchFamily="49" charset="-122"/>
                </a:rPr>
                <a:t>        时，只要是      变化     的范围</a:t>
              </a:r>
              <a:r>
                <a:rPr lang="en-US" altLang="zh-CN" sz="2800" b="1" dirty="0">
                  <a:solidFill>
                    <a:srgbClr val="000099"/>
                  </a:solidFill>
                  <a:ea typeface="楷体_GB2312" pitchFamily="49" charset="-122"/>
                </a:rPr>
                <a:t>:</a:t>
              </a:r>
              <a:r>
                <a:rPr lang="zh-CN" altLang="en-US" sz="2800" b="1" dirty="0">
                  <a:solidFill>
                    <a:srgbClr val="000099"/>
                  </a:solidFill>
                  <a:ea typeface="楷体_GB2312" pitchFamily="49" charset="-122"/>
                </a:rPr>
                <a:t>                     ，则由于                 ，总是会有                       。</a:t>
              </a:r>
              <a:endParaRPr lang="zh-CN" altLang="en-US" sz="2800" b="1" dirty="0">
                <a:solidFill>
                  <a:srgbClr val="000099"/>
                </a:solidFill>
                <a:ea typeface="楷体_GB2312" pitchFamily="49" charset="-122"/>
              </a:endParaRPr>
            </a:p>
          </p:txBody>
        </p:sp>
        <p:graphicFrame>
          <p:nvGraphicFramePr>
            <p:cNvPr id="56333" name="Object 9"/>
            <p:cNvGraphicFramePr>
              <a:graphicFrameLocks noChangeAspect="1"/>
            </p:cNvGraphicFramePr>
            <p:nvPr/>
          </p:nvGraphicFramePr>
          <p:xfrm>
            <a:off x="776" y="1391"/>
            <a:ext cx="408" cy="407"/>
          </p:xfrm>
          <a:graphic>
            <a:graphicData uri="http://schemas.openxmlformats.org/presentationml/2006/ole">
              <mc:AlternateContent xmlns:mc="http://schemas.openxmlformats.org/markup-compatibility/2006">
                <mc:Choice xmlns:v="urn:schemas-microsoft-com:vml" Requires="v">
                  <p:oleObj spid="_x0000_s3292" name="" r:id="rId5" imgW="330200" imgH="241300" progId="Equation.DSMT4">
                    <p:embed/>
                  </p:oleObj>
                </mc:Choice>
                <mc:Fallback>
                  <p:oleObj name="" r:id="rId5" imgW="330200" imgH="241300" progId="Equation.DSMT4">
                    <p:embed/>
                    <p:pic>
                      <p:nvPicPr>
                        <p:cNvPr id="0" name="图片 3291"/>
                        <p:cNvPicPr/>
                        <p:nvPr/>
                      </p:nvPicPr>
                      <p:blipFill>
                        <a:blip r:embed="rId4"/>
                        <a:stretch>
                          <a:fillRect/>
                        </a:stretch>
                      </p:blipFill>
                      <p:spPr>
                        <a:xfrm>
                          <a:off x="776" y="1391"/>
                          <a:ext cx="408" cy="407"/>
                        </a:xfrm>
                        <a:prstGeom prst="rect">
                          <a:avLst/>
                        </a:prstGeom>
                        <a:noFill/>
                        <a:ln w="38100">
                          <a:noFill/>
                          <a:miter/>
                        </a:ln>
                      </p:spPr>
                    </p:pic>
                  </p:oleObj>
                </mc:Fallback>
              </mc:AlternateContent>
            </a:graphicData>
          </a:graphic>
        </p:graphicFrame>
        <p:graphicFrame>
          <p:nvGraphicFramePr>
            <p:cNvPr id="56334" name="Object 10"/>
            <p:cNvGraphicFramePr>
              <a:graphicFrameLocks noChangeAspect="1"/>
            </p:cNvGraphicFramePr>
            <p:nvPr/>
          </p:nvGraphicFramePr>
          <p:xfrm>
            <a:off x="2340" y="1359"/>
            <a:ext cx="340" cy="408"/>
          </p:xfrm>
          <a:graphic>
            <a:graphicData uri="http://schemas.openxmlformats.org/presentationml/2006/ole">
              <mc:AlternateContent xmlns:mc="http://schemas.openxmlformats.org/markup-compatibility/2006">
                <mc:Choice xmlns:v="urn:schemas-microsoft-com:vml" Requires="v">
                  <p:oleObj spid="_x0000_s3293" name="" r:id="rId6" imgW="190500" imgH="228600" progId="Equation.DSMT4">
                    <p:embed/>
                  </p:oleObj>
                </mc:Choice>
                <mc:Fallback>
                  <p:oleObj name="" r:id="rId6" imgW="190500" imgH="228600" progId="Equation.DSMT4">
                    <p:embed/>
                    <p:pic>
                      <p:nvPicPr>
                        <p:cNvPr id="0" name="图片 3292"/>
                        <p:cNvPicPr/>
                        <p:nvPr/>
                      </p:nvPicPr>
                      <p:blipFill>
                        <a:blip r:embed="rId7"/>
                        <a:stretch>
                          <a:fillRect/>
                        </a:stretch>
                      </p:blipFill>
                      <p:spPr>
                        <a:xfrm>
                          <a:off x="2340" y="1359"/>
                          <a:ext cx="340" cy="408"/>
                        </a:xfrm>
                        <a:prstGeom prst="rect">
                          <a:avLst/>
                        </a:prstGeom>
                        <a:noFill/>
                        <a:ln w="38100">
                          <a:noFill/>
                          <a:miter/>
                        </a:ln>
                      </p:spPr>
                    </p:pic>
                  </p:oleObj>
                </mc:Fallback>
              </mc:AlternateContent>
            </a:graphicData>
          </a:graphic>
        </p:graphicFrame>
        <p:graphicFrame>
          <p:nvGraphicFramePr>
            <p:cNvPr id="56335" name="Object 11"/>
            <p:cNvGraphicFramePr>
              <a:graphicFrameLocks noChangeAspect="1"/>
            </p:cNvGraphicFramePr>
            <p:nvPr/>
          </p:nvGraphicFramePr>
          <p:xfrm>
            <a:off x="3137" y="1427"/>
            <a:ext cx="267" cy="271"/>
          </p:xfrm>
          <a:graphic>
            <a:graphicData uri="http://schemas.openxmlformats.org/presentationml/2006/ole">
              <mc:AlternateContent xmlns:mc="http://schemas.openxmlformats.org/markup-compatibility/2006">
                <mc:Choice xmlns:v="urn:schemas-microsoft-com:vml" Requires="v">
                  <p:oleObj spid="_x0000_s3296" name="" r:id="rId8" imgW="228600" imgH="177800" progId="Equation.DSMT4">
                    <p:embed/>
                  </p:oleObj>
                </mc:Choice>
                <mc:Fallback>
                  <p:oleObj name="" r:id="rId8" imgW="228600" imgH="177800" progId="Equation.DSMT4">
                    <p:embed/>
                    <p:pic>
                      <p:nvPicPr>
                        <p:cNvPr id="0" name="图片 3295"/>
                        <p:cNvPicPr/>
                        <p:nvPr/>
                      </p:nvPicPr>
                      <p:blipFill>
                        <a:blip r:embed="rId9"/>
                        <a:stretch>
                          <a:fillRect/>
                        </a:stretch>
                      </p:blipFill>
                      <p:spPr>
                        <a:xfrm>
                          <a:off x="3137" y="1427"/>
                          <a:ext cx="267" cy="271"/>
                        </a:xfrm>
                        <a:prstGeom prst="rect">
                          <a:avLst/>
                        </a:prstGeom>
                        <a:noFill/>
                        <a:ln w="38100">
                          <a:noFill/>
                          <a:miter/>
                        </a:ln>
                      </p:spPr>
                    </p:pic>
                  </p:oleObj>
                </mc:Fallback>
              </mc:AlternateContent>
            </a:graphicData>
          </a:graphic>
        </p:graphicFrame>
        <p:graphicFrame>
          <p:nvGraphicFramePr>
            <p:cNvPr id="56336" name="Object 12"/>
            <p:cNvGraphicFramePr>
              <a:graphicFrameLocks noChangeAspect="1"/>
            </p:cNvGraphicFramePr>
            <p:nvPr/>
          </p:nvGraphicFramePr>
          <p:xfrm>
            <a:off x="4288" y="1399"/>
            <a:ext cx="1224" cy="352"/>
          </p:xfrm>
          <a:graphic>
            <a:graphicData uri="http://schemas.openxmlformats.org/presentationml/2006/ole">
              <mc:AlternateContent xmlns:mc="http://schemas.openxmlformats.org/markup-compatibility/2006">
                <mc:Choice xmlns:v="urn:schemas-microsoft-com:vml" Requires="v">
                  <p:oleObj spid="_x0000_s3286" name="" r:id="rId10" imgW="914400" imgH="228600" progId="Equation.DSMT4">
                    <p:embed/>
                  </p:oleObj>
                </mc:Choice>
                <mc:Fallback>
                  <p:oleObj name="" r:id="rId10" imgW="914400" imgH="228600" progId="Equation.DSMT4">
                    <p:embed/>
                    <p:pic>
                      <p:nvPicPr>
                        <p:cNvPr id="0" name="图片 3285"/>
                        <p:cNvPicPr/>
                        <p:nvPr/>
                      </p:nvPicPr>
                      <p:blipFill>
                        <a:blip r:embed="rId11"/>
                        <a:stretch>
                          <a:fillRect/>
                        </a:stretch>
                      </p:blipFill>
                      <p:spPr>
                        <a:xfrm>
                          <a:off x="4288" y="1399"/>
                          <a:ext cx="1224" cy="352"/>
                        </a:xfrm>
                        <a:prstGeom prst="rect">
                          <a:avLst/>
                        </a:prstGeom>
                        <a:noFill/>
                        <a:ln w="38100">
                          <a:noFill/>
                          <a:miter/>
                        </a:ln>
                      </p:spPr>
                    </p:pic>
                  </p:oleObj>
                </mc:Fallback>
              </mc:AlternateContent>
            </a:graphicData>
          </a:graphic>
        </p:graphicFrame>
        <p:graphicFrame>
          <p:nvGraphicFramePr>
            <p:cNvPr id="56337" name="Object 13"/>
            <p:cNvGraphicFramePr>
              <a:graphicFrameLocks noChangeAspect="1"/>
            </p:cNvGraphicFramePr>
            <p:nvPr/>
          </p:nvGraphicFramePr>
          <p:xfrm>
            <a:off x="1591" y="1790"/>
            <a:ext cx="1043" cy="371"/>
          </p:xfrm>
          <a:graphic>
            <a:graphicData uri="http://schemas.openxmlformats.org/presentationml/2006/ole">
              <mc:AlternateContent xmlns:mc="http://schemas.openxmlformats.org/markup-compatibility/2006">
                <mc:Choice xmlns:v="urn:schemas-microsoft-com:vml" Requires="v">
                  <p:oleObj spid="_x0000_s3289" name="" r:id="rId12" imgW="571500" imgH="203200" progId="Equation.DSMT4">
                    <p:embed/>
                  </p:oleObj>
                </mc:Choice>
                <mc:Fallback>
                  <p:oleObj name="" r:id="rId12" imgW="571500" imgH="203200" progId="Equation.DSMT4">
                    <p:embed/>
                    <p:pic>
                      <p:nvPicPr>
                        <p:cNvPr id="0" name="图片 3288"/>
                        <p:cNvPicPr/>
                        <p:nvPr/>
                      </p:nvPicPr>
                      <p:blipFill>
                        <a:blip r:embed="rId13"/>
                        <a:stretch>
                          <a:fillRect/>
                        </a:stretch>
                      </p:blipFill>
                      <p:spPr>
                        <a:xfrm>
                          <a:off x="1591" y="1790"/>
                          <a:ext cx="1043" cy="371"/>
                        </a:xfrm>
                        <a:prstGeom prst="rect">
                          <a:avLst/>
                        </a:prstGeom>
                        <a:noFill/>
                        <a:ln w="38100">
                          <a:noFill/>
                          <a:miter/>
                        </a:ln>
                      </p:spPr>
                    </p:pic>
                  </p:oleObj>
                </mc:Fallback>
              </mc:AlternateContent>
            </a:graphicData>
          </a:graphic>
        </p:graphicFrame>
        <p:graphicFrame>
          <p:nvGraphicFramePr>
            <p:cNvPr id="56338" name="Object 14"/>
            <p:cNvGraphicFramePr>
              <a:graphicFrameLocks noChangeAspect="1"/>
            </p:cNvGraphicFramePr>
            <p:nvPr/>
          </p:nvGraphicFramePr>
          <p:xfrm>
            <a:off x="3717" y="1790"/>
            <a:ext cx="1360" cy="382"/>
          </p:xfrm>
          <a:graphic>
            <a:graphicData uri="http://schemas.openxmlformats.org/presentationml/2006/ole">
              <mc:AlternateContent xmlns:mc="http://schemas.openxmlformats.org/markup-compatibility/2006">
                <mc:Choice xmlns:v="urn:schemas-microsoft-com:vml" Requires="v">
                  <p:oleObj spid="_x0000_s3287" name="" r:id="rId14" imgW="723900" imgH="203200" progId="Equation.DSMT4">
                    <p:embed/>
                  </p:oleObj>
                </mc:Choice>
                <mc:Fallback>
                  <p:oleObj name="" r:id="rId14" imgW="723900" imgH="203200" progId="Equation.DSMT4">
                    <p:embed/>
                    <p:pic>
                      <p:nvPicPr>
                        <p:cNvPr id="0" name="图片 3286"/>
                        <p:cNvPicPr/>
                        <p:nvPr/>
                      </p:nvPicPr>
                      <p:blipFill>
                        <a:blip r:embed="rId15"/>
                        <a:stretch>
                          <a:fillRect/>
                        </a:stretch>
                      </p:blipFill>
                      <p:spPr>
                        <a:xfrm>
                          <a:off x="3717" y="1790"/>
                          <a:ext cx="1360" cy="382"/>
                        </a:xfrm>
                        <a:prstGeom prst="rect">
                          <a:avLst/>
                        </a:prstGeom>
                        <a:noFill/>
                        <a:ln w="38100">
                          <a:noFill/>
                          <a:miter/>
                        </a:ln>
                      </p:spPr>
                    </p:pic>
                  </p:oleObj>
                </mc:Fallback>
              </mc:AlternateContent>
            </a:graphicData>
          </a:graphic>
        </p:graphicFrame>
      </p:grpSp>
      <p:graphicFrame>
        <p:nvGraphicFramePr>
          <p:cNvPr id="56325" name="Object 8"/>
          <p:cNvGraphicFramePr>
            <a:graphicFrameLocks noChangeAspect="1"/>
          </p:cNvGraphicFramePr>
          <p:nvPr/>
        </p:nvGraphicFramePr>
        <p:xfrm>
          <a:off x="958850" y="430213"/>
          <a:ext cx="944563" cy="630237"/>
        </p:xfrm>
        <a:graphic>
          <a:graphicData uri="http://schemas.openxmlformats.org/presentationml/2006/ole">
            <mc:AlternateContent xmlns:mc="http://schemas.openxmlformats.org/markup-compatibility/2006">
              <mc:Choice xmlns:v="urn:schemas-microsoft-com:vml" Requires="v">
                <p:oleObj spid="_x0000_s3290" name="" r:id="rId16" imgW="304800" imgH="203200" progId="Equation.DSMT4">
                  <p:embed/>
                </p:oleObj>
              </mc:Choice>
              <mc:Fallback>
                <p:oleObj name="" r:id="rId16" imgW="304800" imgH="203200" progId="Equation.DSMT4">
                  <p:embed/>
                  <p:pic>
                    <p:nvPicPr>
                      <p:cNvPr id="0" name="图片 3289"/>
                      <p:cNvPicPr/>
                      <p:nvPr/>
                    </p:nvPicPr>
                    <p:blipFill>
                      <a:blip r:embed="rId17"/>
                      <a:stretch>
                        <a:fillRect/>
                      </a:stretch>
                    </p:blipFill>
                    <p:spPr>
                      <a:xfrm>
                        <a:off x="958850" y="430213"/>
                        <a:ext cx="944563" cy="630237"/>
                      </a:xfrm>
                      <a:prstGeom prst="rect">
                        <a:avLst/>
                      </a:prstGeom>
                      <a:noFill/>
                      <a:ln w="38100">
                        <a:noFill/>
                        <a:miter/>
                      </a:ln>
                    </p:spPr>
                  </p:pic>
                </p:oleObj>
              </mc:Fallback>
            </mc:AlternateContent>
          </a:graphicData>
        </a:graphic>
      </p:graphicFrame>
      <p:sp>
        <p:nvSpPr>
          <p:cNvPr id="56326" name="矩形 2"/>
          <p:cNvSpPr/>
          <p:nvPr/>
        </p:nvSpPr>
        <p:spPr>
          <a:xfrm>
            <a:off x="538163" y="493713"/>
            <a:ext cx="531812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a:spcBef>
                <a:spcPct val="0"/>
              </a:spcBef>
              <a:buFont typeface="Wingdings" panose="05000000000000000000" pitchFamily="2" charset="2"/>
              <a:buChar char="u"/>
            </a:pPr>
            <a:r>
              <a:rPr lang="zh-CN" altLang="en-US" sz="2400" b="1" dirty="0">
                <a:solidFill>
                  <a:srgbClr val="000099"/>
                </a:solidFill>
                <a:ea typeface="楷体_GB2312" pitchFamily="49" charset="-122"/>
              </a:rPr>
              <a:t>           </a:t>
            </a:r>
            <a:r>
              <a:rPr lang="zh-CN" altLang="en-US" sz="2800" b="1" dirty="0">
                <a:solidFill>
                  <a:srgbClr val="000099"/>
                </a:solidFill>
                <a:ea typeface="楷体_GB2312" pitchFamily="49" charset="-122"/>
              </a:rPr>
              <a:t>与频率</a:t>
            </a:r>
            <a:r>
              <a:rPr lang="en-US" altLang="zh-CN" sz="2800" i="1" dirty="0">
                <a:solidFill>
                  <a:srgbClr val="000099"/>
                </a:solidFill>
                <a:latin typeface="Times New Roman" panose="02020603050405020304" pitchFamily="18" charset="0"/>
                <a:ea typeface="楷体_GB2312" pitchFamily="49" charset="-122"/>
              </a:rPr>
              <a:t>w</a:t>
            </a:r>
            <a:r>
              <a:rPr lang="en-US" altLang="zh-CN" sz="2800" baseline="-25000" dirty="0">
                <a:solidFill>
                  <a:srgbClr val="000099"/>
                </a:solidFill>
                <a:latin typeface="Times New Roman" panose="02020603050405020304" pitchFamily="18" charset="0"/>
                <a:ea typeface="楷体_GB2312" pitchFamily="49" charset="-122"/>
              </a:rPr>
              <a:t>o</a:t>
            </a:r>
            <a:r>
              <a:rPr lang="zh-CN" altLang="en-US" sz="2800" b="1" dirty="0">
                <a:solidFill>
                  <a:srgbClr val="000099"/>
                </a:solidFill>
                <a:ea typeface="楷体_GB2312" pitchFamily="49" charset="-122"/>
              </a:rPr>
              <a:t>的关系：</a:t>
            </a:r>
            <a:endParaRPr lang="zh-CN" altLang="en-US" sz="2800" dirty="0"/>
          </a:p>
        </p:txBody>
      </p:sp>
      <p:sp>
        <p:nvSpPr>
          <p:cNvPr id="2" name="矩形 1"/>
          <p:cNvSpPr/>
          <p:nvPr/>
        </p:nvSpPr>
        <p:spPr>
          <a:xfrm>
            <a:off x="477838" y="2343150"/>
            <a:ext cx="7993062" cy="19478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lnSpc>
                <a:spcPct val="150000"/>
              </a:lnSpc>
              <a:spcBef>
                <a:spcPct val="0"/>
              </a:spcBef>
            </a:pPr>
            <a:r>
              <a:rPr lang="zh-CN" altLang="en-US" sz="2800" b="1" dirty="0">
                <a:solidFill>
                  <a:srgbClr val="000099"/>
                </a:solidFill>
                <a:ea typeface="楷体_GB2312" pitchFamily="49" charset="-122"/>
              </a:rPr>
              <a:t>这表明：当     变化时，并非所有的         都是互相独立的。</a:t>
            </a:r>
            <a:r>
              <a:rPr lang="zh-CN" altLang="en-US" sz="2800" b="1" dirty="0">
                <a:solidFill>
                  <a:srgbClr val="990033"/>
                </a:solidFill>
                <a:ea typeface="楷体_GB2312" pitchFamily="49" charset="-122"/>
              </a:rPr>
              <a:t>离散时间信号的有效频率范围只有      </a:t>
            </a:r>
            <a:r>
              <a:rPr lang="zh-CN" altLang="en-US" sz="2800" b="1" dirty="0">
                <a:solidFill>
                  <a:srgbClr val="990033"/>
                </a:solidFill>
                <a:latin typeface="楷体_GB2312" pitchFamily="49" charset="-122"/>
                <a:ea typeface="楷体_GB2312" pitchFamily="49" charset="-122"/>
              </a:rPr>
              <a:t>区间。</a:t>
            </a:r>
            <a:r>
              <a:rPr lang="zh-CN" altLang="en-US" sz="2800" b="1" dirty="0">
                <a:solidFill>
                  <a:srgbClr val="000099"/>
                </a:solidFill>
                <a:latin typeface="楷体_GB2312" pitchFamily="49" charset="-122"/>
                <a:ea typeface="楷体_GB2312" pitchFamily="49" charset="-122"/>
              </a:rPr>
              <a:t>   </a:t>
            </a:r>
            <a:endParaRPr lang="zh-CN" altLang="en-US" b="1" dirty="0">
              <a:solidFill>
                <a:srgbClr val="000099"/>
              </a:solidFill>
              <a:ea typeface="楷体_GB2312" pitchFamily="49" charset="-122"/>
            </a:endParaRPr>
          </a:p>
        </p:txBody>
      </p:sp>
      <p:graphicFrame>
        <p:nvGraphicFramePr>
          <p:cNvPr id="26" name="Object 15"/>
          <p:cNvGraphicFramePr>
            <a:graphicFrameLocks noChangeAspect="1"/>
          </p:cNvGraphicFramePr>
          <p:nvPr/>
        </p:nvGraphicFramePr>
        <p:xfrm>
          <a:off x="2771775" y="2436813"/>
          <a:ext cx="457200" cy="547687"/>
        </p:xfrm>
        <a:graphic>
          <a:graphicData uri="http://schemas.openxmlformats.org/presentationml/2006/ole">
            <mc:AlternateContent xmlns:mc="http://schemas.openxmlformats.org/markup-compatibility/2006">
              <mc:Choice xmlns:v="urn:schemas-microsoft-com:vml" Requires="v">
                <p:oleObj spid="_x0000_s3297" name="" r:id="rId18" imgW="190500" imgH="228600" progId="Equation.DSMT4">
                  <p:embed/>
                </p:oleObj>
              </mc:Choice>
              <mc:Fallback>
                <p:oleObj name="" r:id="rId18" imgW="190500" imgH="228600" progId="Equation.DSMT4">
                  <p:embed/>
                  <p:pic>
                    <p:nvPicPr>
                      <p:cNvPr id="0" name="图片 3296"/>
                      <p:cNvPicPr/>
                      <p:nvPr/>
                    </p:nvPicPr>
                    <p:blipFill>
                      <a:blip r:embed="rId19"/>
                      <a:stretch>
                        <a:fillRect/>
                      </a:stretch>
                    </p:blipFill>
                    <p:spPr>
                      <a:xfrm>
                        <a:off x="2771775" y="2436813"/>
                        <a:ext cx="457200" cy="547687"/>
                      </a:xfrm>
                      <a:prstGeom prst="rect">
                        <a:avLst/>
                      </a:prstGeom>
                      <a:noFill/>
                      <a:ln w="38100">
                        <a:noFill/>
                        <a:miter/>
                      </a:ln>
                    </p:spPr>
                  </p:pic>
                </p:oleObj>
              </mc:Fallback>
            </mc:AlternateContent>
          </a:graphicData>
        </a:graphic>
      </p:graphicFrame>
      <p:graphicFrame>
        <p:nvGraphicFramePr>
          <p:cNvPr id="27" name="Object 16"/>
          <p:cNvGraphicFramePr>
            <a:graphicFrameLocks noChangeAspect="1"/>
          </p:cNvGraphicFramePr>
          <p:nvPr/>
        </p:nvGraphicFramePr>
        <p:xfrm>
          <a:off x="6470650" y="2452688"/>
          <a:ext cx="820738" cy="547687"/>
        </p:xfrm>
        <a:graphic>
          <a:graphicData uri="http://schemas.openxmlformats.org/presentationml/2006/ole">
            <mc:AlternateContent xmlns:mc="http://schemas.openxmlformats.org/markup-compatibility/2006">
              <mc:Choice xmlns:v="urn:schemas-microsoft-com:vml" Requires="v">
                <p:oleObj spid="_x0000_s3285" name="" r:id="rId20" imgW="304800" imgH="203200" progId="Equation.DSMT4">
                  <p:embed/>
                </p:oleObj>
              </mc:Choice>
              <mc:Fallback>
                <p:oleObj name="" r:id="rId20" imgW="304800" imgH="203200" progId="Equation.DSMT4">
                  <p:embed/>
                  <p:pic>
                    <p:nvPicPr>
                      <p:cNvPr id="0" name="图片 3284"/>
                      <p:cNvPicPr/>
                      <p:nvPr/>
                    </p:nvPicPr>
                    <p:blipFill>
                      <a:blip r:embed="rId17"/>
                      <a:stretch>
                        <a:fillRect/>
                      </a:stretch>
                    </p:blipFill>
                    <p:spPr>
                      <a:xfrm>
                        <a:off x="6470650" y="2452688"/>
                        <a:ext cx="820738" cy="547687"/>
                      </a:xfrm>
                      <a:prstGeom prst="rect">
                        <a:avLst/>
                      </a:prstGeom>
                      <a:noFill/>
                      <a:ln w="38100">
                        <a:noFill/>
                        <a:miter/>
                      </a:ln>
                    </p:spPr>
                  </p:pic>
                </p:oleObj>
              </mc:Fallback>
            </mc:AlternateContent>
          </a:graphicData>
        </a:graphic>
      </p:graphicFrame>
      <p:graphicFrame>
        <p:nvGraphicFramePr>
          <p:cNvPr id="28" name="Object 17"/>
          <p:cNvGraphicFramePr>
            <a:graphicFrameLocks noChangeAspect="1"/>
          </p:cNvGraphicFramePr>
          <p:nvPr/>
        </p:nvGraphicFramePr>
        <p:xfrm>
          <a:off x="1443038" y="3811588"/>
          <a:ext cx="328612" cy="388937"/>
        </p:xfrm>
        <a:graphic>
          <a:graphicData uri="http://schemas.openxmlformats.org/presentationml/2006/ole">
            <mc:AlternateContent xmlns:mc="http://schemas.openxmlformats.org/markup-compatibility/2006">
              <mc:Choice xmlns:v="urn:schemas-microsoft-com:vml" Requires="v">
                <p:oleObj spid="_x0000_s3288" name="" r:id="rId21" imgW="228600" imgH="177800" progId="Equation.DSMT4">
                  <p:embed/>
                </p:oleObj>
              </mc:Choice>
              <mc:Fallback>
                <p:oleObj name="" r:id="rId21" imgW="228600" imgH="177800" progId="Equation.DSMT4">
                  <p:embed/>
                  <p:pic>
                    <p:nvPicPr>
                      <p:cNvPr id="0" name="图片 3287"/>
                      <p:cNvPicPr/>
                      <p:nvPr/>
                    </p:nvPicPr>
                    <p:blipFill>
                      <a:blip r:embed="rId9"/>
                      <a:stretch>
                        <a:fillRect/>
                      </a:stretch>
                    </p:blipFill>
                    <p:spPr>
                      <a:xfrm>
                        <a:off x="1443038" y="3811588"/>
                        <a:ext cx="328612" cy="388937"/>
                      </a:xfrm>
                      <a:prstGeom prst="rect">
                        <a:avLst/>
                      </a:prstGeom>
                      <a:noFill/>
                      <a:ln w="38100">
                        <a:noFill/>
                        <a:miter/>
                      </a:ln>
                    </p:spPr>
                  </p:pic>
                </p:oleObj>
              </mc:Fallback>
            </mc:AlternateContent>
          </a:graphicData>
        </a:graphic>
      </p:graphicFrame>
      <p:sp>
        <p:nvSpPr>
          <p:cNvPr id="3" name="矩形 2"/>
          <p:cNvSpPr/>
          <p:nvPr/>
        </p:nvSpPr>
        <p:spPr>
          <a:xfrm>
            <a:off x="477838" y="2389188"/>
            <a:ext cx="8348663" cy="216058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ppt_x"/>
                                          </p:val>
                                        </p:tav>
                                        <p:tav tm="100000">
                                          <p:val>
                                            <p:strVal val="#ppt_x"/>
                                          </p:val>
                                        </p:tav>
                                      </p:tavLst>
                                    </p:anim>
                                    <p:anim calcmode="lin" valueType="num">
                                      <p:cBhvr additive="base">
                                        <p:cTn id="8"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58371" name="Text Box 2"/>
          <p:cNvSpPr txBox="1"/>
          <p:nvPr/>
        </p:nvSpPr>
        <p:spPr>
          <a:xfrm>
            <a:off x="742950" y="1003300"/>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endParaRPr lang="zh-CN" altLang="zh-CN" sz="2400" b="1" dirty="0">
              <a:ea typeface="楷体_GB2312" pitchFamily="49" charset="-122"/>
            </a:endParaRPr>
          </a:p>
        </p:txBody>
      </p:sp>
      <p:graphicFrame>
        <p:nvGraphicFramePr>
          <p:cNvPr id="58372" name="Object 3"/>
          <p:cNvGraphicFramePr>
            <a:graphicFrameLocks noChangeAspect="1"/>
          </p:cNvGraphicFramePr>
          <p:nvPr/>
        </p:nvGraphicFramePr>
        <p:xfrm>
          <a:off x="971550" y="2781300"/>
          <a:ext cx="2376488" cy="404813"/>
        </p:xfrm>
        <a:graphic>
          <a:graphicData uri="http://schemas.openxmlformats.org/presentationml/2006/ole">
            <mc:AlternateContent xmlns:mc="http://schemas.openxmlformats.org/markup-compatibility/2006">
              <mc:Choice xmlns:v="urn:schemas-microsoft-com:vml" Requires="v">
                <p:oleObj spid="_x0000_s3307" name="" r:id="rId1" imgW="1193800" imgH="203200" progId="Equation.DSMT4">
                  <p:embed/>
                </p:oleObj>
              </mc:Choice>
              <mc:Fallback>
                <p:oleObj name="" r:id="rId1" imgW="1193800" imgH="203200" progId="Equation.DSMT4">
                  <p:embed/>
                  <p:pic>
                    <p:nvPicPr>
                      <p:cNvPr id="0" name="图片 3306"/>
                      <p:cNvPicPr/>
                      <p:nvPr/>
                    </p:nvPicPr>
                    <p:blipFill>
                      <a:blip r:embed="rId2"/>
                      <a:stretch>
                        <a:fillRect/>
                      </a:stretch>
                    </p:blipFill>
                    <p:spPr>
                      <a:xfrm>
                        <a:off x="971550" y="2781300"/>
                        <a:ext cx="2376488" cy="404813"/>
                      </a:xfrm>
                      <a:prstGeom prst="rect">
                        <a:avLst/>
                      </a:prstGeom>
                      <a:noFill/>
                      <a:ln w="38100">
                        <a:noFill/>
                        <a:miter/>
                      </a:ln>
                    </p:spPr>
                  </p:pic>
                </p:oleObj>
              </mc:Fallback>
            </mc:AlternateContent>
          </a:graphicData>
        </a:graphic>
      </p:graphicFrame>
      <p:graphicFrame>
        <p:nvGraphicFramePr>
          <p:cNvPr id="58373" name="Object 4"/>
          <p:cNvGraphicFramePr>
            <a:graphicFrameLocks noChangeAspect="1"/>
          </p:cNvGraphicFramePr>
          <p:nvPr/>
        </p:nvGraphicFramePr>
        <p:xfrm>
          <a:off x="3771900" y="2746375"/>
          <a:ext cx="2160588" cy="398463"/>
        </p:xfrm>
        <a:graphic>
          <a:graphicData uri="http://schemas.openxmlformats.org/presentationml/2006/ole">
            <mc:AlternateContent xmlns:mc="http://schemas.openxmlformats.org/markup-compatibility/2006">
              <mc:Choice xmlns:v="urn:schemas-microsoft-com:vml" Requires="v">
                <p:oleObj spid="_x0000_s3302" name="" r:id="rId3" imgW="1104900" imgH="203200" progId="Equation.DSMT4">
                  <p:embed/>
                </p:oleObj>
              </mc:Choice>
              <mc:Fallback>
                <p:oleObj name="" r:id="rId3" imgW="1104900" imgH="203200" progId="Equation.DSMT4">
                  <p:embed/>
                  <p:pic>
                    <p:nvPicPr>
                      <p:cNvPr id="0" name="图片 3301"/>
                      <p:cNvPicPr/>
                      <p:nvPr/>
                    </p:nvPicPr>
                    <p:blipFill>
                      <a:blip r:embed="rId4"/>
                      <a:stretch>
                        <a:fillRect/>
                      </a:stretch>
                    </p:blipFill>
                    <p:spPr>
                      <a:xfrm>
                        <a:off x="3771900" y="2746375"/>
                        <a:ext cx="2160588" cy="398463"/>
                      </a:xfrm>
                      <a:prstGeom prst="rect">
                        <a:avLst/>
                      </a:prstGeom>
                      <a:noFill/>
                      <a:ln w="38100">
                        <a:noFill/>
                        <a:miter/>
                      </a:ln>
                    </p:spPr>
                  </p:pic>
                </p:oleObj>
              </mc:Fallback>
            </mc:AlternateContent>
          </a:graphicData>
        </a:graphic>
      </p:graphicFrame>
      <p:graphicFrame>
        <p:nvGraphicFramePr>
          <p:cNvPr id="58374" name="Object 5"/>
          <p:cNvGraphicFramePr>
            <a:graphicFrameLocks noChangeAspect="1"/>
          </p:cNvGraphicFramePr>
          <p:nvPr/>
        </p:nvGraphicFramePr>
        <p:xfrm>
          <a:off x="6516688" y="2708275"/>
          <a:ext cx="2303462" cy="420688"/>
        </p:xfrm>
        <a:graphic>
          <a:graphicData uri="http://schemas.openxmlformats.org/presentationml/2006/ole">
            <mc:AlternateContent xmlns:mc="http://schemas.openxmlformats.org/markup-compatibility/2006">
              <mc:Choice xmlns:v="urn:schemas-microsoft-com:vml" Requires="v">
                <p:oleObj spid="_x0000_s3306" name="" r:id="rId5" imgW="1116965" imgH="203200" progId="Equation.DSMT4">
                  <p:embed/>
                </p:oleObj>
              </mc:Choice>
              <mc:Fallback>
                <p:oleObj name="" r:id="rId5" imgW="1116965" imgH="203200" progId="Equation.DSMT4">
                  <p:embed/>
                  <p:pic>
                    <p:nvPicPr>
                      <p:cNvPr id="0" name="图片 3305"/>
                      <p:cNvPicPr/>
                      <p:nvPr/>
                    </p:nvPicPr>
                    <p:blipFill>
                      <a:blip r:embed="rId6"/>
                      <a:stretch>
                        <a:fillRect/>
                      </a:stretch>
                    </p:blipFill>
                    <p:spPr>
                      <a:xfrm>
                        <a:off x="6516688" y="2708275"/>
                        <a:ext cx="2303462" cy="420688"/>
                      </a:xfrm>
                      <a:prstGeom prst="rect">
                        <a:avLst/>
                      </a:prstGeom>
                      <a:noFill/>
                      <a:ln w="38100">
                        <a:noFill/>
                        <a:miter/>
                      </a:ln>
                    </p:spPr>
                  </p:pic>
                </p:oleObj>
              </mc:Fallback>
            </mc:AlternateContent>
          </a:graphicData>
        </a:graphic>
      </p:graphicFrame>
      <p:graphicFrame>
        <p:nvGraphicFramePr>
          <p:cNvPr id="58375" name="Object 6"/>
          <p:cNvGraphicFramePr>
            <a:graphicFrameLocks noChangeAspect="1"/>
          </p:cNvGraphicFramePr>
          <p:nvPr/>
        </p:nvGraphicFramePr>
        <p:xfrm>
          <a:off x="1116013" y="5876925"/>
          <a:ext cx="2089150" cy="379413"/>
        </p:xfrm>
        <a:graphic>
          <a:graphicData uri="http://schemas.openxmlformats.org/presentationml/2006/ole">
            <mc:AlternateContent xmlns:mc="http://schemas.openxmlformats.org/markup-compatibility/2006">
              <mc:Choice xmlns:v="urn:schemas-microsoft-com:vml" Requires="v">
                <p:oleObj spid="_x0000_s3298" name="" r:id="rId7" imgW="1116965" imgH="203200" progId="Equation.DSMT4">
                  <p:embed/>
                </p:oleObj>
              </mc:Choice>
              <mc:Fallback>
                <p:oleObj name="" r:id="rId7" imgW="1116965" imgH="203200" progId="Equation.DSMT4">
                  <p:embed/>
                  <p:pic>
                    <p:nvPicPr>
                      <p:cNvPr id="0" name="图片 3297"/>
                      <p:cNvPicPr/>
                      <p:nvPr/>
                    </p:nvPicPr>
                    <p:blipFill>
                      <a:blip r:embed="rId8"/>
                      <a:stretch>
                        <a:fillRect/>
                      </a:stretch>
                    </p:blipFill>
                    <p:spPr>
                      <a:xfrm>
                        <a:off x="1116013" y="5876925"/>
                        <a:ext cx="2089150" cy="379413"/>
                      </a:xfrm>
                      <a:prstGeom prst="rect">
                        <a:avLst/>
                      </a:prstGeom>
                      <a:noFill/>
                      <a:ln w="38100">
                        <a:noFill/>
                        <a:miter/>
                      </a:ln>
                    </p:spPr>
                  </p:pic>
                </p:oleObj>
              </mc:Fallback>
            </mc:AlternateContent>
          </a:graphicData>
        </a:graphic>
      </p:graphicFrame>
      <p:graphicFrame>
        <p:nvGraphicFramePr>
          <p:cNvPr id="58376" name="Object 7"/>
          <p:cNvGraphicFramePr>
            <a:graphicFrameLocks noChangeAspect="1"/>
          </p:cNvGraphicFramePr>
          <p:nvPr/>
        </p:nvGraphicFramePr>
        <p:xfrm>
          <a:off x="3924300" y="5851525"/>
          <a:ext cx="1871663" cy="406400"/>
        </p:xfrm>
        <a:graphic>
          <a:graphicData uri="http://schemas.openxmlformats.org/presentationml/2006/ole">
            <mc:AlternateContent xmlns:mc="http://schemas.openxmlformats.org/markup-compatibility/2006">
              <mc:Choice xmlns:v="urn:schemas-microsoft-com:vml" Requires="v">
                <p:oleObj spid="_x0000_s3299" name="" r:id="rId9" imgW="939165" imgH="203200" progId="Equation.DSMT4">
                  <p:embed/>
                </p:oleObj>
              </mc:Choice>
              <mc:Fallback>
                <p:oleObj name="" r:id="rId9" imgW="939165" imgH="203200" progId="Equation.DSMT4">
                  <p:embed/>
                  <p:pic>
                    <p:nvPicPr>
                      <p:cNvPr id="0" name="图片 3298"/>
                      <p:cNvPicPr/>
                      <p:nvPr/>
                    </p:nvPicPr>
                    <p:blipFill>
                      <a:blip r:embed="rId10"/>
                      <a:stretch>
                        <a:fillRect/>
                      </a:stretch>
                    </p:blipFill>
                    <p:spPr>
                      <a:xfrm>
                        <a:off x="3924300" y="5851525"/>
                        <a:ext cx="1871663" cy="406400"/>
                      </a:xfrm>
                      <a:prstGeom prst="rect">
                        <a:avLst/>
                      </a:prstGeom>
                      <a:noFill/>
                      <a:ln w="38100">
                        <a:noFill/>
                        <a:miter/>
                      </a:ln>
                    </p:spPr>
                  </p:pic>
                </p:oleObj>
              </mc:Fallback>
            </mc:AlternateContent>
          </a:graphicData>
        </a:graphic>
      </p:graphicFrame>
      <p:graphicFrame>
        <p:nvGraphicFramePr>
          <p:cNvPr id="58377" name="Object 8"/>
          <p:cNvGraphicFramePr>
            <a:graphicFrameLocks noChangeAspect="1"/>
          </p:cNvGraphicFramePr>
          <p:nvPr/>
        </p:nvGraphicFramePr>
        <p:xfrm>
          <a:off x="6372225" y="5818188"/>
          <a:ext cx="2462213" cy="423862"/>
        </p:xfrm>
        <a:graphic>
          <a:graphicData uri="http://schemas.openxmlformats.org/presentationml/2006/ole">
            <mc:AlternateContent xmlns:mc="http://schemas.openxmlformats.org/markup-compatibility/2006">
              <mc:Choice xmlns:v="urn:schemas-microsoft-com:vml" Requires="v">
                <p:oleObj spid="_x0000_s3308" name="" r:id="rId11" imgW="1180465" imgH="203200" progId="Equation.DSMT4">
                  <p:embed/>
                </p:oleObj>
              </mc:Choice>
              <mc:Fallback>
                <p:oleObj name="" r:id="rId11" imgW="1180465" imgH="203200" progId="Equation.DSMT4">
                  <p:embed/>
                  <p:pic>
                    <p:nvPicPr>
                      <p:cNvPr id="0" name="图片 3307"/>
                      <p:cNvPicPr/>
                      <p:nvPr/>
                    </p:nvPicPr>
                    <p:blipFill>
                      <a:blip r:embed="rId12"/>
                      <a:stretch>
                        <a:fillRect/>
                      </a:stretch>
                    </p:blipFill>
                    <p:spPr>
                      <a:xfrm>
                        <a:off x="6372225" y="5818188"/>
                        <a:ext cx="2462213" cy="423862"/>
                      </a:xfrm>
                      <a:prstGeom prst="rect">
                        <a:avLst/>
                      </a:prstGeom>
                      <a:noFill/>
                      <a:ln w="38100">
                        <a:noFill/>
                        <a:miter/>
                      </a:ln>
                    </p:spPr>
                  </p:pic>
                </p:oleObj>
              </mc:Fallback>
            </mc:AlternateContent>
          </a:graphicData>
        </a:graphic>
      </p:graphicFrame>
      <p:pic>
        <p:nvPicPr>
          <p:cNvPr id="58378" name="Picture 9"/>
          <p:cNvPicPr>
            <a:picLocks noChangeAspect="1"/>
          </p:cNvPicPr>
          <p:nvPr/>
        </p:nvPicPr>
        <p:blipFill>
          <a:blip r:embed="rId13"/>
          <a:stretch>
            <a:fillRect/>
          </a:stretch>
        </p:blipFill>
        <p:spPr>
          <a:xfrm>
            <a:off x="863600" y="746125"/>
            <a:ext cx="7956550" cy="1962150"/>
          </a:xfrm>
          <a:prstGeom prst="rect">
            <a:avLst/>
          </a:prstGeom>
          <a:noFill/>
          <a:ln w="9525">
            <a:noFill/>
          </a:ln>
        </p:spPr>
      </p:pic>
      <p:pic>
        <p:nvPicPr>
          <p:cNvPr id="58379" name="Picture 10"/>
          <p:cNvPicPr>
            <a:picLocks noChangeAspect="1"/>
          </p:cNvPicPr>
          <p:nvPr/>
        </p:nvPicPr>
        <p:blipFill>
          <a:blip r:embed="rId14"/>
          <a:stretch>
            <a:fillRect/>
          </a:stretch>
        </p:blipFill>
        <p:spPr>
          <a:xfrm>
            <a:off x="1130300" y="3940175"/>
            <a:ext cx="7762875" cy="1576388"/>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9394" name="Object 2"/>
          <p:cNvGraphicFramePr>
            <a:graphicFrameLocks noChangeAspect="1"/>
          </p:cNvGraphicFramePr>
          <p:nvPr/>
        </p:nvGraphicFramePr>
        <p:xfrm>
          <a:off x="827088" y="2420938"/>
          <a:ext cx="2376487" cy="403225"/>
        </p:xfrm>
        <a:graphic>
          <a:graphicData uri="http://schemas.openxmlformats.org/presentationml/2006/ole">
            <mc:AlternateContent xmlns:mc="http://schemas.openxmlformats.org/markup-compatibility/2006">
              <mc:Choice xmlns:v="urn:schemas-microsoft-com:vml" Requires="v">
                <p:oleObj spid="_x0000_s3303" name="" r:id="rId1" imgW="1193800" imgH="203200" progId="Equation.DSMT4">
                  <p:embed/>
                </p:oleObj>
              </mc:Choice>
              <mc:Fallback>
                <p:oleObj name="" r:id="rId1" imgW="1193800" imgH="203200" progId="Equation.DSMT4">
                  <p:embed/>
                  <p:pic>
                    <p:nvPicPr>
                      <p:cNvPr id="0" name="图片 3302"/>
                      <p:cNvPicPr/>
                      <p:nvPr/>
                    </p:nvPicPr>
                    <p:blipFill>
                      <a:blip r:embed="rId2"/>
                      <a:stretch>
                        <a:fillRect/>
                      </a:stretch>
                    </p:blipFill>
                    <p:spPr>
                      <a:xfrm>
                        <a:off x="827088" y="2420938"/>
                        <a:ext cx="2376487" cy="403225"/>
                      </a:xfrm>
                      <a:prstGeom prst="rect">
                        <a:avLst/>
                      </a:prstGeom>
                      <a:noFill/>
                      <a:ln w="38100">
                        <a:noFill/>
                        <a:miter/>
                      </a:ln>
                    </p:spPr>
                  </p:pic>
                </p:oleObj>
              </mc:Fallback>
            </mc:AlternateContent>
          </a:graphicData>
        </a:graphic>
      </p:graphicFrame>
      <p:graphicFrame>
        <p:nvGraphicFramePr>
          <p:cNvPr id="59395" name="Object 3"/>
          <p:cNvGraphicFramePr>
            <a:graphicFrameLocks noChangeAspect="1"/>
          </p:cNvGraphicFramePr>
          <p:nvPr/>
        </p:nvGraphicFramePr>
        <p:xfrm>
          <a:off x="3635375" y="2420938"/>
          <a:ext cx="2416175" cy="400050"/>
        </p:xfrm>
        <a:graphic>
          <a:graphicData uri="http://schemas.openxmlformats.org/presentationml/2006/ole">
            <mc:AlternateContent xmlns:mc="http://schemas.openxmlformats.org/markup-compatibility/2006">
              <mc:Choice xmlns:v="urn:schemas-microsoft-com:vml" Requires="v">
                <p:oleObj spid="_x0000_s3301" name="" r:id="rId3" imgW="1231265" imgH="203200" progId="Equation.DSMT4">
                  <p:embed/>
                </p:oleObj>
              </mc:Choice>
              <mc:Fallback>
                <p:oleObj name="" r:id="rId3" imgW="1231265" imgH="203200" progId="Equation.DSMT4">
                  <p:embed/>
                  <p:pic>
                    <p:nvPicPr>
                      <p:cNvPr id="0" name="图片 3300"/>
                      <p:cNvPicPr/>
                      <p:nvPr/>
                    </p:nvPicPr>
                    <p:blipFill>
                      <a:blip r:embed="rId4"/>
                      <a:stretch>
                        <a:fillRect/>
                      </a:stretch>
                    </p:blipFill>
                    <p:spPr>
                      <a:xfrm>
                        <a:off x="3635375" y="2420938"/>
                        <a:ext cx="2416175" cy="400050"/>
                      </a:xfrm>
                      <a:prstGeom prst="rect">
                        <a:avLst/>
                      </a:prstGeom>
                      <a:noFill/>
                      <a:ln w="38100">
                        <a:noFill/>
                        <a:miter/>
                      </a:ln>
                    </p:spPr>
                  </p:pic>
                </p:oleObj>
              </mc:Fallback>
            </mc:AlternateContent>
          </a:graphicData>
        </a:graphic>
      </p:graphicFrame>
      <p:graphicFrame>
        <p:nvGraphicFramePr>
          <p:cNvPr id="59396" name="Object 4"/>
          <p:cNvGraphicFramePr>
            <a:graphicFrameLocks noChangeAspect="1"/>
          </p:cNvGraphicFramePr>
          <p:nvPr/>
        </p:nvGraphicFramePr>
        <p:xfrm>
          <a:off x="6659563" y="2420938"/>
          <a:ext cx="2098675" cy="414337"/>
        </p:xfrm>
        <a:graphic>
          <a:graphicData uri="http://schemas.openxmlformats.org/presentationml/2006/ole">
            <mc:AlternateContent xmlns:mc="http://schemas.openxmlformats.org/markup-compatibility/2006">
              <mc:Choice xmlns:v="urn:schemas-microsoft-com:vml" Requires="v">
                <p:oleObj spid="_x0000_s3300" name="" r:id="rId5" imgW="1028065" imgH="203200" progId="Equation.DSMT4">
                  <p:embed/>
                </p:oleObj>
              </mc:Choice>
              <mc:Fallback>
                <p:oleObj name="" r:id="rId5" imgW="1028065" imgH="203200" progId="Equation.DSMT4">
                  <p:embed/>
                  <p:pic>
                    <p:nvPicPr>
                      <p:cNvPr id="0" name="图片 3299"/>
                      <p:cNvPicPr/>
                      <p:nvPr/>
                    </p:nvPicPr>
                    <p:blipFill>
                      <a:blip r:embed="rId6"/>
                      <a:stretch>
                        <a:fillRect/>
                      </a:stretch>
                    </p:blipFill>
                    <p:spPr>
                      <a:xfrm>
                        <a:off x="6659563" y="2420938"/>
                        <a:ext cx="2098675" cy="414337"/>
                      </a:xfrm>
                      <a:prstGeom prst="rect">
                        <a:avLst/>
                      </a:prstGeom>
                      <a:noFill/>
                      <a:ln w="38100">
                        <a:noFill/>
                        <a:miter/>
                      </a:ln>
                    </p:spPr>
                  </p:pic>
                </p:oleObj>
              </mc:Fallback>
            </mc:AlternateContent>
          </a:graphicData>
        </a:graphic>
      </p:graphicFrame>
      <p:pic>
        <p:nvPicPr>
          <p:cNvPr id="59397" name="Picture 11"/>
          <p:cNvPicPr>
            <a:picLocks noChangeAspect="1"/>
          </p:cNvPicPr>
          <p:nvPr/>
        </p:nvPicPr>
        <p:blipFill>
          <a:blip r:embed="rId7"/>
          <a:stretch>
            <a:fillRect/>
          </a:stretch>
        </p:blipFill>
        <p:spPr>
          <a:xfrm>
            <a:off x="684213" y="965200"/>
            <a:ext cx="8281987" cy="1527175"/>
          </a:xfrm>
          <a:prstGeom prst="rect">
            <a:avLst/>
          </a:prstGeom>
          <a:noFill/>
          <a:ln w="9525">
            <a:noFill/>
          </a:ln>
        </p:spPr>
      </p:pic>
      <p:sp>
        <p:nvSpPr>
          <p:cNvPr id="59398" name="矩形 2"/>
          <p:cNvSpPr/>
          <p:nvPr/>
        </p:nvSpPr>
        <p:spPr>
          <a:xfrm>
            <a:off x="1374775" y="3429000"/>
            <a:ext cx="7158038"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离散时间信号的有效频率范围只有      </a:t>
            </a:r>
            <a:r>
              <a:rPr lang="zh-CN" altLang="en-US" sz="2800" b="1" dirty="0">
                <a:solidFill>
                  <a:srgbClr val="990033"/>
                </a:solidFill>
                <a:latin typeface="楷体_GB2312" pitchFamily="49" charset="-122"/>
                <a:ea typeface="楷体_GB2312" pitchFamily="49" charset="-122"/>
              </a:rPr>
              <a:t>区间</a:t>
            </a:r>
            <a:endParaRPr lang="zh-CN" altLang="en-US" sz="2800" dirty="0"/>
          </a:p>
        </p:txBody>
      </p:sp>
      <p:graphicFrame>
        <p:nvGraphicFramePr>
          <p:cNvPr id="59399" name="Object 17"/>
          <p:cNvGraphicFramePr>
            <a:graphicFrameLocks noChangeAspect="1"/>
          </p:cNvGraphicFramePr>
          <p:nvPr/>
        </p:nvGraphicFramePr>
        <p:xfrm>
          <a:off x="6948488" y="3495675"/>
          <a:ext cx="328612" cy="388938"/>
        </p:xfrm>
        <a:graphic>
          <a:graphicData uri="http://schemas.openxmlformats.org/presentationml/2006/ole">
            <mc:AlternateContent xmlns:mc="http://schemas.openxmlformats.org/markup-compatibility/2006">
              <mc:Choice xmlns:v="urn:schemas-microsoft-com:vml" Requires="v">
                <p:oleObj spid="_x0000_s3304" name="" r:id="rId8" imgW="228600" imgH="177800" progId="Equation.DSMT4">
                  <p:embed/>
                </p:oleObj>
              </mc:Choice>
              <mc:Fallback>
                <p:oleObj name="" r:id="rId8" imgW="228600" imgH="177800" progId="Equation.DSMT4">
                  <p:embed/>
                  <p:pic>
                    <p:nvPicPr>
                      <p:cNvPr id="0" name="图片 3303"/>
                      <p:cNvPicPr/>
                      <p:nvPr/>
                    </p:nvPicPr>
                    <p:blipFill>
                      <a:blip r:embed="rId9"/>
                      <a:stretch>
                        <a:fillRect/>
                      </a:stretch>
                    </p:blipFill>
                    <p:spPr>
                      <a:xfrm>
                        <a:off x="6948488" y="3495675"/>
                        <a:ext cx="328612" cy="388938"/>
                      </a:xfrm>
                      <a:prstGeom prst="rect">
                        <a:avLst/>
                      </a:prstGeom>
                      <a:noFill/>
                      <a:ln w="38100">
                        <a:noFill/>
                        <a:miter/>
                      </a:ln>
                    </p:spPr>
                  </p:pic>
                </p:oleObj>
              </mc:Fallback>
            </mc:AlternateContent>
          </a:graphicData>
        </a:graphic>
      </p:graphicFrame>
      <p:graphicFrame>
        <p:nvGraphicFramePr>
          <p:cNvPr id="59400" name="Object 16"/>
          <p:cNvGraphicFramePr>
            <a:graphicFrameLocks noChangeAspect="1"/>
          </p:cNvGraphicFramePr>
          <p:nvPr/>
        </p:nvGraphicFramePr>
        <p:xfrm>
          <a:off x="684213" y="3384550"/>
          <a:ext cx="820737" cy="547688"/>
        </p:xfrm>
        <a:graphic>
          <a:graphicData uri="http://schemas.openxmlformats.org/presentationml/2006/ole">
            <mc:AlternateContent xmlns:mc="http://schemas.openxmlformats.org/markup-compatibility/2006">
              <mc:Choice xmlns:v="urn:schemas-microsoft-com:vml" Requires="v">
                <p:oleObj spid="_x0000_s3305" name="" r:id="rId10" imgW="304800" imgH="203200" progId="Equation.DSMT4">
                  <p:embed/>
                </p:oleObj>
              </mc:Choice>
              <mc:Fallback>
                <p:oleObj name="" r:id="rId10" imgW="304800" imgH="203200" progId="Equation.DSMT4">
                  <p:embed/>
                  <p:pic>
                    <p:nvPicPr>
                      <p:cNvPr id="0" name="图片 3304"/>
                      <p:cNvPicPr/>
                      <p:nvPr/>
                    </p:nvPicPr>
                    <p:blipFill>
                      <a:blip r:embed="rId11"/>
                      <a:stretch>
                        <a:fillRect/>
                      </a:stretch>
                    </p:blipFill>
                    <p:spPr>
                      <a:xfrm>
                        <a:off x="684213" y="3384550"/>
                        <a:ext cx="820737" cy="547688"/>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6"/>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0419" name="Rectangle 2"/>
          <p:cNvSpPr>
            <a:spLocks noGrp="1"/>
          </p:cNvSpPr>
          <p:nvPr>
            <p:ph type="title"/>
          </p:nvPr>
        </p:nvSpPr>
        <p:spPr>
          <a:xfrm>
            <a:off x="1298575" y="552450"/>
            <a:ext cx="7007225" cy="627063"/>
          </a:xfrm>
        </p:spPr>
        <p:txBody>
          <a:bodyPr vert="horz" wrap="square" lIns="92075" tIns="46038" rIns="92075" bIns="46038" anchor="ctr" anchorCtr="0"/>
          <a:p>
            <a:pPr algn="l" eaLnBrk="1" hangingPunct="1"/>
            <a:r>
              <a:rPr lang="en-US" altLang="zh-CN" dirty="0"/>
              <a:t> </a:t>
            </a:r>
            <a:r>
              <a:rPr lang="zh-CN" altLang="en-US" sz="3200" b="1" dirty="0">
                <a:latin typeface="楷体_GB2312" pitchFamily="49" charset="-122"/>
                <a:ea typeface="楷体_GB2312" pitchFamily="49" charset="-122"/>
              </a:rPr>
              <a:t>信号           和         的比较</a:t>
            </a:r>
            <a:endParaRPr lang="zh-CN" altLang="en-US" sz="3200" b="1" dirty="0">
              <a:latin typeface="楷体_GB2312" pitchFamily="49" charset="-122"/>
              <a:ea typeface="楷体_GB2312" pitchFamily="49" charset="-122"/>
            </a:endParaRPr>
          </a:p>
        </p:txBody>
      </p:sp>
      <p:sp>
        <p:nvSpPr>
          <p:cNvPr id="60420" name="Rectangle 3"/>
          <p:cNvSpPr>
            <a:spLocks noGrp="1"/>
          </p:cNvSpPr>
          <p:nvPr>
            <p:ph type="body" sz="half" idx="1"/>
          </p:nvPr>
        </p:nvSpPr>
        <p:spPr>
          <a:xfrm>
            <a:off x="539750" y="1341438"/>
            <a:ext cx="4041775" cy="4554537"/>
          </a:xfrm>
          <a:ln w="28575">
            <a:solidFill>
              <a:schemeClr val="tx2">
                <a:alpha val="100000"/>
              </a:schemeClr>
            </a:solidFill>
            <a:miter lim="800000"/>
          </a:ln>
        </p:spPr>
        <p:txBody>
          <a:bodyPr vert="horz" wrap="square" lIns="91440" tIns="45720" rIns="91440" bIns="45720" anchor="t" anchorCtr="0"/>
          <a:p>
            <a:pPr eaLnBrk="1" hangingPunct="1">
              <a:buClrTx/>
              <a:buSzTx/>
              <a:buFontTx/>
            </a:pPr>
            <a:r>
              <a:rPr lang="en-US" altLang="zh-CN" sz="2800" dirty="0"/>
              <a:t>        </a:t>
            </a:r>
            <a:r>
              <a:rPr lang="zh-CN" altLang="en-US" sz="2800" b="1" dirty="0">
                <a:solidFill>
                  <a:srgbClr val="000099"/>
                </a:solidFill>
                <a:ea typeface="楷体_GB2312" pitchFamily="49" charset="-122"/>
              </a:rPr>
              <a:t>不同，信号不同</a:t>
            </a:r>
            <a:endParaRPr lang="zh-CN" altLang="en-US" sz="2800" b="1" dirty="0">
              <a:solidFill>
                <a:srgbClr val="000099"/>
              </a:solidFill>
              <a:ea typeface="楷体_GB2312" pitchFamily="49" charset="-122"/>
            </a:endParaRPr>
          </a:p>
          <a:p>
            <a:pPr eaLnBrk="1" hangingPunct="1">
              <a:buClrTx/>
              <a:buSzTx/>
              <a:buFontTx/>
            </a:pPr>
            <a:endParaRPr lang="zh-CN" altLang="en-US" sz="2800" dirty="0"/>
          </a:p>
          <a:p>
            <a:pPr eaLnBrk="1" hangingPunct="1">
              <a:lnSpc>
                <a:spcPct val="120000"/>
              </a:lnSpc>
              <a:buClrTx/>
              <a:buSzTx/>
              <a:buFontTx/>
            </a:pPr>
            <a:r>
              <a:rPr lang="zh-CN" altLang="en-US" sz="2800" b="1" dirty="0">
                <a:solidFill>
                  <a:srgbClr val="000099"/>
                </a:solidFill>
                <a:latin typeface="楷体_GB2312" pitchFamily="49" charset="-122"/>
                <a:ea typeface="楷体_GB2312" pitchFamily="49" charset="-122"/>
              </a:rPr>
              <a:t>对任何   信号都是周期的</a:t>
            </a:r>
            <a:endParaRPr lang="zh-CN" altLang="en-US" sz="2800" b="1" dirty="0">
              <a:solidFill>
                <a:srgbClr val="000099"/>
              </a:solidFill>
              <a:latin typeface="楷体_GB2312" pitchFamily="49" charset="-122"/>
              <a:ea typeface="楷体_GB2312" pitchFamily="49" charset="-122"/>
            </a:endParaRPr>
          </a:p>
          <a:p>
            <a:pPr eaLnBrk="1" hangingPunct="1">
              <a:buClrTx/>
              <a:buSzTx/>
              <a:buFontTx/>
            </a:pPr>
            <a:endParaRPr lang="zh-CN" altLang="en-US" sz="2800" b="1" dirty="0">
              <a:latin typeface="楷体_GB2312" pitchFamily="49" charset="-122"/>
              <a:ea typeface="楷体_GB2312" pitchFamily="49" charset="-122"/>
            </a:endParaRPr>
          </a:p>
          <a:p>
            <a:pPr eaLnBrk="1" hangingPunct="1">
              <a:buClrTx/>
              <a:buSzTx/>
              <a:buFontTx/>
            </a:pPr>
            <a:r>
              <a:rPr lang="zh-CN" altLang="en-US" sz="2800" b="1" dirty="0">
                <a:solidFill>
                  <a:srgbClr val="000099"/>
                </a:solidFill>
                <a:latin typeface="楷体_GB2312" pitchFamily="49" charset="-122"/>
                <a:ea typeface="楷体_GB2312" pitchFamily="49" charset="-122"/>
              </a:rPr>
              <a:t>基波周期：</a:t>
            </a:r>
            <a:endParaRPr lang="en-US" altLang="zh-CN" sz="2800" b="1" dirty="0">
              <a:solidFill>
                <a:srgbClr val="000099"/>
              </a:solidFill>
              <a:ea typeface="楷体_GB2312" pitchFamily="49" charset="-122"/>
            </a:endParaRPr>
          </a:p>
          <a:p>
            <a:pPr eaLnBrk="1" hangingPunct="1">
              <a:buClrTx/>
              <a:buSzTx/>
              <a:buFontTx/>
            </a:pPr>
            <a:endParaRPr lang="en-US" altLang="zh-CN" sz="2800" b="1" dirty="0">
              <a:solidFill>
                <a:srgbClr val="000099"/>
              </a:solidFill>
              <a:ea typeface="楷体_GB2312" pitchFamily="49" charset="-122"/>
            </a:endParaRPr>
          </a:p>
          <a:p>
            <a:pPr eaLnBrk="1" hangingPunct="1">
              <a:buClrTx/>
              <a:buSzTx/>
              <a:buFontTx/>
            </a:pPr>
            <a:r>
              <a:rPr lang="zh-CN" altLang="en-US" sz="2800" b="1" dirty="0">
                <a:solidFill>
                  <a:srgbClr val="000099"/>
                </a:solidFill>
                <a:ea typeface="楷体_GB2312" pitchFamily="49" charset="-122"/>
              </a:rPr>
              <a:t>基波频率</a:t>
            </a:r>
            <a:endParaRPr lang="zh-CN" altLang="en-US" sz="2800" b="1" dirty="0">
              <a:solidFill>
                <a:srgbClr val="000099"/>
              </a:solidFill>
              <a:ea typeface="楷体_GB2312" pitchFamily="49" charset="-122"/>
            </a:endParaRPr>
          </a:p>
          <a:p>
            <a:pPr eaLnBrk="1" hangingPunct="1">
              <a:buClrTx/>
              <a:buSzTx/>
              <a:buFontTx/>
            </a:pPr>
            <a:endParaRPr lang="zh-CN" altLang="en-US" sz="2800" dirty="0"/>
          </a:p>
        </p:txBody>
      </p:sp>
      <p:sp>
        <p:nvSpPr>
          <p:cNvPr id="60421" name="Rectangle 4"/>
          <p:cNvSpPr/>
          <p:nvPr/>
        </p:nvSpPr>
        <p:spPr>
          <a:xfrm>
            <a:off x="4859338" y="1389063"/>
            <a:ext cx="4146550" cy="4560887"/>
          </a:xfrm>
          <a:prstGeom prst="rect">
            <a:avLst/>
          </a:prstGeom>
          <a:noFill/>
          <a:ln w="28575" cap="flat" cmpd="sng">
            <a:solidFill>
              <a:schemeClr val="tx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lnSpc>
                <a:spcPct val="120000"/>
              </a:lnSpc>
            </a:pPr>
            <a:r>
              <a:rPr lang="zh-CN" altLang="en-US" sz="2800" b="1" dirty="0">
                <a:solidFill>
                  <a:srgbClr val="000099"/>
                </a:solidFill>
                <a:latin typeface="楷体_GB2312" pitchFamily="49" charset="-122"/>
                <a:ea typeface="楷体_GB2312" pitchFamily="49" charset="-122"/>
              </a:rPr>
              <a:t>频差   整数倍时，信号相同</a:t>
            </a:r>
            <a:endParaRPr lang="zh-CN" altLang="en-US" sz="2800" b="1" dirty="0">
              <a:solidFill>
                <a:srgbClr val="000099"/>
              </a:solidFill>
              <a:latin typeface="楷体_GB2312" pitchFamily="49" charset="-122"/>
              <a:ea typeface="楷体_GB2312" pitchFamily="49" charset="-122"/>
            </a:endParaRPr>
          </a:p>
          <a:p>
            <a:pPr marL="342900" lvl="0" indent="-342900" eaLnBrk="1" hangingPunct="1">
              <a:lnSpc>
                <a:spcPct val="130000"/>
              </a:lnSpc>
            </a:pPr>
            <a:r>
              <a:rPr lang="zh-CN" altLang="en-US" sz="2800" b="1" dirty="0">
                <a:solidFill>
                  <a:srgbClr val="000099"/>
                </a:solidFill>
                <a:latin typeface="楷体_GB2312" pitchFamily="49" charset="-122"/>
                <a:ea typeface="楷体_GB2312" pitchFamily="49" charset="-122"/>
              </a:rPr>
              <a:t>仅当           时，                             </a:t>
            </a:r>
            <a:endParaRPr lang="zh-CN" altLang="en-US" sz="2800" b="1" dirty="0">
              <a:solidFill>
                <a:srgbClr val="000099"/>
              </a:solidFill>
              <a:latin typeface="楷体_GB2312" pitchFamily="49" charset="-122"/>
              <a:ea typeface="楷体_GB2312" pitchFamily="49" charset="-122"/>
            </a:endParaRPr>
          </a:p>
          <a:p>
            <a:pPr marL="342900" lvl="0" indent="-342900" eaLnBrk="1" hangingPunct="1">
              <a:lnSpc>
                <a:spcPct val="130000"/>
              </a:lnSpc>
              <a:buNone/>
            </a:pPr>
            <a:r>
              <a:rPr lang="zh-CN" altLang="en-US" sz="2800" b="1" dirty="0">
                <a:solidFill>
                  <a:srgbClr val="000099"/>
                </a:solidFill>
                <a:latin typeface="楷体_GB2312" pitchFamily="49" charset="-122"/>
                <a:ea typeface="楷体_GB2312" pitchFamily="49" charset="-122"/>
              </a:rPr>
              <a:t>  信号是周期的</a:t>
            </a:r>
            <a:endParaRPr lang="zh-CN" altLang="en-US" sz="2800" b="1" dirty="0">
              <a:solidFill>
                <a:srgbClr val="000099"/>
              </a:solidFill>
              <a:latin typeface="楷体_GB2312" pitchFamily="49" charset="-122"/>
              <a:ea typeface="楷体_GB2312" pitchFamily="49" charset="-122"/>
            </a:endParaRPr>
          </a:p>
          <a:p>
            <a:pPr marL="342900" lvl="0" indent="-342900" eaLnBrk="1" hangingPunct="1">
              <a:lnSpc>
                <a:spcPct val="90000"/>
              </a:lnSpc>
            </a:pPr>
            <a:endParaRPr lang="zh-CN" altLang="en-US" sz="2800" b="1" dirty="0">
              <a:solidFill>
                <a:srgbClr val="000099"/>
              </a:solidFill>
              <a:latin typeface="楷体_GB2312" pitchFamily="49" charset="-122"/>
              <a:ea typeface="楷体_GB2312" pitchFamily="49" charset="-122"/>
            </a:endParaRPr>
          </a:p>
          <a:p>
            <a:pPr marL="342900" lvl="0" indent="-342900" eaLnBrk="1" hangingPunct="1">
              <a:lnSpc>
                <a:spcPct val="90000"/>
              </a:lnSpc>
            </a:pPr>
            <a:r>
              <a:rPr lang="zh-CN" altLang="en-US" sz="2800" b="1" dirty="0">
                <a:solidFill>
                  <a:srgbClr val="000099"/>
                </a:solidFill>
                <a:ea typeface="楷体_GB2312" pitchFamily="49" charset="-122"/>
              </a:rPr>
              <a:t>基波频率</a:t>
            </a:r>
            <a:endParaRPr lang="zh-CN" altLang="en-US" sz="2800" b="1" dirty="0">
              <a:solidFill>
                <a:srgbClr val="000099"/>
              </a:solidFill>
              <a:ea typeface="楷体_GB2312" pitchFamily="49" charset="-122"/>
            </a:endParaRPr>
          </a:p>
          <a:p>
            <a:pPr marL="342900" lvl="0" indent="-342900" eaLnBrk="1" hangingPunct="1">
              <a:lnSpc>
                <a:spcPct val="90000"/>
              </a:lnSpc>
            </a:pPr>
            <a:endParaRPr lang="zh-CN" altLang="en-US" sz="2800" b="1" dirty="0">
              <a:solidFill>
                <a:srgbClr val="000099"/>
              </a:solidFill>
              <a:ea typeface="楷体_GB2312" pitchFamily="49" charset="-122"/>
            </a:endParaRPr>
          </a:p>
          <a:p>
            <a:pPr marL="342900" lvl="0" indent="-342900" eaLnBrk="1" hangingPunct="1">
              <a:lnSpc>
                <a:spcPct val="90000"/>
              </a:lnSpc>
            </a:pPr>
            <a:r>
              <a:rPr lang="zh-CN" altLang="en-US" sz="2800" b="1" dirty="0">
                <a:solidFill>
                  <a:srgbClr val="000099"/>
                </a:solidFill>
                <a:latin typeface="楷体_GB2312" pitchFamily="49" charset="-122"/>
                <a:ea typeface="楷体_GB2312" pitchFamily="49" charset="-122"/>
              </a:rPr>
              <a:t>基波周期：</a:t>
            </a:r>
            <a:endParaRPr lang="en-US" altLang="zh-CN" sz="2800" b="1" dirty="0">
              <a:solidFill>
                <a:srgbClr val="000099"/>
              </a:solidFill>
              <a:ea typeface="楷体_GB2312" pitchFamily="49" charset="-122"/>
            </a:endParaRPr>
          </a:p>
        </p:txBody>
      </p:sp>
      <p:graphicFrame>
        <p:nvGraphicFramePr>
          <p:cNvPr id="60422" name="Object 9"/>
          <p:cNvGraphicFramePr>
            <a:graphicFrameLocks noChangeAspect="1"/>
          </p:cNvGraphicFramePr>
          <p:nvPr/>
        </p:nvGraphicFramePr>
        <p:xfrm>
          <a:off x="6032500" y="2160588"/>
          <a:ext cx="1708150" cy="1100137"/>
        </p:xfrm>
        <a:graphic>
          <a:graphicData uri="http://schemas.openxmlformats.org/presentationml/2006/ole">
            <mc:AlternateContent xmlns:mc="http://schemas.openxmlformats.org/markup-compatibility/2006">
              <mc:Choice xmlns:v="urn:schemas-microsoft-com:vml" Requires="v">
                <p:oleObj spid="_x0000_s3311" name="" r:id="rId1" imgW="289560" imgH="133350" progId="Equation.DSMT4">
                  <p:embed/>
                </p:oleObj>
              </mc:Choice>
              <mc:Fallback>
                <p:oleObj name="" r:id="rId1" imgW="289560" imgH="133350" progId="Equation.DSMT4">
                  <p:embed/>
                  <p:pic>
                    <p:nvPicPr>
                      <p:cNvPr id="0" name="图片 3310"/>
                      <p:cNvPicPr/>
                      <p:nvPr/>
                    </p:nvPicPr>
                    <p:blipFill>
                      <a:blip r:embed="rId2">
                        <a:clrChange>
                          <a:clrFrom>
                            <a:srgbClr val="000000"/>
                          </a:clrFrom>
                          <a:clrTo>
                            <a:srgbClr val="000000"/>
                          </a:clrTo>
                        </a:clrChange>
                      </a:blip>
                      <a:stretch>
                        <a:fillRect/>
                      </a:stretch>
                    </p:blipFill>
                    <p:spPr>
                      <a:xfrm>
                        <a:off x="6032500" y="2160588"/>
                        <a:ext cx="1708150" cy="1100137"/>
                      </a:xfrm>
                      <a:prstGeom prst="rect">
                        <a:avLst/>
                      </a:prstGeom>
                      <a:noFill/>
                      <a:ln w="38100">
                        <a:noFill/>
                        <a:miter/>
                      </a:ln>
                    </p:spPr>
                  </p:pic>
                </p:oleObj>
              </mc:Fallback>
            </mc:AlternateContent>
          </a:graphicData>
        </a:graphic>
      </p:graphicFrame>
      <p:graphicFrame>
        <p:nvGraphicFramePr>
          <p:cNvPr id="60423" name="Object 11"/>
          <p:cNvGraphicFramePr>
            <a:graphicFrameLocks noChangeAspect="1"/>
          </p:cNvGraphicFramePr>
          <p:nvPr/>
        </p:nvGraphicFramePr>
        <p:xfrm>
          <a:off x="2438400" y="620713"/>
          <a:ext cx="838200" cy="609600"/>
        </p:xfrm>
        <a:graphic>
          <a:graphicData uri="http://schemas.openxmlformats.org/presentationml/2006/ole">
            <mc:AlternateContent xmlns:mc="http://schemas.openxmlformats.org/markup-compatibility/2006">
              <mc:Choice xmlns:v="urn:schemas-microsoft-com:vml" Requires="v">
                <p:oleObj spid="_x0000_s3310" name="" r:id="rId3" imgW="279400" imgH="203200" progId="Equation.DSMT4">
                  <p:embed/>
                </p:oleObj>
              </mc:Choice>
              <mc:Fallback>
                <p:oleObj name="" r:id="rId3" imgW="279400" imgH="203200" progId="Equation.DSMT4">
                  <p:embed/>
                  <p:pic>
                    <p:nvPicPr>
                      <p:cNvPr id="0" name="图片 3309"/>
                      <p:cNvPicPr/>
                      <p:nvPr/>
                    </p:nvPicPr>
                    <p:blipFill>
                      <a:blip r:embed="rId4"/>
                      <a:stretch>
                        <a:fillRect/>
                      </a:stretch>
                    </p:blipFill>
                    <p:spPr>
                      <a:xfrm>
                        <a:off x="2438400" y="620713"/>
                        <a:ext cx="838200" cy="609600"/>
                      </a:xfrm>
                      <a:prstGeom prst="rect">
                        <a:avLst/>
                      </a:prstGeom>
                      <a:noFill/>
                      <a:ln w="38100">
                        <a:noFill/>
                        <a:miter/>
                      </a:ln>
                    </p:spPr>
                  </p:pic>
                </p:oleObj>
              </mc:Fallback>
            </mc:AlternateContent>
          </a:graphicData>
        </a:graphic>
      </p:graphicFrame>
      <p:graphicFrame>
        <p:nvGraphicFramePr>
          <p:cNvPr id="60424" name="Object 12"/>
          <p:cNvGraphicFramePr>
            <a:graphicFrameLocks noChangeAspect="1"/>
          </p:cNvGraphicFramePr>
          <p:nvPr/>
        </p:nvGraphicFramePr>
        <p:xfrm>
          <a:off x="5753100" y="620713"/>
          <a:ext cx="952500" cy="635000"/>
        </p:xfrm>
        <a:graphic>
          <a:graphicData uri="http://schemas.openxmlformats.org/presentationml/2006/ole">
            <mc:AlternateContent xmlns:mc="http://schemas.openxmlformats.org/markup-compatibility/2006">
              <mc:Choice xmlns:v="urn:schemas-microsoft-com:vml" Requires="v">
                <p:oleObj spid="_x0000_s3312" name="" r:id="rId5" imgW="304800" imgH="203200" progId="Equation.DSMT4">
                  <p:embed/>
                </p:oleObj>
              </mc:Choice>
              <mc:Fallback>
                <p:oleObj name="" r:id="rId5" imgW="304800" imgH="203200" progId="Equation.DSMT4">
                  <p:embed/>
                  <p:pic>
                    <p:nvPicPr>
                      <p:cNvPr id="0" name="图片 3311"/>
                      <p:cNvPicPr/>
                      <p:nvPr/>
                    </p:nvPicPr>
                    <p:blipFill>
                      <a:blip r:embed="rId6"/>
                      <a:stretch>
                        <a:fillRect/>
                      </a:stretch>
                    </p:blipFill>
                    <p:spPr>
                      <a:xfrm>
                        <a:off x="5753100" y="620713"/>
                        <a:ext cx="952500" cy="635000"/>
                      </a:xfrm>
                      <a:prstGeom prst="rect">
                        <a:avLst/>
                      </a:prstGeom>
                      <a:noFill/>
                      <a:ln w="38100">
                        <a:noFill/>
                        <a:miter/>
                      </a:ln>
                    </p:spPr>
                  </p:pic>
                </p:oleObj>
              </mc:Fallback>
            </mc:AlternateContent>
          </a:graphicData>
        </a:graphic>
      </p:graphicFrame>
      <p:sp>
        <p:nvSpPr>
          <p:cNvPr id="60425" name="Text Box 13"/>
          <p:cNvSpPr txBox="1"/>
          <p:nvPr/>
        </p:nvSpPr>
        <p:spPr>
          <a:xfrm>
            <a:off x="684213" y="6078538"/>
            <a:ext cx="453707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99"/>
                </a:solidFill>
                <a:latin typeface="Times New Roman" panose="02020603050405020304" pitchFamily="18" charset="0"/>
                <a:ea typeface="楷体_GB2312" pitchFamily="49" charset="-122"/>
              </a:rPr>
              <a:t>Page-22</a:t>
            </a:r>
            <a:r>
              <a:rPr lang="zh-CN" altLang="en-US" sz="2800" b="1" dirty="0">
                <a:solidFill>
                  <a:srgbClr val="000099"/>
                </a:solidFill>
                <a:latin typeface="Times New Roman" panose="02020603050405020304" pitchFamily="18" charset="0"/>
                <a:ea typeface="楷体_GB2312" pitchFamily="49" charset="-122"/>
              </a:rPr>
              <a:t>：说明以及</a:t>
            </a:r>
            <a:r>
              <a:rPr lang="zh-CN" altLang="en-US" sz="2800" b="1" dirty="0">
                <a:solidFill>
                  <a:srgbClr val="000099"/>
                </a:solidFill>
                <a:latin typeface="楷体_GB2312" pitchFamily="49" charset="-122"/>
                <a:ea typeface="楷体_GB2312" pitchFamily="49" charset="-122"/>
              </a:rPr>
              <a:t>例</a:t>
            </a:r>
            <a:r>
              <a:rPr lang="en-US" altLang="zh-CN" sz="2800" b="1" dirty="0">
                <a:solidFill>
                  <a:srgbClr val="000099"/>
                </a:solidFill>
                <a:latin typeface="楷体_GB2312" pitchFamily="49" charset="-122"/>
                <a:ea typeface="楷体_GB2312" pitchFamily="49" charset="-122"/>
              </a:rPr>
              <a:t>1.6</a:t>
            </a:r>
            <a:endParaRPr lang="en-US" altLang="zh-CN" sz="2800" b="1" dirty="0">
              <a:solidFill>
                <a:srgbClr val="000099"/>
              </a:solidFill>
              <a:latin typeface="楷体_GB2312" pitchFamily="49" charset="-122"/>
              <a:ea typeface="楷体_GB2312" pitchFamily="49" charset="-122"/>
            </a:endParaRPr>
          </a:p>
        </p:txBody>
      </p:sp>
      <p:sp>
        <p:nvSpPr>
          <p:cNvPr id="2" name="矩形 1"/>
          <p:cNvSpPr>
            <a:spLocks noRot="1" noChangeAspect="1" noMove="1" noResize="1" noEditPoints="1" noAdjustHandles="1" noChangeArrowheads="1" noChangeShapeType="1" noTextEdit="1"/>
          </p:cNvSpPr>
          <p:nvPr/>
        </p:nvSpPr>
        <p:spPr>
          <a:xfrm>
            <a:off x="966625" y="1364605"/>
            <a:ext cx="663900" cy="461665"/>
          </a:xfrm>
          <a:prstGeom prst="rect">
            <a:avLst/>
          </a:prstGeom>
          <a:blipFill rotWithShape="0">
            <a:blip r:embed="rId7"/>
            <a:stretch>
              <a:fillRect b="-394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17" name="矩形 16"/>
          <p:cNvSpPr>
            <a:spLocks noRot="1" noChangeAspect="1" noMove="1" noResize="1" noEditPoints="1" noAdjustHandles="1" noChangeArrowheads="1" noChangeShapeType="1" noTextEdit="1"/>
          </p:cNvSpPr>
          <p:nvPr/>
        </p:nvSpPr>
        <p:spPr>
          <a:xfrm>
            <a:off x="2002307" y="2370287"/>
            <a:ext cx="663900" cy="461665"/>
          </a:xfrm>
          <a:prstGeom prst="rect">
            <a:avLst/>
          </a:prstGeom>
          <a:blipFill rotWithShape="0">
            <a:blip r:embed="rId8"/>
            <a:stretch>
              <a:fillRect b="-3947"/>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4" name="矩形 3"/>
          <p:cNvSpPr>
            <a:spLocks noRot="1" noChangeAspect="1" noMove="1" noResize="1" noEditPoints="1" noAdjustHandles="1" noChangeArrowheads="1" noChangeShapeType="1" noTextEdit="1"/>
          </p:cNvSpPr>
          <p:nvPr/>
        </p:nvSpPr>
        <p:spPr>
          <a:xfrm>
            <a:off x="2525550" y="5000715"/>
            <a:ext cx="663900" cy="461665"/>
          </a:xfrm>
          <a:prstGeom prst="rect">
            <a:avLst/>
          </a:prstGeom>
          <a:blipFill rotWithShape="0">
            <a:blip r:embed="rId9"/>
            <a:stretch>
              <a:fillRect b="-5263"/>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19" name="矩形 18"/>
          <p:cNvSpPr>
            <a:spLocks noRot="1" noChangeAspect="1" noMove="1" noResize="1" noEditPoints="1" noAdjustHandles="1" noChangeArrowheads="1" noChangeShapeType="1" noTextEdit="1"/>
          </p:cNvSpPr>
          <p:nvPr/>
        </p:nvSpPr>
        <p:spPr>
          <a:xfrm>
            <a:off x="2601094" y="3722979"/>
            <a:ext cx="1405512" cy="848374"/>
          </a:xfrm>
          <a:prstGeom prst="rect">
            <a:avLst/>
          </a:prstGeom>
          <a:blipFill rotWithShape="0">
            <a:blip r:embed="rId10"/>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5" name="矩形 4"/>
          <p:cNvSpPr>
            <a:spLocks noRot="1" noChangeAspect="1" noMove="1" noResize="1" noEditPoints="1" noAdjustHandles="1" noChangeArrowheads="1" noChangeShapeType="1" noTextEdit="1"/>
          </p:cNvSpPr>
          <p:nvPr/>
        </p:nvSpPr>
        <p:spPr>
          <a:xfrm>
            <a:off x="5940152" y="1397149"/>
            <a:ext cx="665567" cy="461665"/>
          </a:xfrm>
          <a:prstGeom prst="rect">
            <a:avLst/>
          </a:prstGeom>
          <a:blipFill rotWithShape="0">
            <a:blip r:embed="rId11"/>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6" name="矩形 5"/>
          <p:cNvSpPr>
            <a:spLocks noRot="1" noChangeAspect="1" noMove="1" noResize="1" noEditPoints="1" noAdjustHandles="1" noChangeArrowheads="1" noChangeShapeType="1" noTextEdit="1"/>
          </p:cNvSpPr>
          <p:nvPr/>
        </p:nvSpPr>
        <p:spPr>
          <a:xfrm>
            <a:off x="6906447" y="4936642"/>
            <a:ext cx="1585114" cy="848374"/>
          </a:xfrm>
          <a:prstGeom prst="rect">
            <a:avLst/>
          </a:prstGeom>
          <a:blipFill rotWithShape="0">
            <a:blip r:embed="rId12"/>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
        <p:nvSpPr>
          <p:cNvPr id="22" name="矩形 21"/>
          <p:cNvSpPr>
            <a:spLocks noRot="1" noChangeAspect="1" noMove="1" noResize="1" noEditPoints="1" noAdjustHandles="1" noChangeArrowheads="1" noChangeShapeType="1" noTextEdit="1"/>
          </p:cNvSpPr>
          <p:nvPr/>
        </p:nvSpPr>
        <p:spPr>
          <a:xfrm>
            <a:off x="6886575" y="3970959"/>
            <a:ext cx="1829796" cy="783804"/>
          </a:xfrm>
          <a:prstGeom prst="rect">
            <a:avLst/>
          </a:prstGeom>
          <a:blipFill rotWithShape="0">
            <a:blip r:embed="rId13"/>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1443" name="Text Box 2"/>
          <p:cNvSpPr txBox="1"/>
          <p:nvPr/>
        </p:nvSpPr>
        <p:spPr>
          <a:xfrm>
            <a:off x="214313" y="679450"/>
            <a:ext cx="8208962" cy="1284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lnSpc>
                <a:spcPct val="150000"/>
              </a:lnSpc>
              <a:spcBef>
                <a:spcPct val="0"/>
              </a:spcBef>
            </a:pPr>
            <a:r>
              <a:rPr lang="en-US" altLang="zh-CN"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离散时间周期性复指数信号：</a:t>
            </a:r>
            <a:r>
              <a:rPr lang="zh-CN" altLang="en-US" sz="2800" b="1" dirty="0">
                <a:solidFill>
                  <a:srgbClr val="FF0000"/>
                </a:solidFill>
                <a:latin typeface="楷体_GB2312" pitchFamily="49" charset="-122"/>
                <a:ea typeface="楷体_GB2312" pitchFamily="49" charset="-122"/>
              </a:rPr>
              <a:t>成谐波关系</a:t>
            </a:r>
            <a:r>
              <a:rPr lang="zh-CN" altLang="en-US" sz="2800" b="1" dirty="0">
                <a:solidFill>
                  <a:srgbClr val="000099"/>
                </a:solidFill>
                <a:latin typeface="楷体_GB2312" pitchFamily="49" charset="-122"/>
                <a:ea typeface="楷体_GB2312" pitchFamily="49" charset="-122"/>
              </a:rPr>
              <a:t>的信号集。       ，其中  </a:t>
            </a:r>
            <a:endParaRPr lang="zh-CN" altLang="en-US" sz="2800" b="1" dirty="0">
              <a:solidFill>
                <a:srgbClr val="000099"/>
              </a:solidFill>
              <a:latin typeface="楷体_GB2312" pitchFamily="49" charset="-122"/>
              <a:ea typeface="楷体_GB2312" pitchFamily="49" charset="-122"/>
            </a:endParaRPr>
          </a:p>
        </p:txBody>
      </p:sp>
      <p:graphicFrame>
        <p:nvGraphicFramePr>
          <p:cNvPr id="61444" name="Object 3"/>
          <p:cNvGraphicFramePr>
            <a:graphicFrameLocks noChangeAspect="1"/>
          </p:cNvGraphicFramePr>
          <p:nvPr/>
        </p:nvGraphicFramePr>
        <p:xfrm>
          <a:off x="1187450" y="2133600"/>
          <a:ext cx="2663825" cy="1250950"/>
        </p:xfrm>
        <a:graphic>
          <a:graphicData uri="http://schemas.openxmlformats.org/presentationml/2006/ole">
            <mc:AlternateContent xmlns:mc="http://schemas.openxmlformats.org/markup-compatibility/2006">
              <mc:Choice xmlns:v="urn:schemas-microsoft-com:vml" Requires="v">
                <p:oleObj spid="_x0000_s3309" name="" r:id="rId1" imgW="1028065" imgH="482600" progId="Equation.DSMT4">
                  <p:embed/>
                </p:oleObj>
              </mc:Choice>
              <mc:Fallback>
                <p:oleObj name="" r:id="rId1" imgW="1028065" imgH="482600" progId="Equation.DSMT4">
                  <p:embed/>
                  <p:pic>
                    <p:nvPicPr>
                      <p:cNvPr id="0" name="图片 3308"/>
                      <p:cNvPicPr/>
                      <p:nvPr/>
                    </p:nvPicPr>
                    <p:blipFill>
                      <a:blip r:embed="rId2"/>
                      <a:stretch>
                        <a:fillRect/>
                      </a:stretch>
                    </p:blipFill>
                    <p:spPr>
                      <a:xfrm>
                        <a:off x="1187450" y="2133600"/>
                        <a:ext cx="2663825" cy="1250950"/>
                      </a:xfrm>
                      <a:prstGeom prst="rect">
                        <a:avLst/>
                      </a:prstGeom>
                      <a:noFill/>
                      <a:ln w="38100">
                        <a:noFill/>
                        <a:miter/>
                      </a:ln>
                    </p:spPr>
                  </p:pic>
                </p:oleObj>
              </mc:Fallback>
            </mc:AlternateContent>
          </a:graphicData>
        </a:graphic>
      </p:graphicFrame>
      <p:graphicFrame>
        <p:nvGraphicFramePr>
          <p:cNvPr id="61445" name="Object 4"/>
          <p:cNvGraphicFramePr>
            <a:graphicFrameLocks noChangeAspect="1"/>
          </p:cNvGraphicFramePr>
          <p:nvPr/>
        </p:nvGraphicFramePr>
        <p:xfrm>
          <a:off x="4500563" y="2492375"/>
          <a:ext cx="3024187" cy="576263"/>
        </p:xfrm>
        <a:graphic>
          <a:graphicData uri="http://schemas.openxmlformats.org/presentationml/2006/ole">
            <mc:AlternateContent xmlns:mc="http://schemas.openxmlformats.org/markup-compatibility/2006">
              <mc:Choice xmlns:v="urn:schemas-microsoft-com:vml" Requires="v">
                <p:oleObj spid="_x0000_s3319" name="" r:id="rId3" imgW="1066165" imgH="203200" progId="Equation.DSMT4">
                  <p:embed/>
                </p:oleObj>
              </mc:Choice>
              <mc:Fallback>
                <p:oleObj name="" r:id="rId3" imgW="1066165" imgH="203200" progId="Equation.DSMT4">
                  <p:embed/>
                  <p:pic>
                    <p:nvPicPr>
                      <p:cNvPr id="0" name="图片 3318"/>
                      <p:cNvPicPr/>
                      <p:nvPr/>
                    </p:nvPicPr>
                    <p:blipFill>
                      <a:blip r:embed="rId4"/>
                      <a:stretch>
                        <a:fillRect/>
                      </a:stretch>
                    </p:blipFill>
                    <p:spPr>
                      <a:xfrm>
                        <a:off x="4500563" y="2492375"/>
                        <a:ext cx="3024187" cy="576263"/>
                      </a:xfrm>
                      <a:prstGeom prst="rect">
                        <a:avLst/>
                      </a:prstGeom>
                      <a:noFill/>
                      <a:ln w="38100">
                        <a:noFill/>
                        <a:miter/>
                      </a:ln>
                    </p:spPr>
                  </p:pic>
                </p:oleObj>
              </mc:Fallback>
            </mc:AlternateContent>
          </a:graphicData>
        </a:graphic>
      </p:graphicFrame>
      <p:sp>
        <p:nvSpPr>
          <p:cNvPr id="60422" name="Text Box 5"/>
          <p:cNvSpPr txBox="1"/>
          <p:nvPr/>
        </p:nvSpPr>
        <p:spPr>
          <a:xfrm>
            <a:off x="755650" y="3340100"/>
            <a:ext cx="8153400" cy="1255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该信号集中的每一个信号都是以</a:t>
            </a:r>
            <a:r>
              <a:rPr lang="en-US" altLang="zh-CN" sz="2800" b="1" i="1" dirty="0">
                <a:solidFill>
                  <a:srgbClr val="C00000"/>
                </a:solidFill>
                <a:ea typeface="楷体_GB2312" pitchFamily="49" charset="-122"/>
              </a:rPr>
              <a:t>N</a:t>
            </a:r>
            <a:r>
              <a:rPr lang="zh-CN" altLang="en-US" sz="2800" b="1" dirty="0">
                <a:solidFill>
                  <a:srgbClr val="000099"/>
                </a:solidFill>
                <a:ea typeface="楷体_GB2312" pitchFamily="49" charset="-122"/>
              </a:rPr>
              <a:t>为它们的</a:t>
            </a:r>
            <a:r>
              <a:rPr lang="zh-CN" altLang="en-US" sz="2800" b="1" dirty="0">
                <a:solidFill>
                  <a:srgbClr val="C00000"/>
                </a:solidFill>
                <a:latin typeface="黑体" panose="02010609060101010101" pitchFamily="49" charset="-122"/>
                <a:ea typeface="黑体" panose="02010609060101010101" pitchFamily="49" charset="-122"/>
              </a:rPr>
              <a:t>公共周期</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pSp>
        <p:nvGrpSpPr>
          <p:cNvPr id="60423" name="Group 6"/>
          <p:cNvGrpSpPr/>
          <p:nvPr/>
        </p:nvGrpSpPr>
        <p:grpSpPr>
          <a:xfrm>
            <a:off x="971550" y="4695825"/>
            <a:ext cx="6835775" cy="1852613"/>
            <a:chOff x="612" y="3022"/>
            <a:chExt cx="4306" cy="1167"/>
          </a:xfrm>
        </p:grpSpPr>
        <p:sp>
          <p:nvSpPr>
            <p:cNvPr id="61450" name="Text Box 7"/>
            <p:cNvSpPr txBox="1"/>
            <p:nvPr/>
          </p:nvSpPr>
          <p:spPr>
            <a:xfrm>
              <a:off x="1156" y="3022"/>
              <a:ext cx="3762"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称为直流分量，        称为基波分量。</a:t>
              </a:r>
              <a:endParaRPr lang="zh-CN" altLang="en-US" sz="2800" b="1" dirty="0">
                <a:solidFill>
                  <a:srgbClr val="000099"/>
                </a:solidFill>
                <a:ea typeface="楷体_GB2312" pitchFamily="49" charset="-122"/>
              </a:endParaRPr>
            </a:p>
          </p:txBody>
        </p:sp>
        <p:graphicFrame>
          <p:nvGraphicFramePr>
            <p:cNvPr id="61451" name="Object 8"/>
            <p:cNvGraphicFramePr>
              <a:graphicFrameLocks noChangeAspect="1"/>
            </p:cNvGraphicFramePr>
            <p:nvPr/>
          </p:nvGraphicFramePr>
          <p:xfrm>
            <a:off x="657" y="3067"/>
            <a:ext cx="544" cy="272"/>
          </p:xfrm>
          <a:graphic>
            <a:graphicData uri="http://schemas.openxmlformats.org/presentationml/2006/ole">
              <mc:AlternateContent xmlns:mc="http://schemas.openxmlformats.org/markup-compatibility/2006">
                <mc:Choice xmlns:v="urn:schemas-microsoft-com:vml" Requires="v">
                  <p:oleObj spid="_x0000_s3320" name="" r:id="rId5" imgW="354965" imgH="177800" progId="Equation.DSMT4">
                    <p:embed/>
                  </p:oleObj>
                </mc:Choice>
                <mc:Fallback>
                  <p:oleObj name="" r:id="rId5" imgW="354965" imgH="177800" progId="Equation.DSMT4">
                    <p:embed/>
                    <p:pic>
                      <p:nvPicPr>
                        <p:cNvPr id="0" name="图片 3319"/>
                        <p:cNvPicPr/>
                        <p:nvPr/>
                      </p:nvPicPr>
                      <p:blipFill>
                        <a:blip r:embed="rId6"/>
                        <a:stretch>
                          <a:fillRect/>
                        </a:stretch>
                      </p:blipFill>
                      <p:spPr>
                        <a:xfrm>
                          <a:off x="657" y="3067"/>
                          <a:ext cx="544" cy="272"/>
                        </a:xfrm>
                        <a:prstGeom prst="rect">
                          <a:avLst/>
                        </a:prstGeom>
                        <a:noFill/>
                        <a:ln w="38100">
                          <a:noFill/>
                          <a:miter/>
                        </a:ln>
                      </p:spPr>
                    </p:pic>
                  </p:oleObj>
                </mc:Fallback>
              </mc:AlternateContent>
            </a:graphicData>
          </a:graphic>
        </p:graphicFrame>
        <p:graphicFrame>
          <p:nvGraphicFramePr>
            <p:cNvPr id="61452" name="Object 9"/>
            <p:cNvGraphicFramePr>
              <a:graphicFrameLocks noChangeAspect="1"/>
            </p:cNvGraphicFramePr>
            <p:nvPr/>
          </p:nvGraphicFramePr>
          <p:xfrm>
            <a:off x="2789" y="3059"/>
            <a:ext cx="512" cy="276"/>
          </p:xfrm>
          <a:graphic>
            <a:graphicData uri="http://schemas.openxmlformats.org/presentationml/2006/ole">
              <mc:AlternateContent xmlns:mc="http://schemas.openxmlformats.org/markup-compatibility/2006">
                <mc:Choice xmlns:v="urn:schemas-microsoft-com:vml" Requires="v">
                  <p:oleObj spid="_x0000_s3321" name="" r:id="rId7" imgW="330200" imgH="177800" progId="Equation.DSMT4">
                    <p:embed/>
                  </p:oleObj>
                </mc:Choice>
                <mc:Fallback>
                  <p:oleObj name="" r:id="rId7" imgW="330200" imgH="177800" progId="Equation.DSMT4">
                    <p:embed/>
                    <p:pic>
                      <p:nvPicPr>
                        <p:cNvPr id="0" name="图片 3320"/>
                        <p:cNvPicPr/>
                        <p:nvPr/>
                      </p:nvPicPr>
                      <p:blipFill>
                        <a:blip r:embed="rId8"/>
                        <a:stretch>
                          <a:fillRect/>
                        </a:stretch>
                      </p:blipFill>
                      <p:spPr>
                        <a:xfrm>
                          <a:off x="2789" y="3059"/>
                          <a:ext cx="512" cy="276"/>
                        </a:xfrm>
                        <a:prstGeom prst="rect">
                          <a:avLst/>
                        </a:prstGeom>
                        <a:noFill/>
                        <a:ln w="38100">
                          <a:noFill/>
                          <a:miter/>
                        </a:ln>
                      </p:spPr>
                    </p:pic>
                  </p:oleObj>
                </mc:Fallback>
              </mc:AlternateContent>
            </a:graphicData>
          </a:graphic>
        </p:graphicFrame>
        <p:sp>
          <p:nvSpPr>
            <p:cNvPr id="61453" name="Text Box 10"/>
            <p:cNvSpPr txBox="1"/>
            <p:nvPr/>
          </p:nvSpPr>
          <p:spPr>
            <a:xfrm>
              <a:off x="1175" y="3414"/>
              <a:ext cx="2591"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称为二次谐波分量等等。</a:t>
              </a:r>
              <a:endParaRPr lang="zh-CN" altLang="en-US" sz="2800" b="1" dirty="0">
                <a:solidFill>
                  <a:srgbClr val="000099"/>
                </a:solidFill>
                <a:ea typeface="楷体_GB2312" pitchFamily="49" charset="-122"/>
              </a:endParaRPr>
            </a:p>
          </p:txBody>
        </p:sp>
        <p:graphicFrame>
          <p:nvGraphicFramePr>
            <p:cNvPr id="61454" name="Object 11"/>
            <p:cNvGraphicFramePr>
              <a:graphicFrameLocks noChangeAspect="1"/>
            </p:cNvGraphicFramePr>
            <p:nvPr/>
          </p:nvGraphicFramePr>
          <p:xfrm>
            <a:off x="657" y="3430"/>
            <a:ext cx="589" cy="295"/>
          </p:xfrm>
          <a:graphic>
            <a:graphicData uri="http://schemas.openxmlformats.org/presentationml/2006/ole">
              <mc:AlternateContent xmlns:mc="http://schemas.openxmlformats.org/markup-compatibility/2006">
                <mc:Choice xmlns:v="urn:schemas-microsoft-com:vml" Requires="v">
                  <p:oleObj spid="_x0000_s3315" name="" r:id="rId9" imgW="354965" imgH="177800" progId="Equation.DSMT4">
                    <p:embed/>
                  </p:oleObj>
                </mc:Choice>
                <mc:Fallback>
                  <p:oleObj name="" r:id="rId9" imgW="354965" imgH="177800" progId="Equation.DSMT4">
                    <p:embed/>
                    <p:pic>
                      <p:nvPicPr>
                        <p:cNvPr id="0" name="图片 3314"/>
                        <p:cNvPicPr/>
                        <p:nvPr/>
                      </p:nvPicPr>
                      <p:blipFill>
                        <a:blip r:embed="rId10"/>
                        <a:stretch>
                          <a:fillRect/>
                        </a:stretch>
                      </p:blipFill>
                      <p:spPr>
                        <a:xfrm>
                          <a:off x="657" y="3430"/>
                          <a:ext cx="589" cy="295"/>
                        </a:xfrm>
                        <a:prstGeom prst="rect">
                          <a:avLst/>
                        </a:prstGeom>
                        <a:noFill/>
                        <a:ln w="38100">
                          <a:noFill/>
                          <a:miter/>
                        </a:ln>
                      </p:spPr>
                    </p:pic>
                  </p:oleObj>
                </mc:Fallback>
              </mc:AlternateContent>
            </a:graphicData>
          </a:graphic>
        </p:graphicFrame>
        <p:sp>
          <p:nvSpPr>
            <p:cNvPr id="61455" name="Text Box 12"/>
            <p:cNvSpPr txBox="1"/>
            <p:nvPr/>
          </p:nvSpPr>
          <p:spPr>
            <a:xfrm>
              <a:off x="612" y="3793"/>
              <a:ext cx="421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每个谐波分量的频率都是     的整数倍。</a:t>
              </a:r>
              <a:endParaRPr lang="zh-CN" altLang="en-US" sz="2800" b="1" dirty="0">
                <a:solidFill>
                  <a:srgbClr val="000099"/>
                </a:solidFill>
                <a:ea typeface="楷体_GB2312" pitchFamily="49" charset="-122"/>
              </a:endParaRPr>
            </a:p>
          </p:txBody>
        </p:sp>
        <p:graphicFrame>
          <p:nvGraphicFramePr>
            <p:cNvPr id="61456" name="Object 13"/>
            <p:cNvGraphicFramePr>
              <a:graphicFrameLocks noChangeAspect="1"/>
            </p:cNvGraphicFramePr>
            <p:nvPr/>
          </p:nvGraphicFramePr>
          <p:xfrm>
            <a:off x="3152" y="3702"/>
            <a:ext cx="298" cy="487"/>
          </p:xfrm>
          <a:graphic>
            <a:graphicData uri="http://schemas.openxmlformats.org/presentationml/2006/ole">
              <mc:AlternateContent xmlns:mc="http://schemas.openxmlformats.org/markup-compatibility/2006">
                <mc:Choice xmlns:v="urn:schemas-microsoft-com:vml" Requires="v">
                  <p:oleObj spid="_x0000_s3318" name="" r:id="rId11" imgW="241300" imgH="393700" progId="Equation.DSMT4">
                    <p:embed/>
                  </p:oleObj>
                </mc:Choice>
                <mc:Fallback>
                  <p:oleObj name="" r:id="rId11" imgW="241300" imgH="393700" progId="Equation.DSMT4">
                    <p:embed/>
                    <p:pic>
                      <p:nvPicPr>
                        <p:cNvPr id="0" name="图片 3317"/>
                        <p:cNvPicPr/>
                        <p:nvPr/>
                      </p:nvPicPr>
                      <p:blipFill>
                        <a:blip r:embed="rId12"/>
                        <a:stretch>
                          <a:fillRect/>
                        </a:stretch>
                      </p:blipFill>
                      <p:spPr>
                        <a:xfrm>
                          <a:off x="3152" y="3702"/>
                          <a:ext cx="298" cy="487"/>
                        </a:xfrm>
                        <a:prstGeom prst="rect">
                          <a:avLst/>
                        </a:prstGeom>
                        <a:noFill/>
                        <a:ln w="38100">
                          <a:noFill/>
                          <a:miter/>
                        </a:ln>
                      </p:spPr>
                    </p:pic>
                  </p:oleObj>
                </mc:Fallback>
              </mc:AlternateContent>
            </a:graphicData>
          </a:graphic>
        </p:graphicFrame>
      </p:grpSp>
      <p:graphicFrame>
        <p:nvGraphicFramePr>
          <p:cNvPr id="61448" name="Object 9"/>
          <p:cNvGraphicFramePr>
            <a:graphicFrameLocks noChangeAspect="1"/>
          </p:cNvGraphicFramePr>
          <p:nvPr/>
        </p:nvGraphicFramePr>
        <p:xfrm>
          <a:off x="4165600" y="1406525"/>
          <a:ext cx="1333500" cy="547688"/>
        </p:xfrm>
        <a:graphic>
          <a:graphicData uri="http://schemas.openxmlformats.org/presentationml/2006/ole">
            <mc:AlternateContent xmlns:mc="http://schemas.openxmlformats.org/markup-compatibility/2006">
              <mc:Choice xmlns:v="urn:schemas-microsoft-com:vml" Requires="v">
                <p:oleObj spid="_x0000_s3316" name="" r:id="rId13" imgW="761365" imgH="228600" progId="Equation.DSMT4">
                  <p:embed/>
                </p:oleObj>
              </mc:Choice>
              <mc:Fallback>
                <p:oleObj name="" r:id="rId13" imgW="761365" imgH="228600" progId="Equation.DSMT4">
                  <p:embed/>
                  <p:pic>
                    <p:nvPicPr>
                      <p:cNvPr id="0" name="图片 3315"/>
                      <p:cNvPicPr/>
                      <p:nvPr/>
                    </p:nvPicPr>
                    <p:blipFill>
                      <a:blip r:embed="rId14"/>
                      <a:stretch>
                        <a:fillRect/>
                      </a:stretch>
                    </p:blipFill>
                    <p:spPr>
                      <a:xfrm>
                        <a:off x="4165600" y="1406525"/>
                        <a:ext cx="1333500" cy="547688"/>
                      </a:xfrm>
                      <a:prstGeom prst="rect">
                        <a:avLst/>
                      </a:prstGeom>
                      <a:noFill/>
                      <a:ln w="38100">
                        <a:noFill/>
                        <a:miter/>
                      </a:ln>
                    </p:spPr>
                  </p:pic>
                </p:oleObj>
              </mc:Fallback>
            </mc:AlternateContent>
          </a:graphicData>
        </a:graphic>
      </p:graphicFrame>
      <p:graphicFrame>
        <p:nvGraphicFramePr>
          <p:cNvPr id="61449" name="Object 12"/>
          <p:cNvGraphicFramePr>
            <a:graphicFrameLocks noChangeAspect="1"/>
          </p:cNvGraphicFramePr>
          <p:nvPr/>
        </p:nvGraphicFramePr>
        <p:xfrm>
          <a:off x="1835150" y="1343025"/>
          <a:ext cx="952500" cy="620713"/>
        </p:xfrm>
        <a:graphic>
          <a:graphicData uri="http://schemas.openxmlformats.org/presentationml/2006/ole">
            <mc:AlternateContent xmlns:mc="http://schemas.openxmlformats.org/markup-compatibility/2006">
              <mc:Choice xmlns:v="urn:schemas-microsoft-com:vml" Requires="v">
                <p:oleObj spid="_x0000_s3317" name="" r:id="rId15" imgW="304800" imgH="203200" progId="Equation.DSMT4">
                  <p:embed/>
                </p:oleObj>
              </mc:Choice>
              <mc:Fallback>
                <p:oleObj name="" r:id="rId15" imgW="304800" imgH="203200" progId="Equation.DSMT4">
                  <p:embed/>
                  <p:pic>
                    <p:nvPicPr>
                      <p:cNvPr id="0" name="图片 3316"/>
                      <p:cNvPicPr/>
                      <p:nvPr/>
                    </p:nvPicPr>
                    <p:blipFill>
                      <a:blip r:embed="rId16"/>
                      <a:stretch>
                        <a:fillRect/>
                      </a:stretch>
                    </p:blipFill>
                    <p:spPr>
                      <a:xfrm>
                        <a:off x="1835150" y="1343025"/>
                        <a:ext cx="952500" cy="6207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 calcmode="lin" valueType="num">
                                      <p:cBhvr additive="base">
                                        <p:cTn id="7" dur="500" fill="hold"/>
                                        <p:tgtEl>
                                          <p:spTgt spid="60418"/>
                                        </p:tgtEl>
                                        <p:attrNameLst>
                                          <p:attrName>ppt_x</p:attrName>
                                        </p:attrNameLst>
                                      </p:cBhvr>
                                      <p:tavLst>
                                        <p:tav tm="0">
                                          <p:val>
                                            <p:strVal val="#ppt_x"/>
                                          </p:val>
                                        </p:tav>
                                        <p:tav tm="100000">
                                          <p:val>
                                            <p:strVal val="#ppt_x"/>
                                          </p:val>
                                        </p:tav>
                                      </p:tavLst>
                                    </p:anim>
                                    <p:anim calcmode="lin" valueType="num">
                                      <p:cBhvr additive="base">
                                        <p:cTn id="8" dur="500" fill="hold"/>
                                        <p:tgtEl>
                                          <p:spTgt spid="604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422"/>
                                        </p:tgtEl>
                                        <p:attrNameLst>
                                          <p:attrName>style.visibility</p:attrName>
                                        </p:attrNameLst>
                                      </p:cBhvr>
                                      <p:to>
                                        <p:strVal val="visible"/>
                                      </p:to>
                                    </p:set>
                                    <p:anim calcmode="lin" valueType="num">
                                      <p:cBhvr additive="base">
                                        <p:cTn id="11" dur="500" fill="hold"/>
                                        <p:tgtEl>
                                          <p:spTgt spid="60422"/>
                                        </p:tgtEl>
                                        <p:attrNameLst>
                                          <p:attrName>ppt_x</p:attrName>
                                        </p:attrNameLst>
                                      </p:cBhvr>
                                      <p:tavLst>
                                        <p:tav tm="0">
                                          <p:val>
                                            <p:strVal val="#ppt_x"/>
                                          </p:val>
                                        </p:tav>
                                        <p:tav tm="100000">
                                          <p:val>
                                            <p:strVal val="#ppt_x"/>
                                          </p:val>
                                        </p:tav>
                                      </p:tavLst>
                                    </p:anim>
                                    <p:anim calcmode="lin" valueType="num">
                                      <p:cBhvr additive="base">
                                        <p:cTn id="12" dur="500" fill="hold"/>
                                        <p:tgtEl>
                                          <p:spTgt spid="604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423"/>
                                        </p:tgtEl>
                                        <p:attrNameLst>
                                          <p:attrName>style.visibility</p:attrName>
                                        </p:attrNameLst>
                                      </p:cBhvr>
                                      <p:to>
                                        <p:strVal val="visible"/>
                                      </p:to>
                                    </p:set>
                                    <p:anim calcmode="lin" valueType="num">
                                      <p:cBhvr additive="base">
                                        <p:cTn id="15" dur="500" fill="hold"/>
                                        <p:tgtEl>
                                          <p:spTgt spid="60423"/>
                                        </p:tgtEl>
                                        <p:attrNameLst>
                                          <p:attrName>ppt_x</p:attrName>
                                        </p:attrNameLst>
                                      </p:cBhvr>
                                      <p:tavLst>
                                        <p:tav tm="0">
                                          <p:val>
                                            <p:strVal val="#ppt_x"/>
                                          </p:val>
                                        </p:tav>
                                        <p:tav tm="100000">
                                          <p:val>
                                            <p:strVal val="#ppt_x"/>
                                          </p:val>
                                        </p:tav>
                                      </p:tavLst>
                                    </p:anim>
                                    <p:anim calcmode="lin" valueType="num">
                                      <p:cBhvr additive="base">
                                        <p:cTn id="16" dur="500" fill="hold"/>
                                        <p:tgtEl>
                                          <p:spTgt spid="604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2467" name="Text Box 2"/>
          <p:cNvSpPr txBox="1"/>
          <p:nvPr/>
        </p:nvSpPr>
        <p:spPr>
          <a:xfrm>
            <a:off x="582613" y="384175"/>
            <a:ext cx="8353425" cy="1203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特别值得指出的是：</a:t>
            </a:r>
            <a:r>
              <a:rPr lang="zh-CN" altLang="en-US" sz="2800" b="1" dirty="0">
                <a:solidFill>
                  <a:srgbClr val="990033"/>
                </a:solidFill>
                <a:ea typeface="楷体_GB2312" pitchFamily="49" charset="-122"/>
              </a:rPr>
              <a:t>该信号集中的所有信号并不是全部独立的。</a:t>
            </a:r>
            <a:endParaRPr lang="zh-CN" altLang="en-US" sz="2800" b="1" dirty="0">
              <a:solidFill>
                <a:srgbClr val="990033"/>
              </a:solidFill>
              <a:ea typeface="楷体_GB2312" pitchFamily="49" charset="-122"/>
            </a:endParaRPr>
          </a:p>
        </p:txBody>
      </p:sp>
      <p:graphicFrame>
        <p:nvGraphicFramePr>
          <p:cNvPr id="61444" name="Object 3"/>
          <p:cNvGraphicFramePr>
            <a:graphicFrameLocks noChangeAspect="1"/>
          </p:cNvGraphicFramePr>
          <p:nvPr/>
        </p:nvGraphicFramePr>
        <p:xfrm>
          <a:off x="3203575" y="2312988"/>
          <a:ext cx="2808288" cy="665162"/>
        </p:xfrm>
        <a:graphic>
          <a:graphicData uri="http://schemas.openxmlformats.org/presentationml/2006/ole">
            <mc:AlternateContent xmlns:mc="http://schemas.openxmlformats.org/markup-compatibility/2006">
              <mc:Choice xmlns:v="urn:schemas-microsoft-com:vml" Requires="v">
                <p:oleObj spid="_x0000_s3313" name="" r:id="rId1" imgW="965200" imgH="228600" progId="Equation.DSMT4">
                  <p:embed/>
                </p:oleObj>
              </mc:Choice>
              <mc:Fallback>
                <p:oleObj name="" r:id="rId1" imgW="965200" imgH="228600" progId="Equation.DSMT4">
                  <p:embed/>
                  <p:pic>
                    <p:nvPicPr>
                      <p:cNvPr id="0" name="图片 3312"/>
                      <p:cNvPicPr/>
                      <p:nvPr/>
                    </p:nvPicPr>
                    <p:blipFill>
                      <a:blip r:embed="rId2"/>
                      <a:stretch>
                        <a:fillRect/>
                      </a:stretch>
                    </p:blipFill>
                    <p:spPr>
                      <a:xfrm>
                        <a:off x="3203575" y="2312988"/>
                        <a:ext cx="2808288" cy="665162"/>
                      </a:xfrm>
                      <a:prstGeom prst="rect">
                        <a:avLst/>
                      </a:prstGeom>
                      <a:noFill/>
                      <a:ln w="38100">
                        <a:noFill/>
                        <a:miter/>
                      </a:ln>
                    </p:spPr>
                  </p:pic>
                </p:oleObj>
              </mc:Fallback>
            </mc:AlternateContent>
          </a:graphicData>
        </a:graphic>
      </p:graphicFrame>
      <p:sp>
        <p:nvSpPr>
          <p:cNvPr id="58373" name="Text Box 4"/>
          <p:cNvSpPr txBox="1">
            <a:spLocks noChangeArrowheads="1"/>
          </p:cNvSpPr>
          <p:nvPr/>
        </p:nvSpPr>
        <p:spPr bwMode="auto">
          <a:xfrm>
            <a:off x="179388" y="3182938"/>
            <a:ext cx="8885238"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4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Arial" panose="020B0604020202020204" pitchFamily="34" charset="0"/>
                <a:ea typeface="楷体_GB2312" pitchFamily="49" charset="-122"/>
                <a:cs typeface="+mn-cs"/>
              </a:rPr>
              <a:t>      </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这表明：</a:t>
            </a:r>
            <a:r>
              <a:rPr kumimoji="0" lang="zh-CN" altLang="en-US" sz="2800" b="1" i="0" u="none" strike="noStrike" kern="1200" cap="none" spc="0" normalizeH="0" baseline="0" noProof="0" dirty="0" smtClean="0">
                <a:ln>
                  <a:noFill/>
                </a:ln>
                <a:solidFill>
                  <a:srgbClr val="990033"/>
                </a:solidFill>
                <a:effectLst/>
                <a:uLnTx/>
                <a:uFillTx/>
                <a:latin typeface="Arial" panose="020B0604020202020204" pitchFamily="34" charset="0"/>
                <a:ea typeface="楷体_GB2312" pitchFamily="49" charset="-122"/>
                <a:cs typeface="+mn-cs"/>
              </a:rPr>
              <a:t>该信号集中只有</a:t>
            </a:r>
            <a:r>
              <a:rPr kumimoji="0" lang="en-US" altLang="zh-CN" sz="2800" b="1" i="0" u="none" strike="noStrike" kern="1200" cap="none" spc="0" normalizeH="0" baseline="0" noProof="0" dirty="0" smtClean="0">
                <a:ln>
                  <a:noFill/>
                </a:ln>
                <a:solidFill>
                  <a:srgbClr val="990033"/>
                </a:solidFill>
                <a:effectLst/>
                <a:uLnTx/>
                <a:uFillTx/>
                <a:latin typeface="Arial" panose="020B0604020202020204" pitchFamily="34" charset="0"/>
                <a:ea typeface="楷体_GB2312" pitchFamily="49" charset="-122"/>
                <a:cs typeface="+mn-cs"/>
              </a:rPr>
              <a:t>N</a:t>
            </a:r>
            <a:r>
              <a:rPr kumimoji="0" lang="zh-CN" altLang="en-US" sz="2800" b="1" i="0" u="none" strike="noStrike" kern="1200" cap="none" spc="0" normalizeH="0" baseline="0" noProof="0" dirty="0" smtClean="0">
                <a:ln>
                  <a:noFill/>
                </a:ln>
                <a:solidFill>
                  <a:srgbClr val="990033"/>
                </a:solidFill>
                <a:effectLst/>
                <a:uLnTx/>
                <a:uFillTx/>
                <a:latin typeface="Arial" panose="020B0604020202020204" pitchFamily="34" charset="0"/>
                <a:ea typeface="楷体_GB2312" pitchFamily="49" charset="-122"/>
                <a:cs typeface="+mn-cs"/>
              </a:rPr>
              <a:t>个信号是独立的</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a:t>
            </a:r>
            <a:endParaRPr kumimoji="0" lang="en-US" altLang="zh-CN"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endParaRPr>
          </a:p>
          <a:p>
            <a:pPr marL="342900" marR="0" lvl="0" indent="-342900" algn="l" defTabSz="914400" rtl="0" eaLnBrk="0" fontAlgn="base" latinLnBrk="0" hangingPunct="0">
              <a:lnSpc>
                <a:spcPct val="140000"/>
              </a:lnSpc>
              <a:spcBef>
                <a:spcPts val="120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即</a:t>
            </a:r>
            <a:r>
              <a:rPr kumimoji="0" lang="en-US" altLang="zh-CN"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 </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当</a:t>
            </a:r>
            <a:r>
              <a:rPr kumimoji="0" lang="en-US" altLang="zh-CN" sz="2800" b="1" i="1" u="none" strike="noStrike" kern="1200" cap="none" spc="0" normalizeH="0" baseline="0" noProof="0" dirty="0" smtClean="0">
                <a:ln>
                  <a:noFill/>
                </a:ln>
                <a:solidFill>
                  <a:srgbClr val="000099"/>
                </a:solidFill>
                <a:effectLst/>
                <a:uLnTx/>
                <a:uFillTx/>
                <a:latin typeface="Times New Roman" panose="02020603050405020304" pitchFamily="18" charset="0"/>
                <a:ea typeface="楷体_GB2312" pitchFamily="49" charset="-122"/>
                <a:cs typeface="Times New Roman" panose="02020603050405020304" pitchFamily="18" charset="0"/>
              </a:rPr>
              <a:t>k </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取</a:t>
            </a:r>
            <a:r>
              <a:rPr kumimoji="0" lang="zh-CN" altLang="en-US" sz="2800" b="1" i="0" u="none" strike="noStrike" kern="120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相连的</a:t>
            </a:r>
            <a:r>
              <a:rPr kumimoji="0" lang="en-US" altLang="zh-CN" sz="2800" b="1" i="0" u="none" strike="noStrike" kern="120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N</a:t>
            </a:r>
            <a:r>
              <a:rPr kumimoji="0" lang="zh-CN" altLang="en-US" sz="2800" b="1" i="0" u="none" strike="noStrike" kern="120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个整数</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时所对应的各个谐波才是</a:t>
            </a:r>
            <a:r>
              <a:rPr kumimoji="0" lang="zh-CN" altLang="en-US" sz="2800" b="1" i="0" u="none" strike="noStrike" kern="120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cs typeface="+mn-cs"/>
              </a:rPr>
              <a:t>彼此独立</a:t>
            </a:r>
            <a:r>
              <a:rPr kumimoji="0" lang="zh-CN" altLang="en-US" sz="2800" b="1" i="0" u="none" strike="noStrike" kern="1200" cap="none" spc="0" normalizeH="0" baseline="0" noProof="0" dirty="0" smtClean="0">
                <a:ln>
                  <a:noFill/>
                </a:ln>
                <a:solidFill>
                  <a:srgbClr val="000099"/>
                </a:solidFill>
                <a:effectLst/>
                <a:uLnTx/>
                <a:uFillTx/>
                <a:latin typeface="Arial" panose="020B0604020202020204" pitchFamily="34" charset="0"/>
                <a:ea typeface="楷体_GB2312" pitchFamily="49" charset="-122"/>
                <a:cs typeface="+mn-cs"/>
              </a:rPr>
              <a:t>的。因此</a:t>
            </a:r>
            <a:r>
              <a:rPr kumimoji="0" lang="zh-CN" altLang="en-US" sz="2800" b="1" i="0" u="none" strike="noStrike" kern="1200" cap="none" spc="0" normalizeH="0" baseline="0" noProof="0" dirty="0" smtClean="0">
                <a:ln>
                  <a:noFill/>
                </a:ln>
                <a:solidFill>
                  <a:srgbClr val="0070C0"/>
                </a:solidFill>
                <a:effectLst/>
                <a:uLnTx/>
                <a:uFillTx/>
                <a:latin typeface="+mn-ea"/>
                <a:ea typeface="+mn-ea"/>
                <a:cs typeface="+mn-cs"/>
              </a:rPr>
              <a:t>，由</a:t>
            </a:r>
            <a:r>
              <a:rPr kumimoji="0" lang="en-US" altLang="zh-CN" sz="2800" b="1" i="0" u="none" strike="noStrike" kern="1200" cap="none" spc="0" normalizeH="0" baseline="0" noProof="0" dirty="0" smtClean="0">
                <a:ln>
                  <a:noFill/>
                </a:ln>
                <a:solidFill>
                  <a:srgbClr val="0070C0"/>
                </a:solidFill>
                <a:effectLst/>
                <a:uLnTx/>
                <a:uFillTx/>
                <a:latin typeface="+mn-ea"/>
                <a:ea typeface="+mn-ea"/>
                <a:cs typeface="+mn-cs"/>
              </a:rPr>
              <a:t>N</a:t>
            </a:r>
            <a:r>
              <a:rPr kumimoji="0" lang="zh-CN" altLang="en-US" sz="2800" b="1" i="0" u="none" strike="noStrike" kern="1200" cap="none" spc="0" normalizeH="0" baseline="0" noProof="0" dirty="0" smtClean="0">
                <a:ln>
                  <a:noFill/>
                </a:ln>
                <a:solidFill>
                  <a:srgbClr val="0070C0"/>
                </a:solidFill>
                <a:effectLst/>
                <a:uLnTx/>
                <a:uFillTx/>
                <a:latin typeface="+mn-ea"/>
                <a:ea typeface="+mn-ea"/>
                <a:cs typeface="+mn-cs"/>
              </a:rPr>
              <a:t>个独立的谐波分量就能构成一个完备的函数集。 </a:t>
            </a:r>
            <a:endParaRPr kumimoji="0" lang="zh-CN" altLang="en-US" sz="2800" b="1" i="0" u="none" strike="noStrike" kern="1200" cap="none" spc="0" normalizeH="0" baseline="0" noProof="0" dirty="0" smtClean="0">
              <a:ln>
                <a:noFill/>
              </a:ln>
              <a:solidFill>
                <a:srgbClr val="0070C0"/>
              </a:solidFill>
              <a:effectLst/>
              <a:uLnTx/>
              <a:uFillTx/>
              <a:latin typeface="+mn-ea"/>
              <a:ea typeface="+mn-ea"/>
              <a:cs typeface="+mn-cs"/>
            </a:endParaRPr>
          </a:p>
        </p:txBody>
      </p:sp>
      <p:sp>
        <p:nvSpPr>
          <p:cNvPr id="61446" name="Text Box 5"/>
          <p:cNvSpPr txBox="1"/>
          <p:nvPr/>
        </p:nvSpPr>
        <p:spPr>
          <a:xfrm>
            <a:off x="1116013" y="1598613"/>
            <a:ext cx="638651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400" b="1" dirty="0">
                <a:solidFill>
                  <a:srgbClr val="000099"/>
                </a:solidFill>
                <a:latin typeface="楷体_GB2312" pitchFamily="49" charset="-122"/>
                <a:ea typeface="楷体_GB2312" pitchFamily="49" charset="-122"/>
              </a:rPr>
              <a:t>因为，该信号集合                  满足：</a:t>
            </a:r>
            <a:endParaRPr lang="zh-CN" altLang="en-US" sz="2400" b="1" dirty="0">
              <a:solidFill>
                <a:srgbClr val="000099"/>
              </a:solidFill>
              <a:latin typeface="楷体_GB2312" pitchFamily="49" charset="-122"/>
              <a:ea typeface="楷体_GB2312" pitchFamily="49" charset="-122"/>
            </a:endParaRPr>
          </a:p>
        </p:txBody>
      </p:sp>
      <p:sp>
        <p:nvSpPr>
          <p:cNvPr id="61447" name="Text Box 6"/>
          <p:cNvSpPr txBox="1"/>
          <p:nvPr/>
        </p:nvSpPr>
        <p:spPr>
          <a:xfrm>
            <a:off x="971550" y="5800725"/>
            <a:ext cx="62563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这是与连续时间的情况有重大区别的。</a:t>
            </a:r>
            <a:endParaRPr lang="zh-CN" altLang="en-US" sz="2800" b="1" dirty="0">
              <a:solidFill>
                <a:srgbClr val="000099"/>
              </a:solidFill>
              <a:latin typeface="楷体_GB2312" pitchFamily="49" charset="-122"/>
              <a:ea typeface="楷体_GB2312" pitchFamily="49" charset="-122"/>
            </a:endParaRPr>
          </a:p>
        </p:txBody>
      </p:sp>
      <p:sp>
        <p:nvSpPr>
          <p:cNvPr id="2" name="矩形 1"/>
          <p:cNvSpPr/>
          <p:nvPr/>
        </p:nvSpPr>
        <p:spPr>
          <a:xfrm>
            <a:off x="2124075" y="3198813"/>
            <a:ext cx="5673725" cy="688975"/>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61449" name="Object 3"/>
          <p:cNvGraphicFramePr>
            <a:graphicFrameLocks noChangeAspect="1"/>
          </p:cNvGraphicFramePr>
          <p:nvPr/>
        </p:nvGraphicFramePr>
        <p:xfrm>
          <a:off x="3779838" y="1217613"/>
          <a:ext cx="2562225" cy="1203325"/>
        </p:xfrm>
        <a:graphic>
          <a:graphicData uri="http://schemas.openxmlformats.org/presentationml/2006/ole">
            <mc:AlternateContent xmlns:mc="http://schemas.openxmlformats.org/markup-compatibility/2006">
              <mc:Choice xmlns:v="urn:schemas-microsoft-com:vml" Requires="v">
                <p:oleObj spid="_x0000_s3314" name="" r:id="rId3" imgW="1028065" imgH="482600" progId="Equation.DSMT4">
                  <p:embed/>
                </p:oleObj>
              </mc:Choice>
              <mc:Fallback>
                <p:oleObj name="" r:id="rId3" imgW="1028065" imgH="482600" progId="Equation.DSMT4">
                  <p:embed/>
                  <p:pic>
                    <p:nvPicPr>
                      <p:cNvPr id="0" name="图片 3313"/>
                      <p:cNvPicPr/>
                      <p:nvPr/>
                    </p:nvPicPr>
                    <p:blipFill>
                      <a:blip r:embed="rId4"/>
                      <a:stretch>
                        <a:fillRect/>
                      </a:stretch>
                    </p:blipFill>
                    <p:spPr>
                      <a:xfrm>
                        <a:off x="3779838" y="1217613"/>
                        <a:ext cx="2562225" cy="1203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500" fill="hold"/>
                                        <p:tgtEl>
                                          <p:spTgt spid="61444"/>
                                        </p:tgtEl>
                                        <p:attrNameLst>
                                          <p:attrName>ppt_x</p:attrName>
                                        </p:attrNameLst>
                                      </p:cBhvr>
                                      <p:tavLst>
                                        <p:tav tm="0">
                                          <p:val>
                                            <p:strVal val="#ppt_x"/>
                                          </p:val>
                                        </p:tav>
                                        <p:tav tm="100000">
                                          <p:val>
                                            <p:strVal val="#ppt_x"/>
                                          </p:val>
                                        </p:tav>
                                      </p:tavLst>
                                    </p:anim>
                                    <p:anim calcmode="lin" valueType="num">
                                      <p:cBhvr additive="base">
                                        <p:cTn id="8" dur="500" fill="hold"/>
                                        <p:tgtEl>
                                          <p:spTgt spid="614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46"/>
                                        </p:tgtEl>
                                        <p:attrNameLst>
                                          <p:attrName>style.visibility</p:attrName>
                                        </p:attrNameLst>
                                      </p:cBhvr>
                                      <p:to>
                                        <p:strVal val="visible"/>
                                      </p:to>
                                    </p:set>
                                    <p:anim calcmode="lin" valueType="num">
                                      <p:cBhvr additive="base">
                                        <p:cTn id="11" dur="500" fill="hold"/>
                                        <p:tgtEl>
                                          <p:spTgt spid="61446"/>
                                        </p:tgtEl>
                                        <p:attrNameLst>
                                          <p:attrName>ppt_x</p:attrName>
                                        </p:attrNameLst>
                                      </p:cBhvr>
                                      <p:tavLst>
                                        <p:tav tm="0">
                                          <p:val>
                                            <p:strVal val="#ppt_x"/>
                                          </p:val>
                                        </p:tav>
                                        <p:tav tm="100000">
                                          <p:val>
                                            <p:strVal val="#ppt_x"/>
                                          </p:val>
                                        </p:tav>
                                      </p:tavLst>
                                    </p:anim>
                                    <p:anim calcmode="lin" valueType="num">
                                      <p:cBhvr additive="base">
                                        <p:cTn id="12" dur="500" fill="hold"/>
                                        <p:tgtEl>
                                          <p:spTgt spid="6144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1449"/>
                                        </p:tgtEl>
                                        <p:attrNameLst>
                                          <p:attrName>style.visibility</p:attrName>
                                        </p:attrNameLst>
                                      </p:cBhvr>
                                      <p:to>
                                        <p:strVal val="visible"/>
                                      </p:to>
                                    </p:set>
                                    <p:anim calcmode="lin" valueType="num">
                                      <p:cBhvr additive="base">
                                        <p:cTn id="15" dur="500" fill="hold"/>
                                        <p:tgtEl>
                                          <p:spTgt spid="61449"/>
                                        </p:tgtEl>
                                        <p:attrNameLst>
                                          <p:attrName>ppt_x</p:attrName>
                                        </p:attrNameLst>
                                      </p:cBhvr>
                                      <p:tavLst>
                                        <p:tav tm="0">
                                          <p:val>
                                            <p:strVal val="#ppt_x"/>
                                          </p:val>
                                        </p:tav>
                                        <p:tav tm="100000">
                                          <p:val>
                                            <p:strVal val="#ppt_x"/>
                                          </p:val>
                                        </p:tav>
                                      </p:tavLst>
                                    </p:anim>
                                    <p:anim calcmode="lin" valueType="num">
                                      <p:cBhvr additive="base">
                                        <p:cTn id="16" dur="500" fill="hold"/>
                                        <p:tgtEl>
                                          <p:spTgt spid="6144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8373"/>
                                        </p:tgtEl>
                                        <p:attrNameLst>
                                          <p:attrName>style.visibility</p:attrName>
                                        </p:attrNameLst>
                                      </p:cBhvr>
                                      <p:to>
                                        <p:strVal val="visible"/>
                                      </p:to>
                                    </p:set>
                                    <p:anim calcmode="lin" valueType="num">
                                      <p:cBhvr additive="base">
                                        <p:cTn id="21" dur="500" fill="hold"/>
                                        <p:tgtEl>
                                          <p:spTgt spid="58373"/>
                                        </p:tgtEl>
                                        <p:attrNameLst>
                                          <p:attrName>ppt_x</p:attrName>
                                        </p:attrNameLst>
                                      </p:cBhvr>
                                      <p:tavLst>
                                        <p:tav tm="0">
                                          <p:val>
                                            <p:strVal val="#ppt_x"/>
                                          </p:val>
                                        </p:tav>
                                        <p:tav tm="100000">
                                          <p:val>
                                            <p:strVal val="#ppt_x"/>
                                          </p:val>
                                        </p:tav>
                                      </p:tavLst>
                                    </p:anim>
                                    <p:anim calcmode="lin" valueType="num">
                                      <p:cBhvr additive="base">
                                        <p:cTn id="22" dur="500" fill="hold"/>
                                        <p:tgtEl>
                                          <p:spTgt spid="5837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1447"/>
                                        </p:tgtEl>
                                        <p:attrNameLst>
                                          <p:attrName>style.visibility</p:attrName>
                                        </p:attrNameLst>
                                      </p:cBhvr>
                                      <p:to>
                                        <p:strVal val="visible"/>
                                      </p:to>
                                    </p:set>
                                    <p:anim calcmode="lin" valueType="num">
                                      <p:cBhvr additive="base">
                                        <p:cTn id="27" dur="500" fill="hold"/>
                                        <p:tgtEl>
                                          <p:spTgt spid="61447"/>
                                        </p:tgtEl>
                                        <p:attrNameLst>
                                          <p:attrName>ppt_x</p:attrName>
                                        </p:attrNameLst>
                                      </p:cBhvr>
                                      <p:tavLst>
                                        <p:tav tm="0">
                                          <p:val>
                                            <p:strVal val="#ppt_x"/>
                                          </p:val>
                                        </p:tav>
                                        <p:tav tm="100000">
                                          <p:val>
                                            <p:strVal val="#ppt_x"/>
                                          </p:val>
                                        </p:tav>
                                      </p:tavLst>
                                    </p:anim>
                                    <p:anim calcmode="lin" valueType="num">
                                      <p:cBhvr additive="base">
                                        <p:cTn id="28" dur="500" fill="hold"/>
                                        <p:tgtEl>
                                          <p:spTgt spid="61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P spid="61446" grpId="0"/>
      <p:bldP spid="6144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3491" name="Rectangle 2"/>
          <p:cNvSpPr/>
          <p:nvPr/>
        </p:nvSpPr>
        <p:spPr>
          <a:xfrm>
            <a:off x="611188" y="1989138"/>
            <a:ext cx="5381625" cy="1138237"/>
          </a:xfrm>
          <a:prstGeom prst="rect">
            <a:avLst/>
          </a:prstGeom>
          <a:noFill/>
          <a:ln w="9525">
            <a:noFill/>
          </a:ln>
        </p:spPr>
        <p:txBody>
          <a:bodyPr wrap="none">
            <a:spAutoFit/>
          </a:bodyPr>
          <a:p>
            <a:pPr marL="342900" indent="-342900">
              <a:lnSpc>
                <a:spcPct val="110000"/>
              </a:lnSpc>
            </a:pPr>
            <a:r>
              <a:rPr lang="zh-CN" altLang="en-US" sz="2800" b="1" dirty="0">
                <a:solidFill>
                  <a:srgbClr val="990033"/>
                </a:solidFill>
                <a:latin typeface="Arial" panose="020B0604020202020204" pitchFamily="34" charset="0"/>
                <a:ea typeface="楷体_GB2312" pitchFamily="49" charset="-122"/>
              </a:rPr>
              <a:t>一</a:t>
            </a:r>
            <a:r>
              <a:rPr lang="en-US" altLang="zh-CN" sz="2800" b="1" dirty="0">
                <a:solidFill>
                  <a:srgbClr val="990033"/>
                </a:solidFill>
                <a:latin typeface="Arial" panose="020B0604020202020204" pitchFamily="34" charset="0"/>
                <a:ea typeface="楷体_GB2312" pitchFamily="49" charset="-122"/>
              </a:rPr>
              <a:t>. </a:t>
            </a:r>
            <a:r>
              <a:rPr lang="zh-CN" altLang="en-US" sz="2800" b="1" dirty="0">
                <a:solidFill>
                  <a:srgbClr val="990033"/>
                </a:solidFill>
                <a:latin typeface="Arial" panose="020B0604020202020204" pitchFamily="34" charset="0"/>
                <a:ea typeface="楷体_GB2312" pitchFamily="49" charset="-122"/>
              </a:rPr>
              <a:t>离散时间单位脉冲与单位阶跃</a:t>
            </a:r>
            <a:endParaRPr lang="zh-CN" altLang="en-US" sz="2800" dirty="0">
              <a:solidFill>
                <a:srgbClr val="990033"/>
              </a:solidFill>
              <a:latin typeface="宋体" panose="02010600030101010101" pitchFamily="2" charset="-122"/>
            </a:endParaRPr>
          </a:p>
          <a:p>
            <a:pPr marL="342900" indent="-342900">
              <a:lnSpc>
                <a:spcPct val="135000"/>
              </a:lnSpc>
            </a:pPr>
            <a:r>
              <a:rPr lang="en-US" altLang="zh-CN" sz="2800" b="1" dirty="0">
                <a:solidFill>
                  <a:srgbClr val="000099"/>
                </a:solidFill>
                <a:latin typeface="Arial" panose="020B0604020202020204" pitchFamily="34" charset="0"/>
                <a:ea typeface="楷体_GB2312" pitchFamily="49" charset="-122"/>
              </a:rPr>
              <a:t>1. </a:t>
            </a:r>
            <a:r>
              <a:rPr lang="zh-CN" altLang="en-US" sz="2800" b="1" dirty="0">
                <a:solidFill>
                  <a:srgbClr val="000099"/>
                </a:solidFill>
                <a:latin typeface="楷体_GB2312" pitchFamily="49" charset="-122"/>
                <a:ea typeface="楷体_GB2312" pitchFamily="49" charset="-122"/>
              </a:rPr>
              <a:t>单位脉冲序列</a:t>
            </a:r>
            <a:endParaRPr lang="zh-CN" altLang="en-US" sz="2800" b="1" dirty="0">
              <a:latin typeface="楷体_GB2312" pitchFamily="49" charset="-122"/>
              <a:ea typeface="楷体_GB2312" pitchFamily="49" charset="-122"/>
            </a:endParaRPr>
          </a:p>
        </p:txBody>
      </p:sp>
      <p:graphicFrame>
        <p:nvGraphicFramePr>
          <p:cNvPr id="63492" name="Object 3"/>
          <p:cNvGraphicFramePr>
            <a:graphicFrameLocks noChangeAspect="1"/>
          </p:cNvGraphicFramePr>
          <p:nvPr/>
        </p:nvGraphicFramePr>
        <p:xfrm>
          <a:off x="3352800" y="2590800"/>
          <a:ext cx="860425" cy="544513"/>
        </p:xfrm>
        <a:graphic>
          <a:graphicData uri="http://schemas.openxmlformats.org/presentationml/2006/ole">
            <mc:AlternateContent xmlns:mc="http://schemas.openxmlformats.org/markup-compatibility/2006">
              <mc:Choice xmlns:v="urn:schemas-microsoft-com:vml" Requires="v">
                <p:oleObj spid="_x0000_s3322" name="" r:id="rId1" imgW="330200" imgH="203200" progId="Equation.DSMT4">
                  <p:embed/>
                </p:oleObj>
              </mc:Choice>
              <mc:Fallback>
                <p:oleObj name="" r:id="rId1" imgW="330200" imgH="203200" progId="Equation.DSMT4">
                  <p:embed/>
                  <p:pic>
                    <p:nvPicPr>
                      <p:cNvPr id="0" name="图片 3321"/>
                      <p:cNvPicPr/>
                      <p:nvPr/>
                    </p:nvPicPr>
                    <p:blipFill>
                      <a:blip r:embed="rId2"/>
                      <a:stretch>
                        <a:fillRect/>
                      </a:stretch>
                    </p:blipFill>
                    <p:spPr>
                      <a:xfrm>
                        <a:off x="3352800" y="2590800"/>
                        <a:ext cx="860425" cy="544513"/>
                      </a:xfrm>
                      <a:prstGeom prst="rect">
                        <a:avLst/>
                      </a:prstGeom>
                      <a:noFill/>
                      <a:ln w="38100">
                        <a:noFill/>
                        <a:miter/>
                      </a:ln>
                    </p:spPr>
                  </p:pic>
                </p:oleObj>
              </mc:Fallback>
            </mc:AlternateContent>
          </a:graphicData>
        </a:graphic>
      </p:graphicFrame>
      <p:sp>
        <p:nvSpPr>
          <p:cNvPr id="63493" name="Text Box 4"/>
          <p:cNvSpPr txBox="1"/>
          <p:nvPr/>
        </p:nvSpPr>
        <p:spPr>
          <a:xfrm>
            <a:off x="4114800" y="2625725"/>
            <a:ext cx="3032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p:txBody>
      </p:sp>
      <p:sp>
        <p:nvSpPr>
          <p:cNvPr id="63494" name="Rectangle 5"/>
          <p:cNvSpPr/>
          <p:nvPr/>
        </p:nvSpPr>
        <p:spPr>
          <a:xfrm>
            <a:off x="793750" y="800100"/>
            <a:ext cx="60102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b="1" dirty="0">
                <a:solidFill>
                  <a:srgbClr val="FF0066"/>
                </a:solidFill>
                <a:latin typeface="Times New Roman" panose="02020603050405020304" pitchFamily="18" charset="0"/>
                <a:ea typeface="楷体_GB2312" pitchFamily="49" charset="-122"/>
              </a:rPr>
              <a:t>1.4  </a:t>
            </a:r>
            <a:r>
              <a:rPr lang="zh-CN" altLang="en-US" b="1" dirty="0">
                <a:solidFill>
                  <a:srgbClr val="FF0066"/>
                </a:solidFill>
                <a:latin typeface="楷体_GB2312" pitchFamily="49" charset="-122"/>
                <a:ea typeface="楷体_GB2312" pitchFamily="49" charset="-122"/>
              </a:rPr>
              <a:t>单位冲激与单位阶跃</a:t>
            </a:r>
            <a:endParaRPr lang="zh-CN" altLang="en-US" b="1" dirty="0">
              <a:solidFill>
                <a:srgbClr val="FF0066"/>
              </a:solidFill>
              <a:latin typeface="楷体_GB2312" pitchFamily="49" charset="-122"/>
              <a:ea typeface="楷体_GB2312" pitchFamily="49" charset="-122"/>
            </a:endParaRPr>
          </a:p>
        </p:txBody>
      </p:sp>
      <p:pic>
        <p:nvPicPr>
          <p:cNvPr id="63495" name="Picture 6" descr="yemian"/>
          <p:cNvPicPr>
            <a:picLocks noChangeAspect="1"/>
          </p:cNvPicPr>
          <p:nvPr/>
        </p:nvPicPr>
        <p:blipFill>
          <a:blip r:embed="rId3"/>
          <a:stretch>
            <a:fillRect/>
          </a:stretch>
        </p:blipFill>
        <p:spPr>
          <a:xfrm>
            <a:off x="762000" y="1346200"/>
            <a:ext cx="6834188" cy="177800"/>
          </a:xfrm>
          <a:prstGeom prst="rect">
            <a:avLst/>
          </a:prstGeom>
          <a:noFill/>
          <a:ln w="9525">
            <a:noFill/>
          </a:ln>
        </p:spPr>
      </p:pic>
      <p:sp>
        <p:nvSpPr>
          <p:cNvPr id="63496" name="Rectangle 7"/>
          <p:cNvSpPr/>
          <p:nvPr/>
        </p:nvSpPr>
        <p:spPr>
          <a:xfrm>
            <a:off x="900113" y="1392238"/>
            <a:ext cx="77914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Times New Roman" panose="02020603050405020304" pitchFamily="18" charset="0"/>
                <a:ea typeface="楷体_GB2312" pitchFamily="49" charset="-122"/>
              </a:rPr>
              <a:t>（</a:t>
            </a:r>
            <a:r>
              <a:rPr lang="en-US" altLang="zh-CN" sz="2800" b="1" dirty="0">
                <a:solidFill>
                  <a:srgbClr val="000099"/>
                </a:solidFill>
                <a:latin typeface="Times New Roman" panose="02020603050405020304" pitchFamily="18" charset="0"/>
                <a:ea typeface="楷体_GB2312" pitchFamily="49" charset="-122"/>
              </a:rPr>
              <a:t>The Unit  Impulse  and  Unit  Step  Functions</a:t>
            </a:r>
            <a:r>
              <a:rPr lang="zh-CN" altLang="en-US" sz="2800" b="1" dirty="0">
                <a:solidFill>
                  <a:srgbClr val="000099"/>
                </a:solidFill>
                <a:latin typeface="Times New Roman" panose="02020603050405020304" pitchFamily="18" charset="0"/>
                <a:ea typeface="楷体_GB2312" pitchFamily="49" charset="-122"/>
              </a:rPr>
              <a:t>）</a:t>
            </a:r>
            <a:endParaRPr lang="zh-CN" altLang="en-US" sz="2800" b="1" dirty="0">
              <a:solidFill>
                <a:srgbClr val="000099"/>
              </a:solidFill>
              <a:latin typeface="Times New Roman" panose="02020603050405020304" pitchFamily="18" charset="0"/>
              <a:ea typeface="楷体_GB2312" pitchFamily="49" charset="-122"/>
            </a:endParaRPr>
          </a:p>
        </p:txBody>
      </p:sp>
      <p:grpSp>
        <p:nvGrpSpPr>
          <p:cNvPr id="63497" name="Group 8"/>
          <p:cNvGrpSpPr/>
          <p:nvPr/>
        </p:nvGrpSpPr>
        <p:grpSpPr>
          <a:xfrm>
            <a:off x="1619250" y="3195638"/>
            <a:ext cx="3948113" cy="962025"/>
            <a:chOff x="1020" y="2109"/>
            <a:chExt cx="2487" cy="606"/>
          </a:xfrm>
        </p:grpSpPr>
        <p:graphicFrame>
          <p:nvGraphicFramePr>
            <p:cNvPr id="63517" name="Object 9"/>
            <p:cNvGraphicFramePr>
              <a:graphicFrameLocks noChangeAspect="1"/>
            </p:cNvGraphicFramePr>
            <p:nvPr/>
          </p:nvGraphicFramePr>
          <p:xfrm>
            <a:off x="1655" y="2205"/>
            <a:ext cx="1027" cy="441"/>
          </p:xfrm>
          <a:graphic>
            <a:graphicData uri="http://schemas.openxmlformats.org/presentationml/2006/ole">
              <mc:AlternateContent xmlns:mc="http://schemas.openxmlformats.org/markup-compatibility/2006">
                <mc:Choice xmlns:v="urn:schemas-microsoft-com:vml" Requires="v">
                  <p:oleObj spid="_x0000_s3255" name="" r:id="rId4" imgW="609600" imgH="254000" progId="Equation.DSMT4">
                    <p:embed/>
                  </p:oleObj>
                </mc:Choice>
                <mc:Fallback>
                  <p:oleObj name="" r:id="rId4" imgW="609600" imgH="254000" progId="Equation.DSMT4">
                    <p:embed/>
                    <p:pic>
                      <p:nvPicPr>
                        <p:cNvPr id="0" name="图片 3254"/>
                        <p:cNvPicPr/>
                        <p:nvPr/>
                      </p:nvPicPr>
                      <p:blipFill>
                        <a:blip r:embed="rId5"/>
                        <a:stretch>
                          <a:fillRect/>
                        </a:stretch>
                      </p:blipFill>
                      <p:spPr>
                        <a:xfrm>
                          <a:off x="1655" y="2205"/>
                          <a:ext cx="1027" cy="441"/>
                        </a:xfrm>
                        <a:prstGeom prst="rect">
                          <a:avLst/>
                        </a:prstGeom>
                        <a:noFill/>
                        <a:ln w="38100">
                          <a:noFill/>
                          <a:miter/>
                        </a:ln>
                      </p:spPr>
                    </p:pic>
                  </p:oleObj>
                </mc:Fallback>
              </mc:AlternateContent>
            </a:graphicData>
          </a:graphic>
        </p:graphicFrame>
        <p:graphicFrame>
          <p:nvGraphicFramePr>
            <p:cNvPr id="63518" name="Object 10"/>
            <p:cNvGraphicFramePr>
              <a:graphicFrameLocks noChangeAspect="1"/>
            </p:cNvGraphicFramePr>
            <p:nvPr/>
          </p:nvGraphicFramePr>
          <p:xfrm>
            <a:off x="2530" y="2120"/>
            <a:ext cx="146" cy="279"/>
          </p:xfrm>
          <a:graphic>
            <a:graphicData uri="http://schemas.openxmlformats.org/presentationml/2006/ole">
              <mc:AlternateContent xmlns:mc="http://schemas.openxmlformats.org/markup-compatibility/2006">
                <mc:Choice xmlns:v="urn:schemas-microsoft-com:vml" Requires="v">
                  <p:oleObj spid="_x0000_s3257" name="" r:id="rId6" imgW="88900" imgH="164465" progId="Equation.DSMT4">
                    <p:embed/>
                  </p:oleObj>
                </mc:Choice>
                <mc:Fallback>
                  <p:oleObj name="" r:id="rId6" imgW="88900" imgH="164465" progId="Equation.DSMT4">
                    <p:embed/>
                    <p:pic>
                      <p:nvPicPr>
                        <p:cNvPr id="0" name="图片 3256"/>
                        <p:cNvPicPr/>
                        <p:nvPr/>
                      </p:nvPicPr>
                      <p:blipFill>
                        <a:blip r:embed="rId7"/>
                        <a:stretch>
                          <a:fillRect/>
                        </a:stretch>
                      </p:blipFill>
                      <p:spPr>
                        <a:xfrm>
                          <a:off x="2530" y="2120"/>
                          <a:ext cx="146" cy="279"/>
                        </a:xfrm>
                        <a:prstGeom prst="rect">
                          <a:avLst/>
                        </a:prstGeom>
                        <a:noFill/>
                        <a:ln w="38100">
                          <a:noFill/>
                          <a:miter/>
                        </a:ln>
                      </p:spPr>
                    </p:pic>
                  </p:oleObj>
                </mc:Fallback>
              </mc:AlternateContent>
            </a:graphicData>
          </a:graphic>
        </p:graphicFrame>
        <p:graphicFrame>
          <p:nvGraphicFramePr>
            <p:cNvPr id="63519" name="Object 11"/>
            <p:cNvGraphicFramePr>
              <a:graphicFrameLocks noChangeAspect="1"/>
            </p:cNvGraphicFramePr>
            <p:nvPr/>
          </p:nvGraphicFramePr>
          <p:xfrm>
            <a:off x="2957" y="2109"/>
            <a:ext cx="550" cy="283"/>
          </p:xfrm>
          <a:graphic>
            <a:graphicData uri="http://schemas.openxmlformats.org/presentationml/2006/ole">
              <mc:AlternateContent xmlns:mc="http://schemas.openxmlformats.org/markup-compatibility/2006">
                <mc:Choice xmlns:v="urn:schemas-microsoft-com:vml" Requires="v">
                  <p:oleObj spid="_x0000_s3261" name="" r:id="rId8" imgW="354965" imgH="177800" progId="Equation.DSMT4">
                    <p:embed/>
                  </p:oleObj>
                </mc:Choice>
                <mc:Fallback>
                  <p:oleObj name="" r:id="rId8" imgW="354965" imgH="177800" progId="Equation.DSMT4">
                    <p:embed/>
                    <p:pic>
                      <p:nvPicPr>
                        <p:cNvPr id="0" name="图片 3260"/>
                        <p:cNvPicPr/>
                        <p:nvPr/>
                      </p:nvPicPr>
                      <p:blipFill>
                        <a:blip r:embed="rId9"/>
                        <a:stretch>
                          <a:fillRect/>
                        </a:stretch>
                      </p:blipFill>
                      <p:spPr>
                        <a:xfrm>
                          <a:off x="2957" y="2109"/>
                          <a:ext cx="550" cy="283"/>
                        </a:xfrm>
                        <a:prstGeom prst="rect">
                          <a:avLst/>
                        </a:prstGeom>
                        <a:noFill/>
                        <a:ln w="38100">
                          <a:noFill/>
                          <a:miter/>
                        </a:ln>
                      </p:spPr>
                    </p:pic>
                  </p:oleObj>
                </mc:Fallback>
              </mc:AlternateContent>
            </a:graphicData>
          </a:graphic>
        </p:graphicFrame>
        <p:graphicFrame>
          <p:nvGraphicFramePr>
            <p:cNvPr id="63520" name="Object 12"/>
            <p:cNvGraphicFramePr>
              <a:graphicFrameLocks noChangeAspect="1"/>
            </p:cNvGraphicFramePr>
            <p:nvPr/>
          </p:nvGraphicFramePr>
          <p:xfrm>
            <a:off x="2517" y="2432"/>
            <a:ext cx="196" cy="283"/>
          </p:xfrm>
          <a:graphic>
            <a:graphicData uri="http://schemas.openxmlformats.org/presentationml/2006/ole">
              <mc:AlternateContent xmlns:mc="http://schemas.openxmlformats.org/markup-compatibility/2006">
                <mc:Choice xmlns:v="urn:schemas-microsoft-com:vml" Requires="v">
                  <p:oleObj spid="_x0000_s3256" name="" r:id="rId10" imgW="127000" imgH="177165" progId="Equation.DSMT4">
                    <p:embed/>
                  </p:oleObj>
                </mc:Choice>
                <mc:Fallback>
                  <p:oleObj name="" r:id="rId10" imgW="127000" imgH="177165" progId="Equation.DSMT4">
                    <p:embed/>
                    <p:pic>
                      <p:nvPicPr>
                        <p:cNvPr id="0" name="图片 3255"/>
                        <p:cNvPicPr/>
                        <p:nvPr/>
                      </p:nvPicPr>
                      <p:blipFill>
                        <a:blip r:embed="rId11"/>
                        <a:stretch>
                          <a:fillRect/>
                        </a:stretch>
                      </p:blipFill>
                      <p:spPr>
                        <a:xfrm>
                          <a:off x="2517" y="2432"/>
                          <a:ext cx="196" cy="283"/>
                        </a:xfrm>
                        <a:prstGeom prst="rect">
                          <a:avLst/>
                        </a:prstGeom>
                        <a:noFill/>
                        <a:ln w="38100">
                          <a:noFill/>
                          <a:miter/>
                        </a:ln>
                      </p:spPr>
                    </p:pic>
                  </p:oleObj>
                </mc:Fallback>
              </mc:AlternateContent>
            </a:graphicData>
          </a:graphic>
        </p:graphicFrame>
        <p:graphicFrame>
          <p:nvGraphicFramePr>
            <p:cNvPr id="63521" name="Object 13"/>
            <p:cNvGraphicFramePr>
              <a:graphicFrameLocks noChangeAspect="1"/>
            </p:cNvGraphicFramePr>
            <p:nvPr/>
          </p:nvGraphicFramePr>
          <p:xfrm>
            <a:off x="2946" y="2432"/>
            <a:ext cx="529" cy="273"/>
          </p:xfrm>
          <a:graphic>
            <a:graphicData uri="http://schemas.openxmlformats.org/presentationml/2006/ole">
              <mc:AlternateContent xmlns:mc="http://schemas.openxmlformats.org/markup-compatibility/2006">
                <mc:Choice xmlns:v="urn:schemas-microsoft-com:vml" Requires="v">
                  <p:oleObj spid="_x0000_s3260" name="" r:id="rId12" imgW="354965" imgH="177800" progId="Equation.DSMT4">
                    <p:embed/>
                  </p:oleObj>
                </mc:Choice>
                <mc:Fallback>
                  <p:oleObj name="" r:id="rId12" imgW="354965" imgH="177800" progId="Equation.DSMT4">
                    <p:embed/>
                    <p:pic>
                      <p:nvPicPr>
                        <p:cNvPr id="0" name="图片 3259"/>
                        <p:cNvPicPr/>
                        <p:nvPr/>
                      </p:nvPicPr>
                      <p:blipFill>
                        <a:blip r:embed="rId13"/>
                        <a:stretch>
                          <a:fillRect/>
                        </a:stretch>
                      </p:blipFill>
                      <p:spPr>
                        <a:xfrm>
                          <a:off x="2946" y="2432"/>
                          <a:ext cx="529" cy="273"/>
                        </a:xfrm>
                        <a:prstGeom prst="rect">
                          <a:avLst/>
                        </a:prstGeom>
                        <a:noFill/>
                        <a:ln w="38100">
                          <a:noFill/>
                          <a:miter/>
                        </a:ln>
                      </p:spPr>
                    </p:pic>
                  </p:oleObj>
                </mc:Fallback>
              </mc:AlternateContent>
            </a:graphicData>
          </a:graphic>
        </p:graphicFrame>
        <p:sp>
          <p:nvSpPr>
            <p:cNvPr id="63522" name="Rectangle 14"/>
            <p:cNvSpPr/>
            <p:nvPr/>
          </p:nvSpPr>
          <p:spPr>
            <a:xfrm>
              <a:off x="1020" y="2229"/>
              <a:ext cx="56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定义</a:t>
              </a:r>
              <a:endParaRPr lang="zh-CN" altLang="en-US" sz="2800" b="1" dirty="0">
                <a:solidFill>
                  <a:srgbClr val="000099"/>
                </a:solidFill>
                <a:latin typeface="楷体_GB2312" pitchFamily="49" charset="-122"/>
                <a:ea typeface="楷体_GB2312" pitchFamily="49" charset="-122"/>
              </a:endParaRPr>
            </a:p>
          </p:txBody>
        </p:sp>
      </p:grpSp>
      <p:graphicFrame>
        <p:nvGraphicFramePr>
          <p:cNvPr id="62474" name="Object 15"/>
          <p:cNvGraphicFramePr>
            <a:graphicFrameLocks noChangeAspect="1"/>
          </p:cNvGraphicFramePr>
          <p:nvPr/>
        </p:nvGraphicFramePr>
        <p:xfrm>
          <a:off x="3851275" y="4495800"/>
          <a:ext cx="703263" cy="444500"/>
        </p:xfrm>
        <a:graphic>
          <a:graphicData uri="http://schemas.openxmlformats.org/presentationml/2006/ole">
            <mc:AlternateContent xmlns:mc="http://schemas.openxmlformats.org/markup-compatibility/2006">
              <mc:Choice xmlns:v="urn:schemas-microsoft-com:vml" Requires="v">
                <p:oleObj spid="_x0000_s3258" name="" r:id="rId14" imgW="330200" imgH="203200" progId="Equation.DSMT4">
                  <p:embed/>
                </p:oleObj>
              </mc:Choice>
              <mc:Fallback>
                <p:oleObj name="" r:id="rId14" imgW="330200" imgH="203200" progId="Equation.DSMT4">
                  <p:embed/>
                  <p:pic>
                    <p:nvPicPr>
                      <p:cNvPr id="0" name="图片 3257"/>
                      <p:cNvPicPr/>
                      <p:nvPr/>
                    </p:nvPicPr>
                    <p:blipFill>
                      <a:blip r:embed="rId2"/>
                      <a:stretch>
                        <a:fillRect/>
                      </a:stretch>
                    </p:blipFill>
                    <p:spPr>
                      <a:xfrm>
                        <a:off x="3851275" y="4495800"/>
                        <a:ext cx="703263" cy="444500"/>
                      </a:xfrm>
                      <a:prstGeom prst="rect">
                        <a:avLst/>
                      </a:prstGeom>
                      <a:noFill/>
                      <a:ln w="38100">
                        <a:noFill/>
                        <a:miter/>
                      </a:ln>
                    </p:spPr>
                  </p:pic>
                </p:oleObj>
              </mc:Fallback>
            </mc:AlternateContent>
          </a:graphicData>
        </a:graphic>
      </p:graphicFrame>
      <p:sp>
        <p:nvSpPr>
          <p:cNvPr id="62475" name="Line 16"/>
          <p:cNvSpPr/>
          <p:nvPr/>
        </p:nvSpPr>
        <p:spPr>
          <a:xfrm>
            <a:off x="2133600" y="6021388"/>
            <a:ext cx="5026025" cy="0"/>
          </a:xfrm>
          <a:prstGeom prst="line">
            <a:avLst/>
          </a:prstGeom>
          <a:ln w="28575" cap="flat" cmpd="sng">
            <a:solidFill>
              <a:schemeClr val="tx1"/>
            </a:solidFill>
            <a:prstDash val="solid"/>
            <a:headEnd type="none" w="med" len="med"/>
            <a:tailEnd type="triangle" w="med" len="med"/>
          </a:ln>
        </p:spPr>
      </p:sp>
      <p:sp>
        <p:nvSpPr>
          <p:cNvPr id="62476" name="Line 17"/>
          <p:cNvSpPr/>
          <p:nvPr/>
        </p:nvSpPr>
        <p:spPr>
          <a:xfrm flipV="1">
            <a:off x="4589463" y="4576763"/>
            <a:ext cx="0" cy="1470025"/>
          </a:xfrm>
          <a:prstGeom prst="line">
            <a:avLst/>
          </a:prstGeom>
          <a:ln w="28575" cap="flat" cmpd="sng">
            <a:solidFill>
              <a:schemeClr val="tx1"/>
            </a:solidFill>
            <a:prstDash val="solid"/>
            <a:headEnd type="none" w="med" len="med"/>
            <a:tailEnd type="triangle" w="med" len="med"/>
          </a:ln>
        </p:spPr>
      </p:sp>
      <p:sp>
        <p:nvSpPr>
          <p:cNvPr id="62477" name="Line 18"/>
          <p:cNvSpPr/>
          <p:nvPr/>
        </p:nvSpPr>
        <p:spPr>
          <a:xfrm flipV="1">
            <a:off x="4589463" y="5281613"/>
            <a:ext cx="0" cy="763587"/>
          </a:xfrm>
          <a:prstGeom prst="line">
            <a:avLst/>
          </a:prstGeom>
          <a:ln w="28575" cap="flat" cmpd="sng">
            <a:solidFill>
              <a:schemeClr val="tx1"/>
            </a:solidFill>
            <a:prstDash val="solid"/>
            <a:headEnd type="none" w="med" len="med"/>
            <a:tailEnd type="oval" w="med" len="med"/>
          </a:ln>
        </p:spPr>
      </p:sp>
      <p:sp>
        <p:nvSpPr>
          <p:cNvPr id="62478" name="Text Box 19"/>
          <p:cNvSpPr txBox="1"/>
          <p:nvPr/>
        </p:nvSpPr>
        <p:spPr>
          <a:xfrm>
            <a:off x="4589463" y="5105400"/>
            <a:ext cx="3540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ea typeface="楷体_GB2312" pitchFamily="49" charset="-122"/>
              </a:rPr>
              <a:t>1</a:t>
            </a:r>
            <a:endParaRPr lang="en-US" altLang="zh-CN" sz="2400" b="1" dirty="0">
              <a:ea typeface="楷体_GB2312" pitchFamily="49" charset="-122"/>
            </a:endParaRPr>
          </a:p>
        </p:txBody>
      </p:sp>
      <p:graphicFrame>
        <p:nvGraphicFramePr>
          <p:cNvPr id="62479" name="Object 20"/>
          <p:cNvGraphicFramePr>
            <a:graphicFrameLocks noChangeAspect="1"/>
          </p:cNvGraphicFramePr>
          <p:nvPr/>
        </p:nvGraphicFramePr>
        <p:xfrm>
          <a:off x="6696075" y="5753100"/>
          <a:ext cx="312738" cy="354013"/>
        </p:xfrm>
        <a:graphic>
          <a:graphicData uri="http://schemas.openxmlformats.org/presentationml/2006/ole">
            <mc:AlternateContent xmlns:mc="http://schemas.openxmlformats.org/markup-compatibility/2006">
              <mc:Choice xmlns:v="urn:schemas-microsoft-com:vml" Requires="v">
                <p:oleObj spid="_x0000_s3259" name="" r:id="rId15" imgW="127000" imgH="139700" progId="Equation.DSMT4">
                  <p:embed/>
                </p:oleObj>
              </mc:Choice>
              <mc:Fallback>
                <p:oleObj name="" r:id="rId15" imgW="127000" imgH="139700" progId="Equation.DSMT4">
                  <p:embed/>
                  <p:pic>
                    <p:nvPicPr>
                      <p:cNvPr id="0" name="图片 3258"/>
                      <p:cNvPicPr/>
                      <p:nvPr/>
                    </p:nvPicPr>
                    <p:blipFill>
                      <a:blip r:embed="rId16"/>
                      <a:stretch>
                        <a:fillRect/>
                      </a:stretch>
                    </p:blipFill>
                    <p:spPr>
                      <a:xfrm>
                        <a:off x="6696075" y="5753100"/>
                        <a:ext cx="312738" cy="354013"/>
                      </a:xfrm>
                      <a:prstGeom prst="rect">
                        <a:avLst/>
                      </a:prstGeom>
                      <a:noFill/>
                      <a:ln w="38100">
                        <a:noFill/>
                        <a:miter/>
                      </a:ln>
                    </p:spPr>
                  </p:pic>
                </p:oleObj>
              </mc:Fallback>
            </mc:AlternateContent>
          </a:graphicData>
        </a:graphic>
      </p:graphicFrame>
      <p:sp>
        <p:nvSpPr>
          <p:cNvPr id="62480" name="Text Box 21"/>
          <p:cNvSpPr txBox="1"/>
          <p:nvPr/>
        </p:nvSpPr>
        <p:spPr>
          <a:xfrm>
            <a:off x="4418013" y="6030913"/>
            <a:ext cx="354012"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ea typeface="楷体_GB2312" pitchFamily="49" charset="-122"/>
              </a:rPr>
              <a:t>0</a:t>
            </a:r>
            <a:endParaRPr lang="en-US" altLang="zh-CN" sz="2400" b="1" dirty="0">
              <a:ea typeface="楷体_GB2312" pitchFamily="49" charset="-122"/>
            </a:endParaRPr>
          </a:p>
        </p:txBody>
      </p:sp>
      <p:graphicFrame>
        <p:nvGraphicFramePr>
          <p:cNvPr id="62481" name="Object 22"/>
          <p:cNvGraphicFramePr>
            <a:graphicFrameLocks noChangeAspect="1"/>
          </p:cNvGraphicFramePr>
          <p:nvPr/>
        </p:nvGraphicFramePr>
        <p:xfrm>
          <a:off x="4699000" y="5930900"/>
          <a:ext cx="204788" cy="228600"/>
        </p:xfrm>
        <a:graphic>
          <a:graphicData uri="http://schemas.openxmlformats.org/presentationml/2006/ole">
            <mc:AlternateContent xmlns:mc="http://schemas.openxmlformats.org/markup-compatibility/2006">
              <mc:Choice xmlns:v="urn:schemas-microsoft-com:vml" Requires="v">
                <p:oleObj spid="_x0000_s3251" name="" r:id="rId17" imgW="114300" imgH="127000" progId="Equation.DSMT4">
                  <p:embed/>
                </p:oleObj>
              </mc:Choice>
              <mc:Fallback>
                <p:oleObj name="" r:id="rId17" imgW="114300" imgH="127000" progId="Equation.DSMT4">
                  <p:embed/>
                  <p:pic>
                    <p:nvPicPr>
                      <p:cNvPr id="0" name="图片 3250"/>
                      <p:cNvPicPr/>
                      <p:nvPr/>
                    </p:nvPicPr>
                    <p:blipFill>
                      <a:blip r:embed="rId18"/>
                      <a:stretch>
                        <a:fillRect/>
                      </a:stretch>
                    </p:blipFill>
                    <p:spPr>
                      <a:xfrm>
                        <a:off x="4699000" y="5930900"/>
                        <a:ext cx="204788" cy="228600"/>
                      </a:xfrm>
                      <a:prstGeom prst="rect">
                        <a:avLst/>
                      </a:prstGeom>
                      <a:noFill/>
                      <a:ln w="38100">
                        <a:noFill/>
                        <a:miter/>
                      </a:ln>
                    </p:spPr>
                  </p:pic>
                </p:oleObj>
              </mc:Fallback>
            </mc:AlternateContent>
          </a:graphicData>
        </a:graphic>
      </p:graphicFrame>
      <p:graphicFrame>
        <p:nvGraphicFramePr>
          <p:cNvPr id="62482" name="Object 23"/>
          <p:cNvGraphicFramePr>
            <a:graphicFrameLocks noChangeAspect="1"/>
          </p:cNvGraphicFramePr>
          <p:nvPr/>
        </p:nvGraphicFramePr>
        <p:xfrm>
          <a:off x="4953000" y="5930900"/>
          <a:ext cx="204788" cy="228600"/>
        </p:xfrm>
        <a:graphic>
          <a:graphicData uri="http://schemas.openxmlformats.org/presentationml/2006/ole">
            <mc:AlternateContent xmlns:mc="http://schemas.openxmlformats.org/markup-compatibility/2006">
              <mc:Choice xmlns:v="urn:schemas-microsoft-com:vml" Requires="v">
                <p:oleObj spid="_x0000_s3252" name="" r:id="rId19" imgW="114300" imgH="127000" progId="Equation.DSMT4">
                  <p:embed/>
                </p:oleObj>
              </mc:Choice>
              <mc:Fallback>
                <p:oleObj name="" r:id="rId19" imgW="114300" imgH="127000" progId="Equation.DSMT4">
                  <p:embed/>
                  <p:pic>
                    <p:nvPicPr>
                      <p:cNvPr id="0" name="图片 3251"/>
                      <p:cNvPicPr/>
                      <p:nvPr/>
                    </p:nvPicPr>
                    <p:blipFill>
                      <a:blip r:embed="rId18"/>
                      <a:stretch>
                        <a:fillRect/>
                      </a:stretch>
                    </p:blipFill>
                    <p:spPr>
                      <a:xfrm>
                        <a:off x="4953000" y="5930900"/>
                        <a:ext cx="204788" cy="228600"/>
                      </a:xfrm>
                      <a:prstGeom prst="rect">
                        <a:avLst/>
                      </a:prstGeom>
                      <a:noFill/>
                      <a:ln w="38100">
                        <a:noFill/>
                        <a:miter/>
                      </a:ln>
                    </p:spPr>
                  </p:pic>
                </p:oleObj>
              </mc:Fallback>
            </mc:AlternateContent>
          </a:graphicData>
        </a:graphic>
      </p:graphicFrame>
      <p:graphicFrame>
        <p:nvGraphicFramePr>
          <p:cNvPr id="62483" name="Object 24"/>
          <p:cNvGraphicFramePr>
            <a:graphicFrameLocks noChangeAspect="1"/>
          </p:cNvGraphicFramePr>
          <p:nvPr/>
        </p:nvGraphicFramePr>
        <p:xfrm>
          <a:off x="5194300" y="5930900"/>
          <a:ext cx="204788" cy="228600"/>
        </p:xfrm>
        <a:graphic>
          <a:graphicData uri="http://schemas.openxmlformats.org/presentationml/2006/ole">
            <mc:AlternateContent xmlns:mc="http://schemas.openxmlformats.org/markup-compatibility/2006">
              <mc:Choice xmlns:v="urn:schemas-microsoft-com:vml" Requires="v">
                <p:oleObj spid="_x0000_s3254" name="" r:id="rId20" imgW="114300" imgH="127000" progId="Equation.DSMT4">
                  <p:embed/>
                </p:oleObj>
              </mc:Choice>
              <mc:Fallback>
                <p:oleObj name="" r:id="rId20" imgW="114300" imgH="127000" progId="Equation.DSMT4">
                  <p:embed/>
                  <p:pic>
                    <p:nvPicPr>
                      <p:cNvPr id="0" name="图片 3253"/>
                      <p:cNvPicPr/>
                      <p:nvPr/>
                    </p:nvPicPr>
                    <p:blipFill>
                      <a:blip r:embed="rId18"/>
                      <a:stretch>
                        <a:fillRect/>
                      </a:stretch>
                    </p:blipFill>
                    <p:spPr>
                      <a:xfrm>
                        <a:off x="5194300" y="5930900"/>
                        <a:ext cx="204788" cy="228600"/>
                      </a:xfrm>
                      <a:prstGeom prst="rect">
                        <a:avLst/>
                      </a:prstGeom>
                      <a:noFill/>
                      <a:ln w="38100">
                        <a:noFill/>
                        <a:miter/>
                      </a:ln>
                    </p:spPr>
                  </p:pic>
                </p:oleObj>
              </mc:Fallback>
            </mc:AlternateContent>
          </a:graphicData>
        </a:graphic>
      </p:graphicFrame>
      <p:graphicFrame>
        <p:nvGraphicFramePr>
          <p:cNvPr id="62484" name="Object 25"/>
          <p:cNvGraphicFramePr>
            <a:graphicFrameLocks noChangeAspect="1"/>
          </p:cNvGraphicFramePr>
          <p:nvPr/>
        </p:nvGraphicFramePr>
        <p:xfrm>
          <a:off x="5422900" y="5930900"/>
          <a:ext cx="204788" cy="228600"/>
        </p:xfrm>
        <a:graphic>
          <a:graphicData uri="http://schemas.openxmlformats.org/presentationml/2006/ole">
            <mc:AlternateContent xmlns:mc="http://schemas.openxmlformats.org/markup-compatibility/2006">
              <mc:Choice xmlns:v="urn:schemas-microsoft-com:vml" Requires="v">
                <p:oleObj spid="_x0000_s3253" name="" r:id="rId21" imgW="114300" imgH="127000" progId="Equation.DSMT4">
                  <p:embed/>
                </p:oleObj>
              </mc:Choice>
              <mc:Fallback>
                <p:oleObj name="" r:id="rId21" imgW="114300" imgH="127000" progId="Equation.DSMT4">
                  <p:embed/>
                  <p:pic>
                    <p:nvPicPr>
                      <p:cNvPr id="0" name="图片 3252"/>
                      <p:cNvPicPr/>
                      <p:nvPr/>
                    </p:nvPicPr>
                    <p:blipFill>
                      <a:blip r:embed="rId18"/>
                      <a:stretch>
                        <a:fillRect/>
                      </a:stretch>
                    </p:blipFill>
                    <p:spPr>
                      <a:xfrm>
                        <a:off x="5422900" y="5930900"/>
                        <a:ext cx="204788" cy="228600"/>
                      </a:xfrm>
                      <a:prstGeom prst="rect">
                        <a:avLst/>
                      </a:prstGeom>
                      <a:noFill/>
                      <a:ln w="38100">
                        <a:noFill/>
                        <a:miter/>
                      </a:ln>
                    </p:spPr>
                  </p:pic>
                </p:oleObj>
              </mc:Fallback>
            </mc:AlternateContent>
          </a:graphicData>
        </a:graphic>
      </p:graphicFrame>
      <p:graphicFrame>
        <p:nvGraphicFramePr>
          <p:cNvPr id="62485" name="Object 26"/>
          <p:cNvGraphicFramePr>
            <a:graphicFrameLocks noChangeAspect="1"/>
          </p:cNvGraphicFramePr>
          <p:nvPr/>
        </p:nvGraphicFramePr>
        <p:xfrm>
          <a:off x="5651500" y="5930900"/>
          <a:ext cx="204788" cy="228600"/>
        </p:xfrm>
        <a:graphic>
          <a:graphicData uri="http://schemas.openxmlformats.org/presentationml/2006/ole">
            <mc:AlternateContent xmlns:mc="http://schemas.openxmlformats.org/markup-compatibility/2006">
              <mc:Choice xmlns:v="urn:schemas-microsoft-com:vml" Requires="v">
                <p:oleObj spid="_x0000_s3268" name="" r:id="rId22" imgW="114300" imgH="127000" progId="Equation.DSMT4">
                  <p:embed/>
                </p:oleObj>
              </mc:Choice>
              <mc:Fallback>
                <p:oleObj name="" r:id="rId22" imgW="114300" imgH="127000" progId="Equation.DSMT4">
                  <p:embed/>
                  <p:pic>
                    <p:nvPicPr>
                      <p:cNvPr id="0" name="图片 3267"/>
                      <p:cNvPicPr/>
                      <p:nvPr/>
                    </p:nvPicPr>
                    <p:blipFill>
                      <a:blip r:embed="rId18"/>
                      <a:stretch>
                        <a:fillRect/>
                      </a:stretch>
                    </p:blipFill>
                    <p:spPr>
                      <a:xfrm>
                        <a:off x="5651500" y="5930900"/>
                        <a:ext cx="204788" cy="228600"/>
                      </a:xfrm>
                      <a:prstGeom prst="rect">
                        <a:avLst/>
                      </a:prstGeom>
                      <a:noFill/>
                      <a:ln w="38100">
                        <a:noFill/>
                        <a:miter/>
                      </a:ln>
                    </p:spPr>
                  </p:pic>
                </p:oleObj>
              </mc:Fallback>
            </mc:AlternateContent>
          </a:graphicData>
        </a:graphic>
      </p:graphicFrame>
      <p:graphicFrame>
        <p:nvGraphicFramePr>
          <p:cNvPr id="62486" name="Object 27"/>
          <p:cNvGraphicFramePr>
            <a:graphicFrameLocks noChangeAspect="1"/>
          </p:cNvGraphicFramePr>
          <p:nvPr/>
        </p:nvGraphicFramePr>
        <p:xfrm>
          <a:off x="4279900" y="5930900"/>
          <a:ext cx="204788" cy="228600"/>
        </p:xfrm>
        <a:graphic>
          <a:graphicData uri="http://schemas.openxmlformats.org/presentationml/2006/ole">
            <mc:AlternateContent xmlns:mc="http://schemas.openxmlformats.org/markup-compatibility/2006">
              <mc:Choice xmlns:v="urn:schemas-microsoft-com:vml" Requires="v">
                <p:oleObj spid="_x0000_s3266" name="" r:id="rId23" imgW="114300" imgH="127000" progId="Equation.DSMT4">
                  <p:embed/>
                </p:oleObj>
              </mc:Choice>
              <mc:Fallback>
                <p:oleObj name="" r:id="rId23" imgW="114300" imgH="127000" progId="Equation.DSMT4">
                  <p:embed/>
                  <p:pic>
                    <p:nvPicPr>
                      <p:cNvPr id="0" name="图片 3265"/>
                      <p:cNvPicPr/>
                      <p:nvPr/>
                    </p:nvPicPr>
                    <p:blipFill>
                      <a:blip r:embed="rId18"/>
                      <a:stretch>
                        <a:fillRect/>
                      </a:stretch>
                    </p:blipFill>
                    <p:spPr>
                      <a:xfrm>
                        <a:off x="4279900" y="5930900"/>
                        <a:ext cx="204788" cy="228600"/>
                      </a:xfrm>
                      <a:prstGeom prst="rect">
                        <a:avLst/>
                      </a:prstGeom>
                      <a:noFill/>
                      <a:ln w="38100">
                        <a:noFill/>
                        <a:miter/>
                      </a:ln>
                    </p:spPr>
                  </p:pic>
                </p:oleObj>
              </mc:Fallback>
            </mc:AlternateContent>
          </a:graphicData>
        </a:graphic>
      </p:graphicFrame>
      <p:graphicFrame>
        <p:nvGraphicFramePr>
          <p:cNvPr id="62487" name="Object 28"/>
          <p:cNvGraphicFramePr>
            <a:graphicFrameLocks noChangeAspect="1"/>
          </p:cNvGraphicFramePr>
          <p:nvPr/>
        </p:nvGraphicFramePr>
        <p:xfrm>
          <a:off x="4038600" y="5930900"/>
          <a:ext cx="204788" cy="228600"/>
        </p:xfrm>
        <a:graphic>
          <a:graphicData uri="http://schemas.openxmlformats.org/presentationml/2006/ole">
            <mc:AlternateContent xmlns:mc="http://schemas.openxmlformats.org/markup-compatibility/2006">
              <mc:Choice xmlns:v="urn:schemas-microsoft-com:vml" Requires="v">
                <p:oleObj spid="_x0000_s3262" name="" r:id="rId24" imgW="114300" imgH="127000" progId="Equation.DSMT4">
                  <p:embed/>
                </p:oleObj>
              </mc:Choice>
              <mc:Fallback>
                <p:oleObj name="" r:id="rId24" imgW="114300" imgH="127000" progId="Equation.DSMT4">
                  <p:embed/>
                  <p:pic>
                    <p:nvPicPr>
                      <p:cNvPr id="0" name="图片 3261"/>
                      <p:cNvPicPr/>
                      <p:nvPr/>
                    </p:nvPicPr>
                    <p:blipFill>
                      <a:blip r:embed="rId18"/>
                      <a:stretch>
                        <a:fillRect/>
                      </a:stretch>
                    </p:blipFill>
                    <p:spPr>
                      <a:xfrm>
                        <a:off x="4038600" y="5930900"/>
                        <a:ext cx="204788" cy="228600"/>
                      </a:xfrm>
                      <a:prstGeom prst="rect">
                        <a:avLst/>
                      </a:prstGeom>
                      <a:noFill/>
                      <a:ln w="38100">
                        <a:noFill/>
                        <a:miter/>
                      </a:ln>
                    </p:spPr>
                  </p:pic>
                </p:oleObj>
              </mc:Fallback>
            </mc:AlternateContent>
          </a:graphicData>
        </a:graphic>
      </p:graphicFrame>
      <p:graphicFrame>
        <p:nvGraphicFramePr>
          <p:cNvPr id="62488" name="Object 29"/>
          <p:cNvGraphicFramePr>
            <a:graphicFrameLocks noChangeAspect="1"/>
          </p:cNvGraphicFramePr>
          <p:nvPr/>
        </p:nvGraphicFramePr>
        <p:xfrm>
          <a:off x="3784600" y="5930900"/>
          <a:ext cx="204788" cy="228600"/>
        </p:xfrm>
        <a:graphic>
          <a:graphicData uri="http://schemas.openxmlformats.org/presentationml/2006/ole">
            <mc:AlternateContent xmlns:mc="http://schemas.openxmlformats.org/markup-compatibility/2006">
              <mc:Choice xmlns:v="urn:schemas-microsoft-com:vml" Requires="v">
                <p:oleObj spid="_x0000_s3269" name="" r:id="rId25" imgW="114300" imgH="127000" progId="Equation.DSMT4">
                  <p:embed/>
                </p:oleObj>
              </mc:Choice>
              <mc:Fallback>
                <p:oleObj name="" r:id="rId25" imgW="114300" imgH="127000" progId="Equation.DSMT4">
                  <p:embed/>
                  <p:pic>
                    <p:nvPicPr>
                      <p:cNvPr id="0" name="图片 3268"/>
                      <p:cNvPicPr/>
                      <p:nvPr/>
                    </p:nvPicPr>
                    <p:blipFill>
                      <a:blip r:embed="rId18"/>
                      <a:stretch>
                        <a:fillRect/>
                      </a:stretch>
                    </p:blipFill>
                    <p:spPr>
                      <a:xfrm>
                        <a:off x="3784600" y="5930900"/>
                        <a:ext cx="204788" cy="228600"/>
                      </a:xfrm>
                      <a:prstGeom prst="rect">
                        <a:avLst/>
                      </a:prstGeom>
                      <a:noFill/>
                      <a:ln w="38100">
                        <a:noFill/>
                        <a:miter/>
                      </a:ln>
                    </p:spPr>
                  </p:pic>
                </p:oleObj>
              </mc:Fallback>
            </mc:AlternateContent>
          </a:graphicData>
        </a:graphic>
      </p:graphicFrame>
      <p:graphicFrame>
        <p:nvGraphicFramePr>
          <p:cNvPr id="62489" name="Object 30"/>
          <p:cNvGraphicFramePr>
            <a:graphicFrameLocks noChangeAspect="1"/>
          </p:cNvGraphicFramePr>
          <p:nvPr/>
        </p:nvGraphicFramePr>
        <p:xfrm>
          <a:off x="3517900" y="5930900"/>
          <a:ext cx="204788" cy="228600"/>
        </p:xfrm>
        <a:graphic>
          <a:graphicData uri="http://schemas.openxmlformats.org/presentationml/2006/ole">
            <mc:AlternateContent xmlns:mc="http://schemas.openxmlformats.org/markup-compatibility/2006">
              <mc:Choice xmlns:v="urn:schemas-microsoft-com:vml" Requires="v">
                <p:oleObj spid="_x0000_s3265" name="" r:id="rId26" imgW="114300" imgH="127000" progId="Equation.DSMT4">
                  <p:embed/>
                </p:oleObj>
              </mc:Choice>
              <mc:Fallback>
                <p:oleObj name="" r:id="rId26" imgW="114300" imgH="127000" progId="Equation.DSMT4">
                  <p:embed/>
                  <p:pic>
                    <p:nvPicPr>
                      <p:cNvPr id="0" name="图片 3264"/>
                      <p:cNvPicPr/>
                      <p:nvPr/>
                    </p:nvPicPr>
                    <p:blipFill>
                      <a:blip r:embed="rId18"/>
                      <a:stretch>
                        <a:fillRect/>
                      </a:stretch>
                    </p:blipFill>
                    <p:spPr>
                      <a:xfrm>
                        <a:off x="3517900" y="5930900"/>
                        <a:ext cx="204788" cy="228600"/>
                      </a:xfrm>
                      <a:prstGeom prst="rect">
                        <a:avLst/>
                      </a:prstGeom>
                      <a:noFill/>
                      <a:ln w="38100">
                        <a:noFill/>
                        <a:miter/>
                      </a:ln>
                    </p:spPr>
                  </p:pic>
                </p:oleObj>
              </mc:Fallback>
            </mc:AlternateContent>
          </a:graphicData>
        </a:graphic>
      </p:graphicFrame>
      <p:graphicFrame>
        <p:nvGraphicFramePr>
          <p:cNvPr id="62490" name="Object 31"/>
          <p:cNvGraphicFramePr>
            <a:graphicFrameLocks noChangeAspect="1"/>
          </p:cNvGraphicFramePr>
          <p:nvPr/>
        </p:nvGraphicFramePr>
        <p:xfrm>
          <a:off x="3276600" y="5930900"/>
          <a:ext cx="204788" cy="228600"/>
        </p:xfrm>
        <a:graphic>
          <a:graphicData uri="http://schemas.openxmlformats.org/presentationml/2006/ole">
            <mc:AlternateContent xmlns:mc="http://schemas.openxmlformats.org/markup-compatibility/2006">
              <mc:Choice xmlns:v="urn:schemas-microsoft-com:vml" Requires="v">
                <p:oleObj spid="_x0000_s3263" name="" r:id="rId27" imgW="114300" imgH="127000" progId="Equation.DSMT4">
                  <p:embed/>
                </p:oleObj>
              </mc:Choice>
              <mc:Fallback>
                <p:oleObj name="" r:id="rId27" imgW="114300" imgH="127000" progId="Equation.DSMT4">
                  <p:embed/>
                  <p:pic>
                    <p:nvPicPr>
                      <p:cNvPr id="0" name="图片 3262"/>
                      <p:cNvPicPr/>
                      <p:nvPr/>
                    </p:nvPicPr>
                    <p:blipFill>
                      <a:blip r:embed="rId18"/>
                      <a:stretch>
                        <a:fillRect/>
                      </a:stretch>
                    </p:blipFill>
                    <p:spPr>
                      <a:xfrm>
                        <a:off x="3276600" y="5930900"/>
                        <a:ext cx="204788" cy="228600"/>
                      </a:xfrm>
                      <a:prstGeom prst="rect">
                        <a:avLst/>
                      </a:prstGeom>
                      <a:noFill/>
                      <a:ln w="38100">
                        <a:noFill/>
                        <a:miter/>
                      </a:ln>
                    </p:spPr>
                  </p:pic>
                </p:oleObj>
              </mc:Fallback>
            </mc:AlternateContent>
          </a:graphicData>
        </a:graphic>
      </p:graphicFrame>
      <p:graphicFrame>
        <p:nvGraphicFramePr>
          <p:cNvPr id="62491" name="Object 32"/>
          <p:cNvGraphicFramePr>
            <a:graphicFrameLocks noChangeAspect="1"/>
          </p:cNvGraphicFramePr>
          <p:nvPr/>
        </p:nvGraphicFramePr>
        <p:xfrm>
          <a:off x="3022600" y="5930900"/>
          <a:ext cx="204788" cy="228600"/>
        </p:xfrm>
        <a:graphic>
          <a:graphicData uri="http://schemas.openxmlformats.org/presentationml/2006/ole">
            <mc:AlternateContent xmlns:mc="http://schemas.openxmlformats.org/markup-compatibility/2006">
              <mc:Choice xmlns:v="urn:schemas-microsoft-com:vml" Requires="v">
                <p:oleObj spid="_x0000_s3264" name="" r:id="rId28" imgW="114300" imgH="127000" progId="Equation.DSMT4">
                  <p:embed/>
                </p:oleObj>
              </mc:Choice>
              <mc:Fallback>
                <p:oleObj name="" r:id="rId28" imgW="114300" imgH="127000" progId="Equation.DSMT4">
                  <p:embed/>
                  <p:pic>
                    <p:nvPicPr>
                      <p:cNvPr id="0" name="图片 3263"/>
                      <p:cNvPicPr/>
                      <p:nvPr/>
                    </p:nvPicPr>
                    <p:blipFill>
                      <a:blip r:embed="rId18"/>
                      <a:stretch>
                        <a:fillRect/>
                      </a:stretch>
                    </p:blipFill>
                    <p:spPr>
                      <a:xfrm>
                        <a:off x="3022600" y="5930900"/>
                        <a:ext cx="204788" cy="228600"/>
                      </a:xfrm>
                      <a:prstGeom prst="rect">
                        <a:avLst/>
                      </a:prstGeom>
                      <a:noFill/>
                      <a:ln w="38100">
                        <a:noFill/>
                        <a:miter/>
                      </a:ln>
                    </p:spPr>
                  </p:pic>
                </p:oleObj>
              </mc:Fallback>
            </mc:AlternateContent>
          </a:graphicData>
        </a:graphic>
      </p:graphicFrame>
      <p:graphicFrame>
        <p:nvGraphicFramePr>
          <p:cNvPr id="62492" name="Object 33"/>
          <p:cNvGraphicFramePr>
            <a:graphicFrameLocks noChangeAspect="1"/>
          </p:cNvGraphicFramePr>
          <p:nvPr/>
        </p:nvGraphicFramePr>
        <p:xfrm>
          <a:off x="5918200" y="5930900"/>
          <a:ext cx="204788" cy="228600"/>
        </p:xfrm>
        <a:graphic>
          <a:graphicData uri="http://schemas.openxmlformats.org/presentationml/2006/ole">
            <mc:AlternateContent xmlns:mc="http://schemas.openxmlformats.org/markup-compatibility/2006">
              <mc:Choice xmlns:v="urn:schemas-microsoft-com:vml" Requires="v">
                <p:oleObj spid="_x0000_s3267" name="" r:id="rId29" imgW="114300" imgH="127000" progId="Equation.DSMT4">
                  <p:embed/>
                </p:oleObj>
              </mc:Choice>
              <mc:Fallback>
                <p:oleObj name="" r:id="rId29" imgW="114300" imgH="127000" progId="Equation.DSMT4">
                  <p:embed/>
                  <p:pic>
                    <p:nvPicPr>
                      <p:cNvPr id="0" name="图片 3266"/>
                      <p:cNvPicPr/>
                      <p:nvPr/>
                    </p:nvPicPr>
                    <p:blipFill>
                      <a:blip r:embed="rId18"/>
                      <a:stretch>
                        <a:fillRect/>
                      </a:stretch>
                    </p:blipFill>
                    <p:spPr>
                      <a:xfrm>
                        <a:off x="5918200" y="5930900"/>
                        <a:ext cx="204788" cy="228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ppt_x"/>
                                          </p:val>
                                        </p:tav>
                                        <p:tav tm="100000">
                                          <p:val>
                                            <p:strVal val="#ppt_x"/>
                                          </p:val>
                                        </p:tav>
                                      </p:tavLst>
                                    </p:anim>
                                    <p:anim calcmode="lin" valueType="num">
                                      <p:cBhvr additive="base">
                                        <p:cTn id="8" dur="500" fill="hold"/>
                                        <p:tgtEl>
                                          <p:spTgt spid="6246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2474"/>
                                        </p:tgtEl>
                                        <p:attrNameLst>
                                          <p:attrName>style.visibility</p:attrName>
                                        </p:attrNameLst>
                                      </p:cBhvr>
                                      <p:to>
                                        <p:strVal val="visible"/>
                                      </p:to>
                                    </p:set>
                                    <p:anim calcmode="lin" valueType="num">
                                      <p:cBhvr additive="base">
                                        <p:cTn id="11" dur="500" fill="hold"/>
                                        <p:tgtEl>
                                          <p:spTgt spid="62474"/>
                                        </p:tgtEl>
                                        <p:attrNameLst>
                                          <p:attrName>ppt_x</p:attrName>
                                        </p:attrNameLst>
                                      </p:cBhvr>
                                      <p:tavLst>
                                        <p:tav tm="0">
                                          <p:val>
                                            <p:strVal val="#ppt_x"/>
                                          </p:val>
                                        </p:tav>
                                        <p:tav tm="100000">
                                          <p:val>
                                            <p:strVal val="#ppt_x"/>
                                          </p:val>
                                        </p:tav>
                                      </p:tavLst>
                                    </p:anim>
                                    <p:anim calcmode="lin" valueType="num">
                                      <p:cBhvr additive="base">
                                        <p:cTn id="12" dur="500" fill="hold"/>
                                        <p:tgtEl>
                                          <p:spTgt spid="6247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2475"/>
                                        </p:tgtEl>
                                        <p:attrNameLst>
                                          <p:attrName>style.visibility</p:attrName>
                                        </p:attrNameLst>
                                      </p:cBhvr>
                                      <p:to>
                                        <p:strVal val="visible"/>
                                      </p:to>
                                    </p:set>
                                    <p:anim calcmode="lin" valueType="num">
                                      <p:cBhvr additive="base">
                                        <p:cTn id="15" dur="500" fill="hold"/>
                                        <p:tgtEl>
                                          <p:spTgt spid="62475"/>
                                        </p:tgtEl>
                                        <p:attrNameLst>
                                          <p:attrName>ppt_x</p:attrName>
                                        </p:attrNameLst>
                                      </p:cBhvr>
                                      <p:tavLst>
                                        <p:tav tm="0">
                                          <p:val>
                                            <p:strVal val="#ppt_x"/>
                                          </p:val>
                                        </p:tav>
                                        <p:tav tm="100000">
                                          <p:val>
                                            <p:strVal val="#ppt_x"/>
                                          </p:val>
                                        </p:tav>
                                      </p:tavLst>
                                    </p:anim>
                                    <p:anim calcmode="lin" valueType="num">
                                      <p:cBhvr additive="base">
                                        <p:cTn id="16" dur="500" fill="hold"/>
                                        <p:tgtEl>
                                          <p:spTgt spid="6247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2476"/>
                                        </p:tgtEl>
                                        <p:attrNameLst>
                                          <p:attrName>style.visibility</p:attrName>
                                        </p:attrNameLst>
                                      </p:cBhvr>
                                      <p:to>
                                        <p:strVal val="visible"/>
                                      </p:to>
                                    </p:set>
                                    <p:anim calcmode="lin" valueType="num">
                                      <p:cBhvr additive="base">
                                        <p:cTn id="19" dur="500" fill="hold"/>
                                        <p:tgtEl>
                                          <p:spTgt spid="62476"/>
                                        </p:tgtEl>
                                        <p:attrNameLst>
                                          <p:attrName>ppt_x</p:attrName>
                                        </p:attrNameLst>
                                      </p:cBhvr>
                                      <p:tavLst>
                                        <p:tav tm="0">
                                          <p:val>
                                            <p:strVal val="#ppt_x"/>
                                          </p:val>
                                        </p:tav>
                                        <p:tav tm="100000">
                                          <p:val>
                                            <p:strVal val="#ppt_x"/>
                                          </p:val>
                                        </p:tav>
                                      </p:tavLst>
                                    </p:anim>
                                    <p:anim calcmode="lin" valueType="num">
                                      <p:cBhvr additive="base">
                                        <p:cTn id="20" dur="500" fill="hold"/>
                                        <p:tgtEl>
                                          <p:spTgt spid="6247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2477"/>
                                        </p:tgtEl>
                                        <p:attrNameLst>
                                          <p:attrName>style.visibility</p:attrName>
                                        </p:attrNameLst>
                                      </p:cBhvr>
                                      <p:to>
                                        <p:strVal val="visible"/>
                                      </p:to>
                                    </p:set>
                                    <p:anim calcmode="lin" valueType="num">
                                      <p:cBhvr additive="base">
                                        <p:cTn id="23" dur="500" fill="hold"/>
                                        <p:tgtEl>
                                          <p:spTgt spid="62477"/>
                                        </p:tgtEl>
                                        <p:attrNameLst>
                                          <p:attrName>ppt_x</p:attrName>
                                        </p:attrNameLst>
                                      </p:cBhvr>
                                      <p:tavLst>
                                        <p:tav tm="0">
                                          <p:val>
                                            <p:strVal val="#ppt_x"/>
                                          </p:val>
                                        </p:tav>
                                        <p:tav tm="100000">
                                          <p:val>
                                            <p:strVal val="#ppt_x"/>
                                          </p:val>
                                        </p:tav>
                                      </p:tavLst>
                                    </p:anim>
                                    <p:anim calcmode="lin" valueType="num">
                                      <p:cBhvr additive="base">
                                        <p:cTn id="24" dur="500" fill="hold"/>
                                        <p:tgtEl>
                                          <p:spTgt spid="6247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2478"/>
                                        </p:tgtEl>
                                        <p:attrNameLst>
                                          <p:attrName>style.visibility</p:attrName>
                                        </p:attrNameLst>
                                      </p:cBhvr>
                                      <p:to>
                                        <p:strVal val="visible"/>
                                      </p:to>
                                    </p:set>
                                    <p:anim calcmode="lin" valueType="num">
                                      <p:cBhvr additive="base">
                                        <p:cTn id="27" dur="500" fill="hold"/>
                                        <p:tgtEl>
                                          <p:spTgt spid="62478"/>
                                        </p:tgtEl>
                                        <p:attrNameLst>
                                          <p:attrName>ppt_x</p:attrName>
                                        </p:attrNameLst>
                                      </p:cBhvr>
                                      <p:tavLst>
                                        <p:tav tm="0">
                                          <p:val>
                                            <p:strVal val="#ppt_x"/>
                                          </p:val>
                                        </p:tav>
                                        <p:tav tm="100000">
                                          <p:val>
                                            <p:strVal val="#ppt_x"/>
                                          </p:val>
                                        </p:tav>
                                      </p:tavLst>
                                    </p:anim>
                                    <p:anim calcmode="lin" valueType="num">
                                      <p:cBhvr additive="base">
                                        <p:cTn id="28" dur="500" fill="hold"/>
                                        <p:tgtEl>
                                          <p:spTgt spid="6247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2479"/>
                                        </p:tgtEl>
                                        <p:attrNameLst>
                                          <p:attrName>style.visibility</p:attrName>
                                        </p:attrNameLst>
                                      </p:cBhvr>
                                      <p:to>
                                        <p:strVal val="visible"/>
                                      </p:to>
                                    </p:set>
                                    <p:anim calcmode="lin" valueType="num">
                                      <p:cBhvr additive="base">
                                        <p:cTn id="31" dur="500" fill="hold"/>
                                        <p:tgtEl>
                                          <p:spTgt spid="62479"/>
                                        </p:tgtEl>
                                        <p:attrNameLst>
                                          <p:attrName>ppt_x</p:attrName>
                                        </p:attrNameLst>
                                      </p:cBhvr>
                                      <p:tavLst>
                                        <p:tav tm="0">
                                          <p:val>
                                            <p:strVal val="#ppt_x"/>
                                          </p:val>
                                        </p:tav>
                                        <p:tav tm="100000">
                                          <p:val>
                                            <p:strVal val="#ppt_x"/>
                                          </p:val>
                                        </p:tav>
                                      </p:tavLst>
                                    </p:anim>
                                    <p:anim calcmode="lin" valueType="num">
                                      <p:cBhvr additive="base">
                                        <p:cTn id="32" dur="500" fill="hold"/>
                                        <p:tgtEl>
                                          <p:spTgt spid="6247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2480"/>
                                        </p:tgtEl>
                                        <p:attrNameLst>
                                          <p:attrName>style.visibility</p:attrName>
                                        </p:attrNameLst>
                                      </p:cBhvr>
                                      <p:to>
                                        <p:strVal val="visible"/>
                                      </p:to>
                                    </p:set>
                                    <p:anim calcmode="lin" valueType="num">
                                      <p:cBhvr additive="base">
                                        <p:cTn id="35" dur="500" fill="hold"/>
                                        <p:tgtEl>
                                          <p:spTgt spid="62480"/>
                                        </p:tgtEl>
                                        <p:attrNameLst>
                                          <p:attrName>ppt_x</p:attrName>
                                        </p:attrNameLst>
                                      </p:cBhvr>
                                      <p:tavLst>
                                        <p:tav tm="0">
                                          <p:val>
                                            <p:strVal val="#ppt_x"/>
                                          </p:val>
                                        </p:tav>
                                        <p:tav tm="100000">
                                          <p:val>
                                            <p:strVal val="#ppt_x"/>
                                          </p:val>
                                        </p:tav>
                                      </p:tavLst>
                                    </p:anim>
                                    <p:anim calcmode="lin" valueType="num">
                                      <p:cBhvr additive="base">
                                        <p:cTn id="36" dur="500" fill="hold"/>
                                        <p:tgtEl>
                                          <p:spTgt spid="6248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2481"/>
                                        </p:tgtEl>
                                        <p:attrNameLst>
                                          <p:attrName>style.visibility</p:attrName>
                                        </p:attrNameLst>
                                      </p:cBhvr>
                                      <p:to>
                                        <p:strVal val="visible"/>
                                      </p:to>
                                    </p:set>
                                    <p:anim calcmode="lin" valueType="num">
                                      <p:cBhvr additive="base">
                                        <p:cTn id="39" dur="500" fill="hold"/>
                                        <p:tgtEl>
                                          <p:spTgt spid="62481"/>
                                        </p:tgtEl>
                                        <p:attrNameLst>
                                          <p:attrName>ppt_x</p:attrName>
                                        </p:attrNameLst>
                                      </p:cBhvr>
                                      <p:tavLst>
                                        <p:tav tm="0">
                                          <p:val>
                                            <p:strVal val="#ppt_x"/>
                                          </p:val>
                                        </p:tav>
                                        <p:tav tm="100000">
                                          <p:val>
                                            <p:strVal val="#ppt_x"/>
                                          </p:val>
                                        </p:tav>
                                      </p:tavLst>
                                    </p:anim>
                                    <p:anim calcmode="lin" valueType="num">
                                      <p:cBhvr additive="base">
                                        <p:cTn id="40" dur="500" fill="hold"/>
                                        <p:tgtEl>
                                          <p:spTgt spid="62481"/>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2482"/>
                                        </p:tgtEl>
                                        <p:attrNameLst>
                                          <p:attrName>style.visibility</p:attrName>
                                        </p:attrNameLst>
                                      </p:cBhvr>
                                      <p:to>
                                        <p:strVal val="visible"/>
                                      </p:to>
                                    </p:set>
                                    <p:anim calcmode="lin" valueType="num">
                                      <p:cBhvr additive="base">
                                        <p:cTn id="43" dur="500" fill="hold"/>
                                        <p:tgtEl>
                                          <p:spTgt spid="62482"/>
                                        </p:tgtEl>
                                        <p:attrNameLst>
                                          <p:attrName>ppt_x</p:attrName>
                                        </p:attrNameLst>
                                      </p:cBhvr>
                                      <p:tavLst>
                                        <p:tav tm="0">
                                          <p:val>
                                            <p:strVal val="#ppt_x"/>
                                          </p:val>
                                        </p:tav>
                                        <p:tav tm="100000">
                                          <p:val>
                                            <p:strVal val="#ppt_x"/>
                                          </p:val>
                                        </p:tav>
                                      </p:tavLst>
                                    </p:anim>
                                    <p:anim calcmode="lin" valueType="num">
                                      <p:cBhvr additive="base">
                                        <p:cTn id="44" dur="500" fill="hold"/>
                                        <p:tgtEl>
                                          <p:spTgt spid="62482"/>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2483"/>
                                        </p:tgtEl>
                                        <p:attrNameLst>
                                          <p:attrName>style.visibility</p:attrName>
                                        </p:attrNameLst>
                                      </p:cBhvr>
                                      <p:to>
                                        <p:strVal val="visible"/>
                                      </p:to>
                                    </p:set>
                                    <p:anim calcmode="lin" valueType="num">
                                      <p:cBhvr additive="base">
                                        <p:cTn id="47" dur="500" fill="hold"/>
                                        <p:tgtEl>
                                          <p:spTgt spid="62483"/>
                                        </p:tgtEl>
                                        <p:attrNameLst>
                                          <p:attrName>ppt_x</p:attrName>
                                        </p:attrNameLst>
                                      </p:cBhvr>
                                      <p:tavLst>
                                        <p:tav tm="0">
                                          <p:val>
                                            <p:strVal val="#ppt_x"/>
                                          </p:val>
                                        </p:tav>
                                        <p:tav tm="100000">
                                          <p:val>
                                            <p:strVal val="#ppt_x"/>
                                          </p:val>
                                        </p:tav>
                                      </p:tavLst>
                                    </p:anim>
                                    <p:anim calcmode="lin" valueType="num">
                                      <p:cBhvr additive="base">
                                        <p:cTn id="48" dur="500" fill="hold"/>
                                        <p:tgtEl>
                                          <p:spTgt spid="6248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2484"/>
                                        </p:tgtEl>
                                        <p:attrNameLst>
                                          <p:attrName>style.visibility</p:attrName>
                                        </p:attrNameLst>
                                      </p:cBhvr>
                                      <p:to>
                                        <p:strVal val="visible"/>
                                      </p:to>
                                    </p:set>
                                    <p:anim calcmode="lin" valueType="num">
                                      <p:cBhvr additive="base">
                                        <p:cTn id="51" dur="500" fill="hold"/>
                                        <p:tgtEl>
                                          <p:spTgt spid="62484"/>
                                        </p:tgtEl>
                                        <p:attrNameLst>
                                          <p:attrName>ppt_x</p:attrName>
                                        </p:attrNameLst>
                                      </p:cBhvr>
                                      <p:tavLst>
                                        <p:tav tm="0">
                                          <p:val>
                                            <p:strVal val="#ppt_x"/>
                                          </p:val>
                                        </p:tav>
                                        <p:tav tm="100000">
                                          <p:val>
                                            <p:strVal val="#ppt_x"/>
                                          </p:val>
                                        </p:tav>
                                      </p:tavLst>
                                    </p:anim>
                                    <p:anim calcmode="lin" valueType="num">
                                      <p:cBhvr additive="base">
                                        <p:cTn id="52" dur="500" fill="hold"/>
                                        <p:tgtEl>
                                          <p:spTgt spid="62484"/>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2485"/>
                                        </p:tgtEl>
                                        <p:attrNameLst>
                                          <p:attrName>style.visibility</p:attrName>
                                        </p:attrNameLst>
                                      </p:cBhvr>
                                      <p:to>
                                        <p:strVal val="visible"/>
                                      </p:to>
                                    </p:set>
                                    <p:anim calcmode="lin" valueType="num">
                                      <p:cBhvr additive="base">
                                        <p:cTn id="55" dur="500" fill="hold"/>
                                        <p:tgtEl>
                                          <p:spTgt spid="62485"/>
                                        </p:tgtEl>
                                        <p:attrNameLst>
                                          <p:attrName>ppt_x</p:attrName>
                                        </p:attrNameLst>
                                      </p:cBhvr>
                                      <p:tavLst>
                                        <p:tav tm="0">
                                          <p:val>
                                            <p:strVal val="#ppt_x"/>
                                          </p:val>
                                        </p:tav>
                                        <p:tav tm="100000">
                                          <p:val>
                                            <p:strVal val="#ppt_x"/>
                                          </p:val>
                                        </p:tav>
                                      </p:tavLst>
                                    </p:anim>
                                    <p:anim calcmode="lin" valueType="num">
                                      <p:cBhvr additive="base">
                                        <p:cTn id="56" dur="500" fill="hold"/>
                                        <p:tgtEl>
                                          <p:spTgt spid="62485"/>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62486"/>
                                        </p:tgtEl>
                                        <p:attrNameLst>
                                          <p:attrName>style.visibility</p:attrName>
                                        </p:attrNameLst>
                                      </p:cBhvr>
                                      <p:to>
                                        <p:strVal val="visible"/>
                                      </p:to>
                                    </p:set>
                                    <p:anim calcmode="lin" valueType="num">
                                      <p:cBhvr additive="base">
                                        <p:cTn id="59" dur="500" fill="hold"/>
                                        <p:tgtEl>
                                          <p:spTgt spid="62486"/>
                                        </p:tgtEl>
                                        <p:attrNameLst>
                                          <p:attrName>ppt_x</p:attrName>
                                        </p:attrNameLst>
                                      </p:cBhvr>
                                      <p:tavLst>
                                        <p:tav tm="0">
                                          <p:val>
                                            <p:strVal val="#ppt_x"/>
                                          </p:val>
                                        </p:tav>
                                        <p:tav tm="100000">
                                          <p:val>
                                            <p:strVal val="#ppt_x"/>
                                          </p:val>
                                        </p:tav>
                                      </p:tavLst>
                                    </p:anim>
                                    <p:anim calcmode="lin" valueType="num">
                                      <p:cBhvr additive="base">
                                        <p:cTn id="60" dur="500" fill="hold"/>
                                        <p:tgtEl>
                                          <p:spTgt spid="62486"/>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2487"/>
                                        </p:tgtEl>
                                        <p:attrNameLst>
                                          <p:attrName>style.visibility</p:attrName>
                                        </p:attrNameLst>
                                      </p:cBhvr>
                                      <p:to>
                                        <p:strVal val="visible"/>
                                      </p:to>
                                    </p:set>
                                    <p:anim calcmode="lin" valueType="num">
                                      <p:cBhvr additive="base">
                                        <p:cTn id="63" dur="500" fill="hold"/>
                                        <p:tgtEl>
                                          <p:spTgt spid="62487"/>
                                        </p:tgtEl>
                                        <p:attrNameLst>
                                          <p:attrName>ppt_x</p:attrName>
                                        </p:attrNameLst>
                                      </p:cBhvr>
                                      <p:tavLst>
                                        <p:tav tm="0">
                                          <p:val>
                                            <p:strVal val="#ppt_x"/>
                                          </p:val>
                                        </p:tav>
                                        <p:tav tm="100000">
                                          <p:val>
                                            <p:strVal val="#ppt_x"/>
                                          </p:val>
                                        </p:tav>
                                      </p:tavLst>
                                    </p:anim>
                                    <p:anim calcmode="lin" valueType="num">
                                      <p:cBhvr additive="base">
                                        <p:cTn id="64" dur="500" fill="hold"/>
                                        <p:tgtEl>
                                          <p:spTgt spid="62487"/>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2488"/>
                                        </p:tgtEl>
                                        <p:attrNameLst>
                                          <p:attrName>style.visibility</p:attrName>
                                        </p:attrNameLst>
                                      </p:cBhvr>
                                      <p:to>
                                        <p:strVal val="visible"/>
                                      </p:to>
                                    </p:set>
                                    <p:anim calcmode="lin" valueType="num">
                                      <p:cBhvr additive="base">
                                        <p:cTn id="67" dur="500" fill="hold"/>
                                        <p:tgtEl>
                                          <p:spTgt spid="62488"/>
                                        </p:tgtEl>
                                        <p:attrNameLst>
                                          <p:attrName>ppt_x</p:attrName>
                                        </p:attrNameLst>
                                      </p:cBhvr>
                                      <p:tavLst>
                                        <p:tav tm="0">
                                          <p:val>
                                            <p:strVal val="#ppt_x"/>
                                          </p:val>
                                        </p:tav>
                                        <p:tav tm="100000">
                                          <p:val>
                                            <p:strVal val="#ppt_x"/>
                                          </p:val>
                                        </p:tav>
                                      </p:tavLst>
                                    </p:anim>
                                    <p:anim calcmode="lin" valueType="num">
                                      <p:cBhvr additive="base">
                                        <p:cTn id="68" dur="500" fill="hold"/>
                                        <p:tgtEl>
                                          <p:spTgt spid="6248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2489"/>
                                        </p:tgtEl>
                                        <p:attrNameLst>
                                          <p:attrName>style.visibility</p:attrName>
                                        </p:attrNameLst>
                                      </p:cBhvr>
                                      <p:to>
                                        <p:strVal val="visible"/>
                                      </p:to>
                                    </p:set>
                                    <p:anim calcmode="lin" valueType="num">
                                      <p:cBhvr additive="base">
                                        <p:cTn id="71" dur="500" fill="hold"/>
                                        <p:tgtEl>
                                          <p:spTgt spid="62489"/>
                                        </p:tgtEl>
                                        <p:attrNameLst>
                                          <p:attrName>ppt_x</p:attrName>
                                        </p:attrNameLst>
                                      </p:cBhvr>
                                      <p:tavLst>
                                        <p:tav tm="0">
                                          <p:val>
                                            <p:strVal val="#ppt_x"/>
                                          </p:val>
                                        </p:tav>
                                        <p:tav tm="100000">
                                          <p:val>
                                            <p:strVal val="#ppt_x"/>
                                          </p:val>
                                        </p:tav>
                                      </p:tavLst>
                                    </p:anim>
                                    <p:anim calcmode="lin" valueType="num">
                                      <p:cBhvr additive="base">
                                        <p:cTn id="72" dur="500" fill="hold"/>
                                        <p:tgtEl>
                                          <p:spTgt spid="62489"/>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2490"/>
                                        </p:tgtEl>
                                        <p:attrNameLst>
                                          <p:attrName>style.visibility</p:attrName>
                                        </p:attrNameLst>
                                      </p:cBhvr>
                                      <p:to>
                                        <p:strVal val="visible"/>
                                      </p:to>
                                    </p:set>
                                    <p:anim calcmode="lin" valueType="num">
                                      <p:cBhvr additive="base">
                                        <p:cTn id="75" dur="500" fill="hold"/>
                                        <p:tgtEl>
                                          <p:spTgt spid="62490"/>
                                        </p:tgtEl>
                                        <p:attrNameLst>
                                          <p:attrName>ppt_x</p:attrName>
                                        </p:attrNameLst>
                                      </p:cBhvr>
                                      <p:tavLst>
                                        <p:tav tm="0">
                                          <p:val>
                                            <p:strVal val="#ppt_x"/>
                                          </p:val>
                                        </p:tav>
                                        <p:tav tm="100000">
                                          <p:val>
                                            <p:strVal val="#ppt_x"/>
                                          </p:val>
                                        </p:tav>
                                      </p:tavLst>
                                    </p:anim>
                                    <p:anim calcmode="lin" valueType="num">
                                      <p:cBhvr additive="base">
                                        <p:cTn id="76" dur="500" fill="hold"/>
                                        <p:tgtEl>
                                          <p:spTgt spid="62490"/>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2491"/>
                                        </p:tgtEl>
                                        <p:attrNameLst>
                                          <p:attrName>style.visibility</p:attrName>
                                        </p:attrNameLst>
                                      </p:cBhvr>
                                      <p:to>
                                        <p:strVal val="visible"/>
                                      </p:to>
                                    </p:set>
                                    <p:anim calcmode="lin" valueType="num">
                                      <p:cBhvr additive="base">
                                        <p:cTn id="79" dur="500" fill="hold"/>
                                        <p:tgtEl>
                                          <p:spTgt spid="62491"/>
                                        </p:tgtEl>
                                        <p:attrNameLst>
                                          <p:attrName>ppt_x</p:attrName>
                                        </p:attrNameLst>
                                      </p:cBhvr>
                                      <p:tavLst>
                                        <p:tav tm="0">
                                          <p:val>
                                            <p:strVal val="#ppt_x"/>
                                          </p:val>
                                        </p:tav>
                                        <p:tav tm="100000">
                                          <p:val>
                                            <p:strVal val="#ppt_x"/>
                                          </p:val>
                                        </p:tav>
                                      </p:tavLst>
                                    </p:anim>
                                    <p:anim calcmode="lin" valueType="num">
                                      <p:cBhvr additive="base">
                                        <p:cTn id="80" dur="500" fill="hold"/>
                                        <p:tgtEl>
                                          <p:spTgt spid="62491"/>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62492"/>
                                        </p:tgtEl>
                                        <p:attrNameLst>
                                          <p:attrName>style.visibility</p:attrName>
                                        </p:attrNameLst>
                                      </p:cBhvr>
                                      <p:to>
                                        <p:strVal val="visible"/>
                                      </p:to>
                                    </p:set>
                                    <p:anim calcmode="lin" valueType="num">
                                      <p:cBhvr additive="base">
                                        <p:cTn id="83" dur="500" fill="hold"/>
                                        <p:tgtEl>
                                          <p:spTgt spid="62492"/>
                                        </p:tgtEl>
                                        <p:attrNameLst>
                                          <p:attrName>ppt_x</p:attrName>
                                        </p:attrNameLst>
                                      </p:cBhvr>
                                      <p:tavLst>
                                        <p:tav tm="0">
                                          <p:val>
                                            <p:strVal val="#ppt_x"/>
                                          </p:val>
                                        </p:tav>
                                        <p:tav tm="100000">
                                          <p:val>
                                            <p:strVal val="#ppt_x"/>
                                          </p:val>
                                        </p:tav>
                                      </p:tavLst>
                                    </p:anim>
                                    <p:anim calcmode="lin" valueType="num">
                                      <p:cBhvr additive="base">
                                        <p:cTn id="84" dur="500" fill="hold"/>
                                        <p:tgtEl>
                                          <p:spTgt spid="624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78" grpId="0"/>
      <p:bldP spid="6248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4515" name="Text Box 2"/>
          <p:cNvSpPr txBox="1"/>
          <p:nvPr/>
        </p:nvSpPr>
        <p:spPr>
          <a:xfrm>
            <a:off x="685800" y="838200"/>
            <a:ext cx="36290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2. </a:t>
            </a:r>
            <a:r>
              <a:rPr lang="zh-CN" altLang="en-US" sz="2800" b="1" dirty="0">
                <a:solidFill>
                  <a:srgbClr val="000099"/>
                </a:solidFill>
                <a:ea typeface="楷体_GB2312" pitchFamily="49" charset="-122"/>
              </a:rPr>
              <a:t>单位阶跃序列        </a:t>
            </a:r>
            <a:r>
              <a:rPr lang="en-US" altLang="zh-CN"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p:txBody>
      </p:sp>
      <p:graphicFrame>
        <p:nvGraphicFramePr>
          <p:cNvPr id="64516" name="Object 3"/>
          <p:cNvGraphicFramePr>
            <a:graphicFrameLocks noChangeAspect="1"/>
          </p:cNvGraphicFramePr>
          <p:nvPr/>
        </p:nvGraphicFramePr>
        <p:xfrm>
          <a:off x="3298825" y="865188"/>
          <a:ext cx="792163" cy="506412"/>
        </p:xfrm>
        <a:graphic>
          <a:graphicData uri="http://schemas.openxmlformats.org/presentationml/2006/ole">
            <mc:AlternateContent xmlns:mc="http://schemas.openxmlformats.org/markup-compatibility/2006">
              <mc:Choice xmlns:v="urn:schemas-microsoft-com:vml" Requires="v">
                <p:oleObj spid="_x0000_s3328" name="" r:id="rId1" imgW="317500" imgH="203200" progId="Equation.DSMT4">
                  <p:embed/>
                </p:oleObj>
              </mc:Choice>
              <mc:Fallback>
                <p:oleObj name="" r:id="rId1" imgW="317500" imgH="203200" progId="Equation.DSMT4">
                  <p:embed/>
                  <p:pic>
                    <p:nvPicPr>
                      <p:cNvPr id="0" name="图片 3327"/>
                      <p:cNvPicPr/>
                      <p:nvPr/>
                    </p:nvPicPr>
                    <p:blipFill>
                      <a:blip r:embed="rId2"/>
                      <a:stretch>
                        <a:fillRect/>
                      </a:stretch>
                    </p:blipFill>
                    <p:spPr>
                      <a:xfrm>
                        <a:off x="3298825" y="865188"/>
                        <a:ext cx="792163" cy="506412"/>
                      </a:xfrm>
                      <a:prstGeom prst="rect">
                        <a:avLst/>
                      </a:prstGeom>
                      <a:noFill/>
                      <a:ln w="38100">
                        <a:noFill/>
                        <a:miter/>
                      </a:ln>
                    </p:spPr>
                  </p:pic>
                </p:oleObj>
              </mc:Fallback>
            </mc:AlternateContent>
          </a:graphicData>
        </a:graphic>
      </p:graphicFrame>
      <p:sp>
        <p:nvSpPr>
          <p:cNvPr id="64517" name="Text Box 4"/>
          <p:cNvSpPr txBox="1"/>
          <p:nvPr/>
        </p:nvSpPr>
        <p:spPr>
          <a:xfrm>
            <a:off x="3783013" y="1363663"/>
            <a:ext cx="5413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pSp>
        <p:nvGrpSpPr>
          <p:cNvPr id="64518" name="Group 5"/>
          <p:cNvGrpSpPr/>
          <p:nvPr/>
        </p:nvGrpSpPr>
        <p:grpSpPr>
          <a:xfrm>
            <a:off x="1190625" y="1416050"/>
            <a:ext cx="3941763" cy="971550"/>
            <a:chOff x="750" y="892"/>
            <a:chExt cx="2483" cy="612"/>
          </a:xfrm>
        </p:grpSpPr>
        <p:sp>
          <p:nvSpPr>
            <p:cNvPr id="64547" name="Text Box 6"/>
            <p:cNvSpPr txBox="1"/>
            <p:nvPr/>
          </p:nvSpPr>
          <p:spPr>
            <a:xfrm>
              <a:off x="750" y="1016"/>
              <a:ext cx="56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定义</a:t>
              </a:r>
              <a:endParaRPr lang="zh-CN" altLang="en-US" sz="2800" b="1" dirty="0">
                <a:solidFill>
                  <a:srgbClr val="000099"/>
                </a:solidFill>
                <a:ea typeface="楷体_GB2312" pitchFamily="49" charset="-122"/>
              </a:endParaRPr>
            </a:p>
          </p:txBody>
        </p:sp>
        <p:graphicFrame>
          <p:nvGraphicFramePr>
            <p:cNvPr id="64548" name="Object 7"/>
            <p:cNvGraphicFramePr>
              <a:graphicFrameLocks noChangeAspect="1"/>
            </p:cNvGraphicFramePr>
            <p:nvPr/>
          </p:nvGraphicFramePr>
          <p:xfrm>
            <a:off x="1307" y="983"/>
            <a:ext cx="1050" cy="447"/>
          </p:xfrm>
          <a:graphic>
            <a:graphicData uri="http://schemas.openxmlformats.org/presentationml/2006/ole">
              <mc:AlternateContent xmlns:mc="http://schemas.openxmlformats.org/markup-compatibility/2006">
                <mc:Choice xmlns:v="urn:schemas-microsoft-com:vml" Requires="v">
                  <p:oleObj spid="_x0000_s3326" name="" r:id="rId3" imgW="596900" imgH="254000" progId="Equation.DSMT4">
                    <p:embed/>
                  </p:oleObj>
                </mc:Choice>
                <mc:Fallback>
                  <p:oleObj name="" r:id="rId3" imgW="596900" imgH="254000" progId="Equation.DSMT4">
                    <p:embed/>
                    <p:pic>
                      <p:nvPicPr>
                        <p:cNvPr id="0" name="图片 3325"/>
                        <p:cNvPicPr/>
                        <p:nvPr/>
                      </p:nvPicPr>
                      <p:blipFill>
                        <a:blip r:embed="rId4"/>
                        <a:stretch>
                          <a:fillRect/>
                        </a:stretch>
                      </p:blipFill>
                      <p:spPr>
                        <a:xfrm>
                          <a:off x="1307" y="983"/>
                          <a:ext cx="1050" cy="447"/>
                        </a:xfrm>
                        <a:prstGeom prst="rect">
                          <a:avLst/>
                        </a:prstGeom>
                        <a:noFill/>
                        <a:ln w="38100">
                          <a:noFill/>
                          <a:miter/>
                        </a:ln>
                      </p:spPr>
                    </p:pic>
                  </p:oleObj>
                </mc:Fallback>
              </mc:AlternateContent>
            </a:graphicData>
          </a:graphic>
        </p:graphicFrame>
        <p:graphicFrame>
          <p:nvGraphicFramePr>
            <p:cNvPr id="64549" name="Object 8"/>
            <p:cNvGraphicFramePr>
              <a:graphicFrameLocks noChangeAspect="1"/>
            </p:cNvGraphicFramePr>
            <p:nvPr/>
          </p:nvGraphicFramePr>
          <p:xfrm>
            <a:off x="2214" y="938"/>
            <a:ext cx="125" cy="233"/>
          </p:xfrm>
          <a:graphic>
            <a:graphicData uri="http://schemas.openxmlformats.org/presentationml/2006/ole">
              <mc:AlternateContent xmlns:mc="http://schemas.openxmlformats.org/markup-compatibility/2006">
                <mc:Choice xmlns:v="urn:schemas-microsoft-com:vml" Requires="v">
                  <p:oleObj spid="_x0000_s3333" name="" r:id="rId5" imgW="88900" imgH="164465" progId="Equation.DSMT4">
                    <p:embed/>
                  </p:oleObj>
                </mc:Choice>
                <mc:Fallback>
                  <p:oleObj name="" r:id="rId5" imgW="88900" imgH="164465" progId="Equation.DSMT4">
                    <p:embed/>
                    <p:pic>
                      <p:nvPicPr>
                        <p:cNvPr id="0" name="图片 3332"/>
                        <p:cNvPicPr/>
                        <p:nvPr/>
                      </p:nvPicPr>
                      <p:blipFill>
                        <a:blip r:embed="rId6"/>
                        <a:stretch>
                          <a:fillRect/>
                        </a:stretch>
                      </p:blipFill>
                      <p:spPr>
                        <a:xfrm>
                          <a:off x="2214" y="938"/>
                          <a:ext cx="125" cy="233"/>
                        </a:xfrm>
                        <a:prstGeom prst="rect">
                          <a:avLst/>
                        </a:prstGeom>
                        <a:noFill/>
                        <a:ln w="38100">
                          <a:noFill/>
                          <a:miter/>
                        </a:ln>
                      </p:spPr>
                    </p:pic>
                  </p:oleObj>
                </mc:Fallback>
              </mc:AlternateContent>
            </a:graphicData>
          </a:graphic>
        </p:graphicFrame>
        <p:graphicFrame>
          <p:nvGraphicFramePr>
            <p:cNvPr id="64550" name="Object 9"/>
            <p:cNvGraphicFramePr>
              <a:graphicFrameLocks noChangeAspect="1"/>
            </p:cNvGraphicFramePr>
            <p:nvPr/>
          </p:nvGraphicFramePr>
          <p:xfrm>
            <a:off x="2214" y="1255"/>
            <a:ext cx="162" cy="227"/>
          </p:xfrm>
          <a:graphic>
            <a:graphicData uri="http://schemas.openxmlformats.org/presentationml/2006/ole">
              <mc:AlternateContent xmlns:mc="http://schemas.openxmlformats.org/markup-compatibility/2006">
                <mc:Choice xmlns:v="urn:schemas-microsoft-com:vml" Requires="v">
                  <p:oleObj spid="_x0000_s3327" name="" r:id="rId7" imgW="127000" imgH="177165" progId="Equation.DSMT4">
                    <p:embed/>
                  </p:oleObj>
                </mc:Choice>
                <mc:Fallback>
                  <p:oleObj name="" r:id="rId7" imgW="127000" imgH="177165" progId="Equation.DSMT4">
                    <p:embed/>
                    <p:pic>
                      <p:nvPicPr>
                        <p:cNvPr id="0" name="图片 3326"/>
                        <p:cNvPicPr/>
                        <p:nvPr/>
                      </p:nvPicPr>
                      <p:blipFill>
                        <a:blip r:embed="rId8"/>
                        <a:stretch>
                          <a:fillRect/>
                        </a:stretch>
                      </p:blipFill>
                      <p:spPr>
                        <a:xfrm>
                          <a:off x="2214" y="1255"/>
                          <a:ext cx="162" cy="227"/>
                        </a:xfrm>
                        <a:prstGeom prst="rect">
                          <a:avLst/>
                        </a:prstGeom>
                        <a:noFill/>
                        <a:ln w="38100">
                          <a:noFill/>
                          <a:miter/>
                        </a:ln>
                      </p:spPr>
                    </p:pic>
                  </p:oleObj>
                </mc:Fallback>
              </mc:AlternateContent>
            </a:graphicData>
          </a:graphic>
        </p:graphicFrame>
        <p:graphicFrame>
          <p:nvGraphicFramePr>
            <p:cNvPr id="64551" name="Object 10"/>
            <p:cNvGraphicFramePr>
              <a:graphicFrameLocks noChangeAspect="1"/>
            </p:cNvGraphicFramePr>
            <p:nvPr/>
          </p:nvGraphicFramePr>
          <p:xfrm>
            <a:off x="2713" y="892"/>
            <a:ext cx="520" cy="260"/>
          </p:xfrm>
          <a:graphic>
            <a:graphicData uri="http://schemas.openxmlformats.org/presentationml/2006/ole">
              <mc:AlternateContent xmlns:mc="http://schemas.openxmlformats.org/markup-compatibility/2006">
                <mc:Choice xmlns:v="urn:schemas-microsoft-com:vml" Requires="v">
                  <p:oleObj spid="_x0000_s3331" name="" r:id="rId9" imgW="354965" imgH="177800" progId="Equation.DSMT4">
                    <p:embed/>
                  </p:oleObj>
                </mc:Choice>
                <mc:Fallback>
                  <p:oleObj name="" r:id="rId9" imgW="354965" imgH="177800" progId="Equation.DSMT4">
                    <p:embed/>
                    <p:pic>
                      <p:nvPicPr>
                        <p:cNvPr id="0" name="图片 3330"/>
                        <p:cNvPicPr/>
                        <p:nvPr/>
                      </p:nvPicPr>
                      <p:blipFill>
                        <a:blip r:embed="rId10"/>
                        <a:stretch>
                          <a:fillRect/>
                        </a:stretch>
                      </p:blipFill>
                      <p:spPr>
                        <a:xfrm>
                          <a:off x="2713" y="892"/>
                          <a:ext cx="520" cy="260"/>
                        </a:xfrm>
                        <a:prstGeom prst="rect">
                          <a:avLst/>
                        </a:prstGeom>
                        <a:noFill/>
                        <a:ln w="38100">
                          <a:noFill/>
                          <a:miter/>
                        </a:ln>
                      </p:spPr>
                    </p:pic>
                  </p:oleObj>
                </mc:Fallback>
              </mc:AlternateContent>
            </a:graphicData>
          </a:graphic>
        </p:graphicFrame>
        <p:graphicFrame>
          <p:nvGraphicFramePr>
            <p:cNvPr id="64552" name="Object 11"/>
            <p:cNvGraphicFramePr>
              <a:graphicFrameLocks noChangeAspect="1"/>
            </p:cNvGraphicFramePr>
            <p:nvPr/>
          </p:nvGraphicFramePr>
          <p:xfrm>
            <a:off x="2713" y="1210"/>
            <a:ext cx="499" cy="250"/>
          </p:xfrm>
          <a:graphic>
            <a:graphicData uri="http://schemas.openxmlformats.org/presentationml/2006/ole">
              <mc:AlternateContent xmlns:mc="http://schemas.openxmlformats.org/markup-compatibility/2006">
                <mc:Choice xmlns:v="urn:schemas-microsoft-com:vml" Requires="v">
                  <p:oleObj spid="_x0000_s3325" name="" r:id="rId11" imgW="354965" imgH="177800" progId="Equation.DSMT4">
                    <p:embed/>
                  </p:oleObj>
                </mc:Choice>
                <mc:Fallback>
                  <p:oleObj name="" r:id="rId11" imgW="354965" imgH="177800" progId="Equation.DSMT4">
                    <p:embed/>
                    <p:pic>
                      <p:nvPicPr>
                        <p:cNvPr id="0" name="图片 3324"/>
                        <p:cNvPicPr/>
                        <p:nvPr/>
                      </p:nvPicPr>
                      <p:blipFill>
                        <a:blip r:embed="rId12"/>
                        <a:stretch>
                          <a:fillRect/>
                        </a:stretch>
                      </p:blipFill>
                      <p:spPr>
                        <a:xfrm>
                          <a:off x="2713" y="1210"/>
                          <a:ext cx="499" cy="250"/>
                        </a:xfrm>
                        <a:prstGeom prst="rect">
                          <a:avLst/>
                        </a:prstGeom>
                        <a:noFill/>
                        <a:ln w="38100">
                          <a:noFill/>
                          <a:miter/>
                        </a:ln>
                      </p:spPr>
                    </p:pic>
                  </p:oleObj>
                </mc:Fallback>
              </mc:AlternateContent>
            </a:graphicData>
          </a:graphic>
        </p:graphicFrame>
        <p:sp>
          <p:nvSpPr>
            <p:cNvPr id="64553" name="Text Box 12"/>
            <p:cNvSpPr txBox="1"/>
            <p:nvPr/>
          </p:nvSpPr>
          <p:spPr>
            <a:xfrm>
              <a:off x="2383" y="1177"/>
              <a:ext cx="341"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pSp>
      <p:graphicFrame>
        <p:nvGraphicFramePr>
          <p:cNvPr id="63495" name="Object 13"/>
          <p:cNvGraphicFramePr>
            <a:graphicFrameLocks noChangeAspect="1"/>
          </p:cNvGraphicFramePr>
          <p:nvPr/>
        </p:nvGraphicFramePr>
        <p:xfrm>
          <a:off x="698500" y="5037138"/>
          <a:ext cx="720725" cy="442912"/>
        </p:xfrm>
        <a:graphic>
          <a:graphicData uri="http://schemas.openxmlformats.org/presentationml/2006/ole">
            <mc:AlternateContent xmlns:mc="http://schemas.openxmlformats.org/markup-compatibility/2006">
              <mc:Choice xmlns:v="urn:schemas-microsoft-com:vml" Requires="v">
                <p:oleObj spid="_x0000_s3332" name="" r:id="rId13" imgW="330200" imgH="203200" progId="Equation.DSMT4">
                  <p:embed/>
                </p:oleObj>
              </mc:Choice>
              <mc:Fallback>
                <p:oleObj name="" r:id="rId13" imgW="330200" imgH="203200" progId="Equation.DSMT4">
                  <p:embed/>
                  <p:pic>
                    <p:nvPicPr>
                      <p:cNvPr id="0" name="图片 3331"/>
                      <p:cNvPicPr/>
                      <p:nvPr/>
                    </p:nvPicPr>
                    <p:blipFill>
                      <a:blip r:embed="rId14"/>
                      <a:stretch>
                        <a:fillRect/>
                      </a:stretch>
                    </p:blipFill>
                    <p:spPr>
                      <a:xfrm>
                        <a:off x="698500" y="5037138"/>
                        <a:ext cx="720725" cy="442912"/>
                      </a:xfrm>
                      <a:prstGeom prst="rect">
                        <a:avLst/>
                      </a:prstGeom>
                      <a:noFill/>
                      <a:ln w="38100">
                        <a:noFill/>
                        <a:miter/>
                      </a:ln>
                    </p:spPr>
                  </p:pic>
                </p:oleObj>
              </mc:Fallback>
            </mc:AlternateContent>
          </a:graphicData>
        </a:graphic>
      </p:graphicFrame>
      <p:graphicFrame>
        <p:nvGraphicFramePr>
          <p:cNvPr id="63496" name="Object 14"/>
          <p:cNvGraphicFramePr>
            <a:graphicFrameLocks noChangeAspect="1"/>
          </p:cNvGraphicFramePr>
          <p:nvPr/>
        </p:nvGraphicFramePr>
        <p:xfrm>
          <a:off x="1778000" y="5037138"/>
          <a:ext cx="792163" cy="506412"/>
        </p:xfrm>
        <a:graphic>
          <a:graphicData uri="http://schemas.openxmlformats.org/presentationml/2006/ole">
            <mc:AlternateContent xmlns:mc="http://schemas.openxmlformats.org/markup-compatibility/2006">
              <mc:Choice xmlns:v="urn:schemas-microsoft-com:vml" Requires="v">
                <p:oleObj spid="_x0000_s3329" name="" r:id="rId15" imgW="317500" imgH="203200" progId="Equation.DSMT4">
                  <p:embed/>
                </p:oleObj>
              </mc:Choice>
              <mc:Fallback>
                <p:oleObj name="" r:id="rId15" imgW="317500" imgH="203200" progId="Equation.DSMT4">
                  <p:embed/>
                  <p:pic>
                    <p:nvPicPr>
                      <p:cNvPr id="0" name="图片 3328"/>
                      <p:cNvPicPr/>
                      <p:nvPr/>
                    </p:nvPicPr>
                    <p:blipFill>
                      <a:blip r:embed="rId2"/>
                      <a:stretch>
                        <a:fillRect/>
                      </a:stretch>
                    </p:blipFill>
                    <p:spPr>
                      <a:xfrm>
                        <a:off x="1778000" y="5037138"/>
                        <a:ext cx="792163" cy="506412"/>
                      </a:xfrm>
                      <a:prstGeom prst="rect">
                        <a:avLst/>
                      </a:prstGeom>
                      <a:noFill/>
                      <a:ln w="38100">
                        <a:noFill/>
                        <a:miter/>
                      </a:ln>
                    </p:spPr>
                  </p:pic>
                </p:oleObj>
              </mc:Fallback>
            </mc:AlternateContent>
          </a:graphicData>
        </a:graphic>
      </p:graphicFrame>
      <p:sp>
        <p:nvSpPr>
          <p:cNvPr id="63497" name="Text Box 15"/>
          <p:cNvSpPr txBox="1"/>
          <p:nvPr/>
        </p:nvSpPr>
        <p:spPr>
          <a:xfrm>
            <a:off x="1325563" y="5005388"/>
            <a:ext cx="34718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与        之间的关系：</a:t>
            </a:r>
            <a:endParaRPr lang="zh-CN" altLang="en-US" sz="2800" b="1" dirty="0">
              <a:solidFill>
                <a:srgbClr val="000099"/>
              </a:solidFill>
              <a:ea typeface="楷体_GB2312" pitchFamily="49" charset="-122"/>
            </a:endParaRPr>
          </a:p>
        </p:txBody>
      </p:sp>
      <p:graphicFrame>
        <p:nvGraphicFramePr>
          <p:cNvPr id="63498" name="Object 16"/>
          <p:cNvGraphicFramePr>
            <a:graphicFrameLocks noChangeAspect="1"/>
          </p:cNvGraphicFramePr>
          <p:nvPr/>
        </p:nvGraphicFramePr>
        <p:xfrm>
          <a:off x="1635125" y="5749925"/>
          <a:ext cx="3240088" cy="498475"/>
        </p:xfrm>
        <a:graphic>
          <a:graphicData uri="http://schemas.openxmlformats.org/presentationml/2006/ole">
            <mc:AlternateContent xmlns:mc="http://schemas.openxmlformats.org/markup-compatibility/2006">
              <mc:Choice xmlns:v="urn:schemas-microsoft-com:vml" Requires="v">
                <p:oleObj spid="_x0000_s3330" name="" r:id="rId16" imgW="1320165" imgH="203200" progId="Equation.DSMT4">
                  <p:embed/>
                </p:oleObj>
              </mc:Choice>
              <mc:Fallback>
                <p:oleObj name="" r:id="rId16" imgW="1320165" imgH="203200" progId="Equation.DSMT4">
                  <p:embed/>
                  <p:pic>
                    <p:nvPicPr>
                      <p:cNvPr id="0" name="图片 3329"/>
                      <p:cNvPicPr/>
                      <p:nvPr/>
                    </p:nvPicPr>
                    <p:blipFill>
                      <a:blip r:embed="rId17"/>
                      <a:stretch>
                        <a:fillRect/>
                      </a:stretch>
                    </p:blipFill>
                    <p:spPr>
                      <a:xfrm>
                        <a:off x="1635125" y="5749925"/>
                        <a:ext cx="3240088" cy="498475"/>
                      </a:xfrm>
                      <a:prstGeom prst="rect">
                        <a:avLst/>
                      </a:prstGeom>
                      <a:noFill/>
                      <a:ln w="38100">
                        <a:noFill/>
                        <a:miter/>
                      </a:ln>
                    </p:spPr>
                  </p:pic>
                </p:oleObj>
              </mc:Fallback>
            </mc:AlternateContent>
          </a:graphicData>
        </a:graphic>
      </p:graphicFrame>
      <p:sp>
        <p:nvSpPr>
          <p:cNvPr id="63499" name="Line 17"/>
          <p:cNvSpPr/>
          <p:nvPr/>
        </p:nvSpPr>
        <p:spPr>
          <a:xfrm>
            <a:off x="5008563" y="6013450"/>
            <a:ext cx="863600" cy="0"/>
          </a:xfrm>
          <a:prstGeom prst="line">
            <a:avLst/>
          </a:prstGeom>
          <a:ln w="28575" cap="flat" cmpd="sng">
            <a:solidFill>
              <a:schemeClr val="tx1"/>
            </a:solidFill>
            <a:prstDash val="solid"/>
            <a:headEnd type="none" w="med" len="med"/>
            <a:tailEnd type="none" w="med" len="med"/>
          </a:ln>
        </p:spPr>
      </p:sp>
      <p:sp>
        <p:nvSpPr>
          <p:cNvPr id="63500" name="Text Box 18"/>
          <p:cNvSpPr txBox="1"/>
          <p:nvPr/>
        </p:nvSpPr>
        <p:spPr>
          <a:xfrm>
            <a:off x="6007100" y="5697538"/>
            <a:ext cx="16129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一次差分</a:t>
            </a:r>
            <a:endParaRPr lang="zh-CN" altLang="en-US" sz="2800" b="1" dirty="0">
              <a:solidFill>
                <a:srgbClr val="000099"/>
              </a:solidFill>
              <a:ea typeface="楷体_GB2312" pitchFamily="49" charset="-122"/>
            </a:endParaRPr>
          </a:p>
        </p:txBody>
      </p:sp>
      <p:sp>
        <p:nvSpPr>
          <p:cNvPr id="64525" name="AutoShape 19"/>
          <p:cNvSpPr/>
          <p:nvPr/>
        </p:nvSpPr>
        <p:spPr>
          <a:xfrm>
            <a:off x="8229600" y="2514600"/>
            <a:ext cx="152400" cy="228600"/>
          </a:xfrm>
          <a:prstGeom prst="star32">
            <a:avLst>
              <a:gd name="adj" fmla="val 16144"/>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grpSp>
        <p:nvGrpSpPr>
          <p:cNvPr id="64526" name="Group 20"/>
          <p:cNvGrpSpPr/>
          <p:nvPr/>
        </p:nvGrpSpPr>
        <p:grpSpPr>
          <a:xfrm>
            <a:off x="1547813" y="2565400"/>
            <a:ext cx="5256212" cy="2219325"/>
            <a:chOff x="975" y="1616"/>
            <a:chExt cx="3311" cy="1398"/>
          </a:xfrm>
        </p:grpSpPr>
        <p:sp>
          <p:nvSpPr>
            <p:cNvPr id="64527" name="Line 21"/>
            <p:cNvSpPr/>
            <p:nvPr/>
          </p:nvSpPr>
          <p:spPr>
            <a:xfrm>
              <a:off x="975" y="2760"/>
              <a:ext cx="3311" cy="0"/>
            </a:xfrm>
            <a:prstGeom prst="line">
              <a:avLst/>
            </a:prstGeom>
            <a:ln w="19050" cap="flat" cmpd="sng">
              <a:solidFill>
                <a:schemeClr val="tx1"/>
              </a:solidFill>
              <a:prstDash val="solid"/>
              <a:headEnd type="none" w="med" len="med"/>
              <a:tailEnd type="triangle" w="med" len="med"/>
            </a:ln>
          </p:spPr>
        </p:sp>
        <p:sp>
          <p:nvSpPr>
            <p:cNvPr id="64528" name="Line 22"/>
            <p:cNvSpPr/>
            <p:nvPr/>
          </p:nvSpPr>
          <p:spPr>
            <a:xfrm flipV="1">
              <a:off x="2606" y="1672"/>
              <a:ext cx="0" cy="1088"/>
            </a:xfrm>
            <a:prstGeom prst="line">
              <a:avLst/>
            </a:prstGeom>
            <a:ln w="19050" cap="flat" cmpd="sng">
              <a:solidFill>
                <a:schemeClr val="tx1"/>
              </a:solidFill>
              <a:prstDash val="solid"/>
              <a:headEnd type="none" w="med" len="med"/>
              <a:tailEnd type="triangle" w="med" len="med"/>
            </a:ln>
          </p:spPr>
        </p:sp>
        <p:sp>
          <p:nvSpPr>
            <p:cNvPr id="64529" name="Line 23"/>
            <p:cNvSpPr/>
            <p:nvPr/>
          </p:nvSpPr>
          <p:spPr>
            <a:xfrm flipV="1">
              <a:off x="2607" y="2261"/>
              <a:ext cx="0" cy="499"/>
            </a:xfrm>
            <a:prstGeom prst="line">
              <a:avLst/>
            </a:prstGeom>
            <a:ln w="28575" cap="flat" cmpd="sng">
              <a:solidFill>
                <a:schemeClr val="tx1"/>
              </a:solidFill>
              <a:prstDash val="solid"/>
              <a:headEnd type="none" w="med" len="med"/>
              <a:tailEnd type="oval" w="med" len="med"/>
            </a:ln>
          </p:spPr>
        </p:sp>
        <p:sp>
          <p:nvSpPr>
            <p:cNvPr id="64530" name="Line 24"/>
            <p:cNvSpPr/>
            <p:nvPr/>
          </p:nvSpPr>
          <p:spPr>
            <a:xfrm flipV="1">
              <a:off x="2789" y="2261"/>
              <a:ext cx="0" cy="499"/>
            </a:xfrm>
            <a:prstGeom prst="line">
              <a:avLst/>
            </a:prstGeom>
            <a:ln w="28575" cap="flat" cmpd="sng">
              <a:solidFill>
                <a:schemeClr val="tx1"/>
              </a:solidFill>
              <a:prstDash val="solid"/>
              <a:headEnd type="none" w="med" len="med"/>
              <a:tailEnd type="oval" w="med" len="med"/>
            </a:ln>
          </p:spPr>
        </p:sp>
        <p:sp>
          <p:nvSpPr>
            <p:cNvPr id="64531" name="Line 25"/>
            <p:cNvSpPr/>
            <p:nvPr/>
          </p:nvSpPr>
          <p:spPr>
            <a:xfrm flipV="1">
              <a:off x="2970" y="2261"/>
              <a:ext cx="0" cy="499"/>
            </a:xfrm>
            <a:prstGeom prst="line">
              <a:avLst/>
            </a:prstGeom>
            <a:ln w="28575" cap="flat" cmpd="sng">
              <a:solidFill>
                <a:schemeClr val="tx1"/>
              </a:solidFill>
              <a:prstDash val="solid"/>
              <a:headEnd type="none" w="med" len="med"/>
              <a:tailEnd type="oval" w="med" len="med"/>
            </a:ln>
          </p:spPr>
        </p:sp>
        <p:sp>
          <p:nvSpPr>
            <p:cNvPr id="64532" name="Line 26"/>
            <p:cNvSpPr/>
            <p:nvPr/>
          </p:nvSpPr>
          <p:spPr>
            <a:xfrm flipV="1">
              <a:off x="3152" y="2261"/>
              <a:ext cx="0" cy="499"/>
            </a:xfrm>
            <a:prstGeom prst="line">
              <a:avLst/>
            </a:prstGeom>
            <a:ln w="28575" cap="flat" cmpd="sng">
              <a:solidFill>
                <a:schemeClr val="tx1"/>
              </a:solidFill>
              <a:prstDash val="solid"/>
              <a:headEnd type="none" w="med" len="med"/>
              <a:tailEnd type="oval" w="med" len="med"/>
            </a:ln>
          </p:spPr>
        </p:sp>
        <p:sp>
          <p:nvSpPr>
            <p:cNvPr id="64533" name="Line 27"/>
            <p:cNvSpPr/>
            <p:nvPr/>
          </p:nvSpPr>
          <p:spPr>
            <a:xfrm flipV="1">
              <a:off x="3333" y="2261"/>
              <a:ext cx="0" cy="499"/>
            </a:xfrm>
            <a:prstGeom prst="line">
              <a:avLst/>
            </a:prstGeom>
            <a:ln w="28575" cap="flat" cmpd="sng">
              <a:solidFill>
                <a:schemeClr val="tx1"/>
              </a:solidFill>
              <a:prstDash val="solid"/>
              <a:headEnd type="none" w="med" len="med"/>
              <a:tailEnd type="oval" w="med" len="med"/>
            </a:ln>
          </p:spPr>
        </p:sp>
        <p:sp>
          <p:nvSpPr>
            <p:cNvPr id="64534" name="Line 28"/>
            <p:cNvSpPr/>
            <p:nvPr/>
          </p:nvSpPr>
          <p:spPr>
            <a:xfrm flipV="1">
              <a:off x="3515" y="2261"/>
              <a:ext cx="0" cy="499"/>
            </a:xfrm>
            <a:prstGeom prst="line">
              <a:avLst/>
            </a:prstGeom>
            <a:ln w="28575" cap="flat" cmpd="sng">
              <a:solidFill>
                <a:schemeClr val="tx1"/>
              </a:solidFill>
              <a:prstDash val="solid"/>
              <a:headEnd type="none" w="med" len="med"/>
              <a:tailEnd type="oval" w="med" len="med"/>
            </a:ln>
          </p:spPr>
        </p:sp>
        <p:sp>
          <p:nvSpPr>
            <p:cNvPr id="64535" name="Line 29"/>
            <p:cNvSpPr/>
            <p:nvPr/>
          </p:nvSpPr>
          <p:spPr>
            <a:xfrm flipV="1">
              <a:off x="3696" y="2261"/>
              <a:ext cx="0" cy="499"/>
            </a:xfrm>
            <a:prstGeom prst="line">
              <a:avLst/>
            </a:prstGeom>
            <a:ln w="28575" cap="flat" cmpd="sng">
              <a:solidFill>
                <a:schemeClr val="tx1"/>
              </a:solidFill>
              <a:prstDash val="solid"/>
              <a:headEnd type="none" w="med" len="med"/>
              <a:tailEnd type="oval" w="med" len="med"/>
            </a:ln>
          </p:spPr>
        </p:sp>
        <p:graphicFrame>
          <p:nvGraphicFramePr>
            <p:cNvPr id="64536" name="Object 30"/>
            <p:cNvGraphicFramePr>
              <a:graphicFrameLocks noChangeAspect="1"/>
            </p:cNvGraphicFramePr>
            <p:nvPr/>
          </p:nvGraphicFramePr>
          <p:xfrm>
            <a:off x="2643" y="1616"/>
            <a:ext cx="499" cy="319"/>
          </p:xfrm>
          <a:graphic>
            <a:graphicData uri="http://schemas.openxmlformats.org/presentationml/2006/ole">
              <mc:AlternateContent xmlns:mc="http://schemas.openxmlformats.org/markup-compatibility/2006">
                <mc:Choice xmlns:v="urn:schemas-microsoft-com:vml" Requires="v">
                  <p:oleObj spid="_x0000_s3340" name="" r:id="rId18" imgW="317500" imgH="203200" progId="Equation.DSMT4">
                    <p:embed/>
                  </p:oleObj>
                </mc:Choice>
                <mc:Fallback>
                  <p:oleObj name="" r:id="rId18" imgW="317500" imgH="203200" progId="Equation.DSMT4">
                    <p:embed/>
                    <p:pic>
                      <p:nvPicPr>
                        <p:cNvPr id="0" name="图片 3339"/>
                        <p:cNvPicPr/>
                        <p:nvPr/>
                      </p:nvPicPr>
                      <p:blipFill>
                        <a:blip r:embed="rId2"/>
                        <a:stretch>
                          <a:fillRect/>
                        </a:stretch>
                      </p:blipFill>
                      <p:spPr>
                        <a:xfrm>
                          <a:off x="2643" y="1616"/>
                          <a:ext cx="499" cy="319"/>
                        </a:xfrm>
                        <a:prstGeom prst="rect">
                          <a:avLst/>
                        </a:prstGeom>
                        <a:noFill/>
                        <a:ln w="38100">
                          <a:noFill/>
                          <a:miter/>
                        </a:ln>
                      </p:spPr>
                    </p:pic>
                  </p:oleObj>
                </mc:Fallback>
              </mc:AlternateContent>
            </a:graphicData>
          </a:graphic>
        </p:graphicFrame>
        <p:graphicFrame>
          <p:nvGraphicFramePr>
            <p:cNvPr id="64537" name="Object 31"/>
            <p:cNvGraphicFramePr>
              <a:graphicFrameLocks noChangeAspect="1"/>
            </p:cNvGraphicFramePr>
            <p:nvPr/>
          </p:nvGraphicFramePr>
          <p:xfrm>
            <a:off x="4059" y="2533"/>
            <a:ext cx="164" cy="180"/>
          </p:xfrm>
          <a:graphic>
            <a:graphicData uri="http://schemas.openxmlformats.org/presentationml/2006/ole">
              <mc:AlternateContent xmlns:mc="http://schemas.openxmlformats.org/markup-compatibility/2006">
                <mc:Choice xmlns:v="urn:schemas-microsoft-com:vml" Requires="v">
                  <p:oleObj spid="_x0000_s3339" name="" r:id="rId19" imgW="127000" imgH="139700" progId="Equation.DSMT4">
                    <p:embed/>
                  </p:oleObj>
                </mc:Choice>
                <mc:Fallback>
                  <p:oleObj name="" r:id="rId19" imgW="127000" imgH="139700" progId="Equation.DSMT4">
                    <p:embed/>
                    <p:pic>
                      <p:nvPicPr>
                        <p:cNvPr id="0" name="图片 3338"/>
                        <p:cNvPicPr/>
                        <p:nvPr/>
                      </p:nvPicPr>
                      <p:blipFill>
                        <a:blip r:embed="rId20"/>
                        <a:stretch>
                          <a:fillRect/>
                        </a:stretch>
                      </p:blipFill>
                      <p:spPr>
                        <a:xfrm>
                          <a:off x="4059" y="2533"/>
                          <a:ext cx="164" cy="180"/>
                        </a:xfrm>
                        <a:prstGeom prst="rect">
                          <a:avLst/>
                        </a:prstGeom>
                        <a:noFill/>
                        <a:ln w="38100">
                          <a:noFill/>
                          <a:miter/>
                        </a:ln>
                      </p:spPr>
                    </p:pic>
                  </p:oleObj>
                </mc:Fallback>
              </mc:AlternateContent>
            </a:graphicData>
          </a:graphic>
        </p:graphicFrame>
        <p:sp>
          <p:nvSpPr>
            <p:cNvPr id="64538" name="Text Box 32"/>
            <p:cNvSpPr txBox="1"/>
            <p:nvPr/>
          </p:nvSpPr>
          <p:spPr>
            <a:xfrm>
              <a:off x="2413" y="2091"/>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ea typeface="楷体_GB2312" pitchFamily="49" charset="-122"/>
                </a:rPr>
                <a:t>1</a:t>
              </a:r>
              <a:endParaRPr lang="en-US" altLang="zh-CN" sz="2400" b="1" dirty="0">
                <a:ea typeface="楷体_GB2312" pitchFamily="49" charset="-122"/>
              </a:endParaRPr>
            </a:p>
          </p:txBody>
        </p:sp>
        <p:sp>
          <p:nvSpPr>
            <p:cNvPr id="64539" name="Text Box 33"/>
            <p:cNvSpPr txBox="1"/>
            <p:nvPr/>
          </p:nvSpPr>
          <p:spPr>
            <a:xfrm>
              <a:off x="2459" y="2726"/>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ea typeface="楷体_GB2312" pitchFamily="49" charset="-122"/>
                </a:rPr>
                <a:t>0</a:t>
              </a:r>
              <a:endParaRPr lang="en-US" altLang="zh-CN" sz="2400" b="1" dirty="0">
                <a:ea typeface="楷体_GB2312" pitchFamily="49" charset="-122"/>
              </a:endParaRPr>
            </a:p>
          </p:txBody>
        </p:sp>
        <p:sp>
          <p:nvSpPr>
            <p:cNvPr id="64540" name="Line 34"/>
            <p:cNvSpPr/>
            <p:nvPr/>
          </p:nvSpPr>
          <p:spPr>
            <a:xfrm>
              <a:off x="3823" y="2478"/>
              <a:ext cx="362" cy="0"/>
            </a:xfrm>
            <a:prstGeom prst="line">
              <a:avLst/>
            </a:prstGeom>
            <a:ln w="12700" cap="flat" cmpd="sng">
              <a:solidFill>
                <a:schemeClr val="tx1"/>
              </a:solidFill>
              <a:prstDash val="dash"/>
              <a:headEnd type="none" w="med" len="med"/>
              <a:tailEnd type="none" w="med" len="med"/>
            </a:ln>
          </p:spPr>
        </p:sp>
        <p:graphicFrame>
          <p:nvGraphicFramePr>
            <p:cNvPr id="64541" name="Object 35"/>
            <p:cNvGraphicFramePr>
              <a:graphicFrameLocks noChangeAspect="1"/>
            </p:cNvGraphicFramePr>
            <p:nvPr/>
          </p:nvGraphicFramePr>
          <p:xfrm>
            <a:off x="2376" y="2680"/>
            <a:ext cx="158" cy="176"/>
          </p:xfrm>
          <a:graphic>
            <a:graphicData uri="http://schemas.openxmlformats.org/presentationml/2006/ole">
              <mc:AlternateContent xmlns:mc="http://schemas.openxmlformats.org/markup-compatibility/2006">
                <mc:Choice xmlns:v="urn:schemas-microsoft-com:vml" Requires="v">
                  <p:oleObj spid="_x0000_s3335" name="" r:id="rId21" imgW="114300" imgH="127000" progId="Equation.DSMT4">
                    <p:embed/>
                  </p:oleObj>
                </mc:Choice>
                <mc:Fallback>
                  <p:oleObj name="" r:id="rId21" imgW="114300" imgH="127000" progId="Equation.DSMT4">
                    <p:embed/>
                    <p:pic>
                      <p:nvPicPr>
                        <p:cNvPr id="0" name="图片 3334"/>
                        <p:cNvPicPr/>
                        <p:nvPr/>
                      </p:nvPicPr>
                      <p:blipFill>
                        <a:blip r:embed="rId22"/>
                        <a:stretch>
                          <a:fillRect/>
                        </a:stretch>
                      </p:blipFill>
                      <p:spPr>
                        <a:xfrm>
                          <a:off x="2376" y="2680"/>
                          <a:ext cx="158" cy="176"/>
                        </a:xfrm>
                        <a:prstGeom prst="rect">
                          <a:avLst/>
                        </a:prstGeom>
                        <a:noFill/>
                        <a:ln w="38100">
                          <a:noFill/>
                          <a:miter/>
                        </a:ln>
                      </p:spPr>
                    </p:pic>
                  </p:oleObj>
                </mc:Fallback>
              </mc:AlternateContent>
            </a:graphicData>
          </a:graphic>
        </p:graphicFrame>
        <p:graphicFrame>
          <p:nvGraphicFramePr>
            <p:cNvPr id="64542" name="Object 36"/>
            <p:cNvGraphicFramePr>
              <a:graphicFrameLocks noChangeAspect="1"/>
            </p:cNvGraphicFramePr>
            <p:nvPr/>
          </p:nvGraphicFramePr>
          <p:xfrm>
            <a:off x="2200" y="2680"/>
            <a:ext cx="158" cy="176"/>
          </p:xfrm>
          <a:graphic>
            <a:graphicData uri="http://schemas.openxmlformats.org/presentationml/2006/ole">
              <mc:AlternateContent xmlns:mc="http://schemas.openxmlformats.org/markup-compatibility/2006">
                <mc:Choice xmlns:v="urn:schemas-microsoft-com:vml" Requires="v">
                  <p:oleObj spid="_x0000_s3334" name="" r:id="rId23" imgW="114300" imgH="127000" progId="Equation.DSMT4">
                    <p:embed/>
                  </p:oleObj>
                </mc:Choice>
                <mc:Fallback>
                  <p:oleObj name="" r:id="rId23" imgW="114300" imgH="127000" progId="Equation.DSMT4">
                    <p:embed/>
                    <p:pic>
                      <p:nvPicPr>
                        <p:cNvPr id="0" name="图片 3333"/>
                        <p:cNvPicPr/>
                        <p:nvPr/>
                      </p:nvPicPr>
                      <p:blipFill>
                        <a:blip r:embed="rId22"/>
                        <a:stretch>
                          <a:fillRect/>
                        </a:stretch>
                      </p:blipFill>
                      <p:spPr>
                        <a:xfrm>
                          <a:off x="2200" y="2680"/>
                          <a:ext cx="158" cy="176"/>
                        </a:xfrm>
                        <a:prstGeom prst="rect">
                          <a:avLst/>
                        </a:prstGeom>
                        <a:noFill/>
                        <a:ln w="38100">
                          <a:noFill/>
                          <a:miter/>
                        </a:ln>
                      </p:spPr>
                    </p:pic>
                  </p:oleObj>
                </mc:Fallback>
              </mc:AlternateContent>
            </a:graphicData>
          </a:graphic>
        </p:graphicFrame>
        <p:graphicFrame>
          <p:nvGraphicFramePr>
            <p:cNvPr id="64543" name="Object 37"/>
            <p:cNvGraphicFramePr>
              <a:graphicFrameLocks noChangeAspect="1"/>
            </p:cNvGraphicFramePr>
            <p:nvPr/>
          </p:nvGraphicFramePr>
          <p:xfrm>
            <a:off x="2016" y="2680"/>
            <a:ext cx="158" cy="176"/>
          </p:xfrm>
          <a:graphic>
            <a:graphicData uri="http://schemas.openxmlformats.org/presentationml/2006/ole">
              <mc:AlternateContent xmlns:mc="http://schemas.openxmlformats.org/markup-compatibility/2006">
                <mc:Choice xmlns:v="urn:schemas-microsoft-com:vml" Requires="v">
                  <p:oleObj spid="_x0000_s3336" name="" r:id="rId24" imgW="114300" imgH="127000" progId="Equation.DSMT4">
                    <p:embed/>
                  </p:oleObj>
                </mc:Choice>
                <mc:Fallback>
                  <p:oleObj name="" r:id="rId24" imgW="114300" imgH="127000" progId="Equation.DSMT4">
                    <p:embed/>
                    <p:pic>
                      <p:nvPicPr>
                        <p:cNvPr id="0" name="图片 3335"/>
                        <p:cNvPicPr/>
                        <p:nvPr/>
                      </p:nvPicPr>
                      <p:blipFill>
                        <a:blip r:embed="rId22"/>
                        <a:stretch>
                          <a:fillRect/>
                        </a:stretch>
                      </p:blipFill>
                      <p:spPr>
                        <a:xfrm>
                          <a:off x="2016" y="2680"/>
                          <a:ext cx="158" cy="176"/>
                        </a:xfrm>
                        <a:prstGeom prst="rect">
                          <a:avLst/>
                        </a:prstGeom>
                        <a:noFill/>
                        <a:ln w="38100">
                          <a:noFill/>
                          <a:miter/>
                        </a:ln>
                      </p:spPr>
                    </p:pic>
                  </p:oleObj>
                </mc:Fallback>
              </mc:AlternateContent>
            </a:graphicData>
          </a:graphic>
        </p:graphicFrame>
        <p:graphicFrame>
          <p:nvGraphicFramePr>
            <p:cNvPr id="64544" name="Object 38"/>
            <p:cNvGraphicFramePr>
              <a:graphicFrameLocks noChangeAspect="1"/>
            </p:cNvGraphicFramePr>
            <p:nvPr/>
          </p:nvGraphicFramePr>
          <p:xfrm>
            <a:off x="1840" y="2672"/>
            <a:ext cx="158" cy="176"/>
          </p:xfrm>
          <a:graphic>
            <a:graphicData uri="http://schemas.openxmlformats.org/presentationml/2006/ole">
              <mc:AlternateContent xmlns:mc="http://schemas.openxmlformats.org/markup-compatibility/2006">
                <mc:Choice xmlns:v="urn:schemas-microsoft-com:vml" Requires="v">
                  <p:oleObj spid="_x0000_s3341" name="" r:id="rId25" imgW="114300" imgH="127000" progId="Equation.DSMT4">
                    <p:embed/>
                  </p:oleObj>
                </mc:Choice>
                <mc:Fallback>
                  <p:oleObj name="" r:id="rId25" imgW="114300" imgH="127000" progId="Equation.DSMT4">
                    <p:embed/>
                    <p:pic>
                      <p:nvPicPr>
                        <p:cNvPr id="0" name="图片 3340"/>
                        <p:cNvPicPr/>
                        <p:nvPr/>
                      </p:nvPicPr>
                      <p:blipFill>
                        <a:blip r:embed="rId22"/>
                        <a:stretch>
                          <a:fillRect/>
                        </a:stretch>
                      </p:blipFill>
                      <p:spPr>
                        <a:xfrm>
                          <a:off x="1840" y="2672"/>
                          <a:ext cx="158" cy="176"/>
                        </a:xfrm>
                        <a:prstGeom prst="rect">
                          <a:avLst/>
                        </a:prstGeom>
                        <a:noFill/>
                        <a:ln w="38100">
                          <a:noFill/>
                          <a:miter/>
                        </a:ln>
                      </p:spPr>
                    </p:pic>
                  </p:oleObj>
                </mc:Fallback>
              </mc:AlternateContent>
            </a:graphicData>
          </a:graphic>
        </p:graphicFrame>
        <p:graphicFrame>
          <p:nvGraphicFramePr>
            <p:cNvPr id="64545" name="Object 39"/>
            <p:cNvGraphicFramePr>
              <a:graphicFrameLocks noChangeAspect="1"/>
            </p:cNvGraphicFramePr>
            <p:nvPr/>
          </p:nvGraphicFramePr>
          <p:xfrm>
            <a:off x="1648" y="2672"/>
            <a:ext cx="158" cy="176"/>
          </p:xfrm>
          <a:graphic>
            <a:graphicData uri="http://schemas.openxmlformats.org/presentationml/2006/ole">
              <mc:AlternateContent xmlns:mc="http://schemas.openxmlformats.org/markup-compatibility/2006">
                <mc:Choice xmlns:v="urn:schemas-microsoft-com:vml" Requires="v">
                  <p:oleObj spid="_x0000_s3337" name="" r:id="rId26" imgW="114300" imgH="127000" progId="Equation.DSMT4">
                    <p:embed/>
                  </p:oleObj>
                </mc:Choice>
                <mc:Fallback>
                  <p:oleObj name="" r:id="rId26" imgW="114300" imgH="127000" progId="Equation.DSMT4">
                    <p:embed/>
                    <p:pic>
                      <p:nvPicPr>
                        <p:cNvPr id="0" name="图片 3336"/>
                        <p:cNvPicPr/>
                        <p:nvPr/>
                      </p:nvPicPr>
                      <p:blipFill>
                        <a:blip r:embed="rId22"/>
                        <a:stretch>
                          <a:fillRect/>
                        </a:stretch>
                      </p:blipFill>
                      <p:spPr>
                        <a:xfrm>
                          <a:off x="1648" y="2672"/>
                          <a:ext cx="158" cy="176"/>
                        </a:xfrm>
                        <a:prstGeom prst="rect">
                          <a:avLst/>
                        </a:prstGeom>
                        <a:noFill/>
                        <a:ln w="38100">
                          <a:noFill/>
                          <a:miter/>
                        </a:ln>
                      </p:spPr>
                    </p:pic>
                  </p:oleObj>
                </mc:Fallback>
              </mc:AlternateContent>
            </a:graphicData>
          </a:graphic>
        </p:graphicFrame>
        <p:graphicFrame>
          <p:nvGraphicFramePr>
            <p:cNvPr id="64546" name="Object 40"/>
            <p:cNvGraphicFramePr>
              <a:graphicFrameLocks noChangeAspect="1"/>
            </p:cNvGraphicFramePr>
            <p:nvPr/>
          </p:nvGraphicFramePr>
          <p:xfrm>
            <a:off x="1440" y="2672"/>
            <a:ext cx="158" cy="176"/>
          </p:xfrm>
          <a:graphic>
            <a:graphicData uri="http://schemas.openxmlformats.org/presentationml/2006/ole">
              <mc:AlternateContent xmlns:mc="http://schemas.openxmlformats.org/markup-compatibility/2006">
                <mc:Choice xmlns:v="urn:schemas-microsoft-com:vml" Requires="v">
                  <p:oleObj spid="_x0000_s3338" name="" r:id="rId27" imgW="114300" imgH="127000" progId="Equation.DSMT4">
                    <p:embed/>
                  </p:oleObj>
                </mc:Choice>
                <mc:Fallback>
                  <p:oleObj name="" r:id="rId27" imgW="114300" imgH="127000" progId="Equation.DSMT4">
                    <p:embed/>
                    <p:pic>
                      <p:nvPicPr>
                        <p:cNvPr id="0" name="图片 3337"/>
                        <p:cNvPicPr/>
                        <p:nvPr/>
                      </p:nvPicPr>
                      <p:blipFill>
                        <a:blip r:embed="rId22"/>
                        <a:stretch>
                          <a:fillRect/>
                        </a:stretch>
                      </p:blipFill>
                      <p:spPr>
                        <a:xfrm>
                          <a:off x="1440" y="2672"/>
                          <a:ext cx="158" cy="17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additive="base">
                                        <p:cTn id="7" dur="500" fill="hold"/>
                                        <p:tgtEl>
                                          <p:spTgt spid="63495"/>
                                        </p:tgtEl>
                                        <p:attrNameLst>
                                          <p:attrName>ppt_x</p:attrName>
                                        </p:attrNameLst>
                                      </p:cBhvr>
                                      <p:tavLst>
                                        <p:tav tm="0">
                                          <p:val>
                                            <p:strVal val="#ppt_x"/>
                                          </p:val>
                                        </p:tav>
                                        <p:tav tm="100000">
                                          <p:val>
                                            <p:strVal val="#ppt_x"/>
                                          </p:val>
                                        </p:tav>
                                      </p:tavLst>
                                    </p:anim>
                                    <p:anim calcmode="lin" valueType="num">
                                      <p:cBhvr additive="base">
                                        <p:cTn id="8" dur="500" fill="hold"/>
                                        <p:tgtEl>
                                          <p:spTgt spid="6349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3496"/>
                                        </p:tgtEl>
                                        <p:attrNameLst>
                                          <p:attrName>style.visibility</p:attrName>
                                        </p:attrNameLst>
                                      </p:cBhvr>
                                      <p:to>
                                        <p:strVal val="visible"/>
                                      </p:to>
                                    </p:set>
                                    <p:anim calcmode="lin" valueType="num">
                                      <p:cBhvr additive="base">
                                        <p:cTn id="11" dur="500" fill="hold"/>
                                        <p:tgtEl>
                                          <p:spTgt spid="63496"/>
                                        </p:tgtEl>
                                        <p:attrNameLst>
                                          <p:attrName>ppt_x</p:attrName>
                                        </p:attrNameLst>
                                      </p:cBhvr>
                                      <p:tavLst>
                                        <p:tav tm="0">
                                          <p:val>
                                            <p:strVal val="#ppt_x"/>
                                          </p:val>
                                        </p:tav>
                                        <p:tav tm="100000">
                                          <p:val>
                                            <p:strVal val="#ppt_x"/>
                                          </p:val>
                                        </p:tav>
                                      </p:tavLst>
                                    </p:anim>
                                    <p:anim calcmode="lin" valueType="num">
                                      <p:cBhvr additive="base">
                                        <p:cTn id="12" dur="500" fill="hold"/>
                                        <p:tgtEl>
                                          <p:spTgt spid="6349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497"/>
                                        </p:tgtEl>
                                        <p:attrNameLst>
                                          <p:attrName>style.visibility</p:attrName>
                                        </p:attrNameLst>
                                      </p:cBhvr>
                                      <p:to>
                                        <p:strVal val="visible"/>
                                      </p:to>
                                    </p:set>
                                    <p:anim calcmode="lin" valueType="num">
                                      <p:cBhvr additive="base">
                                        <p:cTn id="15" dur="500" fill="hold"/>
                                        <p:tgtEl>
                                          <p:spTgt spid="63497"/>
                                        </p:tgtEl>
                                        <p:attrNameLst>
                                          <p:attrName>ppt_x</p:attrName>
                                        </p:attrNameLst>
                                      </p:cBhvr>
                                      <p:tavLst>
                                        <p:tav tm="0">
                                          <p:val>
                                            <p:strVal val="#ppt_x"/>
                                          </p:val>
                                        </p:tav>
                                        <p:tav tm="100000">
                                          <p:val>
                                            <p:strVal val="#ppt_x"/>
                                          </p:val>
                                        </p:tav>
                                      </p:tavLst>
                                    </p:anim>
                                    <p:anim calcmode="lin" valueType="num">
                                      <p:cBhvr additive="base">
                                        <p:cTn id="16" dur="500" fill="hold"/>
                                        <p:tgtEl>
                                          <p:spTgt spid="6349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3498"/>
                                        </p:tgtEl>
                                        <p:attrNameLst>
                                          <p:attrName>style.visibility</p:attrName>
                                        </p:attrNameLst>
                                      </p:cBhvr>
                                      <p:to>
                                        <p:strVal val="visible"/>
                                      </p:to>
                                    </p:set>
                                    <p:anim calcmode="lin" valueType="num">
                                      <p:cBhvr additive="base">
                                        <p:cTn id="19" dur="500" fill="hold"/>
                                        <p:tgtEl>
                                          <p:spTgt spid="63498"/>
                                        </p:tgtEl>
                                        <p:attrNameLst>
                                          <p:attrName>ppt_x</p:attrName>
                                        </p:attrNameLst>
                                      </p:cBhvr>
                                      <p:tavLst>
                                        <p:tav tm="0">
                                          <p:val>
                                            <p:strVal val="#ppt_x"/>
                                          </p:val>
                                        </p:tav>
                                        <p:tav tm="100000">
                                          <p:val>
                                            <p:strVal val="#ppt_x"/>
                                          </p:val>
                                        </p:tav>
                                      </p:tavLst>
                                    </p:anim>
                                    <p:anim calcmode="lin" valueType="num">
                                      <p:cBhvr additive="base">
                                        <p:cTn id="20" dur="500" fill="hold"/>
                                        <p:tgtEl>
                                          <p:spTgt spid="6349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3499"/>
                                        </p:tgtEl>
                                        <p:attrNameLst>
                                          <p:attrName>style.visibility</p:attrName>
                                        </p:attrNameLst>
                                      </p:cBhvr>
                                      <p:to>
                                        <p:strVal val="visible"/>
                                      </p:to>
                                    </p:set>
                                    <p:anim calcmode="lin" valueType="num">
                                      <p:cBhvr additive="base">
                                        <p:cTn id="23" dur="500" fill="hold"/>
                                        <p:tgtEl>
                                          <p:spTgt spid="63499"/>
                                        </p:tgtEl>
                                        <p:attrNameLst>
                                          <p:attrName>ppt_x</p:attrName>
                                        </p:attrNameLst>
                                      </p:cBhvr>
                                      <p:tavLst>
                                        <p:tav tm="0">
                                          <p:val>
                                            <p:strVal val="#ppt_x"/>
                                          </p:val>
                                        </p:tav>
                                        <p:tav tm="100000">
                                          <p:val>
                                            <p:strVal val="#ppt_x"/>
                                          </p:val>
                                        </p:tav>
                                      </p:tavLst>
                                    </p:anim>
                                    <p:anim calcmode="lin" valueType="num">
                                      <p:cBhvr additive="base">
                                        <p:cTn id="24" dur="500" fill="hold"/>
                                        <p:tgtEl>
                                          <p:spTgt spid="6349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3500"/>
                                        </p:tgtEl>
                                        <p:attrNameLst>
                                          <p:attrName>style.visibility</p:attrName>
                                        </p:attrNameLst>
                                      </p:cBhvr>
                                      <p:to>
                                        <p:strVal val="visible"/>
                                      </p:to>
                                    </p:set>
                                    <p:anim calcmode="lin" valueType="num">
                                      <p:cBhvr additive="base">
                                        <p:cTn id="27" dur="500" fill="hold"/>
                                        <p:tgtEl>
                                          <p:spTgt spid="63500"/>
                                        </p:tgtEl>
                                        <p:attrNameLst>
                                          <p:attrName>ppt_x</p:attrName>
                                        </p:attrNameLst>
                                      </p:cBhvr>
                                      <p:tavLst>
                                        <p:tav tm="0">
                                          <p:val>
                                            <p:strVal val="#ppt_x"/>
                                          </p:val>
                                        </p:tav>
                                        <p:tav tm="100000">
                                          <p:val>
                                            <p:strVal val="#ppt_x"/>
                                          </p:val>
                                        </p:tav>
                                      </p:tavLst>
                                    </p:anim>
                                    <p:anim calcmode="lin" valueType="num">
                                      <p:cBhvr additive="base">
                                        <p:cTn id="28" dur="500" fill="hold"/>
                                        <p:tgtEl>
                                          <p:spTgt spid="63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p:bldP spid="635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195" name="Rectangle 5"/>
          <p:cNvSpPr/>
          <p:nvPr/>
        </p:nvSpPr>
        <p:spPr>
          <a:xfrm>
            <a:off x="323850" y="1268413"/>
            <a:ext cx="8532813" cy="4831080"/>
          </a:xfrm>
          <a:prstGeom prst="rect">
            <a:avLst/>
          </a:prstGeom>
          <a:noFill/>
          <a:ln w="12700" cap="sq" cmpd="sng">
            <a:solidFill>
              <a:schemeClr val="folHlink"/>
            </a:solidFill>
            <a:prstDash val="solid"/>
            <a:miter/>
            <a:headEnd type="none" w="med" len="med"/>
            <a:tailEnd type="none" w="med" len="med"/>
          </a:ln>
        </p:spPr>
        <p:txBody>
          <a:bodyPr>
            <a:spAutoFit/>
          </a:bodyPr>
          <a:p>
            <a:pPr marL="342900" indent="-342900" algn="ctr" eaLnBrk="1" hangingPunct="1">
              <a:buNone/>
            </a:pPr>
            <a:r>
              <a:rPr lang="zh-CN" altLang="en-US" sz="2800" b="1" dirty="0">
                <a:solidFill>
                  <a:srgbClr val="000066"/>
                </a:solidFill>
                <a:latin typeface="Arial" panose="020B0604020202020204" pitchFamily="34" charset="0"/>
                <a:ea typeface="楷体_GB2312" pitchFamily="49" charset="-122"/>
              </a:rPr>
              <a:t>课程安排与考核设置</a:t>
            </a:r>
            <a:endParaRPr lang="zh-CN" altLang="en-US" sz="2800" b="1" dirty="0">
              <a:solidFill>
                <a:srgbClr val="000066"/>
              </a:solidFill>
              <a:latin typeface="Arial" panose="020B0604020202020204" pitchFamily="34" charset="0"/>
              <a:ea typeface="楷体_GB2312" pitchFamily="49" charset="-122"/>
            </a:endParaRPr>
          </a:p>
          <a:p>
            <a:pPr marL="342900" indent="-342900" algn="ctr" eaLnBrk="1" hangingPunct="1">
              <a:buNone/>
            </a:pPr>
            <a:endParaRPr lang="zh-CN" altLang="en-US" sz="2800" b="1" dirty="0">
              <a:solidFill>
                <a:srgbClr val="000066"/>
              </a:solidFill>
              <a:latin typeface="Arial" panose="020B0604020202020204" pitchFamily="34" charset="0"/>
              <a:ea typeface="楷体_GB2312" pitchFamily="49" charset="-122"/>
            </a:endParaRPr>
          </a:p>
          <a:p>
            <a:pPr marL="342900" indent="-342900" eaLnBrk="1" hangingPunct="1">
              <a:buNone/>
            </a:pPr>
            <a:r>
              <a:rPr lang="zh-CN" altLang="en-US" sz="2800" b="1" dirty="0">
                <a:solidFill>
                  <a:srgbClr val="000066"/>
                </a:solidFill>
                <a:latin typeface="Arial" panose="020B0604020202020204" pitchFamily="34" charset="0"/>
                <a:ea typeface="楷体_GB2312" pitchFamily="49" charset="-122"/>
              </a:rPr>
              <a:t>理论学习（</a:t>
            </a:r>
            <a:r>
              <a:rPr lang="en-US" altLang="zh-CN" sz="2800" b="1" dirty="0">
                <a:solidFill>
                  <a:srgbClr val="000066"/>
                </a:solidFill>
                <a:latin typeface="Arial" panose="020B0604020202020204" pitchFamily="34" charset="0"/>
                <a:ea typeface="楷体_GB2312" pitchFamily="49" charset="-122"/>
              </a:rPr>
              <a:t>12</a:t>
            </a:r>
            <a:r>
              <a:rPr lang="zh-CN" altLang="en-US" sz="2800" b="1" dirty="0">
                <a:solidFill>
                  <a:srgbClr val="000066"/>
                </a:solidFill>
                <a:latin typeface="Arial" panose="020B0604020202020204" pitchFamily="34" charset="0"/>
                <a:ea typeface="楷体_GB2312" pitchFamily="49" charset="-122"/>
              </a:rPr>
              <a:t>周）</a:t>
            </a:r>
            <a:r>
              <a:rPr lang="en-US" altLang="zh-CN" sz="2800" b="1" dirty="0">
                <a:solidFill>
                  <a:srgbClr val="000066"/>
                </a:solidFill>
                <a:latin typeface="Arial" panose="020B0604020202020204" pitchFamily="34" charset="0"/>
                <a:ea typeface="楷体_GB2312" pitchFamily="49" charset="-122"/>
              </a:rPr>
              <a:t>+</a:t>
            </a:r>
            <a:r>
              <a:rPr lang="zh-CN" altLang="en-US" sz="2800" b="1" dirty="0">
                <a:solidFill>
                  <a:srgbClr val="000066"/>
                </a:solidFill>
                <a:latin typeface="Arial" panose="020B0604020202020204" pitchFamily="34" charset="0"/>
                <a:ea typeface="楷体_GB2312" pitchFamily="49" charset="-122"/>
              </a:rPr>
              <a:t>上机实践（</a:t>
            </a:r>
            <a:r>
              <a:rPr lang="en-US" altLang="zh-CN" sz="2800" b="1" dirty="0">
                <a:solidFill>
                  <a:srgbClr val="000066"/>
                </a:solidFill>
                <a:latin typeface="Arial" panose="020B0604020202020204" pitchFamily="34" charset="0"/>
                <a:ea typeface="楷体_GB2312" pitchFamily="49" charset="-122"/>
              </a:rPr>
              <a:t>4</a:t>
            </a:r>
            <a:r>
              <a:rPr lang="zh-CN" altLang="en-US" sz="2800" b="1" dirty="0">
                <a:solidFill>
                  <a:srgbClr val="000066"/>
                </a:solidFill>
                <a:latin typeface="Arial" panose="020B0604020202020204" pitchFamily="34" charset="0"/>
                <a:ea typeface="楷体_GB2312" pitchFamily="49" charset="-122"/>
              </a:rPr>
              <a:t>周</a:t>
            </a:r>
            <a:r>
              <a:rPr lang="en-US" altLang="zh-CN" sz="2800" b="1" dirty="0">
                <a:solidFill>
                  <a:srgbClr val="000066"/>
                </a:solidFill>
                <a:latin typeface="Arial" panose="020B0604020202020204" pitchFamily="34" charset="0"/>
                <a:ea typeface="楷体_GB2312" pitchFamily="49" charset="-122"/>
              </a:rPr>
              <a:t>,16</a:t>
            </a:r>
            <a:r>
              <a:rPr lang="zh-CN" altLang="en-US" sz="2800" b="1" dirty="0">
                <a:solidFill>
                  <a:srgbClr val="000066"/>
                </a:solidFill>
                <a:latin typeface="Arial" panose="020B0604020202020204" pitchFamily="34" charset="0"/>
                <a:ea typeface="楷体_GB2312" pitchFamily="49" charset="-122"/>
              </a:rPr>
              <a:t>学时）</a:t>
            </a:r>
            <a:endParaRPr lang="zh-CN" altLang="en-US" sz="2800" b="1" dirty="0">
              <a:solidFill>
                <a:srgbClr val="000066"/>
              </a:solidFill>
              <a:latin typeface="Arial" panose="020B0604020202020204" pitchFamily="34" charset="0"/>
              <a:ea typeface="楷体_GB2312" pitchFamily="49" charset="-122"/>
            </a:endParaRPr>
          </a:p>
          <a:p>
            <a:pPr marL="342900" indent="-342900" eaLnBrk="1" hangingPunct="1">
              <a:buNone/>
            </a:pPr>
            <a:r>
              <a:rPr lang="zh-CN" altLang="en-US" sz="2800" b="1" dirty="0">
                <a:solidFill>
                  <a:srgbClr val="000066"/>
                </a:solidFill>
                <a:latin typeface="Arial" panose="020B0604020202020204" pitchFamily="34" charset="0"/>
                <a:ea typeface="楷体_GB2312" pitchFamily="49" charset="-122"/>
              </a:rPr>
              <a:t>上课时间地点：</a:t>
            </a:r>
            <a:r>
              <a:rPr lang="en-US" altLang="zh-CN" sz="2800" b="1" dirty="0">
                <a:solidFill>
                  <a:srgbClr val="000066"/>
                </a:solidFill>
                <a:latin typeface="Arial" panose="020B0604020202020204" pitchFamily="34" charset="0"/>
                <a:ea typeface="楷体_GB2312" pitchFamily="49" charset="-122"/>
              </a:rPr>
              <a:t>Tue. 5</a:t>
            </a:r>
            <a:r>
              <a:rPr lang="zh-CN" altLang="en-US" sz="2800" b="1" dirty="0">
                <a:solidFill>
                  <a:srgbClr val="000066"/>
                </a:solidFill>
                <a:latin typeface="Arial" panose="020B0604020202020204" pitchFamily="34" charset="0"/>
                <a:ea typeface="楷体_GB2312" pitchFamily="49" charset="-122"/>
              </a:rPr>
              <a:t>～</a:t>
            </a:r>
            <a:r>
              <a:rPr lang="en-US" altLang="zh-CN" sz="2800" b="1" dirty="0">
                <a:solidFill>
                  <a:srgbClr val="000066"/>
                </a:solidFill>
                <a:latin typeface="Arial" panose="020B0604020202020204" pitchFamily="34" charset="0"/>
                <a:ea typeface="楷体_GB2312" pitchFamily="49" charset="-122"/>
              </a:rPr>
              <a:t>7</a:t>
            </a:r>
            <a:r>
              <a:rPr lang="zh-CN" altLang="en-US" sz="2800" b="1" dirty="0">
                <a:solidFill>
                  <a:srgbClr val="000066"/>
                </a:solidFill>
                <a:latin typeface="Arial" panose="020B0604020202020204" pitchFamily="34" charset="0"/>
                <a:ea typeface="楷体_GB2312" pitchFamily="49" charset="-122"/>
              </a:rPr>
              <a:t>节，一教</a:t>
            </a:r>
            <a:r>
              <a:rPr lang="en-US" altLang="zh-CN" sz="2800" b="1" dirty="0">
                <a:solidFill>
                  <a:srgbClr val="000066"/>
                </a:solidFill>
                <a:latin typeface="Arial" panose="020B0604020202020204" pitchFamily="34" charset="0"/>
                <a:ea typeface="楷体_GB2312" pitchFamily="49" charset="-122"/>
              </a:rPr>
              <a:t>A501                              </a:t>
            </a:r>
            <a:endParaRPr lang="en-US" altLang="zh-CN" sz="2800" b="1" dirty="0">
              <a:solidFill>
                <a:srgbClr val="000066"/>
              </a:solidFill>
              <a:latin typeface="Arial" panose="020B0604020202020204" pitchFamily="34" charset="0"/>
              <a:ea typeface="楷体_GB2312" pitchFamily="49" charset="-122"/>
            </a:endParaRPr>
          </a:p>
          <a:p>
            <a:pPr marL="342900" indent="-342900" eaLnBrk="1" hangingPunct="1">
              <a:buNone/>
            </a:pPr>
            <a:r>
              <a:rPr lang="en-US" altLang="zh-CN" sz="2800" b="1" dirty="0">
                <a:solidFill>
                  <a:srgbClr val="000066"/>
                </a:solidFill>
                <a:latin typeface="Arial" panose="020B0604020202020204" pitchFamily="34" charset="0"/>
                <a:ea typeface="楷体_GB2312" pitchFamily="49" charset="-122"/>
              </a:rPr>
              <a:t>                         </a:t>
            </a:r>
            <a:endParaRPr lang="en-US" altLang="zh-CN" sz="2800" b="1" dirty="0">
              <a:solidFill>
                <a:srgbClr val="000066"/>
              </a:solidFill>
              <a:latin typeface="Arial" panose="020B0604020202020204" pitchFamily="34" charset="0"/>
              <a:ea typeface="楷体_GB2312" pitchFamily="49" charset="-122"/>
            </a:endParaRPr>
          </a:p>
          <a:p>
            <a:pPr marL="342900" indent="-342900" eaLnBrk="1" hangingPunct="1">
              <a:buFont typeface="Arial" panose="020B0604020202020204" pitchFamily="34" charset="0"/>
              <a:buAutoNum type="arabicPeriod"/>
            </a:pPr>
            <a:r>
              <a:rPr lang="zh-CN" altLang="en-US" sz="2800" b="1" dirty="0">
                <a:solidFill>
                  <a:srgbClr val="000066"/>
                </a:solidFill>
                <a:latin typeface="Arial" panose="020B0604020202020204" pitchFamily="34" charset="0"/>
                <a:ea typeface="楷体_GB2312" pitchFamily="49" charset="-122"/>
              </a:rPr>
              <a:t>平时成绩：出勤</a:t>
            </a:r>
            <a:r>
              <a:rPr lang="en-US" altLang="zh-CN" sz="2800" b="1" dirty="0">
                <a:solidFill>
                  <a:srgbClr val="000066"/>
                </a:solidFill>
                <a:latin typeface="Arial" panose="020B0604020202020204" pitchFamily="34" charset="0"/>
                <a:ea typeface="楷体_GB2312" pitchFamily="49" charset="-122"/>
              </a:rPr>
              <a:t>+</a:t>
            </a:r>
            <a:r>
              <a:rPr lang="zh-CN" altLang="en-US" sz="2800" b="1" dirty="0">
                <a:solidFill>
                  <a:srgbClr val="000066"/>
                </a:solidFill>
                <a:latin typeface="Arial" panose="020B0604020202020204" pitchFamily="34" charset="0"/>
                <a:ea typeface="楷体_GB2312" pitchFamily="49" charset="-122"/>
              </a:rPr>
              <a:t>作业； </a:t>
            </a:r>
            <a:r>
              <a:rPr lang="en-US" altLang="zh-CN" sz="2800" b="1" dirty="0">
                <a:solidFill>
                  <a:srgbClr val="000066"/>
                </a:solidFill>
                <a:latin typeface="Arial" panose="020B0604020202020204" pitchFamily="34" charset="0"/>
                <a:ea typeface="楷体_GB2312" pitchFamily="49" charset="-122"/>
              </a:rPr>
              <a:t>25%</a:t>
            </a:r>
            <a:endParaRPr lang="en-US" altLang="zh-CN" sz="2800" b="1" dirty="0">
              <a:solidFill>
                <a:srgbClr val="000066"/>
              </a:solidFill>
              <a:latin typeface="Arial" panose="020B0604020202020204" pitchFamily="34" charset="0"/>
              <a:ea typeface="楷体_GB2312" pitchFamily="49" charset="-122"/>
            </a:endParaRPr>
          </a:p>
          <a:p>
            <a:pPr marL="342900" indent="-342900" eaLnBrk="1" hangingPunct="1">
              <a:buFont typeface="Arial" panose="020B0604020202020204" pitchFamily="34" charset="0"/>
              <a:buAutoNum type="arabicPeriod"/>
            </a:pPr>
            <a:r>
              <a:rPr lang="zh-CN" altLang="en-US" sz="2800" b="1" dirty="0">
                <a:solidFill>
                  <a:srgbClr val="000066"/>
                </a:solidFill>
                <a:latin typeface="Arial" panose="020B0604020202020204" pitchFamily="34" charset="0"/>
                <a:ea typeface="楷体_GB2312" pitchFamily="49" charset="-122"/>
              </a:rPr>
              <a:t>期中考试：</a:t>
            </a:r>
            <a:r>
              <a:rPr lang="en-US" altLang="zh-CN" sz="2800" b="1" dirty="0">
                <a:solidFill>
                  <a:srgbClr val="000066"/>
                </a:solidFill>
                <a:latin typeface="Arial" panose="020B0604020202020204" pitchFamily="34" charset="0"/>
                <a:ea typeface="楷体_GB2312" pitchFamily="49" charset="-122"/>
              </a:rPr>
              <a:t>10%</a:t>
            </a:r>
            <a:endParaRPr lang="en-US" altLang="zh-CN" sz="2800" b="1" dirty="0">
              <a:solidFill>
                <a:srgbClr val="000066"/>
              </a:solidFill>
              <a:latin typeface="Arial" panose="020B0604020202020204" pitchFamily="34" charset="0"/>
              <a:ea typeface="楷体_GB2312" pitchFamily="49" charset="-122"/>
            </a:endParaRPr>
          </a:p>
          <a:p>
            <a:pPr marL="342900" indent="-342900" eaLnBrk="1" hangingPunct="1">
              <a:buFont typeface="Arial" panose="020B0604020202020204" pitchFamily="34" charset="0"/>
              <a:buAutoNum type="arabicPeriod"/>
            </a:pPr>
            <a:r>
              <a:rPr lang="zh-CN" altLang="en-US" sz="2800" b="1" dirty="0">
                <a:solidFill>
                  <a:srgbClr val="000066"/>
                </a:solidFill>
                <a:latin typeface="Arial" panose="020B0604020202020204" pitchFamily="34" charset="0"/>
                <a:ea typeface="楷体_GB2312" pitchFamily="49" charset="-122"/>
              </a:rPr>
              <a:t>实验课：</a:t>
            </a:r>
            <a:r>
              <a:rPr lang="en-US" altLang="zh-CN" sz="2800" b="1" dirty="0">
                <a:solidFill>
                  <a:srgbClr val="000066"/>
                </a:solidFill>
                <a:latin typeface="Arial" panose="020B0604020202020204" pitchFamily="34" charset="0"/>
                <a:ea typeface="楷体_GB2312" pitchFamily="49" charset="-122"/>
              </a:rPr>
              <a:t>15%</a:t>
            </a:r>
            <a:r>
              <a:rPr lang="zh-CN" altLang="en-US" sz="2800" b="1" dirty="0">
                <a:solidFill>
                  <a:srgbClr val="000066"/>
                </a:solidFill>
                <a:latin typeface="Arial" panose="020B0604020202020204" pitchFamily="34" charset="0"/>
                <a:ea typeface="楷体_GB2312" pitchFamily="49" charset="-122"/>
              </a:rPr>
              <a:t>～</a:t>
            </a:r>
            <a:r>
              <a:rPr lang="en-US" altLang="zh-CN" sz="2800" b="1" dirty="0">
                <a:solidFill>
                  <a:srgbClr val="000066"/>
                </a:solidFill>
                <a:latin typeface="Arial" panose="020B0604020202020204" pitchFamily="34" charset="0"/>
                <a:ea typeface="楷体_GB2312" pitchFamily="49" charset="-122"/>
              </a:rPr>
              <a:t>25%</a:t>
            </a:r>
            <a:endParaRPr lang="en-US" altLang="zh-CN" sz="2800" b="1" dirty="0">
              <a:solidFill>
                <a:srgbClr val="000066"/>
              </a:solidFill>
              <a:latin typeface="Arial" panose="020B0604020202020204" pitchFamily="34" charset="0"/>
              <a:ea typeface="楷体_GB2312" pitchFamily="49" charset="-122"/>
            </a:endParaRPr>
          </a:p>
          <a:p>
            <a:pPr marL="342900" indent="-342900" eaLnBrk="1" hangingPunct="1">
              <a:buFont typeface="Arial" panose="020B0604020202020204" pitchFamily="34" charset="0"/>
              <a:buAutoNum type="arabicPeriod"/>
            </a:pPr>
            <a:r>
              <a:rPr lang="zh-CN" altLang="en-US" sz="2800" b="1" dirty="0">
                <a:solidFill>
                  <a:srgbClr val="000066"/>
                </a:solidFill>
                <a:latin typeface="Arial" panose="020B0604020202020204" pitchFamily="34" charset="0"/>
                <a:ea typeface="楷体_GB2312" pitchFamily="49" charset="-122"/>
              </a:rPr>
              <a:t>期末考试：</a:t>
            </a:r>
            <a:r>
              <a:rPr lang="en-US" altLang="zh-CN" sz="2800" b="1" dirty="0">
                <a:solidFill>
                  <a:srgbClr val="000066"/>
                </a:solidFill>
                <a:latin typeface="Arial" panose="020B0604020202020204" pitchFamily="34" charset="0"/>
                <a:ea typeface="楷体_GB2312" pitchFamily="49" charset="-122"/>
              </a:rPr>
              <a:t>50%</a:t>
            </a:r>
            <a:endParaRPr lang="en-US" altLang="zh-CN" sz="2800" b="1" dirty="0">
              <a:solidFill>
                <a:srgbClr val="000066"/>
              </a:solidFill>
              <a:latin typeface="Arial" panose="020B0604020202020204" pitchFamily="34" charset="0"/>
              <a:ea typeface="楷体_GB2312" pitchFamily="49" charset="-122"/>
            </a:endParaRPr>
          </a:p>
          <a:p>
            <a:pPr marL="342900" indent="-342900" algn="ctr" eaLnBrk="1" hangingPunct="1">
              <a:buFont typeface="Arial" panose="020B0604020202020204" pitchFamily="34" charset="0"/>
              <a:buAutoNum type="arabicPeriod"/>
            </a:pPr>
            <a:endParaRPr lang="en-US" altLang="zh-CN" sz="2800" b="1" dirty="0">
              <a:solidFill>
                <a:srgbClr val="000066"/>
              </a:solidFill>
              <a:latin typeface="Arial" panose="020B0604020202020204" pitchFamily="34" charset="0"/>
              <a:ea typeface="楷体_GB2312" pitchFamily="49" charset="-122"/>
            </a:endParaRPr>
          </a:p>
          <a:p>
            <a:pPr marL="342900" indent="-342900" algn="ctr" eaLnBrk="1" hangingPunct="1">
              <a:buFont typeface="Arial" panose="020B0604020202020204" pitchFamily="34" charset="0"/>
              <a:buNone/>
            </a:pPr>
            <a:endParaRPr lang="en-US" altLang="zh-CN" sz="2800" b="1" dirty="0">
              <a:solidFill>
                <a:srgbClr val="000066"/>
              </a:solidFill>
              <a:latin typeface="Arial" panose="020B0604020202020204" pitchFamily="34" charset="0"/>
              <a:ea typeface="楷体_GB2312"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graphicFrame>
        <p:nvGraphicFramePr>
          <p:cNvPr id="65539" name="Object 2"/>
          <p:cNvGraphicFramePr>
            <a:graphicFrameLocks noChangeAspect="1"/>
          </p:cNvGraphicFramePr>
          <p:nvPr/>
        </p:nvGraphicFramePr>
        <p:xfrm>
          <a:off x="984250" y="1196975"/>
          <a:ext cx="4149725" cy="992188"/>
        </p:xfrm>
        <a:graphic>
          <a:graphicData uri="http://schemas.openxmlformats.org/presentationml/2006/ole">
            <mc:AlternateContent xmlns:mc="http://schemas.openxmlformats.org/markup-compatibility/2006">
              <mc:Choice xmlns:v="urn:schemas-microsoft-com:vml" Requires="v">
                <p:oleObj spid="_x0000_s3342" name="" r:id="rId1" imgW="1803400" imgH="431800" progId="Equation.DSMT4">
                  <p:embed/>
                </p:oleObj>
              </mc:Choice>
              <mc:Fallback>
                <p:oleObj name="" r:id="rId1" imgW="1803400" imgH="431800" progId="Equation.DSMT4">
                  <p:embed/>
                  <p:pic>
                    <p:nvPicPr>
                      <p:cNvPr id="0" name="图片 3341"/>
                      <p:cNvPicPr/>
                      <p:nvPr/>
                    </p:nvPicPr>
                    <p:blipFill>
                      <a:blip r:embed="rId2"/>
                      <a:stretch>
                        <a:fillRect/>
                      </a:stretch>
                    </p:blipFill>
                    <p:spPr>
                      <a:xfrm>
                        <a:off x="984250" y="1196975"/>
                        <a:ext cx="4149725" cy="992188"/>
                      </a:xfrm>
                      <a:prstGeom prst="rect">
                        <a:avLst/>
                      </a:prstGeom>
                      <a:noFill/>
                      <a:ln w="38100">
                        <a:noFill/>
                        <a:miter/>
                      </a:ln>
                    </p:spPr>
                  </p:pic>
                </p:oleObj>
              </mc:Fallback>
            </mc:AlternateContent>
          </a:graphicData>
        </a:graphic>
      </p:graphicFrame>
      <p:graphicFrame>
        <p:nvGraphicFramePr>
          <p:cNvPr id="64516" name="Object 3"/>
          <p:cNvGraphicFramePr>
            <a:graphicFrameLocks noChangeAspect="1"/>
          </p:cNvGraphicFramePr>
          <p:nvPr/>
        </p:nvGraphicFramePr>
        <p:xfrm>
          <a:off x="841375" y="3448050"/>
          <a:ext cx="792163" cy="487363"/>
        </p:xfrm>
        <a:graphic>
          <a:graphicData uri="http://schemas.openxmlformats.org/presentationml/2006/ole">
            <mc:AlternateContent xmlns:mc="http://schemas.openxmlformats.org/markup-compatibility/2006">
              <mc:Choice xmlns:v="urn:schemas-microsoft-com:vml" Requires="v">
                <p:oleObj spid="_x0000_s3346" name="" r:id="rId3" imgW="330200" imgH="203200" progId="Equation.DSMT4">
                  <p:embed/>
                </p:oleObj>
              </mc:Choice>
              <mc:Fallback>
                <p:oleObj name="" r:id="rId3" imgW="330200" imgH="203200" progId="Equation.DSMT4">
                  <p:embed/>
                  <p:pic>
                    <p:nvPicPr>
                      <p:cNvPr id="0" name="图片 3345"/>
                      <p:cNvPicPr/>
                      <p:nvPr/>
                    </p:nvPicPr>
                    <p:blipFill>
                      <a:blip r:embed="rId4"/>
                      <a:stretch>
                        <a:fillRect/>
                      </a:stretch>
                    </p:blipFill>
                    <p:spPr>
                      <a:xfrm>
                        <a:off x="841375" y="3448050"/>
                        <a:ext cx="792163" cy="487363"/>
                      </a:xfrm>
                      <a:prstGeom prst="rect">
                        <a:avLst/>
                      </a:prstGeom>
                      <a:noFill/>
                      <a:ln w="38100">
                        <a:noFill/>
                        <a:miter/>
                      </a:ln>
                    </p:spPr>
                  </p:pic>
                </p:oleObj>
              </mc:Fallback>
            </mc:AlternateContent>
          </a:graphicData>
        </a:graphic>
      </p:graphicFrame>
      <p:sp>
        <p:nvSpPr>
          <p:cNvPr id="64517" name="Text Box 4"/>
          <p:cNvSpPr txBox="1"/>
          <p:nvPr/>
        </p:nvSpPr>
        <p:spPr>
          <a:xfrm>
            <a:off x="1468438" y="3417888"/>
            <a:ext cx="69183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具有提取信号       中某一点的样值的作用。</a:t>
            </a:r>
            <a:endParaRPr lang="zh-CN" altLang="en-US" sz="2800" b="1" dirty="0">
              <a:solidFill>
                <a:srgbClr val="000099"/>
              </a:solidFill>
              <a:ea typeface="楷体_GB2312" pitchFamily="49" charset="-122"/>
            </a:endParaRPr>
          </a:p>
        </p:txBody>
      </p:sp>
      <p:graphicFrame>
        <p:nvGraphicFramePr>
          <p:cNvPr id="64518" name="Object 5"/>
          <p:cNvGraphicFramePr>
            <a:graphicFrameLocks noChangeAspect="1"/>
          </p:cNvGraphicFramePr>
          <p:nvPr/>
        </p:nvGraphicFramePr>
        <p:xfrm>
          <a:off x="3689350" y="3446463"/>
          <a:ext cx="806450" cy="515937"/>
        </p:xfrm>
        <a:graphic>
          <a:graphicData uri="http://schemas.openxmlformats.org/presentationml/2006/ole">
            <mc:AlternateContent xmlns:mc="http://schemas.openxmlformats.org/markup-compatibility/2006">
              <mc:Choice xmlns:v="urn:schemas-microsoft-com:vml" Requires="v">
                <p:oleObj spid="_x0000_s3351" name="" r:id="rId5" imgW="317500" imgH="203200" progId="Equation.DSMT4">
                  <p:embed/>
                </p:oleObj>
              </mc:Choice>
              <mc:Fallback>
                <p:oleObj name="" r:id="rId5" imgW="317500" imgH="203200" progId="Equation.DSMT4">
                  <p:embed/>
                  <p:pic>
                    <p:nvPicPr>
                      <p:cNvPr id="0" name="图片 3350"/>
                      <p:cNvPicPr/>
                      <p:nvPr/>
                    </p:nvPicPr>
                    <p:blipFill>
                      <a:blip r:embed="rId6"/>
                      <a:stretch>
                        <a:fillRect/>
                      </a:stretch>
                    </p:blipFill>
                    <p:spPr>
                      <a:xfrm>
                        <a:off x="3689350" y="3446463"/>
                        <a:ext cx="806450" cy="515937"/>
                      </a:xfrm>
                      <a:prstGeom prst="rect">
                        <a:avLst/>
                      </a:prstGeom>
                      <a:noFill/>
                      <a:ln w="38100">
                        <a:noFill/>
                        <a:miter/>
                      </a:ln>
                    </p:spPr>
                  </p:pic>
                </p:oleObj>
              </mc:Fallback>
            </mc:AlternateContent>
          </a:graphicData>
        </a:graphic>
      </p:graphicFrame>
      <p:graphicFrame>
        <p:nvGraphicFramePr>
          <p:cNvPr id="64519" name="Object 6"/>
          <p:cNvGraphicFramePr>
            <a:graphicFrameLocks noChangeAspect="1"/>
          </p:cNvGraphicFramePr>
          <p:nvPr/>
        </p:nvGraphicFramePr>
        <p:xfrm>
          <a:off x="838200" y="4170363"/>
          <a:ext cx="3313113" cy="523875"/>
        </p:xfrm>
        <a:graphic>
          <a:graphicData uri="http://schemas.openxmlformats.org/presentationml/2006/ole">
            <mc:AlternateContent xmlns:mc="http://schemas.openxmlformats.org/markup-compatibility/2006">
              <mc:Choice xmlns:v="urn:schemas-microsoft-com:vml" Requires="v">
                <p:oleObj spid="_x0000_s3356" name="" r:id="rId7" imgW="1282700" imgH="203200" progId="Equation.DSMT4">
                  <p:embed/>
                </p:oleObj>
              </mc:Choice>
              <mc:Fallback>
                <p:oleObj name="" r:id="rId7" imgW="1282700" imgH="203200" progId="Equation.DSMT4">
                  <p:embed/>
                  <p:pic>
                    <p:nvPicPr>
                      <p:cNvPr id="0" name="图片 3355"/>
                      <p:cNvPicPr/>
                      <p:nvPr/>
                    </p:nvPicPr>
                    <p:blipFill>
                      <a:blip r:embed="rId8"/>
                      <a:stretch>
                        <a:fillRect/>
                      </a:stretch>
                    </p:blipFill>
                    <p:spPr>
                      <a:xfrm>
                        <a:off x="838200" y="4170363"/>
                        <a:ext cx="3313113" cy="523875"/>
                      </a:xfrm>
                      <a:prstGeom prst="rect">
                        <a:avLst/>
                      </a:prstGeom>
                      <a:noFill/>
                      <a:ln w="38100">
                        <a:noFill/>
                        <a:miter/>
                      </a:ln>
                    </p:spPr>
                  </p:pic>
                </p:oleObj>
              </mc:Fallback>
            </mc:AlternateContent>
          </a:graphicData>
        </a:graphic>
      </p:graphicFrame>
      <p:graphicFrame>
        <p:nvGraphicFramePr>
          <p:cNvPr id="64520" name="Object 7"/>
          <p:cNvGraphicFramePr>
            <a:graphicFrameLocks noChangeAspect="1"/>
          </p:cNvGraphicFramePr>
          <p:nvPr/>
        </p:nvGraphicFramePr>
        <p:xfrm>
          <a:off x="838200" y="4891088"/>
          <a:ext cx="4897438" cy="595312"/>
        </p:xfrm>
        <a:graphic>
          <a:graphicData uri="http://schemas.openxmlformats.org/presentationml/2006/ole">
            <mc:AlternateContent xmlns:mc="http://schemas.openxmlformats.org/markup-compatibility/2006">
              <mc:Choice xmlns:v="urn:schemas-microsoft-com:vml" Requires="v">
                <p:oleObj spid="_x0000_s3347" name="" r:id="rId9" imgW="1879600" imgH="228600" progId="Equation.DSMT4">
                  <p:embed/>
                </p:oleObj>
              </mc:Choice>
              <mc:Fallback>
                <p:oleObj name="" r:id="rId9" imgW="1879600" imgH="228600" progId="Equation.DSMT4">
                  <p:embed/>
                  <p:pic>
                    <p:nvPicPr>
                      <p:cNvPr id="0" name="图片 3346"/>
                      <p:cNvPicPr/>
                      <p:nvPr/>
                    </p:nvPicPr>
                    <p:blipFill>
                      <a:blip r:embed="rId10"/>
                      <a:stretch>
                        <a:fillRect/>
                      </a:stretch>
                    </p:blipFill>
                    <p:spPr>
                      <a:xfrm>
                        <a:off x="838200" y="4891088"/>
                        <a:ext cx="4897438" cy="595312"/>
                      </a:xfrm>
                      <a:prstGeom prst="rect">
                        <a:avLst/>
                      </a:prstGeom>
                      <a:noFill/>
                      <a:ln w="38100">
                        <a:noFill/>
                        <a:miter/>
                      </a:ln>
                    </p:spPr>
                  </p:pic>
                </p:oleObj>
              </mc:Fallback>
            </mc:AlternateContent>
          </a:graphicData>
        </a:graphic>
      </p:graphicFrame>
      <p:grpSp>
        <p:nvGrpSpPr>
          <p:cNvPr id="65545" name="Group 8"/>
          <p:cNvGrpSpPr/>
          <p:nvPr/>
        </p:nvGrpSpPr>
        <p:grpSpPr>
          <a:xfrm>
            <a:off x="4859338" y="1196975"/>
            <a:ext cx="3830637" cy="1944688"/>
            <a:chOff x="3061" y="754"/>
            <a:chExt cx="2413" cy="1225"/>
          </a:xfrm>
        </p:grpSpPr>
        <p:sp>
          <p:nvSpPr>
            <p:cNvPr id="65547" name="Line 9"/>
            <p:cNvSpPr/>
            <p:nvPr/>
          </p:nvSpPr>
          <p:spPr>
            <a:xfrm>
              <a:off x="3061" y="1706"/>
              <a:ext cx="2359" cy="0"/>
            </a:xfrm>
            <a:prstGeom prst="line">
              <a:avLst/>
            </a:prstGeom>
            <a:ln w="19050" cap="flat" cmpd="sng">
              <a:solidFill>
                <a:schemeClr val="tx1"/>
              </a:solidFill>
              <a:prstDash val="solid"/>
              <a:headEnd type="none" w="med" len="med"/>
              <a:tailEnd type="triangle" w="med" len="med"/>
            </a:ln>
          </p:spPr>
        </p:sp>
        <p:sp>
          <p:nvSpPr>
            <p:cNvPr id="65548" name="Line 10"/>
            <p:cNvSpPr/>
            <p:nvPr/>
          </p:nvSpPr>
          <p:spPr>
            <a:xfrm flipV="1">
              <a:off x="4262" y="846"/>
              <a:ext cx="0" cy="908"/>
            </a:xfrm>
            <a:prstGeom prst="line">
              <a:avLst/>
            </a:prstGeom>
            <a:ln w="19050" cap="flat" cmpd="sng">
              <a:solidFill>
                <a:schemeClr val="tx1"/>
              </a:solidFill>
              <a:prstDash val="solid"/>
              <a:headEnd type="none" w="med" len="med"/>
              <a:tailEnd type="triangle" w="med" len="med"/>
            </a:ln>
          </p:spPr>
        </p:sp>
        <p:sp>
          <p:nvSpPr>
            <p:cNvPr id="65549" name="Line 11"/>
            <p:cNvSpPr/>
            <p:nvPr/>
          </p:nvSpPr>
          <p:spPr>
            <a:xfrm flipV="1">
              <a:off x="4593" y="1343"/>
              <a:ext cx="0" cy="362"/>
            </a:xfrm>
            <a:prstGeom prst="line">
              <a:avLst/>
            </a:prstGeom>
            <a:ln w="28575" cap="flat" cmpd="sng">
              <a:solidFill>
                <a:schemeClr val="tx1"/>
              </a:solidFill>
              <a:prstDash val="solid"/>
              <a:headEnd type="none" w="med" len="med"/>
              <a:tailEnd type="oval" w="med" len="med"/>
            </a:ln>
          </p:spPr>
        </p:sp>
        <p:sp>
          <p:nvSpPr>
            <p:cNvPr id="65550" name="Text Box 12"/>
            <p:cNvSpPr txBox="1"/>
            <p:nvPr/>
          </p:nvSpPr>
          <p:spPr>
            <a:xfrm>
              <a:off x="4383" y="1205"/>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ea typeface="楷体_GB2312" pitchFamily="49" charset="-122"/>
                </a:rPr>
                <a:t>1</a:t>
              </a:r>
              <a:endParaRPr lang="en-US" altLang="zh-CN" sz="2400" b="1" dirty="0">
                <a:ea typeface="楷体_GB2312" pitchFamily="49" charset="-122"/>
              </a:endParaRPr>
            </a:p>
          </p:txBody>
        </p:sp>
        <p:graphicFrame>
          <p:nvGraphicFramePr>
            <p:cNvPr id="65551" name="Object 13"/>
            <p:cNvGraphicFramePr>
              <a:graphicFrameLocks noChangeAspect="1"/>
            </p:cNvGraphicFramePr>
            <p:nvPr/>
          </p:nvGraphicFramePr>
          <p:xfrm>
            <a:off x="4332" y="754"/>
            <a:ext cx="807" cy="300"/>
          </p:xfrm>
          <a:graphic>
            <a:graphicData uri="http://schemas.openxmlformats.org/presentationml/2006/ole">
              <mc:AlternateContent xmlns:mc="http://schemas.openxmlformats.org/markup-compatibility/2006">
                <mc:Choice xmlns:v="urn:schemas-microsoft-com:vml" Requires="v">
                  <p:oleObj spid="_x0000_s3348" name="" r:id="rId11" imgW="545465" imgH="203200" progId="Equation.DSMT4">
                    <p:embed/>
                  </p:oleObj>
                </mc:Choice>
                <mc:Fallback>
                  <p:oleObj name="" r:id="rId11" imgW="545465" imgH="203200" progId="Equation.DSMT4">
                    <p:embed/>
                    <p:pic>
                      <p:nvPicPr>
                        <p:cNvPr id="0" name="图片 3347"/>
                        <p:cNvPicPr/>
                        <p:nvPr/>
                      </p:nvPicPr>
                      <p:blipFill>
                        <a:blip r:embed="rId12"/>
                        <a:stretch>
                          <a:fillRect/>
                        </a:stretch>
                      </p:blipFill>
                      <p:spPr>
                        <a:xfrm>
                          <a:off x="4332" y="754"/>
                          <a:ext cx="807" cy="300"/>
                        </a:xfrm>
                        <a:prstGeom prst="rect">
                          <a:avLst/>
                        </a:prstGeom>
                        <a:noFill/>
                        <a:ln w="38100">
                          <a:noFill/>
                          <a:miter/>
                        </a:ln>
                      </p:spPr>
                    </p:pic>
                  </p:oleObj>
                </mc:Fallback>
              </mc:AlternateContent>
            </a:graphicData>
          </a:graphic>
        </p:graphicFrame>
        <p:graphicFrame>
          <p:nvGraphicFramePr>
            <p:cNvPr id="65552" name="Object 14"/>
            <p:cNvGraphicFramePr>
              <a:graphicFrameLocks noChangeAspect="1"/>
            </p:cNvGraphicFramePr>
            <p:nvPr/>
          </p:nvGraphicFramePr>
          <p:xfrm>
            <a:off x="4489" y="1754"/>
            <a:ext cx="205" cy="225"/>
          </p:xfrm>
          <a:graphic>
            <a:graphicData uri="http://schemas.openxmlformats.org/presentationml/2006/ole">
              <mc:AlternateContent xmlns:mc="http://schemas.openxmlformats.org/markup-compatibility/2006">
                <mc:Choice xmlns:v="urn:schemas-microsoft-com:vml" Requires="v">
                  <p:oleObj spid="_x0000_s3343" name="" r:id="rId13" imgW="127000" imgH="139700" progId="Equation.DSMT4">
                    <p:embed/>
                  </p:oleObj>
                </mc:Choice>
                <mc:Fallback>
                  <p:oleObj name="" r:id="rId13" imgW="127000" imgH="139700" progId="Equation.DSMT4">
                    <p:embed/>
                    <p:pic>
                      <p:nvPicPr>
                        <p:cNvPr id="0" name="图片 3342"/>
                        <p:cNvPicPr/>
                        <p:nvPr/>
                      </p:nvPicPr>
                      <p:blipFill>
                        <a:blip r:embed="rId14"/>
                        <a:stretch>
                          <a:fillRect/>
                        </a:stretch>
                      </p:blipFill>
                      <p:spPr>
                        <a:xfrm>
                          <a:off x="4489" y="1754"/>
                          <a:ext cx="205" cy="225"/>
                        </a:xfrm>
                        <a:prstGeom prst="rect">
                          <a:avLst/>
                        </a:prstGeom>
                        <a:noFill/>
                        <a:ln w="38100">
                          <a:noFill/>
                          <a:miter/>
                        </a:ln>
                      </p:spPr>
                    </p:pic>
                  </p:oleObj>
                </mc:Fallback>
              </mc:AlternateContent>
            </a:graphicData>
          </a:graphic>
        </p:graphicFrame>
        <p:graphicFrame>
          <p:nvGraphicFramePr>
            <p:cNvPr id="65553" name="Object 15"/>
            <p:cNvGraphicFramePr>
              <a:graphicFrameLocks noChangeAspect="1"/>
            </p:cNvGraphicFramePr>
            <p:nvPr/>
          </p:nvGraphicFramePr>
          <p:xfrm>
            <a:off x="5305" y="1481"/>
            <a:ext cx="169" cy="237"/>
          </p:xfrm>
          <a:graphic>
            <a:graphicData uri="http://schemas.openxmlformats.org/presentationml/2006/ole">
              <mc:AlternateContent xmlns:mc="http://schemas.openxmlformats.org/markup-compatibility/2006">
                <mc:Choice xmlns:v="urn:schemas-microsoft-com:vml" Requires="v">
                  <p:oleObj spid="_x0000_s3344" name="" r:id="rId15" imgW="127000" imgH="177165" progId="Equation.DSMT4">
                    <p:embed/>
                  </p:oleObj>
                </mc:Choice>
                <mc:Fallback>
                  <p:oleObj name="" r:id="rId15" imgW="127000" imgH="177165" progId="Equation.DSMT4">
                    <p:embed/>
                    <p:pic>
                      <p:nvPicPr>
                        <p:cNvPr id="0" name="图片 3343"/>
                        <p:cNvPicPr/>
                        <p:nvPr/>
                      </p:nvPicPr>
                      <p:blipFill>
                        <a:blip r:embed="rId16"/>
                        <a:stretch>
                          <a:fillRect/>
                        </a:stretch>
                      </p:blipFill>
                      <p:spPr>
                        <a:xfrm>
                          <a:off x="5305" y="1481"/>
                          <a:ext cx="169" cy="237"/>
                        </a:xfrm>
                        <a:prstGeom prst="rect">
                          <a:avLst/>
                        </a:prstGeom>
                        <a:noFill/>
                        <a:ln w="38100">
                          <a:noFill/>
                          <a:miter/>
                        </a:ln>
                      </p:spPr>
                    </p:pic>
                  </p:oleObj>
                </mc:Fallback>
              </mc:AlternateContent>
            </a:graphicData>
          </a:graphic>
        </p:graphicFrame>
        <p:graphicFrame>
          <p:nvGraphicFramePr>
            <p:cNvPr id="65554" name="Object 16"/>
            <p:cNvGraphicFramePr>
              <a:graphicFrameLocks noChangeAspect="1"/>
            </p:cNvGraphicFramePr>
            <p:nvPr/>
          </p:nvGraphicFramePr>
          <p:xfrm>
            <a:off x="4200" y="1640"/>
            <a:ext cx="129" cy="144"/>
          </p:xfrm>
          <a:graphic>
            <a:graphicData uri="http://schemas.openxmlformats.org/presentationml/2006/ole">
              <mc:AlternateContent xmlns:mc="http://schemas.openxmlformats.org/markup-compatibility/2006">
                <mc:Choice xmlns:v="urn:schemas-microsoft-com:vml" Requires="v">
                  <p:oleObj spid="_x0000_s3357" name="" r:id="rId17" imgW="114300" imgH="127000" progId="Equation.DSMT4">
                    <p:embed/>
                  </p:oleObj>
                </mc:Choice>
                <mc:Fallback>
                  <p:oleObj name="" r:id="rId17" imgW="114300" imgH="127000" progId="Equation.DSMT4">
                    <p:embed/>
                    <p:pic>
                      <p:nvPicPr>
                        <p:cNvPr id="0" name="图片 3356"/>
                        <p:cNvPicPr/>
                        <p:nvPr/>
                      </p:nvPicPr>
                      <p:blipFill>
                        <a:blip r:embed="rId18"/>
                        <a:stretch>
                          <a:fillRect/>
                        </a:stretch>
                      </p:blipFill>
                      <p:spPr>
                        <a:xfrm>
                          <a:off x="4200" y="1640"/>
                          <a:ext cx="129" cy="144"/>
                        </a:xfrm>
                        <a:prstGeom prst="rect">
                          <a:avLst/>
                        </a:prstGeom>
                        <a:noFill/>
                        <a:ln w="38100">
                          <a:noFill/>
                          <a:miter/>
                        </a:ln>
                      </p:spPr>
                    </p:pic>
                  </p:oleObj>
                </mc:Fallback>
              </mc:AlternateContent>
            </a:graphicData>
          </a:graphic>
        </p:graphicFrame>
        <p:graphicFrame>
          <p:nvGraphicFramePr>
            <p:cNvPr id="65555" name="Object 17"/>
            <p:cNvGraphicFramePr>
              <a:graphicFrameLocks noChangeAspect="1"/>
            </p:cNvGraphicFramePr>
            <p:nvPr/>
          </p:nvGraphicFramePr>
          <p:xfrm>
            <a:off x="4376" y="1640"/>
            <a:ext cx="129" cy="144"/>
          </p:xfrm>
          <a:graphic>
            <a:graphicData uri="http://schemas.openxmlformats.org/presentationml/2006/ole">
              <mc:AlternateContent xmlns:mc="http://schemas.openxmlformats.org/markup-compatibility/2006">
                <mc:Choice xmlns:v="urn:schemas-microsoft-com:vml" Requires="v">
                  <p:oleObj spid="_x0000_s3353" name="" r:id="rId19" imgW="114300" imgH="127000" progId="Equation.DSMT4">
                    <p:embed/>
                  </p:oleObj>
                </mc:Choice>
                <mc:Fallback>
                  <p:oleObj name="" r:id="rId19" imgW="114300" imgH="127000" progId="Equation.DSMT4">
                    <p:embed/>
                    <p:pic>
                      <p:nvPicPr>
                        <p:cNvPr id="0" name="图片 3352"/>
                        <p:cNvPicPr/>
                        <p:nvPr/>
                      </p:nvPicPr>
                      <p:blipFill>
                        <a:blip r:embed="rId18"/>
                        <a:stretch>
                          <a:fillRect/>
                        </a:stretch>
                      </p:blipFill>
                      <p:spPr>
                        <a:xfrm>
                          <a:off x="4376" y="1640"/>
                          <a:ext cx="129" cy="144"/>
                        </a:xfrm>
                        <a:prstGeom prst="rect">
                          <a:avLst/>
                        </a:prstGeom>
                        <a:noFill/>
                        <a:ln w="38100">
                          <a:noFill/>
                          <a:miter/>
                        </a:ln>
                      </p:spPr>
                    </p:pic>
                  </p:oleObj>
                </mc:Fallback>
              </mc:AlternateContent>
            </a:graphicData>
          </a:graphic>
        </p:graphicFrame>
        <p:graphicFrame>
          <p:nvGraphicFramePr>
            <p:cNvPr id="65556" name="Object 18"/>
            <p:cNvGraphicFramePr>
              <a:graphicFrameLocks noChangeAspect="1"/>
            </p:cNvGraphicFramePr>
            <p:nvPr/>
          </p:nvGraphicFramePr>
          <p:xfrm>
            <a:off x="4680" y="1632"/>
            <a:ext cx="129" cy="144"/>
          </p:xfrm>
          <a:graphic>
            <a:graphicData uri="http://schemas.openxmlformats.org/presentationml/2006/ole">
              <mc:AlternateContent xmlns:mc="http://schemas.openxmlformats.org/markup-compatibility/2006">
                <mc:Choice xmlns:v="urn:schemas-microsoft-com:vml" Requires="v">
                  <p:oleObj spid="_x0000_s3349" name="" r:id="rId20" imgW="114300" imgH="127000" progId="Equation.DSMT4">
                    <p:embed/>
                  </p:oleObj>
                </mc:Choice>
                <mc:Fallback>
                  <p:oleObj name="" r:id="rId20" imgW="114300" imgH="127000" progId="Equation.DSMT4">
                    <p:embed/>
                    <p:pic>
                      <p:nvPicPr>
                        <p:cNvPr id="0" name="图片 3348"/>
                        <p:cNvPicPr/>
                        <p:nvPr/>
                      </p:nvPicPr>
                      <p:blipFill>
                        <a:blip r:embed="rId18"/>
                        <a:stretch>
                          <a:fillRect/>
                        </a:stretch>
                      </p:blipFill>
                      <p:spPr>
                        <a:xfrm>
                          <a:off x="4680" y="1632"/>
                          <a:ext cx="129" cy="144"/>
                        </a:xfrm>
                        <a:prstGeom prst="rect">
                          <a:avLst/>
                        </a:prstGeom>
                        <a:noFill/>
                        <a:ln w="38100">
                          <a:noFill/>
                          <a:miter/>
                        </a:ln>
                      </p:spPr>
                    </p:pic>
                  </p:oleObj>
                </mc:Fallback>
              </mc:AlternateContent>
            </a:graphicData>
          </a:graphic>
        </p:graphicFrame>
        <p:graphicFrame>
          <p:nvGraphicFramePr>
            <p:cNvPr id="65557" name="Object 19"/>
            <p:cNvGraphicFramePr>
              <a:graphicFrameLocks noChangeAspect="1"/>
            </p:cNvGraphicFramePr>
            <p:nvPr/>
          </p:nvGraphicFramePr>
          <p:xfrm>
            <a:off x="4848" y="1632"/>
            <a:ext cx="129" cy="144"/>
          </p:xfrm>
          <a:graphic>
            <a:graphicData uri="http://schemas.openxmlformats.org/presentationml/2006/ole">
              <mc:AlternateContent xmlns:mc="http://schemas.openxmlformats.org/markup-compatibility/2006">
                <mc:Choice xmlns:v="urn:schemas-microsoft-com:vml" Requires="v">
                  <p:oleObj spid="_x0000_s3345" name="" r:id="rId21" imgW="114300" imgH="127000" progId="Equation.DSMT4">
                    <p:embed/>
                  </p:oleObj>
                </mc:Choice>
                <mc:Fallback>
                  <p:oleObj name="" r:id="rId21" imgW="114300" imgH="127000" progId="Equation.DSMT4">
                    <p:embed/>
                    <p:pic>
                      <p:nvPicPr>
                        <p:cNvPr id="0" name="图片 3344"/>
                        <p:cNvPicPr/>
                        <p:nvPr/>
                      </p:nvPicPr>
                      <p:blipFill>
                        <a:blip r:embed="rId18"/>
                        <a:stretch>
                          <a:fillRect/>
                        </a:stretch>
                      </p:blipFill>
                      <p:spPr>
                        <a:xfrm>
                          <a:off x="4848" y="1632"/>
                          <a:ext cx="129" cy="144"/>
                        </a:xfrm>
                        <a:prstGeom prst="rect">
                          <a:avLst/>
                        </a:prstGeom>
                        <a:noFill/>
                        <a:ln w="38100">
                          <a:noFill/>
                          <a:miter/>
                        </a:ln>
                      </p:spPr>
                    </p:pic>
                  </p:oleObj>
                </mc:Fallback>
              </mc:AlternateContent>
            </a:graphicData>
          </a:graphic>
        </p:graphicFrame>
        <p:graphicFrame>
          <p:nvGraphicFramePr>
            <p:cNvPr id="65558" name="Object 20"/>
            <p:cNvGraphicFramePr>
              <a:graphicFrameLocks noChangeAspect="1"/>
            </p:cNvGraphicFramePr>
            <p:nvPr/>
          </p:nvGraphicFramePr>
          <p:xfrm>
            <a:off x="4024" y="1640"/>
            <a:ext cx="129" cy="144"/>
          </p:xfrm>
          <a:graphic>
            <a:graphicData uri="http://schemas.openxmlformats.org/presentationml/2006/ole">
              <mc:AlternateContent xmlns:mc="http://schemas.openxmlformats.org/markup-compatibility/2006">
                <mc:Choice xmlns:v="urn:schemas-microsoft-com:vml" Requires="v">
                  <p:oleObj spid="_x0000_s3352" name="" r:id="rId22" imgW="114300" imgH="127000" progId="Equation.DSMT4">
                    <p:embed/>
                  </p:oleObj>
                </mc:Choice>
                <mc:Fallback>
                  <p:oleObj name="" r:id="rId22" imgW="114300" imgH="127000" progId="Equation.DSMT4">
                    <p:embed/>
                    <p:pic>
                      <p:nvPicPr>
                        <p:cNvPr id="0" name="图片 3351"/>
                        <p:cNvPicPr/>
                        <p:nvPr/>
                      </p:nvPicPr>
                      <p:blipFill>
                        <a:blip r:embed="rId18"/>
                        <a:stretch>
                          <a:fillRect/>
                        </a:stretch>
                      </p:blipFill>
                      <p:spPr>
                        <a:xfrm>
                          <a:off x="4024" y="1640"/>
                          <a:ext cx="129" cy="144"/>
                        </a:xfrm>
                        <a:prstGeom prst="rect">
                          <a:avLst/>
                        </a:prstGeom>
                        <a:noFill/>
                        <a:ln w="38100">
                          <a:noFill/>
                          <a:miter/>
                        </a:ln>
                      </p:spPr>
                    </p:pic>
                  </p:oleObj>
                </mc:Fallback>
              </mc:AlternateContent>
            </a:graphicData>
          </a:graphic>
        </p:graphicFrame>
        <p:graphicFrame>
          <p:nvGraphicFramePr>
            <p:cNvPr id="65559" name="Object 21"/>
            <p:cNvGraphicFramePr>
              <a:graphicFrameLocks noChangeAspect="1"/>
            </p:cNvGraphicFramePr>
            <p:nvPr/>
          </p:nvGraphicFramePr>
          <p:xfrm>
            <a:off x="3264" y="1632"/>
            <a:ext cx="129" cy="144"/>
          </p:xfrm>
          <a:graphic>
            <a:graphicData uri="http://schemas.openxmlformats.org/presentationml/2006/ole">
              <mc:AlternateContent xmlns:mc="http://schemas.openxmlformats.org/markup-compatibility/2006">
                <mc:Choice xmlns:v="urn:schemas-microsoft-com:vml" Requires="v">
                  <p:oleObj spid="_x0000_s3354" name="" r:id="rId23" imgW="114300" imgH="127000" progId="Equation.DSMT4">
                    <p:embed/>
                  </p:oleObj>
                </mc:Choice>
                <mc:Fallback>
                  <p:oleObj name="" r:id="rId23" imgW="114300" imgH="127000" progId="Equation.DSMT4">
                    <p:embed/>
                    <p:pic>
                      <p:nvPicPr>
                        <p:cNvPr id="0" name="图片 3353"/>
                        <p:cNvPicPr/>
                        <p:nvPr/>
                      </p:nvPicPr>
                      <p:blipFill>
                        <a:blip r:embed="rId18"/>
                        <a:stretch>
                          <a:fillRect/>
                        </a:stretch>
                      </p:blipFill>
                      <p:spPr>
                        <a:xfrm>
                          <a:off x="3264" y="1632"/>
                          <a:ext cx="129" cy="144"/>
                        </a:xfrm>
                        <a:prstGeom prst="rect">
                          <a:avLst/>
                        </a:prstGeom>
                        <a:noFill/>
                        <a:ln w="38100">
                          <a:noFill/>
                          <a:miter/>
                        </a:ln>
                      </p:spPr>
                    </p:pic>
                  </p:oleObj>
                </mc:Fallback>
              </mc:AlternateContent>
            </a:graphicData>
          </a:graphic>
        </p:graphicFrame>
        <p:graphicFrame>
          <p:nvGraphicFramePr>
            <p:cNvPr id="65560" name="Object 22"/>
            <p:cNvGraphicFramePr>
              <a:graphicFrameLocks noChangeAspect="1"/>
            </p:cNvGraphicFramePr>
            <p:nvPr/>
          </p:nvGraphicFramePr>
          <p:xfrm>
            <a:off x="5040" y="1632"/>
            <a:ext cx="129" cy="144"/>
          </p:xfrm>
          <a:graphic>
            <a:graphicData uri="http://schemas.openxmlformats.org/presentationml/2006/ole">
              <mc:AlternateContent xmlns:mc="http://schemas.openxmlformats.org/markup-compatibility/2006">
                <mc:Choice xmlns:v="urn:schemas-microsoft-com:vml" Requires="v">
                  <p:oleObj spid="_x0000_s3350" name="" r:id="rId24" imgW="114300" imgH="127000" progId="Equation.DSMT4">
                    <p:embed/>
                  </p:oleObj>
                </mc:Choice>
                <mc:Fallback>
                  <p:oleObj name="" r:id="rId24" imgW="114300" imgH="127000" progId="Equation.DSMT4">
                    <p:embed/>
                    <p:pic>
                      <p:nvPicPr>
                        <p:cNvPr id="0" name="图片 3349"/>
                        <p:cNvPicPr/>
                        <p:nvPr/>
                      </p:nvPicPr>
                      <p:blipFill>
                        <a:blip r:embed="rId18"/>
                        <a:stretch>
                          <a:fillRect/>
                        </a:stretch>
                      </p:blipFill>
                      <p:spPr>
                        <a:xfrm>
                          <a:off x="5040" y="1632"/>
                          <a:ext cx="129" cy="144"/>
                        </a:xfrm>
                        <a:prstGeom prst="rect">
                          <a:avLst/>
                        </a:prstGeom>
                        <a:noFill/>
                        <a:ln w="38100">
                          <a:noFill/>
                          <a:miter/>
                        </a:ln>
                      </p:spPr>
                    </p:pic>
                  </p:oleObj>
                </mc:Fallback>
              </mc:AlternateContent>
            </a:graphicData>
          </a:graphic>
        </p:graphicFrame>
        <p:graphicFrame>
          <p:nvGraphicFramePr>
            <p:cNvPr id="65561" name="Object 23"/>
            <p:cNvGraphicFramePr>
              <a:graphicFrameLocks noChangeAspect="1"/>
            </p:cNvGraphicFramePr>
            <p:nvPr/>
          </p:nvGraphicFramePr>
          <p:xfrm>
            <a:off x="3456" y="1632"/>
            <a:ext cx="129" cy="144"/>
          </p:xfrm>
          <a:graphic>
            <a:graphicData uri="http://schemas.openxmlformats.org/presentationml/2006/ole">
              <mc:AlternateContent xmlns:mc="http://schemas.openxmlformats.org/markup-compatibility/2006">
                <mc:Choice xmlns:v="urn:schemas-microsoft-com:vml" Requires="v">
                  <p:oleObj spid="_x0000_s3358" name="" r:id="rId25" imgW="114300" imgH="127000" progId="Equation.DSMT4">
                    <p:embed/>
                  </p:oleObj>
                </mc:Choice>
                <mc:Fallback>
                  <p:oleObj name="" r:id="rId25" imgW="114300" imgH="127000" progId="Equation.DSMT4">
                    <p:embed/>
                    <p:pic>
                      <p:nvPicPr>
                        <p:cNvPr id="0" name="图片 3357"/>
                        <p:cNvPicPr/>
                        <p:nvPr/>
                      </p:nvPicPr>
                      <p:blipFill>
                        <a:blip r:embed="rId18"/>
                        <a:stretch>
                          <a:fillRect/>
                        </a:stretch>
                      </p:blipFill>
                      <p:spPr>
                        <a:xfrm>
                          <a:off x="3456" y="1632"/>
                          <a:ext cx="129" cy="144"/>
                        </a:xfrm>
                        <a:prstGeom prst="rect">
                          <a:avLst/>
                        </a:prstGeom>
                        <a:noFill/>
                        <a:ln w="38100">
                          <a:noFill/>
                          <a:miter/>
                        </a:ln>
                      </p:spPr>
                    </p:pic>
                  </p:oleObj>
                </mc:Fallback>
              </mc:AlternateContent>
            </a:graphicData>
          </a:graphic>
        </p:graphicFrame>
        <p:graphicFrame>
          <p:nvGraphicFramePr>
            <p:cNvPr id="65562" name="Object 24"/>
            <p:cNvGraphicFramePr>
              <a:graphicFrameLocks noChangeAspect="1"/>
            </p:cNvGraphicFramePr>
            <p:nvPr/>
          </p:nvGraphicFramePr>
          <p:xfrm>
            <a:off x="3648" y="1632"/>
            <a:ext cx="129" cy="144"/>
          </p:xfrm>
          <a:graphic>
            <a:graphicData uri="http://schemas.openxmlformats.org/presentationml/2006/ole">
              <mc:AlternateContent xmlns:mc="http://schemas.openxmlformats.org/markup-compatibility/2006">
                <mc:Choice xmlns:v="urn:schemas-microsoft-com:vml" Requires="v">
                  <p:oleObj spid="_x0000_s3355" name="" r:id="rId26" imgW="114300" imgH="127000" progId="Equation.DSMT4">
                    <p:embed/>
                  </p:oleObj>
                </mc:Choice>
                <mc:Fallback>
                  <p:oleObj name="" r:id="rId26" imgW="114300" imgH="127000" progId="Equation.DSMT4">
                    <p:embed/>
                    <p:pic>
                      <p:nvPicPr>
                        <p:cNvPr id="0" name="图片 3354"/>
                        <p:cNvPicPr/>
                        <p:nvPr/>
                      </p:nvPicPr>
                      <p:blipFill>
                        <a:blip r:embed="rId18"/>
                        <a:stretch>
                          <a:fillRect/>
                        </a:stretch>
                      </p:blipFill>
                      <p:spPr>
                        <a:xfrm>
                          <a:off x="3648" y="1632"/>
                          <a:ext cx="129" cy="144"/>
                        </a:xfrm>
                        <a:prstGeom prst="rect">
                          <a:avLst/>
                        </a:prstGeom>
                        <a:noFill/>
                        <a:ln w="38100">
                          <a:noFill/>
                          <a:miter/>
                        </a:ln>
                      </p:spPr>
                    </p:pic>
                  </p:oleObj>
                </mc:Fallback>
              </mc:AlternateContent>
            </a:graphicData>
          </a:graphic>
        </p:graphicFrame>
        <p:graphicFrame>
          <p:nvGraphicFramePr>
            <p:cNvPr id="65563" name="Object 25"/>
            <p:cNvGraphicFramePr>
              <a:graphicFrameLocks noChangeAspect="1"/>
            </p:cNvGraphicFramePr>
            <p:nvPr/>
          </p:nvGraphicFramePr>
          <p:xfrm>
            <a:off x="3840" y="1640"/>
            <a:ext cx="129" cy="144"/>
          </p:xfrm>
          <a:graphic>
            <a:graphicData uri="http://schemas.openxmlformats.org/presentationml/2006/ole">
              <mc:AlternateContent xmlns:mc="http://schemas.openxmlformats.org/markup-compatibility/2006">
                <mc:Choice xmlns:v="urn:schemas-microsoft-com:vml" Requires="v">
                  <p:oleObj spid="_x0000_s3359" name="" r:id="rId27" imgW="114300" imgH="127000" progId="Equation.DSMT4">
                    <p:embed/>
                  </p:oleObj>
                </mc:Choice>
                <mc:Fallback>
                  <p:oleObj name="" r:id="rId27" imgW="114300" imgH="127000" progId="Equation.DSMT4">
                    <p:embed/>
                    <p:pic>
                      <p:nvPicPr>
                        <p:cNvPr id="0" name="图片 3358"/>
                        <p:cNvPicPr/>
                        <p:nvPr/>
                      </p:nvPicPr>
                      <p:blipFill>
                        <a:blip r:embed="rId18"/>
                        <a:stretch>
                          <a:fillRect/>
                        </a:stretch>
                      </p:blipFill>
                      <p:spPr>
                        <a:xfrm>
                          <a:off x="3840" y="1640"/>
                          <a:ext cx="129" cy="144"/>
                        </a:xfrm>
                        <a:prstGeom prst="rect">
                          <a:avLst/>
                        </a:prstGeom>
                        <a:noFill/>
                        <a:ln w="38100">
                          <a:noFill/>
                          <a:miter/>
                        </a:ln>
                      </p:spPr>
                    </p:pic>
                  </p:oleObj>
                </mc:Fallback>
              </mc:AlternateContent>
            </a:graphicData>
          </a:graphic>
        </p:graphicFrame>
      </p:grpSp>
      <p:sp>
        <p:nvSpPr>
          <p:cNvPr id="27" name="矩形 26"/>
          <p:cNvSpPr/>
          <p:nvPr/>
        </p:nvSpPr>
        <p:spPr>
          <a:xfrm>
            <a:off x="717550" y="4159250"/>
            <a:ext cx="5278438" cy="1501775"/>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ppt_x"/>
                                          </p:val>
                                        </p:tav>
                                        <p:tav tm="100000">
                                          <p:val>
                                            <p:strVal val="#ppt_x"/>
                                          </p:val>
                                        </p:tav>
                                      </p:tavLst>
                                    </p:anim>
                                    <p:anim calcmode="lin" valueType="num">
                                      <p:cBhvr additive="base">
                                        <p:cTn id="8" dur="500" fill="hold"/>
                                        <p:tgtEl>
                                          <p:spTgt spid="645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517"/>
                                        </p:tgtEl>
                                        <p:attrNameLst>
                                          <p:attrName>style.visibility</p:attrName>
                                        </p:attrNameLst>
                                      </p:cBhvr>
                                      <p:to>
                                        <p:strVal val="visible"/>
                                      </p:to>
                                    </p:set>
                                    <p:anim calcmode="lin" valueType="num">
                                      <p:cBhvr additive="base">
                                        <p:cTn id="11" dur="500" fill="hold"/>
                                        <p:tgtEl>
                                          <p:spTgt spid="64517"/>
                                        </p:tgtEl>
                                        <p:attrNameLst>
                                          <p:attrName>ppt_x</p:attrName>
                                        </p:attrNameLst>
                                      </p:cBhvr>
                                      <p:tavLst>
                                        <p:tav tm="0">
                                          <p:val>
                                            <p:strVal val="#ppt_x"/>
                                          </p:val>
                                        </p:tav>
                                        <p:tav tm="100000">
                                          <p:val>
                                            <p:strVal val="#ppt_x"/>
                                          </p:val>
                                        </p:tav>
                                      </p:tavLst>
                                    </p:anim>
                                    <p:anim calcmode="lin" valueType="num">
                                      <p:cBhvr additive="base">
                                        <p:cTn id="12" dur="500" fill="hold"/>
                                        <p:tgtEl>
                                          <p:spTgt spid="645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518"/>
                                        </p:tgtEl>
                                        <p:attrNameLst>
                                          <p:attrName>style.visibility</p:attrName>
                                        </p:attrNameLst>
                                      </p:cBhvr>
                                      <p:to>
                                        <p:strVal val="visible"/>
                                      </p:to>
                                    </p:set>
                                    <p:anim calcmode="lin" valueType="num">
                                      <p:cBhvr additive="base">
                                        <p:cTn id="15" dur="500" fill="hold"/>
                                        <p:tgtEl>
                                          <p:spTgt spid="64518"/>
                                        </p:tgtEl>
                                        <p:attrNameLst>
                                          <p:attrName>ppt_x</p:attrName>
                                        </p:attrNameLst>
                                      </p:cBhvr>
                                      <p:tavLst>
                                        <p:tav tm="0">
                                          <p:val>
                                            <p:strVal val="#ppt_x"/>
                                          </p:val>
                                        </p:tav>
                                        <p:tav tm="100000">
                                          <p:val>
                                            <p:strVal val="#ppt_x"/>
                                          </p:val>
                                        </p:tav>
                                      </p:tavLst>
                                    </p:anim>
                                    <p:anim calcmode="lin" valueType="num">
                                      <p:cBhvr additive="base">
                                        <p:cTn id="16" dur="500" fill="hold"/>
                                        <p:tgtEl>
                                          <p:spTgt spid="645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519"/>
                                        </p:tgtEl>
                                        <p:attrNameLst>
                                          <p:attrName>style.visibility</p:attrName>
                                        </p:attrNameLst>
                                      </p:cBhvr>
                                      <p:to>
                                        <p:strVal val="visible"/>
                                      </p:to>
                                    </p:set>
                                    <p:anim calcmode="lin" valueType="num">
                                      <p:cBhvr additive="base">
                                        <p:cTn id="19" dur="500" fill="hold"/>
                                        <p:tgtEl>
                                          <p:spTgt spid="64519"/>
                                        </p:tgtEl>
                                        <p:attrNameLst>
                                          <p:attrName>ppt_x</p:attrName>
                                        </p:attrNameLst>
                                      </p:cBhvr>
                                      <p:tavLst>
                                        <p:tav tm="0">
                                          <p:val>
                                            <p:strVal val="#ppt_x"/>
                                          </p:val>
                                        </p:tav>
                                        <p:tav tm="100000">
                                          <p:val>
                                            <p:strVal val="#ppt_x"/>
                                          </p:val>
                                        </p:tav>
                                      </p:tavLst>
                                    </p:anim>
                                    <p:anim calcmode="lin" valueType="num">
                                      <p:cBhvr additive="base">
                                        <p:cTn id="20" dur="500" fill="hold"/>
                                        <p:tgtEl>
                                          <p:spTgt spid="6451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4520"/>
                                        </p:tgtEl>
                                        <p:attrNameLst>
                                          <p:attrName>style.visibility</p:attrName>
                                        </p:attrNameLst>
                                      </p:cBhvr>
                                      <p:to>
                                        <p:strVal val="visible"/>
                                      </p:to>
                                    </p:set>
                                    <p:anim calcmode="lin" valueType="num">
                                      <p:cBhvr additive="base">
                                        <p:cTn id="23" dur="500" fill="hold"/>
                                        <p:tgtEl>
                                          <p:spTgt spid="64520"/>
                                        </p:tgtEl>
                                        <p:attrNameLst>
                                          <p:attrName>ppt_x</p:attrName>
                                        </p:attrNameLst>
                                      </p:cBhvr>
                                      <p:tavLst>
                                        <p:tav tm="0">
                                          <p:val>
                                            <p:strVal val="#ppt_x"/>
                                          </p:val>
                                        </p:tav>
                                        <p:tav tm="100000">
                                          <p:val>
                                            <p:strVal val="#ppt_x"/>
                                          </p:val>
                                        </p:tav>
                                      </p:tavLst>
                                    </p:anim>
                                    <p:anim calcmode="lin" valueType="num">
                                      <p:cBhvr additive="base">
                                        <p:cTn id="24" dur="500" fill="hold"/>
                                        <p:tgtEl>
                                          <p:spTgt spid="6452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2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pic>
        <p:nvPicPr>
          <p:cNvPr id="52253" name="Picture 3" descr="未定标题7"/>
          <p:cNvPicPr>
            <a:picLocks noChangeAspect="1"/>
          </p:cNvPicPr>
          <p:nvPr/>
        </p:nvPicPr>
        <p:blipFill>
          <a:blip r:embed="rId1"/>
          <a:stretch>
            <a:fillRect/>
          </a:stretch>
        </p:blipFill>
        <p:spPr>
          <a:xfrm>
            <a:off x="5003800" y="3573463"/>
            <a:ext cx="3783013" cy="1506537"/>
          </a:xfrm>
          <a:prstGeom prst="rect">
            <a:avLst/>
          </a:prstGeom>
          <a:noFill/>
          <a:ln w="9525">
            <a:noFill/>
          </a:ln>
        </p:spPr>
      </p:pic>
      <p:sp>
        <p:nvSpPr>
          <p:cNvPr id="66564" name="Text Box 2"/>
          <p:cNvSpPr txBox="1"/>
          <p:nvPr/>
        </p:nvSpPr>
        <p:spPr>
          <a:xfrm>
            <a:off x="684213" y="1374775"/>
            <a:ext cx="1949450" cy="519113"/>
          </a:xfrm>
          <a:prstGeom prst="rect">
            <a:avLst/>
          </a:prstGeom>
          <a:noFill/>
          <a:ln w="9525">
            <a:noFill/>
          </a:ln>
        </p:spPr>
        <p:txBody>
          <a:bodyPr wrap="none">
            <a:spAutoFit/>
          </a:bodyPr>
          <a:p>
            <a:pPr marL="342900" indent="-342900">
              <a:buAutoNum type="arabicPeriod"/>
            </a:pPr>
            <a:r>
              <a:rPr lang="zh-CN" altLang="en-US" sz="2800" b="1" dirty="0">
                <a:solidFill>
                  <a:srgbClr val="000099"/>
                </a:solidFill>
                <a:latin typeface="Arial" panose="020B0604020202020204" pitchFamily="34" charset="0"/>
                <a:ea typeface="楷体_GB2312" pitchFamily="49" charset="-122"/>
              </a:rPr>
              <a:t>单位阶跃</a:t>
            </a:r>
            <a:endParaRPr lang="zh-CN" altLang="en-US" sz="2800" b="1" dirty="0">
              <a:solidFill>
                <a:srgbClr val="000099"/>
              </a:solidFill>
              <a:latin typeface="Arial" panose="020B0604020202020204" pitchFamily="34" charset="0"/>
              <a:ea typeface="楷体_GB2312" pitchFamily="49" charset="-122"/>
            </a:endParaRPr>
          </a:p>
        </p:txBody>
      </p:sp>
      <p:graphicFrame>
        <p:nvGraphicFramePr>
          <p:cNvPr id="66565" name="Object 3"/>
          <p:cNvGraphicFramePr>
            <a:graphicFrameLocks noChangeAspect="1"/>
          </p:cNvGraphicFramePr>
          <p:nvPr/>
        </p:nvGraphicFramePr>
        <p:xfrm>
          <a:off x="2557463" y="1446213"/>
          <a:ext cx="644525" cy="468312"/>
        </p:xfrm>
        <a:graphic>
          <a:graphicData uri="http://schemas.openxmlformats.org/presentationml/2006/ole">
            <mc:AlternateContent xmlns:mc="http://schemas.openxmlformats.org/markup-compatibility/2006">
              <mc:Choice xmlns:v="urn:schemas-microsoft-com:vml" Requires="v">
                <p:oleObj spid="_x0000_s3360" name="" r:id="rId2" imgW="279400" imgH="203200" progId="Equation.DSMT4">
                  <p:embed/>
                </p:oleObj>
              </mc:Choice>
              <mc:Fallback>
                <p:oleObj name="" r:id="rId2" imgW="279400" imgH="203200" progId="Equation.DSMT4">
                  <p:embed/>
                  <p:pic>
                    <p:nvPicPr>
                      <p:cNvPr id="0" name="图片 3359"/>
                      <p:cNvPicPr/>
                      <p:nvPr/>
                    </p:nvPicPr>
                    <p:blipFill>
                      <a:blip r:embed="rId3"/>
                      <a:stretch>
                        <a:fillRect/>
                      </a:stretch>
                    </p:blipFill>
                    <p:spPr>
                      <a:xfrm>
                        <a:off x="2557463" y="1446213"/>
                        <a:ext cx="644525" cy="468312"/>
                      </a:xfrm>
                      <a:prstGeom prst="rect">
                        <a:avLst/>
                      </a:prstGeom>
                      <a:noFill/>
                      <a:ln w="38100">
                        <a:noFill/>
                        <a:miter/>
                      </a:ln>
                    </p:spPr>
                  </p:pic>
                </p:oleObj>
              </mc:Fallback>
            </mc:AlternateContent>
          </a:graphicData>
        </a:graphic>
      </p:graphicFrame>
      <p:graphicFrame>
        <p:nvGraphicFramePr>
          <p:cNvPr id="66566" name="Object 4"/>
          <p:cNvGraphicFramePr>
            <a:graphicFrameLocks noChangeAspect="1"/>
          </p:cNvGraphicFramePr>
          <p:nvPr/>
        </p:nvGraphicFramePr>
        <p:xfrm>
          <a:off x="2054225" y="1998663"/>
          <a:ext cx="1584325" cy="720725"/>
        </p:xfrm>
        <a:graphic>
          <a:graphicData uri="http://schemas.openxmlformats.org/presentationml/2006/ole">
            <mc:AlternateContent xmlns:mc="http://schemas.openxmlformats.org/markup-compatibility/2006">
              <mc:Choice xmlns:v="urn:schemas-microsoft-com:vml" Requires="v">
                <p:oleObj spid="_x0000_s3367" name="" r:id="rId4" imgW="558800" imgH="254000" progId="Equation.DSMT4">
                  <p:embed/>
                </p:oleObj>
              </mc:Choice>
              <mc:Fallback>
                <p:oleObj name="" r:id="rId4" imgW="558800" imgH="254000" progId="Equation.DSMT4">
                  <p:embed/>
                  <p:pic>
                    <p:nvPicPr>
                      <p:cNvPr id="0" name="图片 3366"/>
                      <p:cNvPicPr/>
                      <p:nvPr/>
                    </p:nvPicPr>
                    <p:blipFill>
                      <a:blip r:embed="rId5"/>
                      <a:stretch>
                        <a:fillRect/>
                      </a:stretch>
                    </p:blipFill>
                    <p:spPr>
                      <a:xfrm>
                        <a:off x="2054225" y="1998663"/>
                        <a:ext cx="1584325" cy="720725"/>
                      </a:xfrm>
                      <a:prstGeom prst="rect">
                        <a:avLst/>
                      </a:prstGeom>
                      <a:noFill/>
                      <a:ln w="38100">
                        <a:noFill/>
                        <a:miter/>
                      </a:ln>
                    </p:spPr>
                  </p:pic>
                </p:oleObj>
              </mc:Fallback>
            </mc:AlternateContent>
          </a:graphicData>
        </a:graphic>
      </p:graphicFrame>
      <p:graphicFrame>
        <p:nvGraphicFramePr>
          <p:cNvPr id="66567" name="Object 5"/>
          <p:cNvGraphicFramePr>
            <a:graphicFrameLocks noChangeAspect="1"/>
          </p:cNvGraphicFramePr>
          <p:nvPr/>
        </p:nvGraphicFramePr>
        <p:xfrm>
          <a:off x="3422650" y="1927225"/>
          <a:ext cx="200025" cy="371475"/>
        </p:xfrm>
        <a:graphic>
          <a:graphicData uri="http://schemas.openxmlformats.org/presentationml/2006/ole">
            <mc:AlternateContent xmlns:mc="http://schemas.openxmlformats.org/markup-compatibility/2006">
              <mc:Choice xmlns:v="urn:schemas-microsoft-com:vml" Requires="v">
                <p:oleObj spid="_x0000_s3364" name="" r:id="rId6" imgW="88900" imgH="164465" progId="Equation.DSMT4">
                  <p:embed/>
                </p:oleObj>
              </mc:Choice>
              <mc:Fallback>
                <p:oleObj name="" r:id="rId6" imgW="88900" imgH="164465" progId="Equation.DSMT4">
                  <p:embed/>
                  <p:pic>
                    <p:nvPicPr>
                      <p:cNvPr id="0" name="图片 3363"/>
                      <p:cNvPicPr/>
                      <p:nvPr/>
                    </p:nvPicPr>
                    <p:blipFill>
                      <a:blip r:embed="rId7"/>
                      <a:stretch>
                        <a:fillRect/>
                      </a:stretch>
                    </p:blipFill>
                    <p:spPr>
                      <a:xfrm>
                        <a:off x="3422650" y="1927225"/>
                        <a:ext cx="200025" cy="371475"/>
                      </a:xfrm>
                      <a:prstGeom prst="rect">
                        <a:avLst/>
                      </a:prstGeom>
                      <a:noFill/>
                      <a:ln w="38100">
                        <a:noFill/>
                        <a:miter/>
                      </a:ln>
                    </p:spPr>
                  </p:pic>
                </p:oleObj>
              </mc:Fallback>
            </mc:AlternateContent>
          </a:graphicData>
        </a:graphic>
      </p:graphicFrame>
      <p:graphicFrame>
        <p:nvGraphicFramePr>
          <p:cNvPr id="66568" name="Object 6"/>
          <p:cNvGraphicFramePr>
            <a:graphicFrameLocks noChangeAspect="1"/>
          </p:cNvGraphicFramePr>
          <p:nvPr/>
        </p:nvGraphicFramePr>
        <p:xfrm>
          <a:off x="3422650" y="2430463"/>
          <a:ext cx="223838" cy="376237"/>
        </p:xfrm>
        <a:graphic>
          <a:graphicData uri="http://schemas.openxmlformats.org/presentationml/2006/ole">
            <mc:AlternateContent xmlns:mc="http://schemas.openxmlformats.org/markup-compatibility/2006">
              <mc:Choice xmlns:v="urn:schemas-microsoft-com:vml" Requires="v">
                <p:oleObj spid="_x0000_s3361" name="" r:id="rId8" imgW="127000" imgH="177165" progId="Equation.DSMT4">
                  <p:embed/>
                </p:oleObj>
              </mc:Choice>
              <mc:Fallback>
                <p:oleObj name="" r:id="rId8" imgW="127000" imgH="177165" progId="Equation.DSMT4">
                  <p:embed/>
                  <p:pic>
                    <p:nvPicPr>
                      <p:cNvPr id="0" name="图片 3360"/>
                      <p:cNvPicPr/>
                      <p:nvPr/>
                    </p:nvPicPr>
                    <p:blipFill>
                      <a:blip r:embed="rId9"/>
                      <a:stretch>
                        <a:fillRect/>
                      </a:stretch>
                    </p:blipFill>
                    <p:spPr>
                      <a:xfrm>
                        <a:off x="3422650" y="2430463"/>
                        <a:ext cx="223838" cy="376237"/>
                      </a:xfrm>
                      <a:prstGeom prst="rect">
                        <a:avLst/>
                      </a:prstGeom>
                      <a:noFill/>
                      <a:ln w="38100">
                        <a:noFill/>
                        <a:miter/>
                      </a:ln>
                    </p:spPr>
                  </p:pic>
                </p:oleObj>
              </mc:Fallback>
            </mc:AlternateContent>
          </a:graphicData>
        </a:graphic>
      </p:graphicFrame>
      <p:sp>
        <p:nvSpPr>
          <p:cNvPr id="66569" name="Text Box 7"/>
          <p:cNvSpPr txBox="1"/>
          <p:nvPr/>
        </p:nvSpPr>
        <p:spPr>
          <a:xfrm>
            <a:off x="3617913" y="1801813"/>
            <a:ext cx="5413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sp>
        <p:nvSpPr>
          <p:cNvPr id="66570" name="Text Box 8"/>
          <p:cNvSpPr txBox="1"/>
          <p:nvPr/>
        </p:nvSpPr>
        <p:spPr>
          <a:xfrm>
            <a:off x="3617913" y="2306638"/>
            <a:ext cx="5413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66571" name="Object 9"/>
          <p:cNvGraphicFramePr>
            <a:graphicFrameLocks noChangeAspect="1"/>
          </p:cNvGraphicFramePr>
          <p:nvPr/>
        </p:nvGraphicFramePr>
        <p:xfrm>
          <a:off x="4070350" y="1854200"/>
          <a:ext cx="806450" cy="450850"/>
        </p:xfrm>
        <a:graphic>
          <a:graphicData uri="http://schemas.openxmlformats.org/presentationml/2006/ole">
            <mc:AlternateContent xmlns:mc="http://schemas.openxmlformats.org/markup-compatibility/2006">
              <mc:Choice xmlns:v="urn:schemas-microsoft-com:vml" Requires="v">
                <p:oleObj spid="_x0000_s3366" name="" r:id="rId10" imgW="316865" imgH="177800" progId="Equation.DSMT4">
                  <p:embed/>
                </p:oleObj>
              </mc:Choice>
              <mc:Fallback>
                <p:oleObj name="" r:id="rId10" imgW="316865" imgH="177800" progId="Equation.DSMT4">
                  <p:embed/>
                  <p:pic>
                    <p:nvPicPr>
                      <p:cNvPr id="0" name="图片 3365"/>
                      <p:cNvPicPr/>
                      <p:nvPr/>
                    </p:nvPicPr>
                    <p:blipFill>
                      <a:blip r:embed="rId11"/>
                      <a:stretch>
                        <a:fillRect/>
                      </a:stretch>
                    </p:blipFill>
                    <p:spPr>
                      <a:xfrm>
                        <a:off x="4070350" y="1854200"/>
                        <a:ext cx="806450" cy="450850"/>
                      </a:xfrm>
                      <a:prstGeom prst="rect">
                        <a:avLst/>
                      </a:prstGeom>
                      <a:noFill/>
                      <a:ln w="38100">
                        <a:noFill/>
                        <a:miter/>
                      </a:ln>
                    </p:spPr>
                  </p:pic>
                </p:oleObj>
              </mc:Fallback>
            </mc:AlternateContent>
          </a:graphicData>
        </a:graphic>
      </p:graphicFrame>
      <p:graphicFrame>
        <p:nvGraphicFramePr>
          <p:cNvPr id="66572" name="Object 10"/>
          <p:cNvGraphicFramePr>
            <a:graphicFrameLocks noChangeAspect="1"/>
          </p:cNvGraphicFramePr>
          <p:nvPr/>
        </p:nvGraphicFramePr>
        <p:xfrm>
          <a:off x="4070350" y="2359025"/>
          <a:ext cx="806450" cy="450850"/>
        </p:xfrm>
        <a:graphic>
          <a:graphicData uri="http://schemas.openxmlformats.org/presentationml/2006/ole">
            <mc:AlternateContent xmlns:mc="http://schemas.openxmlformats.org/markup-compatibility/2006">
              <mc:Choice xmlns:v="urn:schemas-microsoft-com:vml" Requires="v">
                <p:oleObj spid="_x0000_s3362" name="" r:id="rId12" imgW="316865" imgH="177800" progId="Equation.DSMT4">
                  <p:embed/>
                </p:oleObj>
              </mc:Choice>
              <mc:Fallback>
                <p:oleObj name="" r:id="rId12" imgW="316865" imgH="177800" progId="Equation.DSMT4">
                  <p:embed/>
                  <p:pic>
                    <p:nvPicPr>
                      <p:cNvPr id="0" name="图片 3361"/>
                      <p:cNvPicPr/>
                      <p:nvPr/>
                    </p:nvPicPr>
                    <p:blipFill>
                      <a:blip r:embed="rId13"/>
                      <a:stretch>
                        <a:fillRect/>
                      </a:stretch>
                    </p:blipFill>
                    <p:spPr>
                      <a:xfrm>
                        <a:off x="4070350" y="2359025"/>
                        <a:ext cx="806450" cy="450850"/>
                      </a:xfrm>
                      <a:prstGeom prst="rect">
                        <a:avLst/>
                      </a:prstGeom>
                      <a:noFill/>
                      <a:ln w="38100">
                        <a:noFill/>
                        <a:miter/>
                      </a:ln>
                    </p:spPr>
                  </p:pic>
                </p:oleObj>
              </mc:Fallback>
            </mc:AlternateContent>
          </a:graphicData>
        </a:graphic>
      </p:graphicFrame>
      <p:grpSp>
        <p:nvGrpSpPr>
          <p:cNvPr id="66573" name="Group 11"/>
          <p:cNvGrpSpPr/>
          <p:nvPr/>
        </p:nvGrpSpPr>
        <p:grpSpPr>
          <a:xfrm>
            <a:off x="5334000" y="1341438"/>
            <a:ext cx="3189288" cy="1724025"/>
            <a:chOff x="3360" y="960"/>
            <a:chExt cx="2009" cy="1086"/>
          </a:xfrm>
        </p:grpSpPr>
        <p:sp>
          <p:nvSpPr>
            <p:cNvPr id="66583" name="Line 12"/>
            <p:cNvSpPr/>
            <p:nvPr/>
          </p:nvSpPr>
          <p:spPr>
            <a:xfrm>
              <a:off x="3360" y="1787"/>
              <a:ext cx="2009" cy="0"/>
            </a:xfrm>
            <a:prstGeom prst="line">
              <a:avLst/>
            </a:prstGeom>
            <a:ln w="19050" cap="flat" cmpd="sng">
              <a:solidFill>
                <a:schemeClr val="tx1"/>
              </a:solidFill>
              <a:prstDash val="solid"/>
              <a:headEnd type="none" w="med" len="med"/>
              <a:tailEnd type="triangle" w="med" len="med"/>
            </a:ln>
          </p:spPr>
        </p:sp>
        <p:sp>
          <p:nvSpPr>
            <p:cNvPr id="66584" name="Line 13"/>
            <p:cNvSpPr/>
            <p:nvPr/>
          </p:nvSpPr>
          <p:spPr>
            <a:xfrm flipV="1">
              <a:off x="4227" y="1039"/>
              <a:ext cx="0" cy="748"/>
            </a:xfrm>
            <a:prstGeom prst="line">
              <a:avLst/>
            </a:prstGeom>
            <a:ln w="19050" cap="flat" cmpd="sng">
              <a:solidFill>
                <a:schemeClr val="tx1"/>
              </a:solidFill>
              <a:prstDash val="solid"/>
              <a:headEnd type="none" w="med" len="med"/>
              <a:tailEnd type="triangle" w="med" len="med"/>
            </a:ln>
          </p:spPr>
        </p:sp>
        <p:sp>
          <p:nvSpPr>
            <p:cNvPr id="66585" name="Line 14"/>
            <p:cNvSpPr/>
            <p:nvPr/>
          </p:nvSpPr>
          <p:spPr>
            <a:xfrm>
              <a:off x="4227" y="1511"/>
              <a:ext cx="906" cy="0"/>
            </a:xfrm>
            <a:prstGeom prst="line">
              <a:avLst/>
            </a:prstGeom>
            <a:ln w="28575" cap="flat" cmpd="sng">
              <a:solidFill>
                <a:schemeClr val="tx1"/>
              </a:solidFill>
              <a:prstDash val="solid"/>
              <a:headEnd type="none" w="med" len="med"/>
              <a:tailEnd type="none" w="med" len="med"/>
            </a:ln>
          </p:spPr>
        </p:sp>
        <p:sp>
          <p:nvSpPr>
            <p:cNvPr id="66586" name="Text Box 15"/>
            <p:cNvSpPr txBox="1"/>
            <p:nvPr/>
          </p:nvSpPr>
          <p:spPr>
            <a:xfrm>
              <a:off x="4030" y="1354"/>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ea typeface="楷体_GB2312" pitchFamily="49" charset="-122"/>
                </a:rPr>
                <a:t>1</a:t>
              </a:r>
              <a:endParaRPr lang="en-US" altLang="zh-CN" sz="2400" b="1" dirty="0">
                <a:ea typeface="楷体_GB2312" pitchFamily="49" charset="-122"/>
              </a:endParaRPr>
            </a:p>
          </p:txBody>
        </p:sp>
        <p:sp>
          <p:nvSpPr>
            <p:cNvPr id="66587" name="Text Box 16"/>
            <p:cNvSpPr txBox="1"/>
            <p:nvPr/>
          </p:nvSpPr>
          <p:spPr>
            <a:xfrm>
              <a:off x="4097" y="1758"/>
              <a:ext cx="2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b="1" dirty="0">
                  <a:ea typeface="楷体_GB2312" pitchFamily="49" charset="-122"/>
                </a:rPr>
                <a:t>0</a:t>
              </a:r>
              <a:endParaRPr lang="en-US" altLang="zh-CN" sz="2400" b="1" dirty="0">
                <a:ea typeface="楷体_GB2312" pitchFamily="49" charset="-122"/>
              </a:endParaRPr>
            </a:p>
          </p:txBody>
        </p:sp>
        <p:graphicFrame>
          <p:nvGraphicFramePr>
            <p:cNvPr id="66588" name="Object 17"/>
            <p:cNvGraphicFramePr>
              <a:graphicFrameLocks noChangeAspect="1"/>
            </p:cNvGraphicFramePr>
            <p:nvPr/>
          </p:nvGraphicFramePr>
          <p:xfrm>
            <a:off x="4266" y="960"/>
            <a:ext cx="353" cy="256"/>
          </p:xfrm>
          <a:graphic>
            <a:graphicData uri="http://schemas.openxmlformats.org/presentationml/2006/ole">
              <mc:AlternateContent xmlns:mc="http://schemas.openxmlformats.org/markup-compatibility/2006">
                <mc:Choice xmlns:v="urn:schemas-microsoft-com:vml" Requires="v">
                  <p:oleObj spid="_x0000_s3365" name="" r:id="rId14" imgW="279400" imgH="203200" progId="Equation.DSMT4">
                    <p:embed/>
                  </p:oleObj>
                </mc:Choice>
                <mc:Fallback>
                  <p:oleObj name="" r:id="rId14" imgW="279400" imgH="203200" progId="Equation.DSMT4">
                    <p:embed/>
                    <p:pic>
                      <p:nvPicPr>
                        <p:cNvPr id="0" name="图片 3364"/>
                        <p:cNvPicPr/>
                        <p:nvPr/>
                      </p:nvPicPr>
                      <p:blipFill>
                        <a:blip r:embed="rId3"/>
                        <a:stretch>
                          <a:fillRect/>
                        </a:stretch>
                      </p:blipFill>
                      <p:spPr>
                        <a:xfrm>
                          <a:off x="4266" y="960"/>
                          <a:ext cx="353" cy="256"/>
                        </a:xfrm>
                        <a:prstGeom prst="rect">
                          <a:avLst/>
                        </a:prstGeom>
                        <a:noFill/>
                        <a:ln w="38100">
                          <a:noFill/>
                          <a:miter/>
                        </a:ln>
                      </p:spPr>
                    </p:pic>
                  </p:oleObj>
                </mc:Fallback>
              </mc:AlternateContent>
            </a:graphicData>
          </a:graphic>
        </p:graphicFrame>
        <p:graphicFrame>
          <p:nvGraphicFramePr>
            <p:cNvPr id="66589" name="Object 18"/>
            <p:cNvGraphicFramePr>
              <a:graphicFrameLocks noChangeAspect="1"/>
            </p:cNvGraphicFramePr>
            <p:nvPr/>
          </p:nvGraphicFramePr>
          <p:xfrm>
            <a:off x="5212" y="1590"/>
            <a:ext cx="140" cy="239"/>
          </p:xfrm>
          <a:graphic>
            <a:graphicData uri="http://schemas.openxmlformats.org/presentationml/2006/ole">
              <mc:AlternateContent xmlns:mc="http://schemas.openxmlformats.org/markup-compatibility/2006">
                <mc:Choice xmlns:v="urn:schemas-microsoft-com:vml" Requires="v">
                  <p:oleObj spid="_x0000_s3363" name="" r:id="rId15" imgW="88900" imgH="152400" progId="Equation.DSMT4">
                    <p:embed/>
                  </p:oleObj>
                </mc:Choice>
                <mc:Fallback>
                  <p:oleObj name="" r:id="rId15" imgW="88900" imgH="152400" progId="Equation.DSMT4">
                    <p:embed/>
                    <p:pic>
                      <p:nvPicPr>
                        <p:cNvPr id="0" name="图片 3362"/>
                        <p:cNvPicPr/>
                        <p:nvPr/>
                      </p:nvPicPr>
                      <p:blipFill>
                        <a:blip r:embed="rId16"/>
                        <a:stretch>
                          <a:fillRect/>
                        </a:stretch>
                      </p:blipFill>
                      <p:spPr>
                        <a:xfrm>
                          <a:off x="5212" y="1590"/>
                          <a:ext cx="140" cy="239"/>
                        </a:xfrm>
                        <a:prstGeom prst="rect">
                          <a:avLst/>
                        </a:prstGeom>
                        <a:noFill/>
                        <a:ln w="38100">
                          <a:noFill/>
                          <a:miter/>
                        </a:ln>
                      </p:spPr>
                    </p:pic>
                  </p:oleObj>
                </mc:Fallback>
              </mc:AlternateContent>
            </a:graphicData>
          </a:graphic>
        </p:graphicFrame>
      </p:grpSp>
      <p:sp>
        <p:nvSpPr>
          <p:cNvPr id="64526" name="Text Box 19"/>
          <p:cNvSpPr txBox="1"/>
          <p:nvPr/>
        </p:nvSpPr>
        <p:spPr>
          <a:xfrm>
            <a:off x="611188" y="3276600"/>
            <a:ext cx="20018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ea typeface="楷体_GB2312" pitchFamily="49" charset="-122"/>
              </a:rPr>
              <a:t>2. </a:t>
            </a:r>
            <a:r>
              <a:rPr lang="zh-CN" altLang="en-US" sz="2800" b="1" dirty="0">
                <a:solidFill>
                  <a:srgbClr val="000099"/>
                </a:solidFill>
                <a:ea typeface="楷体_GB2312" pitchFamily="49" charset="-122"/>
              </a:rPr>
              <a:t>单位冲激</a:t>
            </a:r>
            <a:endParaRPr lang="zh-CN" altLang="en-US" sz="2800" b="1" dirty="0">
              <a:solidFill>
                <a:srgbClr val="000099"/>
              </a:solidFill>
              <a:ea typeface="楷体_GB2312" pitchFamily="49" charset="-122"/>
            </a:endParaRPr>
          </a:p>
        </p:txBody>
      </p:sp>
      <p:graphicFrame>
        <p:nvGraphicFramePr>
          <p:cNvPr id="64527" name="Object 20"/>
          <p:cNvGraphicFramePr>
            <a:graphicFrameLocks noChangeAspect="1"/>
          </p:cNvGraphicFramePr>
          <p:nvPr/>
        </p:nvGraphicFramePr>
        <p:xfrm>
          <a:off x="2549525" y="3357563"/>
          <a:ext cx="647700" cy="450850"/>
        </p:xfrm>
        <a:graphic>
          <a:graphicData uri="http://schemas.openxmlformats.org/presentationml/2006/ole">
            <mc:AlternateContent xmlns:mc="http://schemas.openxmlformats.org/markup-compatibility/2006">
              <mc:Choice xmlns:v="urn:schemas-microsoft-com:vml" Requires="v">
                <p:oleObj spid="_x0000_s3369" name="" r:id="rId17" imgW="292100" imgH="203200" progId="Equation.DSMT4">
                  <p:embed/>
                </p:oleObj>
              </mc:Choice>
              <mc:Fallback>
                <p:oleObj name="" r:id="rId17" imgW="292100" imgH="203200" progId="Equation.DSMT4">
                  <p:embed/>
                  <p:pic>
                    <p:nvPicPr>
                      <p:cNvPr id="0" name="图片 3368"/>
                      <p:cNvPicPr/>
                      <p:nvPr/>
                    </p:nvPicPr>
                    <p:blipFill>
                      <a:blip r:embed="rId18"/>
                      <a:stretch>
                        <a:fillRect/>
                      </a:stretch>
                    </p:blipFill>
                    <p:spPr>
                      <a:xfrm>
                        <a:off x="2549525" y="3357563"/>
                        <a:ext cx="647700" cy="450850"/>
                      </a:xfrm>
                      <a:prstGeom prst="rect">
                        <a:avLst/>
                      </a:prstGeom>
                      <a:noFill/>
                      <a:ln w="38100">
                        <a:noFill/>
                        <a:miter/>
                      </a:ln>
                    </p:spPr>
                  </p:pic>
                </p:oleObj>
              </mc:Fallback>
            </mc:AlternateContent>
          </a:graphicData>
        </a:graphic>
      </p:graphicFrame>
      <p:sp>
        <p:nvSpPr>
          <p:cNvPr id="64528" name="Text Box 21"/>
          <p:cNvSpPr txBox="1"/>
          <p:nvPr/>
        </p:nvSpPr>
        <p:spPr>
          <a:xfrm>
            <a:off x="684213" y="3933825"/>
            <a:ext cx="8207375" cy="15224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定义：</a:t>
            </a:r>
            <a:endParaRPr lang="zh-CN" altLang="en-US" sz="2800" b="1" dirty="0">
              <a:solidFill>
                <a:srgbClr val="000099"/>
              </a:solidFill>
              <a:ea typeface="楷体_GB2312" pitchFamily="49" charset="-122"/>
            </a:endParaRPr>
          </a:p>
          <a:p>
            <a:pPr marL="0" lvl="0" indent="0">
              <a:spcBef>
                <a:spcPct val="0"/>
              </a:spcBef>
              <a:buNone/>
            </a:pPr>
            <a:endParaRPr lang="zh-CN" altLang="en-US" sz="2800" b="1" dirty="0">
              <a:solidFill>
                <a:srgbClr val="000099"/>
              </a:solidFill>
              <a:ea typeface="楷体_GB2312" pitchFamily="49" charset="-122"/>
            </a:endParaRPr>
          </a:p>
          <a:p>
            <a:pPr marL="0" lvl="0" indent="0">
              <a:lnSpc>
                <a:spcPct val="135000"/>
              </a:lnSpc>
              <a:spcBef>
                <a:spcPct val="0"/>
              </a:spcBef>
              <a:buNone/>
            </a:pPr>
            <a:endParaRPr lang="en-US" altLang="zh-CN" sz="2800" b="1" dirty="0">
              <a:solidFill>
                <a:srgbClr val="000099"/>
              </a:solidFill>
              <a:ea typeface="楷体_GB2312" pitchFamily="49" charset="-122"/>
            </a:endParaRPr>
          </a:p>
        </p:txBody>
      </p:sp>
      <p:graphicFrame>
        <p:nvGraphicFramePr>
          <p:cNvPr id="64529" name="Object 22"/>
          <p:cNvGraphicFramePr>
            <a:graphicFrameLocks noChangeAspect="1"/>
          </p:cNvGraphicFramePr>
          <p:nvPr/>
        </p:nvGraphicFramePr>
        <p:xfrm>
          <a:off x="2293938" y="3817938"/>
          <a:ext cx="1800225" cy="900112"/>
        </p:xfrm>
        <a:graphic>
          <a:graphicData uri="http://schemas.openxmlformats.org/presentationml/2006/ole">
            <mc:AlternateContent xmlns:mc="http://schemas.openxmlformats.org/markup-compatibility/2006">
              <mc:Choice xmlns:v="urn:schemas-microsoft-com:vml" Requires="v">
                <p:oleObj spid="_x0000_s3368" name="" r:id="rId19" imgW="786765" imgH="393700" progId="Equation.DSMT4">
                  <p:embed/>
                </p:oleObj>
              </mc:Choice>
              <mc:Fallback>
                <p:oleObj name="" r:id="rId19" imgW="786765" imgH="393700" progId="Equation.DSMT4">
                  <p:embed/>
                  <p:pic>
                    <p:nvPicPr>
                      <p:cNvPr id="0" name="图片 3367"/>
                      <p:cNvPicPr/>
                      <p:nvPr/>
                    </p:nvPicPr>
                    <p:blipFill>
                      <a:blip r:embed="rId20"/>
                      <a:stretch>
                        <a:fillRect/>
                      </a:stretch>
                    </p:blipFill>
                    <p:spPr>
                      <a:xfrm>
                        <a:off x="2293938" y="3817938"/>
                        <a:ext cx="1800225" cy="900112"/>
                      </a:xfrm>
                      <a:prstGeom prst="rect">
                        <a:avLst/>
                      </a:prstGeom>
                      <a:noFill/>
                      <a:ln w="38100">
                        <a:noFill/>
                        <a:miter/>
                      </a:ln>
                    </p:spPr>
                  </p:pic>
                </p:oleObj>
              </mc:Fallback>
            </mc:AlternateContent>
          </a:graphicData>
        </a:graphic>
      </p:graphicFrame>
      <p:graphicFrame>
        <p:nvGraphicFramePr>
          <p:cNvPr id="64530" name="Object 23"/>
          <p:cNvGraphicFramePr>
            <a:graphicFrameLocks noChangeAspect="1"/>
          </p:cNvGraphicFramePr>
          <p:nvPr/>
        </p:nvGraphicFramePr>
        <p:xfrm>
          <a:off x="762000" y="5945188"/>
          <a:ext cx="2736850" cy="847725"/>
        </p:xfrm>
        <a:graphic>
          <a:graphicData uri="http://schemas.openxmlformats.org/presentationml/2006/ole">
            <mc:AlternateContent xmlns:mc="http://schemas.openxmlformats.org/markup-compatibility/2006">
              <mc:Choice xmlns:v="urn:schemas-microsoft-com:vml" Requires="v">
                <p:oleObj spid="_x0000_s3370" name="" r:id="rId21" imgW="1066800" imgH="330200" progId="Equation.DSMT4">
                  <p:embed/>
                </p:oleObj>
              </mc:Choice>
              <mc:Fallback>
                <p:oleObj name="" r:id="rId21" imgW="1066800" imgH="330200" progId="Equation.DSMT4">
                  <p:embed/>
                  <p:pic>
                    <p:nvPicPr>
                      <p:cNvPr id="0" name="图片 3369"/>
                      <p:cNvPicPr/>
                      <p:nvPr/>
                    </p:nvPicPr>
                    <p:blipFill>
                      <a:blip r:embed="rId22"/>
                      <a:stretch>
                        <a:fillRect/>
                      </a:stretch>
                    </p:blipFill>
                    <p:spPr>
                      <a:xfrm>
                        <a:off x="762000" y="5945188"/>
                        <a:ext cx="2736850" cy="847725"/>
                      </a:xfrm>
                      <a:prstGeom prst="rect">
                        <a:avLst/>
                      </a:prstGeom>
                      <a:noFill/>
                      <a:ln w="38100">
                        <a:noFill/>
                        <a:miter/>
                      </a:ln>
                    </p:spPr>
                  </p:pic>
                </p:oleObj>
              </mc:Fallback>
            </mc:AlternateContent>
          </a:graphicData>
        </a:graphic>
      </p:graphicFrame>
      <p:sp>
        <p:nvSpPr>
          <p:cNvPr id="66579" name="Text Box 26"/>
          <p:cNvSpPr txBox="1"/>
          <p:nvPr/>
        </p:nvSpPr>
        <p:spPr>
          <a:xfrm>
            <a:off x="376238" y="579438"/>
            <a:ext cx="53594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ea typeface="楷体_GB2312" pitchFamily="49" charset="-122"/>
              </a:rPr>
              <a:t>二</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连续时间单位阶跃与单位冲激</a:t>
            </a:r>
            <a:endParaRPr lang="zh-CN" altLang="en-US" sz="2800" b="1" dirty="0">
              <a:solidFill>
                <a:srgbClr val="990033"/>
              </a:solidFill>
              <a:ea typeface="楷体_GB2312" pitchFamily="49" charset="-122"/>
            </a:endParaRPr>
          </a:p>
        </p:txBody>
      </p:sp>
      <p:sp>
        <p:nvSpPr>
          <p:cNvPr id="66580" name="Rectangle 27"/>
          <p:cNvSpPr/>
          <p:nvPr/>
        </p:nvSpPr>
        <p:spPr>
          <a:xfrm>
            <a:off x="928688" y="2046288"/>
            <a:ext cx="12509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定义：</a:t>
            </a:r>
            <a:endParaRPr lang="zh-CN" altLang="en-US" sz="2800" b="1" dirty="0">
              <a:solidFill>
                <a:srgbClr val="000099"/>
              </a:solidFill>
              <a:latin typeface="楷体_GB2312" pitchFamily="49" charset="-122"/>
              <a:ea typeface="楷体_GB2312" pitchFamily="49" charset="-122"/>
            </a:endParaRPr>
          </a:p>
        </p:txBody>
      </p:sp>
      <p:sp>
        <p:nvSpPr>
          <p:cNvPr id="64534" name="Rectangle 30"/>
          <p:cNvSpPr/>
          <p:nvPr/>
        </p:nvSpPr>
        <p:spPr>
          <a:xfrm>
            <a:off x="5729288" y="5080000"/>
            <a:ext cx="2413000" cy="830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dirty="0"/>
              <a:t> </a:t>
            </a:r>
            <a:r>
              <a:rPr lang="zh-CN" altLang="en-US" sz="2400" b="1" dirty="0">
                <a:solidFill>
                  <a:srgbClr val="000099"/>
                </a:solidFill>
              </a:rPr>
              <a:t>冲激信号的面积</a:t>
            </a:r>
            <a:endParaRPr lang="en-US" altLang="zh-CN" sz="2400" b="1" dirty="0">
              <a:solidFill>
                <a:srgbClr val="000099"/>
              </a:solidFill>
            </a:endParaRPr>
          </a:p>
          <a:p>
            <a:pPr marL="0" lvl="0" indent="0" eaLnBrk="1" hangingPunct="1">
              <a:spcBef>
                <a:spcPct val="0"/>
              </a:spcBef>
              <a:buNone/>
            </a:pPr>
            <a:r>
              <a:rPr lang="zh-CN" altLang="en-US" sz="2400" b="1" dirty="0">
                <a:solidFill>
                  <a:srgbClr val="000099"/>
                </a:solidFill>
              </a:rPr>
              <a:t>（</a:t>
            </a:r>
            <a:r>
              <a:rPr lang="zh-CN" altLang="en-US" sz="2400" b="1" dirty="0">
                <a:solidFill>
                  <a:srgbClr val="990033"/>
                </a:solidFill>
              </a:rPr>
              <a:t>冲激强度）</a:t>
            </a:r>
            <a:r>
              <a:rPr lang="zh-CN" altLang="en-US" sz="2400" b="1" dirty="0">
                <a:solidFill>
                  <a:srgbClr val="000099"/>
                </a:solidFill>
              </a:rPr>
              <a:t>。</a:t>
            </a:r>
            <a:endParaRPr lang="zh-CN" altLang="en-US" sz="2400" b="1" dirty="0">
              <a:solidFill>
                <a:srgbClr val="000099"/>
              </a:solidFill>
            </a:endParaRPr>
          </a:p>
        </p:txBody>
      </p:sp>
      <p:sp>
        <p:nvSpPr>
          <p:cNvPr id="2" name="矩形 1"/>
          <p:cNvSpPr>
            <a:spLocks noRot="1" noChangeAspect="1" noMove="1" noResize="1" noEditPoints="1" noAdjustHandles="1" noChangeArrowheads="1" noChangeShapeType="1" noTextEdit="1"/>
          </p:cNvSpPr>
          <p:nvPr/>
        </p:nvSpPr>
        <p:spPr>
          <a:xfrm>
            <a:off x="277713" y="4797152"/>
            <a:ext cx="5059719" cy="891718"/>
          </a:xfrm>
          <a:prstGeom prst="rect">
            <a:avLst/>
          </a:prstGeom>
          <a:blipFill rotWithShape="0">
            <a:blip r:embed="rId23"/>
            <a:stretch>
              <a:fillRect/>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253"/>
                                        </p:tgtEl>
                                        <p:attrNameLst>
                                          <p:attrName>style.visibility</p:attrName>
                                        </p:attrNameLst>
                                      </p:cBhvr>
                                      <p:to>
                                        <p:strVal val="visible"/>
                                      </p:to>
                                    </p:set>
                                    <p:anim calcmode="lin" valueType="num">
                                      <p:cBhvr additive="base">
                                        <p:cTn id="7" dur="500" fill="hold"/>
                                        <p:tgtEl>
                                          <p:spTgt spid="52253"/>
                                        </p:tgtEl>
                                        <p:attrNameLst>
                                          <p:attrName>ppt_x</p:attrName>
                                        </p:attrNameLst>
                                      </p:cBhvr>
                                      <p:tavLst>
                                        <p:tav tm="0">
                                          <p:val>
                                            <p:strVal val="#ppt_x"/>
                                          </p:val>
                                        </p:tav>
                                        <p:tav tm="100000">
                                          <p:val>
                                            <p:strVal val="#ppt_x"/>
                                          </p:val>
                                        </p:tav>
                                      </p:tavLst>
                                    </p:anim>
                                    <p:anim calcmode="lin" valueType="num">
                                      <p:cBhvr additive="base">
                                        <p:cTn id="8" dur="500" fill="hold"/>
                                        <p:tgtEl>
                                          <p:spTgt spid="5225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514"/>
                                        </p:tgtEl>
                                        <p:attrNameLst>
                                          <p:attrName>style.visibility</p:attrName>
                                        </p:attrNameLst>
                                      </p:cBhvr>
                                      <p:to>
                                        <p:strVal val="visible"/>
                                      </p:to>
                                    </p:set>
                                    <p:anim calcmode="lin" valueType="num">
                                      <p:cBhvr additive="base">
                                        <p:cTn id="11" dur="500" fill="hold"/>
                                        <p:tgtEl>
                                          <p:spTgt spid="64514"/>
                                        </p:tgtEl>
                                        <p:attrNameLst>
                                          <p:attrName>ppt_x</p:attrName>
                                        </p:attrNameLst>
                                      </p:cBhvr>
                                      <p:tavLst>
                                        <p:tav tm="0">
                                          <p:val>
                                            <p:strVal val="#ppt_x"/>
                                          </p:val>
                                        </p:tav>
                                        <p:tav tm="100000">
                                          <p:val>
                                            <p:strVal val="#ppt_x"/>
                                          </p:val>
                                        </p:tav>
                                      </p:tavLst>
                                    </p:anim>
                                    <p:anim calcmode="lin" valueType="num">
                                      <p:cBhvr additive="base">
                                        <p:cTn id="12" dur="500" fill="hold"/>
                                        <p:tgtEl>
                                          <p:spTgt spid="645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4526"/>
                                        </p:tgtEl>
                                        <p:attrNameLst>
                                          <p:attrName>style.visibility</p:attrName>
                                        </p:attrNameLst>
                                      </p:cBhvr>
                                      <p:to>
                                        <p:strVal val="visible"/>
                                      </p:to>
                                    </p:set>
                                    <p:anim calcmode="lin" valueType="num">
                                      <p:cBhvr additive="base">
                                        <p:cTn id="15" dur="500" fill="hold"/>
                                        <p:tgtEl>
                                          <p:spTgt spid="64526"/>
                                        </p:tgtEl>
                                        <p:attrNameLst>
                                          <p:attrName>ppt_x</p:attrName>
                                        </p:attrNameLst>
                                      </p:cBhvr>
                                      <p:tavLst>
                                        <p:tav tm="0">
                                          <p:val>
                                            <p:strVal val="#ppt_x"/>
                                          </p:val>
                                        </p:tav>
                                        <p:tav tm="100000">
                                          <p:val>
                                            <p:strVal val="#ppt_x"/>
                                          </p:val>
                                        </p:tav>
                                      </p:tavLst>
                                    </p:anim>
                                    <p:anim calcmode="lin" valueType="num">
                                      <p:cBhvr additive="base">
                                        <p:cTn id="16" dur="500" fill="hold"/>
                                        <p:tgtEl>
                                          <p:spTgt spid="645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4527"/>
                                        </p:tgtEl>
                                        <p:attrNameLst>
                                          <p:attrName>style.visibility</p:attrName>
                                        </p:attrNameLst>
                                      </p:cBhvr>
                                      <p:to>
                                        <p:strVal val="visible"/>
                                      </p:to>
                                    </p:set>
                                    <p:anim calcmode="lin" valueType="num">
                                      <p:cBhvr additive="base">
                                        <p:cTn id="19" dur="500" fill="hold"/>
                                        <p:tgtEl>
                                          <p:spTgt spid="64527"/>
                                        </p:tgtEl>
                                        <p:attrNameLst>
                                          <p:attrName>ppt_x</p:attrName>
                                        </p:attrNameLst>
                                      </p:cBhvr>
                                      <p:tavLst>
                                        <p:tav tm="0">
                                          <p:val>
                                            <p:strVal val="#ppt_x"/>
                                          </p:val>
                                        </p:tav>
                                        <p:tav tm="100000">
                                          <p:val>
                                            <p:strVal val="#ppt_x"/>
                                          </p:val>
                                        </p:tav>
                                      </p:tavLst>
                                    </p:anim>
                                    <p:anim calcmode="lin" valueType="num">
                                      <p:cBhvr additive="base">
                                        <p:cTn id="20" dur="500" fill="hold"/>
                                        <p:tgtEl>
                                          <p:spTgt spid="645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4528"/>
                                        </p:tgtEl>
                                        <p:attrNameLst>
                                          <p:attrName>style.visibility</p:attrName>
                                        </p:attrNameLst>
                                      </p:cBhvr>
                                      <p:to>
                                        <p:strVal val="visible"/>
                                      </p:to>
                                    </p:set>
                                    <p:anim calcmode="lin" valueType="num">
                                      <p:cBhvr additive="base">
                                        <p:cTn id="23" dur="500" fill="hold"/>
                                        <p:tgtEl>
                                          <p:spTgt spid="64528"/>
                                        </p:tgtEl>
                                        <p:attrNameLst>
                                          <p:attrName>ppt_x</p:attrName>
                                        </p:attrNameLst>
                                      </p:cBhvr>
                                      <p:tavLst>
                                        <p:tav tm="0">
                                          <p:val>
                                            <p:strVal val="#ppt_x"/>
                                          </p:val>
                                        </p:tav>
                                        <p:tav tm="100000">
                                          <p:val>
                                            <p:strVal val="#ppt_x"/>
                                          </p:val>
                                        </p:tav>
                                      </p:tavLst>
                                    </p:anim>
                                    <p:anim calcmode="lin" valueType="num">
                                      <p:cBhvr additive="base">
                                        <p:cTn id="24" dur="500" fill="hold"/>
                                        <p:tgtEl>
                                          <p:spTgt spid="645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4529"/>
                                        </p:tgtEl>
                                        <p:attrNameLst>
                                          <p:attrName>style.visibility</p:attrName>
                                        </p:attrNameLst>
                                      </p:cBhvr>
                                      <p:to>
                                        <p:strVal val="visible"/>
                                      </p:to>
                                    </p:set>
                                    <p:anim calcmode="lin" valueType="num">
                                      <p:cBhvr additive="base">
                                        <p:cTn id="27" dur="500" fill="hold"/>
                                        <p:tgtEl>
                                          <p:spTgt spid="64529"/>
                                        </p:tgtEl>
                                        <p:attrNameLst>
                                          <p:attrName>ppt_x</p:attrName>
                                        </p:attrNameLst>
                                      </p:cBhvr>
                                      <p:tavLst>
                                        <p:tav tm="0">
                                          <p:val>
                                            <p:strVal val="#ppt_x"/>
                                          </p:val>
                                        </p:tav>
                                        <p:tav tm="100000">
                                          <p:val>
                                            <p:strVal val="#ppt_x"/>
                                          </p:val>
                                        </p:tav>
                                      </p:tavLst>
                                    </p:anim>
                                    <p:anim calcmode="lin" valueType="num">
                                      <p:cBhvr additive="base">
                                        <p:cTn id="28" dur="500" fill="hold"/>
                                        <p:tgtEl>
                                          <p:spTgt spid="645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4530"/>
                                        </p:tgtEl>
                                        <p:attrNameLst>
                                          <p:attrName>style.visibility</p:attrName>
                                        </p:attrNameLst>
                                      </p:cBhvr>
                                      <p:to>
                                        <p:strVal val="visible"/>
                                      </p:to>
                                    </p:set>
                                    <p:anim calcmode="lin" valueType="num">
                                      <p:cBhvr additive="base">
                                        <p:cTn id="31" dur="500" fill="hold"/>
                                        <p:tgtEl>
                                          <p:spTgt spid="64530"/>
                                        </p:tgtEl>
                                        <p:attrNameLst>
                                          <p:attrName>ppt_x</p:attrName>
                                        </p:attrNameLst>
                                      </p:cBhvr>
                                      <p:tavLst>
                                        <p:tav tm="0">
                                          <p:val>
                                            <p:strVal val="#ppt_x"/>
                                          </p:val>
                                        </p:tav>
                                        <p:tav tm="100000">
                                          <p:val>
                                            <p:strVal val="#ppt_x"/>
                                          </p:val>
                                        </p:tav>
                                      </p:tavLst>
                                    </p:anim>
                                    <p:anim calcmode="lin" valueType="num">
                                      <p:cBhvr additive="base">
                                        <p:cTn id="32" dur="500" fill="hold"/>
                                        <p:tgtEl>
                                          <p:spTgt spid="645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4534"/>
                                        </p:tgtEl>
                                        <p:attrNameLst>
                                          <p:attrName>style.visibility</p:attrName>
                                        </p:attrNameLst>
                                      </p:cBhvr>
                                      <p:to>
                                        <p:strVal val="visible"/>
                                      </p:to>
                                    </p:set>
                                    <p:anim calcmode="lin" valueType="num">
                                      <p:cBhvr additive="base">
                                        <p:cTn id="35" dur="500" fill="hold"/>
                                        <p:tgtEl>
                                          <p:spTgt spid="64534"/>
                                        </p:tgtEl>
                                        <p:attrNameLst>
                                          <p:attrName>ppt_x</p:attrName>
                                        </p:attrNameLst>
                                      </p:cBhvr>
                                      <p:tavLst>
                                        <p:tav tm="0">
                                          <p:val>
                                            <p:strVal val="#ppt_x"/>
                                          </p:val>
                                        </p:tav>
                                        <p:tav tm="100000">
                                          <p:val>
                                            <p:strVal val="#ppt_x"/>
                                          </p:val>
                                        </p:tav>
                                      </p:tavLst>
                                    </p:anim>
                                    <p:anim calcmode="lin" valueType="num">
                                      <p:cBhvr additive="base">
                                        <p:cTn id="36" dur="500" fill="hold"/>
                                        <p:tgtEl>
                                          <p:spTgt spid="64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26" grpId="0"/>
      <p:bldP spid="64528" grpId="0"/>
      <p:bldP spid="6453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7587"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67588" name="Rectangle 18"/>
          <p:cNvSpPr/>
          <p:nvPr>
            <p:ph type="title"/>
          </p:nvPr>
        </p:nvSpPr>
        <p:spPr>
          <a:xfrm>
            <a:off x="401638" y="11113"/>
            <a:ext cx="4787900" cy="1095375"/>
          </a:xfrm>
        </p:spPr>
        <p:txBody>
          <a:bodyPr vert="horz" wrap="square" lIns="91440" tIns="45720" rIns="91440" bIns="45720" anchor="ctr" anchorCtr="0"/>
          <a:p>
            <a:pPr eaLnBrk="1" hangingPunct="1"/>
            <a:r>
              <a:rPr lang="en-US" altLang="zh-CN" sz="3600" dirty="0">
                <a:solidFill>
                  <a:srgbClr val="6600FF"/>
                </a:solidFill>
                <a:cs typeface="Times New Roman" panose="02020603050405020304" pitchFamily="18" charset="0"/>
              </a:rPr>
              <a:t>u(t)</a:t>
            </a:r>
            <a:r>
              <a:rPr lang="zh-CN" altLang="en-US" sz="3600" dirty="0">
                <a:solidFill>
                  <a:srgbClr val="6600FF"/>
                </a:solidFill>
                <a:cs typeface="Times New Roman" panose="02020603050405020304" pitchFamily="18" charset="0"/>
              </a:rPr>
              <a:t>和</a:t>
            </a:r>
            <a:r>
              <a:rPr lang="en-US" altLang="zh-CN" sz="3600" dirty="0">
                <a:solidFill>
                  <a:srgbClr val="6600FF"/>
                </a:solidFill>
                <a:cs typeface="Times New Roman" panose="02020603050405020304" pitchFamily="18" charset="0"/>
              </a:rPr>
              <a:t>δ(t)</a:t>
            </a:r>
            <a:r>
              <a:rPr lang="zh-CN" altLang="en-US" sz="3600" dirty="0">
                <a:solidFill>
                  <a:srgbClr val="6600FF"/>
                </a:solidFill>
                <a:cs typeface="Times New Roman" panose="02020603050405020304" pitchFamily="18" charset="0"/>
              </a:rPr>
              <a:t>的另一种解释</a:t>
            </a:r>
            <a:endParaRPr lang="zh-CN" altLang="en-US" sz="3600" dirty="0">
              <a:solidFill>
                <a:srgbClr val="6600FF"/>
              </a:solidFill>
              <a:ea typeface="Times New Roman" panose="02020603050405020304" pitchFamily="18" charset="0"/>
            </a:endParaRPr>
          </a:p>
        </p:txBody>
      </p:sp>
      <p:grpSp>
        <p:nvGrpSpPr>
          <p:cNvPr id="107524" name="Group 56"/>
          <p:cNvGrpSpPr/>
          <p:nvPr/>
        </p:nvGrpSpPr>
        <p:grpSpPr>
          <a:xfrm>
            <a:off x="914400" y="762000"/>
            <a:ext cx="6965950" cy="2133600"/>
            <a:chOff x="0" y="0"/>
            <a:chExt cx="4388" cy="1344"/>
          </a:xfrm>
        </p:grpSpPr>
        <p:grpSp>
          <p:nvGrpSpPr>
            <p:cNvPr id="67604" name="Group 55"/>
            <p:cNvGrpSpPr/>
            <p:nvPr/>
          </p:nvGrpSpPr>
          <p:grpSpPr>
            <a:xfrm>
              <a:off x="998" y="0"/>
              <a:ext cx="2400" cy="1344"/>
              <a:chOff x="0" y="0"/>
              <a:chExt cx="2400" cy="1344"/>
            </a:xfrm>
          </p:grpSpPr>
          <p:sp>
            <p:nvSpPr>
              <p:cNvPr id="67606" name="Text Box 20"/>
              <p:cNvSpPr txBox="1"/>
              <p:nvPr/>
            </p:nvSpPr>
            <p:spPr>
              <a:xfrm>
                <a:off x="762" y="859"/>
                <a:ext cx="1143" cy="485"/>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1800" b="1" dirty="0">
                    <a:solidFill>
                      <a:srgbClr val="3333FF"/>
                    </a:solidFill>
                    <a:latin typeface="Times New Roman" panose="02020603050405020304" pitchFamily="18" charset="0"/>
                  </a:rPr>
                  <a:t>  </a:t>
                </a:r>
                <a:r>
                  <a:rPr lang="en-US" altLang="zh-CN" sz="2000" b="1" dirty="0">
                    <a:solidFill>
                      <a:srgbClr val="3333FF"/>
                    </a:solidFill>
                    <a:latin typeface="Times New Roman" panose="02020603050405020304" pitchFamily="18" charset="0"/>
                  </a:rPr>
                  <a:t>0     Δ</a:t>
                </a:r>
                <a:endParaRPr lang="en-US" altLang="zh-CN" sz="2000" b="1" dirty="0">
                  <a:solidFill>
                    <a:srgbClr val="3333FF"/>
                  </a:solidFill>
                  <a:latin typeface="Times New Roman" panose="02020603050405020304" pitchFamily="18" charset="0"/>
                </a:endParaRPr>
              </a:p>
            </p:txBody>
          </p:sp>
          <p:sp>
            <p:nvSpPr>
              <p:cNvPr id="67607" name="Text Box 21"/>
              <p:cNvSpPr txBox="1"/>
              <p:nvPr/>
            </p:nvSpPr>
            <p:spPr>
              <a:xfrm>
                <a:off x="998" y="0"/>
                <a:ext cx="685" cy="421"/>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2000" b="1" dirty="0">
                    <a:solidFill>
                      <a:srgbClr val="3333FF"/>
                    </a:solidFill>
                    <a:latin typeface="Times New Roman" panose="02020603050405020304" pitchFamily="18" charset="0"/>
                  </a:rPr>
                  <a:t>u</a:t>
                </a:r>
                <a:r>
                  <a:rPr lang="en-US" altLang="zh-CN" sz="2000" b="1" baseline="-25000" dirty="0">
                    <a:solidFill>
                      <a:srgbClr val="3333FF"/>
                    </a:solidFill>
                    <a:latin typeface="Times New Roman" panose="02020603050405020304" pitchFamily="18" charset="0"/>
                  </a:rPr>
                  <a:t>Δ</a:t>
                </a:r>
                <a:r>
                  <a:rPr lang="en-US" altLang="zh-CN" sz="2000" b="1" dirty="0">
                    <a:solidFill>
                      <a:srgbClr val="3333FF"/>
                    </a:solidFill>
                    <a:latin typeface="Times New Roman" panose="02020603050405020304" pitchFamily="18" charset="0"/>
                  </a:rPr>
                  <a:t>(t)</a:t>
                </a:r>
                <a:endParaRPr lang="en-US" altLang="zh-CN" sz="2000" b="1" dirty="0">
                  <a:solidFill>
                    <a:srgbClr val="3333FF"/>
                  </a:solidFill>
                  <a:latin typeface="Times New Roman" panose="02020603050405020304" pitchFamily="18" charset="0"/>
                </a:endParaRPr>
              </a:p>
            </p:txBody>
          </p:sp>
          <p:sp>
            <p:nvSpPr>
              <p:cNvPr id="67608" name="Text Box 23"/>
              <p:cNvSpPr txBox="1"/>
              <p:nvPr/>
            </p:nvSpPr>
            <p:spPr>
              <a:xfrm>
                <a:off x="2057" y="648"/>
                <a:ext cx="343" cy="317"/>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2000" b="1" dirty="0">
                    <a:solidFill>
                      <a:srgbClr val="3333FF"/>
                    </a:solidFill>
                    <a:latin typeface="Times New Roman" panose="02020603050405020304" pitchFamily="18" charset="0"/>
                  </a:rPr>
                  <a:t>t</a:t>
                </a:r>
                <a:endParaRPr lang="en-US" altLang="zh-CN" sz="2000" b="1" dirty="0">
                  <a:solidFill>
                    <a:srgbClr val="3333FF"/>
                  </a:solidFill>
                  <a:latin typeface="Times New Roman" panose="02020603050405020304" pitchFamily="18" charset="0"/>
                </a:endParaRPr>
              </a:p>
            </p:txBody>
          </p:sp>
          <p:sp>
            <p:nvSpPr>
              <p:cNvPr id="67609" name="Text Box 24"/>
              <p:cNvSpPr txBox="1"/>
              <p:nvPr/>
            </p:nvSpPr>
            <p:spPr>
              <a:xfrm>
                <a:off x="762" y="455"/>
                <a:ext cx="343" cy="314"/>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2000" b="1" dirty="0">
                    <a:solidFill>
                      <a:srgbClr val="3333FF"/>
                    </a:solidFill>
                    <a:latin typeface="Times New Roman" panose="02020603050405020304" pitchFamily="18" charset="0"/>
                  </a:rPr>
                  <a:t>1</a:t>
                </a:r>
                <a:endParaRPr lang="en-US" altLang="zh-CN" sz="2000" b="1" dirty="0">
                  <a:solidFill>
                    <a:srgbClr val="3333FF"/>
                  </a:solidFill>
                  <a:latin typeface="Times New Roman" panose="02020603050405020304" pitchFamily="18" charset="0"/>
                </a:endParaRPr>
              </a:p>
            </p:txBody>
          </p:sp>
          <p:sp>
            <p:nvSpPr>
              <p:cNvPr id="67610" name="Line 25"/>
              <p:cNvSpPr/>
              <p:nvPr/>
            </p:nvSpPr>
            <p:spPr>
              <a:xfrm>
                <a:off x="0" y="859"/>
                <a:ext cx="2171" cy="0"/>
              </a:xfrm>
              <a:prstGeom prst="line">
                <a:avLst/>
              </a:prstGeom>
              <a:ln w="25400" cap="flat" cmpd="sng">
                <a:solidFill>
                  <a:srgbClr val="000000"/>
                </a:solidFill>
                <a:prstDash val="solid"/>
                <a:headEnd type="none" w="med" len="med"/>
                <a:tailEnd type="triangle" w="med" len="med"/>
              </a:ln>
            </p:spPr>
          </p:sp>
          <p:sp>
            <p:nvSpPr>
              <p:cNvPr id="67611" name="Line 26"/>
              <p:cNvSpPr/>
              <p:nvPr/>
            </p:nvSpPr>
            <p:spPr>
              <a:xfrm flipV="1">
                <a:off x="1029" y="123"/>
                <a:ext cx="0" cy="736"/>
              </a:xfrm>
              <a:prstGeom prst="line">
                <a:avLst/>
              </a:prstGeom>
              <a:ln w="25400" cap="flat" cmpd="sng">
                <a:solidFill>
                  <a:srgbClr val="000000"/>
                </a:solidFill>
                <a:prstDash val="solid"/>
                <a:headEnd type="none" w="med" len="med"/>
                <a:tailEnd type="triangle" w="med" len="med"/>
              </a:ln>
            </p:spPr>
          </p:sp>
          <p:sp>
            <p:nvSpPr>
              <p:cNvPr id="67612" name="Line 27"/>
              <p:cNvSpPr/>
              <p:nvPr/>
            </p:nvSpPr>
            <p:spPr>
              <a:xfrm>
                <a:off x="686" y="859"/>
                <a:ext cx="343" cy="0"/>
              </a:xfrm>
              <a:prstGeom prst="line">
                <a:avLst/>
              </a:prstGeom>
              <a:ln w="25400" cap="flat" cmpd="sng">
                <a:solidFill>
                  <a:srgbClr val="000000"/>
                </a:solidFill>
                <a:prstDash val="solid"/>
                <a:headEnd type="none" w="med" len="med"/>
                <a:tailEnd type="none" w="med" len="med"/>
              </a:ln>
            </p:spPr>
          </p:sp>
          <p:sp>
            <p:nvSpPr>
              <p:cNvPr id="67613" name="Freeform 28"/>
              <p:cNvSpPr/>
              <p:nvPr/>
            </p:nvSpPr>
            <p:spPr>
              <a:xfrm>
                <a:off x="1029" y="536"/>
                <a:ext cx="228" cy="323"/>
              </a:xfrm>
              <a:custGeom>
                <a:avLst/>
                <a:gdLst>
                  <a:gd name="txL" fmla="*/ 0 w 360"/>
                  <a:gd name="txT" fmla="*/ 0 h 480"/>
                  <a:gd name="txR" fmla="*/ 360 w 360"/>
                  <a:gd name="txB" fmla="*/ 480 h 480"/>
                </a:gdLst>
                <a:ahLst/>
                <a:cxnLst>
                  <a:cxn ang="0">
                    <a:pos x="0" y="1"/>
                  </a:cxn>
                  <a:cxn ang="0">
                    <a:pos x="1" y="0"/>
                  </a:cxn>
                </a:cxnLst>
                <a:rect l="txL" t="txT" r="txR" b="txB"/>
                <a:pathLst>
                  <a:path w="360" h="480">
                    <a:moveTo>
                      <a:pt x="0" y="480"/>
                    </a:moveTo>
                    <a:lnTo>
                      <a:pt x="360" y="0"/>
                    </a:lnTo>
                  </a:path>
                </a:pathLst>
              </a:custGeom>
              <a:noFill/>
              <a:ln w="25400" cap="flat" cmpd="sng">
                <a:solidFill>
                  <a:srgbClr val="000000">
                    <a:alpha val="100000"/>
                  </a:srgbClr>
                </a:solidFill>
                <a:prstDash val="solid"/>
                <a:miter lim="800000"/>
                <a:headEnd type="none" w="med" len="med"/>
                <a:tailEnd type="none" w="med" len="med"/>
              </a:ln>
            </p:spPr>
            <p:txBody>
              <a:bodyPr/>
              <a:p>
                <a:endParaRPr lang="zh-CN" altLang="en-US"/>
              </a:p>
            </p:txBody>
          </p:sp>
          <p:sp>
            <p:nvSpPr>
              <p:cNvPr id="67614" name="Freeform 29"/>
              <p:cNvSpPr/>
              <p:nvPr/>
            </p:nvSpPr>
            <p:spPr>
              <a:xfrm>
                <a:off x="1257" y="555"/>
                <a:ext cx="648" cy="6"/>
              </a:xfrm>
              <a:custGeom>
                <a:avLst/>
                <a:gdLst>
                  <a:gd name="txL" fmla="*/ 0 w 408"/>
                  <a:gd name="txT" fmla="*/ 0 h 4"/>
                  <a:gd name="txR" fmla="*/ 408 w 408"/>
                  <a:gd name="txB" fmla="*/ 4 h 4"/>
                </a:gdLst>
                <a:ahLst/>
                <a:cxnLst>
                  <a:cxn ang="0">
                    <a:pos x="0" y="0"/>
                  </a:cxn>
                  <a:cxn ang="0">
                    <a:pos x="1740296656" y="2376248"/>
                  </a:cxn>
                </a:cxnLst>
                <a:rect l="txL" t="txT" r="txR" b="txB"/>
                <a:pathLst>
                  <a:path w="408" h="4">
                    <a:moveTo>
                      <a:pt x="0" y="0"/>
                    </a:moveTo>
                    <a:lnTo>
                      <a:pt x="408" y="4"/>
                    </a:lnTo>
                  </a:path>
                </a:pathLst>
              </a:custGeom>
              <a:noFill/>
              <a:ln w="25400" cap="flat" cmpd="sng">
                <a:solidFill>
                  <a:srgbClr val="000000">
                    <a:alpha val="100000"/>
                  </a:srgbClr>
                </a:solidFill>
                <a:prstDash val="solid"/>
                <a:miter lim="800000"/>
                <a:headEnd type="none" w="med" len="med"/>
                <a:tailEnd type="none" w="med" len="med"/>
              </a:ln>
            </p:spPr>
            <p:txBody>
              <a:bodyPr/>
              <a:p>
                <a:endParaRPr lang="zh-CN" altLang="en-US"/>
              </a:p>
            </p:txBody>
          </p:sp>
          <p:sp>
            <p:nvSpPr>
              <p:cNvPr id="67615" name="Line 30"/>
              <p:cNvSpPr/>
              <p:nvPr/>
            </p:nvSpPr>
            <p:spPr>
              <a:xfrm>
                <a:off x="1029" y="648"/>
                <a:ext cx="0" cy="0"/>
              </a:xfrm>
              <a:prstGeom prst="line">
                <a:avLst/>
              </a:prstGeom>
              <a:ln w="25400" cap="flat" cmpd="sng">
                <a:solidFill>
                  <a:srgbClr val="000000"/>
                </a:solidFill>
                <a:prstDash val="solid"/>
                <a:headEnd type="none" w="med" len="med"/>
                <a:tailEnd type="none" w="med" len="med"/>
              </a:ln>
            </p:spPr>
          </p:sp>
          <p:sp>
            <p:nvSpPr>
              <p:cNvPr id="67616" name="Line 31"/>
              <p:cNvSpPr/>
              <p:nvPr/>
            </p:nvSpPr>
            <p:spPr>
              <a:xfrm>
                <a:off x="1143" y="859"/>
                <a:ext cx="0" cy="0"/>
              </a:xfrm>
              <a:prstGeom prst="line">
                <a:avLst/>
              </a:prstGeom>
              <a:ln w="25400" cap="flat" cmpd="sng">
                <a:solidFill>
                  <a:srgbClr val="000000"/>
                </a:solidFill>
                <a:prstDash val="solid"/>
                <a:headEnd type="none" w="med" len="med"/>
                <a:tailEnd type="none" w="med" len="med"/>
              </a:ln>
            </p:spPr>
          </p:sp>
          <p:sp>
            <p:nvSpPr>
              <p:cNvPr id="67617" name="Freeform 32"/>
              <p:cNvSpPr/>
              <p:nvPr/>
            </p:nvSpPr>
            <p:spPr>
              <a:xfrm>
                <a:off x="1257" y="798"/>
                <a:ext cx="0" cy="61"/>
              </a:xfrm>
              <a:custGeom>
                <a:avLst/>
                <a:gdLst>
                  <a:gd name="txL" fmla="*/ 0 w 1"/>
                  <a:gd name="txT" fmla="*/ 0 h 90"/>
                  <a:gd name="txR" fmla="*/ 0 w 1"/>
                  <a:gd name="txB" fmla="*/ 90 h 90"/>
                </a:gdLst>
                <a:ahLst/>
                <a:cxnLst>
                  <a:cxn ang="0">
                    <a:pos x="0" y="0"/>
                  </a:cxn>
                  <a:cxn ang="0">
                    <a:pos x="0" y="1"/>
                  </a:cxn>
                </a:cxnLst>
                <a:rect l="txL" t="txT" r="txR" b="txB"/>
                <a:pathLst>
                  <a:path w="1" h="90">
                    <a:moveTo>
                      <a:pt x="0" y="0"/>
                    </a:moveTo>
                    <a:lnTo>
                      <a:pt x="1" y="90"/>
                    </a:lnTo>
                  </a:path>
                </a:pathLst>
              </a:custGeom>
              <a:noFill/>
              <a:ln w="25400" cap="flat" cmpd="sng">
                <a:solidFill>
                  <a:srgbClr val="000000">
                    <a:alpha val="100000"/>
                  </a:srgbClr>
                </a:solidFill>
                <a:prstDash val="solid"/>
                <a:miter lim="800000"/>
                <a:headEnd type="none" w="med" len="med"/>
                <a:tailEnd type="none" w="med" len="med"/>
              </a:ln>
            </p:spPr>
            <p:txBody>
              <a:bodyPr/>
              <a:p>
                <a:endParaRPr lang="zh-CN" altLang="en-US"/>
              </a:p>
            </p:txBody>
          </p:sp>
        </p:grpSp>
        <p:sp>
          <p:nvSpPr>
            <p:cNvPr id="67605" name="Rectangle 33"/>
            <p:cNvSpPr/>
            <p:nvPr/>
          </p:nvSpPr>
          <p:spPr>
            <a:xfrm>
              <a:off x="0" y="998"/>
              <a:ext cx="438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defTabSz="914400" eaLnBrk="1" hangingPunct="1">
                <a:spcBef>
                  <a:spcPct val="0"/>
                </a:spcBef>
                <a:buNone/>
                <a:tabLst>
                  <a:tab pos="2066925" algn="l"/>
                </a:tabLst>
              </a:pPr>
              <a:r>
                <a:rPr lang="en-US" altLang="zh-CN" sz="2000" b="1" dirty="0">
                  <a:latin typeface="Times New Roman" panose="02020603050405020304" pitchFamily="18" charset="0"/>
                </a:rPr>
                <a:t>      </a:t>
              </a:r>
              <a:r>
                <a:rPr lang="en-US" altLang="zh-CN" sz="2400" b="1" dirty="0">
                  <a:latin typeface="Times New Roman" panose="02020603050405020304" pitchFamily="18" charset="0"/>
                </a:rPr>
                <a:t>Continuous approximation to the unit step, </a:t>
              </a:r>
              <a:r>
                <a:rPr lang="en-US" altLang="zh-CN" sz="2400" b="1" i="1" dirty="0">
                  <a:latin typeface="Times New Roman" panose="02020603050405020304" pitchFamily="18" charset="0"/>
                </a:rPr>
                <a:t>u</a:t>
              </a:r>
              <a:r>
                <a:rPr lang="en-US" altLang="zh-CN" sz="2400" b="1" i="1" baseline="-25000" dirty="0">
                  <a:latin typeface="Times New Roman" panose="02020603050405020304" pitchFamily="18" charset="0"/>
                </a:rPr>
                <a:t>Δ</a:t>
              </a:r>
              <a:r>
                <a:rPr lang="en-US" altLang="zh-CN" sz="2400" b="1" i="1" dirty="0">
                  <a:latin typeface="Times New Roman" panose="02020603050405020304" pitchFamily="18" charset="0"/>
                </a:rPr>
                <a:t>(t)</a:t>
              </a:r>
              <a:endParaRPr lang="en-US" altLang="zh-CN" sz="2400" b="1" dirty="0">
                <a:latin typeface="Times New Roman" panose="02020603050405020304" pitchFamily="18" charset="0"/>
              </a:endParaRPr>
            </a:p>
          </p:txBody>
        </p:sp>
      </p:grpSp>
      <p:grpSp>
        <p:nvGrpSpPr>
          <p:cNvPr id="107539" name="Group 58"/>
          <p:cNvGrpSpPr/>
          <p:nvPr/>
        </p:nvGrpSpPr>
        <p:grpSpPr>
          <a:xfrm>
            <a:off x="2514600" y="3352800"/>
            <a:ext cx="4495800" cy="2209800"/>
            <a:chOff x="0" y="0"/>
            <a:chExt cx="2832" cy="1392"/>
          </a:xfrm>
        </p:grpSpPr>
        <p:sp>
          <p:nvSpPr>
            <p:cNvPr id="67594" name="Text Box 4"/>
            <p:cNvSpPr txBox="1"/>
            <p:nvPr/>
          </p:nvSpPr>
          <p:spPr>
            <a:xfrm>
              <a:off x="864" y="918"/>
              <a:ext cx="955" cy="234"/>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1800" b="1" dirty="0">
                  <a:solidFill>
                    <a:srgbClr val="6600FF"/>
                  </a:solidFill>
                  <a:latin typeface="Times New Roman" panose="02020603050405020304" pitchFamily="18" charset="0"/>
                </a:rPr>
                <a:t>  </a:t>
              </a:r>
              <a:r>
                <a:rPr lang="en-US" altLang="zh-CN" sz="2000" b="1" dirty="0">
                  <a:solidFill>
                    <a:srgbClr val="6600FF"/>
                  </a:solidFill>
                  <a:latin typeface="Times New Roman" panose="02020603050405020304" pitchFamily="18" charset="0"/>
                </a:rPr>
                <a:t>0            Δ</a:t>
              </a:r>
              <a:endParaRPr lang="en-US" altLang="zh-CN" sz="2000" b="1" dirty="0">
                <a:solidFill>
                  <a:srgbClr val="6600FF"/>
                </a:solidFill>
                <a:latin typeface="Times New Roman" panose="02020603050405020304" pitchFamily="18" charset="0"/>
              </a:endParaRPr>
            </a:p>
          </p:txBody>
        </p:sp>
        <p:grpSp>
          <p:nvGrpSpPr>
            <p:cNvPr id="67595" name="Group 57"/>
            <p:cNvGrpSpPr/>
            <p:nvPr/>
          </p:nvGrpSpPr>
          <p:grpSpPr>
            <a:xfrm>
              <a:off x="48" y="0"/>
              <a:ext cx="2784" cy="918"/>
              <a:chOff x="0" y="0"/>
              <a:chExt cx="2784" cy="918"/>
            </a:xfrm>
          </p:grpSpPr>
          <p:sp>
            <p:nvSpPr>
              <p:cNvPr id="67597" name="Text Box 2"/>
              <p:cNvSpPr txBox="1"/>
              <p:nvPr/>
            </p:nvSpPr>
            <p:spPr>
              <a:xfrm>
                <a:off x="348" y="373"/>
                <a:ext cx="1266" cy="251"/>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1800" b="1" dirty="0">
                    <a:solidFill>
                      <a:srgbClr val="6600FF"/>
                    </a:solidFill>
                    <a:latin typeface="Times New Roman" panose="02020603050405020304" pitchFamily="18" charset="0"/>
                  </a:rPr>
                  <a:t>        </a:t>
                </a:r>
                <a:r>
                  <a:rPr lang="en-US" altLang="zh-CN" sz="2000" b="1" dirty="0">
                    <a:solidFill>
                      <a:srgbClr val="6600FF"/>
                    </a:solidFill>
                    <a:latin typeface="Times New Roman" panose="02020603050405020304" pitchFamily="18" charset="0"/>
                  </a:rPr>
                  <a:t>1/Δ </a:t>
                </a:r>
                <a:endParaRPr lang="en-US" altLang="zh-CN" sz="2000" b="1" dirty="0">
                  <a:solidFill>
                    <a:srgbClr val="6600FF"/>
                  </a:solidFill>
                  <a:latin typeface="Times New Roman" panose="02020603050405020304" pitchFamily="18" charset="0"/>
                </a:endParaRPr>
              </a:p>
            </p:txBody>
          </p:sp>
          <p:sp>
            <p:nvSpPr>
              <p:cNvPr id="67598" name="Text Box 3"/>
              <p:cNvSpPr txBox="1"/>
              <p:nvPr/>
            </p:nvSpPr>
            <p:spPr>
              <a:xfrm>
                <a:off x="0" y="0"/>
                <a:ext cx="1266" cy="345"/>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a:spcBef>
                    <a:spcPct val="0"/>
                  </a:spcBef>
                  <a:buNone/>
                </a:pPr>
                <a:r>
                  <a:rPr lang="en-US" altLang="zh-CN" sz="1800" b="1" dirty="0">
                    <a:solidFill>
                      <a:srgbClr val="6600FF"/>
                    </a:solidFill>
                    <a:latin typeface="Times New Roman" panose="02020603050405020304" pitchFamily="18" charset="0"/>
                  </a:rPr>
                  <a:t>                   </a:t>
                </a:r>
                <a:r>
                  <a:rPr lang="en-US" altLang="zh-CN" sz="2000" b="1" i="1" dirty="0">
                    <a:solidFill>
                      <a:srgbClr val="6600FF"/>
                    </a:solidFill>
                    <a:latin typeface="Times New Roman" panose="02020603050405020304" pitchFamily="18" charset="0"/>
                  </a:rPr>
                  <a:t>δ</a:t>
                </a:r>
                <a:r>
                  <a:rPr lang="en-US" altLang="zh-CN" sz="2000" b="1" baseline="-25000" dirty="0">
                    <a:solidFill>
                      <a:srgbClr val="6600FF"/>
                    </a:solidFill>
                    <a:latin typeface="Times New Roman" panose="02020603050405020304" pitchFamily="18" charset="0"/>
                  </a:rPr>
                  <a:t>Δ</a:t>
                </a:r>
                <a:r>
                  <a:rPr lang="en-US" altLang="zh-CN" sz="2000" b="1" dirty="0">
                    <a:solidFill>
                      <a:srgbClr val="6600FF"/>
                    </a:solidFill>
                    <a:latin typeface="Times New Roman" panose="02020603050405020304" pitchFamily="18" charset="0"/>
                  </a:rPr>
                  <a:t>(t)</a:t>
                </a:r>
                <a:endParaRPr lang="en-US" altLang="zh-CN" sz="2000" b="1" dirty="0">
                  <a:solidFill>
                    <a:srgbClr val="6600FF"/>
                  </a:solidFill>
                  <a:latin typeface="Times New Roman" panose="02020603050405020304" pitchFamily="18" charset="0"/>
                </a:endParaRPr>
              </a:p>
            </p:txBody>
          </p:sp>
          <p:sp>
            <p:nvSpPr>
              <p:cNvPr id="67599" name="Line 5"/>
              <p:cNvSpPr/>
              <p:nvPr/>
            </p:nvSpPr>
            <p:spPr>
              <a:xfrm>
                <a:off x="0" y="918"/>
                <a:ext cx="2784" cy="0"/>
              </a:xfrm>
              <a:prstGeom prst="line">
                <a:avLst/>
              </a:prstGeom>
              <a:ln w="25400" cap="flat" cmpd="sng">
                <a:solidFill>
                  <a:srgbClr val="000000"/>
                </a:solidFill>
                <a:prstDash val="solid"/>
                <a:headEnd type="none" w="med" len="med"/>
                <a:tailEnd type="triangle" w="med" len="med"/>
              </a:ln>
            </p:spPr>
          </p:sp>
          <p:sp>
            <p:nvSpPr>
              <p:cNvPr id="67600" name="Line 6"/>
              <p:cNvSpPr/>
              <p:nvPr/>
            </p:nvSpPr>
            <p:spPr>
              <a:xfrm flipV="1">
                <a:off x="1013" y="229"/>
                <a:ext cx="0" cy="689"/>
              </a:xfrm>
              <a:prstGeom prst="line">
                <a:avLst/>
              </a:prstGeom>
              <a:ln w="25400" cap="flat" cmpd="sng">
                <a:solidFill>
                  <a:srgbClr val="000000"/>
                </a:solidFill>
                <a:prstDash val="solid"/>
                <a:headEnd type="none" w="med" len="med"/>
                <a:tailEnd type="triangle" w="med" len="med"/>
              </a:ln>
            </p:spPr>
          </p:sp>
          <p:sp>
            <p:nvSpPr>
              <p:cNvPr id="67601" name="Line 7"/>
              <p:cNvSpPr/>
              <p:nvPr/>
            </p:nvSpPr>
            <p:spPr>
              <a:xfrm>
                <a:off x="1013" y="574"/>
                <a:ext cx="0" cy="344"/>
              </a:xfrm>
              <a:prstGeom prst="line">
                <a:avLst/>
              </a:prstGeom>
              <a:ln w="25400" cap="flat" cmpd="sng">
                <a:solidFill>
                  <a:srgbClr val="000000"/>
                </a:solidFill>
                <a:prstDash val="solid"/>
                <a:headEnd type="none" w="med" len="med"/>
                <a:tailEnd type="none" w="med" len="med"/>
              </a:ln>
            </p:spPr>
          </p:sp>
          <p:sp>
            <p:nvSpPr>
              <p:cNvPr id="67602" name="Freeform 8"/>
              <p:cNvSpPr/>
              <p:nvPr/>
            </p:nvSpPr>
            <p:spPr>
              <a:xfrm>
                <a:off x="1008" y="576"/>
                <a:ext cx="505" cy="3"/>
              </a:xfrm>
              <a:custGeom>
                <a:avLst/>
                <a:gdLst>
                  <a:gd name="txL" fmla="*/ 0 w 360"/>
                  <a:gd name="txT" fmla="*/ 0 h 3"/>
                  <a:gd name="txR" fmla="*/ 360 w 360"/>
                  <a:gd name="txB" fmla="*/ 3 h 3"/>
                </a:gdLst>
                <a:ahLst/>
                <a:cxnLst>
                  <a:cxn ang="0">
                    <a:pos x="0" y="3"/>
                  </a:cxn>
                  <a:cxn ang="0">
                    <a:pos x="25506195" y="0"/>
                  </a:cxn>
                </a:cxnLst>
                <a:rect l="txL" t="txT" r="txR" b="txB"/>
                <a:pathLst>
                  <a:path w="360" h="3">
                    <a:moveTo>
                      <a:pt x="0" y="3"/>
                    </a:moveTo>
                    <a:lnTo>
                      <a:pt x="360" y="0"/>
                    </a:lnTo>
                  </a:path>
                </a:pathLst>
              </a:custGeom>
              <a:noFill/>
              <a:ln w="25400" cap="flat" cmpd="sng">
                <a:solidFill>
                  <a:srgbClr val="000000">
                    <a:alpha val="100000"/>
                  </a:srgbClr>
                </a:solidFill>
                <a:prstDash val="solid"/>
                <a:miter lim="800000"/>
                <a:headEnd type="none" w="med" len="med"/>
                <a:tailEnd type="none" w="med" len="med"/>
              </a:ln>
            </p:spPr>
            <p:txBody>
              <a:bodyPr/>
              <a:p>
                <a:endParaRPr lang="zh-CN" altLang="en-US"/>
              </a:p>
            </p:txBody>
          </p:sp>
          <p:sp>
            <p:nvSpPr>
              <p:cNvPr id="67603" name="Line 9"/>
              <p:cNvSpPr/>
              <p:nvPr/>
            </p:nvSpPr>
            <p:spPr>
              <a:xfrm>
                <a:off x="1518" y="574"/>
                <a:ext cx="0" cy="344"/>
              </a:xfrm>
              <a:prstGeom prst="line">
                <a:avLst/>
              </a:prstGeom>
              <a:ln w="25400" cap="flat" cmpd="sng">
                <a:solidFill>
                  <a:srgbClr val="000000"/>
                </a:solidFill>
                <a:prstDash val="solid"/>
                <a:headEnd type="none" w="med" len="med"/>
                <a:tailEnd type="none" w="med" len="med"/>
              </a:ln>
            </p:spPr>
          </p:sp>
        </p:grpSp>
        <p:sp>
          <p:nvSpPr>
            <p:cNvPr id="67596" name="Rectangle 42"/>
            <p:cNvSpPr/>
            <p:nvPr/>
          </p:nvSpPr>
          <p:spPr>
            <a:xfrm>
              <a:off x="0" y="1104"/>
              <a:ext cx="264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9525" algn="just" defTabSz="914400" eaLnBrk="1" hangingPunct="1">
                <a:spcBef>
                  <a:spcPct val="0"/>
                </a:spcBef>
                <a:buNone/>
                <a:tabLst>
                  <a:tab pos="2066925" algn="l"/>
                </a:tabLst>
              </a:pPr>
              <a:r>
                <a:rPr lang="en-US" altLang="zh-CN" sz="1000" b="1" dirty="0">
                  <a:latin typeface="Times New Roman" panose="02020603050405020304" pitchFamily="18" charset="0"/>
                </a:rPr>
                <a:t>           </a:t>
              </a:r>
              <a:r>
                <a:rPr lang="en-US" altLang="zh-CN" sz="2000" b="1" dirty="0">
                  <a:latin typeface="Times New Roman" panose="02020603050405020304" pitchFamily="18" charset="0"/>
                </a:rPr>
                <a:t>     </a:t>
              </a:r>
              <a:r>
                <a:rPr lang="en-US" altLang="zh-CN" sz="2400" b="1" dirty="0">
                  <a:latin typeface="Times New Roman" panose="02020603050405020304" pitchFamily="18" charset="0"/>
                </a:rPr>
                <a:t>Derivative of  </a:t>
              </a:r>
              <a:r>
                <a:rPr lang="en-US" altLang="zh-CN" sz="2400" b="1" i="1" dirty="0">
                  <a:latin typeface="Times New Roman" panose="02020603050405020304" pitchFamily="18" charset="0"/>
                </a:rPr>
                <a:t>u</a:t>
              </a:r>
              <a:r>
                <a:rPr lang="en-US" altLang="zh-CN" sz="2400" b="1" i="1" baseline="-25000" dirty="0">
                  <a:latin typeface="Times New Roman" panose="02020603050405020304" pitchFamily="18" charset="0"/>
                </a:rPr>
                <a:t>Δ</a:t>
              </a:r>
              <a:r>
                <a:rPr lang="en-US" altLang="zh-CN" sz="2400" b="1" i="1" dirty="0">
                  <a:latin typeface="Times New Roman" panose="02020603050405020304" pitchFamily="18" charset="0"/>
                </a:rPr>
                <a:t>(t)</a:t>
              </a:r>
              <a:endParaRPr lang="en-US" altLang="zh-CN" sz="2400" b="1" dirty="0">
                <a:latin typeface="Times New Roman" panose="02020603050405020304" pitchFamily="18" charset="0"/>
              </a:endParaRPr>
            </a:p>
          </p:txBody>
        </p:sp>
      </p:grpSp>
      <p:sp>
        <p:nvSpPr>
          <p:cNvPr id="107550" name="Rectangle 51"/>
          <p:cNvSpPr/>
          <p:nvPr/>
        </p:nvSpPr>
        <p:spPr>
          <a:xfrm>
            <a:off x="914400" y="6019800"/>
            <a:ext cx="7772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i="1" dirty="0">
                <a:solidFill>
                  <a:srgbClr val="FF3300"/>
                </a:solidFill>
                <a:latin typeface="Times New Roman" panose="02020603050405020304" pitchFamily="18" charset="0"/>
              </a:rPr>
              <a:t>δ</a:t>
            </a:r>
            <a:r>
              <a:rPr lang="en-US" altLang="zh-CN" sz="2800" b="1" dirty="0">
                <a:solidFill>
                  <a:srgbClr val="FF3300"/>
                </a:solidFill>
                <a:latin typeface="Times New Roman" panose="02020603050405020304" pitchFamily="18" charset="0"/>
              </a:rPr>
              <a:t>(</a:t>
            </a:r>
            <a:r>
              <a:rPr lang="en-US" altLang="zh-CN" sz="2800" b="1" i="1" dirty="0">
                <a:solidFill>
                  <a:srgbClr val="FF3300"/>
                </a:solidFill>
                <a:latin typeface="Times New Roman" panose="02020603050405020304" pitchFamily="18" charset="0"/>
              </a:rPr>
              <a:t>t</a:t>
            </a:r>
            <a:r>
              <a:rPr lang="en-US" altLang="zh-CN" sz="2800" b="1" dirty="0">
                <a:solidFill>
                  <a:srgbClr val="FF3300"/>
                </a:solidFill>
                <a:latin typeface="Times New Roman" panose="02020603050405020304" pitchFamily="18" charset="0"/>
              </a:rPr>
              <a:t>) is the limit of </a:t>
            </a:r>
            <a:r>
              <a:rPr lang="en-US" altLang="zh-CN" sz="2800" b="1" i="1" dirty="0">
                <a:solidFill>
                  <a:srgbClr val="FF3300"/>
                </a:solidFill>
                <a:latin typeface="Times New Roman" panose="02020603050405020304" pitchFamily="18" charset="0"/>
              </a:rPr>
              <a:t>δ</a:t>
            </a:r>
            <a:r>
              <a:rPr lang="en-US" altLang="zh-CN" sz="2800" b="1" baseline="-25000" dirty="0">
                <a:solidFill>
                  <a:srgbClr val="FF3300"/>
                </a:solidFill>
                <a:latin typeface="Times New Roman" panose="02020603050405020304" pitchFamily="18" charset="0"/>
              </a:rPr>
              <a:t>Δ</a:t>
            </a:r>
            <a:r>
              <a:rPr lang="en-US" altLang="zh-CN" sz="2800" b="1" dirty="0">
                <a:solidFill>
                  <a:srgbClr val="FF3300"/>
                </a:solidFill>
                <a:latin typeface="Times New Roman" panose="02020603050405020304" pitchFamily="18" charset="0"/>
              </a:rPr>
              <a:t>(</a:t>
            </a:r>
            <a:r>
              <a:rPr lang="en-US" altLang="zh-CN" sz="2800" b="1" i="1" dirty="0">
                <a:solidFill>
                  <a:srgbClr val="FF3300"/>
                </a:solidFill>
                <a:latin typeface="Times New Roman" panose="02020603050405020304" pitchFamily="18" charset="0"/>
              </a:rPr>
              <a:t>t</a:t>
            </a:r>
            <a:r>
              <a:rPr lang="en-US" altLang="zh-CN" sz="2800" b="1" dirty="0">
                <a:solidFill>
                  <a:srgbClr val="FF3300"/>
                </a:solidFill>
                <a:latin typeface="Times New Roman" panose="02020603050405020304" pitchFamily="18" charset="0"/>
              </a:rPr>
              <a:t>) asΔ→0  .      </a:t>
            </a:r>
            <a:r>
              <a:rPr lang="en-US" altLang="zh-CN" sz="2800" b="1" dirty="0">
                <a:solidFill>
                  <a:srgbClr val="FF3300"/>
                </a:solidFill>
              </a:rPr>
              <a:t>(p34, 1.74)</a:t>
            </a:r>
            <a:r>
              <a:rPr lang="en-US" altLang="zh-CN" sz="2800" b="1" dirty="0"/>
              <a:t> </a:t>
            </a:r>
            <a:endParaRPr lang="en-US" altLang="zh-CN" sz="2800" b="1" dirty="0"/>
          </a:p>
        </p:txBody>
      </p:sp>
      <p:sp>
        <p:nvSpPr>
          <p:cNvPr id="67592" name="Rectangle 59"/>
          <p:cNvSpPr/>
          <p:nvPr/>
        </p:nvSpPr>
        <p:spPr>
          <a:xfrm>
            <a:off x="3048000" y="2743200"/>
            <a:ext cx="3276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dirty="0"/>
              <a:t>Figure 1.33 (p33).</a:t>
            </a:r>
            <a:endParaRPr lang="en-US" altLang="zh-CN" sz="2800" b="1" dirty="0">
              <a:ea typeface="楷体_GB2312" pitchFamily="49" charset="-122"/>
            </a:endParaRPr>
          </a:p>
        </p:txBody>
      </p:sp>
      <p:sp>
        <p:nvSpPr>
          <p:cNvPr id="67593" name="Rectangle 60"/>
          <p:cNvSpPr/>
          <p:nvPr/>
        </p:nvSpPr>
        <p:spPr>
          <a:xfrm>
            <a:off x="3048000" y="5486400"/>
            <a:ext cx="3657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dirty="0"/>
              <a:t>Figure 1.34 (p33).</a:t>
            </a:r>
            <a:endParaRPr lang="en-US" altLang="zh-CN"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diamond(in)">
                                      <p:cBhvr>
                                        <p:cTn id="7" dur="2000"/>
                                        <p:tgtEl>
                                          <p:spTgt spid="10752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07539"/>
                                        </p:tgtEl>
                                        <p:attrNameLst>
                                          <p:attrName>style.visibility</p:attrName>
                                        </p:attrNameLst>
                                      </p:cBhvr>
                                      <p:to>
                                        <p:strVal val="visible"/>
                                      </p:to>
                                    </p:set>
                                    <p:animEffect transition="in" filter="diamond(in)">
                                      <p:cBhvr>
                                        <p:cTn id="12" dur="2000"/>
                                        <p:tgtEl>
                                          <p:spTgt spid="1075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7550"/>
                                        </p:tgtEl>
                                        <p:attrNameLst>
                                          <p:attrName>style.visibility</p:attrName>
                                        </p:attrNameLst>
                                      </p:cBhvr>
                                      <p:to>
                                        <p:strVal val="visible"/>
                                      </p:to>
                                    </p:set>
                                    <p:anim calcmode="lin" valueType="num">
                                      <p:cBhvr additive="base">
                                        <p:cTn id="17" dur="500" fill="hold"/>
                                        <p:tgtEl>
                                          <p:spTgt spid="107550"/>
                                        </p:tgtEl>
                                        <p:attrNameLst>
                                          <p:attrName>ppt_x</p:attrName>
                                        </p:attrNameLst>
                                      </p:cBhvr>
                                      <p:tavLst>
                                        <p:tav tm="0">
                                          <p:val>
                                            <p:strVal val="#ppt_x"/>
                                          </p:val>
                                        </p:tav>
                                        <p:tav tm="100000">
                                          <p:val>
                                            <p:strVal val="#ppt_x"/>
                                          </p:val>
                                        </p:tav>
                                      </p:tavLst>
                                    </p:anim>
                                    <p:anim calcmode="lin" valueType="num">
                                      <p:cBhvr additive="base">
                                        <p:cTn id="18" dur="500" fill="hold"/>
                                        <p:tgtEl>
                                          <p:spTgt spid="1075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8611"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06499" name="Rectangle 2"/>
          <p:cNvSpPr/>
          <p:nvPr/>
        </p:nvSpPr>
        <p:spPr>
          <a:xfrm>
            <a:off x="179388" y="260350"/>
            <a:ext cx="8637587" cy="7620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3600" b="1" dirty="0">
                <a:solidFill>
                  <a:srgbClr val="6600FF"/>
                </a:solidFill>
              </a:rPr>
              <a:t>properties of</a:t>
            </a:r>
            <a:r>
              <a:rPr lang="en-US" altLang="zh-CN" sz="4400" b="1" dirty="0">
                <a:solidFill>
                  <a:srgbClr val="6600FF"/>
                </a:solidFill>
              </a:rPr>
              <a:t> </a:t>
            </a:r>
            <a:r>
              <a:rPr lang="en-US" altLang="zh-CN" sz="3600" b="1" i="1" dirty="0">
                <a:solidFill>
                  <a:srgbClr val="6600FF"/>
                </a:solidFill>
              </a:rPr>
              <a:t>δ</a:t>
            </a:r>
            <a:r>
              <a:rPr lang="en-US" altLang="zh-CN" sz="3600" b="1" dirty="0">
                <a:solidFill>
                  <a:srgbClr val="6600FF"/>
                </a:solidFill>
              </a:rPr>
              <a:t>(t)</a:t>
            </a:r>
            <a:endParaRPr lang="en-US" altLang="zh-CN" sz="3600" b="1" dirty="0">
              <a:solidFill>
                <a:srgbClr val="6600FF"/>
              </a:solidFill>
            </a:endParaRPr>
          </a:p>
        </p:txBody>
      </p:sp>
      <p:sp>
        <p:nvSpPr>
          <p:cNvPr id="106500" name="Rectangle 3"/>
          <p:cNvSpPr/>
          <p:nvPr/>
        </p:nvSpPr>
        <p:spPr>
          <a:xfrm>
            <a:off x="323850" y="1052513"/>
            <a:ext cx="3960813" cy="725487"/>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Clr>
                <a:srgbClr val="D60093"/>
              </a:buClr>
              <a:buSzPct val="90000"/>
              <a:buFont typeface="Wingdings" panose="05000000000000000000" pitchFamily="2" charset="2"/>
              <a:buChar char="Ø"/>
            </a:pPr>
            <a:r>
              <a:rPr lang="zh-CN" altLang="en-US" sz="2800" b="1" dirty="0"/>
              <a:t>重要性质</a:t>
            </a:r>
            <a:endParaRPr lang="zh-CN" altLang="en-US" b="1" dirty="0"/>
          </a:p>
          <a:p>
            <a:pPr marL="342900" lvl="0" indent="-342900" eaLnBrk="1" hangingPunct="1">
              <a:buFont typeface="Wingdings" panose="05000000000000000000" pitchFamily="2" charset="2"/>
              <a:buChar char="Ø"/>
            </a:pPr>
            <a:endParaRPr lang="zh-CN" altLang="en-US" b="1" dirty="0"/>
          </a:p>
          <a:p>
            <a:pPr marL="342900" lvl="0" indent="-342900" eaLnBrk="1" hangingPunct="1">
              <a:buFont typeface="Wingdings" panose="05000000000000000000" pitchFamily="2" charset="2"/>
              <a:buChar char="Ø"/>
            </a:pPr>
            <a:endParaRPr lang="en-US" altLang="zh-CN" b="1" dirty="0"/>
          </a:p>
          <a:p>
            <a:pPr marL="342900" lvl="0" indent="-342900" eaLnBrk="1" hangingPunct="1">
              <a:buFont typeface="Wingdings" panose="05000000000000000000" pitchFamily="2" charset="2"/>
              <a:buNone/>
            </a:pPr>
            <a:endParaRPr lang="en-US" altLang="zh-CN" b="1" dirty="0"/>
          </a:p>
        </p:txBody>
      </p:sp>
      <p:graphicFrame>
        <p:nvGraphicFramePr>
          <p:cNvPr id="106501" name="Object 5"/>
          <p:cNvGraphicFramePr>
            <a:graphicFrameLocks noChangeAspect="1"/>
          </p:cNvGraphicFramePr>
          <p:nvPr/>
        </p:nvGraphicFramePr>
        <p:xfrm>
          <a:off x="900113" y="2420938"/>
          <a:ext cx="3097212" cy="511175"/>
        </p:xfrm>
        <a:graphic>
          <a:graphicData uri="http://schemas.openxmlformats.org/presentationml/2006/ole">
            <mc:AlternateContent xmlns:mc="http://schemas.openxmlformats.org/markup-compatibility/2006">
              <mc:Choice xmlns:v="urn:schemas-microsoft-com:vml" Requires="v">
                <p:oleObj spid="_x0000_s3371" name="" r:id="rId1" imgW="1207770" imgH="203200" progId="">
                  <p:embed/>
                </p:oleObj>
              </mc:Choice>
              <mc:Fallback>
                <p:oleObj name="" r:id="rId1" imgW="1207770" imgH="203200" progId="">
                  <p:embed/>
                  <p:pic>
                    <p:nvPicPr>
                      <p:cNvPr id="0" name="图片 3370"/>
                      <p:cNvPicPr/>
                      <p:nvPr/>
                    </p:nvPicPr>
                    <p:blipFill>
                      <a:blip r:embed="rId2"/>
                      <a:stretch>
                        <a:fillRect/>
                      </a:stretch>
                    </p:blipFill>
                    <p:spPr>
                      <a:xfrm>
                        <a:off x="900113" y="2420938"/>
                        <a:ext cx="3097212" cy="511175"/>
                      </a:xfrm>
                      <a:prstGeom prst="rect">
                        <a:avLst/>
                      </a:prstGeom>
                      <a:noFill/>
                      <a:ln w="38100">
                        <a:noFill/>
                        <a:miter/>
                      </a:ln>
                    </p:spPr>
                  </p:pic>
                </p:oleObj>
              </mc:Fallback>
            </mc:AlternateContent>
          </a:graphicData>
        </a:graphic>
      </p:graphicFrame>
      <p:sp>
        <p:nvSpPr>
          <p:cNvPr id="106502" name="Rectangle 5"/>
          <p:cNvSpPr/>
          <p:nvPr/>
        </p:nvSpPr>
        <p:spPr>
          <a:xfrm>
            <a:off x="4356100" y="2492375"/>
            <a:ext cx="3062288"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(p26, 1.76) </a:t>
            </a:r>
            <a:endParaRPr lang="en-US" altLang="zh-CN" sz="2800" b="1" dirty="0">
              <a:ea typeface="楷体_GB2312" pitchFamily="49" charset="-122"/>
            </a:endParaRPr>
          </a:p>
        </p:txBody>
      </p:sp>
      <p:graphicFrame>
        <p:nvGraphicFramePr>
          <p:cNvPr id="106503" name="Object 7"/>
          <p:cNvGraphicFramePr>
            <a:graphicFrameLocks noChangeAspect="1"/>
          </p:cNvGraphicFramePr>
          <p:nvPr/>
        </p:nvGraphicFramePr>
        <p:xfrm>
          <a:off x="611188" y="3068638"/>
          <a:ext cx="4535487" cy="590550"/>
        </p:xfrm>
        <a:graphic>
          <a:graphicData uri="http://schemas.openxmlformats.org/presentationml/2006/ole">
            <mc:AlternateContent xmlns:mc="http://schemas.openxmlformats.org/markup-compatibility/2006">
              <mc:Choice xmlns:v="urn:schemas-microsoft-com:vml" Requires="v">
                <p:oleObj spid="_x0000_s3372" name="" r:id="rId3" imgW="1753235" imgH="228600" progId="">
                  <p:embed/>
                </p:oleObj>
              </mc:Choice>
              <mc:Fallback>
                <p:oleObj name="" r:id="rId3" imgW="1753235" imgH="228600" progId="">
                  <p:embed/>
                  <p:pic>
                    <p:nvPicPr>
                      <p:cNvPr id="0" name="图片 3371"/>
                      <p:cNvPicPr/>
                      <p:nvPr/>
                    </p:nvPicPr>
                    <p:blipFill>
                      <a:blip r:embed="rId4"/>
                      <a:stretch>
                        <a:fillRect/>
                      </a:stretch>
                    </p:blipFill>
                    <p:spPr>
                      <a:xfrm>
                        <a:off x="611188" y="3068638"/>
                        <a:ext cx="4535487" cy="590550"/>
                      </a:xfrm>
                      <a:prstGeom prst="rect">
                        <a:avLst/>
                      </a:prstGeom>
                      <a:noFill/>
                      <a:ln w="38100">
                        <a:noFill/>
                        <a:miter/>
                      </a:ln>
                    </p:spPr>
                  </p:pic>
                </p:oleObj>
              </mc:Fallback>
            </mc:AlternateContent>
          </a:graphicData>
        </a:graphic>
      </p:graphicFrame>
      <p:graphicFrame>
        <p:nvGraphicFramePr>
          <p:cNvPr id="106504" name="Object 8"/>
          <p:cNvGraphicFramePr>
            <a:graphicFrameLocks noChangeAspect="1"/>
          </p:cNvGraphicFramePr>
          <p:nvPr/>
        </p:nvGraphicFramePr>
        <p:xfrm>
          <a:off x="828675" y="4321175"/>
          <a:ext cx="3048000" cy="803275"/>
        </p:xfrm>
        <a:graphic>
          <a:graphicData uri="http://schemas.openxmlformats.org/presentationml/2006/ole">
            <mc:AlternateContent xmlns:mc="http://schemas.openxmlformats.org/markup-compatibility/2006">
              <mc:Choice xmlns:v="urn:schemas-microsoft-com:vml" Requires="v">
                <p:oleObj spid="_x0000_s3373" name="" r:id="rId5" imgW="1271270" imgH="330200" progId="">
                  <p:embed/>
                </p:oleObj>
              </mc:Choice>
              <mc:Fallback>
                <p:oleObj name="" r:id="rId5" imgW="1271270" imgH="330200" progId="">
                  <p:embed/>
                  <p:pic>
                    <p:nvPicPr>
                      <p:cNvPr id="0" name="图片 3372"/>
                      <p:cNvPicPr/>
                      <p:nvPr/>
                    </p:nvPicPr>
                    <p:blipFill>
                      <a:blip r:embed="rId6"/>
                      <a:stretch>
                        <a:fillRect/>
                      </a:stretch>
                    </p:blipFill>
                    <p:spPr>
                      <a:xfrm>
                        <a:off x="828675" y="4321175"/>
                        <a:ext cx="3048000" cy="803275"/>
                      </a:xfrm>
                      <a:prstGeom prst="rect">
                        <a:avLst/>
                      </a:prstGeom>
                      <a:noFill/>
                      <a:ln w="38100">
                        <a:noFill/>
                        <a:miter/>
                      </a:ln>
                    </p:spPr>
                  </p:pic>
                </p:oleObj>
              </mc:Fallback>
            </mc:AlternateContent>
          </a:graphicData>
        </a:graphic>
      </p:graphicFrame>
      <p:graphicFrame>
        <p:nvGraphicFramePr>
          <p:cNvPr id="106505" name="Object 9"/>
          <p:cNvGraphicFramePr>
            <a:graphicFrameLocks noChangeAspect="1"/>
          </p:cNvGraphicFramePr>
          <p:nvPr/>
        </p:nvGraphicFramePr>
        <p:xfrm>
          <a:off x="847725" y="5200650"/>
          <a:ext cx="3978275" cy="847725"/>
        </p:xfrm>
        <a:graphic>
          <a:graphicData uri="http://schemas.openxmlformats.org/presentationml/2006/ole">
            <mc:AlternateContent xmlns:mc="http://schemas.openxmlformats.org/markup-compatibility/2006">
              <mc:Choice xmlns:v="urn:schemas-microsoft-com:vml" Requires="v">
                <p:oleObj spid="_x0000_s3374" name="" r:id="rId7" imgW="1562735" imgH="330200" progId="">
                  <p:embed/>
                </p:oleObj>
              </mc:Choice>
              <mc:Fallback>
                <p:oleObj name="" r:id="rId7" imgW="1562735" imgH="330200" progId="">
                  <p:embed/>
                  <p:pic>
                    <p:nvPicPr>
                      <p:cNvPr id="0" name="图片 3373"/>
                      <p:cNvPicPr/>
                      <p:nvPr/>
                    </p:nvPicPr>
                    <p:blipFill>
                      <a:blip r:embed="rId8"/>
                      <a:stretch>
                        <a:fillRect/>
                      </a:stretch>
                    </p:blipFill>
                    <p:spPr>
                      <a:xfrm>
                        <a:off x="847725" y="5200650"/>
                        <a:ext cx="3978275" cy="847725"/>
                      </a:xfrm>
                      <a:prstGeom prst="rect">
                        <a:avLst/>
                      </a:prstGeom>
                      <a:noFill/>
                      <a:ln w="38100">
                        <a:noFill/>
                        <a:miter/>
                      </a:ln>
                    </p:spPr>
                  </p:pic>
                </p:oleObj>
              </mc:Fallback>
            </mc:AlternateContent>
          </a:graphicData>
        </a:graphic>
      </p:graphicFrame>
      <p:grpSp>
        <p:nvGrpSpPr>
          <p:cNvPr id="68619" name="Group 10"/>
          <p:cNvGrpSpPr/>
          <p:nvPr/>
        </p:nvGrpSpPr>
        <p:grpSpPr>
          <a:xfrm>
            <a:off x="5503863" y="2636838"/>
            <a:ext cx="3460750" cy="1708150"/>
            <a:chOff x="1344" y="2698"/>
            <a:chExt cx="2586" cy="1338"/>
          </a:xfrm>
        </p:grpSpPr>
        <p:sp>
          <p:nvSpPr>
            <p:cNvPr id="68626" name="Line 11"/>
            <p:cNvSpPr/>
            <p:nvPr/>
          </p:nvSpPr>
          <p:spPr>
            <a:xfrm>
              <a:off x="1344" y="3741"/>
              <a:ext cx="2586" cy="0"/>
            </a:xfrm>
            <a:prstGeom prst="line">
              <a:avLst/>
            </a:prstGeom>
            <a:ln w="9525" cap="flat" cmpd="sng">
              <a:solidFill>
                <a:schemeClr val="tx1"/>
              </a:solidFill>
              <a:prstDash val="solid"/>
              <a:headEnd type="none" w="med" len="med"/>
              <a:tailEnd type="triangle" w="med" len="med"/>
            </a:ln>
          </p:spPr>
        </p:sp>
        <p:sp>
          <p:nvSpPr>
            <p:cNvPr id="68627" name="Line 12"/>
            <p:cNvSpPr/>
            <p:nvPr/>
          </p:nvSpPr>
          <p:spPr>
            <a:xfrm flipV="1">
              <a:off x="2478" y="2743"/>
              <a:ext cx="0" cy="1180"/>
            </a:xfrm>
            <a:prstGeom prst="line">
              <a:avLst/>
            </a:prstGeom>
            <a:ln w="9525" cap="flat" cmpd="sng">
              <a:solidFill>
                <a:schemeClr val="tx1"/>
              </a:solidFill>
              <a:prstDash val="solid"/>
              <a:headEnd type="none" w="med" len="med"/>
              <a:tailEnd type="triangle" w="med" len="med"/>
            </a:ln>
          </p:spPr>
        </p:sp>
        <p:sp>
          <p:nvSpPr>
            <p:cNvPr id="68628" name="Freeform 13"/>
            <p:cNvSpPr/>
            <p:nvPr/>
          </p:nvSpPr>
          <p:spPr>
            <a:xfrm>
              <a:off x="1526" y="3106"/>
              <a:ext cx="2192" cy="559"/>
            </a:xfrm>
            <a:custGeom>
              <a:avLst/>
              <a:gdLst/>
              <a:ahLst/>
              <a:cxnLst>
                <a:cxn ang="0">
                  <a:pos x="15" y="522"/>
                </a:cxn>
                <a:cxn ang="0">
                  <a:pos x="60" y="476"/>
                </a:cxn>
                <a:cxn ang="0">
                  <a:pos x="377" y="23"/>
                </a:cxn>
                <a:cxn ang="0">
                  <a:pos x="1149" y="340"/>
                </a:cxn>
                <a:cxn ang="0">
                  <a:pos x="1738" y="159"/>
                </a:cxn>
                <a:cxn ang="0">
                  <a:pos x="2192" y="386"/>
                </a:cxn>
              </a:cxnLst>
              <a:pathLst>
                <a:path w="2192" h="559">
                  <a:moveTo>
                    <a:pt x="15" y="522"/>
                  </a:moveTo>
                  <a:cubicBezTo>
                    <a:pt x="7" y="540"/>
                    <a:pt x="0" y="559"/>
                    <a:pt x="60" y="476"/>
                  </a:cubicBezTo>
                  <a:cubicBezTo>
                    <a:pt x="120" y="393"/>
                    <a:pt x="196" y="46"/>
                    <a:pt x="377" y="23"/>
                  </a:cubicBezTo>
                  <a:cubicBezTo>
                    <a:pt x="558" y="0"/>
                    <a:pt x="922" y="317"/>
                    <a:pt x="1149" y="340"/>
                  </a:cubicBezTo>
                  <a:cubicBezTo>
                    <a:pt x="1376" y="363"/>
                    <a:pt x="1564" y="151"/>
                    <a:pt x="1738" y="159"/>
                  </a:cubicBezTo>
                  <a:cubicBezTo>
                    <a:pt x="1912" y="167"/>
                    <a:pt x="2052" y="276"/>
                    <a:pt x="2192" y="386"/>
                  </a:cubicBez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68629" name="Line 14"/>
            <p:cNvSpPr/>
            <p:nvPr/>
          </p:nvSpPr>
          <p:spPr>
            <a:xfrm>
              <a:off x="2478" y="3378"/>
              <a:ext cx="182" cy="0"/>
            </a:xfrm>
            <a:prstGeom prst="line">
              <a:avLst/>
            </a:prstGeom>
            <a:ln w="28575" cap="flat" cmpd="sng">
              <a:solidFill>
                <a:schemeClr val="tx1"/>
              </a:solidFill>
              <a:prstDash val="solid"/>
              <a:headEnd type="none" w="med" len="med"/>
              <a:tailEnd type="none" w="med" len="med"/>
            </a:ln>
          </p:spPr>
        </p:sp>
        <p:sp>
          <p:nvSpPr>
            <p:cNvPr id="68630" name="Line 15"/>
            <p:cNvSpPr/>
            <p:nvPr/>
          </p:nvSpPr>
          <p:spPr>
            <a:xfrm>
              <a:off x="2660" y="3378"/>
              <a:ext cx="0" cy="363"/>
            </a:xfrm>
            <a:prstGeom prst="line">
              <a:avLst/>
            </a:prstGeom>
            <a:ln w="28575" cap="flat" cmpd="sng">
              <a:solidFill>
                <a:schemeClr val="tx1"/>
              </a:solidFill>
              <a:prstDash val="solid"/>
              <a:headEnd type="none" w="med" len="med"/>
              <a:tailEnd type="none" w="med" len="med"/>
            </a:ln>
          </p:spPr>
        </p:sp>
        <p:sp>
          <p:nvSpPr>
            <p:cNvPr id="68631" name="Line 16"/>
            <p:cNvSpPr/>
            <p:nvPr/>
          </p:nvSpPr>
          <p:spPr>
            <a:xfrm flipH="1">
              <a:off x="2478" y="3378"/>
              <a:ext cx="91" cy="91"/>
            </a:xfrm>
            <a:prstGeom prst="line">
              <a:avLst/>
            </a:prstGeom>
            <a:ln w="9525" cap="flat" cmpd="sng">
              <a:solidFill>
                <a:schemeClr val="tx1"/>
              </a:solidFill>
              <a:prstDash val="solid"/>
              <a:headEnd type="none" w="med" len="med"/>
              <a:tailEnd type="none" w="med" len="med"/>
            </a:ln>
          </p:spPr>
        </p:sp>
        <p:sp>
          <p:nvSpPr>
            <p:cNvPr id="68632" name="Line 17"/>
            <p:cNvSpPr/>
            <p:nvPr/>
          </p:nvSpPr>
          <p:spPr>
            <a:xfrm flipH="1">
              <a:off x="2478" y="3378"/>
              <a:ext cx="182" cy="227"/>
            </a:xfrm>
            <a:prstGeom prst="line">
              <a:avLst/>
            </a:prstGeom>
            <a:ln w="9525" cap="flat" cmpd="sng">
              <a:solidFill>
                <a:schemeClr val="tx1"/>
              </a:solidFill>
              <a:prstDash val="solid"/>
              <a:headEnd type="none" w="med" len="med"/>
              <a:tailEnd type="none" w="med" len="med"/>
            </a:ln>
          </p:spPr>
        </p:sp>
        <p:sp>
          <p:nvSpPr>
            <p:cNvPr id="68633" name="Line 18"/>
            <p:cNvSpPr/>
            <p:nvPr/>
          </p:nvSpPr>
          <p:spPr>
            <a:xfrm flipH="1">
              <a:off x="2478" y="3514"/>
              <a:ext cx="182" cy="227"/>
            </a:xfrm>
            <a:prstGeom prst="line">
              <a:avLst/>
            </a:prstGeom>
            <a:ln w="9525" cap="flat" cmpd="sng">
              <a:solidFill>
                <a:schemeClr val="tx1"/>
              </a:solidFill>
              <a:prstDash val="solid"/>
              <a:headEnd type="none" w="med" len="med"/>
              <a:tailEnd type="none" w="med" len="med"/>
            </a:ln>
          </p:spPr>
        </p:sp>
        <p:sp>
          <p:nvSpPr>
            <p:cNvPr id="68634" name="Line 19"/>
            <p:cNvSpPr/>
            <p:nvPr/>
          </p:nvSpPr>
          <p:spPr>
            <a:xfrm flipH="1">
              <a:off x="2569" y="3651"/>
              <a:ext cx="91" cy="90"/>
            </a:xfrm>
            <a:prstGeom prst="line">
              <a:avLst/>
            </a:prstGeom>
            <a:ln w="9525" cap="flat" cmpd="sng">
              <a:solidFill>
                <a:schemeClr val="tx1"/>
              </a:solidFill>
              <a:prstDash val="solid"/>
              <a:headEnd type="none" w="med" len="med"/>
              <a:tailEnd type="none" w="med" len="med"/>
            </a:ln>
          </p:spPr>
        </p:sp>
        <p:sp>
          <p:nvSpPr>
            <p:cNvPr id="68635" name="Text Box 20"/>
            <p:cNvSpPr txBox="1"/>
            <p:nvPr/>
          </p:nvSpPr>
          <p:spPr>
            <a:xfrm>
              <a:off x="2297" y="3696"/>
              <a:ext cx="254" cy="34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400" dirty="0">
                  <a:ea typeface="楷体_GB2312" pitchFamily="49" charset="-122"/>
                </a:rPr>
                <a:t>0</a:t>
              </a:r>
              <a:endParaRPr lang="en-US" altLang="zh-CN" sz="2400" dirty="0">
                <a:ea typeface="楷体_GB2312" pitchFamily="49" charset="-122"/>
              </a:endParaRPr>
            </a:p>
          </p:txBody>
        </p:sp>
        <p:graphicFrame>
          <p:nvGraphicFramePr>
            <p:cNvPr id="68636" name="Object 21"/>
            <p:cNvGraphicFramePr>
              <a:graphicFrameLocks noChangeAspect="1"/>
            </p:cNvGraphicFramePr>
            <p:nvPr/>
          </p:nvGraphicFramePr>
          <p:xfrm>
            <a:off x="3703" y="3514"/>
            <a:ext cx="134" cy="230"/>
          </p:xfrm>
          <a:graphic>
            <a:graphicData uri="http://schemas.openxmlformats.org/presentationml/2006/ole">
              <mc:AlternateContent xmlns:mc="http://schemas.openxmlformats.org/markup-compatibility/2006">
                <mc:Choice xmlns:v="urn:schemas-microsoft-com:vml" Requires="v">
                  <p:oleObj spid="_x0000_s3377" name="" r:id="rId9" imgW="88900" imgH="152400" progId="Equation.DSMT4">
                    <p:embed/>
                  </p:oleObj>
                </mc:Choice>
                <mc:Fallback>
                  <p:oleObj name="" r:id="rId9" imgW="88900" imgH="152400" progId="Equation.DSMT4">
                    <p:embed/>
                    <p:pic>
                      <p:nvPicPr>
                        <p:cNvPr id="0" name="图片 3376"/>
                        <p:cNvPicPr/>
                        <p:nvPr/>
                      </p:nvPicPr>
                      <p:blipFill>
                        <a:blip r:embed="rId10"/>
                        <a:stretch>
                          <a:fillRect/>
                        </a:stretch>
                      </p:blipFill>
                      <p:spPr>
                        <a:xfrm>
                          <a:off x="3703" y="3514"/>
                          <a:ext cx="134" cy="230"/>
                        </a:xfrm>
                        <a:prstGeom prst="rect">
                          <a:avLst/>
                        </a:prstGeom>
                        <a:noFill/>
                        <a:ln w="38100">
                          <a:noFill/>
                          <a:miter/>
                        </a:ln>
                      </p:spPr>
                    </p:pic>
                  </p:oleObj>
                </mc:Fallback>
              </mc:AlternateContent>
            </a:graphicData>
          </a:graphic>
        </p:graphicFrame>
        <p:graphicFrame>
          <p:nvGraphicFramePr>
            <p:cNvPr id="68637" name="Object 22"/>
            <p:cNvGraphicFramePr>
              <a:graphicFrameLocks noChangeAspect="1"/>
            </p:cNvGraphicFramePr>
            <p:nvPr/>
          </p:nvGraphicFramePr>
          <p:xfrm>
            <a:off x="2569" y="3741"/>
            <a:ext cx="159" cy="188"/>
          </p:xfrm>
          <a:graphic>
            <a:graphicData uri="http://schemas.openxmlformats.org/presentationml/2006/ole">
              <mc:AlternateContent xmlns:mc="http://schemas.openxmlformats.org/markup-compatibility/2006">
                <mc:Choice xmlns:v="urn:schemas-microsoft-com:vml" Requires="v">
                  <p:oleObj spid="_x0000_s3380" name="" r:id="rId11" imgW="139700" imgH="165100" progId="Equation.DSMT4">
                    <p:embed/>
                  </p:oleObj>
                </mc:Choice>
                <mc:Fallback>
                  <p:oleObj name="" r:id="rId11" imgW="139700" imgH="165100" progId="Equation.DSMT4">
                    <p:embed/>
                    <p:pic>
                      <p:nvPicPr>
                        <p:cNvPr id="0" name="图片 3379"/>
                        <p:cNvPicPr/>
                        <p:nvPr/>
                      </p:nvPicPr>
                      <p:blipFill>
                        <a:blip r:embed="rId12"/>
                        <a:stretch>
                          <a:fillRect/>
                        </a:stretch>
                      </p:blipFill>
                      <p:spPr>
                        <a:xfrm>
                          <a:off x="2569" y="3741"/>
                          <a:ext cx="159" cy="188"/>
                        </a:xfrm>
                        <a:prstGeom prst="rect">
                          <a:avLst/>
                        </a:prstGeom>
                        <a:noFill/>
                        <a:ln w="38100">
                          <a:noFill/>
                          <a:miter/>
                        </a:ln>
                      </p:spPr>
                    </p:pic>
                  </p:oleObj>
                </mc:Fallback>
              </mc:AlternateContent>
            </a:graphicData>
          </a:graphic>
        </p:graphicFrame>
        <p:graphicFrame>
          <p:nvGraphicFramePr>
            <p:cNvPr id="68638" name="Object 23"/>
            <p:cNvGraphicFramePr>
              <a:graphicFrameLocks noChangeAspect="1"/>
            </p:cNvGraphicFramePr>
            <p:nvPr/>
          </p:nvGraphicFramePr>
          <p:xfrm>
            <a:off x="1798" y="3242"/>
            <a:ext cx="544" cy="482"/>
          </p:xfrm>
          <a:graphic>
            <a:graphicData uri="http://schemas.openxmlformats.org/presentationml/2006/ole">
              <mc:AlternateContent xmlns:mc="http://schemas.openxmlformats.org/markup-compatibility/2006">
                <mc:Choice xmlns:v="urn:schemas-microsoft-com:vml" Requires="v">
                  <p:oleObj spid="_x0000_s3381" name="" r:id="rId13" imgW="444500" imgH="393700" progId="Equation.DSMT4">
                    <p:embed/>
                  </p:oleObj>
                </mc:Choice>
                <mc:Fallback>
                  <p:oleObj name="" r:id="rId13" imgW="444500" imgH="393700" progId="Equation.DSMT4">
                    <p:embed/>
                    <p:pic>
                      <p:nvPicPr>
                        <p:cNvPr id="0" name="图片 3380"/>
                        <p:cNvPicPr/>
                        <p:nvPr/>
                      </p:nvPicPr>
                      <p:blipFill>
                        <a:blip r:embed="rId14"/>
                        <a:stretch>
                          <a:fillRect/>
                        </a:stretch>
                      </p:blipFill>
                      <p:spPr>
                        <a:xfrm>
                          <a:off x="1798" y="3242"/>
                          <a:ext cx="544" cy="482"/>
                        </a:xfrm>
                        <a:prstGeom prst="rect">
                          <a:avLst/>
                        </a:prstGeom>
                        <a:noFill/>
                        <a:ln w="38100">
                          <a:noFill/>
                          <a:miter/>
                        </a:ln>
                      </p:spPr>
                    </p:pic>
                  </p:oleObj>
                </mc:Fallback>
              </mc:AlternateContent>
            </a:graphicData>
          </a:graphic>
        </p:graphicFrame>
        <p:sp>
          <p:nvSpPr>
            <p:cNvPr id="68639" name="Line 24"/>
            <p:cNvSpPr/>
            <p:nvPr/>
          </p:nvSpPr>
          <p:spPr>
            <a:xfrm flipH="1">
              <a:off x="2297" y="3378"/>
              <a:ext cx="181" cy="46"/>
            </a:xfrm>
            <a:prstGeom prst="line">
              <a:avLst/>
            </a:prstGeom>
            <a:ln w="9525" cap="flat" cmpd="sng">
              <a:solidFill>
                <a:schemeClr val="tx1"/>
              </a:solidFill>
              <a:prstDash val="solid"/>
              <a:headEnd type="none" w="med" len="med"/>
              <a:tailEnd type="triangle" w="med" len="med"/>
            </a:ln>
          </p:spPr>
        </p:sp>
        <p:graphicFrame>
          <p:nvGraphicFramePr>
            <p:cNvPr id="68640" name="Object 25"/>
            <p:cNvGraphicFramePr>
              <a:graphicFrameLocks noChangeAspect="1"/>
            </p:cNvGraphicFramePr>
            <p:nvPr/>
          </p:nvGraphicFramePr>
          <p:xfrm>
            <a:off x="2478" y="2698"/>
            <a:ext cx="922" cy="320"/>
          </p:xfrm>
          <a:graphic>
            <a:graphicData uri="http://schemas.openxmlformats.org/presentationml/2006/ole">
              <mc:AlternateContent xmlns:mc="http://schemas.openxmlformats.org/markup-compatibility/2006">
                <mc:Choice xmlns:v="urn:schemas-microsoft-com:vml" Requires="v">
                  <p:oleObj spid="_x0000_s3376" name="" r:id="rId15" imgW="622300" imgH="215900" progId="Equation.DSMT4">
                    <p:embed/>
                  </p:oleObj>
                </mc:Choice>
                <mc:Fallback>
                  <p:oleObj name="" r:id="rId15" imgW="622300" imgH="215900" progId="Equation.DSMT4">
                    <p:embed/>
                    <p:pic>
                      <p:nvPicPr>
                        <p:cNvPr id="0" name="图片 3375"/>
                        <p:cNvPicPr/>
                        <p:nvPr/>
                      </p:nvPicPr>
                      <p:blipFill>
                        <a:blip r:embed="rId16"/>
                        <a:stretch>
                          <a:fillRect/>
                        </a:stretch>
                      </p:blipFill>
                      <p:spPr>
                        <a:xfrm>
                          <a:off x="2478" y="2698"/>
                          <a:ext cx="922" cy="320"/>
                        </a:xfrm>
                        <a:prstGeom prst="rect">
                          <a:avLst/>
                        </a:prstGeom>
                        <a:noFill/>
                        <a:ln w="38100">
                          <a:noFill/>
                          <a:miter/>
                        </a:ln>
                      </p:spPr>
                    </p:pic>
                  </p:oleObj>
                </mc:Fallback>
              </mc:AlternateContent>
            </a:graphicData>
          </a:graphic>
        </p:graphicFrame>
      </p:grpSp>
      <p:graphicFrame>
        <p:nvGraphicFramePr>
          <p:cNvPr id="68620" name="Object 26"/>
          <p:cNvGraphicFramePr>
            <a:graphicFrameLocks noChangeAspect="1"/>
          </p:cNvGraphicFramePr>
          <p:nvPr/>
        </p:nvGraphicFramePr>
        <p:xfrm>
          <a:off x="5464175" y="4443413"/>
          <a:ext cx="647700" cy="600075"/>
        </p:xfrm>
        <a:graphic>
          <a:graphicData uri="http://schemas.openxmlformats.org/presentationml/2006/ole">
            <mc:AlternateContent xmlns:mc="http://schemas.openxmlformats.org/markup-compatibility/2006">
              <mc:Choice xmlns:v="urn:schemas-microsoft-com:vml" Requires="v">
                <p:oleObj spid="_x0000_s3378" name="" r:id="rId17" imgW="342900" imgH="317500" progId="Equation.DSMT4">
                  <p:embed/>
                </p:oleObj>
              </mc:Choice>
              <mc:Fallback>
                <p:oleObj name="" r:id="rId17" imgW="342900" imgH="317500" progId="Equation.DSMT4">
                  <p:embed/>
                  <p:pic>
                    <p:nvPicPr>
                      <p:cNvPr id="0" name="图片 3377"/>
                      <p:cNvPicPr/>
                      <p:nvPr/>
                    </p:nvPicPr>
                    <p:blipFill>
                      <a:blip r:embed="rId18"/>
                      <a:stretch>
                        <a:fillRect/>
                      </a:stretch>
                    </p:blipFill>
                    <p:spPr>
                      <a:xfrm>
                        <a:off x="5464175" y="4443413"/>
                        <a:ext cx="647700" cy="600075"/>
                      </a:xfrm>
                      <a:prstGeom prst="rect">
                        <a:avLst/>
                      </a:prstGeom>
                      <a:noFill/>
                      <a:ln w="38100">
                        <a:noFill/>
                        <a:miter/>
                      </a:ln>
                    </p:spPr>
                  </p:pic>
                </p:oleObj>
              </mc:Fallback>
            </mc:AlternateContent>
          </a:graphicData>
        </a:graphic>
      </p:graphicFrame>
      <p:graphicFrame>
        <p:nvGraphicFramePr>
          <p:cNvPr id="68621" name="Object 27"/>
          <p:cNvGraphicFramePr>
            <a:graphicFrameLocks noChangeAspect="1"/>
          </p:cNvGraphicFramePr>
          <p:nvPr/>
        </p:nvGraphicFramePr>
        <p:xfrm>
          <a:off x="6111875" y="4243388"/>
          <a:ext cx="3032125" cy="1060450"/>
        </p:xfrm>
        <a:graphic>
          <a:graphicData uri="http://schemas.openxmlformats.org/presentationml/2006/ole">
            <mc:AlternateContent xmlns:mc="http://schemas.openxmlformats.org/markup-compatibility/2006">
              <mc:Choice xmlns:v="urn:schemas-microsoft-com:vml" Requires="v">
                <p:oleObj spid="_x0000_s3375" name="" r:id="rId19" imgW="1308100" imgH="457200" progId="Equation.DSMT4">
                  <p:embed/>
                </p:oleObj>
              </mc:Choice>
              <mc:Fallback>
                <p:oleObj name="" r:id="rId19" imgW="1308100" imgH="457200" progId="Equation.DSMT4">
                  <p:embed/>
                  <p:pic>
                    <p:nvPicPr>
                      <p:cNvPr id="0" name="图片 3374"/>
                      <p:cNvPicPr/>
                      <p:nvPr/>
                    </p:nvPicPr>
                    <p:blipFill>
                      <a:blip r:embed="rId20"/>
                      <a:stretch>
                        <a:fillRect/>
                      </a:stretch>
                    </p:blipFill>
                    <p:spPr>
                      <a:xfrm>
                        <a:off x="6111875" y="4243388"/>
                        <a:ext cx="3032125" cy="1060450"/>
                      </a:xfrm>
                      <a:prstGeom prst="rect">
                        <a:avLst/>
                      </a:prstGeom>
                      <a:noFill/>
                      <a:ln w="38100">
                        <a:noFill/>
                        <a:miter/>
                      </a:ln>
                    </p:spPr>
                  </p:pic>
                </p:oleObj>
              </mc:Fallback>
            </mc:AlternateContent>
          </a:graphicData>
        </a:graphic>
      </p:graphicFrame>
      <p:graphicFrame>
        <p:nvGraphicFramePr>
          <p:cNvPr id="68622" name="Object 30"/>
          <p:cNvGraphicFramePr>
            <a:graphicFrameLocks noChangeAspect="1"/>
          </p:cNvGraphicFramePr>
          <p:nvPr/>
        </p:nvGraphicFramePr>
        <p:xfrm>
          <a:off x="812800" y="1706563"/>
          <a:ext cx="720725" cy="501650"/>
        </p:xfrm>
        <a:graphic>
          <a:graphicData uri="http://schemas.openxmlformats.org/presentationml/2006/ole">
            <mc:AlternateContent xmlns:mc="http://schemas.openxmlformats.org/markup-compatibility/2006">
              <mc:Choice xmlns:v="urn:schemas-microsoft-com:vml" Requires="v">
                <p:oleObj spid="_x0000_s3379" name="" r:id="rId21" imgW="292100" imgH="203200" progId="Equation.DSMT4">
                  <p:embed/>
                </p:oleObj>
              </mc:Choice>
              <mc:Fallback>
                <p:oleObj name="" r:id="rId21" imgW="292100" imgH="203200" progId="Equation.DSMT4">
                  <p:embed/>
                  <p:pic>
                    <p:nvPicPr>
                      <p:cNvPr id="0" name="图片 3378"/>
                      <p:cNvPicPr/>
                      <p:nvPr/>
                    </p:nvPicPr>
                    <p:blipFill>
                      <a:blip r:embed="rId22"/>
                      <a:stretch>
                        <a:fillRect/>
                      </a:stretch>
                    </p:blipFill>
                    <p:spPr>
                      <a:xfrm>
                        <a:off x="812800" y="1706563"/>
                        <a:ext cx="720725" cy="501650"/>
                      </a:xfrm>
                      <a:prstGeom prst="rect">
                        <a:avLst/>
                      </a:prstGeom>
                      <a:noFill/>
                      <a:ln w="38100">
                        <a:noFill/>
                        <a:miter/>
                      </a:ln>
                    </p:spPr>
                  </p:pic>
                </p:oleObj>
              </mc:Fallback>
            </mc:AlternateContent>
          </a:graphicData>
        </a:graphic>
      </p:graphicFrame>
      <p:sp>
        <p:nvSpPr>
          <p:cNvPr id="68623" name="Text Box 31"/>
          <p:cNvSpPr txBox="1"/>
          <p:nvPr/>
        </p:nvSpPr>
        <p:spPr>
          <a:xfrm>
            <a:off x="1403350" y="1628775"/>
            <a:ext cx="62293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也具有提取连续时间信号样本的作用。</a:t>
            </a:r>
            <a:endParaRPr lang="zh-CN" altLang="en-US" sz="2800" b="1" dirty="0">
              <a:solidFill>
                <a:srgbClr val="000099"/>
              </a:solidFill>
              <a:ea typeface="楷体_GB2312" pitchFamily="49" charset="-122"/>
            </a:endParaRPr>
          </a:p>
        </p:txBody>
      </p:sp>
      <p:sp>
        <p:nvSpPr>
          <p:cNvPr id="68624" name="Text Box 2"/>
          <p:cNvSpPr txBox="1"/>
          <p:nvPr/>
        </p:nvSpPr>
        <p:spPr>
          <a:xfrm>
            <a:off x="468313" y="2284413"/>
            <a:ext cx="4792662" cy="1773237"/>
          </a:xfrm>
          <a:prstGeom prst="rect">
            <a:avLst/>
          </a:prstGeom>
          <a:noFill/>
          <a:ln w="2540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endParaRPr lang="en-US" altLang="zh-CN" sz="2800" b="1" dirty="0">
              <a:solidFill>
                <a:srgbClr val="000099"/>
              </a:solidFill>
              <a:ea typeface="楷体_GB2312" pitchFamily="49" charset="-122"/>
            </a:endParaRPr>
          </a:p>
          <a:p>
            <a:pPr marL="0" lvl="0" indent="0">
              <a:lnSpc>
                <a:spcPct val="130000"/>
              </a:lnSpc>
              <a:spcBef>
                <a:spcPct val="0"/>
              </a:spcBef>
              <a:buNone/>
            </a:pPr>
            <a:endParaRPr lang="en-US" altLang="zh-CN" sz="2800" b="1" dirty="0">
              <a:solidFill>
                <a:srgbClr val="000099"/>
              </a:solidFill>
              <a:ea typeface="楷体_GB2312" pitchFamily="49" charset="-122"/>
            </a:endParaRPr>
          </a:p>
          <a:p>
            <a:pPr marL="0" lvl="0" indent="0">
              <a:lnSpc>
                <a:spcPct val="130000"/>
              </a:lnSpc>
              <a:spcBef>
                <a:spcPct val="0"/>
              </a:spcBef>
              <a:buNone/>
            </a:pPr>
            <a:endParaRPr lang="zh-CN" altLang="en-US" sz="2800" b="1" dirty="0">
              <a:solidFill>
                <a:srgbClr val="000099"/>
              </a:solidFill>
              <a:ea typeface="楷体_GB2312" pitchFamily="49" charset="-122"/>
            </a:endParaRPr>
          </a:p>
        </p:txBody>
      </p:sp>
      <p:sp>
        <p:nvSpPr>
          <p:cNvPr id="68625" name="Text Box 2"/>
          <p:cNvSpPr txBox="1"/>
          <p:nvPr/>
        </p:nvSpPr>
        <p:spPr>
          <a:xfrm>
            <a:off x="468313" y="4325938"/>
            <a:ext cx="4756150" cy="1773237"/>
          </a:xfrm>
          <a:prstGeom prst="rect">
            <a:avLst/>
          </a:prstGeom>
          <a:noFill/>
          <a:ln w="2540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endParaRPr lang="en-US" altLang="zh-CN" sz="2800" b="1" dirty="0">
              <a:solidFill>
                <a:srgbClr val="000099"/>
              </a:solidFill>
              <a:ea typeface="楷体_GB2312" pitchFamily="49" charset="-122"/>
            </a:endParaRPr>
          </a:p>
          <a:p>
            <a:pPr marL="0" lvl="0" indent="0">
              <a:lnSpc>
                <a:spcPct val="130000"/>
              </a:lnSpc>
              <a:spcBef>
                <a:spcPct val="0"/>
              </a:spcBef>
              <a:buNone/>
            </a:pPr>
            <a:endParaRPr lang="en-US" altLang="zh-CN" sz="2800" b="1" dirty="0">
              <a:solidFill>
                <a:srgbClr val="000099"/>
              </a:solidFill>
              <a:ea typeface="楷体_GB2312" pitchFamily="49" charset="-122"/>
            </a:endParaRPr>
          </a:p>
          <a:p>
            <a:pPr marL="0" lvl="0" indent="0">
              <a:lnSpc>
                <a:spcPct val="130000"/>
              </a:lnSpc>
              <a:spcBef>
                <a:spcPct val="0"/>
              </a:spcBef>
              <a:buNone/>
            </a:pPr>
            <a:endParaRPr lang="zh-CN" altLang="en-US" sz="2800" b="1" dirty="0">
              <a:solidFill>
                <a:srgbClr val="000099"/>
              </a:solidFill>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6499"/>
                                        </p:tgtEl>
                                        <p:attrNameLst>
                                          <p:attrName>style.visibility</p:attrName>
                                        </p:attrNameLst>
                                      </p:cBhvr>
                                      <p:to>
                                        <p:strVal val="visible"/>
                                      </p:to>
                                    </p:set>
                                    <p:animEffect transition="in" filter="barn(outHorizontal)">
                                      <p:cBhvr>
                                        <p:cTn id="7" dur="500"/>
                                        <p:tgtEl>
                                          <p:spTgt spid="1064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06500">
                                            <p:txEl>
                                              <p:charRg st="0" end="5"/>
                                            </p:txEl>
                                          </p:spTgt>
                                        </p:tgtEl>
                                        <p:attrNameLst>
                                          <p:attrName>style.visibility</p:attrName>
                                        </p:attrNameLst>
                                      </p:cBhvr>
                                      <p:to>
                                        <p:strVal val="visible"/>
                                      </p:to>
                                    </p:set>
                                    <p:animEffect transition="in" filter="barn(outHorizontal)">
                                      <p:cBhvr>
                                        <p:cTn id="12" dur="500"/>
                                        <p:tgtEl>
                                          <p:spTgt spid="106500">
                                            <p:txEl>
                                              <p:charRg st="0" end="5"/>
                                            </p:txEl>
                                          </p:spTgt>
                                        </p:tgtEl>
                                      </p:cBhvr>
                                    </p:animEffect>
                                  </p:childTnLst>
                                </p:cTn>
                              </p:par>
                            </p:childTnLst>
                          </p:cTn>
                        </p:par>
                        <p:par>
                          <p:cTn id="13" fill="hold">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106502"/>
                                        </p:tgtEl>
                                        <p:attrNameLst>
                                          <p:attrName>style.visibility</p:attrName>
                                        </p:attrNameLst>
                                      </p:cBhvr>
                                      <p:to>
                                        <p:strVal val="visible"/>
                                      </p:to>
                                    </p:set>
                                    <p:animEffect transition="in" filter="barn(outHorizontal)">
                                      <p:cBhvr>
                                        <p:cTn id="16" dur="500"/>
                                        <p:tgtEl>
                                          <p:spTgt spid="106502"/>
                                        </p:tgtEl>
                                      </p:cBhvr>
                                    </p:animEffect>
                                  </p:childTnLst>
                                </p:cTn>
                              </p:par>
                            </p:childTnLst>
                          </p:cTn>
                        </p:par>
                        <p:par>
                          <p:cTn id="17" fill="hold">
                            <p:stCondLst>
                              <p:cond delay="1000"/>
                            </p:stCondLst>
                            <p:childTnLst>
                              <p:par>
                                <p:cTn id="18" presetID="16" presetClass="entr" presetSubtype="42" fill="hold" nodeType="afterEffect">
                                  <p:stCondLst>
                                    <p:cond delay="0"/>
                                  </p:stCondLst>
                                  <p:childTnLst>
                                    <p:set>
                                      <p:cBhvr>
                                        <p:cTn id="19" dur="1" fill="hold">
                                          <p:stCondLst>
                                            <p:cond delay="0"/>
                                          </p:stCondLst>
                                        </p:cTn>
                                        <p:tgtEl>
                                          <p:spTgt spid="106501"/>
                                        </p:tgtEl>
                                        <p:attrNameLst>
                                          <p:attrName>style.visibility</p:attrName>
                                        </p:attrNameLst>
                                      </p:cBhvr>
                                      <p:to>
                                        <p:strVal val="visible"/>
                                      </p:to>
                                    </p:set>
                                    <p:animEffect transition="in" filter="barn(outHorizontal)">
                                      <p:cBhvr>
                                        <p:cTn id="20" dur="500"/>
                                        <p:tgtEl>
                                          <p:spTgt spid="10650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106503"/>
                                        </p:tgtEl>
                                        <p:attrNameLst>
                                          <p:attrName>style.visibility</p:attrName>
                                        </p:attrNameLst>
                                      </p:cBhvr>
                                      <p:to>
                                        <p:strVal val="visible"/>
                                      </p:to>
                                    </p:set>
                                    <p:animEffect transition="in" filter="barn(outHorizontal)">
                                      <p:cBhvr>
                                        <p:cTn id="25" dur="500"/>
                                        <p:tgtEl>
                                          <p:spTgt spid="106503"/>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nodeType="clickEffect">
                                  <p:stCondLst>
                                    <p:cond delay="0"/>
                                  </p:stCondLst>
                                  <p:childTnLst>
                                    <p:set>
                                      <p:cBhvr>
                                        <p:cTn id="29" dur="1" fill="hold">
                                          <p:stCondLst>
                                            <p:cond delay="0"/>
                                          </p:stCondLst>
                                        </p:cTn>
                                        <p:tgtEl>
                                          <p:spTgt spid="106504"/>
                                        </p:tgtEl>
                                        <p:attrNameLst>
                                          <p:attrName>style.visibility</p:attrName>
                                        </p:attrNameLst>
                                      </p:cBhvr>
                                      <p:to>
                                        <p:strVal val="visible"/>
                                      </p:to>
                                    </p:set>
                                    <p:animEffect transition="in" filter="barn(outHorizontal)">
                                      <p:cBhvr>
                                        <p:cTn id="30" dur="500"/>
                                        <p:tgtEl>
                                          <p:spTgt spid="10650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106505"/>
                                        </p:tgtEl>
                                        <p:attrNameLst>
                                          <p:attrName>style.visibility</p:attrName>
                                        </p:attrNameLst>
                                      </p:cBhvr>
                                      <p:to>
                                        <p:strVal val="visible"/>
                                      </p:to>
                                    </p:set>
                                    <p:animEffect transition="in" filter="barn(outHorizontal)">
                                      <p:cBhvr>
                                        <p:cTn id="35" dur="500"/>
                                        <p:tgtEl>
                                          <p:spTgt spid="106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p:bldP spid="106500" grpId="0" build="p"/>
      <p:bldP spid="10650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a:xfrm>
            <a:off x="8243888" y="6245225"/>
            <a:ext cx="442912" cy="476250"/>
          </a:xfrm>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69635" name="Rectangle 2"/>
          <p:cNvSpPr>
            <a:spLocks noGrp="1"/>
          </p:cNvSpPr>
          <p:nvPr>
            <p:ph type="title"/>
          </p:nvPr>
        </p:nvSpPr>
        <p:spPr>
          <a:xfrm>
            <a:off x="533400" y="533400"/>
            <a:ext cx="8229600" cy="1143000"/>
          </a:xfrm>
        </p:spPr>
        <p:txBody>
          <a:bodyPr vert="horz" wrap="square" lIns="92075" tIns="46038" rIns="92075" bIns="46038" anchor="ctr" anchorCtr="0"/>
          <a:p>
            <a:pPr eaLnBrk="1" hangingPunct="1"/>
            <a:r>
              <a:rPr lang="zh-CN" altLang="en-US" sz="3200" b="1" dirty="0">
                <a:ea typeface="楷体_GB2312" pitchFamily="49" charset="-122"/>
              </a:rPr>
              <a:t>用阶跃表示</a:t>
            </a:r>
            <a:r>
              <a:rPr lang="zh-CN" altLang="en-US" sz="3200" b="1" dirty="0">
                <a:solidFill>
                  <a:srgbClr val="FF3300"/>
                </a:solidFill>
                <a:latin typeface="黑体" panose="02010609060101010101" pitchFamily="49" charset="-122"/>
                <a:ea typeface="黑体" panose="02010609060101010101" pitchFamily="49" charset="-122"/>
              </a:rPr>
              <a:t>单位</a:t>
            </a:r>
            <a:r>
              <a:rPr lang="zh-CN" altLang="en-US" sz="3200" b="1" dirty="0">
                <a:solidFill>
                  <a:srgbClr val="FF3300"/>
                </a:solidFill>
                <a:ea typeface="黑体" panose="02010609060101010101" pitchFamily="49" charset="-122"/>
              </a:rPr>
              <a:t>矩形脉冲</a:t>
            </a:r>
            <a:endParaRPr lang="zh-CN" altLang="en-US" sz="3200" b="1" dirty="0">
              <a:solidFill>
                <a:srgbClr val="FF3300"/>
              </a:solidFill>
              <a:ea typeface="黑体" panose="02010609060101010101" pitchFamily="49" charset="-122"/>
            </a:endParaRPr>
          </a:p>
        </p:txBody>
      </p:sp>
      <p:graphicFrame>
        <p:nvGraphicFramePr>
          <p:cNvPr id="69636" name="Object 3"/>
          <p:cNvGraphicFramePr>
            <a:graphicFrameLocks noChangeAspect="1"/>
          </p:cNvGraphicFramePr>
          <p:nvPr/>
        </p:nvGraphicFramePr>
        <p:xfrm>
          <a:off x="4495800" y="2895600"/>
          <a:ext cx="3505200" cy="557213"/>
        </p:xfrm>
        <a:graphic>
          <a:graphicData uri="http://schemas.openxmlformats.org/presentationml/2006/ole">
            <mc:AlternateContent xmlns:mc="http://schemas.openxmlformats.org/markup-compatibility/2006">
              <mc:Choice xmlns:v="urn:schemas-microsoft-com:vml" Requires="v">
                <p:oleObj spid="_x0000_s3324" name="" r:id="rId1" imgW="1269365" imgH="203200" progId="Equation.3">
                  <p:embed/>
                </p:oleObj>
              </mc:Choice>
              <mc:Fallback>
                <p:oleObj name="" r:id="rId1" imgW="1269365" imgH="203200" progId="Equation.3">
                  <p:embed/>
                  <p:pic>
                    <p:nvPicPr>
                      <p:cNvPr id="0" name="图片 3323"/>
                      <p:cNvPicPr/>
                      <p:nvPr/>
                    </p:nvPicPr>
                    <p:blipFill>
                      <a:blip r:embed="rId2"/>
                      <a:stretch>
                        <a:fillRect/>
                      </a:stretch>
                    </p:blipFill>
                    <p:spPr>
                      <a:xfrm>
                        <a:off x="4495800" y="2895600"/>
                        <a:ext cx="3505200" cy="557213"/>
                      </a:xfrm>
                      <a:prstGeom prst="rect">
                        <a:avLst/>
                      </a:prstGeom>
                      <a:solidFill>
                        <a:srgbClr val="81CCFF"/>
                      </a:solidFill>
                      <a:ln w="38100">
                        <a:noFill/>
                        <a:miter/>
                      </a:ln>
                    </p:spPr>
                  </p:pic>
                </p:oleObj>
              </mc:Fallback>
            </mc:AlternateContent>
          </a:graphicData>
        </a:graphic>
      </p:graphicFrame>
      <p:graphicFrame>
        <p:nvGraphicFramePr>
          <p:cNvPr id="69637" name="Object 4"/>
          <p:cNvGraphicFramePr>
            <a:graphicFrameLocks noChangeAspect="1"/>
          </p:cNvGraphicFramePr>
          <p:nvPr/>
        </p:nvGraphicFramePr>
        <p:xfrm>
          <a:off x="4419600" y="5122863"/>
          <a:ext cx="4343400" cy="592137"/>
        </p:xfrm>
        <a:graphic>
          <a:graphicData uri="http://schemas.openxmlformats.org/presentationml/2006/ole">
            <mc:AlternateContent xmlns:mc="http://schemas.openxmlformats.org/markup-compatibility/2006">
              <mc:Choice xmlns:v="urn:schemas-microsoft-com:vml" Requires="v">
                <p:oleObj spid="_x0000_s3323" name="" r:id="rId3" imgW="1778000" imgH="228600" progId="Equation.3">
                  <p:embed/>
                </p:oleObj>
              </mc:Choice>
              <mc:Fallback>
                <p:oleObj name="" r:id="rId3" imgW="1778000" imgH="228600" progId="Equation.3">
                  <p:embed/>
                  <p:pic>
                    <p:nvPicPr>
                      <p:cNvPr id="0" name="图片 3322"/>
                      <p:cNvPicPr/>
                      <p:nvPr/>
                    </p:nvPicPr>
                    <p:blipFill>
                      <a:blip r:embed="rId4"/>
                      <a:stretch>
                        <a:fillRect/>
                      </a:stretch>
                    </p:blipFill>
                    <p:spPr>
                      <a:xfrm>
                        <a:off x="4419600" y="5122863"/>
                        <a:ext cx="4343400" cy="592137"/>
                      </a:xfrm>
                      <a:prstGeom prst="rect">
                        <a:avLst/>
                      </a:prstGeom>
                      <a:solidFill>
                        <a:srgbClr val="81CCFF"/>
                      </a:solidFill>
                      <a:ln w="38100">
                        <a:noFill/>
                        <a:miter/>
                      </a:ln>
                    </p:spPr>
                  </p:pic>
                </p:oleObj>
              </mc:Fallback>
            </mc:AlternateContent>
          </a:graphicData>
        </a:graphic>
      </p:graphicFrame>
      <p:grpSp>
        <p:nvGrpSpPr>
          <p:cNvPr id="69638" name="Group 5"/>
          <p:cNvGrpSpPr/>
          <p:nvPr/>
        </p:nvGrpSpPr>
        <p:grpSpPr>
          <a:xfrm>
            <a:off x="971550" y="1412875"/>
            <a:ext cx="2590800" cy="1897063"/>
            <a:chOff x="612" y="890"/>
            <a:chExt cx="1632" cy="1195"/>
          </a:xfrm>
        </p:grpSpPr>
        <p:sp>
          <p:nvSpPr>
            <p:cNvPr id="69649" name="Line 6"/>
            <p:cNvSpPr/>
            <p:nvPr/>
          </p:nvSpPr>
          <p:spPr>
            <a:xfrm>
              <a:off x="612" y="2085"/>
              <a:ext cx="1632" cy="0"/>
            </a:xfrm>
            <a:prstGeom prst="line">
              <a:avLst/>
            </a:prstGeom>
            <a:ln w="9525" cap="flat" cmpd="sng">
              <a:solidFill>
                <a:schemeClr val="tx1"/>
              </a:solidFill>
              <a:prstDash val="solid"/>
              <a:headEnd type="none" w="med" len="med"/>
              <a:tailEnd type="triangle" w="med" len="med"/>
            </a:ln>
          </p:spPr>
        </p:sp>
        <p:sp>
          <p:nvSpPr>
            <p:cNvPr id="69650" name="Line 7"/>
            <p:cNvSpPr/>
            <p:nvPr/>
          </p:nvSpPr>
          <p:spPr>
            <a:xfrm flipV="1">
              <a:off x="996" y="981"/>
              <a:ext cx="0" cy="1104"/>
            </a:xfrm>
            <a:prstGeom prst="line">
              <a:avLst/>
            </a:prstGeom>
            <a:ln w="9525" cap="flat" cmpd="sng">
              <a:solidFill>
                <a:schemeClr val="tx1"/>
              </a:solidFill>
              <a:prstDash val="solid"/>
              <a:headEnd type="none" w="med" len="med"/>
              <a:tailEnd type="triangle" w="med" len="med"/>
            </a:ln>
          </p:spPr>
        </p:sp>
        <p:sp>
          <p:nvSpPr>
            <p:cNvPr id="69651" name="Line 8"/>
            <p:cNvSpPr/>
            <p:nvPr/>
          </p:nvSpPr>
          <p:spPr>
            <a:xfrm flipV="1">
              <a:off x="996" y="1557"/>
              <a:ext cx="0" cy="528"/>
            </a:xfrm>
            <a:prstGeom prst="line">
              <a:avLst/>
            </a:prstGeom>
            <a:ln w="38100" cap="flat" cmpd="sng">
              <a:solidFill>
                <a:schemeClr val="hlink"/>
              </a:solidFill>
              <a:prstDash val="solid"/>
              <a:headEnd type="none" w="med" len="med"/>
              <a:tailEnd type="none" w="med" len="med"/>
            </a:ln>
          </p:spPr>
        </p:sp>
        <p:sp>
          <p:nvSpPr>
            <p:cNvPr id="69652" name="Line 9"/>
            <p:cNvSpPr/>
            <p:nvPr/>
          </p:nvSpPr>
          <p:spPr>
            <a:xfrm>
              <a:off x="996" y="1557"/>
              <a:ext cx="480" cy="0"/>
            </a:xfrm>
            <a:prstGeom prst="line">
              <a:avLst/>
            </a:prstGeom>
            <a:ln w="38100" cap="flat" cmpd="sng">
              <a:solidFill>
                <a:schemeClr val="hlink"/>
              </a:solidFill>
              <a:prstDash val="solid"/>
              <a:headEnd type="none" w="med" len="med"/>
              <a:tailEnd type="none" w="med" len="med"/>
            </a:ln>
          </p:spPr>
        </p:sp>
        <p:sp>
          <p:nvSpPr>
            <p:cNvPr id="69653" name="Line 10"/>
            <p:cNvSpPr/>
            <p:nvPr/>
          </p:nvSpPr>
          <p:spPr>
            <a:xfrm>
              <a:off x="1460" y="1557"/>
              <a:ext cx="0" cy="528"/>
            </a:xfrm>
            <a:prstGeom prst="line">
              <a:avLst/>
            </a:prstGeom>
            <a:ln w="38100" cap="flat" cmpd="sng">
              <a:solidFill>
                <a:schemeClr val="hlink"/>
              </a:solidFill>
              <a:prstDash val="solid"/>
              <a:headEnd type="none" w="med" len="med"/>
              <a:tailEnd type="none" w="med" len="med"/>
            </a:ln>
          </p:spPr>
        </p:sp>
        <p:sp>
          <p:nvSpPr>
            <p:cNvPr id="69654" name="Text Box 11"/>
            <p:cNvSpPr txBox="1"/>
            <p:nvPr/>
          </p:nvSpPr>
          <p:spPr>
            <a:xfrm>
              <a:off x="1020" y="890"/>
              <a:ext cx="62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rPr>
                <a:t>G(t)</a:t>
              </a:r>
              <a:endParaRPr lang="en-US" altLang="zh-CN" sz="2400" dirty="0">
                <a:latin typeface="Times New Roman" panose="02020603050405020304" pitchFamily="18" charset="0"/>
              </a:endParaRPr>
            </a:p>
          </p:txBody>
        </p:sp>
      </p:grpSp>
      <p:sp>
        <p:nvSpPr>
          <p:cNvPr id="69639" name="Text Box 12"/>
          <p:cNvSpPr txBox="1"/>
          <p:nvPr/>
        </p:nvSpPr>
        <p:spPr>
          <a:xfrm>
            <a:off x="1123950" y="3157538"/>
            <a:ext cx="3124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dirty="0">
                <a:latin typeface="Times New Roman" panose="02020603050405020304" pitchFamily="18" charset="0"/>
              </a:rPr>
              <a:t> 0       </a:t>
            </a:r>
            <a:r>
              <a:rPr lang="en-US" altLang="zh-CN" dirty="0">
                <a:latin typeface="Times New Roman" panose="02020603050405020304" pitchFamily="18" charset="0"/>
                <a:sym typeface="Symbol" panose="05050102010706020507" pitchFamily="18" charset="2"/>
              </a:rPr>
              <a:t>            t</a:t>
            </a:r>
            <a:endParaRPr lang="en-US" altLang="zh-CN" dirty="0">
              <a:latin typeface="Times New Roman" panose="02020603050405020304" pitchFamily="18" charset="0"/>
            </a:endParaRPr>
          </a:p>
        </p:txBody>
      </p:sp>
      <p:grpSp>
        <p:nvGrpSpPr>
          <p:cNvPr id="69640" name="Group 13"/>
          <p:cNvGrpSpPr/>
          <p:nvPr/>
        </p:nvGrpSpPr>
        <p:grpSpPr>
          <a:xfrm>
            <a:off x="914400" y="3933825"/>
            <a:ext cx="3235325" cy="1722438"/>
            <a:chOff x="576" y="2478"/>
            <a:chExt cx="2038" cy="1085"/>
          </a:xfrm>
        </p:grpSpPr>
        <p:sp>
          <p:nvSpPr>
            <p:cNvPr id="69643" name="Line 14"/>
            <p:cNvSpPr/>
            <p:nvPr/>
          </p:nvSpPr>
          <p:spPr>
            <a:xfrm>
              <a:off x="576" y="3520"/>
              <a:ext cx="2038" cy="0"/>
            </a:xfrm>
            <a:prstGeom prst="line">
              <a:avLst/>
            </a:prstGeom>
            <a:ln w="9525" cap="flat" cmpd="sng">
              <a:solidFill>
                <a:schemeClr val="tx1"/>
              </a:solidFill>
              <a:prstDash val="solid"/>
              <a:headEnd type="none" w="med" len="med"/>
              <a:tailEnd type="triangle" w="med" len="med"/>
            </a:ln>
          </p:spPr>
        </p:sp>
        <p:sp>
          <p:nvSpPr>
            <p:cNvPr id="69644" name="Line 15"/>
            <p:cNvSpPr/>
            <p:nvPr/>
          </p:nvSpPr>
          <p:spPr>
            <a:xfrm flipV="1">
              <a:off x="1001" y="2586"/>
              <a:ext cx="0" cy="977"/>
            </a:xfrm>
            <a:prstGeom prst="line">
              <a:avLst/>
            </a:prstGeom>
            <a:ln w="9525" cap="flat" cmpd="sng">
              <a:solidFill>
                <a:schemeClr val="tx1"/>
              </a:solidFill>
              <a:prstDash val="solid"/>
              <a:headEnd type="none" w="med" len="med"/>
              <a:tailEnd type="triangle" w="med" len="med"/>
            </a:ln>
          </p:spPr>
        </p:sp>
        <p:sp>
          <p:nvSpPr>
            <p:cNvPr id="69645" name="Line 16"/>
            <p:cNvSpPr/>
            <p:nvPr/>
          </p:nvSpPr>
          <p:spPr>
            <a:xfrm flipV="1">
              <a:off x="1425" y="3053"/>
              <a:ext cx="0" cy="467"/>
            </a:xfrm>
            <a:prstGeom prst="line">
              <a:avLst/>
            </a:prstGeom>
            <a:ln w="38100" cap="flat" cmpd="sng">
              <a:solidFill>
                <a:schemeClr val="hlink"/>
              </a:solidFill>
              <a:prstDash val="solid"/>
              <a:headEnd type="none" w="med" len="med"/>
              <a:tailEnd type="none" w="med" len="med"/>
            </a:ln>
          </p:spPr>
        </p:sp>
        <p:sp>
          <p:nvSpPr>
            <p:cNvPr id="69646" name="Line 17"/>
            <p:cNvSpPr/>
            <p:nvPr/>
          </p:nvSpPr>
          <p:spPr>
            <a:xfrm>
              <a:off x="1425" y="3053"/>
              <a:ext cx="467" cy="0"/>
            </a:xfrm>
            <a:prstGeom prst="line">
              <a:avLst/>
            </a:prstGeom>
            <a:ln w="38100" cap="flat" cmpd="sng">
              <a:solidFill>
                <a:schemeClr val="hlink"/>
              </a:solidFill>
              <a:prstDash val="solid"/>
              <a:headEnd type="none" w="med" len="med"/>
              <a:tailEnd type="none" w="med" len="med"/>
            </a:ln>
          </p:spPr>
        </p:sp>
        <p:sp>
          <p:nvSpPr>
            <p:cNvPr id="69647" name="Line 18"/>
            <p:cNvSpPr/>
            <p:nvPr/>
          </p:nvSpPr>
          <p:spPr>
            <a:xfrm>
              <a:off x="1876" y="3053"/>
              <a:ext cx="0" cy="467"/>
            </a:xfrm>
            <a:prstGeom prst="line">
              <a:avLst/>
            </a:prstGeom>
            <a:ln w="38100" cap="flat" cmpd="sng">
              <a:solidFill>
                <a:schemeClr val="hlink"/>
              </a:solidFill>
              <a:prstDash val="solid"/>
              <a:headEnd type="none" w="med" len="med"/>
              <a:tailEnd type="none" w="med" len="med"/>
            </a:ln>
          </p:spPr>
        </p:sp>
        <p:sp>
          <p:nvSpPr>
            <p:cNvPr id="69648" name="Text Box 19"/>
            <p:cNvSpPr txBox="1"/>
            <p:nvPr/>
          </p:nvSpPr>
          <p:spPr>
            <a:xfrm>
              <a:off x="1020" y="2478"/>
              <a:ext cx="679"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latin typeface="Times New Roman" panose="02020603050405020304" pitchFamily="18" charset="0"/>
                </a:rPr>
                <a:t>G1(t)</a:t>
              </a:r>
              <a:endParaRPr lang="en-US" altLang="zh-CN" sz="2400" dirty="0">
                <a:latin typeface="Times New Roman" panose="02020603050405020304" pitchFamily="18" charset="0"/>
              </a:endParaRPr>
            </a:p>
          </p:txBody>
        </p:sp>
      </p:grpSp>
      <p:sp>
        <p:nvSpPr>
          <p:cNvPr id="69641" name="Text Box 20"/>
          <p:cNvSpPr txBox="1"/>
          <p:nvPr/>
        </p:nvSpPr>
        <p:spPr>
          <a:xfrm>
            <a:off x="1066800" y="5486400"/>
            <a:ext cx="3505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dirty="0">
                <a:latin typeface="Times New Roman" panose="02020603050405020304" pitchFamily="18" charset="0"/>
              </a:rPr>
              <a:t>    0    t</a:t>
            </a:r>
            <a:r>
              <a:rPr lang="en-US" altLang="zh-CN" baseline="-25000" dirty="0">
                <a:latin typeface="Times New Roman" panose="02020603050405020304" pitchFamily="18" charset="0"/>
              </a:rPr>
              <a:t>0     </a:t>
            </a:r>
            <a:r>
              <a:rPr lang="en-US" altLang="zh-CN" dirty="0">
                <a:latin typeface="Times New Roman" panose="02020603050405020304" pitchFamily="18" charset="0"/>
              </a:rPr>
              <a:t>t</a:t>
            </a:r>
            <a:r>
              <a:rPr lang="en-US" altLang="zh-CN" baseline="-25000" dirty="0">
                <a:latin typeface="Times New Roman" panose="02020603050405020304" pitchFamily="18" charset="0"/>
              </a:rPr>
              <a:t>0</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t</a:t>
            </a:r>
            <a:endParaRPr lang="en-US" altLang="zh-CN" dirty="0">
              <a:latin typeface="Times New Roman" panose="02020603050405020304" pitchFamily="18" charset="0"/>
              <a:sym typeface="Symbol" panose="05050102010706020507" pitchFamily="18" charset="2"/>
            </a:endParaRPr>
          </a:p>
        </p:txBody>
      </p:sp>
      <p:sp>
        <p:nvSpPr>
          <p:cNvPr id="69642" name="Text Box 12"/>
          <p:cNvSpPr txBox="1"/>
          <p:nvPr/>
        </p:nvSpPr>
        <p:spPr>
          <a:xfrm>
            <a:off x="1025525" y="2033588"/>
            <a:ext cx="3124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dirty="0">
                <a:latin typeface="Times New Roman" panose="02020603050405020304" pitchFamily="18" charset="0"/>
              </a:rPr>
              <a:t> 1</a:t>
            </a:r>
            <a:endParaRPr lang="en-US" altLang="zh-CN" dirty="0">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6"/>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0659" name="Rectangle 2"/>
          <p:cNvSpPr>
            <a:spLocks noGrp="1"/>
          </p:cNvSpPr>
          <p:nvPr>
            <p:ph type="title"/>
          </p:nvPr>
        </p:nvSpPr>
        <p:spPr>
          <a:xfrm>
            <a:off x="1033463" y="557213"/>
            <a:ext cx="6778625" cy="1143000"/>
          </a:xfrm>
        </p:spPr>
        <p:txBody>
          <a:bodyPr vert="horz" wrap="square" lIns="91440" tIns="45720" rIns="91440" bIns="45720" anchor="ctr" anchorCtr="0"/>
          <a:p>
            <a:pPr eaLnBrk="1" hangingPunct="1"/>
            <a:r>
              <a:rPr lang="zh-CN" altLang="en-US" sz="2800" b="1" dirty="0">
                <a:ea typeface="楷体_GB2312" pitchFamily="49" charset="-122"/>
              </a:rPr>
              <a:t>试用阶跃信号来表示下图所示的信号</a:t>
            </a:r>
            <a:endParaRPr lang="zh-CN" altLang="en-US" sz="2800" b="1" dirty="0">
              <a:ea typeface="楷体_GB2312" pitchFamily="49" charset="-122"/>
            </a:endParaRPr>
          </a:p>
        </p:txBody>
      </p:sp>
      <p:grpSp>
        <p:nvGrpSpPr>
          <p:cNvPr id="70660" name="Group 3"/>
          <p:cNvGrpSpPr/>
          <p:nvPr/>
        </p:nvGrpSpPr>
        <p:grpSpPr>
          <a:xfrm>
            <a:off x="1692275" y="1989138"/>
            <a:ext cx="6408738" cy="2879725"/>
            <a:chOff x="1872" y="1262"/>
            <a:chExt cx="1656" cy="749"/>
          </a:xfrm>
        </p:grpSpPr>
        <p:sp>
          <p:nvSpPr>
            <p:cNvPr id="70673" name="Line 4"/>
            <p:cNvSpPr/>
            <p:nvPr/>
          </p:nvSpPr>
          <p:spPr>
            <a:xfrm>
              <a:off x="1872" y="1762"/>
              <a:ext cx="1656" cy="0"/>
            </a:xfrm>
            <a:prstGeom prst="line">
              <a:avLst/>
            </a:prstGeom>
            <a:ln w="25400" cap="flat" cmpd="sng">
              <a:solidFill>
                <a:srgbClr val="000000"/>
              </a:solidFill>
              <a:prstDash val="solid"/>
              <a:headEnd type="none" w="med" len="med"/>
              <a:tailEnd type="triangle" w="med" len="med"/>
            </a:ln>
          </p:spPr>
        </p:sp>
        <p:sp>
          <p:nvSpPr>
            <p:cNvPr id="70674" name="Line 5"/>
            <p:cNvSpPr/>
            <p:nvPr/>
          </p:nvSpPr>
          <p:spPr>
            <a:xfrm flipV="1">
              <a:off x="2016" y="1262"/>
              <a:ext cx="0" cy="749"/>
            </a:xfrm>
            <a:prstGeom prst="line">
              <a:avLst/>
            </a:prstGeom>
            <a:ln w="25400" cap="flat" cmpd="sng">
              <a:solidFill>
                <a:srgbClr val="000000"/>
              </a:solidFill>
              <a:prstDash val="solid"/>
              <a:headEnd type="none" w="med" len="med"/>
              <a:tailEnd type="triangle" w="med" len="med"/>
            </a:ln>
          </p:spPr>
        </p:sp>
        <p:sp>
          <p:nvSpPr>
            <p:cNvPr id="70675" name="Line 6"/>
            <p:cNvSpPr/>
            <p:nvPr/>
          </p:nvSpPr>
          <p:spPr>
            <a:xfrm>
              <a:off x="2016" y="1512"/>
              <a:ext cx="216" cy="0"/>
            </a:xfrm>
            <a:prstGeom prst="line">
              <a:avLst/>
            </a:prstGeom>
            <a:ln w="25400" cap="flat" cmpd="sng">
              <a:solidFill>
                <a:srgbClr val="000000"/>
              </a:solidFill>
              <a:prstDash val="solid"/>
              <a:headEnd type="none" w="med" len="med"/>
              <a:tailEnd type="none" w="med" len="med"/>
            </a:ln>
          </p:spPr>
        </p:sp>
        <p:sp>
          <p:nvSpPr>
            <p:cNvPr id="70676" name="Line 7"/>
            <p:cNvSpPr/>
            <p:nvPr/>
          </p:nvSpPr>
          <p:spPr>
            <a:xfrm flipV="1">
              <a:off x="2232" y="1387"/>
              <a:ext cx="0" cy="125"/>
            </a:xfrm>
            <a:prstGeom prst="line">
              <a:avLst/>
            </a:prstGeom>
            <a:ln w="25400" cap="flat" cmpd="sng">
              <a:solidFill>
                <a:srgbClr val="000000"/>
              </a:solidFill>
              <a:prstDash val="solid"/>
              <a:headEnd type="none" w="med" len="med"/>
              <a:tailEnd type="none" w="med" len="med"/>
            </a:ln>
          </p:spPr>
        </p:sp>
        <p:sp>
          <p:nvSpPr>
            <p:cNvPr id="70677" name="Line 8"/>
            <p:cNvSpPr/>
            <p:nvPr/>
          </p:nvSpPr>
          <p:spPr>
            <a:xfrm>
              <a:off x="2232" y="1387"/>
              <a:ext cx="216" cy="0"/>
            </a:xfrm>
            <a:prstGeom prst="line">
              <a:avLst/>
            </a:prstGeom>
            <a:ln w="25400" cap="flat" cmpd="sng">
              <a:solidFill>
                <a:srgbClr val="000000"/>
              </a:solidFill>
              <a:prstDash val="solid"/>
              <a:headEnd type="none" w="med" len="med"/>
              <a:tailEnd type="none" w="med" len="med"/>
            </a:ln>
          </p:spPr>
        </p:sp>
        <p:sp>
          <p:nvSpPr>
            <p:cNvPr id="70678" name="Line 9"/>
            <p:cNvSpPr/>
            <p:nvPr/>
          </p:nvSpPr>
          <p:spPr>
            <a:xfrm flipV="1">
              <a:off x="2448" y="1387"/>
              <a:ext cx="0" cy="562"/>
            </a:xfrm>
            <a:prstGeom prst="line">
              <a:avLst/>
            </a:prstGeom>
            <a:ln w="25400" cap="flat" cmpd="sng">
              <a:solidFill>
                <a:srgbClr val="000000"/>
              </a:solidFill>
              <a:prstDash val="solid"/>
              <a:headEnd type="none" w="med" len="med"/>
              <a:tailEnd type="none" w="med" len="med"/>
            </a:ln>
          </p:spPr>
        </p:sp>
        <p:sp>
          <p:nvSpPr>
            <p:cNvPr id="70679" name="Line 10"/>
            <p:cNvSpPr/>
            <p:nvPr/>
          </p:nvSpPr>
          <p:spPr>
            <a:xfrm>
              <a:off x="2448" y="1949"/>
              <a:ext cx="216" cy="0"/>
            </a:xfrm>
            <a:prstGeom prst="line">
              <a:avLst/>
            </a:prstGeom>
            <a:ln w="25400" cap="flat" cmpd="sng">
              <a:solidFill>
                <a:srgbClr val="000000"/>
              </a:solidFill>
              <a:prstDash val="solid"/>
              <a:headEnd type="none" w="med" len="med"/>
              <a:tailEnd type="none" w="med" len="med"/>
            </a:ln>
          </p:spPr>
        </p:sp>
        <p:sp>
          <p:nvSpPr>
            <p:cNvPr id="70680" name="Line 11"/>
            <p:cNvSpPr/>
            <p:nvPr/>
          </p:nvSpPr>
          <p:spPr>
            <a:xfrm flipV="1">
              <a:off x="2664" y="1637"/>
              <a:ext cx="0" cy="312"/>
            </a:xfrm>
            <a:prstGeom prst="line">
              <a:avLst/>
            </a:prstGeom>
            <a:ln w="25400" cap="flat" cmpd="sng">
              <a:solidFill>
                <a:srgbClr val="000000"/>
              </a:solidFill>
              <a:prstDash val="solid"/>
              <a:headEnd type="none" w="med" len="med"/>
              <a:tailEnd type="none" w="med" len="med"/>
            </a:ln>
          </p:spPr>
        </p:sp>
        <p:sp>
          <p:nvSpPr>
            <p:cNvPr id="70681" name="Line 12"/>
            <p:cNvSpPr/>
            <p:nvPr/>
          </p:nvSpPr>
          <p:spPr>
            <a:xfrm>
              <a:off x="2664" y="1637"/>
              <a:ext cx="360" cy="0"/>
            </a:xfrm>
            <a:prstGeom prst="line">
              <a:avLst/>
            </a:prstGeom>
            <a:ln w="25400" cap="flat" cmpd="sng">
              <a:solidFill>
                <a:srgbClr val="000000"/>
              </a:solidFill>
              <a:prstDash val="solid"/>
              <a:headEnd type="none" w="med" len="med"/>
              <a:tailEnd type="none" w="med" len="med"/>
            </a:ln>
          </p:spPr>
        </p:sp>
        <p:sp>
          <p:nvSpPr>
            <p:cNvPr id="70682" name="Line 13"/>
            <p:cNvSpPr/>
            <p:nvPr/>
          </p:nvSpPr>
          <p:spPr>
            <a:xfrm>
              <a:off x="3024" y="1637"/>
              <a:ext cx="0" cy="125"/>
            </a:xfrm>
            <a:prstGeom prst="line">
              <a:avLst/>
            </a:prstGeom>
            <a:ln w="25400" cap="flat" cmpd="sng">
              <a:solidFill>
                <a:srgbClr val="000000"/>
              </a:solidFill>
              <a:prstDash val="solid"/>
              <a:headEnd type="none" w="med" len="med"/>
              <a:tailEnd type="none" w="med" len="med"/>
            </a:ln>
          </p:spPr>
        </p:sp>
      </p:grpSp>
      <p:sp>
        <p:nvSpPr>
          <p:cNvPr id="70661" name="Rectangle 14"/>
          <p:cNvSpPr/>
          <p:nvPr/>
        </p:nvSpPr>
        <p:spPr>
          <a:xfrm>
            <a:off x="2700338" y="4149725"/>
            <a:ext cx="3676650" cy="3667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dirty="0"/>
              <a:t>    1         2           3                      5 </a:t>
            </a:r>
            <a:endParaRPr lang="en-US" altLang="zh-CN" sz="1800" dirty="0"/>
          </a:p>
        </p:txBody>
      </p:sp>
      <p:sp>
        <p:nvSpPr>
          <p:cNvPr id="70662" name="Rectangle 15"/>
          <p:cNvSpPr/>
          <p:nvPr/>
        </p:nvSpPr>
        <p:spPr>
          <a:xfrm>
            <a:off x="1908175" y="2349500"/>
            <a:ext cx="374650" cy="3667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dirty="0"/>
              <a:t>3 </a:t>
            </a:r>
            <a:endParaRPr lang="en-US" altLang="zh-CN" sz="1800" dirty="0"/>
          </a:p>
        </p:txBody>
      </p:sp>
      <p:sp>
        <p:nvSpPr>
          <p:cNvPr id="70663" name="Rectangle 16"/>
          <p:cNvSpPr/>
          <p:nvPr/>
        </p:nvSpPr>
        <p:spPr>
          <a:xfrm>
            <a:off x="1908175" y="2781300"/>
            <a:ext cx="374650" cy="36671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dirty="0"/>
              <a:t>2 </a:t>
            </a:r>
            <a:endParaRPr lang="en-US" altLang="zh-CN" sz="1800" dirty="0"/>
          </a:p>
        </p:txBody>
      </p:sp>
      <p:sp>
        <p:nvSpPr>
          <p:cNvPr id="70664" name="Rectangle 17"/>
          <p:cNvSpPr/>
          <p:nvPr/>
        </p:nvSpPr>
        <p:spPr>
          <a:xfrm>
            <a:off x="1908175" y="3284538"/>
            <a:ext cx="374650" cy="36671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1800" dirty="0"/>
              <a:t>1 </a:t>
            </a:r>
            <a:endParaRPr lang="en-US" altLang="zh-CN" sz="1800" dirty="0"/>
          </a:p>
        </p:txBody>
      </p:sp>
      <p:grpSp>
        <p:nvGrpSpPr>
          <p:cNvPr id="58386" name="Group 18"/>
          <p:cNvGrpSpPr/>
          <p:nvPr/>
        </p:nvGrpSpPr>
        <p:grpSpPr>
          <a:xfrm>
            <a:off x="2268538" y="2492375"/>
            <a:ext cx="2519362" cy="935038"/>
            <a:chOff x="1429" y="1979"/>
            <a:chExt cx="1587" cy="589"/>
          </a:xfrm>
        </p:grpSpPr>
        <p:sp>
          <p:nvSpPr>
            <p:cNvPr id="70671" name="Line 19"/>
            <p:cNvSpPr/>
            <p:nvPr/>
          </p:nvSpPr>
          <p:spPr>
            <a:xfrm flipH="1">
              <a:off x="1429" y="1979"/>
              <a:ext cx="498" cy="0"/>
            </a:xfrm>
            <a:prstGeom prst="line">
              <a:avLst/>
            </a:prstGeom>
            <a:ln w="31750" cap="rnd" cmpd="sng">
              <a:solidFill>
                <a:srgbClr val="FF0000"/>
              </a:solidFill>
              <a:prstDash val="sysDot"/>
              <a:headEnd type="none" w="med" len="med"/>
              <a:tailEnd type="none" w="med" len="med"/>
            </a:ln>
          </p:spPr>
        </p:sp>
        <p:sp>
          <p:nvSpPr>
            <p:cNvPr id="70672" name="Line 20"/>
            <p:cNvSpPr/>
            <p:nvPr/>
          </p:nvSpPr>
          <p:spPr>
            <a:xfrm flipH="1">
              <a:off x="1429" y="2568"/>
              <a:ext cx="1587" cy="0"/>
            </a:xfrm>
            <a:prstGeom prst="line">
              <a:avLst/>
            </a:prstGeom>
            <a:ln w="31750" cap="rnd" cmpd="sng">
              <a:solidFill>
                <a:srgbClr val="FF0000"/>
              </a:solidFill>
              <a:prstDash val="sysDot"/>
              <a:headEnd type="none" w="med" len="med"/>
              <a:tailEnd type="none" w="med" len="med"/>
            </a:ln>
          </p:spPr>
        </p:sp>
      </p:grpSp>
      <p:sp>
        <p:nvSpPr>
          <p:cNvPr id="58389" name="Rectangle 21"/>
          <p:cNvSpPr/>
          <p:nvPr/>
        </p:nvSpPr>
        <p:spPr>
          <a:xfrm>
            <a:off x="2268538" y="2924175"/>
            <a:ext cx="790575" cy="1008063"/>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58390" name="Rectangle 22"/>
          <p:cNvSpPr/>
          <p:nvPr/>
        </p:nvSpPr>
        <p:spPr>
          <a:xfrm>
            <a:off x="3059113" y="2492375"/>
            <a:ext cx="863600" cy="1439863"/>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58391" name="Rectangle 23"/>
          <p:cNvSpPr/>
          <p:nvPr/>
        </p:nvSpPr>
        <p:spPr>
          <a:xfrm>
            <a:off x="3924300" y="3933825"/>
            <a:ext cx="790575" cy="719138"/>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58392" name="Rectangle 24"/>
          <p:cNvSpPr/>
          <p:nvPr/>
        </p:nvSpPr>
        <p:spPr>
          <a:xfrm>
            <a:off x="4787900" y="3429000"/>
            <a:ext cx="1368425" cy="504825"/>
          </a:xfrm>
          <a:prstGeom prst="rect">
            <a:avLst/>
          </a:prstGeom>
          <a:noFill/>
          <a:ln w="2540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3" name="矩形 2"/>
          <p:cNvSpPr>
            <a:spLocks noRot="1" noChangeAspect="1" noMove="1" noResize="1" noEditPoints="1" noAdjustHandles="1" noChangeArrowheads="1" noChangeShapeType="1" noTextEdit="1"/>
          </p:cNvSpPr>
          <p:nvPr/>
        </p:nvSpPr>
        <p:spPr>
          <a:xfrm>
            <a:off x="539552" y="5580399"/>
            <a:ext cx="8424935" cy="461665"/>
          </a:xfrm>
          <a:prstGeom prst="rect">
            <a:avLst/>
          </a:prstGeom>
          <a:blipFill rotWithShape="0">
            <a:blip r:embed="rId1"/>
            <a:stretch>
              <a:fillRect t="-127632" r="-7453" b="-197368"/>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386"/>
                                        </p:tgtEl>
                                        <p:attrNameLst>
                                          <p:attrName>style.visibility</p:attrName>
                                        </p:attrNameLst>
                                      </p:cBhvr>
                                      <p:to>
                                        <p:strVal val="visible"/>
                                      </p:to>
                                    </p:set>
                                    <p:animEffect transition="in" filter="blinds(horizontal)">
                                      <p:cBhvr>
                                        <p:cTn id="7" dur="500"/>
                                        <p:tgtEl>
                                          <p:spTgt spid="583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8386"/>
                                        </p:tgtEl>
                                      </p:cBhvr>
                                    </p:animEffect>
                                    <p:set>
                                      <p:cBhvr>
                                        <p:cTn id="12" dur="1" fill="hold">
                                          <p:stCondLst>
                                            <p:cond delay="499"/>
                                          </p:stCondLst>
                                        </p:cTn>
                                        <p:tgtEl>
                                          <p:spTgt spid="5838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58389"/>
                                        </p:tgtEl>
                                        <p:attrNameLst>
                                          <p:attrName>style.visibility</p:attrName>
                                        </p:attrNameLst>
                                      </p:cBhvr>
                                      <p:to>
                                        <p:strVal val="visible"/>
                                      </p:to>
                                    </p:set>
                                    <p:animEffect transition="in" filter="blinds(horizontal)">
                                      <p:cBhvr>
                                        <p:cTn id="15" dur="500"/>
                                        <p:tgtEl>
                                          <p:spTgt spid="5838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58389"/>
                                        </p:tgtEl>
                                      </p:cBhvr>
                                    </p:animEffect>
                                    <p:set>
                                      <p:cBhvr>
                                        <p:cTn id="20" dur="1" fill="hold">
                                          <p:stCondLst>
                                            <p:cond delay="499"/>
                                          </p:stCondLst>
                                        </p:cTn>
                                        <p:tgtEl>
                                          <p:spTgt spid="5838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58390"/>
                                        </p:tgtEl>
                                        <p:attrNameLst>
                                          <p:attrName>style.visibility</p:attrName>
                                        </p:attrNameLst>
                                      </p:cBhvr>
                                      <p:to>
                                        <p:strVal val="visible"/>
                                      </p:to>
                                    </p:set>
                                    <p:animEffect transition="in" filter="blinds(horizontal)">
                                      <p:cBhvr>
                                        <p:cTn id="23" dur="500"/>
                                        <p:tgtEl>
                                          <p:spTgt spid="5839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8390"/>
                                        </p:tgtEl>
                                      </p:cBhvr>
                                    </p:animEffect>
                                    <p:set>
                                      <p:cBhvr>
                                        <p:cTn id="28" dur="1" fill="hold">
                                          <p:stCondLst>
                                            <p:cond delay="499"/>
                                          </p:stCondLst>
                                        </p:cTn>
                                        <p:tgtEl>
                                          <p:spTgt spid="58390"/>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58391"/>
                                        </p:tgtEl>
                                        <p:attrNameLst>
                                          <p:attrName>style.visibility</p:attrName>
                                        </p:attrNameLst>
                                      </p:cBhvr>
                                      <p:to>
                                        <p:strVal val="visible"/>
                                      </p:to>
                                    </p:set>
                                    <p:animEffect transition="in" filter="blinds(horizontal)">
                                      <p:cBhvr>
                                        <p:cTn id="31" dur="500"/>
                                        <p:tgtEl>
                                          <p:spTgt spid="5839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58391"/>
                                        </p:tgtEl>
                                      </p:cBhvr>
                                    </p:animEffect>
                                    <p:set>
                                      <p:cBhvr>
                                        <p:cTn id="36" dur="1" fill="hold">
                                          <p:stCondLst>
                                            <p:cond delay="499"/>
                                          </p:stCondLst>
                                        </p:cTn>
                                        <p:tgtEl>
                                          <p:spTgt spid="58391"/>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58392"/>
                                        </p:tgtEl>
                                        <p:attrNameLst>
                                          <p:attrName>style.visibility</p:attrName>
                                        </p:attrNameLst>
                                      </p:cBhvr>
                                      <p:to>
                                        <p:strVal val="visible"/>
                                      </p:to>
                                    </p:set>
                                    <p:animEffect transition="in" filter="blinds(horizontal)">
                                      <p:cBhvr>
                                        <p:cTn id="39" dur="500"/>
                                        <p:tgtEl>
                                          <p:spTgt spid="58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9" grpId="0" animBg="1"/>
      <p:bldP spid="58389" grpId="1" animBg="1"/>
      <p:bldP spid="58390" grpId="0" animBg="1"/>
      <p:bldP spid="58390" grpId="1" animBg="1"/>
      <p:bldP spid="58391" grpId="0" animBg="1"/>
      <p:bldP spid="58391" grpId="1" animBg="1"/>
      <p:bldP spid="5839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0659" name="Text Box 2"/>
          <p:cNvSpPr txBox="1"/>
          <p:nvPr/>
        </p:nvSpPr>
        <p:spPr>
          <a:xfrm>
            <a:off x="1027113" y="4749800"/>
            <a:ext cx="7773987" cy="604838"/>
          </a:xfrm>
          <a:prstGeom prst="rect">
            <a:avLst/>
          </a:prstGeom>
          <a:noFill/>
          <a:ln w="9525">
            <a:noFill/>
          </a:ln>
        </p:spPr>
        <p:txBody>
          <a:bodyPr>
            <a:spAutoFit/>
          </a:bodyPr>
          <a:p>
            <a:pPr marL="457200" indent="-457200">
              <a:lnSpc>
                <a:spcPct val="120000"/>
              </a:lnSpc>
            </a:pPr>
            <a:r>
              <a:rPr lang="zh-CN" altLang="en-US" sz="2800" b="1" dirty="0">
                <a:solidFill>
                  <a:srgbClr val="000099"/>
                </a:solidFill>
                <a:latin typeface="楷体_GB2312" pitchFamily="49" charset="-122"/>
                <a:ea typeface="楷体_GB2312" pitchFamily="49" charset="-122"/>
              </a:rPr>
              <a:t>输入信号与输出响应都是连续时间信号的系统。</a:t>
            </a:r>
            <a:endParaRPr lang="zh-CN" altLang="en-US" sz="2800" b="1" dirty="0">
              <a:solidFill>
                <a:srgbClr val="000099"/>
              </a:solidFill>
              <a:latin typeface="楷体_GB2312" pitchFamily="49" charset="-122"/>
              <a:ea typeface="楷体_GB2312" pitchFamily="49" charset="-122"/>
            </a:endParaRPr>
          </a:p>
        </p:txBody>
      </p:sp>
      <p:sp>
        <p:nvSpPr>
          <p:cNvPr id="70660" name="Line 3"/>
          <p:cNvSpPr/>
          <p:nvPr/>
        </p:nvSpPr>
        <p:spPr>
          <a:xfrm>
            <a:off x="1979613" y="5999163"/>
            <a:ext cx="1512887" cy="0"/>
          </a:xfrm>
          <a:prstGeom prst="line">
            <a:avLst/>
          </a:prstGeom>
          <a:ln w="28575" cap="flat" cmpd="sng">
            <a:solidFill>
              <a:schemeClr val="tx1"/>
            </a:solidFill>
            <a:prstDash val="solid"/>
            <a:headEnd type="none" w="med" len="med"/>
            <a:tailEnd type="triangle" w="med" len="med"/>
          </a:ln>
        </p:spPr>
      </p:sp>
      <p:sp>
        <p:nvSpPr>
          <p:cNvPr id="70661" name="Rectangle 4"/>
          <p:cNvSpPr/>
          <p:nvPr/>
        </p:nvSpPr>
        <p:spPr>
          <a:xfrm>
            <a:off x="3492500" y="5516563"/>
            <a:ext cx="2447925" cy="890587"/>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800" b="1" dirty="0">
                <a:solidFill>
                  <a:srgbClr val="000099"/>
                </a:solidFill>
                <a:ea typeface="楷体_GB2312" pitchFamily="49" charset="-122"/>
              </a:rPr>
              <a:t>连续时间系统</a:t>
            </a:r>
            <a:endParaRPr lang="zh-CN" altLang="en-US" sz="2800" b="1" dirty="0">
              <a:solidFill>
                <a:srgbClr val="000099"/>
              </a:solidFill>
              <a:ea typeface="楷体_GB2312" pitchFamily="49" charset="-122"/>
            </a:endParaRPr>
          </a:p>
        </p:txBody>
      </p:sp>
      <p:sp>
        <p:nvSpPr>
          <p:cNvPr id="70662" name="Line 5"/>
          <p:cNvSpPr/>
          <p:nvPr/>
        </p:nvSpPr>
        <p:spPr>
          <a:xfrm>
            <a:off x="5940425" y="5999163"/>
            <a:ext cx="1511300" cy="0"/>
          </a:xfrm>
          <a:prstGeom prst="line">
            <a:avLst/>
          </a:prstGeom>
          <a:ln w="28575" cap="flat" cmpd="sng">
            <a:solidFill>
              <a:schemeClr val="tx1"/>
            </a:solidFill>
            <a:prstDash val="solid"/>
            <a:headEnd type="none" w="med" len="med"/>
            <a:tailEnd type="triangle" w="med" len="med"/>
          </a:ln>
        </p:spPr>
      </p:sp>
      <p:graphicFrame>
        <p:nvGraphicFramePr>
          <p:cNvPr id="70663" name="Object 6"/>
          <p:cNvGraphicFramePr>
            <a:graphicFrameLocks noChangeAspect="1"/>
          </p:cNvGraphicFramePr>
          <p:nvPr/>
        </p:nvGraphicFramePr>
        <p:xfrm>
          <a:off x="1906588" y="5486400"/>
          <a:ext cx="704850" cy="512763"/>
        </p:xfrm>
        <a:graphic>
          <a:graphicData uri="http://schemas.openxmlformats.org/presentationml/2006/ole">
            <mc:AlternateContent xmlns:mc="http://schemas.openxmlformats.org/markup-compatibility/2006">
              <mc:Choice xmlns:v="urn:schemas-microsoft-com:vml" Requires="v">
                <p:oleObj spid="_x0000_s3410" name="" r:id="rId1" imgW="279400" imgH="203200" progId="Equation.DSMT4">
                  <p:embed/>
                </p:oleObj>
              </mc:Choice>
              <mc:Fallback>
                <p:oleObj name="" r:id="rId1" imgW="279400" imgH="203200" progId="Equation.DSMT4">
                  <p:embed/>
                  <p:pic>
                    <p:nvPicPr>
                      <p:cNvPr id="0" name="图片 3409"/>
                      <p:cNvPicPr/>
                      <p:nvPr/>
                    </p:nvPicPr>
                    <p:blipFill>
                      <a:blip r:embed="rId2"/>
                      <a:stretch>
                        <a:fillRect/>
                      </a:stretch>
                    </p:blipFill>
                    <p:spPr>
                      <a:xfrm>
                        <a:off x="1906588" y="5486400"/>
                        <a:ext cx="704850" cy="512763"/>
                      </a:xfrm>
                      <a:prstGeom prst="rect">
                        <a:avLst/>
                      </a:prstGeom>
                      <a:noFill/>
                      <a:ln w="38100">
                        <a:noFill/>
                        <a:miter/>
                      </a:ln>
                    </p:spPr>
                  </p:pic>
                </p:oleObj>
              </mc:Fallback>
            </mc:AlternateContent>
          </a:graphicData>
        </a:graphic>
      </p:graphicFrame>
      <p:graphicFrame>
        <p:nvGraphicFramePr>
          <p:cNvPr id="70664" name="Object 7"/>
          <p:cNvGraphicFramePr>
            <a:graphicFrameLocks noChangeAspect="1"/>
          </p:cNvGraphicFramePr>
          <p:nvPr/>
        </p:nvGraphicFramePr>
        <p:xfrm>
          <a:off x="6659563" y="5494338"/>
          <a:ext cx="722312" cy="503237"/>
        </p:xfrm>
        <a:graphic>
          <a:graphicData uri="http://schemas.openxmlformats.org/presentationml/2006/ole">
            <mc:AlternateContent xmlns:mc="http://schemas.openxmlformats.org/markup-compatibility/2006">
              <mc:Choice xmlns:v="urn:schemas-microsoft-com:vml" Requires="v">
                <p:oleObj spid="_x0000_s3409" name="" r:id="rId3" imgW="292100" imgH="203200" progId="Equation.DSMT4">
                  <p:embed/>
                </p:oleObj>
              </mc:Choice>
              <mc:Fallback>
                <p:oleObj name="" r:id="rId3" imgW="292100" imgH="203200" progId="Equation.DSMT4">
                  <p:embed/>
                  <p:pic>
                    <p:nvPicPr>
                      <p:cNvPr id="0" name="图片 3408"/>
                      <p:cNvPicPr/>
                      <p:nvPr/>
                    </p:nvPicPr>
                    <p:blipFill>
                      <a:blip r:embed="rId4"/>
                      <a:stretch>
                        <a:fillRect/>
                      </a:stretch>
                    </p:blipFill>
                    <p:spPr>
                      <a:xfrm>
                        <a:off x="6659563" y="5494338"/>
                        <a:ext cx="722312" cy="503237"/>
                      </a:xfrm>
                      <a:prstGeom prst="rect">
                        <a:avLst/>
                      </a:prstGeom>
                      <a:noFill/>
                      <a:ln w="38100">
                        <a:noFill/>
                        <a:miter/>
                      </a:ln>
                    </p:spPr>
                  </p:pic>
                </p:oleObj>
              </mc:Fallback>
            </mc:AlternateContent>
          </a:graphicData>
        </a:graphic>
      </p:graphicFrame>
      <p:sp>
        <p:nvSpPr>
          <p:cNvPr id="71689" name="Text Box 8"/>
          <p:cNvSpPr txBox="1"/>
          <p:nvPr/>
        </p:nvSpPr>
        <p:spPr>
          <a:xfrm>
            <a:off x="323850" y="469900"/>
            <a:ext cx="5357813"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b="1" dirty="0">
                <a:solidFill>
                  <a:srgbClr val="FF0066"/>
                </a:solidFill>
                <a:latin typeface="Times New Roman" panose="02020603050405020304" pitchFamily="18" charset="0"/>
                <a:ea typeface="楷体_GB2312" pitchFamily="49" charset="-122"/>
              </a:rPr>
              <a:t>1.5</a:t>
            </a:r>
            <a:r>
              <a:rPr lang="en-US" altLang="zh-CN" sz="2800" b="1" dirty="0">
                <a:solidFill>
                  <a:srgbClr val="FF0066"/>
                </a:solidFill>
                <a:latin typeface="Times New Roman" panose="02020603050405020304" pitchFamily="18" charset="0"/>
                <a:ea typeface="楷体_GB2312" pitchFamily="49" charset="-122"/>
              </a:rPr>
              <a:t>  </a:t>
            </a:r>
            <a:r>
              <a:rPr lang="zh-CN" altLang="en-US" b="1" dirty="0">
                <a:solidFill>
                  <a:srgbClr val="FF0066"/>
                </a:solidFill>
                <a:ea typeface="楷体_GB2312" pitchFamily="49" charset="-122"/>
              </a:rPr>
              <a:t>连续时间与离散时间系统</a:t>
            </a:r>
            <a:endParaRPr lang="zh-CN" altLang="en-US" b="1" dirty="0">
              <a:solidFill>
                <a:srgbClr val="FF0066"/>
              </a:solidFill>
              <a:ea typeface="楷体_GB2312" pitchFamily="49" charset="-122"/>
            </a:endParaRPr>
          </a:p>
        </p:txBody>
      </p:sp>
      <p:sp>
        <p:nvSpPr>
          <p:cNvPr id="71690" name="Text Box 9"/>
          <p:cNvSpPr txBox="1"/>
          <p:nvPr/>
        </p:nvSpPr>
        <p:spPr>
          <a:xfrm>
            <a:off x="685800" y="1778000"/>
            <a:ext cx="2085975" cy="604838"/>
          </a:xfrm>
          <a:prstGeom prst="rect">
            <a:avLst/>
          </a:prstGeom>
          <a:noFill/>
          <a:ln w="9525">
            <a:noFill/>
          </a:ln>
        </p:spPr>
        <p:txBody>
          <a:bodyPr>
            <a:spAutoFit/>
          </a:bodyPr>
          <a:p>
            <a:pPr>
              <a:lnSpc>
                <a:spcPct val="120000"/>
              </a:lnSpc>
            </a:pPr>
            <a:r>
              <a:rPr lang="en-US" altLang="zh-CN" sz="2800" b="1" dirty="0">
                <a:latin typeface="Arial" panose="020B0604020202020204" pitchFamily="34" charset="0"/>
                <a:ea typeface="楷体_GB2312" pitchFamily="49" charset="-122"/>
              </a:rPr>
              <a:t>  </a:t>
            </a:r>
            <a:r>
              <a:rPr lang="zh-CN" altLang="en-US" sz="2800" b="1" dirty="0">
                <a:solidFill>
                  <a:srgbClr val="990033"/>
                </a:solidFill>
                <a:latin typeface="Arial" panose="020B0604020202020204" pitchFamily="34" charset="0"/>
                <a:ea typeface="楷体_GB2312" pitchFamily="49" charset="-122"/>
              </a:rPr>
              <a:t>一</a:t>
            </a:r>
            <a:r>
              <a:rPr lang="en-US" altLang="zh-CN" sz="2800" b="1" dirty="0">
                <a:solidFill>
                  <a:srgbClr val="990033"/>
                </a:solidFill>
                <a:latin typeface="Arial" panose="020B0604020202020204" pitchFamily="34" charset="0"/>
                <a:ea typeface="楷体_GB2312" pitchFamily="49" charset="-122"/>
              </a:rPr>
              <a:t>. </a:t>
            </a:r>
            <a:r>
              <a:rPr lang="zh-CN" altLang="en-US" sz="2800" b="1" dirty="0">
                <a:solidFill>
                  <a:srgbClr val="990033"/>
                </a:solidFill>
                <a:latin typeface="Arial" panose="020B0604020202020204" pitchFamily="34" charset="0"/>
                <a:ea typeface="楷体_GB2312" pitchFamily="49" charset="-122"/>
              </a:rPr>
              <a:t>系统</a:t>
            </a:r>
            <a:endParaRPr lang="zh-CN" altLang="en-US" sz="2800" b="1" dirty="0">
              <a:latin typeface="Arial" panose="020B0604020202020204" pitchFamily="34" charset="0"/>
              <a:ea typeface="楷体_GB2312" pitchFamily="49" charset="-122"/>
            </a:endParaRPr>
          </a:p>
        </p:txBody>
      </p:sp>
      <p:pic>
        <p:nvPicPr>
          <p:cNvPr id="71691" name="Picture 10" descr="yemian"/>
          <p:cNvPicPr>
            <a:picLocks noChangeAspect="1"/>
          </p:cNvPicPr>
          <p:nvPr/>
        </p:nvPicPr>
        <p:blipFill>
          <a:blip r:embed="rId5"/>
          <a:stretch>
            <a:fillRect/>
          </a:stretch>
        </p:blipFill>
        <p:spPr>
          <a:xfrm>
            <a:off x="468313" y="1065213"/>
            <a:ext cx="6834187" cy="177800"/>
          </a:xfrm>
          <a:prstGeom prst="rect">
            <a:avLst/>
          </a:prstGeom>
          <a:noFill/>
          <a:ln w="9525">
            <a:noFill/>
          </a:ln>
        </p:spPr>
      </p:pic>
      <p:sp>
        <p:nvSpPr>
          <p:cNvPr id="71692" name="Rectangle 11"/>
          <p:cNvSpPr/>
          <p:nvPr/>
        </p:nvSpPr>
        <p:spPr>
          <a:xfrm>
            <a:off x="179388" y="1230313"/>
            <a:ext cx="77851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Times New Roman" panose="02020603050405020304" pitchFamily="18" charset="0"/>
              </a:rPr>
              <a:t>（</a:t>
            </a:r>
            <a:r>
              <a:rPr lang="en-US" altLang="zh-CN" sz="2800" b="1" dirty="0">
                <a:solidFill>
                  <a:srgbClr val="000099"/>
                </a:solidFill>
                <a:latin typeface="Times New Roman" panose="02020603050405020304" pitchFamily="18" charset="0"/>
              </a:rPr>
              <a:t>Continuous-Time and Discrete-Time Systems</a:t>
            </a:r>
            <a:r>
              <a:rPr lang="zh-CN" altLang="en-US" sz="2800" b="1" dirty="0">
                <a:solidFill>
                  <a:srgbClr val="000099"/>
                </a:solidFill>
                <a:latin typeface="Times New Roman" panose="02020603050405020304" pitchFamily="18" charset="0"/>
              </a:rPr>
              <a:t>）</a:t>
            </a:r>
            <a:endParaRPr lang="zh-CN" altLang="en-US" sz="2800" b="1" dirty="0">
              <a:solidFill>
                <a:srgbClr val="000099"/>
              </a:solidFill>
              <a:latin typeface="Times New Roman" panose="02020603050405020304" pitchFamily="18" charset="0"/>
            </a:endParaRPr>
          </a:p>
        </p:txBody>
      </p:sp>
      <p:sp>
        <p:nvSpPr>
          <p:cNvPr id="70669" name="Rectangle 12"/>
          <p:cNvSpPr/>
          <p:nvPr/>
        </p:nvSpPr>
        <p:spPr>
          <a:xfrm>
            <a:off x="611188" y="4265613"/>
            <a:ext cx="317182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990033"/>
                </a:solidFill>
                <a:latin typeface="楷体_GB2312" pitchFamily="49" charset="-122"/>
                <a:ea typeface="楷体_GB2312" pitchFamily="49" charset="-122"/>
              </a:rPr>
              <a:t>连续时间系统：</a:t>
            </a:r>
            <a:endParaRPr lang="zh-CN" altLang="en-US" sz="2800" b="1" dirty="0">
              <a:solidFill>
                <a:srgbClr val="990033"/>
              </a:solidFill>
              <a:latin typeface="楷体_GB2312" pitchFamily="49" charset="-122"/>
              <a:ea typeface="楷体_GB2312" pitchFamily="49" charset="-122"/>
            </a:endParaRPr>
          </a:p>
        </p:txBody>
      </p:sp>
      <p:sp>
        <p:nvSpPr>
          <p:cNvPr id="71694" name="Text Box 13"/>
          <p:cNvSpPr txBox="1"/>
          <p:nvPr/>
        </p:nvSpPr>
        <p:spPr>
          <a:xfrm>
            <a:off x="179388" y="2333625"/>
            <a:ext cx="8785225" cy="18875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系统是非常广泛的概念。通常将若干相互依赖，相互作用的事物所组成的具有一定功能的整体称为系统。它可以是物理系统，也可以是非物理系统。</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ppt_x"/>
                                          </p:val>
                                        </p:tav>
                                        <p:tav tm="100000">
                                          <p:val>
                                            <p:strVal val="#ppt_x"/>
                                          </p:val>
                                        </p:tav>
                                      </p:tavLst>
                                    </p:anim>
                                    <p:anim calcmode="lin" valueType="num">
                                      <p:cBhvr additive="base">
                                        <p:cTn id="8" dur="500" fill="hold"/>
                                        <p:tgtEl>
                                          <p:spTgt spid="706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0659"/>
                                        </p:tgtEl>
                                        <p:attrNameLst>
                                          <p:attrName>style.visibility</p:attrName>
                                        </p:attrNameLst>
                                      </p:cBhvr>
                                      <p:to>
                                        <p:strVal val="visible"/>
                                      </p:to>
                                    </p:set>
                                    <p:anim calcmode="lin" valueType="num">
                                      <p:cBhvr additive="base">
                                        <p:cTn id="11" dur="500" fill="hold"/>
                                        <p:tgtEl>
                                          <p:spTgt spid="70659"/>
                                        </p:tgtEl>
                                        <p:attrNameLst>
                                          <p:attrName>ppt_x</p:attrName>
                                        </p:attrNameLst>
                                      </p:cBhvr>
                                      <p:tavLst>
                                        <p:tav tm="0">
                                          <p:val>
                                            <p:strVal val="#ppt_x"/>
                                          </p:val>
                                        </p:tav>
                                        <p:tav tm="100000">
                                          <p:val>
                                            <p:strVal val="#ppt_x"/>
                                          </p:val>
                                        </p:tav>
                                      </p:tavLst>
                                    </p:anim>
                                    <p:anim calcmode="lin" valueType="num">
                                      <p:cBhvr additive="base">
                                        <p:cTn id="12" dur="500" fill="hold"/>
                                        <p:tgtEl>
                                          <p:spTgt spid="7065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660"/>
                                        </p:tgtEl>
                                        <p:attrNameLst>
                                          <p:attrName>style.visibility</p:attrName>
                                        </p:attrNameLst>
                                      </p:cBhvr>
                                      <p:to>
                                        <p:strVal val="visible"/>
                                      </p:to>
                                    </p:set>
                                    <p:anim calcmode="lin" valueType="num">
                                      <p:cBhvr additive="base">
                                        <p:cTn id="15" dur="500" fill="hold"/>
                                        <p:tgtEl>
                                          <p:spTgt spid="70660"/>
                                        </p:tgtEl>
                                        <p:attrNameLst>
                                          <p:attrName>ppt_x</p:attrName>
                                        </p:attrNameLst>
                                      </p:cBhvr>
                                      <p:tavLst>
                                        <p:tav tm="0">
                                          <p:val>
                                            <p:strVal val="#ppt_x"/>
                                          </p:val>
                                        </p:tav>
                                        <p:tav tm="100000">
                                          <p:val>
                                            <p:strVal val="#ppt_x"/>
                                          </p:val>
                                        </p:tav>
                                      </p:tavLst>
                                    </p:anim>
                                    <p:anim calcmode="lin" valueType="num">
                                      <p:cBhvr additive="base">
                                        <p:cTn id="16" dur="500" fill="hold"/>
                                        <p:tgtEl>
                                          <p:spTgt spid="7066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0661"/>
                                        </p:tgtEl>
                                        <p:attrNameLst>
                                          <p:attrName>style.visibility</p:attrName>
                                        </p:attrNameLst>
                                      </p:cBhvr>
                                      <p:to>
                                        <p:strVal val="visible"/>
                                      </p:to>
                                    </p:set>
                                    <p:anim calcmode="lin" valueType="num">
                                      <p:cBhvr additive="base">
                                        <p:cTn id="19" dur="500" fill="hold"/>
                                        <p:tgtEl>
                                          <p:spTgt spid="70661"/>
                                        </p:tgtEl>
                                        <p:attrNameLst>
                                          <p:attrName>ppt_x</p:attrName>
                                        </p:attrNameLst>
                                      </p:cBhvr>
                                      <p:tavLst>
                                        <p:tav tm="0">
                                          <p:val>
                                            <p:strVal val="#ppt_x"/>
                                          </p:val>
                                        </p:tav>
                                        <p:tav tm="100000">
                                          <p:val>
                                            <p:strVal val="#ppt_x"/>
                                          </p:val>
                                        </p:tav>
                                      </p:tavLst>
                                    </p:anim>
                                    <p:anim calcmode="lin" valueType="num">
                                      <p:cBhvr additive="base">
                                        <p:cTn id="20" dur="500" fill="hold"/>
                                        <p:tgtEl>
                                          <p:spTgt spid="7066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0662"/>
                                        </p:tgtEl>
                                        <p:attrNameLst>
                                          <p:attrName>style.visibility</p:attrName>
                                        </p:attrNameLst>
                                      </p:cBhvr>
                                      <p:to>
                                        <p:strVal val="visible"/>
                                      </p:to>
                                    </p:set>
                                    <p:anim calcmode="lin" valueType="num">
                                      <p:cBhvr additive="base">
                                        <p:cTn id="23" dur="500" fill="hold"/>
                                        <p:tgtEl>
                                          <p:spTgt spid="70662"/>
                                        </p:tgtEl>
                                        <p:attrNameLst>
                                          <p:attrName>ppt_x</p:attrName>
                                        </p:attrNameLst>
                                      </p:cBhvr>
                                      <p:tavLst>
                                        <p:tav tm="0">
                                          <p:val>
                                            <p:strVal val="#ppt_x"/>
                                          </p:val>
                                        </p:tav>
                                        <p:tav tm="100000">
                                          <p:val>
                                            <p:strVal val="#ppt_x"/>
                                          </p:val>
                                        </p:tav>
                                      </p:tavLst>
                                    </p:anim>
                                    <p:anim calcmode="lin" valueType="num">
                                      <p:cBhvr additive="base">
                                        <p:cTn id="24" dur="500" fill="hold"/>
                                        <p:tgtEl>
                                          <p:spTgt spid="7066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0663"/>
                                        </p:tgtEl>
                                        <p:attrNameLst>
                                          <p:attrName>style.visibility</p:attrName>
                                        </p:attrNameLst>
                                      </p:cBhvr>
                                      <p:to>
                                        <p:strVal val="visible"/>
                                      </p:to>
                                    </p:set>
                                    <p:anim calcmode="lin" valueType="num">
                                      <p:cBhvr additive="base">
                                        <p:cTn id="27" dur="500" fill="hold"/>
                                        <p:tgtEl>
                                          <p:spTgt spid="70663"/>
                                        </p:tgtEl>
                                        <p:attrNameLst>
                                          <p:attrName>ppt_x</p:attrName>
                                        </p:attrNameLst>
                                      </p:cBhvr>
                                      <p:tavLst>
                                        <p:tav tm="0">
                                          <p:val>
                                            <p:strVal val="#ppt_x"/>
                                          </p:val>
                                        </p:tav>
                                        <p:tav tm="100000">
                                          <p:val>
                                            <p:strVal val="#ppt_x"/>
                                          </p:val>
                                        </p:tav>
                                      </p:tavLst>
                                    </p:anim>
                                    <p:anim calcmode="lin" valueType="num">
                                      <p:cBhvr additive="base">
                                        <p:cTn id="28" dur="500" fill="hold"/>
                                        <p:tgtEl>
                                          <p:spTgt spid="7066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0664"/>
                                        </p:tgtEl>
                                        <p:attrNameLst>
                                          <p:attrName>style.visibility</p:attrName>
                                        </p:attrNameLst>
                                      </p:cBhvr>
                                      <p:to>
                                        <p:strVal val="visible"/>
                                      </p:to>
                                    </p:set>
                                    <p:anim calcmode="lin" valueType="num">
                                      <p:cBhvr additive="base">
                                        <p:cTn id="31" dur="500" fill="hold"/>
                                        <p:tgtEl>
                                          <p:spTgt spid="70664"/>
                                        </p:tgtEl>
                                        <p:attrNameLst>
                                          <p:attrName>ppt_x</p:attrName>
                                        </p:attrNameLst>
                                      </p:cBhvr>
                                      <p:tavLst>
                                        <p:tav tm="0">
                                          <p:val>
                                            <p:strVal val="#ppt_x"/>
                                          </p:val>
                                        </p:tav>
                                        <p:tav tm="100000">
                                          <p:val>
                                            <p:strVal val="#ppt_x"/>
                                          </p:val>
                                        </p:tav>
                                      </p:tavLst>
                                    </p:anim>
                                    <p:anim calcmode="lin" valueType="num">
                                      <p:cBhvr additive="base">
                                        <p:cTn id="32" dur="500" fill="hold"/>
                                        <p:tgtEl>
                                          <p:spTgt spid="7066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0669"/>
                                        </p:tgtEl>
                                        <p:attrNameLst>
                                          <p:attrName>style.visibility</p:attrName>
                                        </p:attrNameLst>
                                      </p:cBhvr>
                                      <p:to>
                                        <p:strVal val="visible"/>
                                      </p:to>
                                    </p:set>
                                    <p:anim calcmode="lin" valueType="num">
                                      <p:cBhvr additive="base">
                                        <p:cTn id="35" dur="500" fill="hold"/>
                                        <p:tgtEl>
                                          <p:spTgt spid="70669"/>
                                        </p:tgtEl>
                                        <p:attrNameLst>
                                          <p:attrName>ppt_x</p:attrName>
                                        </p:attrNameLst>
                                      </p:cBhvr>
                                      <p:tavLst>
                                        <p:tav tm="0">
                                          <p:val>
                                            <p:strVal val="#ppt_x"/>
                                          </p:val>
                                        </p:tav>
                                        <p:tav tm="100000">
                                          <p:val>
                                            <p:strVal val="#ppt_x"/>
                                          </p:val>
                                        </p:tav>
                                      </p:tavLst>
                                    </p:anim>
                                    <p:anim calcmode="lin" valueType="num">
                                      <p:cBhvr additive="base">
                                        <p:cTn id="36" dur="500" fill="hold"/>
                                        <p:tgtEl>
                                          <p:spTgt spid="706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p:bldP spid="70661" grpId="0" animBg="1"/>
      <p:bldP spid="7066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1683" name="Text Box 2" descr="新闻纸"/>
          <p:cNvSpPr txBox="1"/>
          <p:nvPr/>
        </p:nvSpPr>
        <p:spPr>
          <a:xfrm>
            <a:off x="684213" y="3429000"/>
            <a:ext cx="8243887" cy="29733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zh-CN" altLang="en-US" sz="2800" b="1" dirty="0">
                <a:solidFill>
                  <a:srgbClr val="990033"/>
                </a:solidFill>
                <a:latin typeface="楷体_GB2312" pitchFamily="49" charset="-122"/>
                <a:ea typeface="楷体_GB2312" pitchFamily="49" charset="-122"/>
              </a:rPr>
              <a:t>系统分析的基本思想：</a:t>
            </a:r>
            <a:endParaRPr lang="zh-CN" altLang="en-US" sz="2800" b="1" dirty="0">
              <a:solidFill>
                <a:srgbClr val="990033"/>
              </a:solidFill>
              <a:latin typeface="楷体_GB2312" pitchFamily="49" charset="-122"/>
              <a:ea typeface="楷体_GB2312" pitchFamily="49" charset="-122"/>
            </a:endParaRPr>
          </a:p>
          <a:p>
            <a:pPr marL="0" lvl="0" indent="0">
              <a:lnSpc>
                <a:spcPct val="135000"/>
              </a:lnSpc>
              <a:spcBef>
                <a:spcPct val="0"/>
              </a:spcBef>
              <a:buNone/>
            </a:pPr>
            <a:r>
              <a:rPr lang="en-US" altLang="zh-CN" sz="2800" b="1" dirty="0">
                <a:solidFill>
                  <a:srgbClr val="000099"/>
                </a:solidFill>
                <a:ea typeface="楷体_GB2312" pitchFamily="49" charset="-122"/>
              </a:rPr>
              <a:t>1. </a:t>
            </a:r>
            <a:r>
              <a:rPr lang="zh-CN" altLang="en-US" sz="2800" b="1" dirty="0">
                <a:solidFill>
                  <a:srgbClr val="000099"/>
                </a:solidFill>
                <a:latin typeface="楷体_GB2312" pitchFamily="49" charset="-122"/>
                <a:ea typeface="楷体_GB2312" pitchFamily="49" charset="-122"/>
              </a:rPr>
              <a:t>根据工程实际应用，对系统建立数学模型，       有代数方程、微积分方程、差分方程。</a:t>
            </a:r>
            <a:endParaRPr lang="zh-CN" altLang="en-US" sz="2800" b="1" dirty="0">
              <a:solidFill>
                <a:srgbClr val="000099"/>
              </a:solidFill>
              <a:latin typeface="楷体_GB2312" pitchFamily="49" charset="-122"/>
              <a:ea typeface="楷体_GB2312" pitchFamily="49" charset="-122"/>
            </a:endParaRPr>
          </a:p>
          <a:p>
            <a:pPr marL="0" lvl="0" indent="0">
              <a:lnSpc>
                <a:spcPct val="135000"/>
              </a:lnSpc>
              <a:spcBef>
                <a:spcPct val="0"/>
              </a:spcBef>
              <a:buNone/>
            </a:pPr>
            <a:r>
              <a:rPr lang="zh-CN" altLang="en-US" sz="2800" b="1" dirty="0">
                <a:solidFill>
                  <a:srgbClr val="000099"/>
                </a:solidFill>
                <a:latin typeface="楷体_GB2312" pitchFamily="49" charset="-122"/>
                <a:ea typeface="楷体_GB2312" pitchFamily="49" charset="-122"/>
              </a:rPr>
              <a:t>　通常表现为描述</a:t>
            </a:r>
            <a:r>
              <a:rPr lang="zh-CN" altLang="en-US" sz="2800" b="1" dirty="0">
                <a:solidFill>
                  <a:srgbClr val="FF0000"/>
                </a:solidFill>
                <a:latin typeface="楷体_GB2312" pitchFamily="49" charset="-122"/>
                <a:ea typeface="楷体_GB2312" pitchFamily="49" charset="-122"/>
              </a:rPr>
              <a:t>输入－输出关系的方程（组）</a:t>
            </a:r>
            <a:r>
              <a:rPr lang="zh-CN" altLang="en-US" sz="2800" b="1" dirty="0">
                <a:solidFill>
                  <a:srgbClr val="000099"/>
                </a:solidFill>
                <a:latin typeface="楷体_GB2312" pitchFamily="49" charset="-122"/>
                <a:ea typeface="楷体_GB2312" pitchFamily="49" charset="-122"/>
              </a:rPr>
              <a:t>。</a:t>
            </a:r>
            <a:endParaRPr lang="zh-CN" altLang="en-US" sz="2800" b="1" dirty="0">
              <a:solidFill>
                <a:srgbClr val="000099"/>
              </a:solidFill>
              <a:latin typeface="楷体_GB2312" pitchFamily="49" charset="-122"/>
              <a:ea typeface="楷体_GB2312" pitchFamily="49" charset="-122"/>
            </a:endParaRPr>
          </a:p>
          <a:p>
            <a:pPr marL="0" lvl="0" indent="0">
              <a:lnSpc>
                <a:spcPct val="135000"/>
              </a:lnSpc>
              <a:spcBef>
                <a:spcPct val="0"/>
              </a:spcBef>
              <a:buNone/>
            </a:pPr>
            <a:r>
              <a:rPr lang="en-US" altLang="zh-CN" sz="2800" b="1" dirty="0">
                <a:solidFill>
                  <a:srgbClr val="000099"/>
                </a:solidFill>
                <a:ea typeface="楷体_GB2312" pitchFamily="49" charset="-122"/>
              </a:rPr>
              <a:t>2. </a:t>
            </a:r>
            <a:r>
              <a:rPr lang="zh-CN" altLang="en-US" sz="2800" b="1" dirty="0">
                <a:solidFill>
                  <a:srgbClr val="000099"/>
                </a:solidFill>
                <a:latin typeface="楷体_GB2312" pitchFamily="49" charset="-122"/>
                <a:ea typeface="楷体_GB2312" pitchFamily="49" charset="-122"/>
              </a:rPr>
              <a:t>建立求解这些数学模型的方法。</a:t>
            </a:r>
            <a:endParaRPr lang="zh-CN" altLang="en-US" sz="2400" b="1" dirty="0">
              <a:latin typeface="楷体_GB2312" pitchFamily="49" charset="-122"/>
              <a:ea typeface="楷体_GB2312" pitchFamily="49" charset="-122"/>
            </a:endParaRPr>
          </a:p>
        </p:txBody>
      </p:sp>
      <p:sp>
        <p:nvSpPr>
          <p:cNvPr id="72708" name="Line 3"/>
          <p:cNvSpPr/>
          <p:nvPr/>
        </p:nvSpPr>
        <p:spPr>
          <a:xfrm>
            <a:off x="1763713" y="3067050"/>
            <a:ext cx="1512887" cy="0"/>
          </a:xfrm>
          <a:prstGeom prst="line">
            <a:avLst/>
          </a:prstGeom>
          <a:ln w="28575" cap="flat" cmpd="sng">
            <a:solidFill>
              <a:schemeClr val="tx1"/>
            </a:solidFill>
            <a:prstDash val="solid"/>
            <a:headEnd type="none" w="med" len="med"/>
            <a:tailEnd type="triangle" w="med" len="med"/>
          </a:ln>
        </p:spPr>
      </p:sp>
      <p:sp>
        <p:nvSpPr>
          <p:cNvPr id="72709" name="Rectangle 4"/>
          <p:cNvSpPr/>
          <p:nvPr/>
        </p:nvSpPr>
        <p:spPr>
          <a:xfrm>
            <a:off x="3276600" y="2565400"/>
            <a:ext cx="2447925" cy="947738"/>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zh-CN" altLang="en-US" sz="2800" b="1" dirty="0">
                <a:solidFill>
                  <a:srgbClr val="000099"/>
                </a:solidFill>
                <a:ea typeface="楷体_GB2312" pitchFamily="49" charset="-122"/>
              </a:rPr>
              <a:t>离散时间系统</a:t>
            </a:r>
            <a:endParaRPr lang="zh-CN" altLang="en-US" sz="2800" b="1" dirty="0">
              <a:solidFill>
                <a:srgbClr val="000099"/>
              </a:solidFill>
              <a:ea typeface="楷体_GB2312" pitchFamily="49" charset="-122"/>
            </a:endParaRPr>
          </a:p>
        </p:txBody>
      </p:sp>
      <p:sp>
        <p:nvSpPr>
          <p:cNvPr id="72710" name="Line 5"/>
          <p:cNvSpPr/>
          <p:nvPr/>
        </p:nvSpPr>
        <p:spPr>
          <a:xfrm>
            <a:off x="5724525" y="3067050"/>
            <a:ext cx="1511300" cy="0"/>
          </a:xfrm>
          <a:prstGeom prst="line">
            <a:avLst/>
          </a:prstGeom>
          <a:ln w="28575" cap="flat" cmpd="sng">
            <a:solidFill>
              <a:schemeClr val="tx1"/>
            </a:solidFill>
            <a:prstDash val="solid"/>
            <a:headEnd type="none" w="med" len="med"/>
            <a:tailEnd type="triangle" w="med" len="med"/>
          </a:ln>
        </p:spPr>
      </p:sp>
      <p:graphicFrame>
        <p:nvGraphicFramePr>
          <p:cNvPr id="72711" name="Object 6"/>
          <p:cNvGraphicFramePr>
            <a:graphicFrameLocks noChangeAspect="1"/>
          </p:cNvGraphicFramePr>
          <p:nvPr/>
        </p:nvGraphicFramePr>
        <p:xfrm>
          <a:off x="1620838" y="2593975"/>
          <a:ext cx="776287" cy="495300"/>
        </p:xfrm>
        <a:graphic>
          <a:graphicData uri="http://schemas.openxmlformats.org/presentationml/2006/ole">
            <mc:AlternateContent xmlns:mc="http://schemas.openxmlformats.org/markup-compatibility/2006">
              <mc:Choice xmlns:v="urn:schemas-microsoft-com:vml" Requires="v">
                <p:oleObj spid="_x0000_s3411" name="" r:id="rId1" imgW="317500" imgH="203200" progId="Equation.DSMT4">
                  <p:embed/>
                </p:oleObj>
              </mc:Choice>
              <mc:Fallback>
                <p:oleObj name="" r:id="rId1" imgW="317500" imgH="203200" progId="Equation.DSMT4">
                  <p:embed/>
                  <p:pic>
                    <p:nvPicPr>
                      <p:cNvPr id="0" name="图片 3410"/>
                      <p:cNvPicPr/>
                      <p:nvPr/>
                    </p:nvPicPr>
                    <p:blipFill>
                      <a:blip r:embed="rId2"/>
                      <a:stretch>
                        <a:fillRect/>
                      </a:stretch>
                    </p:blipFill>
                    <p:spPr>
                      <a:xfrm>
                        <a:off x="1620838" y="2593975"/>
                        <a:ext cx="776287" cy="495300"/>
                      </a:xfrm>
                      <a:prstGeom prst="rect">
                        <a:avLst/>
                      </a:prstGeom>
                      <a:noFill/>
                      <a:ln w="38100">
                        <a:noFill/>
                        <a:miter/>
                      </a:ln>
                    </p:spPr>
                  </p:pic>
                </p:oleObj>
              </mc:Fallback>
            </mc:AlternateContent>
          </a:graphicData>
        </a:graphic>
      </p:graphicFrame>
      <p:graphicFrame>
        <p:nvGraphicFramePr>
          <p:cNvPr id="72712" name="Object 7"/>
          <p:cNvGraphicFramePr>
            <a:graphicFrameLocks noChangeAspect="1"/>
          </p:cNvGraphicFramePr>
          <p:nvPr/>
        </p:nvGraphicFramePr>
        <p:xfrm>
          <a:off x="6518275" y="2598738"/>
          <a:ext cx="719138" cy="460375"/>
        </p:xfrm>
        <a:graphic>
          <a:graphicData uri="http://schemas.openxmlformats.org/presentationml/2006/ole">
            <mc:AlternateContent xmlns:mc="http://schemas.openxmlformats.org/markup-compatibility/2006">
              <mc:Choice xmlns:v="urn:schemas-microsoft-com:vml" Requires="v">
                <p:oleObj spid="_x0000_s3412" name="" r:id="rId3" imgW="317500" imgH="203200" progId="Equation.DSMT4">
                  <p:embed/>
                </p:oleObj>
              </mc:Choice>
              <mc:Fallback>
                <p:oleObj name="" r:id="rId3" imgW="317500" imgH="203200" progId="Equation.DSMT4">
                  <p:embed/>
                  <p:pic>
                    <p:nvPicPr>
                      <p:cNvPr id="0" name="图片 3411"/>
                      <p:cNvPicPr/>
                      <p:nvPr/>
                    </p:nvPicPr>
                    <p:blipFill>
                      <a:blip r:embed="rId4"/>
                      <a:stretch>
                        <a:fillRect/>
                      </a:stretch>
                    </p:blipFill>
                    <p:spPr>
                      <a:xfrm>
                        <a:off x="6518275" y="2598738"/>
                        <a:ext cx="719138" cy="460375"/>
                      </a:xfrm>
                      <a:prstGeom prst="rect">
                        <a:avLst/>
                      </a:prstGeom>
                      <a:noFill/>
                      <a:ln w="38100">
                        <a:noFill/>
                        <a:miter/>
                      </a:ln>
                    </p:spPr>
                  </p:pic>
                </p:oleObj>
              </mc:Fallback>
            </mc:AlternateContent>
          </a:graphicData>
        </a:graphic>
      </p:graphicFrame>
      <p:sp>
        <p:nvSpPr>
          <p:cNvPr id="72713" name="Rectangle 8"/>
          <p:cNvSpPr/>
          <p:nvPr/>
        </p:nvSpPr>
        <p:spPr>
          <a:xfrm>
            <a:off x="827088" y="981075"/>
            <a:ext cx="26733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latin typeface="楷体_GB2312" pitchFamily="49" charset="-122"/>
                <a:ea typeface="楷体_GB2312" pitchFamily="49" charset="-122"/>
              </a:rPr>
              <a:t>离散时间系统：</a:t>
            </a:r>
            <a:endParaRPr lang="zh-CN" altLang="en-US" sz="2800" b="1" dirty="0">
              <a:solidFill>
                <a:srgbClr val="990033"/>
              </a:solidFill>
              <a:latin typeface="楷体_GB2312" pitchFamily="49" charset="-122"/>
              <a:ea typeface="楷体_GB2312" pitchFamily="49" charset="-122"/>
            </a:endParaRPr>
          </a:p>
        </p:txBody>
      </p:sp>
      <p:sp>
        <p:nvSpPr>
          <p:cNvPr id="72714" name="Text Box 9"/>
          <p:cNvSpPr txBox="1"/>
          <p:nvPr/>
        </p:nvSpPr>
        <p:spPr>
          <a:xfrm>
            <a:off x="900113" y="1557338"/>
            <a:ext cx="7773987" cy="604837"/>
          </a:xfrm>
          <a:prstGeom prst="rect">
            <a:avLst/>
          </a:prstGeom>
          <a:noFill/>
          <a:ln w="9525">
            <a:noFill/>
          </a:ln>
        </p:spPr>
        <p:txBody>
          <a:bodyPr>
            <a:spAutoFit/>
          </a:bodyPr>
          <a:p>
            <a:pPr marL="457200" indent="-457200">
              <a:lnSpc>
                <a:spcPct val="120000"/>
              </a:lnSpc>
            </a:pPr>
            <a:r>
              <a:rPr lang="zh-CN" altLang="en-US" sz="2800" b="1" dirty="0">
                <a:solidFill>
                  <a:srgbClr val="000099"/>
                </a:solidFill>
                <a:latin typeface="楷体_GB2312" pitchFamily="49" charset="-122"/>
                <a:ea typeface="楷体_GB2312" pitchFamily="49" charset="-122"/>
              </a:rPr>
              <a:t>输入信号与输出响应都是离散时间信号的系统。</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additive="base">
                                        <p:cTn id="7" dur="500" fill="hold"/>
                                        <p:tgtEl>
                                          <p:spTgt spid="71683"/>
                                        </p:tgtEl>
                                        <p:attrNameLst>
                                          <p:attrName>ppt_x</p:attrName>
                                        </p:attrNameLst>
                                      </p:cBhvr>
                                      <p:tavLst>
                                        <p:tav tm="0">
                                          <p:val>
                                            <p:strVal val="#ppt_x"/>
                                          </p:val>
                                        </p:tav>
                                        <p:tav tm="100000">
                                          <p:val>
                                            <p:strVal val="#ppt_x"/>
                                          </p:val>
                                        </p:tav>
                                      </p:tavLst>
                                    </p:anim>
                                    <p:anim calcmode="lin" valueType="num">
                                      <p:cBhvr additive="base">
                                        <p:cTn id="8"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3731" name="Text Box 2"/>
          <p:cNvSpPr txBox="1"/>
          <p:nvPr/>
        </p:nvSpPr>
        <p:spPr>
          <a:xfrm>
            <a:off x="900113" y="5148263"/>
            <a:ext cx="7934325"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本课程所研究的对象</a:t>
            </a:r>
            <a:r>
              <a:rPr lang="en-US" altLang="zh-CN" sz="2800" b="1" dirty="0">
                <a:solidFill>
                  <a:srgbClr val="000099"/>
                </a:solidFill>
                <a:ea typeface="楷体_GB2312" pitchFamily="49" charset="-122"/>
              </a:rPr>
              <a:t>——</a:t>
            </a:r>
            <a:r>
              <a:rPr lang="en-US" altLang="zh-CN" sz="2800" b="1" dirty="0">
                <a:solidFill>
                  <a:srgbClr val="000099"/>
                </a:solidFill>
                <a:latin typeface="Times New Roman" panose="02020603050405020304" pitchFamily="18" charset="0"/>
                <a:ea typeface="楷体_GB2312" pitchFamily="49" charset="-122"/>
              </a:rPr>
              <a:t>LTI</a:t>
            </a:r>
            <a:r>
              <a:rPr lang="zh-CN" altLang="en-US" sz="2800" b="1" dirty="0">
                <a:solidFill>
                  <a:srgbClr val="990033"/>
                </a:solidFill>
                <a:latin typeface="Times New Roman" panose="02020603050405020304" pitchFamily="18" charset="0"/>
                <a:ea typeface="楷体_GB2312" pitchFamily="49" charset="-122"/>
              </a:rPr>
              <a:t>（</a:t>
            </a:r>
            <a:r>
              <a:rPr lang="en-US" altLang="zh-CN" sz="2800" b="1" dirty="0">
                <a:solidFill>
                  <a:srgbClr val="990033"/>
                </a:solidFill>
                <a:latin typeface="Times New Roman" panose="02020603050405020304" pitchFamily="18" charset="0"/>
                <a:ea typeface="楷体_GB2312" pitchFamily="49" charset="-122"/>
              </a:rPr>
              <a:t>Linear Time</a:t>
            </a:r>
            <a:r>
              <a:rPr lang="zh-CN" altLang="en-US" sz="2800" b="1" dirty="0">
                <a:solidFill>
                  <a:srgbClr val="990033"/>
                </a:solidFill>
                <a:latin typeface="Times New Roman" panose="02020603050405020304" pitchFamily="18" charset="0"/>
                <a:ea typeface="楷体_GB2312" pitchFamily="49" charset="-122"/>
              </a:rPr>
              <a:t>－</a:t>
            </a:r>
            <a:r>
              <a:rPr lang="en-US" altLang="zh-CN" sz="2800" b="1" dirty="0">
                <a:solidFill>
                  <a:srgbClr val="990033"/>
                </a:solidFill>
                <a:latin typeface="Times New Roman" panose="02020603050405020304" pitchFamily="18" charset="0"/>
                <a:ea typeface="楷体_GB2312" pitchFamily="49" charset="-122"/>
              </a:rPr>
              <a:t>Invariant Systems</a:t>
            </a:r>
            <a:r>
              <a:rPr lang="zh-CN" altLang="en-US" sz="2800" b="1" dirty="0">
                <a:solidFill>
                  <a:srgbClr val="990033"/>
                </a:solidFill>
                <a:latin typeface="Times New Roman" panose="02020603050405020304" pitchFamily="18" charset="0"/>
                <a:ea typeface="楷体_GB2312" pitchFamily="49" charset="-122"/>
              </a:rPr>
              <a:t>）</a:t>
            </a:r>
            <a:r>
              <a:rPr lang="zh-CN" altLang="en-US" sz="2800" b="1" dirty="0">
                <a:solidFill>
                  <a:srgbClr val="000099"/>
                </a:solidFill>
                <a:ea typeface="楷体_GB2312" pitchFamily="49" charset="-122"/>
              </a:rPr>
              <a:t>系统就是这样的一类系统。</a:t>
            </a:r>
            <a:endParaRPr lang="zh-CN" altLang="en-US" sz="2800" b="1" dirty="0">
              <a:ea typeface="楷体_GB2312" pitchFamily="49" charset="-122"/>
            </a:endParaRPr>
          </a:p>
        </p:txBody>
      </p:sp>
      <p:sp>
        <p:nvSpPr>
          <p:cNvPr id="73732" name="Rectangle 3"/>
          <p:cNvSpPr/>
          <p:nvPr/>
        </p:nvSpPr>
        <p:spPr>
          <a:xfrm>
            <a:off x="611188" y="3644900"/>
            <a:ext cx="8353425" cy="13747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a:t>
            </a:r>
            <a:r>
              <a:rPr lang="en-US" altLang="zh-CN" sz="2800" b="1" dirty="0">
                <a:solidFill>
                  <a:srgbClr val="000099"/>
                </a:solidFill>
                <a:ea typeface="楷体_GB2312" pitchFamily="49" charset="-122"/>
              </a:rPr>
              <a:t>2</a:t>
            </a:r>
            <a:r>
              <a:rPr lang="zh-CN" altLang="en-US" sz="2800" b="1" dirty="0">
                <a:solidFill>
                  <a:srgbClr val="000099"/>
                </a:solidFill>
                <a:ea typeface="楷体_GB2312" pitchFamily="49" charset="-122"/>
              </a:rPr>
              <a:t>）</a:t>
            </a:r>
            <a:r>
              <a:rPr lang="zh-CN" altLang="en-US" sz="2800" b="1" dirty="0">
                <a:solidFill>
                  <a:srgbClr val="000099"/>
                </a:solidFill>
                <a:latin typeface="楷体_GB2312" pitchFamily="49" charset="-122"/>
                <a:ea typeface="楷体_GB2312" pitchFamily="49" charset="-122"/>
              </a:rPr>
              <a:t>很多工程实际中的系统都能够利用这类系统的方法建模（即具有普遍性）。</a:t>
            </a:r>
            <a:endParaRPr lang="zh-CN" altLang="en-US" sz="2800" b="1" dirty="0">
              <a:solidFill>
                <a:srgbClr val="000099"/>
              </a:solidFill>
              <a:latin typeface="楷体_GB2312" pitchFamily="49" charset="-122"/>
              <a:ea typeface="楷体_GB2312" pitchFamily="49" charset="-122"/>
            </a:endParaRPr>
          </a:p>
        </p:txBody>
      </p:sp>
      <p:sp>
        <p:nvSpPr>
          <p:cNvPr id="73733" name="Rectangle 4"/>
          <p:cNvSpPr/>
          <p:nvPr/>
        </p:nvSpPr>
        <p:spPr>
          <a:xfrm>
            <a:off x="611188" y="981075"/>
            <a:ext cx="8280400" cy="25717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zh-CN" altLang="en-US" sz="2800" b="1" dirty="0">
                <a:solidFill>
                  <a:srgbClr val="000099"/>
                </a:solidFill>
                <a:latin typeface="楷体_GB2312" pitchFamily="49" charset="-122"/>
                <a:ea typeface="楷体_GB2312" pitchFamily="49" charset="-122"/>
              </a:rPr>
              <a:t>为此要求所研究的系统具有以下</a:t>
            </a:r>
            <a:r>
              <a:rPr lang="zh-CN" altLang="en-US" sz="2800" b="1" dirty="0">
                <a:solidFill>
                  <a:srgbClr val="990033"/>
                </a:solidFill>
                <a:latin typeface="楷体_GB2312" pitchFamily="49" charset="-122"/>
                <a:ea typeface="楷体_GB2312" pitchFamily="49" charset="-122"/>
              </a:rPr>
              <a:t>两点重要特性</a:t>
            </a:r>
            <a:r>
              <a:rPr lang="en-US" altLang="zh-CN" sz="2800" b="1" dirty="0">
                <a:solidFill>
                  <a:srgbClr val="000099"/>
                </a:solidFill>
                <a:latin typeface="楷体_GB2312" pitchFamily="49" charset="-122"/>
                <a:ea typeface="楷体_GB2312" pitchFamily="49" charset="-122"/>
              </a:rPr>
              <a:t>:</a:t>
            </a:r>
            <a:endParaRPr lang="en-US" altLang="zh-CN" sz="2800" b="1" dirty="0">
              <a:solidFill>
                <a:srgbClr val="000099"/>
              </a:solidFill>
              <a:latin typeface="楷体_GB2312" pitchFamily="49" charset="-122"/>
              <a:ea typeface="楷体_GB2312" pitchFamily="49" charset="-122"/>
            </a:endParaRPr>
          </a:p>
          <a:p>
            <a:pPr marL="0" lvl="0" indent="0">
              <a:lnSpc>
                <a:spcPct val="150000"/>
              </a:lnSpc>
              <a:spcBef>
                <a:spcPct val="0"/>
              </a:spcBef>
              <a:buNone/>
            </a:pPr>
            <a:r>
              <a:rPr lang="zh-CN" altLang="en-US" sz="2800" b="1" dirty="0">
                <a:latin typeface="楷体_GB2312" pitchFamily="49" charset="-122"/>
                <a:ea typeface="楷体_GB2312" pitchFamily="49" charset="-122"/>
              </a:rPr>
              <a:t>　</a:t>
            </a:r>
            <a:r>
              <a:rPr lang="zh-CN" altLang="en-US" sz="2800" b="1" dirty="0">
                <a:solidFill>
                  <a:srgbClr val="000099"/>
                </a:solidFill>
                <a:ea typeface="楷体_GB2312" pitchFamily="49" charset="-122"/>
              </a:rPr>
              <a:t>（</a:t>
            </a:r>
            <a:r>
              <a:rPr lang="en-US" altLang="zh-CN" sz="2800" b="1" dirty="0">
                <a:solidFill>
                  <a:srgbClr val="000099"/>
                </a:solidFill>
                <a:ea typeface="楷体_GB2312" pitchFamily="49" charset="-122"/>
              </a:rPr>
              <a:t>1</a:t>
            </a:r>
            <a:r>
              <a:rPr lang="zh-CN" altLang="en-US" sz="2800" b="1" dirty="0">
                <a:solidFill>
                  <a:srgbClr val="000099"/>
                </a:solidFill>
                <a:ea typeface="楷体_GB2312" pitchFamily="49" charset="-122"/>
              </a:rPr>
              <a:t>）</a:t>
            </a:r>
            <a:r>
              <a:rPr lang="zh-CN" altLang="en-US" sz="2800" b="1" dirty="0">
                <a:solidFill>
                  <a:srgbClr val="000099"/>
                </a:solidFill>
                <a:latin typeface="楷体_GB2312" pitchFamily="49" charset="-122"/>
                <a:ea typeface="楷体_GB2312" pitchFamily="49" charset="-122"/>
              </a:rPr>
              <a:t>这一类系统应该具有一些性质和结构，通过它们能够对系统的行为作出透彻的描述，并能对这一类系统建立有效的分析方法（即可行性）。</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4755" name="Text Box 2"/>
          <p:cNvSpPr txBox="1"/>
          <p:nvPr/>
        </p:nvSpPr>
        <p:spPr>
          <a:xfrm>
            <a:off x="173038" y="2997200"/>
            <a:ext cx="8785225" cy="3298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可以通过对简单系统（子系统）的分析并通</a:t>
            </a:r>
            <a:r>
              <a:rPr lang="zh-CN" altLang="en-US" sz="2800" b="1" dirty="0">
                <a:solidFill>
                  <a:srgbClr val="000099"/>
                </a:solidFill>
                <a:ea typeface="楷体_GB2312" pitchFamily="49" charset="-122"/>
              </a:rPr>
              <a:t>过</a:t>
            </a:r>
            <a:r>
              <a:rPr lang="zh-CN" altLang="en-US" sz="2800" b="1" dirty="0">
                <a:solidFill>
                  <a:srgbClr val="FF0000"/>
                </a:solidFill>
                <a:latin typeface="黑体" panose="02010609060101010101" pitchFamily="49" charset="-122"/>
                <a:ea typeface="黑体" panose="02010609060101010101" pitchFamily="49" charset="-122"/>
              </a:rPr>
              <a:t>子系统互联</a:t>
            </a:r>
            <a:r>
              <a:rPr lang="zh-CN" altLang="en-US" sz="2800" b="1" dirty="0">
                <a:solidFill>
                  <a:srgbClr val="000099"/>
                </a:solidFill>
                <a:ea typeface="楷体_GB2312" pitchFamily="49" charset="-122"/>
              </a:rPr>
              <a:t>而达到分析复杂系统的目的。</a:t>
            </a:r>
            <a:endParaRPr lang="zh-CN" altLang="en-US" sz="2800" b="1" dirty="0">
              <a:solidFill>
                <a:srgbClr val="000099"/>
              </a:solidFill>
              <a:ea typeface="楷体_GB2312" pitchFamily="49" charset="-122"/>
            </a:endParaRPr>
          </a:p>
          <a:p>
            <a:pPr marL="0" lvl="0" indent="0">
              <a:lnSpc>
                <a:spcPct val="150000"/>
              </a:lnSpc>
              <a:spcBef>
                <a:spcPct val="0"/>
              </a:spcBef>
              <a:buNone/>
            </a:pPr>
            <a:r>
              <a:rPr lang="zh-CN" altLang="en-US" sz="2800" b="1" dirty="0">
                <a:solidFill>
                  <a:srgbClr val="000099"/>
                </a:solidFill>
                <a:ea typeface="楷体_GB2312" pitchFamily="49" charset="-122"/>
              </a:rPr>
              <a:t>    也可以通过将若干个简单子系统互联起来而实现一个相对复杂的系统。这一思想对系统分析和系统综合都是十分重要的。</a:t>
            </a:r>
            <a:endParaRPr lang="zh-CN" altLang="en-US" sz="2800" b="1" dirty="0">
              <a:solidFill>
                <a:srgbClr val="000099"/>
              </a:solidFill>
              <a:ea typeface="楷体_GB2312" pitchFamily="49" charset="-122"/>
            </a:endParaRPr>
          </a:p>
        </p:txBody>
      </p:sp>
      <p:sp>
        <p:nvSpPr>
          <p:cNvPr id="74756" name="Rectangle 3"/>
          <p:cNvSpPr/>
          <p:nvPr/>
        </p:nvSpPr>
        <p:spPr>
          <a:xfrm>
            <a:off x="684213" y="836613"/>
            <a:ext cx="767238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990033"/>
                </a:solidFill>
                <a:latin typeface="楷体_GB2312" pitchFamily="49" charset="-122"/>
                <a:ea typeface="楷体_GB2312" pitchFamily="49" charset="-122"/>
              </a:rPr>
              <a:t>二</a:t>
            </a:r>
            <a:r>
              <a:rPr lang="en-US" altLang="zh-CN" sz="2800" b="1" dirty="0">
                <a:solidFill>
                  <a:srgbClr val="990033"/>
                </a:solidFill>
                <a:latin typeface="楷体_GB2312" pitchFamily="49" charset="-122"/>
                <a:ea typeface="楷体_GB2312" pitchFamily="49" charset="-122"/>
              </a:rPr>
              <a:t>. </a:t>
            </a:r>
            <a:r>
              <a:rPr lang="zh-CN" altLang="en-US" sz="2800" b="1" dirty="0">
                <a:solidFill>
                  <a:srgbClr val="990033"/>
                </a:solidFill>
                <a:latin typeface="楷体_GB2312" pitchFamily="49" charset="-122"/>
                <a:ea typeface="楷体_GB2312" pitchFamily="49" charset="-122"/>
              </a:rPr>
              <a:t>系统的互联 （</a:t>
            </a:r>
            <a:r>
              <a:rPr lang="en-US" altLang="zh-CN" sz="2800" b="1" dirty="0">
                <a:solidFill>
                  <a:srgbClr val="990033"/>
                </a:solidFill>
                <a:latin typeface="Times New Roman" panose="02020603050405020304" pitchFamily="18" charset="0"/>
                <a:ea typeface="楷体_GB2312" pitchFamily="49" charset="-122"/>
              </a:rPr>
              <a:t>Interconnection of Systems</a:t>
            </a:r>
            <a:r>
              <a:rPr lang="zh-CN" altLang="en-US" sz="2800" b="1" dirty="0">
                <a:solidFill>
                  <a:srgbClr val="990033"/>
                </a:solidFill>
                <a:latin typeface="Times New Roman" panose="02020603050405020304" pitchFamily="18" charset="0"/>
                <a:ea typeface="楷体_GB2312" pitchFamily="49" charset="-122"/>
              </a:rPr>
              <a:t>）</a:t>
            </a:r>
            <a:endParaRPr lang="zh-CN" altLang="en-US" sz="2800" b="1" dirty="0">
              <a:solidFill>
                <a:srgbClr val="990033"/>
              </a:solidFill>
              <a:latin typeface="Times New Roman" panose="02020603050405020304" pitchFamily="18" charset="0"/>
              <a:ea typeface="楷体_GB2312" pitchFamily="49" charset="-122"/>
            </a:endParaRPr>
          </a:p>
        </p:txBody>
      </p:sp>
      <p:sp>
        <p:nvSpPr>
          <p:cNvPr id="74757" name="Rectangle 4"/>
          <p:cNvSpPr/>
          <p:nvPr/>
        </p:nvSpPr>
        <p:spPr>
          <a:xfrm>
            <a:off x="179388" y="1412875"/>
            <a:ext cx="8778875" cy="1298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现实中的系统是各式各样的，其复杂程度也大相径庭。但许多系统都可以</a:t>
            </a:r>
            <a:r>
              <a:rPr lang="zh-CN" altLang="en-US" sz="2800" b="1" dirty="0">
                <a:solidFill>
                  <a:srgbClr val="FF0000"/>
                </a:solidFill>
                <a:latin typeface="黑体" panose="02010609060101010101" pitchFamily="49" charset="-122"/>
                <a:ea typeface="黑体" panose="02010609060101010101" pitchFamily="49" charset="-122"/>
              </a:rPr>
              <a:t>分解为若干个简单系统</a:t>
            </a:r>
            <a:r>
              <a:rPr lang="zh-CN" altLang="en-US" sz="2800" b="1" dirty="0">
                <a:solidFill>
                  <a:srgbClr val="000099"/>
                </a:solidFill>
                <a:latin typeface="楷体_GB2312" pitchFamily="49" charset="-122"/>
                <a:ea typeface="楷体_GB2312" pitchFamily="49" charset="-122"/>
              </a:rPr>
              <a:t>的组合。</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219"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9220" name="Rectangle 5"/>
          <p:cNvSpPr/>
          <p:nvPr/>
        </p:nvSpPr>
        <p:spPr>
          <a:xfrm>
            <a:off x="285750" y="714375"/>
            <a:ext cx="8532813" cy="2832100"/>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solidFill>
                  <a:srgbClr val="000066"/>
                </a:solidFill>
                <a:ea typeface="楷体_GB2312" pitchFamily="49" charset="-122"/>
              </a:rPr>
              <a:t>控制论创始人维纳认为</a:t>
            </a:r>
            <a:r>
              <a:rPr lang="en-US" altLang="zh-CN" sz="2800" b="1" dirty="0">
                <a:solidFill>
                  <a:srgbClr val="000066"/>
                </a:solidFill>
                <a:ea typeface="楷体_GB2312" pitchFamily="49" charset="-122"/>
              </a:rPr>
              <a:t>:</a:t>
            </a:r>
            <a:endParaRPr lang="en-US" altLang="zh-CN" sz="2800" b="1" dirty="0">
              <a:solidFill>
                <a:srgbClr val="000066"/>
              </a:solidFill>
              <a:ea typeface="楷体_GB2312" pitchFamily="49" charset="-122"/>
            </a:endParaRPr>
          </a:p>
          <a:p>
            <a:pPr marL="0" lvl="0" indent="0" eaLnBrk="1" hangingPunct="1">
              <a:spcBef>
                <a:spcPts val="1200"/>
              </a:spcBef>
              <a:buNone/>
            </a:pPr>
            <a:r>
              <a:rPr lang="en-US" altLang="zh-CN" sz="2800" b="1" dirty="0">
                <a:solidFill>
                  <a:schemeClr val="folHlink"/>
                </a:solidFill>
                <a:ea typeface="楷体_GB2312" pitchFamily="49" charset="-122"/>
              </a:rPr>
              <a:t>        </a:t>
            </a:r>
            <a:r>
              <a:rPr lang="zh-CN" altLang="en-US" sz="2800" b="1" u="sng" dirty="0">
                <a:solidFill>
                  <a:srgbClr val="C00000"/>
                </a:solidFill>
                <a:latin typeface="黑体" panose="02010609060101010101" pitchFamily="49" charset="-122"/>
                <a:ea typeface="黑体" panose="02010609060101010101" pitchFamily="49" charset="-122"/>
              </a:rPr>
              <a:t>信息</a:t>
            </a:r>
            <a:r>
              <a:rPr lang="zh-CN" altLang="en-US" sz="2800" b="1" dirty="0">
                <a:solidFill>
                  <a:srgbClr val="000066"/>
                </a:solidFill>
                <a:ea typeface="楷体_GB2312" pitchFamily="49" charset="-122"/>
              </a:rPr>
              <a:t>是人或物体与外部世界交换内容的名称。内容是事物的原形，交换是</a:t>
            </a:r>
            <a:r>
              <a:rPr lang="zh-CN" altLang="en-US" sz="2800" dirty="0">
                <a:solidFill>
                  <a:srgbClr val="C00000"/>
                </a:solidFill>
                <a:latin typeface="黑体" panose="02010609060101010101" pitchFamily="49" charset="-122"/>
                <a:ea typeface="黑体" panose="02010609060101010101" pitchFamily="49" charset="-122"/>
              </a:rPr>
              <a:t>信息载体</a:t>
            </a:r>
            <a:r>
              <a:rPr lang="en-US" altLang="zh-CN" sz="2800" dirty="0">
                <a:solidFill>
                  <a:srgbClr val="C00000"/>
                </a:solidFill>
                <a:latin typeface="黑体" panose="02010609060101010101" pitchFamily="49" charset="-122"/>
                <a:ea typeface="黑体" panose="02010609060101010101" pitchFamily="49" charset="-122"/>
              </a:rPr>
              <a:t>[</a:t>
            </a:r>
            <a:r>
              <a:rPr lang="zh-CN" altLang="en-US" sz="2800" dirty="0">
                <a:solidFill>
                  <a:srgbClr val="C00000"/>
                </a:solidFill>
                <a:latin typeface="黑体" panose="02010609060101010101" pitchFamily="49" charset="-122"/>
                <a:ea typeface="黑体" panose="02010609060101010101" pitchFamily="49" charset="-122"/>
              </a:rPr>
              <a:t>信号</a:t>
            </a:r>
            <a:r>
              <a:rPr lang="en-US" altLang="zh-CN" sz="2800" dirty="0">
                <a:solidFill>
                  <a:srgbClr val="C00000"/>
                </a:solidFill>
                <a:latin typeface="黑体" panose="02010609060101010101" pitchFamily="49" charset="-122"/>
                <a:ea typeface="黑体" panose="02010609060101010101" pitchFamily="49" charset="-122"/>
              </a:rPr>
              <a:t>]</a:t>
            </a:r>
            <a:r>
              <a:rPr lang="zh-CN" altLang="en-US" sz="2800" b="1" dirty="0">
                <a:solidFill>
                  <a:srgbClr val="000066"/>
                </a:solidFill>
                <a:ea typeface="楷体_GB2312" pitchFamily="49" charset="-122"/>
              </a:rPr>
              <a:t>将</a:t>
            </a:r>
            <a:r>
              <a:rPr lang="zh-CN" altLang="en-US" sz="2800" b="1" dirty="0">
                <a:solidFill>
                  <a:schemeClr val="folHlink"/>
                </a:solidFill>
                <a:ea typeface="楷体_GB2312" pitchFamily="49" charset="-122"/>
              </a:rPr>
              <a:t>事物原形</a:t>
            </a:r>
            <a:r>
              <a:rPr lang="en-US" altLang="zh-CN" sz="2800" b="1" dirty="0">
                <a:solidFill>
                  <a:schemeClr val="folHlink"/>
                </a:solidFill>
                <a:ea typeface="楷体_GB2312" pitchFamily="49" charset="-122"/>
              </a:rPr>
              <a:t>[</a:t>
            </a:r>
            <a:r>
              <a:rPr lang="zh-CN" altLang="en-US" sz="2800" b="1" dirty="0">
                <a:solidFill>
                  <a:schemeClr val="folHlink"/>
                </a:solidFill>
                <a:ea typeface="楷体_GB2312" pitchFamily="49" charset="-122"/>
              </a:rPr>
              <a:t>内容</a:t>
            </a:r>
            <a:r>
              <a:rPr lang="en-US" altLang="zh-CN" sz="2800" b="1" dirty="0">
                <a:solidFill>
                  <a:schemeClr val="folHlink"/>
                </a:solidFill>
                <a:ea typeface="楷体_GB2312" pitchFamily="49" charset="-122"/>
              </a:rPr>
              <a:t>]</a:t>
            </a:r>
            <a:r>
              <a:rPr lang="zh-CN" altLang="en-US" sz="2800" b="1" dirty="0">
                <a:solidFill>
                  <a:srgbClr val="000066"/>
                </a:solidFill>
                <a:ea typeface="楷体_GB2312" pitchFamily="49" charset="-122"/>
              </a:rPr>
              <a:t>映射到人或物体的感觉器官，人们把这种映射的结果认为获得了信息。通俗地说，信息指人们得到的消息。</a:t>
            </a:r>
            <a:endParaRPr lang="zh-CN" altLang="en-US" sz="2800" b="1" dirty="0">
              <a:solidFill>
                <a:srgbClr val="000066"/>
              </a:solidFill>
              <a:ea typeface="楷体_GB2312" pitchFamily="49" charset="-122"/>
            </a:endParaRPr>
          </a:p>
        </p:txBody>
      </p:sp>
      <p:sp>
        <p:nvSpPr>
          <p:cNvPr id="9221" name="Rectangle 6"/>
          <p:cNvSpPr/>
          <p:nvPr/>
        </p:nvSpPr>
        <p:spPr>
          <a:xfrm>
            <a:off x="214313" y="3643313"/>
            <a:ext cx="8532812" cy="2667000"/>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66"/>
                </a:solidFill>
                <a:ea typeface="楷体_GB2312" pitchFamily="49" charset="-122"/>
              </a:rPr>
              <a:t>        </a:t>
            </a:r>
            <a:r>
              <a:rPr lang="zh-CN" altLang="en-US" sz="2800" b="1" u="sng" dirty="0">
                <a:solidFill>
                  <a:srgbClr val="C00000"/>
                </a:solidFill>
                <a:latin typeface="黑体" panose="02010609060101010101" pitchFamily="49" charset="-122"/>
                <a:ea typeface="黑体" panose="02010609060101010101" pitchFamily="49" charset="-122"/>
              </a:rPr>
              <a:t>信息</a:t>
            </a:r>
            <a:r>
              <a:rPr lang="zh-CN" altLang="en-US" sz="2800" b="1" dirty="0">
                <a:solidFill>
                  <a:srgbClr val="000066"/>
                </a:solidFill>
                <a:ea typeface="楷体_GB2312" pitchFamily="49" charset="-122"/>
              </a:rPr>
              <a:t>多种多样、丰富多彩，具体的物理形态也千差万别。</a:t>
            </a:r>
            <a:endParaRPr lang="zh-CN" altLang="en-US" sz="2800" b="1" dirty="0">
              <a:solidFill>
                <a:srgbClr val="000066"/>
              </a:solidFill>
              <a:ea typeface="楷体_GB2312" pitchFamily="49" charset="-122"/>
            </a:endParaRPr>
          </a:p>
          <a:p>
            <a:pPr marL="0" lvl="0" indent="0" eaLnBrk="1" hangingPunct="1">
              <a:spcBef>
                <a:spcPct val="0"/>
              </a:spcBef>
              <a:buNone/>
            </a:pPr>
            <a:r>
              <a:rPr lang="zh-CN" altLang="en-US" sz="2800" b="1" dirty="0">
                <a:solidFill>
                  <a:srgbClr val="000066"/>
                </a:solidFill>
                <a:ea typeface="楷体_GB2312" pitchFamily="49" charset="-122"/>
              </a:rPr>
              <a:t>        </a:t>
            </a:r>
            <a:r>
              <a:rPr lang="zh-CN" altLang="en-US" sz="2800" b="1" dirty="0">
                <a:solidFill>
                  <a:srgbClr val="FF0000"/>
                </a:solidFill>
                <a:ea typeface="楷体_GB2312" pitchFamily="49" charset="-122"/>
              </a:rPr>
              <a:t>语声信息</a:t>
            </a:r>
            <a:r>
              <a:rPr lang="zh-CN" altLang="en-US" sz="2800" b="1" dirty="0">
                <a:solidFill>
                  <a:srgbClr val="000066"/>
                </a:solidFill>
                <a:ea typeface="楷体_GB2312" pitchFamily="49" charset="-122"/>
              </a:rPr>
              <a:t>以声压变化来表示；</a:t>
            </a:r>
            <a:r>
              <a:rPr lang="zh-CN" altLang="en-US" sz="2800" b="1" dirty="0">
                <a:solidFill>
                  <a:srgbClr val="FF0000"/>
                </a:solidFill>
                <a:ea typeface="楷体_GB2312" pitchFamily="49" charset="-122"/>
              </a:rPr>
              <a:t>视觉信息</a:t>
            </a:r>
            <a:r>
              <a:rPr lang="zh-CN" altLang="en-US" sz="2800" b="1" dirty="0">
                <a:solidFill>
                  <a:srgbClr val="000066"/>
                </a:solidFill>
                <a:ea typeface="楷体_GB2312" pitchFamily="49" charset="-122"/>
              </a:rPr>
              <a:t>以亮度或色彩变化来表示；</a:t>
            </a:r>
            <a:r>
              <a:rPr lang="zh-CN" altLang="en-US" sz="2800" b="1" dirty="0">
                <a:solidFill>
                  <a:srgbClr val="FF0000"/>
                </a:solidFill>
                <a:ea typeface="楷体_GB2312" pitchFamily="49" charset="-122"/>
              </a:rPr>
              <a:t>文字和数据</a:t>
            </a:r>
            <a:r>
              <a:rPr lang="zh-CN" altLang="en-US" sz="2800" b="1" dirty="0">
                <a:solidFill>
                  <a:srgbClr val="000066"/>
                </a:solidFill>
                <a:ea typeface="楷体_GB2312" pitchFamily="49" charset="-122"/>
              </a:rPr>
              <a:t>信息以字符串表示；影响</a:t>
            </a:r>
            <a:r>
              <a:rPr lang="zh-CN" altLang="en-US" sz="2800" b="1" dirty="0">
                <a:solidFill>
                  <a:srgbClr val="FF0000"/>
                </a:solidFill>
                <a:ea typeface="楷体_GB2312" pitchFamily="49" charset="-122"/>
              </a:rPr>
              <a:t>物体运动</a:t>
            </a:r>
            <a:r>
              <a:rPr lang="zh-CN" altLang="en-US" sz="2800" b="1" dirty="0">
                <a:solidFill>
                  <a:srgbClr val="000066"/>
                </a:solidFill>
                <a:ea typeface="楷体_GB2312" pitchFamily="49" charset="-122"/>
              </a:rPr>
              <a:t>的信息用作用在物体上的外力表示；影响</a:t>
            </a:r>
            <a:r>
              <a:rPr lang="zh-CN" altLang="en-US" sz="2800" b="1" dirty="0">
                <a:solidFill>
                  <a:srgbClr val="FF0000"/>
                </a:solidFill>
                <a:ea typeface="楷体_GB2312" pitchFamily="49" charset="-122"/>
              </a:rPr>
              <a:t>经济运行的信息</a:t>
            </a:r>
            <a:r>
              <a:rPr lang="zh-CN" altLang="en-US" sz="2800" b="1" dirty="0">
                <a:solidFill>
                  <a:srgbClr val="000066"/>
                </a:solidFill>
                <a:ea typeface="楷体_GB2312" pitchFamily="49" charset="-122"/>
              </a:rPr>
              <a:t>表现为投资及各产业的统计数据</a:t>
            </a:r>
            <a:r>
              <a:rPr lang="en-US" altLang="zh-CN" sz="2800" b="1" dirty="0">
                <a:solidFill>
                  <a:srgbClr val="000066"/>
                </a:solidFill>
                <a:ea typeface="楷体_GB2312" pitchFamily="49" charset="-122"/>
              </a:rPr>
              <a:t>……</a:t>
            </a:r>
            <a:endParaRPr lang="en-US" altLang="zh-CN" sz="2800" b="1" dirty="0">
              <a:solidFill>
                <a:srgbClr val="000066"/>
              </a:solidFill>
              <a:ea typeface="楷体_GB2312" pitchFamily="49"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5779" name="Text Box 2"/>
          <p:cNvSpPr txBox="1"/>
          <p:nvPr/>
        </p:nvSpPr>
        <p:spPr>
          <a:xfrm>
            <a:off x="827088" y="3789363"/>
            <a:ext cx="54276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ea typeface="楷体_GB2312" pitchFamily="49" charset="-122"/>
              </a:rPr>
              <a:t>2. </a:t>
            </a:r>
            <a:r>
              <a:rPr lang="zh-CN" altLang="en-US" sz="2800" b="1" dirty="0">
                <a:solidFill>
                  <a:srgbClr val="990033"/>
                </a:solidFill>
                <a:ea typeface="楷体_GB2312" pitchFamily="49" charset="-122"/>
              </a:rPr>
              <a:t>并联 </a:t>
            </a:r>
            <a:r>
              <a:rPr lang="en-US" altLang="zh-CN" sz="2800" b="1" dirty="0">
                <a:solidFill>
                  <a:srgbClr val="990033"/>
                </a:solidFill>
                <a:latin typeface="Times New Roman" panose="02020603050405020304" pitchFamily="18" charset="0"/>
                <a:ea typeface="楷体_GB2312" pitchFamily="49" charset="-122"/>
              </a:rPr>
              <a:t>( </a:t>
            </a:r>
            <a:r>
              <a:rPr lang="en-US" altLang="zh-CN" sz="2800" b="1" dirty="0">
                <a:solidFill>
                  <a:srgbClr val="990033"/>
                </a:solidFill>
                <a:latin typeface="Times New Roman" panose="02020603050405020304" pitchFamily="18" charset="0"/>
              </a:rPr>
              <a:t>parallel interconnection </a:t>
            </a:r>
            <a:r>
              <a:rPr lang="en-US" altLang="zh-CN" sz="2800" b="1" dirty="0">
                <a:solidFill>
                  <a:srgbClr val="990033"/>
                </a:solidFill>
                <a:latin typeface="Times New Roman" panose="02020603050405020304" pitchFamily="18" charset="0"/>
                <a:ea typeface="楷体_GB2312" pitchFamily="49" charset="-122"/>
              </a:rPr>
              <a:t>)</a:t>
            </a:r>
            <a:endParaRPr lang="en-US" altLang="zh-CN" sz="2800" b="1" dirty="0">
              <a:solidFill>
                <a:srgbClr val="990033"/>
              </a:solidFill>
              <a:latin typeface="Times New Roman" panose="02020603050405020304" pitchFamily="18" charset="0"/>
              <a:ea typeface="楷体_GB2312" pitchFamily="49" charset="-122"/>
            </a:endParaRPr>
          </a:p>
        </p:txBody>
      </p:sp>
      <p:grpSp>
        <p:nvGrpSpPr>
          <p:cNvPr id="75780" name="Group 3"/>
          <p:cNvGrpSpPr/>
          <p:nvPr/>
        </p:nvGrpSpPr>
        <p:grpSpPr>
          <a:xfrm>
            <a:off x="1936750" y="4618038"/>
            <a:ext cx="4321175" cy="1657350"/>
            <a:chOff x="1020" y="2933"/>
            <a:chExt cx="2722" cy="1044"/>
          </a:xfrm>
        </p:grpSpPr>
        <p:sp>
          <p:nvSpPr>
            <p:cNvPr id="75792" name="Rectangle 4"/>
            <p:cNvSpPr/>
            <p:nvPr/>
          </p:nvSpPr>
          <p:spPr>
            <a:xfrm>
              <a:off x="2109" y="2933"/>
              <a:ext cx="636" cy="409"/>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Ⅰ</a:t>
              </a:r>
              <a:endParaRPr lang="en-US" altLang="zh-CN" sz="2800" b="1" dirty="0">
                <a:solidFill>
                  <a:srgbClr val="000099"/>
                </a:solidFill>
                <a:ea typeface="楷体_GB2312" pitchFamily="49" charset="-122"/>
              </a:endParaRPr>
            </a:p>
          </p:txBody>
        </p:sp>
        <p:sp>
          <p:nvSpPr>
            <p:cNvPr id="75793" name="Rectangle 5"/>
            <p:cNvSpPr/>
            <p:nvPr/>
          </p:nvSpPr>
          <p:spPr>
            <a:xfrm>
              <a:off x="2109" y="3568"/>
              <a:ext cx="636" cy="409"/>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Ⅱ</a:t>
              </a:r>
              <a:endParaRPr lang="en-US" altLang="zh-CN" sz="2800" b="1" dirty="0">
                <a:solidFill>
                  <a:srgbClr val="000099"/>
                </a:solidFill>
                <a:ea typeface="楷体_GB2312" pitchFamily="49" charset="-122"/>
              </a:endParaRPr>
            </a:p>
          </p:txBody>
        </p:sp>
        <p:sp>
          <p:nvSpPr>
            <p:cNvPr id="75794" name="Line 6"/>
            <p:cNvSpPr/>
            <p:nvPr/>
          </p:nvSpPr>
          <p:spPr>
            <a:xfrm>
              <a:off x="1655" y="3160"/>
              <a:ext cx="454" cy="0"/>
            </a:xfrm>
            <a:prstGeom prst="line">
              <a:avLst/>
            </a:prstGeom>
            <a:ln w="28575" cap="flat" cmpd="sng">
              <a:solidFill>
                <a:schemeClr val="tx1"/>
              </a:solidFill>
              <a:prstDash val="solid"/>
              <a:headEnd type="none" w="med" len="med"/>
              <a:tailEnd type="triangle" w="med" len="med"/>
            </a:ln>
          </p:spPr>
        </p:sp>
        <p:sp>
          <p:nvSpPr>
            <p:cNvPr id="75795" name="Line 7"/>
            <p:cNvSpPr/>
            <p:nvPr/>
          </p:nvSpPr>
          <p:spPr>
            <a:xfrm>
              <a:off x="1655" y="3795"/>
              <a:ext cx="454" cy="0"/>
            </a:xfrm>
            <a:prstGeom prst="line">
              <a:avLst/>
            </a:prstGeom>
            <a:ln w="28575" cap="flat" cmpd="sng">
              <a:solidFill>
                <a:schemeClr val="tx1"/>
              </a:solidFill>
              <a:prstDash val="solid"/>
              <a:headEnd type="none" w="med" len="med"/>
              <a:tailEnd type="triangle" w="med" len="med"/>
            </a:ln>
          </p:spPr>
        </p:sp>
        <p:sp>
          <p:nvSpPr>
            <p:cNvPr id="75796" name="Line 8"/>
            <p:cNvSpPr/>
            <p:nvPr/>
          </p:nvSpPr>
          <p:spPr>
            <a:xfrm>
              <a:off x="1655" y="3160"/>
              <a:ext cx="0" cy="635"/>
            </a:xfrm>
            <a:prstGeom prst="line">
              <a:avLst/>
            </a:prstGeom>
            <a:ln w="28575" cap="flat" cmpd="sng">
              <a:solidFill>
                <a:schemeClr val="tx1"/>
              </a:solidFill>
              <a:prstDash val="solid"/>
              <a:headEnd type="none" w="med" len="med"/>
              <a:tailEnd type="none" w="med" len="med"/>
            </a:ln>
          </p:spPr>
        </p:sp>
        <p:sp>
          <p:nvSpPr>
            <p:cNvPr id="75797" name="Line 9"/>
            <p:cNvSpPr/>
            <p:nvPr/>
          </p:nvSpPr>
          <p:spPr>
            <a:xfrm flipH="1">
              <a:off x="1202" y="3477"/>
              <a:ext cx="453" cy="0"/>
            </a:xfrm>
            <a:prstGeom prst="line">
              <a:avLst/>
            </a:prstGeom>
            <a:ln w="28575" cap="flat" cmpd="sng">
              <a:solidFill>
                <a:schemeClr val="tx1"/>
              </a:solidFill>
              <a:prstDash val="solid"/>
              <a:headEnd type="none" w="med" len="med"/>
              <a:tailEnd type="none" w="med" len="med"/>
            </a:ln>
          </p:spPr>
        </p:sp>
        <p:sp>
          <p:nvSpPr>
            <p:cNvPr id="75798" name="Line 10"/>
            <p:cNvSpPr/>
            <p:nvPr/>
          </p:nvSpPr>
          <p:spPr>
            <a:xfrm>
              <a:off x="2744" y="3160"/>
              <a:ext cx="363" cy="0"/>
            </a:xfrm>
            <a:prstGeom prst="line">
              <a:avLst/>
            </a:prstGeom>
            <a:ln w="28575" cap="flat" cmpd="sng">
              <a:solidFill>
                <a:schemeClr val="tx1"/>
              </a:solidFill>
              <a:prstDash val="solid"/>
              <a:headEnd type="none" w="med" len="med"/>
              <a:tailEnd type="none" w="med" len="med"/>
            </a:ln>
          </p:spPr>
        </p:sp>
        <p:sp>
          <p:nvSpPr>
            <p:cNvPr id="75799" name="Line 11"/>
            <p:cNvSpPr/>
            <p:nvPr/>
          </p:nvSpPr>
          <p:spPr>
            <a:xfrm>
              <a:off x="2744" y="3795"/>
              <a:ext cx="363" cy="0"/>
            </a:xfrm>
            <a:prstGeom prst="line">
              <a:avLst/>
            </a:prstGeom>
            <a:ln w="28575" cap="flat" cmpd="sng">
              <a:solidFill>
                <a:schemeClr val="tx1"/>
              </a:solidFill>
              <a:prstDash val="solid"/>
              <a:headEnd type="none" w="med" len="med"/>
              <a:tailEnd type="none" w="med" len="med"/>
            </a:ln>
          </p:spPr>
        </p:sp>
        <p:sp>
          <p:nvSpPr>
            <p:cNvPr id="75800" name="Line 12"/>
            <p:cNvSpPr/>
            <p:nvPr/>
          </p:nvSpPr>
          <p:spPr>
            <a:xfrm>
              <a:off x="3107" y="3160"/>
              <a:ext cx="0" cy="226"/>
            </a:xfrm>
            <a:prstGeom prst="line">
              <a:avLst/>
            </a:prstGeom>
            <a:ln w="28575" cap="flat" cmpd="sng">
              <a:solidFill>
                <a:schemeClr val="tx1"/>
              </a:solidFill>
              <a:prstDash val="solid"/>
              <a:headEnd type="none" w="med" len="med"/>
              <a:tailEnd type="triangle" w="med" len="med"/>
            </a:ln>
          </p:spPr>
        </p:sp>
        <p:sp>
          <p:nvSpPr>
            <p:cNvPr id="75801" name="Line 13"/>
            <p:cNvSpPr/>
            <p:nvPr/>
          </p:nvSpPr>
          <p:spPr>
            <a:xfrm flipV="1">
              <a:off x="3099" y="3530"/>
              <a:ext cx="0" cy="273"/>
            </a:xfrm>
            <a:prstGeom prst="line">
              <a:avLst/>
            </a:prstGeom>
            <a:ln w="28575" cap="flat" cmpd="sng">
              <a:solidFill>
                <a:schemeClr val="tx1"/>
              </a:solidFill>
              <a:prstDash val="solid"/>
              <a:headEnd type="none" w="med" len="med"/>
              <a:tailEnd type="triangle" w="med" len="med"/>
            </a:ln>
          </p:spPr>
        </p:sp>
        <p:graphicFrame>
          <p:nvGraphicFramePr>
            <p:cNvPr id="75802" name="Object 14"/>
            <p:cNvGraphicFramePr>
              <a:graphicFrameLocks noChangeAspect="1"/>
            </p:cNvGraphicFramePr>
            <p:nvPr/>
          </p:nvGraphicFramePr>
          <p:xfrm>
            <a:off x="2974" y="3333"/>
            <a:ext cx="252" cy="272"/>
          </p:xfrm>
          <a:graphic>
            <a:graphicData uri="http://schemas.openxmlformats.org/presentationml/2006/ole">
              <mc:AlternateContent xmlns:mc="http://schemas.openxmlformats.org/markup-compatibility/2006">
                <mc:Choice xmlns:v="urn:schemas-microsoft-com:vml" Requires="v">
                  <p:oleObj spid="_x0000_s3420" name="" r:id="rId1" imgW="165100" imgH="177800" progId="Equation.DSMT4">
                    <p:embed/>
                  </p:oleObj>
                </mc:Choice>
                <mc:Fallback>
                  <p:oleObj name="" r:id="rId1" imgW="165100" imgH="177800" progId="Equation.DSMT4">
                    <p:embed/>
                    <p:pic>
                      <p:nvPicPr>
                        <p:cNvPr id="0" name="图片 3419"/>
                        <p:cNvPicPr/>
                        <p:nvPr/>
                      </p:nvPicPr>
                      <p:blipFill>
                        <a:blip r:embed="rId2"/>
                        <a:stretch>
                          <a:fillRect/>
                        </a:stretch>
                      </p:blipFill>
                      <p:spPr>
                        <a:xfrm>
                          <a:off x="2974" y="3333"/>
                          <a:ext cx="252" cy="272"/>
                        </a:xfrm>
                        <a:prstGeom prst="rect">
                          <a:avLst/>
                        </a:prstGeom>
                        <a:noFill/>
                        <a:ln w="38100">
                          <a:noFill/>
                          <a:miter/>
                        </a:ln>
                      </p:spPr>
                    </p:pic>
                  </p:oleObj>
                </mc:Fallback>
              </mc:AlternateContent>
            </a:graphicData>
          </a:graphic>
        </p:graphicFrame>
        <p:sp>
          <p:nvSpPr>
            <p:cNvPr id="75803" name="Line 15"/>
            <p:cNvSpPr/>
            <p:nvPr/>
          </p:nvSpPr>
          <p:spPr>
            <a:xfrm>
              <a:off x="3176" y="3477"/>
              <a:ext cx="363" cy="0"/>
            </a:xfrm>
            <a:prstGeom prst="line">
              <a:avLst/>
            </a:prstGeom>
            <a:ln w="28575" cap="flat" cmpd="sng">
              <a:solidFill>
                <a:schemeClr val="tx1"/>
              </a:solidFill>
              <a:prstDash val="solid"/>
              <a:headEnd type="none" w="med" len="med"/>
              <a:tailEnd type="triangle" w="med" len="med"/>
            </a:ln>
          </p:spPr>
        </p:sp>
        <p:graphicFrame>
          <p:nvGraphicFramePr>
            <p:cNvPr id="75804" name="Object 16"/>
            <p:cNvGraphicFramePr>
              <a:graphicFrameLocks noChangeAspect="1"/>
            </p:cNvGraphicFramePr>
            <p:nvPr/>
          </p:nvGraphicFramePr>
          <p:xfrm>
            <a:off x="1020" y="3170"/>
            <a:ext cx="409" cy="297"/>
          </p:xfrm>
          <a:graphic>
            <a:graphicData uri="http://schemas.openxmlformats.org/presentationml/2006/ole">
              <mc:AlternateContent xmlns:mc="http://schemas.openxmlformats.org/markup-compatibility/2006">
                <mc:Choice xmlns:v="urn:schemas-microsoft-com:vml" Requires="v">
                  <p:oleObj spid="_x0000_s3413" name="" r:id="rId3" imgW="279400" imgH="203200" progId="Equation.DSMT4">
                    <p:embed/>
                  </p:oleObj>
                </mc:Choice>
                <mc:Fallback>
                  <p:oleObj name="" r:id="rId3" imgW="279400" imgH="203200" progId="Equation.DSMT4">
                    <p:embed/>
                    <p:pic>
                      <p:nvPicPr>
                        <p:cNvPr id="0" name="图片 3412"/>
                        <p:cNvPicPr/>
                        <p:nvPr/>
                      </p:nvPicPr>
                      <p:blipFill>
                        <a:blip r:embed="rId4"/>
                        <a:stretch>
                          <a:fillRect/>
                        </a:stretch>
                      </p:blipFill>
                      <p:spPr>
                        <a:xfrm>
                          <a:off x="1020" y="3170"/>
                          <a:ext cx="409" cy="297"/>
                        </a:xfrm>
                        <a:prstGeom prst="rect">
                          <a:avLst/>
                        </a:prstGeom>
                        <a:noFill/>
                        <a:ln w="38100">
                          <a:noFill/>
                          <a:miter/>
                        </a:ln>
                      </p:spPr>
                    </p:pic>
                  </p:oleObj>
                </mc:Fallback>
              </mc:AlternateContent>
            </a:graphicData>
          </a:graphic>
        </p:graphicFrame>
        <p:graphicFrame>
          <p:nvGraphicFramePr>
            <p:cNvPr id="75805" name="Object 17"/>
            <p:cNvGraphicFramePr>
              <a:graphicFrameLocks noChangeAspect="1"/>
            </p:cNvGraphicFramePr>
            <p:nvPr/>
          </p:nvGraphicFramePr>
          <p:xfrm>
            <a:off x="1020" y="3477"/>
            <a:ext cx="418" cy="268"/>
          </p:xfrm>
          <a:graphic>
            <a:graphicData uri="http://schemas.openxmlformats.org/presentationml/2006/ole">
              <mc:AlternateContent xmlns:mc="http://schemas.openxmlformats.org/markup-compatibility/2006">
                <mc:Choice xmlns:v="urn:schemas-microsoft-com:vml" Requires="v">
                  <p:oleObj spid="_x0000_s3419" name="" r:id="rId5" imgW="317500" imgH="203200" progId="Equation.DSMT4">
                    <p:embed/>
                  </p:oleObj>
                </mc:Choice>
                <mc:Fallback>
                  <p:oleObj name="" r:id="rId5" imgW="317500" imgH="203200" progId="Equation.DSMT4">
                    <p:embed/>
                    <p:pic>
                      <p:nvPicPr>
                        <p:cNvPr id="0" name="图片 3418"/>
                        <p:cNvPicPr/>
                        <p:nvPr/>
                      </p:nvPicPr>
                      <p:blipFill>
                        <a:blip r:embed="rId6"/>
                        <a:stretch>
                          <a:fillRect/>
                        </a:stretch>
                      </p:blipFill>
                      <p:spPr>
                        <a:xfrm>
                          <a:off x="1020" y="3477"/>
                          <a:ext cx="418" cy="268"/>
                        </a:xfrm>
                        <a:prstGeom prst="rect">
                          <a:avLst/>
                        </a:prstGeom>
                        <a:noFill/>
                        <a:ln w="38100">
                          <a:noFill/>
                          <a:miter/>
                        </a:ln>
                      </p:spPr>
                    </p:pic>
                  </p:oleObj>
                </mc:Fallback>
              </mc:AlternateContent>
            </a:graphicData>
          </a:graphic>
        </p:graphicFrame>
        <p:graphicFrame>
          <p:nvGraphicFramePr>
            <p:cNvPr id="75806" name="Object 18"/>
            <p:cNvGraphicFramePr>
              <a:graphicFrameLocks noChangeAspect="1"/>
            </p:cNvGraphicFramePr>
            <p:nvPr/>
          </p:nvGraphicFramePr>
          <p:xfrm>
            <a:off x="3334" y="3114"/>
            <a:ext cx="408" cy="284"/>
          </p:xfrm>
          <a:graphic>
            <a:graphicData uri="http://schemas.openxmlformats.org/presentationml/2006/ole">
              <mc:AlternateContent xmlns:mc="http://schemas.openxmlformats.org/markup-compatibility/2006">
                <mc:Choice xmlns:v="urn:schemas-microsoft-com:vml" Requires="v">
                  <p:oleObj spid="_x0000_s3417" name="" r:id="rId7" imgW="292100" imgH="203200" progId="Equation.DSMT4">
                    <p:embed/>
                  </p:oleObj>
                </mc:Choice>
                <mc:Fallback>
                  <p:oleObj name="" r:id="rId7" imgW="292100" imgH="203200" progId="Equation.DSMT4">
                    <p:embed/>
                    <p:pic>
                      <p:nvPicPr>
                        <p:cNvPr id="0" name="图片 3416"/>
                        <p:cNvPicPr/>
                        <p:nvPr/>
                      </p:nvPicPr>
                      <p:blipFill>
                        <a:blip r:embed="rId8"/>
                        <a:stretch>
                          <a:fillRect/>
                        </a:stretch>
                      </p:blipFill>
                      <p:spPr>
                        <a:xfrm>
                          <a:off x="3334" y="3114"/>
                          <a:ext cx="408" cy="284"/>
                        </a:xfrm>
                        <a:prstGeom prst="rect">
                          <a:avLst/>
                        </a:prstGeom>
                        <a:noFill/>
                        <a:ln w="38100">
                          <a:noFill/>
                          <a:miter/>
                        </a:ln>
                      </p:spPr>
                    </p:pic>
                  </p:oleObj>
                </mc:Fallback>
              </mc:AlternateContent>
            </a:graphicData>
          </a:graphic>
        </p:graphicFrame>
        <p:graphicFrame>
          <p:nvGraphicFramePr>
            <p:cNvPr id="75807" name="Object 19"/>
            <p:cNvGraphicFramePr>
              <a:graphicFrameLocks noChangeAspect="1"/>
            </p:cNvGraphicFramePr>
            <p:nvPr/>
          </p:nvGraphicFramePr>
          <p:xfrm>
            <a:off x="3334" y="3522"/>
            <a:ext cx="408" cy="261"/>
          </p:xfrm>
          <a:graphic>
            <a:graphicData uri="http://schemas.openxmlformats.org/presentationml/2006/ole">
              <mc:AlternateContent xmlns:mc="http://schemas.openxmlformats.org/markup-compatibility/2006">
                <mc:Choice xmlns:v="urn:schemas-microsoft-com:vml" Requires="v">
                  <p:oleObj spid="_x0000_s3418" name="" r:id="rId9" imgW="317500" imgH="203200" progId="Equation.DSMT4">
                    <p:embed/>
                  </p:oleObj>
                </mc:Choice>
                <mc:Fallback>
                  <p:oleObj name="" r:id="rId9" imgW="317500" imgH="203200" progId="Equation.DSMT4">
                    <p:embed/>
                    <p:pic>
                      <p:nvPicPr>
                        <p:cNvPr id="0" name="图片 3417"/>
                        <p:cNvPicPr/>
                        <p:nvPr/>
                      </p:nvPicPr>
                      <p:blipFill>
                        <a:blip r:embed="rId10"/>
                        <a:stretch>
                          <a:fillRect/>
                        </a:stretch>
                      </p:blipFill>
                      <p:spPr>
                        <a:xfrm>
                          <a:off x="3334" y="3522"/>
                          <a:ext cx="408" cy="261"/>
                        </a:xfrm>
                        <a:prstGeom prst="rect">
                          <a:avLst/>
                        </a:prstGeom>
                        <a:noFill/>
                        <a:ln w="38100">
                          <a:noFill/>
                          <a:miter/>
                        </a:ln>
                      </p:spPr>
                    </p:pic>
                  </p:oleObj>
                </mc:Fallback>
              </mc:AlternateContent>
            </a:graphicData>
          </a:graphic>
        </p:graphicFrame>
      </p:grpSp>
      <p:sp>
        <p:nvSpPr>
          <p:cNvPr id="75781" name="Text Box 20"/>
          <p:cNvSpPr txBox="1"/>
          <p:nvPr/>
        </p:nvSpPr>
        <p:spPr>
          <a:xfrm>
            <a:off x="827088" y="1196975"/>
            <a:ext cx="64230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ea typeface="楷体_GB2312" pitchFamily="49" charset="-122"/>
              </a:rPr>
              <a:t>1. </a:t>
            </a:r>
            <a:r>
              <a:rPr lang="zh-CN" altLang="en-US" sz="2800" b="1" dirty="0">
                <a:solidFill>
                  <a:srgbClr val="990033"/>
                </a:solidFill>
                <a:ea typeface="楷体_GB2312" pitchFamily="49" charset="-122"/>
              </a:rPr>
              <a:t>级（串）联  </a:t>
            </a:r>
            <a:r>
              <a:rPr lang="en-US" altLang="zh-CN" sz="2800" b="1" dirty="0">
                <a:solidFill>
                  <a:srgbClr val="990033"/>
                </a:solidFill>
                <a:latin typeface="Times New Roman" panose="02020603050405020304" pitchFamily="18" charset="0"/>
                <a:ea typeface="楷体_GB2312" pitchFamily="49" charset="-122"/>
              </a:rPr>
              <a:t>(</a:t>
            </a:r>
            <a:r>
              <a:rPr lang="en-US" altLang="zh-CN" sz="2800" b="1" dirty="0">
                <a:solidFill>
                  <a:srgbClr val="990033"/>
                </a:solidFill>
                <a:latin typeface="Times New Roman" panose="02020603050405020304" pitchFamily="18" charset="0"/>
              </a:rPr>
              <a:t>cascade interconnection</a:t>
            </a:r>
            <a:r>
              <a:rPr lang="en-US" altLang="zh-CN" sz="2800" b="1" dirty="0">
                <a:solidFill>
                  <a:srgbClr val="990033"/>
                </a:solidFill>
                <a:latin typeface="Times New Roman" panose="02020603050405020304" pitchFamily="18" charset="0"/>
                <a:ea typeface="楷体_GB2312" pitchFamily="49" charset="-122"/>
              </a:rPr>
              <a:t>)</a:t>
            </a:r>
            <a:endParaRPr lang="en-US" altLang="zh-CN" sz="2800" b="1" dirty="0">
              <a:solidFill>
                <a:srgbClr val="990033"/>
              </a:solidFill>
              <a:latin typeface="Times New Roman" panose="02020603050405020304" pitchFamily="18" charset="0"/>
              <a:ea typeface="楷体_GB2312" pitchFamily="49" charset="-122"/>
            </a:endParaRPr>
          </a:p>
        </p:txBody>
      </p:sp>
      <p:grpSp>
        <p:nvGrpSpPr>
          <p:cNvPr id="75782" name="Group 21"/>
          <p:cNvGrpSpPr/>
          <p:nvPr/>
        </p:nvGrpSpPr>
        <p:grpSpPr>
          <a:xfrm>
            <a:off x="1906588" y="2060575"/>
            <a:ext cx="4970462" cy="1230313"/>
            <a:chOff x="1201" y="1397"/>
            <a:chExt cx="3085" cy="676"/>
          </a:xfrm>
        </p:grpSpPr>
        <p:sp>
          <p:nvSpPr>
            <p:cNvPr id="75783" name="Rectangle 22"/>
            <p:cNvSpPr/>
            <p:nvPr/>
          </p:nvSpPr>
          <p:spPr>
            <a:xfrm>
              <a:off x="1836" y="1487"/>
              <a:ext cx="636" cy="409"/>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Ⅰ</a:t>
              </a:r>
              <a:endParaRPr lang="en-US" altLang="zh-CN" sz="2800" b="1" dirty="0">
                <a:solidFill>
                  <a:srgbClr val="000099"/>
                </a:solidFill>
                <a:ea typeface="楷体_GB2312" pitchFamily="49" charset="-122"/>
              </a:endParaRPr>
            </a:p>
          </p:txBody>
        </p:sp>
        <p:sp>
          <p:nvSpPr>
            <p:cNvPr id="75784" name="Rectangle 23"/>
            <p:cNvSpPr/>
            <p:nvPr/>
          </p:nvSpPr>
          <p:spPr>
            <a:xfrm>
              <a:off x="3061" y="1487"/>
              <a:ext cx="636" cy="409"/>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Ⅱ</a:t>
              </a:r>
              <a:endParaRPr lang="en-US" altLang="zh-CN" sz="2800" b="1" dirty="0">
                <a:solidFill>
                  <a:srgbClr val="000099"/>
                </a:solidFill>
                <a:ea typeface="楷体_GB2312" pitchFamily="49" charset="-122"/>
              </a:endParaRPr>
            </a:p>
          </p:txBody>
        </p:sp>
        <p:sp>
          <p:nvSpPr>
            <p:cNvPr id="75785" name="Line 24"/>
            <p:cNvSpPr/>
            <p:nvPr/>
          </p:nvSpPr>
          <p:spPr>
            <a:xfrm>
              <a:off x="1292" y="1714"/>
              <a:ext cx="544" cy="0"/>
            </a:xfrm>
            <a:prstGeom prst="line">
              <a:avLst/>
            </a:prstGeom>
            <a:ln w="28575" cap="flat" cmpd="sng">
              <a:solidFill>
                <a:schemeClr val="tx1"/>
              </a:solidFill>
              <a:prstDash val="solid"/>
              <a:headEnd type="none" w="med" len="med"/>
              <a:tailEnd type="triangle" w="med" len="med"/>
            </a:ln>
          </p:spPr>
        </p:sp>
        <p:sp>
          <p:nvSpPr>
            <p:cNvPr id="75786" name="Line 25"/>
            <p:cNvSpPr/>
            <p:nvPr/>
          </p:nvSpPr>
          <p:spPr>
            <a:xfrm>
              <a:off x="2472" y="1714"/>
              <a:ext cx="589" cy="0"/>
            </a:xfrm>
            <a:prstGeom prst="line">
              <a:avLst/>
            </a:prstGeom>
            <a:ln w="28575" cap="flat" cmpd="sng">
              <a:solidFill>
                <a:schemeClr val="tx1"/>
              </a:solidFill>
              <a:prstDash val="solid"/>
              <a:headEnd type="none" w="med" len="med"/>
              <a:tailEnd type="triangle" w="med" len="med"/>
            </a:ln>
          </p:spPr>
        </p:sp>
        <p:sp>
          <p:nvSpPr>
            <p:cNvPr id="75787" name="Line 26"/>
            <p:cNvSpPr/>
            <p:nvPr/>
          </p:nvSpPr>
          <p:spPr>
            <a:xfrm>
              <a:off x="3696" y="1714"/>
              <a:ext cx="499" cy="0"/>
            </a:xfrm>
            <a:prstGeom prst="line">
              <a:avLst/>
            </a:prstGeom>
            <a:ln w="28575" cap="flat" cmpd="sng">
              <a:solidFill>
                <a:schemeClr val="tx1"/>
              </a:solidFill>
              <a:prstDash val="solid"/>
              <a:headEnd type="none" w="med" len="med"/>
              <a:tailEnd type="triangle" w="med" len="med"/>
            </a:ln>
          </p:spPr>
        </p:sp>
        <p:graphicFrame>
          <p:nvGraphicFramePr>
            <p:cNvPr id="75788" name="Object 27"/>
            <p:cNvGraphicFramePr>
              <a:graphicFrameLocks noChangeAspect="1"/>
            </p:cNvGraphicFramePr>
            <p:nvPr/>
          </p:nvGraphicFramePr>
          <p:xfrm>
            <a:off x="1201" y="1397"/>
            <a:ext cx="360" cy="262"/>
          </p:xfrm>
          <a:graphic>
            <a:graphicData uri="http://schemas.openxmlformats.org/presentationml/2006/ole">
              <mc:AlternateContent xmlns:mc="http://schemas.openxmlformats.org/markup-compatibility/2006">
                <mc:Choice xmlns:v="urn:schemas-microsoft-com:vml" Requires="v">
                  <p:oleObj spid="_x0000_s3416" name="" r:id="rId11" imgW="279400" imgH="203200" progId="Equation.DSMT4">
                    <p:embed/>
                  </p:oleObj>
                </mc:Choice>
                <mc:Fallback>
                  <p:oleObj name="" r:id="rId11" imgW="279400" imgH="203200" progId="Equation.DSMT4">
                    <p:embed/>
                    <p:pic>
                      <p:nvPicPr>
                        <p:cNvPr id="0" name="图片 3415"/>
                        <p:cNvPicPr/>
                        <p:nvPr/>
                      </p:nvPicPr>
                      <p:blipFill>
                        <a:blip r:embed="rId4"/>
                        <a:stretch>
                          <a:fillRect/>
                        </a:stretch>
                      </p:blipFill>
                      <p:spPr>
                        <a:xfrm>
                          <a:off x="1201" y="1397"/>
                          <a:ext cx="360" cy="262"/>
                        </a:xfrm>
                        <a:prstGeom prst="rect">
                          <a:avLst/>
                        </a:prstGeom>
                        <a:noFill/>
                        <a:ln w="38100">
                          <a:noFill/>
                          <a:miter/>
                        </a:ln>
                      </p:spPr>
                    </p:pic>
                  </p:oleObj>
                </mc:Fallback>
              </mc:AlternateContent>
            </a:graphicData>
          </a:graphic>
        </p:graphicFrame>
        <p:graphicFrame>
          <p:nvGraphicFramePr>
            <p:cNvPr id="75789" name="Object 28"/>
            <p:cNvGraphicFramePr>
              <a:graphicFrameLocks noChangeAspect="1"/>
            </p:cNvGraphicFramePr>
            <p:nvPr/>
          </p:nvGraphicFramePr>
          <p:xfrm>
            <a:off x="1201" y="1805"/>
            <a:ext cx="418" cy="268"/>
          </p:xfrm>
          <a:graphic>
            <a:graphicData uri="http://schemas.openxmlformats.org/presentationml/2006/ole">
              <mc:AlternateContent xmlns:mc="http://schemas.openxmlformats.org/markup-compatibility/2006">
                <mc:Choice xmlns:v="urn:schemas-microsoft-com:vml" Requires="v">
                  <p:oleObj spid="_x0000_s3421" name="" r:id="rId12" imgW="317500" imgH="203200" progId="Equation.DSMT4">
                    <p:embed/>
                  </p:oleObj>
                </mc:Choice>
                <mc:Fallback>
                  <p:oleObj name="" r:id="rId12" imgW="317500" imgH="203200" progId="Equation.DSMT4">
                    <p:embed/>
                    <p:pic>
                      <p:nvPicPr>
                        <p:cNvPr id="0" name="图片 3420"/>
                        <p:cNvPicPr/>
                        <p:nvPr/>
                      </p:nvPicPr>
                      <p:blipFill>
                        <a:blip r:embed="rId6"/>
                        <a:stretch>
                          <a:fillRect/>
                        </a:stretch>
                      </p:blipFill>
                      <p:spPr>
                        <a:xfrm>
                          <a:off x="1201" y="1805"/>
                          <a:ext cx="418" cy="268"/>
                        </a:xfrm>
                        <a:prstGeom prst="rect">
                          <a:avLst/>
                        </a:prstGeom>
                        <a:noFill/>
                        <a:ln w="38100">
                          <a:noFill/>
                          <a:miter/>
                        </a:ln>
                      </p:spPr>
                    </p:pic>
                  </p:oleObj>
                </mc:Fallback>
              </mc:AlternateContent>
            </a:graphicData>
          </a:graphic>
        </p:graphicFrame>
        <p:graphicFrame>
          <p:nvGraphicFramePr>
            <p:cNvPr id="75790" name="Object 29"/>
            <p:cNvGraphicFramePr>
              <a:graphicFrameLocks noChangeAspect="1"/>
            </p:cNvGraphicFramePr>
            <p:nvPr/>
          </p:nvGraphicFramePr>
          <p:xfrm>
            <a:off x="3878" y="1397"/>
            <a:ext cx="408" cy="284"/>
          </p:xfrm>
          <a:graphic>
            <a:graphicData uri="http://schemas.openxmlformats.org/presentationml/2006/ole">
              <mc:AlternateContent xmlns:mc="http://schemas.openxmlformats.org/markup-compatibility/2006">
                <mc:Choice xmlns:v="urn:schemas-microsoft-com:vml" Requires="v">
                  <p:oleObj spid="_x0000_s3414" name="" r:id="rId13" imgW="292100" imgH="203200" progId="Equation.DSMT4">
                    <p:embed/>
                  </p:oleObj>
                </mc:Choice>
                <mc:Fallback>
                  <p:oleObj name="" r:id="rId13" imgW="292100" imgH="203200" progId="Equation.DSMT4">
                    <p:embed/>
                    <p:pic>
                      <p:nvPicPr>
                        <p:cNvPr id="0" name="图片 3413"/>
                        <p:cNvPicPr/>
                        <p:nvPr/>
                      </p:nvPicPr>
                      <p:blipFill>
                        <a:blip r:embed="rId8"/>
                        <a:stretch>
                          <a:fillRect/>
                        </a:stretch>
                      </p:blipFill>
                      <p:spPr>
                        <a:xfrm>
                          <a:off x="3878" y="1397"/>
                          <a:ext cx="408" cy="284"/>
                        </a:xfrm>
                        <a:prstGeom prst="rect">
                          <a:avLst/>
                        </a:prstGeom>
                        <a:noFill/>
                        <a:ln w="38100">
                          <a:noFill/>
                          <a:miter/>
                        </a:ln>
                      </p:spPr>
                    </p:pic>
                  </p:oleObj>
                </mc:Fallback>
              </mc:AlternateContent>
            </a:graphicData>
          </a:graphic>
        </p:graphicFrame>
        <p:graphicFrame>
          <p:nvGraphicFramePr>
            <p:cNvPr id="75791" name="Object 30"/>
            <p:cNvGraphicFramePr>
              <a:graphicFrameLocks noChangeAspect="1"/>
            </p:cNvGraphicFramePr>
            <p:nvPr/>
          </p:nvGraphicFramePr>
          <p:xfrm>
            <a:off x="3878" y="1805"/>
            <a:ext cx="408" cy="261"/>
          </p:xfrm>
          <a:graphic>
            <a:graphicData uri="http://schemas.openxmlformats.org/presentationml/2006/ole">
              <mc:AlternateContent xmlns:mc="http://schemas.openxmlformats.org/markup-compatibility/2006">
                <mc:Choice xmlns:v="urn:schemas-microsoft-com:vml" Requires="v">
                  <p:oleObj spid="_x0000_s3415" name="" r:id="rId14" imgW="317500" imgH="203200" progId="Equation.DSMT4">
                    <p:embed/>
                  </p:oleObj>
                </mc:Choice>
                <mc:Fallback>
                  <p:oleObj name="" r:id="rId14" imgW="317500" imgH="203200" progId="Equation.DSMT4">
                    <p:embed/>
                    <p:pic>
                      <p:nvPicPr>
                        <p:cNvPr id="0" name="图片 3414"/>
                        <p:cNvPicPr/>
                        <p:nvPr/>
                      </p:nvPicPr>
                      <p:blipFill>
                        <a:blip r:embed="rId10"/>
                        <a:stretch>
                          <a:fillRect/>
                        </a:stretch>
                      </p:blipFill>
                      <p:spPr>
                        <a:xfrm>
                          <a:off x="3878" y="1805"/>
                          <a:ext cx="408" cy="261"/>
                        </a:xfrm>
                        <a:prstGeom prst="rect">
                          <a:avLst/>
                        </a:prstGeom>
                        <a:noFill/>
                        <a:ln w="38100">
                          <a:noFill/>
                          <a:miter/>
                        </a:ln>
                      </p:spPr>
                    </p:pic>
                  </p:oleObj>
                </mc:Fallback>
              </mc:AlternateContent>
            </a:graphicData>
          </a:graphic>
        </p:graphicFrame>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6803" name="Text Box 2"/>
          <p:cNvSpPr txBox="1"/>
          <p:nvPr/>
        </p:nvSpPr>
        <p:spPr>
          <a:xfrm>
            <a:off x="684213" y="3584575"/>
            <a:ext cx="6437312"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ea typeface="楷体_GB2312" pitchFamily="49" charset="-122"/>
              </a:rPr>
              <a:t>3. </a:t>
            </a:r>
            <a:r>
              <a:rPr lang="zh-CN" altLang="en-US" sz="2800" b="1" dirty="0">
                <a:solidFill>
                  <a:srgbClr val="990033"/>
                </a:solidFill>
                <a:ea typeface="楷体_GB2312" pitchFamily="49" charset="-122"/>
              </a:rPr>
              <a:t>反馈联结 </a:t>
            </a:r>
            <a:r>
              <a:rPr lang="en-US" altLang="zh-CN" sz="2800" b="1" dirty="0">
                <a:solidFill>
                  <a:srgbClr val="990033"/>
                </a:solidFill>
                <a:latin typeface="Times New Roman" panose="02020603050405020304" pitchFamily="18" charset="0"/>
                <a:ea typeface="楷体_GB2312" pitchFamily="49" charset="-122"/>
              </a:rPr>
              <a:t>( </a:t>
            </a:r>
            <a:r>
              <a:rPr lang="en-US" altLang="zh-CN" sz="2800" b="1" dirty="0">
                <a:solidFill>
                  <a:srgbClr val="990033"/>
                </a:solidFill>
                <a:latin typeface="Times New Roman" panose="02020603050405020304" pitchFamily="18" charset="0"/>
              </a:rPr>
              <a:t>Feedback interconnection )</a:t>
            </a:r>
            <a:endParaRPr lang="en-US" altLang="zh-CN" sz="2800" b="1" dirty="0">
              <a:solidFill>
                <a:srgbClr val="990033"/>
              </a:solidFill>
              <a:latin typeface="Times New Roman" panose="02020603050405020304" pitchFamily="18" charset="0"/>
            </a:endParaRPr>
          </a:p>
        </p:txBody>
      </p:sp>
      <p:sp>
        <p:nvSpPr>
          <p:cNvPr id="76804" name="Line 3"/>
          <p:cNvSpPr/>
          <p:nvPr/>
        </p:nvSpPr>
        <p:spPr>
          <a:xfrm>
            <a:off x="1657350" y="4986338"/>
            <a:ext cx="1163638" cy="1587"/>
          </a:xfrm>
          <a:prstGeom prst="line">
            <a:avLst/>
          </a:prstGeom>
          <a:ln w="28575" cap="flat" cmpd="sng">
            <a:solidFill>
              <a:schemeClr val="tx1"/>
            </a:solidFill>
            <a:prstDash val="solid"/>
            <a:headEnd type="none" w="med" len="med"/>
            <a:tailEnd type="triangle" w="med" len="med"/>
          </a:ln>
        </p:spPr>
      </p:sp>
      <p:sp>
        <p:nvSpPr>
          <p:cNvPr id="76805" name="Rectangle 4"/>
          <p:cNvSpPr/>
          <p:nvPr/>
        </p:nvSpPr>
        <p:spPr>
          <a:xfrm>
            <a:off x="3708400" y="5745163"/>
            <a:ext cx="858838" cy="649287"/>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Ⅱ</a:t>
            </a:r>
            <a:endParaRPr lang="en-US" altLang="zh-CN" sz="2800" b="1" dirty="0">
              <a:solidFill>
                <a:srgbClr val="000099"/>
              </a:solidFill>
              <a:ea typeface="楷体_GB2312" pitchFamily="49" charset="-122"/>
            </a:endParaRPr>
          </a:p>
        </p:txBody>
      </p:sp>
      <p:graphicFrame>
        <p:nvGraphicFramePr>
          <p:cNvPr id="76806" name="Object 5"/>
          <p:cNvGraphicFramePr>
            <a:graphicFrameLocks noChangeAspect="1"/>
          </p:cNvGraphicFramePr>
          <p:nvPr/>
        </p:nvGraphicFramePr>
        <p:xfrm>
          <a:off x="2754313" y="4722813"/>
          <a:ext cx="454025" cy="574675"/>
        </p:xfrm>
        <a:graphic>
          <a:graphicData uri="http://schemas.openxmlformats.org/presentationml/2006/ole">
            <mc:AlternateContent xmlns:mc="http://schemas.openxmlformats.org/markup-compatibility/2006">
              <mc:Choice xmlns:v="urn:schemas-microsoft-com:vml" Requires="v">
                <p:oleObj spid="_x0000_s3423" name="" r:id="rId1" imgW="165100" imgH="177800" progId="Equation.DSMT4">
                  <p:embed/>
                </p:oleObj>
              </mc:Choice>
              <mc:Fallback>
                <p:oleObj name="" r:id="rId1" imgW="165100" imgH="177800" progId="Equation.DSMT4">
                  <p:embed/>
                  <p:pic>
                    <p:nvPicPr>
                      <p:cNvPr id="0" name="图片 3422"/>
                      <p:cNvPicPr/>
                      <p:nvPr/>
                    </p:nvPicPr>
                    <p:blipFill>
                      <a:blip r:embed="rId2"/>
                      <a:stretch>
                        <a:fillRect/>
                      </a:stretch>
                    </p:blipFill>
                    <p:spPr>
                      <a:xfrm>
                        <a:off x="2754313" y="4722813"/>
                        <a:ext cx="454025" cy="574675"/>
                      </a:xfrm>
                      <a:prstGeom prst="rect">
                        <a:avLst/>
                      </a:prstGeom>
                      <a:noFill/>
                      <a:ln w="38100">
                        <a:noFill/>
                        <a:miter/>
                      </a:ln>
                    </p:spPr>
                  </p:pic>
                </p:oleObj>
              </mc:Fallback>
            </mc:AlternateContent>
          </a:graphicData>
        </a:graphic>
      </p:graphicFrame>
      <p:sp>
        <p:nvSpPr>
          <p:cNvPr id="76807" name="Rectangle 6"/>
          <p:cNvSpPr/>
          <p:nvPr/>
        </p:nvSpPr>
        <p:spPr>
          <a:xfrm>
            <a:off x="3746500" y="4592638"/>
            <a:ext cx="858838" cy="649287"/>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endParaRPr lang="zh-CN" altLang="zh-CN" sz="2800" b="1" dirty="0">
              <a:ea typeface="楷体_GB2312" pitchFamily="49" charset="-122"/>
            </a:endParaRPr>
          </a:p>
        </p:txBody>
      </p:sp>
      <p:sp>
        <p:nvSpPr>
          <p:cNvPr id="76808" name="Line 7"/>
          <p:cNvSpPr/>
          <p:nvPr/>
        </p:nvSpPr>
        <p:spPr>
          <a:xfrm flipV="1">
            <a:off x="3149600" y="4978400"/>
            <a:ext cx="606425" cy="11113"/>
          </a:xfrm>
          <a:prstGeom prst="line">
            <a:avLst/>
          </a:prstGeom>
          <a:ln w="28575" cap="flat" cmpd="sng">
            <a:solidFill>
              <a:schemeClr val="tx1"/>
            </a:solidFill>
            <a:prstDash val="solid"/>
            <a:headEnd type="none" w="med" len="med"/>
            <a:tailEnd type="triangle" w="med" len="med"/>
          </a:ln>
        </p:spPr>
      </p:sp>
      <p:sp>
        <p:nvSpPr>
          <p:cNvPr id="76809" name="Line 8"/>
          <p:cNvSpPr/>
          <p:nvPr/>
        </p:nvSpPr>
        <p:spPr>
          <a:xfrm flipH="1" flipV="1">
            <a:off x="2987675" y="6105525"/>
            <a:ext cx="720725" cy="0"/>
          </a:xfrm>
          <a:prstGeom prst="line">
            <a:avLst/>
          </a:prstGeom>
          <a:ln w="28575" cap="flat" cmpd="sng">
            <a:solidFill>
              <a:schemeClr val="tx1"/>
            </a:solidFill>
            <a:prstDash val="solid"/>
            <a:headEnd type="none" w="med" len="med"/>
            <a:tailEnd type="none" w="med" len="med"/>
          </a:ln>
        </p:spPr>
      </p:sp>
      <p:sp>
        <p:nvSpPr>
          <p:cNvPr id="76810" name="Line 9"/>
          <p:cNvSpPr/>
          <p:nvPr/>
        </p:nvSpPr>
        <p:spPr>
          <a:xfrm flipV="1">
            <a:off x="2987675" y="5168900"/>
            <a:ext cx="1588" cy="935038"/>
          </a:xfrm>
          <a:prstGeom prst="line">
            <a:avLst/>
          </a:prstGeom>
          <a:ln w="28575" cap="flat" cmpd="sng">
            <a:solidFill>
              <a:schemeClr val="tx1"/>
            </a:solidFill>
            <a:prstDash val="solid"/>
            <a:headEnd type="none" w="med" len="med"/>
            <a:tailEnd type="triangle" w="med" len="med"/>
          </a:ln>
        </p:spPr>
      </p:sp>
      <p:sp>
        <p:nvSpPr>
          <p:cNvPr id="76811" name="Line 10"/>
          <p:cNvSpPr/>
          <p:nvPr/>
        </p:nvSpPr>
        <p:spPr>
          <a:xfrm>
            <a:off x="4618038" y="4964113"/>
            <a:ext cx="1066800" cy="0"/>
          </a:xfrm>
          <a:prstGeom prst="line">
            <a:avLst/>
          </a:prstGeom>
          <a:ln w="28575" cap="flat" cmpd="sng">
            <a:solidFill>
              <a:schemeClr val="tx1"/>
            </a:solidFill>
            <a:prstDash val="solid"/>
            <a:headEnd type="none" w="med" len="med"/>
            <a:tailEnd type="none" w="med" len="med"/>
          </a:ln>
        </p:spPr>
      </p:sp>
      <p:sp>
        <p:nvSpPr>
          <p:cNvPr id="76812" name="Line 11"/>
          <p:cNvSpPr/>
          <p:nvPr/>
        </p:nvSpPr>
        <p:spPr>
          <a:xfrm>
            <a:off x="5651500" y="4965700"/>
            <a:ext cx="1588" cy="1150938"/>
          </a:xfrm>
          <a:prstGeom prst="line">
            <a:avLst/>
          </a:prstGeom>
          <a:ln w="28575" cap="flat" cmpd="sng">
            <a:solidFill>
              <a:schemeClr val="tx1"/>
            </a:solidFill>
            <a:prstDash val="solid"/>
            <a:headEnd type="none" w="med" len="med"/>
            <a:tailEnd type="none" w="med" len="med"/>
          </a:ln>
        </p:spPr>
      </p:sp>
      <p:sp>
        <p:nvSpPr>
          <p:cNvPr id="76813" name="Line 12"/>
          <p:cNvSpPr/>
          <p:nvPr/>
        </p:nvSpPr>
        <p:spPr>
          <a:xfrm flipH="1" flipV="1">
            <a:off x="4573588" y="6105525"/>
            <a:ext cx="1073150" cy="1588"/>
          </a:xfrm>
          <a:prstGeom prst="line">
            <a:avLst/>
          </a:prstGeom>
          <a:ln w="28575" cap="flat" cmpd="sng">
            <a:solidFill>
              <a:schemeClr val="tx1"/>
            </a:solidFill>
            <a:prstDash val="solid"/>
            <a:headEnd type="none" w="med" len="med"/>
            <a:tailEnd type="triangle" w="med" len="med"/>
          </a:ln>
        </p:spPr>
      </p:sp>
      <p:sp>
        <p:nvSpPr>
          <p:cNvPr id="76814" name="Line 13"/>
          <p:cNvSpPr/>
          <p:nvPr/>
        </p:nvSpPr>
        <p:spPr>
          <a:xfrm>
            <a:off x="5646738" y="4964113"/>
            <a:ext cx="1101725" cy="1587"/>
          </a:xfrm>
          <a:prstGeom prst="line">
            <a:avLst/>
          </a:prstGeom>
          <a:ln w="28575" cap="flat" cmpd="sng">
            <a:solidFill>
              <a:schemeClr val="tx1"/>
            </a:solidFill>
            <a:prstDash val="solid"/>
            <a:headEnd type="none" w="med" len="med"/>
            <a:tailEnd type="triangle" w="med" len="med"/>
          </a:ln>
        </p:spPr>
      </p:sp>
      <p:graphicFrame>
        <p:nvGraphicFramePr>
          <p:cNvPr id="76815" name="Object 14"/>
          <p:cNvGraphicFramePr>
            <a:graphicFrameLocks noChangeAspect="1"/>
          </p:cNvGraphicFramePr>
          <p:nvPr/>
        </p:nvGraphicFramePr>
        <p:xfrm>
          <a:off x="1476375" y="5040313"/>
          <a:ext cx="647700" cy="488950"/>
        </p:xfrm>
        <a:graphic>
          <a:graphicData uri="http://schemas.openxmlformats.org/presentationml/2006/ole">
            <mc:AlternateContent xmlns:mc="http://schemas.openxmlformats.org/markup-compatibility/2006">
              <mc:Choice xmlns:v="urn:schemas-microsoft-com:vml" Requires="v">
                <p:oleObj spid="_x0000_s3422" name="" r:id="rId3" imgW="317500" imgH="203200" progId="Equation.DSMT4">
                  <p:embed/>
                </p:oleObj>
              </mc:Choice>
              <mc:Fallback>
                <p:oleObj name="" r:id="rId3" imgW="317500" imgH="203200" progId="Equation.DSMT4">
                  <p:embed/>
                  <p:pic>
                    <p:nvPicPr>
                      <p:cNvPr id="0" name="图片 3421"/>
                      <p:cNvPicPr/>
                      <p:nvPr/>
                    </p:nvPicPr>
                    <p:blipFill>
                      <a:blip r:embed="rId4"/>
                      <a:stretch>
                        <a:fillRect/>
                      </a:stretch>
                    </p:blipFill>
                    <p:spPr>
                      <a:xfrm>
                        <a:off x="1476375" y="5040313"/>
                        <a:ext cx="647700" cy="488950"/>
                      </a:xfrm>
                      <a:prstGeom prst="rect">
                        <a:avLst/>
                      </a:prstGeom>
                      <a:noFill/>
                      <a:ln w="38100">
                        <a:noFill/>
                        <a:miter/>
                      </a:ln>
                    </p:spPr>
                  </p:pic>
                </p:oleObj>
              </mc:Fallback>
            </mc:AlternateContent>
          </a:graphicData>
        </a:graphic>
      </p:graphicFrame>
      <p:graphicFrame>
        <p:nvGraphicFramePr>
          <p:cNvPr id="76816" name="Object 15"/>
          <p:cNvGraphicFramePr>
            <a:graphicFrameLocks noChangeAspect="1"/>
          </p:cNvGraphicFramePr>
          <p:nvPr/>
        </p:nvGraphicFramePr>
        <p:xfrm>
          <a:off x="1476375" y="4521200"/>
          <a:ext cx="552450" cy="471488"/>
        </p:xfrm>
        <a:graphic>
          <a:graphicData uri="http://schemas.openxmlformats.org/presentationml/2006/ole">
            <mc:AlternateContent xmlns:mc="http://schemas.openxmlformats.org/markup-compatibility/2006">
              <mc:Choice xmlns:v="urn:schemas-microsoft-com:vml" Requires="v">
                <p:oleObj spid="_x0000_s3424" name="" r:id="rId5" imgW="279400" imgH="203200" progId="Equation.DSMT4">
                  <p:embed/>
                </p:oleObj>
              </mc:Choice>
              <mc:Fallback>
                <p:oleObj name="" r:id="rId5" imgW="279400" imgH="203200" progId="Equation.DSMT4">
                  <p:embed/>
                  <p:pic>
                    <p:nvPicPr>
                      <p:cNvPr id="0" name="图片 3423"/>
                      <p:cNvPicPr/>
                      <p:nvPr/>
                    </p:nvPicPr>
                    <p:blipFill>
                      <a:blip r:embed="rId6"/>
                      <a:stretch>
                        <a:fillRect/>
                      </a:stretch>
                    </p:blipFill>
                    <p:spPr>
                      <a:xfrm>
                        <a:off x="1476375" y="4521200"/>
                        <a:ext cx="552450" cy="471488"/>
                      </a:xfrm>
                      <a:prstGeom prst="rect">
                        <a:avLst/>
                      </a:prstGeom>
                      <a:noFill/>
                      <a:ln w="38100">
                        <a:noFill/>
                        <a:miter/>
                      </a:ln>
                    </p:spPr>
                  </p:pic>
                </p:oleObj>
              </mc:Fallback>
            </mc:AlternateContent>
          </a:graphicData>
        </a:graphic>
      </p:graphicFrame>
      <p:graphicFrame>
        <p:nvGraphicFramePr>
          <p:cNvPr id="76817" name="Object 16"/>
          <p:cNvGraphicFramePr>
            <a:graphicFrameLocks noChangeAspect="1"/>
          </p:cNvGraphicFramePr>
          <p:nvPr/>
        </p:nvGraphicFramePr>
        <p:xfrm>
          <a:off x="6156325" y="4521200"/>
          <a:ext cx="550863" cy="450850"/>
        </p:xfrm>
        <a:graphic>
          <a:graphicData uri="http://schemas.openxmlformats.org/presentationml/2006/ole">
            <mc:AlternateContent xmlns:mc="http://schemas.openxmlformats.org/markup-compatibility/2006">
              <mc:Choice xmlns:v="urn:schemas-microsoft-com:vml" Requires="v">
                <p:oleObj spid="_x0000_s3426" name="" r:id="rId7" imgW="292100" imgH="203200" progId="Equation.DSMT4">
                  <p:embed/>
                </p:oleObj>
              </mc:Choice>
              <mc:Fallback>
                <p:oleObj name="" r:id="rId7" imgW="292100" imgH="203200" progId="Equation.DSMT4">
                  <p:embed/>
                  <p:pic>
                    <p:nvPicPr>
                      <p:cNvPr id="0" name="图片 3425"/>
                      <p:cNvPicPr/>
                      <p:nvPr/>
                    </p:nvPicPr>
                    <p:blipFill>
                      <a:blip r:embed="rId8"/>
                      <a:stretch>
                        <a:fillRect/>
                      </a:stretch>
                    </p:blipFill>
                    <p:spPr>
                      <a:xfrm>
                        <a:off x="6156325" y="4521200"/>
                        <a:ext cx="550863" cy="450850"/>
                      </a:xfrm>
                      <a:prstGeom prst="rect">
                        <a:avLst/>
                      </a:prstGeom>
                      <a:noFill/>
                      <a:ln w="38100">
                        <a:noFill/>
                        <a:miter/>
                      </a:ln>
                    </p:spPr>
                  </p:pic>
                </p:oleObj>
              </mc:Fallback>
            </mc:AlternateContent>
          </a:graphicData>
        </a:graphic>
      </p:graphicFrame>
      <p:graphicFrame>
        <p:nvGraphicFramePr>
          <p:cNvPr id="76818" name="Object 17"/>
          <p:cNvGraphicFramePr>
            <a:graphicFrameLocks noChangeAspect="1"/>
          </p:cNvGraphicFramePr>
          <p:nvPr/>
        </p:nvGraphicFramePr>
        <p:xfrm>
          <a:off x="6156325" y="5024438"/>
          <a:ext cx="647700" cy="487362"/>
        </p:xfrm>
        <a:graphic>
          <a:graphicData uri="http://schemas.openxmlformats.org/presentationml/2006/ole">
            <mc:AlternateContent xmlns:mc="http://schemas.openxmlformats.org/markup-compatibility/2006">
              <mc:Choice xmlns:v="urn:schemas-microsoft-com:vml" Requires="v">
                <p:oleObj spid="_x0000_s3425" name="" r:id="rId9" imgW="317500" imgH="203200" progId="Equation.DSMT4">
                  <p:embed/>
                </p:oleObj>
              </mc:Choice>
              <mc:Fallback>
                <p:oleObj name="" r:id="rId9" imgW="317500" imgH="203200" progId="Equation.DSMT4">
                  <p:embed/>
                  <p:pic>
                    <p:nvPicPr>
                      <p:cNvPr id="0" name="图片 3424"/>
                      <p:cNvPicPr/>
                      <p:nvPr/>
                    </p:nvPicPr>
                    <p:blipFill>
                      <a:blip r:embed="rId10"/>
                      <a:stretch>
                        <a:fillRect/>
                      </a:stretch>
                    </p:blipFill>
                    <p:spPr>
                      <a:xfrm>
                        <a:off x="6156325" y="5024438"/>
                        <a:ext cx="647700" cy="487362"/>
                      </a:xfrm>
                      <a:prstGeom prst="rect">
                        <a:avLst/>
                      </a:prstGeom>
                      <a:noFill/>
                      <a:ln w="38100">
                        <a:noFill/>
                        <a:miter/>
                      </a:ln>
                    </p:spPr>
                  </p:pic>
                </p:oleObj>
              </mc:Fallback>
            </mc:AlternateContent>
          </a:graphicData>
        </a:graphic>
      </p:graphicFrame>
      <p:sp>
        <p:nvSpPr>
          <p:cNvPr id="76819" name="Rectangle 18"/>
          <p:cNvSpPr/>
          <p:nvPr/>
        </p:nvSpPr>
        <p:spPr>
          <a:xfrm>
            <a:off x="3852863" y="4665663"/>
            <a:ext cx="5413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latin typeface="楷体_GB2312" pitchFamily="49" charset="-122"/>
                <a:ea typeface="楷体_GB2312" pitchFamily="49" charset="-122"/>
              </a:rPr>
              <a:t>Ⅰ</a:t>
            </a:r>
            <a:endParaRPr lang="en-US" altLang="zh-CN" sz="2800" b="1" dirty="0">
              <a:solidFill>
                <a:srgbClr val="000099"/>
              </a:solidFill>
              <a:latin typeface="楷体_GB2312" pitchFamily="49" charset="-122"/>
              <a:ea typeface="楷体_GB2312" pitchFamily="49" charset="-122"/>
            </a:endParaRPr>
          </a:p>
        </p:txBody>
      </p:sp>
      <p:sp>
        <p:nvSpPr>
          <p:cNvPr id="76820" name="Line 19"/>
          <p:cNvSpPr/>
          <p:nvPr/>
        </p:nvSpPr>
        <p:spPr>
          <a:xfrm>
            <a:off x="3059113" y="5311775"/>
            <a:ext cx="217487" cy="0"/>
          </a:xfrm>
          <a:prstGeom prst="line">
            <a:avLst/>
          </a:prstGeom>
          <a:ln w="28575" cap="flat" cmpd="sng">
            <a:solidFill>
              <a:srgbClr val="000808"/>
            </a:solidFill>
            <a:prstDash val="solid"/>
            <a:headEnd type="none" w="med" len="med"/>
            <a:tailEnd type="none" w="med" len="med"/>
          </a:ln>
        </p:spPr>
      </p:sp>
      <p:sp>
        <p:nvSpPr>
          <p:cNvPr id="76821" name="Text Box 20"/>
          <p:cNvSpPr txBox="1"/>
          <p:nvPr/>
        </p:nvSpPr>
        <p:spPr>
          <a:xfrm>
            <a:off x="755650" y="806450"/>
            <a:ext cx="76517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工程实际中也经常将级联、并联混合使用，如：</a:t>
            </a:r>
            <a:endParaRPr lang="zh-CN" altLang="en-US" sz="2800" b="1" dirty="0">
              <a:solidFill>
                <a:srgbClr val="000099"/>
              </a:solidFill>
              <a:ea typeface="楷体_GB2312" pitchFamily="49" charset="-122"/>
            </a:endParaRPr>
          </a:p>
        </p:txBody>
      </p:sp>
      <p:sp>
        <p:nvSpPr>
          <p:cNvPr id="76822" name="Rectangle 21"/>
          <p:cNvSpPr/>
          <p:nvPr/>
        </p:nvSpPr>
        <p:spPr>
          <a:xfrm>
            <a:off x="2913063" y="1690688"/>
            <a:ext cx="1009650" cy="649287"/>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Ⅰ</a:t>
            </a:r>
            <a:endParaRPr lang="en-US" altLang="zh-CN" sz="2800" b="1" dirty="0">
              <a:solidFill>
                <a:srgbClr val="000099"/>
              </a:solidFill>
              <a:ea typeface="楷体_GB2312" pitchFamily="49" charset="-122"/>
            </a:endParaRPr>
          </a:p>
        </p:txBody>
      </p:sp>
      <p:sp>
        <p:nvSpPr>
          <p:cNvPr id="76823" name="Rectangle 22"/>
          <p:cNvSpPr/>
          <p:nvPr/>
        </p:nvSpPr>
        <p:spPr>
          <a:xfrm>
            <a:off x="4714875" y="1690688"/>
            <a:ext cx="1009650" cy="649287"/>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Ⅱ</a:t>
            </a:r>
            <a:endParaRPr lang="en-US" altLang="zh-CN" sz="2800" b="1" dirty="0">
              <a:solidFill>
                <a:srgbClr val="000099"/>
              </a:solidFill>
              <a:ea typeface="楷体_GB2312" pitchFamily="49" charset="-122"/>
            </a:endParaRPr>
          </a:p>
        </p:txBody>
      </p:sp>
      <p:sp>
        <p:nvSpPr>
          <p:cNvPr id="76824" name="Line 23"/>
          <p:cNvSpPr/>
          <p:nvPr/>
        </p:nvSpPr>
        <p:spPr>
          <a:xfrm>
            <a:off x="754063" y="2632075"/>
            <a:ext cx="1296987" cy="0"/>
          </a:xfrm>
          <a:prstGeom prst="line">
            <a:avLst/>
          </a:prstGeom>
          <a:ln w="28575" cap="flat" cmpd="sng">
            <a:solidFill>
              <a:schemeClr val="tx1"/>
            </a:solidFill>
            <a:prstDash val="solid"/>
            <a:headEnd type="none" w="med" len="med"/>
            <a:tailEnd type="none" w="med" len="med"/>
          </a:ln>
        </p:spPr>
      </p:sp>
      <p:sp>
        <p:nvSpPr>
          <p:cNvPr id="76825" name="Line 24"/>
          <p:cNvSpPr/>
          <p:nvPr/>
        </p:nvSpPr>
        <p:spPr>
          <a:xfrm flipV="1">
            <a:off x="2051050" y="2051050"/>
            <a:ext cx="0" cy="1081088"/>
          </a:xfrm>
          <a:prstGeom prst="line">
            <a:avLst/>
          </a:prstGeom>
          <a:ln w="28575" cap="flat" cmpd="sng">
            <a:solidFill>
              <a:schemeClr val="tx1"/>
            </a:solidFill>
            <a:prstDash val="solid"/>
            <a:headEnd type="none" w="med" len="med"/>
            <a:tailEnd type="none" w="med" len="med"/>
          </a:ln>
        </p:spPr>
      </p:sp>
      <p:sp>
        <p:nvSpPr>
          <p:cNvPr id="76826" name="Line 25"/>
          <p:cNvSpPr/>
          <p:nvPr/>
        </p:nvSpPr>
        <p:spPr>
          <a:xfrm>
            <a:off x="2051050" y="2051050"/>
            <a:ext cx="863600" cy="0"/>
          </a:xfrm>
          <a:prstGeom prst="line">
            <a:avLst/>
          </a:prstGeom>
          <a:ln w="28575" cap="flat" cmpd="sng">
            <a:solidFill>
              <a:schemeClr val="tx1"/>
            </a:solidFill>
            <a:prstDash val="solid"/>
            <a:headEnd type="none" w="med" len="med"/>
            <a:tailEnd type="triangle" w="med" len="med"/>
          </a:ln>
        </p:spPr>
      </p:sp>
      <p:sp>
        <p:nvSpPr>
          <p:cNvPr id="76827" name="Line 26"/>
          <p:cNvSpPr/>
          <p:nvPr/>
        </p:nvSpPr>
        <p:spPr>
          <a:xfrm>
            <a:off x="3922713" y="2051050"/>
            <a:ext cx="792162" cy="0"/>
          </a:xfrm>
          <a:prstGeom prst="line">
            <a:avLst/>
          </a:prstGeom>
          <a:ln w="28575" cap="flat" cmpd="sng">
            <a:solidFill>
              <a:schemeClr val="tx1"/>
            </a:solidFill>
            <a:prstDash val="solid"/>
            <a:headEnd type="none" w="med" len="med"/>
            <a:tailEnd type="triangle" w="med" len="med"/>
          </a:ln>
        </p:spPr>
      </p:sp>
      <p:sp>
        <p:nvSpPr>
          <p:cNvPr id="76828" name="Rectangle 27"/>
          <p:cNvSpPr/>
          <p:nvPr/>
        </p:nvSpPr>
        <p:spPr>
          <a:xfrm>
            <a:off x="2914650" y="2771775"/>
            <a:ext cx="1009650" cy="649288"/>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Ⅲ</a:t>
            </a:r>
            <a:endParaRPr lang="en-US" altLang="zh-CN" sz="2800" b="1" dirty="0">
              <a:solidFill>
                <a:srgbClr val="000099"/>
              </a:solidFill>
              <a:ea typeface="楷体_GB2312" pitchFamily="49" charset="-122"/>
            </a:endParaRPr>
          </a:p>
        </p:txBody>
      </p:sp>
      <p:sp>
        <p:nvSpPr>
          <p:cNvPr id="76829" name="Line 28"/>
          <p:cNvSpPr/>
          <p:nvPr/>
        </p:nvSpPr>
        <p:spPr>
          <a:xfrm>
            <a:off x="2051050" y="3132138"/>
            <a:ext cx="863600" cy="0"/>
          </a:xfrm>
          <a:prstGeom prst="line">
            <a:avLst/>
          </a:prstGeom>
          <a:ln w="28575" cap="flat" cmpd="sng">
            <a:solidFill>
              <a:schemeClr val="tx1"/>
            </a:solidFill>
            <a:prstDash val="solid"/>
            <a:headEnd type="none" w="med" len="med"/>
            <a:tailEnd type="triangle" w="med" len="med"/>
          </a:ln>
        </p:spPr>
      </p:sp>
      <p:sp>
        <p:nvSpPr>
          <p:cNvPr id="76830" name="Line 29"/>
          <p:cNvSpPr/>
          <p:nvPr/>
        </p:nvSpPr>
        <p:spPr>
          <a:xfrm>
            <a:off x="3922713" y="3132138"/>
            <a:ext cx="2376487" cy="0"/>
          </a:xfrm>
          <a:prstGeom prst="line">
            <a:avLst/>
          </a:prstGeom>
          <a:ln w="28575" cap="flat" cmpd="sng">
            <a:solidFill>
              <a:schemeClr val="tx1"/>
            </a:solidFill>
            <a:prstDash val="solid"/>
            <a:headEnd type="none" w="med" len="med"/>
            <a:tailEnd type="none" w="med" len="med"/>
          </a:ln>
        </p:spPr>
      </p:sp>
      <p:sp>
        <p:nvSpPr>
          <p:cNvPr id="76831" name="Line 30"/>
          <p:cNvSpPr/>
          <p:nvPr/>
        </p:nvSpPr>
        <p:spPr>
          <a:xfrm>
            <a:off x="5722938" y="2051050"/>
            <a:ext cx="576262" cy="0"/>
          </a:xfrm>
          <a:prstGeom prst="line">
            <a:avLst/>
          </a:prstGeom>
          <a:ln w="28575" cap="flat" cmpd="sng">
            <a:solidFill>
              <a:schemeClr val="tx1"/>
            </a:solidFill>
            <a:prstDash val="solid"/>
            <a:headEnd type="none" w="med" len="med"/>
            <a:tailEnd type="none" w="med" len="med"/>
          </a:ln>
        </p:spPr>
      </p:sp>
      <p:sp>
        <p:nvSpPr>
          <p:cNvPr id="76832" name="Line 31"/>
          <p:cNvSpPr/>
          <p:nvPr/>
        </p:nvSpPr>
        <p:spPr>
          <a:xfrm>
            <a:off x="6299200" y="2051050"/>
            <a:ext cx="0" cy="431800"/>
          </a:xfrm>
          <a:prstGeom prst="line">
            <a:avLst/>
          </a:prstGeom>
          <a:ln w="28575" cap="flat" cmpd="sng">
            <a:solidFill>
              <a:schemeClr val="tx1"/>
            </a:solidFill>
            <a:prstDash val="solid"/>
            <a:headEnd type="none" w="med" len="med"/>
            <a:tailEnd type="triangle" w="med" len="med"/>
          </a:ln>
        </p:spPr>
      </p:sp>
      <p:sp>
        <p:nvSpPr>
          <p:cNvPr id="76833" name="Line 32"/>
          <p:cNvSpPr/>
          <p:nvPr/>
        </p:nvSpPr>
        <p:spPr>
          <a:xfrm flipV="1">
            <a:off x="6299200" y="2771775"/>
            <a:ext cx="0" cy="360363"/>
          </a:xfrm>
          <a:prstGeom prst="line">
            <a:avLst/>
          </a:prstGeom>
          <a:ln w="28575" cap="flat" cmpd="sng">
            <a:solidFill>
              <a:schemeClr val="tx1"/>
            </a:solidFill>
            <a:prstDash val="solid"/>
            <a:headEnd type="none" w="med" len="med"/>
            <a:tailEnd type="triangle" w="med" len="med"/>
          </a:ln>
        </p:spPr>
      </p:sp>
      <p:graphicFrame>
        <p:nvGraphicFramePr>
          <p:cNvPr id="76834" name="Object 33"/>
          <p:cNvGraphicFramePr>
            <a:graphicFrameLocks noChangeAspect="1"/>
          </p:cNvGraphicFramePr>
          <p:nvPr/>
        </p:nvGraphicFramePr>
        <p:xfrm>
          <a:off x="6083300" y="2390775"/>
          <a:ext cx="466725" cy="503238"/>
        </p:xfrm>
        <a:graphic>
          <a:graphicData uri="http://schemas.openxmlformats.org/presentationml/2006/ole">
            <mc:AlternateContent xmlns:mc="http://schemas.openxmlformats.org/markup-compatibility/2006">
              <mc:Choice xmlns:v="urn:schemas-microsoft-com:vml" Requires="v">
                <p:oleObj spid="_x0000_s3427" name="" r:id="rId11" imgW="165100" imgH="177800" progId="Equation.DSMT4">
                  <p:embed/>
                </p:oleObj>
              </mc:Choice>
              <mc:Fallback>
                <p:oleObj name="" r:id="rId11" imgW="165100" imgH="177800" progId="Equation.DSMT4">
                  <p:embed/>
                  <p:pic>
                    <p:nvPicPr>
                      <p:cNvPr id="0" name="图片 3426"/>
                      <p:cNvPicPr/>
                      <p:nvPr/>
                    </p:nvPicPr>
                    <p:blipFill>
                      <a:blip r:embed="rId2"/>
                      <a:stretch>
                        <a:fillRect/>
                      </a:stretch>
                    </p:blipFill>
                    <p:spPr>
                      <a:xfrm>
                        <a:off x="6083300" y="2390775"/>
                        <a:ext cx="466725" cy="503238"/>
                      </a:xfrm>
                      <a:prstGeom prst="rect">
                        <a:avLst/>
                      </a:prstGeom>
                      <a:noFill/>
                      <a:ln w="38100">
                        <a:noFill/>
                        <a:miter/>
                      </a:ln>
                    </p:spPr>
                  </p:pic>
                </p:oleObj>
              </mc:Fallback>
            </mc:AlternateContent>
          </a:graphicData>
        </a:graphic>
      </p:graphicFrame>
      <p:sp>
        <p:nvSpPr>
          <p:cNvPr id="76835" name="Line 34"/>
          <p:cNvSpPr/>
          <p:nvPr/>
        </p:nvSpPr>
        <p:spPr>
          <a:xfrm>
            <a:off x="6443663" y="2627313"/>
            <a:ext cx="431800" cy="0"/>
          </a:xfrm>
          <a:prstGeom prst="line">
            <a:avLst/>
          </a:prstGeom>
          <a:ln w="28575" cap="flat" cmpd="sng">
            <a:solidFill>
              <a:schemeClr val="tx1"/>
            </a:solidFill>
            <a:prstDash val="solid"/>
            <a:headEnd type="none" w="med" len="med"/>
            <a:tailEnd type="triangle" w="med" len="med"/>
          </a:ln>
        </p:spPr>
      </p:sp>
      <p:sp>
        <p:nvSpPr>
          <p:cNvPr id="76836" name="Rectangle 35"/>
          <p:cNvSpPr/>
          <p:nvPr/>
        </p:nvSpPr>
        <p:spPr>
          <a:xfrm>
            <a:off x="6875463" y="2266950"/>
            <a:ext cx="1009650" cy="649288"/>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Ⅳ</a:t>
            </a:r>
            <a:endParaRPr lang="en-US" altLang="zh-CN" sz="2800" b="1" dirty="0">
              <a:solidFill>
                <a:srgbClr val="000099"/>
              </a:solidFill>
              <a:ea typeface="楷体_GB2312" pitchFamily="49" charset="-122"/>
            </a:endParaRPr>
          </a:p>
        </p:txBody>
      </p:sp>
      <p:sp>
        <p:nvSpPr>
          <p:cNvPr id="76837" name="Line 36"/>
          <p:cNvSpPr/>
          <p:nvPr/>
        </p:nvSpPr>
        <p:spPr>
          <a:xfrm>
            <a:off x="7883525" y="2627313"/>
            <a:ext cx="720725" cy="0"/>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7827" name="Text Box 2"/>
          <p:cNvSpPr txBox="1"/>
          <p:nvPr/>
        </p:nvSpPr>
        <p:spPr>
          <a:xfrm>
            <a:off x="395288" y="2459038"/>
            <a:ext cx="8159750" cy="2813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在任何时刻，系统的输出都只与当前时刻的输入有关，而与该时刻以外的输入无关，则称该系统是</a:t>
            </a:r>
            <a:r>
              <a:rPr lang="zh-CN" altLang="en-US" sz="2800" b="1" dirty="0">
                <a:solidFill>
                  <a:srgbClr val="990033"/>
                </a:solidFill>
                <a:latin typeface="黑体" panose="02010609060101010101" pitchFamily="49" charset="-122"/>
                <a:ea typeface="黑体" panose="02010609060101010101" pitchFamily="49" charset="-122"/>
              </a:rPr>
              <a:t>无记忆系统</a:t>
            </a:r>
            <a:r>
              <a:rPr lang="zh-CN" altLang="en-US" sz="2800" b="1" dirty="0">
                <a:solidFill>
                  <a:srgbClr val="000099"/>
                </a:solidFill>
                <a:ea typeface="楷体_GB2312" pitchFamily="49" charset="-122"/>
              </a:rPr>
              <a:t>。即</a:t>
            </a:r>
            <a:r>
              <a:rPr lang="zh-CN" altLang="en-US" sz="2800" b="1" dirty="0">
                <a:solidFill>
                  <a:srgbClr val="990033"/>
                </a:solidFill>
                <a:ea typeface="楷体_GB2312" pitchFamily="49" charset="-122"/>
              </a:rPr>
              <a:t>（</a:t>
            </a:r>
            <a:r>
              <a:rPr lang="en-US" altLang="zh-CN" sz="2800" b="1" dirty="0">
                <a:solidFill>
                  <a:srgbClr val="990033"/>
                </a:solidFill>
                <a:latin typeface="Times New Roman" panose="02020603050405020304" pitchFamily="18" charset="0"/>
              </a:rPr>
              <a:t>memory systems  </a:t>
            </a:r>
            <a:r>
              <a:rPr lang="zh-CN" altLang="en-US" sz="2800" b="1" dirty="0">
                <a:solidFill>
                  <a:srgbClr val="990033"/>
                </a:solidFill>
                <a:latin typeface="楷体_GB2312" pitchFamily="49" charset="-122"/>
                <a:ea typeface="楷体_GB2312" pitchFamily="49" charset="-122"/>
              </a:rPr>
              <a:t>或 </a:t>
            </a:r>
            <a:r>
              <a:rPr lang="en-US" altLang="zh-CN" sz="2800" b="1" dirty="0">
                <a:solidFill>
                  <a:srgbClr val="990033"/>
                </a:solidFill>
                <a:latin typeface="Times New Roman" panose="02020603050405020304" pitchFamily="18" charset="0"/>
              </a:rPr>
              <a:t>systems with memory )</a:t>
            </a:r>
            <a:r>
              <a:rPr lang="zh-CN" altLang="en-US" sz="2800" b="1" dirty="0">
                <a:solidFill>
                  <a:srgbClr val="000099"/>
                </a:solidFill>
                <a:latin typeface="Times New Roman" panose="02020603050405020304" pitchFamily="18" charset="0"/>
              </a:rPr>
              <a:t>。</a:t>
            </a:r>
            <a:endParaRPr lang="zh-CN" altLang="en-US" sz="2800" b="1" dirty="0">
              <a:solidFill>
                <a:srgbClr val="000099"/>
              </a:solidFill>
              <a:latin typeface="Times New Roman" panose="02020603050405020304" pitchFamily="18" charset="0"/>
            </a:endParaRPr>
          </a:p>
          <a:p>
            <a:pPr marL="0" lvl="0" indent="0">
              <a:lnSpc>
                <a:spcPct val="130000"/>
              </a:lnSpc>
              <a:spcBef>
                <a:spcPct val="0"/>
              </a:spcBef>
              <a:buNone/>
            </a:pPr>
            <a:r>
              <a:rPr lang="zh-CN" altLang="en-US" sz="2800" b="1" dirty="0">
                <a:solidFill>
                  <a:srgbClr val="000099"/>
                </a:solidFill>
                <a:latin typeface="楷体_GB2312" pitchFamily="49" charset="-122"/>
                <a:ea typeface="楷体_GB2312" pitchFamily="49" charset="-122"/>
              </a:rPr>
              <a:t>  </a:t>
            </a:r>
            <a:endParaRPr lang="zh-CN" altLang="en-US" sz="2800" b="1" dirty="0">
              <a:solidFill>
                <a:srgbClr val="000099"/>
              </a:solidFill>
              <a:latin typeface="楷体_GB2312" pitchFamily="49" charset="-122"/>
              <a:ea typeface="楷体_GB2312" pitchFamily="49" charset="-122"/>
            </a:endParaRPr>
          </a:p>
        </p:txBody>
      </p:sp>
      <p:pic>
        <p:nvPicPr>
          <p:cNvPr id="77828" name="Picture 3" descr="yemian"/>
          <p:cNvPicPr>
            <a:picLocks noChangeAspect="1"/>
          </p:cNvPicPr>
          <p:nvPr/>
        </p:nvPicPr>
        <p:blipFill>
          <a:blip r:embed="rId1"/>
          <a:stretch>
            <a:fillRect/>
          </a:stretch>
        </p:blipFill>
        <p:spPr>
          <a:xfrm>
            <a:off x="762000" y="1346200"/>
            <a:ext cx="6834188" cy="177800"/>
          </a:xfrm>
          <a:prstGeom prst="rect">
            <a:avLst/>
          </a:prstGeom>
          <a:noFill/>
          <a:ln w="9525">
            <a:noFill/>
          </a:ln>
        </p:spPr>
      </p:pic>
      <p:sp>
        <p:nvSpPr>
          <p:cNvPr id="77829" name="Rectangle 4"/>
          <p:cNvSpPr/>
          <p:nvPr/>
        </p:nvSpPr>
        <p:spPr>
          <a:xfrm>
            <a:off x="684213" y="819150"/>
            <a:ext cx="8135937"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669925" lvl="0" indent="-669925">
              <a:spcBef>
                <a:spcPct val="50000"/>
              </a:spcBef>
              <a:buNone/>
            </a:pPr>
            <a:r>
              <a:rPr lang="en-US" altLang="zh-CN" b="1" dirty="0">
                <a:solidFill>
                  <a:srgbClr val="FF0066"/>
                </a:solidFill>
                <a:latin typeface="Times New Roman" panose="02020603050405020304" pitchFamily="18" charset="0"/>
                <a:ea typeface="楷体_GB2312" pitchFamily="49" charset="-122"/>
              </a:rPr>
              <a:t>1.6</a:t>
            </a:r>
            <a:r>
              <a:rPr lang="en-US" altLang="zh-CN" b="1" dirty="0">
                <a:solidFill>
                  <a:srgbClr val="FF0066"/>
                </a:solidFill>
                <a:ea typeface="楷体_GB2312" pitchFamily="49" charset="-122"/>
              </a:rPr>
              <a:t> </a:t>
            </a:r>
            <a:r>
              <a:rPr lang="zh-CN" altLang="en-US" b="1" dirty="0">
                <a:solidFill>
                  <a:srgbClr val="FF0066"/>
                </a:solidFill>
                <a:ea typeface="楷体_GB2312" pitchFamily="49" charset="-122"/>
              </a:rPr>
              <a:t>系统的基本性质</a:t>
            </a:r>
            <a:r>
              <a:rPr lang="zh-CN" altLang="en-US" sz="2800" b="1" dirty="0">
                <a:solidFill>
                  <a:srgbClr val="FF0066"/>
                </a:solidFill>
                <a:ea typeface="楷体_GB2312" pitchFamily="49" charset="-122"/>
              </a:rPr>
              <a:t> </a:t>
            </a:r>
            <a:r>
              <a:rPr lang="en-US" altLang="zh-CN" sz="2800" b="1" dirty="0">
                <a:solidFill>
                  <a:srgbClr val="FF0066"/>
                </a:solidFill>
                <a:latin typeface="Times New Roman" panose="02020603050405020304" pitchFamily="18" charset="0"/>
                <a:ea typeface="楷体_GB2312" pitchFamily="49" charset="-122"/>
              </a:rPr>
              <a:t>( Basic System Properties )</a:t>
            </a: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　　　　　　</a:t>
            </a:r>
            <a:endParaRPr lang="zh-CN" altLang="en-US" sz="2800" b="1" dirty="0">
              <a:latin typeface="Times New Roman" panose="02020603050405020304" pitchFamily="18" charset="0"/>
              <a:ea typeface="楷体_GB2312" pitchFamily="49" charset="-122"/>
            </a:endParaRPr>
          </a:p>
        </p:txBody>
      </p:sp>
      <p:sp>
        <p:nvSpPr>
          <p:cNvPr id="77830" name="Rectangle 5"/>
          <p:cNvSpPr/>
          <p:nvPr/>
        </p:nvSpPr>
        <p:spPr>
          <a:xfrm>
            <a:off x="827088" y="1484313"/>
            <a:ext cx="755967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latin typeface="Times New Roman" panose="02020603050405020304" pitchFamily="18" charset="0"/>
                <a:ea typeface="楷体_GB2312" pitchFamily="49" charset="-122"/>
              </a:rPr>
              <a:t>1.</a:t>
            </a:r>
            <a:r>
              <a:rPr lang="en-US" altLang="zh-CN" sz="2800" b="1" dirty="0">
                <a:solidFill>
                  <a:srgbClr val="990033"/>
                </a:solidFill>
                <a:latin typeface="楷体_GB2312" pitchFamily="49" charset="-122"/>
                <a:ea typeface="楷体_GB2312" pitchFamily="49" charset="-122"/>
              </a:rPr>
              <a:t> </a:t>
            </a:r>
            <a:r>
              <a:rPr lang="zh-CN" altLang="en-US" sz="2800" b="1" dirty="0">
                <a:solidFill>
                  <a:srgbClr val="990033"/>
                </a:solidFill>
                <a:latin typeface="楷体_GB2312" pitchFamily="49" charset="-122"/>
                <a:ea typeface="楷体_GB2312" pitchFamily="49" charset="-122"/>
              </a:rPr>
              <a:t>记忆系统与无记忆系统</a:t>
            </a:r>
            <a:endParaRPr lang="zh-CN" altLang="en-US" sz="2800" b="1" dirty="0">
              <a:solidFill>
                <a:srgbClr val="990033"/>
              </a:solidFill>
              <a:latin typeface="楷体_GB2312" pitchFamily="49" charset="-122"/>
              <a:ea typeface="楷体_GB2312" pitchFamily="49" charset="-122"/>
            </a:endParaRPr>
          </a:p>
          <a:p>
            <a:pPr marL="0" lvl="0" indent="0">
              <a:spcBef>
                <a:spcPct val="0"/>
              </a:spcBef>
              <a:buNone/>
            </a:pPr>
            <a:r>
              <a:rPr lang="zh-CN" altLang="en-US" sz="2800" b="1" dirty="0">
                <a:latin typeface="楷体_GB2312" pitchFamily="49" charset="-122"/>
                <a:ea typeface="楷体_GB2312" pitchFamily="49" charset="-122"/>
              </a:rPr>
              <a:t> </a:t>
            </a:r>
            <a:r>
              <a:rPr lang="en-US" altLang="zh-CN" sz="2800" b="1" dirty="0">
                <a:solidFill>
                  <a:srgbClr val="990033"/>
                </a:solidFill>
                <a:latin typeface="Times New Roman" panose="02020603050405020304" pitchFamily="18" charset="0"/>
                <a:ea typeface="楷体_GB2312" pitchFamily="49" charset="-122"/>
              </a:rPr>
              <a:t>(memory  systems and memoryless  systems)</a:t>
            </a:r>
            <a:endParaRPr lang="en-US" altLang="zh-CN" sz="2800" b="1" dirty="0">
              <a:solidFill>
                <a:srgbClr val="990033"/>
              </a:solidFill>
              <a:latin typeface="Times New Roman" panose="02020603050405020304" pitchFamily="18" charset="0"/>
              <a:ea typeface="楷体_GB2312" pitchFamily="49" charset="-122"/>
            </a:endParaRPr>
          </a:p>
        </p:txBody>
      </p:sp>
      <p:sp>
        <p:nvSpPr>
          <p:cNvPr id="2" name="矩形 1"/>
          <p:cNvSpPr/>
          <p:nvPr/>
        </p:nvSpPr>
        <p:spPr>
          <a:xfrm>
            <a:off x="428625" y="4926013"/>
            <a:ext cx="8135938" cy="17732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zh-CN" altLang="en-US" sz="2800" b="1" dirty="0">
                <a:solidFill>
                  <a:srgbClr val="000099"/>
                </a:solidFill>
                <a:latin typeface="楷体_GB2312" pitchFamily="49" charset="-122"/>
                <a:ea typeface="楷体_GB2312" pitchFamily="49" charset="-122"/>
              </a:rPr>
              <a:t>如果一个系统的输出响应不仅与当时的输入有关</a:t>
            </a:r>
            <a:r>
              <a:rPr lang="en-US" altLang="zh-CN" sz="2800" b="1" dirty="0">
                <a:solidFill>
                  <a:srgbClr val="000099"/>
                </a:solidFill>
                <a:latin typeface="楷体_GB2312" pitchFamily="49" charset="-122"/>
                <a:ea typeface="楷体_GB2312" pitchFamily="49" charset="-122"/>
              </a:rPr>
              <a:t>,</a:t>
            </a:r>
            <a:r>
              <a:rPr lang="zh-CN" altLang="en-US" sz="2800" b="1" dirty="0">
                <a:solidFill>
                  <a:srgbClr val="000099"/>
                </a:solidFill>
                <a:latin typeface="楷体_GB2312" pitchFamily="49" charset="-122"/>
                <a:ea typeface="楷体_GB2312" pitchFamily="49" charset="-122"/>
              </a:rPr>
              <a:t>而且与该时刻以外的其它时刻的输入有关，则</a:t>
            </a:r>
            <a:r>
              <a:rPr lang="zh-CN" altLang="en-US" sz="2800" b="1" dirty="0">
                <a:solidFill>
                  <a:srgbClr val="C00000"/>
                </a:solidFill>
                <a:latin typeface="黑体" panose="02010609060101010101" pitchFamily="49" charset="-122"/>
                <a:ea typeface="黑体" panose="02010609060101010101" pitchFamily="49" charset="-122"/>
              </a:rPr>
              <a:t>系统是记忆</a:t>
            </a:r>
            <a:r>
              <a:rPr lang="zh-CN" altLang="en-US" sz="2800" b="1" dirty="0">
                <a:solidFill>
                  <a:srgbClr val="000099"/>
                </a:solidFill>
                <a:latin typeface="楷体_GB2312" pitchFamily="49" charset="-122"/>
                <a:ea typeface="楷体_GB2312" pitchFamily="49" charset="-122"/>
              </a:rPr>
              <a:t>的。</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7827" name="Text Box 2"/>
          <p:cNvSpPr txBox="1"/>
          <p:nvPr/>
        </p:nvSpPr>
        <p:spPr>
          <a:xfrm>
            <a:off x="866775" y="793750"/>
            <a:ext cx="14001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例如：</a:t>
            </a:r>
            <a:endParaRPr lang="zh-CN" altLang="en-US" sz="2800" b="1" dirty="0">
              <a:solidFill>
                <a:srgbClr val="000099"/>
              </a:solidFill>
              <a:latin typeface="楷体_GB2312" pitchFamily="49" charset="-122"/>
              <a:ea typeface="楷体_GB2312" pitchFamily="49" charset="-122"/>
            </a:endParaRPr>
          </a:p>
        </p:txBody>
      </p:sp>
      <p:graphicFrame>
        <p:nvGraphicFramePr>
          <p:cNvPr id="77828" name="Object 3"/>
          <p:cNvGraphicFramePr>
            <a:graphicFrameLocks noChangeAspect="1"/>
          </p:cNvGraphicFramePr>
          <p:nvPr/>
        </p:nvGraphicFramePr>
        <p:xfrm>
          <a:off x="1023938" y="1260475"/>
          <a:ext cx="2755900" cy="909638"/>
        </p:xfrm>
        <a:graphic>
          <a:graphicData uri="http://schemas.openxmlformats.org/presentationml/2006/ole">
            <mc:AlternateContent xmlns:mc="http://schemas.openxmlformats.org/markup-compatibility/2006">
              <mc:Choice xmlns:v="urn:schemas-microsoft-com:vml" Requires="v">
                <p:oleObj spid="_x0000_s3428" name="" r:id="rId1" imgW="1193800" imgH="393700" progId="Equation.DSMT4">
                  <p:embed/>
                </p:oleObj>
              </mc:Choice>
              <mc:Fallback>
                <p:oleObj name="" r:id="rId1" imgW="1193800" imgH="393700" progId="Equation.DSMT4">
                  <p:embed/>
                  <p:pic>
                    <p:nvPicPr>
                      <p:cNvPr id="0" name="图片 3427"/>
                      <p:cNvPicPr/>
                      <p:nvPr/>
                    </p:nvPicPr>
                    <p:blipFill>
                      <a:blip r:embed="rId2"/>
                      <a:stretch>
                        <a:fillRect/>
                      </a:stretch>
                    </p:blipFill>
                    <p:spPr>
                      <a:xfrm>
                        <a:off x="1023938" y="1260475"/>
                        <a:ext cx="2755900" cy="909638"/>
                      </a:xfrm>
                      <a:prstGeom prst="rect">
                        <a:avLst/>
                      </a:prstGeom>
                      <a:noFill/>
                      <a:ln w="38100">
                        <a:noFill/>
                        <a:miter/>
                      </a:ln>
                    </p:spPr>
                  </p:pic>
                </p:oleObj>
              </mc:Fallback>
            </mc:AlternateContent>
          </a:graphicData>
        </a:graphic>
      </p:graphicFrame>
      <p:sp>
        <p:nvSpPr>
          <p:cNvPr id="77829" name="Text Box 4"/>
          <p:cNvSpPr txBox="1"/>
          <p:nvPr/>
        </p:nvSpPr>
        <p:spPr>
          <a:xfrm>
            <a:off x="3563938" y="1458913"/>
            <a:ext cx="176688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ea typeface="楷体_GB2312" pitchFamily="49" charset="-122"/>
              </a:rPr>
              <a:t>（电容）</a:t>
            </a:r>
            <a:endParaRPr lang="zh-CN" altLang="en-US" sz="2800" b="1" dirty="0">
              <a:ea typeface="楷体_GB2312" pitchFamily="49" charset="-122"/>
            </a:endParaRPr>
          </a:p>
        </p:txBody>
      </p:sp>
      <p:graphicFrame>
        <p:nvGraphicFramePr>
          <p:cNvPr id="77830" name="Object 5"/>
          <p:cNvGraphicFramePr>
            <a:graphicFrameLocks noChangeAspect="1"/>
          </p:cNvGraphicFramePr>
          <p:nvPr/>
        </p:nvGraphicFramePr>
        <p:xfrm>
          <a:off x="5580063" y="1412875"/>
          <a:ext cx="2232025" cy="533400"/>
        </p:xfrm>
        <a:graphic>
          <a:graphicData uri="http://schemas.openxmlformats.org/presentationml/2006/ole">
            <mc:AlternateContent xmlns:mc="http://schemas.openxmlformats.org/markup-compatibility/2006">
              <mc:Choice xmlns:v="urn:schemas-microsoft-com:vml" Requires="v">
                <p:oleObj spid="_x0000_s3433" name="" r:id="rId3" imgW="850265" imgH="203200" progId="Equation.DSMT4">
                  <p:embed/>
                </p:oleObj>
              </mc:Choice>
              <mc:Fallback>
                <p:oleObj name="" r:id="rId3" imgW="850265" imgH="203200" progId="Equation.DSMT4">
                  <p:embed/>
                  <p:pic>
                    <p:nvPicPr>
                      <p:cNvPr id="0" name="图片 3432"/>
                      <p:cNvPicPr/>
                      <p:nvPr/>
                    </p:nvPicPr>
                    <p:blipFill>
                      <a:blip r:embed="rId4"/>
                      <a:stretch>
                        <a:fillRect/>
                      </a:stretch>
                    </p:blipFill>
                    <p:spPr>
                      <a:xfrm>
                        <a:off x="5580063" y="1412875"/>
                        <a:ext cx="2232025" cy="533400"/>
                      </a:xfrm>
                      <a:prstGeom prst="rect">
                        <a:avLst/>
                      </a:prstGeom>
                      <a:noFill/>
                      <a:ln w="38100">
                        <a:noFill/>
                        <a:miter/>
                      </a:ln>
                    </p:spPr>
                  </p:pic>
                </p:oleObj>
              </mc:Fallback>
            </mc:AlternateContent>
          </a:graphicData>
        </a:graphic>
      </p:graphicFrame>
      <p:sp>
        <p:nvSpPr>
          <p:cNvPr id="77831" name="Text Box 6"/>
          <p:cNvSpPr txBox="1"/>
          <p:nvPr/>
        </p:nvSpPr>
        <p:spPr>
          <a:xfrm>
            <a:off x="5580063" y="2374900"/>
            <a:ext cx="280828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ea typeface="楷体_GB2312" pitchFamily="49" charset="-122"/>
              </a:rPr>
              <a:t>RC</a:t>
            </a:r>
            <a:r>
              <a:rPr lang="zh-CN" altLang="en-US" sz="2800" b="1" dirty="0">
                <a:ea typeface="楷体_GB2312" pitchFamily="49" charset="-122"/>
              </a:rPr>
              <a:t>、</a:t>
            </a:r>
            <a:r>
              <a:rPr lang="en-US" altLang="zh-CN" sz="2800" b="1" dirty="0">
                <a:ea typeface="楷体_GB2312" pitchFamily="49" charset="-122"/>
              </a:rPr>
              <a:t>RLC</a:t>
            </a:r>
            <a:r>
              <a:rPr lang="zh-CN" altLang="en-US" sz="2800" b="1" dirty="0">
                <a:ea typeface="楷体_GB2312" pitchFamily="49" charset="-122"/>
              </a:rPr>
              <a:t>电路</a:t>
            </a:r>
            <a:endParaRPr lang="zh-CN" altLang="en-US" sz="2800" b="1" dirty="0">
              <a:ea typeface="楷体_GB2312" pitchFamily="49" charset="-122"/>
            </a:endParaRPr>
          </a:p>
        </p:txBody>
      </p:sp>
      <p:graphicFrame>
        <p:nvGraphicFramePr>
          <p:cNvPr id="77832" name="Object 7"/>
          <p:cNvGraphicFramePr>
            <a:graphicFrameLocks noChangeAspect="1"/>
          </p:cNvGraphicFramePr>
          <p:nvPr/>
        </p:nvGraphicFramePr>
        <p:xfrm>
          <a:off x="969963" y="2139950"/>
          <a:ext cx="2303462" cy="1016000"/>
        </p:xfrm>
        <a:graphic>
          <a:graphicData uri="http://schemas.openxmlformats.org/presentationml/2006/ole">
            <mc:AlternateContent xmlns:mc="http://schemas.openxmlformats.org/markup-compatibility/2006">
              <mc:Choice xmlns:v="urn:schemas-microsoft-com:vml" Requires="v">
                <p:oleObj spid="_x0000_s3432" name="" r:id="rId5" imgW="977900" imgH="431800" progId="Equation.DSMT4">
                  <p:embed/>
                </p:oleObj>
              </mc:Choice>
              <mc:Fallback>
                <p:oleObj name="" r:id="rId5" imgW="977900" imgH="431800" progId="Equation.DSMT4">
                  <p:embed/>
                  <p:pic>
                    <p:nvPicPr>
                      <p:cNvPr id="0" name="图片 3431"/>
                      <p:cNvPicPr/>
                      <p:nvPr/>
                    </p:nvPicPr>
                    <p:blipFill>
                      <a:blip r:embed="rId6"/>
                      <a:stretch>
                        <a:fillRect/>
                      </a:stretch>
                    </p:blipFill>
                    <p:spPr>
                      <a:xfrm>
                        <a:off x="969963" y="2139950"/>
                        <a:ext cx="2303462" cy="1016000"/>
                      </a:xfrm>
                      <a:prstGeom prst="rect">
                        <a:avLst/>
                      </a:prstGeom>
                      <a:noFill/>
                      <a:ln w="38100">
                        <a:noFill/>
                        <a:miter/>
                      </a:ln>
                    </p:spPr>
                  </p:pic>
                </p:oleObj>
              </mc:Fallback>
            </mc:AlternateContent>
          </a:graphicData>
        </a:graphic>
      </p:graphicFrame>
      <p:sp>
        <p:nvSpPr>
          <p:cNvPr id="77833" name="Text Box 8"/>
          <p:cNvSpPr txBox="1"/>
          <p:nvPr/>
        </p:nvSpPr>
        <p:spPr>
          <a:xfrm>
            <a:off x="3062288" y="2382838"/>
            <a:ext cx="204311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ea typeface="楷体_GB2312" pitchFamily="49" charset="-122"/>
              </a:rPr>
              <a:t>（累加器）</a:t>
            </a:r>
            <a:endParaRPr lang="zh-CN" altLang="en-US" sz="2800" b="1" dirty="0">
              <a:ea typeface="楷体_GB2312" pitchFamily="49" charset="-122"/>
            </a:endParaRPr>
          </a:p>
        </p:txBody>
      </p:sp>
      <p:graphicFrame>
        <p:nvGraphicFramePr>
          <p:cNvPr id="77834" name="Object 9"/>
          <p:cNvGraphicFramePr>
            <a:graphicFrameLocks noChangeAspect="1"/>
          </p:cNvGraphicFramePr>
          <p:nvPr/>
        </p:nvGraphicFramePr>
        <p:xfrm>
          <a:off x="914400" y="3149600"/>
          <a:ext cx="3540125" cy="544513"/>
        </p:xfrm>
        <a:graphic>
          <a:graphicData uri="http://schemas.openxmlformats.org/presentationml/2006/ole">
            <mc:AlternateContent xmlns:mc="http://schemas.openxmlformats.org/markup-compatibility/2006">
              <mc:Choice xmlns:v="urn:schemas-microsoft-com:vml" Requires="v">
                <p:oleObj spid="_x0000_s3430" name="" r:id="rId7" imgW="1320165" imgH="203200" progId="Equation.DSMT4">
                  <p:embed/>
                </p:oleObj>
              </mc:Choice>
              <mc:Fallback>
                <p:oleObj name="" r:id="rId7" imgW="1320165" imgH="203200" progId="Equation.DSMT4">
                  <p:embed/>
                  <p:pic>
                    <p:nvPicPr>
                      <p:cNvPr id="0" name="图片 3429"/>
                      <p:cNvPicPr/>
                      <p:nvPr/>
                    </p:nvPicPr>
                    <p:blipFill>
                      <a:blip r:embed="rId8"/>
                      <a:stretch>
                        <a:fillRect/>
                      </a:stretch>
                    </p:blipFill>
                    <p:spPr>
                      <a:xfrm>
                        <a:off x="914400" y="3149600"/>
                        <a:ext cx="3540125" cy="544513"/>
                      </a:xfrm>
                      <a:prstGeom prst="rect">
                        <a:avLst/>
                      </a:prstGeom>
                      <a:noFill/>
                      <a:ln w="38100">
                        <a:noFill/>
                        <a:miter/>
                      </a:ln>
                    </p:spPr>
                  </p:pic>
                </p:oleObj>
              </mc:Fallback>
            </mc:AlternateContent>
          </a:graphicData>
        </a:graphic>
      </p:graphicFrame>
      <p:sp>
        <p:nvSpPr>
          <p:cNvPr id="77835" name="Text Box 10"/>
          <p:cNvSpPr txBox="1"/>
          <p:nvPr/>
        </p:nvSpPr>
        <p:spPr>
          <a:xfrm>
            <a:off x="4229100" y="3141663"/>
            <a:ext cx="49149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ea typeface="楷体_GB2312" pitchFamily="49" charset="-122"/>
              </a:rPr>
              <a:t>（差分器）</a:t>
            </a:r>
            <a:r>
              <a:rPr lang="zh-CN" altLang="en-US" sz="2800" b="1" dirty="0">
                <a:solidFill>
                  <a:srgbClr val="000099"/>
                </a:solidFill>
                <a:ea typeface="楷体_GB2312" pitchFamily="49" charset="-122"/>
              </a:rPr>
              <a:t>等都是</a:t>
            </a:r>
            <a:r>
              <a:rPr lang="zh-CN" altLang="en-US" sz="2800" b="1" dirty="0">
                <a:solidFill>
                  <a:srgbClr val="990033"/>
                </a:solidFill>
                <a:ea typeface="楷体_GB2312" pitchFamily="49" charset="-122"/>
              </a:rPr>
              <a:t>记忆系统</a:t>
            </a:r>
            <a:r>
              <a:rPr lang="en-US" altLang="zh-CN" sz="2800" b="1" dirty="0">
                <a:solidFill>
                  <a:srgbClr val="990033"/>
                </a:solidFill>
                <a:ea typeface="楷体_GB2312" pitchFamily="49" charset="-122"/>
              </a:rPr>
              <a:t>.</a:t>
            </a:r>
            <a:endParaRPr lang="zh-CN" altLang="en-US" sz="2800" b="1" dirty="0">
              <a:solidFill>
                <a:srgbClr val="990033"/>
              </a:solidFill>
              <a:ea typeface="楷体_GB2312" pitchFamily="49" charset="-122"/>
            </a:endParaRPr>
          </a:p>
        </p:txBody>
      </p:sp>
      <p:sp>
        <p:nvSpPr>
          <p:cNvPr id="77836" name="Text Box 11"/>
          <p:cNvSpPr txBox="1"/>
          <p:nvPr/>
        </p:nvSpPr>
        <p:spPr>
          <a:xfrm>
            <a:off x="609600" y="3978275"/>
            <a:ext cx="8077200" cy="2505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在无记忆系统中有一种特例，即任何时刻系统的输出响应与输入信号都相同，即有                 </a:t>
            </a: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或                      ，这样的无记忆系统称为</a:t>
            </a:r>
            <a:r>
              <a:rPr lang="zh-CN" altLang="en-US" sz="2800" b="1" dirty="0">
                <a:solidFill>
                  <a:srgbClr val="990033"/>
                </a:solidFill>
                <a:latin typeface="黑体" panose="02010609060101010101" pitchFamily="49" charset="-122"/>
                <a:ea typeface="黑体" panose="02010609060101010101" pitchFamily="49" charset="-122"/>
              </a:rPr>
              <a:t>恒等系统</a:t>
            </a:r>
            <a:endParaRPr lang="zh-CN" altLang="en-US" sz="2800" b="1" dirty="0">
              <a:solidFill>
                <a:srgbClr val="990033"/>
              </a:solidFill>
              <a:latin typeface="黑体" panose="02010609060101010101" pitchFamily="49" charset="-122"/>
              <a:ea typeface="黑体" panose="02010609060101010101" pitchFamily="49" charset="-122"/>
            </a:endParaRPr>
          </a:p>
          <a:p>
            <a:pPr marL="0" lvl="0" indent="0">
              <a:lnSpc>
                <a:spcPct val="140000"/>
              </a:lnSpc>
              <a:spcBef>
                <a:spcPct val="0"/>
              </a:spcBef>
              <a:buNone/>
            </a:pPr>
            <a:r>
              <a:rPr lang="zh-CN" altLang="en-US" sz="2800" b="1" dirty="0">
                <a:solidFill>
                  <a:srgbClr val="000099"/>
                </a:solidFill>
                <a:ea typeface="楷体_GB2312" pitchFamily="49" charset="-122"/>
              </a:rPr>
              <a:t> </a:t>
            </a:r>
            <a:r>
              <a:rPr lang="en-US" altLang="zh-CN" sz="2800" b="1" dirty="0">
                <a:solidFill>
                  <a:srgbClr val="990033"/>
                </a:solidFill>
                <a:latin typeface="Times New Roman" panose="02020603050405020304" pitchFamily="18" charset="0"/>
                <a:ea typeface="楷体_GB2312" pitchFamily="49" charset="-122"/>
              </a:rPr>
              <a:t>( </a:t>
            </a:r>
            <a:r>
              <a:rPr lang="en-US" altLang="zh-CN" sz="2800" b="1" dirty="0">
                <a:solidFill>
                  <a:srgbClr val="990033"/>
                </a:solidFill>
                <a:latin typeface="Times New Roman" panose="02020603050405020304" pitchFamily="18" charset="0"/>
              </a:rPr>
              <a:t>identity system </a:t>
            </a:r>
            <a:r>
              <a:rPr lang="en-US" altLang="zh-CN" sz="2800" b="1" dirty="0">
                <a:solidFill>
                  <a:srgbClr val="990033"/>
                </a:solidFill>
                <a:latin typeface="Times New Roman" panose="02020603050405020304" pitchFamily="18" charset="0"/>
                <a:ea typeface="楷体_GB2312" pitchFamily="49" charset="-122"/>
              </a:rPr>
              <a:t>)</a:t>
            </a:r>
            <a:r>
              <a:rPr lang="zh-CN" altLang="en-US" sz="2800" b="1" dirty="0">
                <a:solidFill>
                  <a:srgbClr val="990033"/>
                </a:solidFill>
                <a:latin typeface="Times New Roman" panose="02020603050405020304" pitchFamily="18" charset="0"/>
                <a:ea typeface="楷体_GB2312" pitchFamily="49" charset="-122"/>
              </a:rPr>
              <a:t>。                                     </a:t>
            </a:r>
            <a:endParaRPr lang="zh-CN" altLang="en-US" sz="2800" b="1" dirty="0">
              <a:solidFill>
                <a:srgbClr val="990033"/>
              </a:solidFill>
              <a:latin typeface="Times New Roman" panose="02020603050405020304" pitchFamily="18" charset="0"/>
              <a:ea typeface="楷体_GB2312" pitchFamily="49" charset="-122"/>
            </a:endParaRPr>
          </a:p>
        </p:txBody>
      </p:sp>
      <p:graphicFrame>
        <p:nvGraphicFramePr>
          <p:cNvPr id="77837" name="Object 12"/>
          <p:cNvGraphicFramePr>
            <a:graphicFrameLocks noChangeAspect="1"/>
          </p:cNvGraphicFramePr>
          <p:nvPr/>
        </p:nvGraphicFramePr>
        <p:xfrm>
          <a:off x="6443663" y="4687888"/>
          <a:ext cx="1704975" cy="514350"/>
        </p:xfrm>
        <a:graphic>
          <a:graphicData uri="http://schemas.openxmlformats.org/presentationml/2006/ole">
            <mc:AlternateContent xmlns:mc="http://schemas.openxmlformats.org/markup-compatibility/2006">
              <mc:Choice xmlns:v="urn:schemas-microsoft-com:vml" Requires="v">
                <p:oleObj spid="_x0000_s3429" name="" r:id="rId9" imgW="673100" imgH="203200" progId="Equation.DSMT4">
                  <p:embed/>
                </p:oleObj>
              </mc:Choice>
              <mc:Fallback>
                <p:oleObj name="" r:id="rId9" imgW="673100" imgH="203200" progId="Equation.DSMT4">
                  <p:embed/>
                  <p:pic>
                    <p:nvPicPr>
                      <p:cNvPr id="0" name="图片 3428"/>
                      <p:cNvPicPr/>
                      <p:nvPr/>
                    </p:nvPicPr>
                    <p:blipFill>
                      <a:blip r:embed="rId10"/>
                      <a:stretch>
                        <a:fillRect/>
                      </a:stretch>
                    </p:blipFill>
                    <p:spPr>
                      <a:xfrm>
                        <a:off x="6443663" y="4687888"/>
                        <a:ext cx="1704975" cy="514350"/>
                      </a:xfrm>
                      <a:prstGeom prst="rect">
                        <a:avLst/>
                      </a:prstGeom>
                      <a:noFill/>
                      <a:ln w="38100">
                        <a:noFill/>
                        <a:miter/>
                      </a:ln>
                    </p:spPr>
                  </p:pic>
                </p:oleObj>
              </mc:Fallback>
            </mc:AlternateContent>
          </a:graphicData>
        </a:graphic>
      </p:graphicFrame>
      <p:graphicFrame>
        <p:nvGraphicFramePr>
          <p:cNvPr id="77838" name="Object 13"/>
          <p:cNvGraphicFramePr>
            <a:graphicFrameLocks noChangeAspect="1"/>
          </p:cNvGraphicFramePr>
          <p:nvPr/>
        </p:nvGraphicFramePr>
        <p:xfrm>
          <a:off x="1204913" y="5265738"/>
          <a:ext cx="2017712" cy="555625"/>
        </p:xfrm>
        <a:graphic>
          <a:graphicData uri="http://schemas.openxmlformats.org/presentationml/2006/ole">
            <mc:AlternateContent xmlns:mc="http://schemas.openxmlformats.org/markup-compatibility/2006">
              <mc:Choice xmlns:v="urn:schemas-microsoft-com:vml" Requires="v">
                <p:oleObj spid="_x0000_s3431" name="" r:id="rId11" imgW="736600" imgH="203200" progId="Equation.DSMT4">
                  <p:embed/>
                </p:oleObj>
              </mc:Choice>
              <mc:Fallback>
                <p:oleObj name="" r:id="rId11" imgW="736600" imgH="203200" progId="Equation.DSMT4">
                  <p:embed/>
                  <p:pic>
                    <p:nvPicPr>
                      <p:cNvPr id="0" name="图片 3430"/>
                      <p:cNvPicPr/>
                      <p:nvPr/>
                    </p:nvPicPr>
                    <p:blipFill>
                      <a:blip r:embed="rId12"/>
                      <a:stretch>
                        <a:fillRect/>
                      </a:stretch>
                    </p:blipFill>
                    <p:spPr>
                      <a:xfrm>
                        <a:off x="1204913" y="5265738"/>
                        <a:ext cx="2017712" cy="555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ppt_x"/>
                                          </p:val>
                                        </p:tav>
                                        <p:tav tm="100000">
                                          <p:val>
                                            <p:strVal val="#ppt_x"/>
                                          </p:val>
                                        </p:tav>
                                      </p:tavLst>
                                    </p:anim>
                                    <p:anim calcmode="lin" valueType="num">
                                      <p:cBhvr additive="base">
                                        <p:cTn id="8" dur="500" fill="hold"/>
                                        <p:tgtEl>
                                          <p:spTgt spid="7782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8"/>
                                        </p:tgtEl>
                                        <p:attrNameLst>
                                          <p:attrName>style.visibility</p:attrName>
                                        </p:attrNameLst>
                                      </p:cBhvr>
                                      <p:to>
                                        <p:strVal val="visible"/>
                                      </p:to>
                                    </p:set>
                                    <p:anim calcmode="lin" valueType="num">
                                      <p:cBhvr additive="base">
                                        <p:cTn id="11" dur="500" fill="hold"/>
                                        <p:tgtEl>
                                          <p:spTgt spid="77828"/>
                                        </p:tgtEl>
                                        <p:attrNameLst>
                                          <p:attrName>ppt_x</p:attrName>
                                        </p:attrNameLst>
                                      </p:cBhvr>
                                      <p:tavLst>
                                        <p:tav tm="0">
                                          <p:val>
                                            <p:strVal val="#ppt_x"/>
                                          </p:val>
                                        </p:tav>
                                        <p:tav tm="100000">
                                          <p:val>
                                            <p:strVal val="#ppt_x"/>
                                          </p:val>
                                        </p:tav>
                                      </p:tavLst>
                                    </p:anim>
                                    <p:anim calcmode="lin" valueType="num">
                                      <p:cBhvr additive="base">
                                        <p:cTn id="12" dur="500" fill="hold"/>
                                        <p:tgtEl>
                                          <p:spTgt spid="7782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7829"/>
                                        </p:tgtEl>
                                        <p:attrNameLst>
                                          <p:attrName>style.visibility</p:attrName>
                                        </p:attrNameLst>
                                      </p:cBhvr>
                                      <p:to>
                                        <p:strVal val="visible"/>
                                      </p:to>
                                    </p:set>
                                    <p:anim calcmode="lin" valueType="num">
                                      <p:cBhvr additive="base">
                                        <p:cTn id="15" dur="500" fill="hold"/>
                                        <p:tgtEl>
                                          <p:spTgt spid="77829"/>
                                        </p:tgtEl>
                                        <p:attrNameLst>
                                          <p:attrName>ppt_x</p:attrName>
                                        </p:attrNameLst>
                                      </p:cBhvr>
                                      <p:tavLst>
                                        <p:tav tm="0">
                                          <p:val>
                                            <p:strVal val="#ppt_x"/>
                                          </p:val>
                                        </p:tav>
                                        <p:tav tm="100000">
                                          <p:val>
                                            <p:strVal val="#ppt_x"/>
                                          </p:val>
                                        </p:tav>
                                      </p:tavLst>
                                    </p:anim>
                                    <p:anim calcmode="lin" valueType="num">
                                      <p:cBhvr additive="base">
                                        <p:cTn id="16" dur="500" fill="hold"/>
                                        <p:tgtEl>
                                          <p:spTgt spid="778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7830"/>
                                        </p:tgtEl>
                                        <p:attrNameLst>
                                          <p:attrName>style.visibility</p:attrName>
                                        </p:attrNameLst>
                                      </p:cBhvr>
                                      <p:to>
                                        <p:strVal val="visible"/>
                                      </p:to>
                                    </p:set>
                                    <p:anim calcmode="lin" valueType="num">
                                      <p:cBhvr additive="base">
                                        <p:cTn id="19" dur="500" fill="hold"/>
                                        <p:tgtEl>
                                          <p:spTgt spid="77830"/>
                                        </p:tgtEl>
                                        <p:attrNameLst>
                                          <p:attrName>ppt_x</p:attrName>
                                        </p:attrNameLst>
                                      </p:cBhvr>
                                      <p:tavLst>
                                        <p:tav tm="0">
                                          <p:val>
                                            <p:strVal val="#ppt_x"/>
                                          </p:val>
                                        </p:tav>
                                        <p:tav tm="100000">
                                          <p:val>
                                            <p:strVal val="#ppt_x"/>
                                          </p:val>
                                        </p:tav>
                                      </p:tavLst>
                                    </p:anim>
                                    <p:anim calcmode="lin" valueType="num">
                                      <p:cBhvr additive="base">
                                        <p:cTn id="20" dur="500" fill="hold"/>
                                        <p:tgtEl>
                                          <p:spTgt spid="7783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7831"/>
                                        </p:tgtEl>
                                        <p:attrNameLst>
                                          <p:attrName>style.visibility</p:attrName>
                                        </p:attrNameLst>
                                      </p:cBhvr>
                                      <p:to>
                                        <p:strVal val="visible"/>
                                      </p:to>
                                    </p:set>
                                    <p:anim calcmode="lin" valueType="num">
                                      <p:cBhvr additive="base">
                                        <p:cTn id="23" dur="500" fill="hold"/>
                                        <p:tgtEl>
                                          <p:spTgt spid="77831"/>
                                        </p:tgtEl>
                                        <p:attrNameLst>
                                          <p:attrName>ppt_x</p:attrName>
                                        </p:attrNameLst>
                                      </p:cBhvr>
                                      <p:tavLst>
                                        <p:tav tm="0">
                                          <p:val>
                                            <p:strVal val="#ppt_x"/>
                                          </p:val>
                                        </p:tav>
                                        <p:tav tm="100000">
                                          <p:val>
                                            <p:strVal val="#ppt_x"/>
                                          </p:val>
                                        </p:tav>
                                      </p:tavLst>
                                    </p:anim>
                                    <p:anim calcmode="lin" valueType="num">
                                      <p:cBhvr additive="base">
                                        <p:cTn id="24" dur="500" fill="hold"/>
                                        <p:tgtEl>
                                          <p:spTgt spid="7783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7832"/>
                                        </p:tgtEl>
                                        <p:attrNameLst>
                                          <p:attrName>style.visibility</p:attrName>
                                        </p:attrNameLst>
                                      </p:cBhvr>
                                      <p:to>
                                        <p:strVal val="visible"/>
                                      </p:to>
                                    </p:set>
                                    <p:anim calcmode="lin" valueType="num">
                                      <p:cBhvr additive="base">
                                        <p:cTn id="27" dur="500" fill="hold"/>
                                        <p:tgtEl>
                                          <p:spTgt spid="77832"/>
                                        </p:tgtEl>
                                        <p:attrNameLst>
                                          <p:attrName>ppt_x</p:attrName>
                                        </p:attrNameLst>
                                      </p:cBhvr>
                                      <p:tavLst>
                                        <p:tav tm="0">
                                          <p:val>
                                            <p:strVal val="#ppt_x"/>
                                          </p:val>
                                        </p:tav>
                                        <p:tav tm="100000">
                                          <p:val>
                                            <p:strVal val="#ppt_x"/>
                                          </p:val>
                                        </p:tav>
                                      </p:tavLst>
                                    </p:anim>
                                    <p:anim calcmode="lin" valueType="num">
                                      <p:cBhvr additive="base">
                                        <p:cTn id="28" dur="500" fill="hold"/>
                                        <p:tgtEl>
                                          <p:spTgt spid="7783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833"/>
                                        </p:tgtEl>
                                        <p:attrNameLst>
                                          <p:attrName>style.visibility</p:attrName>
                                        </p:attrNameLst>
                                      </p:cBhvr>
                                      <p:to>
                                        <p:strVal val="visible"/>
                                      </p:to>
                                    </p:set>
                                    <p:anim calcmode="lin" valueType="num">
                                      <p:cBhvr additive="base">
                                        <p:cTn id="31" dur="500" fill="hold"/>
                                        <p:tgtEl>
                                          <p:spTgt spid="77833"/>
                                        </p:tgtEl>
                                        <p:attrNameLst>
                                          <p:attrName>ppt_x</p:attrName>
                                        </p:attrNameLst>
                                      </p:cBhvr>
                                      <p:tavLst>
                                        <p:tav tm="0">
                                          <p:val>
                                            <p:strVal val="#ppt_x"/>
                                          </p:val>
                                        </p:tav>
                                        <p:tav tm="100000">
                                          <p:val>
                                            <p:strVal val="#ppt_x"/>
                                          </p:val>
                                        </p:tav>
                                      </p:tavLst>
                                    </p:anim>
                                    <p:anim calcmode="lin" valueType="num">
                                      <p:cBhvr additive="base">
                                        <p:cTn id="32" dur="500" fill="hold"/>
                                        <p:tgtEl>
                                          <p:spTgt spid="7783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7834"/>
                                        </p:tgtEl>
                                        <p:attrNameLst>
                                          <p:attrName>style.visibility</p:attrName>
                                        </p:attrNameLst>
                                      </p:cBhvr>
                                      <p:to>
                                        <p:strVal val="visible"/>
                                      </p:to>
                                    </p:set>
                                    <p:anim calcmode="lin" valueType="num">
                                      <p:cBhvr additive="base">
                                        <p:cTn id="35" dur="500" fill="hold"/>
                                        <p:tgtEl>
                                          <p:spTgt spid="77834"/>
                                        </p:tgtEl>
                                        <p:attrNameLst>
                                          <p:attrName>ppt_x</p:attrName>
                                        </p:attrNameLst>
                                      </p:cBhvr>
                                      <p:tavLst>
                                        <p:tav tm="0">
                                          <p:val>
                                            <p:strVal val="#ppt_x"/>
                                          </p:val>
                                        </p:tav>
                                        <p:tav tm="100000">
                                          <p:val>
                                            <p:strVal val="#ppt_x"/>
                                          </p:val>
                                        </p:tav>
                                      </p:tavLst>
                                    </p:anim>
                                    <p:anim calcmode="lin" valueType="num">
                                      <p:cBhvr additive="base">
                                        <p:cTn id="36" dur="500" fill="hold"/>
                                        <p:tgtEl>
                                          <p:spTgt spid="7783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7835"/>
                                        </p:tgtEl>
                                        <p:attrNameLst>
                                          <p:attrName>style.visibility</p:attrName>
                                        </p:attrNameLst>
                                      </p:cBhvr>
                                      <p:to>
                                        <p:strVal val="visible"/>
                                      </p:to>
                                    </p:set>
                                    <p:anim calcmode="lin" valueType="num">
                                      <p:cBhvr additive="base">
                                        <p:cTn id="39" dur="500" fill="hold"/>
                                        <p:tgtEl>
                                          <p:spTgt spid="77835"/>
                                        </p:tgtEl>
                                        <p:attrNameLst>
                                          <p:attrName>ppt_x</p:attrName>
                                        </p:attrNameLst>
                                      </p:cBhvr>
                                      <p:tavLst>
                                        <p:tav tm="0">
                                          <p:val>
                                            <p:strVal val="#ppt_x"/>
                                          </p:val>
                                        </p:tav>
                                        <p:tav tm="100000">
                                          <p:val>
                                            <p:strVal val="#ppt_x"/>
                                          </p:val>
                                        </p:tav>
                                      </p:tavLst>
                                    </p:anim>
                                    <p:anim calcmode="lin" valueType="num">
                                      <p:cBhvr additive="base">
                                        <p:cTn id="40" dur="500" fill="hold"/>
                                        <p:tgtEl>
                                          <p:spTgt spid="778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7826"/>
                                        </p:tgtEl>
                                        <p:attrNameLst>
                                          <p:attrName>style.visibility</p:attrName>
                                        </p:attrNameLst>
                                      </p:cBhvr>
                                      <p:to>
                                        <p:strVal val="visible"/>
                                      </p:to>
                                    </p:set>
                                    <p:anim calcmode="lin" valueType="num">
                                      <p:cBhvr additive="base">
                                        <p:cTn id="45" dur="500" fill="hold"/>
                                        <p:tgtEl>
                                          <p:spTgt spid="77826"/>
                                        </p:tgtEl>
                                        <p:attrNameLst>
                                          <p:attrName>ppt_x</p:attrName>
                                        </p:attrNameLst>
                                      </p:cBhvr>
                                      <p:tavLst>
                                        <p:tav tm="0">
                                          <p:val>
                                            <p:strVal val="#ppt_x"/>
                                          </p:val>
                                        </p:tav>
                                        <p:tav tm="100000">
                                          <p:val>
                                            <p:strVal val="#ppt_x"/>
                                          </p:val>
                                        </p:tav>
                                      </p:tavLst>
                                    </p:anim>
                                    <p:anim calcmode="lin" valueType="num">
                                      <p:cBhvr additive="base">
                                        <p:cTn id="46" dur="500" fill="hold"/>
                                        <p:tgtEl>
                                          <p:spTgt spid="7782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7836"/>
                                        </p:tgtEl>
                                        <p:attrNameLst>
                                          <p:attrName>style.visibility</p:attrName>
                                        </p:attrNameLst>
                                      </p:cBhvr>
                                      <p:to>
                                        <p:strVal val="visible"/>
                                      </p:to>
                                    </p:set>
                                    <p:anim calcmode="lin" valueType="num">
                                      <p:cBhvr additive="base">
                                        <p:cTn id="49" dur="500" fill="hold"/>
                                        <p:tgtEl>
                                          <p:spTgt spid="77836"/>
                                        </p:tgtEl>
                                        <p:attrNameLst>
                                          <p:attrName>ppt_x</p:attrName>
                                        </p:attrNameLst>
                                      </p:cBhvr>
                                      <p:tavLst>
                                        <p:tav tm="0">
                                          <p:val>
                                            <p:strVal val="#ppt_x"/>
                                          </p:val>
                                        </p:tav>
                                        <p:tav tm="100000">
                                          <p:val>
                                            <p:strVal val="#ppt_x"/>
                                          </p:val>
                                        </p:tav>
                                      </p:tavLst>
                                    </p:anim>
                                    <p:anim calcmode="lin" valueType="num">
                                      <p:cBhvr additive="base">
                                        <p:cTn id="50" dur="500" fill="hold"/>
                                        <p:tgtEl>
                                          <p:spTgt spid="77836"/>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7837"/>
                                        </p:tgtEl>
                                        <p:attrNameLst>
                                          <p:attrName>style.visibility</p:attrName>
                                        </p:attrNameLst>
                                      </p:cBhvr>
                                      <p:to>
                                        <p:strVal val="visible"/>
                                      </p:to>
                                    </p:set>
                                    <p:anim calcmode="lin" valueType="num">
                                      <p:cBhvr additive="base">
                                        <p:cTn id="53" dur="500" fill="hold"/>
                                        <p:tgtEl>
                                          <p:spTgt spid="77837"/>
                                        </p:tgtEl>
                                        <p:attrNameLst>
                                          <p:attrName>ppt_x</p:attrName>
                                        </p:attrNameLst>
                                      </p:cBhvr>
                                      <p:tavLst>
                                        <p:tav tm="0">
                                          <p:val>
                                            <p:strVal val="#ppt_x"/>
                                          </p:val>
                                        </p:tav>
                                        <p:tav tm="100000">
                                          <p:val>
                                            <p:strVal val="#ppt_x"/>
                                          </p:val>
                                        </p:tav>
                                      </p:tavLst>
                                    </p:anim>
                                    <p:anim calcmode="lin" valueType="num">
                                      <p:cBhvr additive="base">
                                        <p:cTn id="54" dur="500" fill="hold"/>
                                        <p:tgtEl>
                                          <p:spTgt spid="7783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7838"/>
                                        </p:tgtEl>
                                        <p:attrNameLst>
                                          <p:attrName>style.visibility</p:attrName>
                                        </p:attrNameLst>
                                      </p:cBhvr>
                                      <p:to>
                                        <p:strVal val="visible"/>
                                      </p:to>
                                    </p:set>
                                    <p:anim calcmode="lin" valueType="num">
                                      <p:cBhvr additive="base">
                                        <p:cTn id="57" dur="500" fill="hold"/>
                                        <p:tgtEl>
                                          <p:spTgt spid="77838"/>
                                        </p:tgtEl>
                                        <p:attrNameLst>
                                          <p:attrName>ppt_x</p:attrName>
                                        </p:attrNameLst>
                                      </p:cBhvr>
                                      <p:tavLst>
                                        <p:tav tm="0">
                                          <p:val>
                                            <p:strVal val="#ppt_x"/>
                                          </p:val>
                                        </p:tav>
                                        <p:tav tm="100000">
                                          <p:val>
                                            <p:strVal val="#ppt_x"/>
                                          </p:val>
                                        </p:tav>
                                      </p:tavLst>
                                    </p:anim>
                                    <p:anim calcmode="lin" valueType="num">
                                      <p:cBhvr additive="base">
                                        <p:cTn id="58" dur="500" fill="hold"/>
                                        <p:tgtEl>
                                          <p:spTgt spid="778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p:bldP spid="77829" grpId="0"/>
      <p:bldP spid="77831" grpId="0"/>
      <p:bldP spid="77833" grpId="0"/>
      <p:bldP spid="77835" grpId="0"/>
      <p:bldP spid="7783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79875" name="Rectangle 2"/>
          <p:cNvSpPr/>
          <p:nvPr/>
        </p:nvSpPr>
        <p:spPr>
          <a:xfrm>
            <a:off x="685800" y="901700"/>
            <a:ext cx="3886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990033"/>
                </a:solidFill>
                <a:latin typeface="Times New Roman" panose="02020603050405020304" pitchFamily="18" charset="0"/>
                <a:ea typeface="楷体_GB2312" pitchFamily="49" charset="-122"/>
              </a:rPr>
              <a:t>2.</a:t>
            </a:r>
            <a:r>
              <a:rPr lang="en-US" altLang="zh-CN" sz="2800" b="1" dirty="0">
                <a:solidFill>
                  <a:srgbClr val="990033"/>
                </a:solidFill>
                <a:ea typeface="楷体_GB2312" pitchFamily="49" charset="-122"/>
              </a:rPr>
              <a:t> </a:t>
            </a:r>
            <a:r>
              <a:rPr lang="zh-CN" altLang="en-US" sz="2800" b="1" dirty="0">
                <a:solidFill>
                  <a:srgbClr val="990033"/>
                </a:solidFill>
                <a:ea typeface="楷体_GB2312" pitchFamily="49" charset="-122"/>
              </a:rPr>
              <a:t>可逆性与逆系统</a:t>
            </a:r>
            <a:r>
              <a:rPr lang="zh-CN" altLang="en-US" sz="2800" b="1" dirty="0">
                <a:ea typeface="楷体_GB2312" pitchFamily="49" charset="-122"/>
              </a:rPr>
              <a:t>     </a:t>
            </a:r>
            <a:endParaRPr lang="zh-CN" altLang="en-US" sz="2800" b="1" dirty="0">
              <a:ea typeface="楷体_GB2312" pitchFamily="49" charset="-122"/>
            </a:endParaRPr>
          </a:p>
        </p:txBody>
      </p:sp>
      <p:sp>
        <p:nvSpPr>
          <p:cNvPr id="79876" name="Rectangle 3"/>
          <p:cNvSpPr/>
          <p:nvPr/>
        </p:nvSpPr>
        <p:spPr>
          <a:xfrm>
            <a:off x="1441450" y="1385888"/>
            <a:ext cx="53498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990033"/>
                </a:solidFill>
                <a:latin typeface="Times New Roman" panose="02020603050405020304" pitchFamily="18" charset="0"/>
                <a:ea typeface="楷体_GB2312" pitchFamily="49" charset="-122"/>
              </a:rPr>
              <a:t>(</a:t>
            </a:r>
            <a:r>
              <a:rPr lang="en-US" altLang="zh-CN" sz="2800" b="1" dirty="0">
                <a:solidFill>
                  <a:srgbClr val="990033"/>
                </a:solidFill>
                <a:latin typeface="Times New Roman" panose="02020603050405020304" pitchFamily="18" charset="0"/>
              </a:rPr>
              <a:t>Invertibility and inverse systems</a:t>
            </a:r>
            <a:r>
              <a:rPr lang="en-US" altLang="zh-CN" sz="2800" b="1" dirty="0">
                <a:solidFill>
                  <a:srgbClr val="990033"/>
                </a:solidFill>
                <a:latin typeface="Times New Roman" panose="02020603050405020304" pitchFamily="18" charset="0"/>
                <a:ea typeface="楷体_GB2312" pitchFamily="49" charset="-122"/>
              </a:rPr>
              <a:t>)</a:t>
            </a:r>
            <a:endParaRPr lang="en-US" altLang="zh-CN" sz="2800" b="1" dirty="0">
              <a:solidFill>
                <a:srgbClr val="990033"/>
              </a:solidFill>
              <a:latin typeface="Times New Roman" panose="02020603050405020304" pitchFamily="18" charset="0"/>
              <a:ea typeface="楷体_GB2312" pitchFamily="49" charset="-122"/>
            </a:endParaRPr>
          </a:p>
        </p:txBody>
      </p:sp>
      <p:sp>
        <p:nvSpPr>
          <p:cNvPr id="79877" name="Rectangle 4"/>
          <p:cNvSpPr/>
          <p:nvPr/>
        </p:nvSpPr>
        <p:spPr>
          <a:xfrm>
            <a:off x="684213" y="2060575"/>
            <a:ext cx="8153400" cy="18875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50000"/>
              </a:spcBef>
              <a:buNone/>
            </a:pPr>
            <a:r>
              <a:rPr lang="en-US" altLang="zh-CN" sz="2800" b="1" dirty="0">
                <a:ea typeface="楷体_GB2312" pitchFamily="49" charset="-122"/>
              </a:rPr>
              <a:t>       </a:t>
            </a:r>
            <a:r>
              <a:rPr lang="zh-CN" altLang="en-US" sz="2800" b="1" dirty="0">
                <a:solidFill>
                  <a:srgbClr val="000099"/>
                </a:solidFill>
                <a:ea typeface="楷体_GB2312" pitchFamily="49" charset="-122"/>
              </a:rPr>
              <a:t>如果一个系统对任何不同的输入都能产生不同的输出，即输入与输出是一一对应的，则称该系统是</a:t>
            </a:r>
            <a:r>
              <a:rPr lang="zh-CN" altLang="en-US" sz="2800" b="1" dirty="0">
                <a:solidFill>
                  <a:srgbClr val="990033"/>
                </a:solidFill>
                <a:ea typeface="楷体_GB2312" pitchFamily="49" charset="-122"/>
              </a:rPr>
              <a:t>可逆系统</a:t>
            </a:r>
            <a:r>
              <a:rPr lang="en-US" altLang="zh-CN" sz="2800" b="1" dirty="0">
                <a:solidFill>
                  <a:srgbClr val="990033"/>
                </a:solidFill>
                <a:latin typeface="Times New Roman" panose="02020603050405020304" pitchFamily="18" charset="0"/>
              </a:rPr>
              <a:t>( invertible  systems )</a:t>
            </a:r>
            <a:r>
              <a:rPr lang="zh-CN" altLang="en-US" sz="2800" b="1" dirty="0">
                <a:solidFill>
                  <a:srgbClr val="000099"/>
                </a:solidFill>
                <a:latin typeface="Times New Roman" panose="02020603050405020304" pitchFamily="18" charset="0"/>
              </a:rPr>
              <a:t>。</a:t>
            </a:r>
            <a:endParaRPr lang="zh-CN" altLang="en-US" sz="2800" b="1" dirty="0">
              <a:solidFill>
                <a:srgbClr val="000099"/>
              </a:solidFill>
              <a:latin typeface="Times New Roman" panose="02020603050405020304" pitchFamily="18" charset="0"/>
              <a:ea typeface="楷体_GB2312" pitchFamily="49" charset="-122"/>
            </a:endParaRPr>
          </a:p>
        </p:txBody>
      </p:sp>
      <p:sp>
        <p:nvSpPr>
          <p:cNvPr id="78854" name="Rectangle 5"/>
          <p:cNvSpPr/>
          <p:nvPr/>
        </p:nvSpPr>
        <p:spPr>
          <a:xfrm>
            <a:off x="684213" y="4005263"/>
            <a:ext cx="8064500" cy="18875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50000"/>
              </a:spcBef>
              <a:buNone/>
            </a:pPr>
            <a:r>
              <a:rPr lang="en-US" altLang="zh-CN"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如果一个系统对两个或两个以上不同的输入信号能产生相同的输出，则系统是不可逆的，称为</a:t>
            </a:r>
            <a:r>
              <a:rPr lang="zh-CN" altLang="en-US" sz="2800" b="1" dirty="0">
                <a:solidFill>
                  <a:srgbClr val="990033"/>
                </a:solidFill>
                <a:latin typeface="楷体_GB2312" pitchFamily="49" charset="-122"/>
                <a:ea typeface="楷体_GB2312" pitchFamily="49" charset="-122"/>
              </a:rPr>
              <a:t>不可逆系统</a:t>
            </a:r>
            <a:r>
              <a:rPr lang="en-US" altLang="zh-CN" sz="2800" b="1" dirty="0">
                <a:solidFill>
                  <a:srgbClr val="990033"/>
                </a:solidFill>
                <a:latin typeface="Times New Roman" panose="02020603050405020304" pitchFamily="18" charset="0"/>
                <a:ea typeface="楷体_GB2312" pitchFamily="49" charset="-122"/>
              </a:rPr>
              <a:t>( noninvertible  systems )</a:t>
            </a:r>
            <a:r>
              <a:rPr lang="zh-CN" altLang="en-US" sz="2800" b="1" dirty="0">
                <a:solidFill>
                  <a:srgbClr val="000099"/>
                </a:solidFill>
                <a:latin typeface="Times New Roman" panose="02020603050405020304" pitchFamily="18" charset="0"/>
                <a:ea typeface="楷体_GB2312" pitchFamily="49" charset="-122"/>
              </a:rPr>
              <a:t>。</a:t>
            </a:r>
            <a:endParaRPr lang="zh-CN" altLang="en-US" sz="2800" b="1" dirty="0">
              <a:solidFill>
                <a:srgbClr val="000099"/>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 calcmode="lin" valueType="num">
                                      <p:cBhvr additive="base">
                                        <p:cTn id="7" dur="500" fill="hold"/>
                                        <p:tgtEl>
                                          <p:spTgt spid="78854"/>
                                        </p:tgtEl>
                                        <p:attrNameLst>
                                          <p:attrName>ppt_x</p:attrName>
                                        </p:attrNameLst>
                                      </p:cBhvr>
                                      <p:tavLst>
                                        <p:tav tm="0">
                                          <p:val>
                                            <p:strVal val="#ppt_x"/>
                                          </p:val>
                                        </p:tav>
                                        <p:tav tm="100000">
                                          <p:val>
                                            <p:strVal val="#ppt_x"/>
                                          </p:val>
                                        </p:tav>
                                      </p:tavLst>
                                    </p:anim>
                                    <p:anim calcmode="lin" valueType="num">
                                      <p:cBhvr additive="base">
                                        <p:cTn id="8"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0899" name="Text Box 2"/>
          <p:cNvSpPr txBox="1"/>
          <p:nvPr/>
        </p:nvSpPr>
        <p:spPr>
          <a:xfrm>
            <a:off x="762000" y="647700"/>
            <a:ext cx="8131175" cy="18875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4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如果一个可逆系统与另一个系统级联后构成一个</a:t>
            </a:r>
            <a:r>
              <a:rPr lang="zh-CN" altLang="en-US" sz="2800" b="1" dirty="0">
                <a:solidFill>
                  <a:srgbClr val="FF0000"/>
                </a:solidFill>
                <a:latin typeface="楷体_GB2312" pitchFamily="49" charset="-122"/>
                <a:ea typeface="楷体_GB2312" pitchFamily="49" charset="-122"/>
              </a:rPr>
              <a:t>恒等</a:t>
            </a:r>
            <a:r>
              <a:rPr lang="zh-CN" altLang="en-US" sz="2800" b="1" dirty="0">
                <a:solidFill>
                  <a:srgbClr val="FF0000"/>
                </a:solidFill>
                <a:ea typeface="楷体_GB2312" pitchFamily="49" charset="-122"/>
              </a:rPr>
              <a:t>系统</a:t>
            </a:r>
            <a:r>
              <a:rPr lang="zh-CN" altLang="en-US" sz="2800" b="1" dirty="0">
                <a:solidFill>
                  <a:srgbClr val="000099"/>
                </a:solidFill>
                <a:ea typeface="楷体_GB2312" pitchFamily="49" charset="-122"/>
              </a:rPr>
              <a:t>，则称后者是前者的</a:t>
            </a:r>
            <a:r>
              <a:rPr lang="zh-CN" altLang="en-US" sz="2800" b="1" dirty="0">
                <a:solidFill>
                  <a:srgbClr val="990033"/>
                </a:solidFill>
                <a:ea typeface="楷体_GB2312" pitchFamily="49" charset="-122"/>
              </a:rPr>
              <a:t>逆系统</a:t>
            </a:r>
            <a:r>
              <a:rPr lang="zh-CN" altLang="en-US" sz="2800" b="1" dirty="0">
                <a:solidFill>
                  <a:srgbClr val="000099"/>
                </a:solidFill>
                <a:ea typeface="楷体_GB2312" pitchFamily="49" charset="-122"/>
              </a:rPr>
              <a:t> </a:t>
            </a:r>
            <a:r>
              <a:rPr lang="en-US" altLang="zh-CN" sz="2800" b="1" dirty="0">
                <a:solidFill>
                  <a:srgbClr val="990033"/>
                </a:solidFill>
                <a:latin typeface="Times New Roman" panose="02020603050405020304" pitchFamily="18" charset="0"/>
              </a:rPr>
              <a:t>( inverse system )</a:t>
            </a:r>
            <a:r>
              <a:rPr lang="zh-CN" altLang="en-US" sz="2800" b="1" dirty="0">
                <a:solidFill>
                  <a:srgbClr val="000099"/>
                </a:solidFill>
                <a:latin typeface="Times New Roman" panose="02020603050405020304" pitchFamily="18" charset="0"/>
              </a:rPr>
              <a:t>。</a:t>
            </a:r>
            <a:endParaRPr lang="zh-CN" altLang="en-US" sz="2800" b="1" dirty="0">
              <a:solidFill>
                <a:srgbClr val="000099"/>
              </a:solidFill>
              <a:latin typeface="Times New Roman" panose="02020603050405020304" pitchFamily="18" charset="0"/>
            </a:endParaRPr>
          </a:p>
        </p:txBody>
      </p:sp>
      <p:grpSp>
        <p:nvGrpSpPr>
          <p:cNvPr id="80900" name="Group 3"/>
          <p:cNvGrpSpPr/>
          <p:nvPr/>
        </p:nvGrpSpPr>
        <p:grpSpPr>
          <a:xfrm>
            <a:off x="2262188" y="2324100"/>
            <a:ext cx="5129212" cy="1146175"/>
            <a:chOff x="1425" y="1464"/>
            <a:chExt cx="3231" cy="722"/>
          </a:xfrm>
        </p:grpSpPr>
        <p:sp>
          <p:nvSpPr>
            <p:cNvPr id="80908" name="Rectangle 4"/>
            <p:cNvSpPr/>
            <p:nvPr/>
          </p:nvSpPr>
          <p:spPr>
            <a:xfrm>
              <a:off x="2060" y="1600"/>
              <a:ext cx="636" cy="409"/>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Ⅰ</a:t>
              </a:r>
              <a:endParaRPr lang="en-US" altLang="zh-CN" sz="2800" b="1" dirty="0">
                <a:solidFill>
                  <a:srgbClr val="000099"/>
                </a:solidFill>
                <a:ea typeface="楷体_GB2312" pitchFamily="49" charset="-122"/>
              </a:endParaRPr>
            </a:p>
          </p:txBody>
        </p:sp>
        <p:sp>
          <p:nvSpPr>
            <p:cNvPr id="80909" name="Rectangle 5"/>
            <p:cNvSpPr/>
            <p:nvPr/>
          </p:nvSpPr>
          <p:spPr>
            <a:xfrm>
              <a:off x="3285" y="1600"/>
              <a:ext cx="636" cy="409"/>
            </a:xfrm>
            <a:prstGeom prst="rect">
              <a:avLst/>
            </a:prstGeom>
            <a:solidFill>
              <a:srgbClr val="81CC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a:spcBef>
                  <a:spcPct val="0"/>
                </a:spcBef>
                <a:buNone/>
              </a:pPr>
              <a:r>
                <a:rPr lang="en-US" altLang="zh-CN" sz="2800" b="1" dirty="0">
                  <a:solidFill>
                    <a:srgbClr val="000099"/>
                  </a:solidFill>
                  <a:ea typeface="楷体_GB2312" pitchFamily="49" charset="-122"/>
                </a:rPr>
                <a:t>Ⅱ</a:t>
              </a:r>
              <a:endParaRPr lang="en-US" altLang="zh-CN" sz="2800" b="1" dirty="0">
                <a:solidFill>
                  <a:srgbClr val="000099"/>
                </a:solidFill>
                <a:ea typeface="楷体_GB2312" pitchFamily="49" charset="-122"/>
              </a:endParaRPr>
            </a:p>
          </p:txBody>
        </p:sp>
        <p:sp>
          <p:nvSpPr>
            <p:cNvPr id="80910" name="Line 6"/>
            <p:cNvSpPr/>
            <p:nvPr/>
          </p:nvSpPr>
          <p:spPr>
            <a:xfrm>
              <a:off x="1516" y="1827"/>
              <a:ext cx="544" cy="0"/>
            </a:xfrm>
            <a:prstGeom prst="line">
              <a:avLst/>
            </a:prstGeom>
            <a:ln w="28575" cap="flat" cmpd="sng">
              <a:solidFill>
                <a:schemeClr val="tx1"/>
              </a:solidFill>
              <a:prstDash val="solid"/>
              <a:headEnd type="none" w="med" len="med"/>
              <a:tailEnd type="triangle" w="med" len="med"/>
            </a:ln>
          </p:spPr>
        </p:sp>
        <p:sp>
          <p:nvSpPr>
            <p:cNvPr id="80911" name="Line 7"/>
            <p:cNvSpPr/>
            <p:nvPr/>
          </p:nvSpPr>
          <p:spPr>
            <a:xfrm>
              <a:off x="2696" y="1827"/>
              <a:ext cx="589" cy="0"/>
            </a:xfrm>
            <a:prstGeom prst="line">
              <a:avLst/>
            </a:prstGeom>
            <a:ln w="28575" cap="flat" cmpd="sng">
              <a:solidFill>
                <a:schemeClr val="tx1"/>
              </a:solidFill>
              <a:prstDash val="solid"/>
              <a:headEnd type="none" w="med" len="med"/>
              <a:tailEnd type="triangle" w="med" len="med"/>
            </a:ln>
          </p:spPr>
        </p:sp>
        <p:sp>
          <p:nvSpPr>
            <p:cNvPr id="80912" name="Line 8"/>
            <p:cNvSpPr/>
            <p:nvPr/>
          </p:nvSpPr>
          <p:spPr>
            <a:xfrm>
              <a:off x="3920" y="1827"/>
              <a:ext cx="499" cy="0"/>
            </a:xfrm>
            <a:prstGeom prst="line">
              <a:avLst/>
            </a:prstGeom>
            <a:ln w="28575" cap="flat" cmpd="sng">
              <a:solidFill>
                <a:schemeClr val="tx1"/>
              </a:solidFill>
              <a:prstDash val="solid"/>
              <a:headEnd type="none" w="med" len="med"/>
              <a:tailEnd type="triangle" w="med" len="med"/>
            </a:ln>
          </p:spPr>
        </p:sp>
        <p:graphicFrame>
          <p:nvGraphicFramePr>
            <p:cNvPr id="80913" name="Object 9"/>
            <p:cNvGraphicFramePr>
              <a:graphicFrameLocks noChangeAspect="1"/>
            </p:cNvGraphicFramePr>
            <p:nvPr/>
          </p:nvGraphicFramePr>
          <p:xfrm>
            <a:off x="1425" y="1510"/>
            <a:ext cx="360" cy="262"/>
          </p:xfrm>
          <a:graphic>
            <a:graphicData uri="http://schemas.openxmlformats.org/presentationml/2006/ole">
              <mc:AlternateContent xmlns:mc="http://schemas.openxmlformats.org/markup-compatibility/2006">
                <mc:Choice xmlns:v="urn:schemas-microsoft-com:vml" Requires="v">
                  <p:oleObj spid="_x0000_s3436" name="" r:id="rId1" imgW="279400" imgH="203200" progId="Equation.DSMT4">
                    <p:embed/>
                  </p:oleObj>
                </mc:Choice>
                <mc:Fallback>
                  <p:oleObj name="" r:id="rId1" imgW="279400" imgH="203200" progId="Equation.DSMT4">
                    <p:embed/>
                    <p:pic>
                      <p:nvPicPr>
                        <p:cNvPr id="0" name="图片 3435"/>
                        <p:cNvPicPr/>
                        <p:nvPr/>
                      </p:nvPicPr>
                      <p:blipFill>
                        <a:blip r:embed="rId2"/>
                        <a:stretch>
                          <a:fillRect/>
                        </a:stretch>
                      </p:blipFill>
                      <p:spPr>
                        <a:xfrm>
                          <a:off x="1425" y="1510"/>
                          <a:ext cx="360" cy="262"/>
                        </a:xfrm>
                        <a:prstGeom prst="rect">
                          <a:avLst/>
                        </a:prstGeom>
                        <a:noFill/>
                        <a:ln w="38100">
                          <a:noFill/>
                          <a:miter/>
                        </a:ln>
                      </p:spPr>
                    </p:pic>
                  </p:oleObj>
                </mc:Fallback>
              </mc:AlternateContent>
            </a:graphicData>
          </a:graphic>
        </p:graphicFrame>
        <p:graphicFrame>
          <p:nvGraphicFramePr>
            <p:cNvPr id="80914" name="Object 10"/>
            <p:cNvGraphicFramePr>
              <a:graphicFrameLocks noChangeAspect="1"/>
            </p:cNvGraphicFramePr>
            <p:nvPr/>
          </p:nvGraphicFramePr>
          <p:xfrm>
            <a:off x="1425" y="1918"/>
            <a:ext cx="418" cy="268"/>
          </p:xfrm>
          <a:graphic>
            <a:graphicData uri="http://schemas.openxmlformats.org/presentationml/2006/ole">
              <mc:AlternateContent xmlns:mc="http://schemas.openxmlformats.org/markup-compatibility/2006">
                <mc:Choice xmlns:v="urn:schemas-microsoft-com:vml" Requires="v">
                  <p:oleObj spid="_x0000_s3437" name="" r:id="rId3" imgW="317500" imgH="203200" progId="Equation.DSMT4">
                    <p:embed/>
                  </p:oleObj>
                </mc:Choice>
                <mc:Fallback>
                  <p:oleObj name="" r:id="rId3" imgW="317500" imgH="203200" progId="Equation.DSMT4">
                    <p:embed/>
                    <p:pic>
                      <p:nvPicPr>
                        <p:cNvPr id="0" name="图片 3436"/>
                        <p:cNvPicPr/>
                        <p:nvPr/>
                      </p:nvPicPr>
                      <p:blipFill>
                        <a:blip r:embed="rId4"/>
                        <a:stretch>
                          <a:fillRect/>
                        </a:stretch>
                      </p:blipFill>
                      <p:spPr>
                        <a:xfrm>
                          <a:off x="1425" y="1918"/>
                          <a:ext cx="418" cy="268"/>
                        </a:xfrm>
                        <a:prstGeom prst="rect">
                          <a:avLst/>
                        </a:prstGeom>
                        <a:noFill/>
                        <a:ln w="38100">
                          <a:noFill/>
                          <a:miter/>
                        </a:ln>
                      </p:spPr>
                    </p:pic>
                  </p:oleObj>
                </mc:Fallback>
              </mc:AlternateContent>
            </a:graphicData>
          </a:graphic>
        </p:graphicFrame>
        <p:graphicFrame>
          <p:nvGraphicFramePr>
            <p:cNvPr id="80915" name="Object 11"/>
            <p:cNvGraphicFramePr>
              <a:graphicFrameLocks noChangeAspect="1"/>
            </p:cNvGraphicFramePr>
            <p:nvPr/>
          </p:nvGraphicFramePr>
          <p:xfrm>
            <a:off x="2832" y="1464"/>
            <a:ext cx="408" cy="284"/>
          </p:xfrm>
          <a:graphic>
            <a:graphicData uri="http://schemas.openxmlformats.org/presentationml/2006/ole">
              <mc:AlternateContent xmlns:mc="http://schemas.openxmlformats.org/markup-compatibility/2006">
                <mc:Choice xmlns:v="urn:schemas-microsoft-com:vml" Requires="v">
                  <p:oleObj spid="_x0000_s3438" name="" r:id="rId5" imgW="292100" imgH="203200" progId="Equation.DSMT4">
                    <p:embed/>
                  </p:oleObj>
                </mc:Choice>
                <mc:Fallback>
                  <p:oleObj name="" r:id="rId5" imgW="292100" imgH="203200" progId="Equation.DSMT4">
                    <p:embed/>
                    <p:pic>
                      <p:nvPicPr>
                        <p:cNvPr id="0" name="图片 3437"/>
                        <p:cNvPicPr/>
                        <p:nvPr/>
                      </p:nvPicPr>
                      <p:blipFill>
                        <a:blip r:embed="rId6"/>
                        <a:stretch>
                          <a:fillRect/>
                        </a:stretch>
                      </p:blipFill>
                      <p:spPr>
                        <a:xfrm>
                          <a:off x="2832" y="1464"/>
                          <a:ext cx="408" cy="284"/>
                        </a:xfrm>
                        <a:prstGeom prst="rect">
                          <a:avLst/>
                        </a:prstGeom>
                        <a:noFill/>
                        <a:ln w="38100">
                          <a:noFill/>
                          <a:miter/>
                        </a:ln>
                      </p:spPr>
                    </p:pic>
                  </p:oleObj>
                </mc:Fallback>
              </mc:AlternateContent>
            </a:graphicData>
          </a:graphic>
        </p:graphicFrame>
        <p:graphicFrame>
          <p:nvGraphicFramePr>
            <p:cNvPr id="80916" name="Object 12"/>
            <p:cNvGraphicFramePr>
              <a:graphicFrameLocks noChangeAspect="1"/>
            </p:cNvGraphicFramePr>
            <p:nvPr/>
          </p:nvGraphicFramePr>
          <p:xfrm>
            <a:off x="2832" y="1918"/>
            <a:ext cx="408" cy="261"/>
          </p:xfrm>
          <a:graphic>
            <a:graphicData uri="http://schemas.openxmlformats.org/presentationml/2006/ole">
              <mc:AlternateContent xmlns:mc="http://schemas.openxmlformats.org/markup-compatibility/2006">
                <mc:Choice xmlns:v="urn:schemas-microsoft-com:vml" Requires="v">
                  <p:oleObj spid="_x0000_s3434" name="" r:id="rId7" imgW="317500" imgH="203200" progId="Equation.DSMT4">
                    <p:embed/>
                  </p:oleObj>
                </mc:Choice>
                <mc:Fallback>
                  <p:oleObj name="" r:id="rId7" imgW="317500" imgH="203200" progId="Equation.DSMT4">
                    <p:embed/>
                    <p:pic>
                      <p:nvPicPr>
                        <p:cNvPr id="0" name="图片 3433"/>
                        <p:cNvPicPr/>
                        <p:nvPr/>
                      </p:nvPicPr>
                      <p:blipFill>
                        <a:blip r:embed="rId8"/>
                        <a:stretch>
                          <a:fillRect/>
                        </a:stretch>
                      </p:blipFill>
                      <p:spPr>
                        <a:xfrm>
                          <a:off x="2832" y="1918"/>
                          <a:ext cx="408" cy="261"/>
                        </a:xfrm>
                        <a:prstGeom prst="rect">
                          <a:avLst/>
                        </a:prstGeom>
                        <a:noFill/>
                        <a:ln w="38100">
                          <a:noFill/>
                          <a:miter/>
                        </a:ln>
                      </p:spPr>
                    </p:pic>
                  </p:oleObj>
                </mc:Fallback>
              </mc:AlternateContent>
            </a:graphicData>
          </a:graphic>
        </p:graphicFrame>
        <p:graphicFrame>
          <p:nvGraphicFramePr>
            <p:cNvPr id="80917" name="Object 13"/>
            <p:cNvGraphicFramePr>
              <a:graphicFrameLocks noChangeAspect="1"/>
            </p:cNvGraphicFramePr>
            <p:nvPr/>
          </p:nvGraphicFramePr>
          <p:xfrm>
            <a:off x="4193" y="1464"/>
            <a:ext cx="405" cy="295"/>
          </p:xfrm>
          <a:graphic>
            <a:graphicData uri="http://schemas.openxmlformats.org/presentationml/2006/ole">
              <mc:AlternateContent xmlns:mc="http://schemas.openxmlformats.org/markup-compatibility/2006">
                <mc:Choice xmlns:v="urn:schemas-microsoft-com:vml" Requires="v">
                  <p:oleObj spid="_x0000_s3435" name="" r:id="rId9" imgW="279400" imgH="203200" progId="Equation.DSMT4">
                    <p:embed/>
                  </p:oleObj>
                </mc:Choice>
                <mc:Fallback>
                  <p:oleObj name="" r:id="rId9" imgW="279400" imgH="203200" progId="Equation.DSMT4">
                    <p:embed/>
                    <p:pic>
                      <p:nvPicPr>
                        <p:cNvPr id="0" name="图片 3434"/>
                        <p:cNvPicPr/>
                        <p:nvPr/>
                      </p:nvPicPr>
                      <p:blipFill>
                        <a:blip r:embed="rId2"/>
                        <a:stretch>
                          <a:fillRect/>
                        </a:stretch>
                      </p:blipFill>
                      <p:spPr>
                        <a:xfrm>
                          <a:off x="4193" y="1464"/>
                          <a:ext cx="405" cy="295"/>
                        </a:xfrm>
                        <a:prstGeom prst="rect">
                          <a:avLst/>
                        </a:prstGeom>
                        <a:noFill/>
                        <a:ln w="38100">
                          <a:noFill/>
                          <a:miter/>
                        </a:ln>
                      </p:spPr>
                    </p:pic>
                  </p:oleObj>
                </mc:Fallback>
              </mc:AlternateContent>
            </a:graphicData>
          </a:graphic>
        </p:graphicFrame>
        <p:graphicFrame>
          <p:nvGraphicFramePr>
            <p:cNvPr id="80918" name="Object 14"/>
            <p:cNvGraphicFramePr>
              <a:graphicFrameLocks noChangeAspect="1"/>
            </p:cNvGraphicFramePr>
            <p:nvPr/>
          </p:nvGraphicFramePr>
          <p:xfrm>
            <a:off x="4238" y="1873"/>
            <a:ext cx="418" cy="268"/>
          </p:xfrm>
          <a:graphic>
            <a:graphicData uri="http://schemas.openxmlformats.org/presentationml/2006/ole">
              <mc:AlternateContent xmlns:mc="http://schemas.openxmlformats.org/markup-compatibility/2006">
                <mc:Choice xmlns:v="urn:schemas-microsoft-com:vml" Requires="v">
                  <p:oleObj spid="_x0000_s3442" name="" r:id="rId10" imgW="317500" imgH="203200" progId="Equation.DSMT4">
                    <p:embed/>
                  </p:oleObj>
                </mc:Choice>
                <mc:Fallback>
                  <p:oleObj name="" r:id="rId10" imgW="317500" imgH="203200" progId="Equation.DSMT4">
                    <p:embed/>
                    <p:pic>
                      <p:nvPicPr>
                        <p:cNvPr id="0" name="图片 3441"/>
                        <p:cNvPicPr/>
                        <p:nvPr/>
                      </p:nvPicPr>
                      <p:blipFill>
                        <a:blip r:embed="rId4"/>
                        <a:stretch>
                          <a:fillRect/>
                        </a:stretch>
                      </p:blipFill>
                      <p:spPr>
                        <a:xfrm>
                          <a:off x="4238" y="1873"/>
                          <a:ext cx="418" cy="268"/>
                        </a:xfrm>
                        <a:prstGeom prst="rect">
                          <a:avLst/>
                        </a:prstGeom>
                        <a:noFill/>
                        <a:ln w="38100">
                          <a:noFill/>
                          <a:miter/>
                        </a:ln>
                      </p:spPr>
                    </p:pic>
                  </p:oleObj>
                </mc:Fallback>
              </mc:AlternateContent>
            </a:graphicData>
          </a:graphic>
        </p:graphicFrame>
      </p:grpSp>
      <p:sp>
        <p:nvSpPr>
          <p:cNvPr id="79877" name="Text Box 15"/>
          <p:cNvSpPr txBox="1"/>
          <p:nvPr/>
        </p:nvSpPr>
        <p:spPr>
          <a:xfrm>
            <a:off x="539750" y="3792538"/>
            <a:ext cx="119856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例如</a:t>
            </a:r>
            <a:r>
              <a:rPr lang="en-US" altLang="zh-CN"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p:txBody>
      </p:sp>
      <p:graphicFrame>
        <p:nvGraphicFramePr>
          <p:cNvPr id="79878" name="Object 16"/>
          <p:cNvGraphicFramePr>
            <a:graphicFrameLocks noChangeAspect="1"/>
          </p:cNvGraphicFramePr>
          <p:nvPr/>
        </p:nvGraphicFramePr>
        <p:xfrm>
          <a:off x="1565275" y="3616325"/>
          <a:ext cx="1711325" cy="841375"/>
        </p:xfrm>
        <a:graphic>
          <a:graphicData uri="http://schemas.openxmlformats.org/presentationml/2006/ole">
            <mc:AlternateContent xmlns:mc="http://schemas.openxmlformats.org/markup-compatibility/2006">
              <mc:Choice xmlns:v="urn:schemas-microsoft-com:vml" Requires="v">
                <p:oleObj spid="_x0000_s3440" name="" r:id="rId11" imgW="799465" imgH="393700" progId="Equation.DSMT4">
                  <p:embed/>
                </p:oleObj>
              </mc:Choice>
              <mc:Fallback>
                <p:oleObj name="" r:id="rId11" imgW="799465" imgH="393700" progId="Equation.DSMT4">
                  <p:embed/>
                  <p:pic>
                    <p:nvPicPr>
                      <p:cNvPr id="0" name="图片 3439"/>
                      <p:cNvPicPr/>
                      <p:nvPr/>
                    </p:nvPicPr>
                    <p:blipFill>
                      <a:blip r:embed="rId12"/>
                      <a:stretch>
                        <a:fillRect/>
                      </a:stretch>
                    </p:blipFill>
                    <p:spPr>
                      <a:xfrm>
                        <a:off x="1565275" y="3616325"/>
                        <a:ext cx="1711325" cy="841375"/>
                      </a:xfrm>
                      <a:prstGeom prst="rect">
                        <a:avLst/>
                      </a:prstGeom>
                      <a:noFill/>
                      <a:ln w="38100">
                        <a:noFill/>
                        <a:miter/>
                      </a:ln>
                    </p:spPr>
                  </p:pic>
                </p:oleObj>
              </mc:Fallback>
            </mc:AlternateContent>
          </a:graphicData>
        </a:graphic>
      </p:graphicFrame>
      <p:sp>
        <p:nvSpPr>
          <p:cNvPr id="79879" name="Text Box 17"/>
          <p:cNvSpPr txBox="1"/>
          <p:nvPr/>
        </p:nvSpPr>
        <p:spPr>
          <a:xfrm>
            <a:off x="3059113" y="3776663"/>
            <a:ext cx="43132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是可逆系统，其逆系统是</a:t>
            </a:r>
            <a:r>
              <a:rPr lang="en-US" altLang="zh-CN" sz="2400" b="1" dirty="0">
                <a:solidFill>
                  <a:srgbClr val="000099"/>
                </a:solidFill>
                <a:ea typeface="楷体_GB2312" pitchFamily="49" charset="-122"/>
              </a:rPr>
              <a:t>:</a:t>
            </a:r>
            <a:endParaRPr lang="en-US" altLang="zh-CN" sz="2400" b="1" dirty="0">
              <a:solidFill>
                <a:srgbClr val="000099"/>
              </a:solidFill>
              <a:ea typeface="楷体_GB2312" pitchFamily="49" charset="-122"/>
            </a:endParaRPr>
          </a:p>
        </p:txBody>
      </p:sp>
      <p:graphicFrame>
        <p:nvGraphicFramePr>
          <p:cNvPr id="79880" name="Object 18"/>
          <p:cNvGraphicFramePr>
            <a:graphicFrameLocks noChangeAspect="1"/>
          </p:cNvGraphicFramePr>
          <p:nvPr/>
        </p:nvGraphicFramePr>
        <p:xfrm>
          <a:off x="2916238" y="4513263"/>
          <a:ext cx="1871662" cy="508000"/>
        </p:xfrm>
        <a:graphic>
          <a:graphicData uri="http://schemas.openxmlformats.org/presentationml/2006/ole">
            <mc:AlternateContent xmlns:mc="http://schemas.openxmlformats.org/markup-compatibility/2006">
              <mc:Choice xmlns:v="urn:schemas-microsoft-com:vml" Requires="v">
                <p:oleObj spid="_x0000_s3443" name="" r:id="rId13" imgW="748665" imgH="203200" progId="Equation.DSMT4">
                  <p:embed/>
                </p:oleObj>
              </mc:Choice>
              <mc:Fallback>
                <p:oleObj name="" r:id="rId13" imgW="748665" imgH="203200" progId="Equation.DSMT4">
                  <p:embed/>
                  <p:pic>
                    <p:nvPicPr>
                      <p:cNvPr id="0" name="图片 3442"/>
                      <p:cNvPicPr/>
                      <p:nvPr/>
                    </p:nvPicPr>
                    <p:blipFill>
                      <a:blip r:embed="rId14"/>
                      <a:stretch>
                        <a:fillRect/>
                      </a:stretch>
                    </p:blipFill>
                    <p:spPr>
                      <a:xfrm>
                        <a:off x="2916238" y="4513263"/>
                        <a:ext cx="1871662" cy="508000"/>
                      </a:xfrm>
                      <a:prstGeom prst="rect">
                        <a:avLst/>
                      </a:prstGeom>
                      <a:noFill/>
                      <a:ln w="38100">
                        <a:noFill/>
                        <a:miter/>
                      </a:ln>
                    </p:spPr>
                  </p:pic>
                </p:oleObj>
              </mc:Fallback>
            </mc:AlternateContent>
          </a:graphicData>
        </a:graphic>
      </p:graphicFrame>
      <p:graphicFrame>
        <p:nvGraphicFramePr>
          <p:cNvPr id="79881" name="Object 19"/>
          <p:cNvGraphicFramePr>
            <a:graphicFrameLocks noChangeAspect="1"/>
          </p:cNvGraphicFramePr>
          <p:nvPr/>
        </p:nvGraphicFramePr>
        <p:xfrm>
          <a:off x="1331913" y="4953000"/>
          <a:ext cx="2147887" cy="947738"/>
        </p:xfrm>
        <a:graphic>
          <a:graphicData uri="http://schemas.openxmlformats.org/presentationml/2006/ole">
            <mc:AlternateContent xmlns:mc="http://schemas.openxmlformats.org/markup-compatibility/2006">
              <mc:Choice xmlns:v="urn:schemas-microsoft-com:vml" Requires="v">
                <p:oleObj spid="_x0000_s3439" name="" r:id="rId15" imgW="977900" imgH="431800" progId="Equation.DSMT4">
                  <p:embed/>
                </p:oleObj>
              </mc:Choice>
              <mc:Fallback>
                <p:oleObj name="" r:id="rId15" imgW="977900" imgH="431800" progId="Equation.DSMT4">
                  <p:embed/>
                  <p:pic>
                    <p:nvPicPr>
                      <p:cNvPr id="0" name="图片 3438"/>
                      <p:cNvPicPr/>
                      <p:nvPr/>
                    </p:nvPicPr>
                    <p:blipFill>
                      <a:blip r:embed="rId16"/>
                      <a:stretch>
                        <a:fillRect/>
                      </a:stretch>
                    </p:blipFill>
                    <p:spPr>
                      <a:xfrm>
                        <a:off x="1331913" y="4953000"/>
                        <a:ext cx="2147887" cy="947738"/>
                      </a:xfrm>
                      <a:prstGeom prst="rect">
                        <a:avLst/>
                      </a:prstGeom>
                      <a:noFill/>
                      <a:ln w="38100">
                        <a:noFill/>
                        <a:miter/>
                      </a:ln>
                    </p:spPr>
                  </p:pic>
                </p:oleObj>
              </mc:Fallback>
            </mc:AlternateContent>
          </a:graphicData>
        </a:graphic>
      </p:graphicFrame>
      <p:sp>
        <p:nvSpPr>
          <p:cNvPr id="79882" name="Rectangle 20"/>
          <p:cNvSpPr/>
          <p:nvPr/>
        </p:nvSpPr>
        <p:spPr>
          <a:xfrm>
            <a:off x="3348038" y="5160963"/>
            <a:ext cx="4748212"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ea typeface="楷体_GB2312" pitchFamily="49" charset="-122"/>
              </a:rPr>
              <a:t> </a:t>
            </a:r>
            <a:r>
              <a:rPr lang="zh-CN" altLang="en-US" sz="2800" b="1" dirty="0">
                <a:solidFill>
                  <a:srgbClr val="000099"/>
                </a:solidFill>
                <a:ea typeface="楷体_GB2312" pitchFamily="49" charset="-122"/>
              </a:rPr>
              <a:t>是可逆系统，其逆系统是</a:t>
            </a:r>
            <a:r>
              <a:rPr lang="en-US" altLang="zh-CN" sz="2800" b="1" dirty="0">
                <a:solidFill>
                  <a:srgbClr val="000099"/>
                </a:solidFill>
                <a:ea typeface="楷体_GB2312" pitchFamily="49" charset="-122"/>
              </a:rPr>
              <a:t>:</a:t>
            </a:r>
            <a:endParaRPr lang="en-US" altLang="zh-CN" sz="2800" b="1" dirty="0">
              <a:solidFill>
                <a:srgbClr val="000099"/>
              </a:solidFill>
              <a:ea typeface="楷体_GB2312" pitchFamily="49" charset="-122"/>
            </a:endParaRPr>
          </a:p>
        </p:txBody>
      </p:sp>
      <p:graphicFrame>
        <p:nvGraphicFramePr>
          <p:cNvPr id="79883" name="Object 21"/>
          <p:cNvGraphicFramePr>
            <a:graphicFrameLocks noChangeAspect="1"/>
          </p:cNvGraphicFramePr>
          <p:nvPr/>
        </p:nvGraphicFramePr>
        <p:xfrm>
          <a:off x="2124075" y="5949950"/>
          <a:ext cx="3468688" cy="533400"/>
        </p:xfrm>
        <a:graphic>
          <a:graphicData uri="http://schemas.openxmlformats.org/presentationml/2006/ole">
            <mc:AlternateContent xmlns:mc="http://schemas.openxmlformats.org/markup-compatibility/2006">
              <mc:Choice xmlns:v="urn:schemas-microsoft-com:vml" Requires="v">
                <p:oleObj spid="_x0000_s3441" name="" r:id="rId17" imgW="1320165" imgH="203200" progId="Equation.DSMT4">
                  <p:embed/>
                </p:oleObj>
              </mc:Choice>
              <mc:Fallback>
                <p:oleObj name="" r:id="rId17" imgW="1320165" imgH="203200" progId="Equation.DSMT4">
                  <p:embed/>
                  <p:pic>
                    <p:nvPicPr>
                      <p:cNvPr id="0" name="图片 3440"/>
                      <p:cNvPicPr/>
                      <p:nvPr/>
                    </p:nvPicPr>
                    <p:blipFill>
                      <a:blip r:embed="rId18"/>
                      <a:stretch>
                        <a:fillRect/>
                      </a:stretch>
                    </p:blipFill>
                    <p:spPr>
                      <a:xfrm>
                        <a:off x="2124075" y="5949950"/>
                        <a:ext cx="3468688" cy="533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additive="base">
                                        <p:cTn id="7" dur="500" fill="hold"/>
                                        <p:tgtEl>
                                          <p:spTgt spid="79874"/>
                                        </p:tgtEl>
                                        <p:attrNameLst>
                                          <p:attrName>ppt_x</p:attrName>
                                        </p:attrNameLst>
                                      </p:cBhvr>
                                      <p:tavLst>
                                        <p:tav tm="0">
                                          <p:val>
                                            <p:strVal val="#ppt_x"/>
                                          </p:val>
                                        </p:tav>
                                        <p:tav tm="100000">
                                          <p:val>
                                            <p:strVal val="#ppt_x"/>
                                          </p:val>
                                        </p:tav>
                                      </p:tavLst>
                                    </p:anim>
                                    <p:anim calcmode="lin" valueType="num">
                                      <p:cBhvr additive="base">
                                        <p:cTn id="8" dur="500" fill="hold"/>
                                        <p:tgtEl>
                                          <p:spTgt spid="798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9877"/>
                                        </p:tgtEl>
                                        <p:attrNameLst>
                                          <p:attrName>style.visibility</p:attrName>
                                        </p:attrNameLst>
                                      </p:cBhvr>
                                      <p:to>
                                        <p:strVal val="visible"/>
                                      </p:to>
                                    </p:set>
                                    <p:anim calcmode="lin" valueType="num">
                                      <p:cBhvr additive="base">
                                        <p:cTn id="11" dur="500" fill="hold"/>
                                        <p:tgtEl>
                                          <p:spTgt spid="79877"/>
                                        </p:tgtEl>
                                        <p:attrNameLst>
                                          <p:attrName>ppt_x</p:attrName>
                                        </p:attrNameLst>
                                      </p:cBhvr>
                                      <p:tavLst>
                                        <p:tav tm="0">
                                          <p:val>
                                            <p:strVal val="#ppt_x"/>
                                          </p:val>
                                        </p:tav>
                                        <p:tav tm="100000">
                                          <p:val>
                                            <p:strVal val="#ppt_x"/>
                                          </p:val>
                                        </p:tav>
                                      </p:tavLst>
                                    </p:anim>
                                    <p:anim calcmode="lin" valueType="num">
                                      <p:cBhvr additive="base">
                                        <p:cTn id="12" dur="500" fill="hold"/>
                                        <p:tgtEl>
                                          <p:spTgt spid="7987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9878"/>
                                        </p:tgtEl>
                                        <p:attrNameLst>
                                          <p:attrName>style.visibility</p:attrName>
                                        </p:attrNameLst>
                                      </p:cBhvr>
                                      <p:to>
                                        <p:strVal val="visible"/>
                                      </p:to>
                                    </p:set>
                                    <p:anim calcmode="lin" valueType="num">
                                      <p:cBhvr additive="base">
                                        <p:cTn id="15" dur="500" fill="hold"/>
                                        <p:tgtEl>
                                          <p:spTgt spid="79878"/>
                                        </p:tgtEl>
                                        <p:attrNameLst>
                                          <p:attrName>ppt_x</p:attrName>
                                        </p:attrNameLst>
                                      </p:cBhvr>
                                      <p:tavLst>
                                        <p:tav tm="0">
                                          <p:val>
                                            <p:strVal val="#ppt_x"/>
                                          </p:val>
                                        </p:tav>
                                        <p:tav tm="100000">
                                          <p:val>
                                            <p:strVal val="#ppt_x"/>
                                          </p:val>
                                        </p:tav>
                                      </p:tavLst>
                                    </p:anim>
                                    <p:anim calcmode="lin" valueType="num">
                                      <p:cBhvr additive="base">
                                        <p:cTn id="16" dur="500" fill="hold"/>
                                        <p:tgtEl>
                                          <p:spTgt spid="7987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9879"/>
                                        </p:tgtEl>
                                        <p:attrNameLst>
                                          <p:attrName>style.visibility</p:attrName>
                                        </p:attrNameLst>
                                      </p:cBhvr>
                                      <p:to>
                                        <p:strVal val="visible"/>
                                      </p:to>
                                    </p:set>
                                    <p:anim calcmode="lin" valueType="num">
                                      <p:cBhvr additive="base">
                                        <p:cTn id="19" dur="500" fill="hold"/>
                                        <p:tgtEl>
                                          <p:spTgt spid="79879"/>
                                        </p:tgtEl>
                                        <p:attrNameLst>
                                          <p:attrName>ppt_x</p:attrName>
                                        </p:attrNameLst>
                                      </p:cBhvr>
                                      <p:tavLst>
                                        <p:tav tm="0">
                                          <p:val>
                                            <p:strVal val="#ppt_x"/>
                                          </p:val>
                                        </p:tav>
                                        <p:tav tm="100000">
                                          <p:val>
                                            <p:strVal val="#ppt_x"/>
                                          </p:val>
                                        </p:tav>
                                      </p:tavLst>
                                    </p:anim>
                                    <p:anim calcmode="lin" valueType="num">
                                      <p:cBhvr additive="base">
                                        <p:cTn id="20" dur="500" fill="hold"/>
                                        <p:tgtEl>
                                          <p:spTgt spid="7987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9880"/>
                                        </p:tgtEl>
                                        <p:attrNameLst>
                                          <p:attrName>style.visibility</p:attrName>
                                        </p:attrNameLst>
                                      </p:cBhvr>
                                      <p:to>
                                        <p:strVal val="visible"/>
                                      </p:to>
                                    </p:set>
                                    <p:anim calcmode="lin" valueType="num">
                                      <p:cBhvr additive="base">
                                        <p:cTn id="23" dur="500" fill="hold"/>
                                        <p:tgtEl>
                                          <p:spTgt spid="79880"/>
                                        </p:tgtEl>
                                        <p:attrNameLst>
                                          <p:attrName>ppt_x</p:attrName>
                                        </p:attrNameLst>
                                      </p:cBhvr>
                                      <p:tavLst>
                                        <p:tav tm="0">
                                          <p:val>
                                            <p:strVal val="#ppt_x"/>
                                          </p:val>
                                        </p:tav>
                                        <p:tav tm="100000">
                                          <p:val>
                                            <p:strVal val="#ppt_x"/>
                                          </p:val>
                                        </p:tav>
                                      </p:tavLst>
                                    </p:anim>
                                    <p:anim calcmode="lin" valueType="num">
                                      <p:cBhvr additive="base">
                                        <p:cTn id="24" dur="500" fill="hold"/>
                                        <p:tgtEl>
                                          <p:spTgt spid="7988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9881"/>
                                        </p:tgtEl>
                                        <p:attrNameLst>
                                          <p:attrName>style.visibility</p:attrName>
                                        </p:attrNameLst>
                                      </p:cBhvr>
                                      <p:to>
                                        <p:strVal val="visible"/>
                                      </p:to>
                                    </p:set>
                                    <p:anim calcmode="lin" valueType="num">
                                      <p:cBhvr additive="base">
                                        <p:cTn id="27" dur="500" fill="hold"/>
                                        <p:tgtEl>
                                          <p:spTgt spid="79881"/>
                                        </p:tgtEl>
                                        <p:attrNameLst>
                                          <p:attrName>ppt_x</p:attrName>
                                        </p:attrNameLst>
                                      </p:cBhvr>
                                      <p:tavLst>
                                        <p:tav tm="0">
                                          <p:val>
                                            <p:strVal val="#ppt_x"/>
                                          </p:val>
                                        </p:tav>
                                        <p:tav tm="100000">
                                          <p:val>
                                            <p:strVal val="#ppt_x"/>
                                          </p:val>
                                        </p:tav>
                                      </p:tavLst>
                                    </p:anim>
                                    <p:anim calcmode="lin" valueType="num">
                                      <p:cBhvr additive="base">
                                        <p:cTn id="28" dur="500" fill="hold"/>
                                        <p:tgtEl>
                                          <p:spTgt spid="7988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9882"/>
                                        </p:tgtEl>
                                        <p:attrNameLst>
                                          <p:attrName>style.visibility</p:attrName>
                                        </p:attrNameLst>
                                      </p:cBhvr>
                                      <p:to>
                                        <p:strVal val="visible"/>
                                      </p:to>
                                    </p:set>
                                    <p:anim calcmode="lin" valueType="num">
                                      <p:cBhvr additive="base">
                                        <p:cTn id="31" dur="500" fill="hold"/>
                                        <p:tgtEl>
                                          <p:spTgt spid="79882"/>
                                        </p:tgtEl>
                                        <p:attrNameLst>
                                          <p:attrName>ppt_x</p:attrName>
                                        </p:attrNameLst>
                                      </p:cBhvr>
                                      <p:tavLst>
                                        <p:tav tm="0">
                                          <p:val>
                                            <p:strVal val="#ppt_x"/>
                                          </p:val>
                                        </p:tav>
                                        <p:tav tm="100000">
                                          <p:val>
                                            <p:strVal val="#ppt_x"/>
                                          </p:val>
                                        </p:tav>
                                      </p:tavLst>
                                    </p:anim>
                                    <p:anim calcmode="lin" valueType="num">
                                      <p:cBhvr additive="base">
                                        <p:cTn id="32" dur="500" fill="hold"/>
                                        <p:tgtEl>
                                          <p:spTgt spid="7988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9883"/>
                                        </p:tgtEl>
                                        <p:attrNameLst>
                                          <p:attrName>style.visibility</p:attrName>
                                        </p:attrNameLst>
                                      </p:cBhvr>
                                      <p:to>
                                        <p:strVal val="visible"/>
                                      </p:to>
                                    </p:set>
                                    <p:anim calcmode="lin" valueType="num">
                                      <p:cBhvr additive="base">
                                        <p:cTn id="35" dur="500" fill="hold"/>
                                        <p:tgtEl>
                                          <p:spTgt spid="79883"/>
                                        </p:tgtEl>
                                        <p:attrNameLst>
                                          <p:attrName>ppt_x</p:attrName>
                                        </p:attrNameLst>
                                      </p:cBhvr>
                                      <p:tavLst>
                                        <p:tav tm="0">
                                          <p:val>
                                            <p:strVal val="#ppt_x"/>
                                          </p:val>
                                        </p:tav>
                                        <p:tav tm="100000">
                                          <p:val>
                                            <p:strVal val="#ppt_x"/>
                                          </p:val>
                                        </p:tav>
                                      </p:tavLst>
                                    </p:anim>
                                    <p:anim calcmode="lin" valueType="num">
                                      <p:cBhvr additive="base">
                                        <p:cTn id="36" dur="500" fill="hold"/>
                                        <p:tgtEl>
                                          <p:spTgt spid="79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7" grpId="0"/>
      <p:bldP spid="79879" grpId="0"/>
      <p:bldP spid="7988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1923" name="Rectangle 2"/>
          <p:cNvSpPr/>
          <p:nvPr/>
        </p:nvSpPr>
        <p:spPr>
          <a:xfrm>
            <a:off x="1412875" y="3419475"/>
            <a:ext cx="4343400" cy="5334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81924" name="Rectangle 3"/>
          <p:cNvSpPr/>
          <p:nvPr/>
        </p:nvSpPr>
        <p:spPr>
          <a:xfrm>
            <a:off x="333375" y="2055813"/>
            <a:ext cx="4648200" cy="5334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81925" name="Rectangle 4"/>
          <p:cNvSpPr/>
          <p:nvPr/>
        </p:nvSpPr>
        <p:spPr>
          <a:xfrm>
            <a:off x="636588" y="434975"/>
            <a:ext cx="4114800" cy="533400"/>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81926" name="Rectangle 5"/>
          <p:cNvSpPr/>
          <p:nvPr/>
        </p:nvSpPr>
        <p:spPr>
          <a:xfrm>
            <a:off x="741363" y="4064000"/>
            <a:ext cx="24003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还原为        。</a:t>
            </a:r>
            <a:endParaRPr lang="zh-CN" altLang="en-US" sz="2800" b="1" dirty="0">
              <a:solidFill>
                <a:srgbClr val="000099"/>
              </a:solidFill>
              <a:ea typeface="楷体_GB2312" pitchFamily="49" charset="-122"/>
            </a:endParaRPr>
          </a:p>
        </p:txBody>
      </p:sp>
      <p:sp>
        <p:nvSpPr>
          <p:cNvPr id="81927" name="Rectangle 6"/>
          <p:cNvSpPr/>
          <p:nvPr/>
        </p:nvSpPr>
        <p:spPr>
          <a:xfrm>
            <a:off x="889000" y="2530475"/>
            <a:ext cx="81343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50000"/>
              </a:spcBef>
              <a:buNone/>
            </a:pPr>
            <a:r>
              <a:rPr lang="zh-CN" altLang="en-US" sz="2800" b="1" dirty="0">
                <a:solidFill>
                  <a:srgbClr val="000099"/>
                </a:solidFill>
                <a:ea typeface="楷体_GB2312" pitchFamily="49" charset="-122"/>
              </a:rPr>
              <a:t>输入       时</a:t>
            </a: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；输入            时</a:t>
            </a: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graphicFrame>
        <p:nvGraphicFramePr>
          <p:cNvPr id="81928" name="Object 7"/>
          <p:cNvGraphicFramePr>
            <a:graphicFrameLocks noChangeAspect="1"/>
          </p:cNvGraphicFramePr>
          <p:nvPr/>
        </p:nvGraphicFramePr>
        <p:xfrm>
          <a:off x="1638300" y="428625"/>
          <a:ext cx="1736725" cy="539750"/>
        </p:xfrm>
        <a:graphic>
          <a:graphicData uri="http://schemas.openxmlformats.org/presentationml/2006/ole">
            <mc:AlternateContent xmlns:mc="http://schemas.openxmlformats.org/markup-compatibility/2006">
              <mc:Choice xmlns:v="urn:schemas-microsoft-com:vml" Requires="v">
                <p:oleObj spid="_x0000_s3445" name="" r:id="rId1" imgW="736600" imgH="228600" progId="Equation.DSMT4">
                  <p:embed/>
                </p:oleObj>
              </mc:Choice>
              <mc:Fallback>
                <p:oleObj name="" r:id="rId1" imgW="736600" imgH="228600" progId="Equation.DSMT4">
                  <p:embed/>
                  <p:pic>
                    <p:nvPicPr>
                      <p:cNvPr id="0" name="图片 3444"/>
                      <p:cNvPicPr/>
                      <p:nvPr/>
                    </p:nvPicPr>
                    <p:blipFill>
                      <a:blip r:embed="rId2"/>
                      <a:stretch>
                        <a:fillRect/>
                      </a:stretch>
                    </p:blipFill>
                    <p:spPr>
                      <a:xfrm>
                        <a:off x="1638300" y="428625"/>
                        <a:ext cx="1736725" cy="539750"/>
                      </a:xfrm>
                      <a:prstGeom prst="rect">
                        <a:avLst/>
                      </a:prstGeom>
                      <a:noFill/>
                      <a:ln w="38100">
                        <a:noFill/>
                        <a:miter/>
                      </a:ln>
                    </p:spPr>
                  </p:pic>
                </p:oleObj>
              </mc:Fallback>
            </mc:AlternateContent>
          </a:graphicData>
        </a:graphic>
      </p:graphicFrame>
      <p:sp>
        <p:nvSpPr>
          <p:cNvPr id="81929" name="Text Box 8"/>
          <p:cNvSpPr txBox="1"/>
          <p:nvPr/>
        </p:nvSpPr>
        <p:spPr>
          <a:xfrm>
            <a:off x="3222625" y="407988"/>
            <a:ext cx="561657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ea typeface="楷体_GB2312" pitchFamily="49" charset="-122"/>
              </a:rPr>
              <a:t>是</a:t>
            </a:r>
            <a:r>
              <a:rPr lang="zh-CN" altLang="en-US" sz="2800" b="1" dirty="0">
                <a:solidFill>
                  <a:srgbClr val="C00000"/>
                </a:solidFill>
                <a:latin typeface="黑体" panose="02010609060101010101" pitchFamily="49" charset="-122"/>
                <a:ea typeface="黑体" panose="02010609060101010101" pitchFamily="49" charset="-122"/>
              </a:rPr>
              <a:t>不可逆系统</a:t>
            </a:r>
            <a:r>
              <a:rPr lang="zh-CN" altLang="en-US" sz="2800" b="1" dirty="0">
                <a:solidFill>
                  <a:srgbClr val="000099"/>
                </a:solidFill>
                <a:ea typeface="楷体_GB2312" pitchFamily="49" charset="-122"/>
              </a:rPr>
              <a:t>，</a:t>
            </a:r>
            <a:r>
              <a:rPr lang="zh-CN" altLang="en-US" sz="2800" b="1" dirty="0">
                <a:solidFill>
                  <a:srgbClr val="000099"/>
                </a:solidFill>
                <a:latin typeface="楷体_GB2312" pitchFamily="49" charset="-122"/>
                <a:ea typeface="楷体_GB2312" pitchFamily="49" charset="-122"/>
              </a:rPr>
              <a:t>因为有两个不同的</a:t>
            </a:r>
            <a:endParaRPr lang="zh-CN" altLang="en-US" sz="2800" b="1" dirty="0">
              <a:latin typeface="楷体_GB2312" pitchFamily="49" charset="-122"/>
              <a:ea typeface="楷体_GB2312" pitchFamily="49" charset="-122"/>
            </a:endParaRPr>
          </a:p>
        </p:txBody>
      </p:sp>
      <p:graphicFrame>
        <p:nvGraphicFramePr>
          <p:cNvPr id="81930" name="Object 9"/>
          <p:cNvGraphicFramePr>
            <a:graphicFrameLocks noChangeAspect="1"/>
          </p:cNvGraphicFramePr>
          <p:nvPr/>
        </p:nvGraphicFramePr>
        <p:xfrm>
          <a:off x="1709738" y="1052513"/>
          <a:ext cx="715962" cy="520700"/>
        </p:xfrm>
        <a:graphic>
          <a:graphicData uri="http://schemas.openxmlformats.org/presentationml/2006/ole">
            <mc:AlternateContent xmlns:mc="http://schemas.openxmlformats.org/markup-compatibility/2006">
              <mc:Choice xmlns:v="urn:schemas-microsoft-com:vml" Requires="v">
                <p:oleObj spid="_x0000_s3449" name="" r:id="rId3" imgW="279400" imgH="203200" progId="Equation.DSMT4">
                  <p:embed/>
                </p:oleObj>
              </mc:Choice>
              <mc:Fallback>
                <p:oleObj name="" r:id="rId3" imgW="279400" imgH="203200" progId="Equation.DSMT4">
                  <p:embed/>
                  <p:pic>
                    <p:nvPicPr>
                      <p:cNvPr id="0" name="图片 3448"/>
                      <p:cNvPicPr/>
                      <p:nvPr/>
                    </p:nvPicPr>
                    <p:blipFill>
                      <a:blip r:embed="rId4"/>
                      <a:stretch>
                        <a:fillRect/>
                      </a:stretch>
                    </p:blipFill>
                    <p:spPr>
                      <a:xfrm>
                        <a:off x="1709738" y="1052513"/>
                        <a:ext cx="715962" cy="520700"/>
                      </a:xfrm>
                      <a:prstGeom prst="rect">
                        <a:avLst/>
                      </a:prstGeom>
                      <a:noFill/>
                      <a:ln w="38100">
                        <a:noFill/>
                        <a:miter/>
                      </a:ln>
                    </p:spPr>
                  </p:pic>
                </p:oleObj>
              </mc:Fallback>
            </mc:AlternateContent>
          </a:graphicData>
        </a:graphic>
      </p:graphicFrame>
      <p:graphicFrame>
        <p:nvGraphicFramePr>
          <p:cNvPr id="81931" name="Object 10"/>
          <p:cNvGraphicFramePr>
            <a:graphicFrameLocks noChangeAspect="1"/>
          </p:cNvGraphicFramePr>
          <p:nvPr/>
        </p:nvGraphicFramePr>
        <p:xfrm>
          <a:off x="2790825" y="1004888"/>
          <a:ext cx="1079500" cy="558800"/>
        </p:xfrm>
        <a:graphic>
          <a:graphicData uri="http://schemas.openxmlformats.org/presentationml/2006/ole">
            <mc:AlternateContent xmlns:mc="http://schemas.openxmlformats.org/markup-compatibility/2006">
              <mc:Choice xmlns:v="urn:schemas-microsoft-com:vml" Requires="v">
                <p:oleObj spid="_x0000_s3455" name="" r:id="rId5" imgW="393700" imgH="203200" progId="Equation.DSMT4">
                  <p:embed/>
                </p:oleObj>
              </mc:Choice>
              <mc:Fallback>
                <p:oleObj name="" r:id="rId5" imgW="393700" imgH="203200" progId="Equation.DSMT4">
                  <p:embed/>
                  <p:pic>
                    <p:nvPicPr>
                      <p:cNvPr id="0" name="图片 3454"/>
                      <p:cNvPicPr/>
                      <p:nvPr/>
                    </p:nvPicPr>
                    <p:blipFill>
                      <a:blip r:embed="rId6"/>
                      <a:stretch>
                        <a:fillRect/>
                      </a:stretch>
                    </p:blipFill>
                    <p:spPr>
                      <a:xfrm>
                        <a:off x="2790825" y="1004888"/>
                        <a:ext cx="1079500" cy="558800"/>
                      </a:xfrm>
                      <a:prstGeom prst="rect">
                        <a:avLst/>
                      </a:prstGeom>
                      <a:noFill/>
                      <a:ln w="38100">
                        <a:noFill/>
                        <a:miter/>
                      </a:ln>
                    </p:spPr>
                  </p:pic>
                </p:oleObj>
              </mc:Fallback>
            </mc:AlternateContent>
          </a:graphicData>
        </a:graphic>
      </p:graphicFrame>
      <p:graphicFrame>
        <p:nvGraphicFramePr>
          <p:cNvPr id="81932" name="Object 11"/>
          <p:cNvGraphicFramePr>
            <a:graphicFrameLocks noChangeAspect="1"/>
          </p:cNvGraphicFramePr>
          <p:nvPr/>
        </p:nvGraphicFramePr>
        <p:xfrm>
          <a:off x="1333500" y="1912938"/>
          <a:ext cx="2808288" cy="503237"/>
        </p:xfrm>
        <a:graphic>
          <a:graphicData uri="http://schemas.openxmlformats.org/presentationml/2006/ole">
            <mc:AlternateContent xmlns:mc="http://schemas.openxmlformats.org/markup-compatibility/2006">
              <mc:Choice xmlns:v="urn:schemas-microsoft-com:vml" Requires="v">
                <p:oleObj spid="_x0000_s3450" name="" r:id="rId7" imgW="1180465" imgH="203200" progId="Equation.DSMT4">
                  <p:embed/>
                </p:oleObj>
              </mc:Choice>
              <mc:Fallback>
                <p:oleObj name="" r:id="rId7" imgW="1180465" imgH="203200" progId="Equation.DSMT4">
                  <p:embed/>
                  <p:pic>
                    <p:nvPicPr>
                      <p:cNvPr id="0" name="图片 3449"/>
                      <p:cNvPicPr/>
                      <p:nvPr/>
                    </p:nvPicPr>
                    <p:blipFill>
                      <a:blip r:embed="rId8"/>
                      <a:stretch>
                        <a:fillRect/>
                      </a:stretch>
                    </p:blipFill>
                    <p:spPr>
                      <a:xfrm>
                        <a:off x="1333500" y="1912938"/>
                        <a:ext cx="2808288" cy="503237"/>
                      </a:xfrm>
                      <a:prstGeom prst="rect">
                        <a:avLst/>
                      </a:prstGeom>
                      <a:noFill/>
                      <a:ln w="38100">
                        <a:noFill/>
                        <a:miter/>
                      </a:ln>
                    </p:spPr>
                  </p:pic>
                </p:oleObj>
              </mc:Fallback>
            </mc:AlternateContent>
          </a:graphicData>
        </a:graphic>
      </p:graphicFrame>
      <p:sp>
        <p:nvSpPr>
          <p:cNvPr id="81933" name="Text Box 12"/>
          <p:cNvSpPr txBox="1"/>
          <p:nvPr/>
        </p:nvSpPr>
        <p:spPr>
          <a:xfrm>
            <a:off x="742950" y="1909763"/>
            <a:ext cx="710565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ea typeface="楷体_GB2312" pitchFamily="49" charset="-122"/>
              </a:rPr>
              <a:t>                              也是</a:t>
            </a:r>
            <a:r>
              <a:rPr lang="zh-CN" altLang="en-US" sz="2800" b="1" dirty="0">
                <a:solidFill>
                  <a:srgbClr val="C00000"/>
                </a:solidFill>
                <a:latin typeface="黑体" panose="02010609060101010101" pitchFamily="49" charset="-122"/>
                <a:ea typeface="黑体" panose="02010609060101010101" pitchFamily="49" charset="-122"/>
              </a:rPr>
              <a:t>不可逆</a:t>
            </a:r>
            <a:r>
              <a:rPr lang="zh-CN" altLang="en-US" sz="2800" b="1" dirty="0">
                <a:solidFill>
                  <a:srgbClr val="000099"/>
                </a:solidFill>
                <a:ea typeface="楷体_GB2312" pitchFamily="49" charset="-122"/>
              </a:rPr>
              <a:t>的，</a:t>
            </a:r>
            <a:r>
              <a:rPr lang="zh-CN" altLang="en-US" sz="2800" b="1" dirty="0">
                <a:solidFill>
                  <a:srgbClr val="000099"/>
                </a:solidFill>
                <a:latin typeface="楷体_GB2312" pitchFamily="49" charset="-122"/>
                <a:ea typeface="楷体_GB2312" pitchFamily="49" charset="-122"/>
              </a:rPr>
              <a:t>因为 </a:t>
            </a:r>
            <a:endParaRPr lang="zh-CN" altLang="en-US" sz="2800" b="1" dirty="0">
              <a:solidFill>
                <a:srgbClr val="000099"/>
              </a:solidFill>
              <a:latin typeface="楷体_GB2312" pitchFamily="49" charset="-122"/>
              <a:ea typeface="楷体_GB2312" pitchFamily="49" charset="-122"/>
            </a:endParaRPr>
          </a:p>
        </p:txBody>
      </p:sp>
      <p:graphicFrame>
        <p:nvGraphicFramePr>
          <p:cNvPr id="81934" name="Object 13"/>
          <p:cNvGraphicFramePr>
            <a:graphicFrameLocks noChangeAspect="1"/>
          </p:cNvGraphicFramePr>
          <p:nvPr/>
        </p:nvGraphicFramePr>
        <p:xfrm>
          <a:off x="1627188" y="2525713"/>
          <a:ext cx="812800" cy="501650"/>
        </p:xfrm>
        <a:graphic>
          <a:graphicData uri="http://schemas.openxmlformats.org/presentationml/2006/ole">
            <mc:AlternateContent xmlns:mc="http://schemas.openxmlformats.org/markup-compatibility/2006">
              <mc:Choice xmlns:v="urn:schemas-microsoft-com:vml" Requires="v">
                <p:oleObj spid="_x0000_s3453" name="" r:id="rId9" imgW="330200" imgH="203200" progId="Equation.DSMT4">
                  <p:embed/>
                </p:oleObj>
              </mc:Choice>
              <mc:Fallback>
                <p:oleObj name="" r:id="rId9" imgW="330200" imgH="203200" progId="Equation.DSMT4">
                  <p:embed/>
                  <p:pic>
                    <p:nvPicPr>
                      <p:cNvPr id="0" name="图片 3452"/>
                      <p:cNvPicPr/>
                      <p:nvPr/>
                    </p:nvPicPr>
                    <p:blipFill>
                      <a:blip r:embed="rId10"/>
                      <a:stretch>
                        <a:fillRect/>
                      </a:stretch>
                    </p:blipFill>
                    <p:spPr>
                      <a:xfrm>
                        <a:off x="1627188" y="2525713"/>
                        <a:ext cx="812800" cy="501650"/>
                      </a:xfrm>
                      <a:prstGeom prst="rect">
                        <a:avLst/>
                      </a:prstGeom>
                      <a:noFill/>
                      <a:ln w="38100">
                        <a:noFill/>
                        <a:miter/>
                      </a:ln>
                    </p:spPr>
                  </p:pic>
                </p:oleObj>
              </mc:Fallback>
            </mc:AlternateContent>
          </a:graphicData>
        </a:graphic>
      </p:graphicFrame>
      <p:graphicFrame>
        <p:nvGraphicFramePr>
          <p:cNvPr id="81935" name="Object 14"/>
          <p:cNvGraphicFramePr>
            <a:graphicFrameLocks noChangeAspect="1"/>
          </p:cNvGraphicFramePr>
          <p:nvPr/>
        </p:nvGraphicFramePr>
        <p:xfrm>
          <a:off x="3017838" y="2589213"/>
          <a:ext cx="1281112" cy="476250"/>
        </p:xfrm>
        <a:graphic>
          <a:graphicData uri="http://schemas.openxmlformats.org/presentationml/2006/ole">
            <mc:AlternateContent xmlns:mc="http://schemas.openxmlformats.org/markup-compatibility/2006">
              <mc:Choice xmlns:v="urn:schemas-microsoft-com:vml" Requires="v">
                <p:oleObj spid="_x0000_s3446" name="" r:id="rId11" imgW="545465" imgH="203200" progId="Equation.DSMT4">
                  <p:embed/>
                </p:oleObj>
              </mc:Choice>
              <mc:Fallback>
                <p:oleObj name="" r:id="rId11" imgW="545465" imgH="203200" progId="Equation.DSMT4">
                  <p:embed/>
                  <p:pic>
                    <p:nvPicPr>
                      <p:cNvPr id="0" name="图片 3445"/>
                      <p:cNvPicPr/>
                      <p:nvPr/>
                    </p:nvPicPr>
                    <p:blipFill>
                      <a:blip r:embed="rId12"/>
                      <a:stretch>
                        <a:fillRect/>
                      </a:stretch>
                    </p:blipFill>
                    <p:spPr>
                      <a:xfrm>
                        <a:off x="3017838" y="2589213"/>
                        <a:ext cx="1281112" cy="476250"/>
                      </a:xfrm>
                      <a:prstGeom prst="rect">
                        <a:avLst/>
                      </a:prstGeom>
                      <a:noFill/>
                      <a:ln w="38100">
                        <a:noFill/>
                        <a:miter/>
                      </a:ln>
                    </p:spPr>
                  </p:pic>
                </p:oleObj>
              </mc:Fallback>
            </mc:AlternateContent>
          </a:graphicData>
        </a:graphic>
      </p:graphicFrame>
      <p:graphicFrame>
        <p:nvGraphicFramePr>
          <p:cNvPr id="81936" name="Object 15"/>
          <p:cNvGraphicFramePr>
            <a:graphicFrameLocks noChangeAspect="1"/>
          </p:cNvGraphicFramePr>
          <p:nvPr/>
        </p:nvGraphicFramePr>
        <p:xfrm>
          <a:off x="5351463" y="2589213"/>
          <a:ext cx="1190625" cy="476250"/>
        </p:xfrm>
        <a:graphic>
          <a:graphicData uri="http://schemas.openxmlformats.org/presentationml/2006/ole">
            <mc:AlternateContent xmlns:mc="http://schemas.openxmlformats.org/markup-compatibility/2006">
              <mc:Choice xmlns:v="urn:schemas-microsoft-com:vml" Requires="v">
                <p:oleObj spid="_x0000_s3447" name="" r:id="rId13" imgW="508000" imgH="203200" progId="Equation.DSMT4">
                  <p:embed/>
                </p:oleObj>
              </mc:Choice>
              <mc:Fallback>
                <p:oleObj name="" r:id="rId13" imgW="508000" imgH="203200" progId="Equation.DSMT4">
                  <p:embed/>
                  <p:pic>
                    <p:nvPicPr>
                      <p:cNvPr id="0" name="图片 3446"/>
                      <p:cNvPicPr/>
                      <p:nvPr/>
                    </p:nvPicPr>
                    <p:blipFill>
                      <a:blip r:embed="rId14"/>
                      <a:stretch>
                        <a:fillRect/>
                      </a:stretch>
                    </p:blipFill>
                    <p:spPr>
                      <a:xfrm>
                        <a:off x="5351463" y="2589213"/>
                        <a:ext cx="1190625" cy="476250"/>
                      </a:xfrm>
                      <a:prstGeom prst="rect">
                        <a:avLst/>
                      </a:prstGeom>
                      <a:noFill/>
                      <a:ln w="38100">
                        <a:noFill/>
                        <a:miter/>
                      </a:ln>
                    </p:spPr>
                  </p:pic>
                </p:oleObj>
              </mc:Fallback>
            </mc:AlternateContent>
          </a:graphicData>
        </a:graphic>
      </p:graphicFrame>
      <p:graphicFrame>
        <p:nvGraphicFramePr>
          <p:cNvPr id="81937" name="Object 16"/>
          <p:cNvGraphicFramePr>
            <a:graphicFrameLocks noChangeAspect="1"/>
          </p:cNvGraphicFramePr>
          <p:nvPr/>
        </p:nvGraphicFramePr>
        <p:xfrm>
          <a:off x="7172325" y="2538413"/>
          <a:ext cx="1281113" cy="476250"/>
        </p:xfrm>
        <a:graphic>
          <a:graphicData uri="http://schemas.openxmlformats.org/presentationml/2006/ole">
            <mc:AlternateContent xmlns:mc="http://schemas.openxmlformats.org/markup-compatibility/2006">
              <mc:Choice xmlns:v="urn:schemas-microsoft-com:vml" Requires="v">
                <p:oleObj spid="_x0000_s3451" name="" r:id="rId15" imgW="545465" imgH="203200" progId="Equation.DSMT4">
                  <p:embed/>
                </p:oleObj>
              </mc:Choice>
              <mc:Fallback>
                <p:oleObj name="" r:id="rId15" imgW="545465" imgH="203200" progId="Equation.DSMT4">
                  <p:embed/>
                  <p:pic>
                    <p:nvPicPr>
                      <p:cNvPr id="0" name="图片 3450"/>
                      <p:cNvPicPr/>
                      <p:nvPr/>
                    </p:nvPicPr>
                    <p:blipFill>
                      <a:blip r:embed="rId12"/>
                      <a:stretch>
                        <a:fillRect/>
                      </a:stretch>
                    </p:blipFill>
                    <p:spPr>
                      <a:xfrm>
                        <a:off x="7172325" y="2538413"/>
                        <a:ext cx="1281113" cy="476250"/>
                      </a:xfrm>
                      <a:prstGeom prst="rect">
                        <a:avLst/>
                      </a:prstGeom>
                      <a:noFill/>
                      <a:ln w="38100">
                        <a:noFill/>
                        <a:miter/>
                      </a:ln>
                    </p:spPr>
                  </p:pic>
                </p:oleObj>
              </mc:Fallback>
            </mc:AlternateContent>
          </a:graphicData>
        </a:graphic>
      </p:graphicFrame>
      <p:graphicFrame>
        <p:nvGraphicFramePr>
          <p:cNvPr id="81938" name="Object 17"/>
          <p:cNvGraphicFramePr>
            <a:graphicFrameLocks noChangeAspect="1"/>
          </p:cNvGraphicFramePr>
          <p:nvPr/>
        </p:nvGraphicFramePr>
        <p:xfrm>
          <a:off x="1336675" y="3432175"/>
          <a:ext cx="2017713" cy="506413"/>
        </p:xfrm>
        <a:graphic>
          <a:graphicData uri="http://schemas.openxmlformats.org/presentationml/2006/ole">
            <mc:AlternateContent xmlns:mc="http://schemas.openxmlformats.org/markup-compatibility/2006">
              <mc:Choice xmlns:v="urn:schemas-microsoft-com:vml" Requires="v">
                <p:oleObj spid="_x0000_s3452" name="" r:id="rId16" imgW="812165" imgH="203200" progId="Equation.DSMT4">
                  <p:embed/>
                </p:oleObj>
              </mc:Choice>
              <mc:Fallback>
                <p:oleObj name="" r:id="rId16" imgW="812165" imgH="203200" progId="Equation.DSMT4">
                  <p:embed/>
                  <p:pic>
                    <p:nvPicPr>
                      <p:cNvPr id="0" name="图片 3451"/>
                      <p:cNvPicPr/>
                      <p:nvPr/>
                    </p:nvPicPr>
                    <p:blipFill>
                      <a:blip r:embed="rId17"/>
                      <a:stretch>
                        <a:fillRect/>
                      </a:stretch>
                    </p:blipFill>
                    <p:spPr>
                      <a:xfrm>
                        <a:off x="1336675" y="3432175"/>
                        <a:ext cx="2017713" cy="506413"/>
                      </a:xfrm>
                      <a:prstGeom prst="rect">
                        <a:avLst/>
                      </a:prstGeom>
                      <a:noFill/>
                      <a:ln w="38100">
                        <a:noFill/>
                        <a:miter/>
                      </a:ln>
                    </p:spPr>
                  </p:pic>
                </p:oleObj>
              </mc:Fallback>
            </mc:AlternateContent>
          </a:graphicData>
        </a:graphic>
      </p:graphicFrame>
      <p:sp>
        <p:nvSpPr>
          <p:cNvPr id="81939" name="Text Box 18"/>
          <p:cNvSpPr txBox="1"/>
          <p:nvPr/>
        </p:nvSpPr>
        <p:spPr>
          <a:xfrm>
            <a:off x="525463" y="3398838"/>
            <a:ext cx="738663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ea typeface="楷体_GB2312" pitchFamily="49" charset="-122"/>
              </a:rPr>
              <a:t>                        是不可逆系统，</a:t>
            </a:r>
            <a:r>
              <a:rPr lang="zh-CN" altLang="en-US" sz="2800" b="1" dirty="0">
                <a:solidFill>
                  <a:srgbClr val="000099"/>
                </a:solidFill>
                <a:latin typeface="楷体_GB2312" pitchFamily="49" charset="-122"/>
                <a:ea typeface="楷体_GB2312" pitchFamily="49" charset="-122"/>
              </a:rPr>
              <a:t>因为无法从</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graphicFrame>
        <p:nvGraphicFramePr>
          <p:cNvPr id="81940" name="Object 19"/>
          <p:cNvGraphicFramePr>
            <a:graphicFrameLocks noChangeAspect="1"/>
          </p:cNvGraphicFramePr>
          <p:nvPr/>
        </p:nvGraphicFramePr>
        <p:xfrm>
          <a:off x="7642225" y="3436938"/>
          <a:ext cx="990600" cy="511175"/>
        </p:xfrm>
        <a:graphic>
          <a:graphicData uri="http://schemas.openxmlformats.org/presentationml/2006/ole">
            <mc:AlternateContent xmlns:mc="http://schemas.openxmlformats.org/markup-compatibility/2006">
              <mc:Choice xmlns:v="urn:schemas-microsoft-com:vml" Requires="v">
                <p:oleObj spid="_x0000_s3456" name="" r:id="rId18" imgW="393700" imgH="203200" progId="Equation.DSMT4">
                  <p:embed/>
                </p:oleObj>
              </mc:Choice>
              <mc:Fallback>
                <p:oleObj name="" r:id="rId18" imgW="393700" imgH="203200" progId="Equation.DSMT4">
                  <p:embed/>
                  <p:pic>
                    <p:nvPicPr>
                      <p:cNvPr id="0" name="图片 3455"/>
                      <p:cNvPicPr/>
                      <p:nvPr/>
                    </p:nvPicPr>
                    <p:blipFill>
                      <a:blip r:embed="rId19"/>
                      <a:stretch>
                        <a:fillRect/>
                      </a:stretch>
                    </p:blipFill>
                    <p:spPr>
                      <a:xfrm>
                        <a:off x="7642225" y="3436938"/>
                        <a:ext cx="990600" cy="511175"/>
                      </a:xfrm>
                      <a:prstGeom prst="rect">
                        <a:avLst/>
                      </a:prstGeom>
                      <a:noFill/>
                      <a:ln w="38100">
                        <a:noFill/>
                        <a:miter/>
                      </a:ln>
                    </p:spPr>
                  </p:pic>
                </p:oleObj>
              </mc:Fallback>
            </mc:AlternateContent>
          </a:graphicData>
        </a:graphic>
      </p:graphicFrame>
      <p:graphicFrame>
        <p:nvGraphicFramePr>
          <p:cNvPr id="81941" name="Object 20"/>
          <p:cNvGraphicFramePr>
            <a:graphicFrameLocks noChangeAspect="1"/>
          </p:cNvGraphicFramePr>
          <p:nvPr/>
        </p:nvGraphicFramePr>
        <p:xfrm>
          <a:off x="1893888" y="4021138"/>
          <a:ext cx="900112" cy="574675"/>
        </p:xfrm>
        <a:graphic>
          <a:graphicData uri="http://schemas.openxmlformats.org/presentationml/2006/ole">
            <mc:AlternateContent xmlns:mc="http://schemas.openxmlformats.org/markup-compatibility/2006">
              <mc:Choice xmlns:v="urn:schemas-microsoft-com:vml" Requires="v">
                <p:oleObj spid="_x0000_s3444" name="" r:id="rId20" imgW="317500" imgH="203200" progId="Equation.DSMT4">
                  <p:embed/>
                </p:oleObj>
              </mc:Choice>
              <mc:Fallback>
                <p:oleObj name="" r:id="rId20" imgW="317500" imgH="203200" progId="Equation.DSMT4">
                  <p:embed/>
                  <p:pic>
                    <p:nvPicPr>
                      <p:cNvPr id="0" name="图片 3443"/>
                      <p:cNvPicPr/>
                      <p:nvPr/>
                    </p:nvPicPr>
                    <p:blipFill>
                      <a:blip r:embed="rId21"/>
                      <a:stretch>
                        <a:fillRect/>
                      </a:stretch>
                    </p:blipFill>
                    <p:spPr>
                      <a:xfrm>
                        <a:off x="1893888" y="4021138"/>
                        <a:ext cx="900112" cy="574675"/>
                      </a:xfrm>
                      <a:prstGeom prst="rect">
                        <a:avLst/>
                      </a:prstGeom>
                      <a:noFill/>
                      <a:ln w="38100">
                        <a:noFill/>
                        <a:miter/>
                      </a:ln>
                    </p:spPr>
                  </p:pic>
                </p:oleObj>
              </mc:Fallback>
            </mc:AlternateContent>
          </a:graphicData>
        </a:graphic>
      </p:graphicFrame>
      <p:graphicFrame>
        <p:nvGraphicFramePr>
          <p:cNvPr id="81942" name="Object 21"/>
          <p:cNvGraphicFramePr>
            <a:graphicFrameLocks noChangeAspect="1"/>
          </p:cNvGraphicFramePr>
          <p:nvPr/>
        </p:nvGraphicFramePr>
        <p:xfrm>
          <a:off x="731838" y="4694238"/>
          <a:ext cx="1728787" cy="877887"/>
        </p:xfrm>
        <a:graphic>
          <a:graphicData uri="http://schemas.openxmlformats.org/presentationml/2006/ole">
            <mc:AlternateContent xmlns:mc="http://schemas.openxmlformats.org/markup-compatibility/2006">
              <mc:Choice xmlns:v="urn:schemas-microsoft-com:vml" Requires="v">
                <p:oleObj spid="_x0000_s3448" name="" r:id="rId22" imgW="774065" imgH="393700" progId="Equation.DSMT4">
                  <p:embed/>
                </p:oleObj>
              </mc:Choice>
              <mc:Fallback>
                <p:oleObj name="" r:id="rId22" imgW="774065" imgH="393700" progId="Equation.DSMT4">
                  <p:embed/>
                  <p:pic>
                    <p:nvPicPr>
                      <p:cNvPr id="0" name="图片 3447"/>
                      <p:cNvPicPr/>
                      <p:nvPr/>
                    </p:nvPicPr>
                    <p:blipFill>
                      <a:blip r:embed="rId23"/>
                      <a:stretch>
                        <a:fillRect/>
                      </a:stretch>
                    </p:blipFill>
                    <p:spPr>
                      <a:xfrm>
                        <a:off x="731838" y="4694238"/>
                        <a:ext cx="1728787" cy="877887"/>
                      </a:xfrm>
                      <a:prstGeom prst="rect">
                        <a:avLst/>
                      </a:prstGeom>
                      <a:noFill/>
                      <a:ln w="38100">
                        <a:noFill/>
                        <a:miter/>
                      </a:ln>
                    </p:spPr>
                  </p:pic>
                </p:oleObj>
              </mc:Fallback>
            </mc:AlternateContent>
          </a:graphicData>
        </a:graphic>
      </p:graphicFrame>
      <p:sp>
        <p:nvSpPr>
          <p:cNvPr id="81943" name="Text Box 22"/>
          <p:cNvSpPr txBox="1"/>
          <p:nvPr/>
        </p:nvSpPr>
        <p:spPr>
          <a:xfrm>
            <a:off x="525463" y="4902200"/>
            <a:ext cx="8497887"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ea typeface="楷体_GB2312" pitchFamily="49" charset="-122"/>
              </a:rPr>
              <a:t>                 不可逆；                   也是不可逆系统。</a:t>
            </a:r>
            <a:endParaRPr lang="zh-CN" altLang="en-US" sz="2800" b="1" dirty="0">
              <a:solidFill>
                <a:srgbClr val="000099"/>
              </a:solidFill>
              <a:ea typeface="楷体_GB2312" pitchFamily="49" charset="-122"/>
            </a:endParaRPr>
          </a:p>
        </p:txBody>
      </p:sp>
      <p:graphicFrame>
        <p:nvGraphicFramePr>
          <p:cNvPr id="81944" name="Object 23"/>
          <p:cNvGraphicFramePr>
            <a:graphicFrameLocks noChangeAspect="1"/>
          </p:cNvGraphicFramePr>
          <p:nvPr/>
        </p:nvGraphicFramePr>
        <p:xfrm>
          <a:off x="4446588" y="4938713"/>
          <a:ext cx="1295400" cy="504825"/>
        </p:xfrm>
        <a:graphic>
          <a:graphicData uri="http://schemas.openxmlformats.org/presentationml/2006/ole">
            <mc:AlternateContent xmlns:mc="http://schemas.openxmlformats.org/markup-compatibility/2006">
              <mc:Choice xmlns:v="urn:schemas-microsoft-com:vml" Requires="v">
                <p:oleObj spid="_x0000_s3454" name="" r:id="rId24" imgW="520700" imgH="203200" progId="Equation.DSMT4">
                  <p:embed/>
                </p:oleObj>
              </mc:Choice>
              <mc:Fallback>
                <p:oleObj name="" r:id="rId24" imgW="520700" imgH="203200" progId="Equation.DSMT4">
                  <p:embed/>
                  <p:pic>
                    <p:nvPicPr>
                      <p:cNvPr id="0" name="图片 3453"/>
                      <p:cNvPicPr/>
                      <p:nvPr/>
                    </p:nvPicPr>
                    <p:blipFill>
                      <a:blip r:embed="rId25"/>
                      <a:stretch>
                        <a:fillRect/>
                      </a:stretch>
                    </p:blipFill>
                    <p:spPr>
                      <a:xfrm>
                        <a:off x="4446588" y="4938713"/>
                        <a:ext cx="1295400" cy="504825"/>
                      </a:xfrm>
                      <a:prstGeom prst="rect">
                        <a:avLst/>
                      </a:prstGeom>
                      <a:noFill/>
                      <a:ln w="38100">
                        <a:noFill/>
                        <a:miter/>
                      </a:ln>
                    </p:spPr>
                  </p:pic>
                </p:oleObj>
              </mc:Fallback>
            </mc:AlternateContent>
          </a:graphicData>
        </a:graphic>
      </p:graphicFrame>
      <p:sp>
        <p:nvSpPr>
          <p:cNvPr id="81945" name="Rectangle 24"/>
          <p:cNvSpPr/>
          <p:nvPr/>
        </p:nvSpPr>
        <p:spPr>
          <a:xfrm>
            <a:off x="558800" y="5527675"/>
            <a:ext cx="8202613"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20000"/>
              </a:lnSpc>
              <a:spcBef>
                <a:spcPct val="50000"/>
              </a:spcBef>
              <a:buNone/>
            </a:pPr>
            <a:r>
              <a:rPr lang="en-US" altLang="zh-CN" sz="2800" b="1" dirty="0">
                <a:solidFill>
                  <a:srgbClr val="000099"/>
                </a:solidFill>
                <a:ea typeface="楷体_GB2312" pitchFamily="49" charset="-122"/>
              </a:rPr>
              <a:t>    </a:t>
            </a:r>
            <a:r>
              <a:rPr lang="zh-CN" altLang="en-US" sz="2800" b="1" dirty="0">
                <a:solidFill>
                  <a:srgbClr val="000099"/>
                </a:solidFill>
                <a:ea typeface="楷体_GB2312" pitchFamily="49" charset="-122"/>
              </a:rPr>
              <a:t>调制或编码过程必须是</a:t>
            </a:r>
            <a:r>
              <a:rPr lang="zh-CN" altLang="en-US" sz="2800" b="1" dirty="0">
                <a:solidFill>
                  <a:srgbClr val="FF0000"/>
                </a:solidFill>
                <a:ea typeface="楷体_GB2312" pitchFamily="49" charset="-122"/>
              </a:rPr>
              <a:t>可逆</a:t>
            </a:r>
            <a:r>
              <a:rPr lang="zh-CN" altLang="en-US" sz="2800" b="1" dirty="0">
                <a:solidFill>
                  <a:srgbClr val="000099"/>
                </a:solidFill>
                <a:ea typeface="楷体_GB2312" pitchFamily="49" charset="-122"/>
              </a:rPr>
              <a:t>的，其逆系统是解调器或解码器。</a:t>
            </a:r>
            <a:endParaRPr lang="zh-CN" altLang="en-US" sz="2800" b="1" dirty="0">
              <a:solidFill>
                <a:srgbClr val="000099"/>
              </a:solidFill>
              <a:ea typeface="楷体_GB2312" pitchFamily="49" charset="-122"/>
            </a:endParaRPr>
          </a:p>
        </p:txBody>
      </p:sp>
      <p:sp>
        <p:nvSpPr>
          <p:cNvPr id="81946" name="Text Box 25"/>
          <p:cNvSpPr txBox="1"/>
          <p:nvPr/>
        </p:nvSpPr>
        <p:spPr>
          <a:xfrm>
            <a:off x="692150" y="465138"/>
            <a:ext cx="1006475"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0"/>
              </a:spcBef>
            </a:pPr>
            <a:r>
              <a:rPr lang="zh-CN" altLang="en-US" sz="2800" b="1" dirty="0">
                <a:solidFill>
                  <a:srgbClr val="000099"/>
                </a:solidFill>
                <a:latin typeface="楷体_GB2312" pitchFamily="49" charset="-122"/>
                <a:ea typeface="楷体_GB2312" pitchFamily="49" charset="-122"/>
              </a:rPr>
              <a:t>而</a:t>
            </a:r>
            <a:endParaRPr lang="zh-CN" altLang="en-US" sz="2800" b="1" dirty="0">
              <a:solidFill>
                <a:srgbClr val="000099"/>
              </a:solidFill>
              <a:latin typeface="楷体_GB2312" pitchFamily="49" charset="-122"/>
              <a:ea typeface="楷体_GB2312" pitchFamily="49" charset="-122"/>
            </a:endParaRPr>
          </a:p>
        </p:txBody>
      </p:sp>
      <p:sp>
        <p:nvSpPr>
          <p:cNvPr id="81947" name="Rectangle 26"/>
          <p:cNvSpPr/>
          <p:nvPr/>
        </p:nvSpPr>
        <p:spPr>
          <a:xfrm>
            <a:off x="846138" y="1004888"/>
            <a:ext cx="6443662"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输入    和      能产生相同的输出。 </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2947" name="Text Box 2"/>
          <p:cNvSpPr txBox="1"/>
          <p:nvPr/>
        </p:nvSpPr>
        <p:spPr>
          <a:xfrm>
            <a:off x="539750" y="1108075"/>
            <a:ext cx="8453438" cy="2355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700" b="1" dirty="0">
                <a:latin typeface="楷体_GB2312" pitchFamily="49" charset="-122"/>
                <a:ea typeface="楷体_GB2312" pitchFamily="49" charset="-122"/>
              </a:rPr>
              <a:t>  </a:t>
            </a:r>
            <a:r>
              <a:rPr lang="zh-CN" altLang="en-US" sz="2700" b="1" dirty="0">
                <a:latin typeface="楷体_GB2312" pitchFamily="49" charset="-122"/>
                <a:ea typeface="楷体_GB2312" pitchFamily="49" charset="-122"/>
              </a:rPr>
              <a:t>　</a:t>
            </a:r>
            <a:r>
              <a:rPr lang="zh-CN" altLang="en-US" sz="2700" b="1" dirty="0">
                <a:solidFill>
                  <a:srgbClr val="000099"/>
                </a:solidFill>
                <a:latin typeface="楷体_GB2312" pitchFamily="49" charset="-122"/>
                <a:ea typeface="楷体_GB2312" pitchFamily="49" charset="-122"/>
              </a:rPr>
              <a:t>如果一个系统在任何时刻的输出</a:t>
            </a:r>
            <a:r>
              <a:rPr lang="en-US" altLang="zh-CN" sz="2700" b="1" dirty="0">
                <a:solidFill>
                  <a:srgbClr val="000099"/>
                </a:solidFill>
                <a:latin typeface="楷体_GB2312" pitchFamily="49" charset="-122"/>
                <a:ea typeface="楷体_GB2312" pitchFamily="49" charset="-122"/>
              </a:rPr>
              <a:t>y(t)</a:t>
            </a:r>
            <a:r>
              <a:rPr lang="zh-CN" altLang="en-US" sz="2700" b="1" dirty="0">
                <a:solidFill>
                  <a:srgbClr val="000099"/>
                </a:solidFill>
                <a:latin typeface="楷体_GB2312" pitchFamily="49" charset="-122"/>
                <a:ea typeface="楷体_GB2312" pitchFamily="49" charset="-122"/>
              </a:rPr>
              <a:t>都</a:t>
            </a:r>
            <a:r>
              <a:rPr lang="zh-CN" altLang="en-US" sz="2700" b="1" dirty="0">
                <a:solidFill>
                  <a:srgbClr val="FF0066"/>
                </a:solidFill>
                <a:latin typeface="楷体_GB2312" pitchFamily="49" charset="-122"/>
                <a:ea typeface="楷体_GB2312" pitchFamily="49" charset="-122"/>
              </a:rPr>
              <a:t>只与当时这个时刻的输入</a:t>
            </a:r>
            <a:r>
              <a:rPr lang="en-US" altLang="zh-CN" sz="2700" b="1" dirty="0">
                <a:solidFill>
                  <a:srgbClr val="FF0066"/>
                </a:solidFill>
                <a:latin typeface="楷体_GB2312" pitchFamily="49" charset="-122"/>
                <a:ea typeface="楷体_GB2312" pitchFamily="49" charset="-122"/>
              </a:rPr>
              <a:t>x(t)</a:t>
            </a:r>
            <a:r>
              <a:rPr lang="zh-CN" altLang="en-US" sz="2700" b="1" dirty="0">
                <a:solidFill>
                  <a:srgbClr val="FF0066"/>
                </a:solidFill>
                <a:latin typeface="楷体_GB2312" pitchFamily="49" charset="-122"/>
                <a:ea typeface="楷体_GB2312" pitchFamily="49" charset="-122"/>
              </a:rPr>
              <a:t>以及该时刻以前的输入有关，而和该时刻以后的输入无关</a:t>
            </a:r>
            <a:r>
              <a:rPr lang="zh-CN" altLang="en-US" sz="2700" b="1" dirty="0">
                <a:solidFill>
                  <a:srgbClr val="000099"/>
                </a:solidFill>
                <a:latin typeface="楷体_GB2312" pitchFamily="49" charset="-122"/>
                <a:ea typeface="楷体_GB2312" pitchFamily="49" charset="-122"/>
              </a:rPr>
              <a:t>就称该系统是</a:t>
            </a:r>
            <a:r>
              <a:rPr lang="zh-CN" altLang="en-US" sz="2700" b="1" dirty="0">
                <a:solidFill>
                  <a:srgbClr val="990033"/>
                </a:solidFill>
                <a:latin typeface="楷体_GB2312" pitchFamily="49" charset="-122"/>
                <a:ea typeface="楷体_GB2312" pitchFamily="49" charset="-122"/>
              </a:rPr>
              <a:t>因果的</a:t>
            </a:r>
            <a:r>
              <a:rPr lang="en-US" altLang="zh-CN" sz="2800" b="1" dirty="0">
                <a:solidFill>
                  <a:srgbClr val="990033"/>
                </a:solidFill>
                <a:latin typeface="Times New Roman" panose="02020603050405020304" pitchFamily="18" charset="0"/>
              </a:rPr>
              <a:t>(causal system)</a:t>
            </a:r>
            <a:r>
              <a:rPr lang="zh-CN" altLang="en-US" sz="2800" b="1" dirty="0">
                <a:solidFill>
                  <a:srgbClr val="000099"/>
                </a:solidFill>
                <a:latin typeface="Times New Roman" panose="02020603050405020304" pitchFamily="18" charset="0"/>
              </a:rPr>
              <a:t>。</a:t>
            </a:r>
            <a:r>
              <a:rPr lang="zh-CN" altLang="en-US" sz="2700" b="1" dirty="0">
                <a:solidFill>
                  <a:srgbClr val="000099"/>
                </a:solidFill>
                <a:latin typeface="楷体_GB2312" pitchFamily="49" charset="-122"/>
                <a:ea typeface="楷体_GB2312" pitchFamily="49" charset="-122"/>
              </a:rPr>
              <a:t>否则就是</a:t>
            </a:r>
            <a:r>
              <a:rPr lang="zh-CN" altLang="en-US" sz="2700" b="1" dirty="0">
                <a:solidFill>
                  <a:srgbClr val="990033"/>
                </a:solidFill>
                <a:latin typeface="楷体_GB2312" pitchFamily="49" charset="-122"/>
                <a:ea typeface="楷体_GB2312" pitchFamily="49" charset="-122"/>
              </a:rPr>
              <a:t>非因果的</a:t>
            </a:r>
            <a:r>
              <a:rPr lang="en-US" altLang="zh-CN" sz="2800" b="1" dirty="0">
                <a:solidFill>
                  <a:srgbClr val="990033"/>
                </a:solidFill>
                <a:latin typeface="Times New Roman" panose="02020603050405020304" pitchFamily="18" charset="0"/>
              </a:rPr>
              <a:t>(non-causal system)</a:t>
            </a:r>
            <a:r>
              <a:rPr lang="zh-CN" altLang="en-US" sz="2800" b="1" dirty="0">
                <a:solidFill>
                  <a:srgbClr val="000099"/>
                </a:solidFill>
                <a:latin typeface="Times New Roman" panose="02020603050405020304" pitchFamily="18" charset="0"/>
              </a:rPr>
              <a:t>。</a:t>
            </a:r>
            <a:endParaRPr lang="zh-CN" altLang="en-US" sz="2700" b="1" dirty="0">
              <a:latin typeface="楷体_GB2312" pitchFamily="49" charset="-122"/>
              <a:ea typeface="楷体_GB2312" pitchFamily="49" charset="-122"/>
            </a:endParaRPr>
          </a:p>
        </p:txBody>
      </p:sp>
      <p:sp>
        <p:nvSpPr>
          <p:cNvPr id="82948" name="Rectangle 3"/>
          <p:cNvSpPr/>
          <p:nvPr/>
        </p:nvSpPr>
        <p:spPr>
          <a:xfrm>
            <a:off x="539750" y="350838"/>
            <a:ext cx="3462338" cy="6683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800" b="1" dirty="0">
                <a:solidFill>
                  <a:srgbClr val="990033"/>
                </a:solidFill>
                <a:latin typeface="Times New Roman" panose="02020603050405020304" pitchFamily="18" charset="0"/>
                <a:ea typeface="楷体_GB2312" pitchFamily="49" charset="-122"/>
              </a:rPr>
              <a:t>3.</a:t>
            </a:r>
            <a:r>
              <a:rPr lang="en-US" altLang="zh-CN" sz="2800" b="1" dirty="0">
                <a:solidFill>
                  <a:srgbClr val="990033"/>
                </a:solidFill>
                <a:latin typeface="楷体_GB2312" pitchFamily="49" charset="-122"/>
                <a:ea typeface="楷体_GB2312" pitchFamily="49" charset="-122"/>
              </a:rPr>
              <a:t> </a:t>
            </a:r>
            <a:r>
              <a:rPr lang="zh-CN" altLang="en-US" sz="2800" b="1" dirty="0">
                <a:solidFill>
                  <a:srgbClr val="990033"/>
                </a:solidFill>
                <a:latin typeface="楷体_GB2312" pitchFamily="49" charset="-122"/>
                <a:ea typeface="楷体_GB2312" pitchFamily="49" charset="-122"/>
              </a:rPr>
              <a:t>因果性 </a:t>
            </a:r>
            <a:r>
              <a:rPr lang="en-US" altLang="zh-CN" sz="2800" b="1" dirty="0">
                <a:solidFill>
                  <a:srgbClr val="990033"/>
                </a:solidFill>
                <a:latin typeface="Times New Roman" panose="02020603050405020304" pitchFamily="18" charset="0"/>
                <a:ea typeface="楷体_GB2312" pitchFamily="49" charset="-122"/>
              </a:rPr>
              <a:t>(causality)</a:t>
            </a:r>
            <a:endParaRPr lang="en-US" altLang="zh-CN" sz="2800" b="1" dirty="0">
              <a:solidFill>
                <a:srgbClr val="990033"/>
              </a:solidFill>
              <a:latin typeface="Times New Roman" panose="02020603050405020304" pitchFamily="18" charset="0"/>
              <a:ea typeface="楷体_GB2312" pitchFamily="49" charset="-122"/>
            </a:endParaRPr>
          </a:p>
        </p:txBody>
      </p:sp>
      <p:sp>
        <p:nvSpPr>
          <p:cNvPr id="82949" name="Rectangle 4"/>
          <p:cNvSpPr/>
          <p:nvPr/>
        </p:nvSpPr>
        <p:spPr>
          <a:xfrm>
            <a:off x="539750" y="3567113"/>
            <a:ext cx="8280400" cy="29733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5000"/>
              </a:lnSpc>
              <a:spcBef>
                <a:spcPct val="0"/>
              </a:spcBef>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一般说来，</a:t>
            </a:r>
            <a:r>
              <a:rPr lang="zh-CN" altLang="en-US" sz="2800" b="1" dirty="0">
                <a:solidFill>
                  <a:srgbClr val="990033"/>
                </a:solidFill>
                <a:latin typeface="楷体_GB2312" pitchFamily="49" charset="-122"/>
                <a:ea typeface="楷体_GB2312" pitchFamily="49" charset="-122"/>
              </a:rPr>
              <a:t>非因果系统是物理不可实现的</a:t>
            </a:r>
            <a:r>
              <a:rPr lang="zh-CN" altLang="en-US" sz="2800" b="1" dirty="0">
                <a:solidFill>
                  <a:srgbClr val="000099"/>
                </a:solidFill>
                <a:latin typeface="楷体_GB2312" pitchFamily="49" charset="-122"/>
                <a:ea typeface="楷体_GB2312" pitchFamily="49" charset="-122"/>
              </a:rPr>
              <a:t>。这体现了因果性对系统实现的重要性。但对非实时处理信号的离散时间系统，或信号的自变量并不具有时间概念的情况，因果性并不一定成为系统能否物理实现的先决条件。</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3971"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83972" name="Rectangle 2"/>
          <p:cNvSpPr/>
          <p:nvPr/>
        </p:nvSpPr>
        <p:spPr>
          <a:xfrm>
            <a:off x="250825" y="765175"/>
            <a:ext cx="8642350" cy="792163"/>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algn="just" eaLnBrk="1" hangingPunct="1">
              <a:lnSpc>
                <a:spcPct val="90000"/>
              </a:lnSpc>
              <a:buNone/>
            </a:pPr>
            <a:r>
              <a:rPr lang="en-US" altLang="zh-CN" sz="2000" b="1" dirty="0">
                <a:solidFill>
                  <a:srgbClr val="D60093"/>
                </a:solidFill>
                <a:latin typeface="Times New Roman" panose="02020603050405020304" pitchFamily="18" charset="0"/>
              </a:rPr>
              <a:t> </a:t>
            </a:r>
            <a:r>
              <a:rPr lang="en-US" altLang="zh-CN" sz="2800" b="1" dirty="0">
                <a:solidFill>
                  <a:srgbClr val="FF0000"/>
                </a:solidFill>
              </a:rPr>
              <a:t>Example 1.12 </a:t>
            </a:r>
            <a:r>
              <a:rPr lang="en-US" altLang="zh-CN" sz="2800" b="1" dirty="0"/>
              <a:t>Checking the causality of two systems. The first system is defined by</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marL="342900" lvl="0" indent="-342900" eaLnBrk="1" hangingPunct="1">
              <a:lnSpc>
                <a:spcPct val="90000"/>
              </a:lnSpc>
              <a:buNone/>
            </a:pPr>
            <a:endParaRPr lang="en-US" altLang="zh-CN" sz="2400" b="1" dirty="0">
              <a:latin typeface="Times New Roman" panose="02020603050405020304" pitchFamily="18" charset="0"/>
            </a:endParaRPr>
          </a:p>
        </p:txBody>
      </p:sp>
      <p:graphicFrame>
        <p:nvGraphicFramePr>
          <p:cNvPr id="83973" name="Object 4"/>
          <p:cNvGraphicFramePr>
            <a:graphicFrameLocks noChangeAspect="1"/>
          </p:cNvGraphicFramePr>
          <p:nvPr/>
        </p:nvGraphicFramePr>
        <p:xfrm>
          <a:off x="3352800" y="1676400"/>
          <a:ext cx="1905000" cy="476250"/>
        </p:xfrm>
        <a:graphic>
          <a:graphicData uri="http://schemas.openxmlformats.org/presentationml/2006/ole">
            <mc:AlternateContent xmlns:mc="http://schemas.openxmlformats.org/markup-compatibility/2006">
              <mc:Choice xmlns:v="urn:schemas-microsoft-com:vml" Requires="v">
                <p:oleObj spid="_x0000_s3457" name="" r:id="rId1" imgW="800735" imgH="203200" progId="">
                  <p:embed/>
                </p:oleObj>
              </mc:Choice>
              <mc:Fallback>
                <p:oleObj name="" r:id="rId1" imgW="800735" imgH="203200" progId="">
                  <p:embed/>
                  <p:pic>
                    <p:nvPicPr>
                      <p:cNvPr id="0" name="图片 3456"/>
                      <p:cNvPicPr/>
                      <p:nvPr/>
                    </p:nvPicPr>
                    <p:blipFill>
                      <a:blip r:embed="rId2"/>
                      <a:stretch>
                        <a:fillRect/>
                      </a:stretch>
                    </p:blipFill>
                    <p:spPr>
                      <a:xfrm>
                        <a:off x="3352800" y="1676400"/>
                        <a:ext cx="1905000" cy="476250"/>
                      </a:xfrm>
                      <a:prstGeom prst="rect">
                        <a:avLst/>
                      </a:prstGeom>
                      <a:noFill/>
                      <a:ln w="38100">
                        <a:noFill/>
                        <a:miter/>
                      </a:ln>
                    </p:spPr>
                  </p:pic>
                </p:oleObj>
              </mc:Fallback>
            </mc:AlternateContent>
          </a:graphicData>
        </a:graphic>
      </p:graphicFrame>
      <p:sp>
        <p:nvSpPr>
          <p:cNvPr id="109573" name="Rectangle 4"/>
          <p:cNvSpPr/>
          <p:nvPr/>
        </p:nvSpPr>
        <p:spPr>
          <a:xfrm>
            <a:off x="304800" y="2743200"/>
            <a:ext cx="815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dirty="0"/>
              <a:t>It depends on future value, so it is </a:t>
            </a:r>
            <a:r>
              <a:rPr lang="en-US" altLang="zh-CN" sz="2800" b="1" dirty="0">
                <a:solidFill>
                  <a:srgbClr val="FF0000"/>
                </a:solidFill>
              </a:rPr>
              <a:t>not causal.</a:t>
            </a:r>
            <a:endParaRPr lang="en-US" altLang="zh-CN" sz="2800" b="1" dirty="0">
              <a:solidFill>
                <a:srgbClr val="FF0000"/>
              </a:solidFill>
            </a:endParaRPr>
          </a:p>
        </p:txBody>
      </p:sp>
      <p:sp>
        <p:nvSpPr>
          <p:cNvPr id="109574" name="Rectangle 5"/>
          <p:cNvSpPr/>
          <p:nvPr/>
        </p:nvSpPr>
        <p:spPr>
          <a:xfrm>
            <a:off x="304800" y="3276600"/>
            <a:ext cx="597693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1000" b="1" dirty="0">
                <a:latin typeface="Times New Roman" panose="02020603050405020304" pitchFamily="18" charset="0"/>
              </a:rPr>
              <a:t> </a:t>
            </a:r>
            <a:r>
              <a:rPr lang="en-US" altLang="zh-CN" sz="2800" b="1" dirty="0"/>
              <a:t>The second system is defined by</a:t>
            </a:r>
            <a:endParaRPr lang="en-US" altLang="zh-CN" sz="2800" b="1" dirty="0"/>
          </a:p>
        </p:txBody>
      </p:sp>
      <p:graphicFrame>
        <p:nvGraphicFramePr>
          <p:cNvPr id="109575" name="Object 7"/>
          <p:cNvGraphicFramePr>
            <a:graphicFrameLocks noChangeAspect="1"/>
          </p:cNvGraphicFramePr>
          <p:nvPr/>
        </p:nvGraphicFramePr>
        <p:xfrm>
          <a:off x="2667000" y="3886200"/>
          <a:ext cx="2838450" cy="450850"/>
        </p:xfrm>
        <a:graphic>
          <a:graphicData uri="http://schemas.openxmlformats.org/presentationml/2006/ole">
            <mc:AlternateContent xmlns:mc="http://schemas.openxmlformats.org/markup-compatibility/2006">
              <mc:Choice xmlns:v="urn:schemas-microsoft-com:vml" Requires="v">
                <p:oleObj spid="_x0000_s3459" name="" r:id="rId3" imgW="1258570" imgH="203200" progId="Equation.DSMT4">
                  <p:embed/>
                </p:oleObj>
              </mc:Choice>
              <mc:Fallback>
                <p:oleObj name="" r:id="rId3" imgW="1258570" imgH="203200" progId="Equation.DSMT4">
                  <p:embed/>
                  <p:pic>
                    <p:nvPicPr>
                      <p:cNvPr id="0" name="图片 3458"/>
                      <p:cNvPicPr/>
                      <p:nvPr/>
                    </p:nvPicPr>
                    <p:blipFill>
                      <a:blip r:embed="rId4"/>
                      <a:stretch>
                        <a:fillRect/>
                      </a:stretch>
                    </p:blipFill>
                    <p:spPr>
                      <a:xfrm>
                        <a:off x="2667000" y="3886200"/>
                        <a:ext cx="2838450" cy="450850"/>
                      </a:xfrm>
                      <a:prstGeom prst="rect">
                        <a:avLst/>
                      </a:prstGeom>
                      <a:noFill/>
                      <a:ln w="38100">
                        <a:noFill/>
                        <a:miter/>
                      </a:ln>
                    </p:spPr>
                  </p:pic>
                </p:oleObj>
              </mc:Fallback>
            </mc:AlternateContent>
          </a:graphicData>
        </a:graphic>
      </p:graphicFrame>
      <p:sp>
        <p:nvSpPr>
          <p:cNvPr id="109576" name="Rectangle 8"/>
          <p:cNvSpPr/>
          <p:nvPr/>
        </p:nvSpPr>
        <p:spPr>
          <a:xfrm>
            <a:off x="228600" y="5157788"/>
            <a:ext cx="891540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000" b="1" dirty="0">
                <a:latin typeface="Times New Roman" panose="02020603050405020304" pitchFamily="18" charset="0"/>
              </a:rPr>
              <a:t> </a:t>
            </a:r>
            <a:r>
              <a:rPr lang="en-US" altLang="zh-CN" sz="2800" b="1" dirty="0"/>
              <a:t>It is important to distinguish carefully the effects of the input from those of any other functions used in the definition of the system. </a:t>
            </a:r>
            <a:endParaRPr lang="en-US" altLang="zh-CN" sz="2800" b="1" dirty="0"/>
          </a:p>
        </p:txBody>
      </p:sp>
      <p:sp>
        <p:nvSpPr>
          <p:cNvPr id="109577" name="Rectangle 9"/>
          <p:cNvSpPr/>
          <p:nvPr/>
        </p:nvSpPr>
        <p:spPr>
          <a:xfrm>
            <a:off x="381000" y="4495800"/>
            <a:ext cx="7467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dirty="0"/>
              <a:t>It depends on current value, so it </a:t>
            </a:r>
            <a:r>
              <a:rPr lang="en-US" altLang="zh-CN" sz="2800" b="1" dirty="0">
                <a:solidFill>
                  <a:srgbClr val="FF0000"/>
                </a:solidFill>
              </a:rPr>
              <a:t>is causal</a:t>
            </a:r>
            <a:r>
              <a:rPr lang="en-US" altLang="zh-CN" sz="2800" b="1" dirty="0"/>
              <a:t>.</a:t>
            </a:r>
            <a:endParaRPr lang="en-US" altLang="zh-CN" sz="2800" b="1" dirty="0"/>
          </a:p>
        </p:txBody>
      </p:sp>
      <p:graphicFrame>
        <p:nvGraphicFramePr>
          <p:cNvPr id="83979" name="Object 10"/>
          <p:cNvGraphicFramePr>
            <a:graphicFrameLocks noChangeAspect="1"/>
          </p:cNvGraphicFramePr>
          <p:nvPr/>
        </p:nvGraphicFramePr>
        <p:xfrm>
          <a:off x="3352800" y="2286000"/>
          <a:ext cx="1874838" cy="476250"/>
        </p:xfrm>
        <a:graphic>
          <a:graphicData uri="http://schemas.openxmlformats.org/presentationml/2006/ole">
            <mc:AlternateContent xmlns:mc="http://schemas.openxmlformats.org/markup-compatibility/2006">
              <mc:Choice xmlns:v="urn:schemas-microsoft-com:vml" Requires="v">
                <p:oleObj spid="_x0000_s3458" name="" r:id="rId5" imgW="788035" imgH="203200" progId="">
                  <p:embed/>
                </p:oleObj>
              </mc:Choice>
              <mc:Fallback>
                <p:oleObj name="" r:id="rId5" imgW="788035" imgH="203200" progId="">
                  <p:embed/>
                  <p:pic>
                    <p:nvPicPr>
                      <p:cNvPr id="0" name="图片 3457"/>
                      <p:cNvPicPr/>
                      <p:nvPr/>
                    </p:nvPicPr>
                    <p:blipFill>
                      <a:blip r:embed="rId6"/>
                      <a:stretch>
                        <a:fillRect/>
                      </a:stretch>
                    </p:blipFill>
                    <p:spPr>
                      <a:xfrm>
                        <a:off x="3352800" y="2286000"/>
                        <a:ext cx="1874838" cy="476250"/>
                      </a:xfrm>
                      <a:prstGeom prst="rect">
                        <a:avLst/>
                      </a:prstGeom>
                      <a:noFill/>
                      <a:ln w="38100">
                        <a:noFill/>
                        <a:miter/>
                      </a:ln>
                    </p:spPr>
                  </p:pic>
                </p:oleObj>
              </mc:Fallback>
            </mc:AlternateContent>
          </a:graphicData>
        </a:graphic>
      </p:graphicFrame>
      <p:sp>
        <p:nvSpPr>
          <p:cNvPr id="109579" name="Rectangle 11"/>
          <p:cNvSpPr/>
          <p:nvPr/>
        </p:nvSpPr>
        <p:spPr>
          <a:xfrm>
            <a:off x="6248400" y="1676400"/>
            <a:ext cx="24384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(1.105) </a:t>
            </a:r>
            <a:endParaRPr lang="en-US" altLang="zh-CN" sz="2800" b="1" dirty="0">
              <a:ea typeface="楷体_GB2312" pitchFamily="49" charset="-122"/>
            </a:endParaRPr>
          </a:p>
        </p:txBody>
      </p:sp>
      <p:sp>
        <p:nvSpPr>
          <p:cNvPr id="109580" name="Rectangle 12"/>
          <p:cNvSpPr/>
          <p:nvPr/>
        </p:nvSpPr>
        <p:spPr>
          <a:xfrm>
            <a:off x="6400800" y="3810000"/>
            <a:ext cx="24384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(1.106) </a:t>
            </a:r>
            <a:endParaRPr lang="en-US" altLang="zh-CN"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blinds(horizontal)">
                                      <p:cBhvr>
                                        <p:cTn id="7" dur="500"/>
                                        <p:tgtEl>
                                          <p:spTgt spid="1095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7"/>
                                        </p:tgtEl>
                                        <p:attrNameLst>
                                          <p:attrName>style.visibility</p:attrName>
                                        </p:attrNameLst>
                                      </p:cBhvr>
                                      <p:to>
                                        <p:strVal val="visible"/>
                                      </p:to>
                                    </p:set>
                                    <p:animEffect transition="in" filter="blinds(horizontal)">
                                      <p:cBhvr>
                                        <p:cTn id="12" dur="500"/>
                                        <p:tgtEl>
                                          <p:spTgt spid="10957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9574"/>
                                        </p:tgtEl>
                                        <p:attrNameLst>
                                          <p:attrName>style.visibility</p:attrName>
                                        </p:attrNameLst>
                                      </p:cBhvr>
                                      <p:to>
                                        <p:strVal val="visible"/>
                                      </p:to>
                                    </p:set>
                                    <p:animEffect transition="in" filter="checkerboard(across)">
                                      <p:cBhvr>
                                        <p:cTn id="17" dur="500"/>
                                        <p:tgtEl>
                                          <p:spTgt spid="109574"/>
                                        </p:tgtEl>
                                      </p:cBhvr>
                                    </p:animEffect>
                                  </p:childTnLst>
                                </p:cTn>
                              </p:par>
                            </p:childTnLst>
                          </p:cTn>
                        </p:par>
                        <p:par>
                          <p:cTn id="18" fill="hold">
                            <p:stCondLst>
                              <p:cond delay="500"/>
                            </p:stCondLst>
                            <p:childTnLst>
                              <p:par>
                                <p:cTn id="19" presetID="16" presetClass="entr" presetSubtype="42" fill="hold" grpId="0" nodeType="afterEffect">
                                  <p:stCondLst>
                                    <p:cond delay="0"/>
                                  </p:stCondLst>
                                  <p:childTnLst>
                                    <p:set>
                                      <p:cBhvr>
                                        <p:cTn id="20" dur="1" fill="hold">
                                          <p:stCondLst>
                                            <p:cond delay="0"/>
                                          </p:stCondLst>
                                        </p:cTn>
                                        <p:tgtEl>
                                          <p:spTgt spid="109579"/>
                                        </p:tgtEl>
                                        <p:attrNameLst>
                                          <p:attrName>style.visibility</p:attrName>
                                        </p:attrNameLst>
                                      </p:cBhvr>
                                      <p:to>
                                        <p:strVal val="visible"/>
                                      </p:to>
                                    </p:set>
                                    <p:animEffect transition="in" filter="barn(outHorizontal)">
                                      <p:cBhvr>
                                        <p:cTn id="21" dur="500"/>
                                        <p:tgtEl>
                                          <p:spTgt spid="109579"/>
                                        </p:tgtEl>
                                      </p:cBhvr>
                                    </p:animEffect>
                                  </p:childTnLst>
                                </p:cTn>
                              </p:par>
                            </p:childTnLst>
                          </p:cTn>
                        </p:par>
                        <p:par>
                          <p:cTn id="22" fill="hold">
                            <p:stCondLst>
                              <p:cond delay="1000"/>
                            </p:stCondLst>
                            <p:childTnLst>
                              <p:par>
                                <p:cTn id="23" presetID="16" presetClass="entr" presetSubtype="42" fill="hold" grpId="0" nodeType="afterEffect">
                                  <p:stCondLst>
                                    <p:cond delay="0"/>
                                  </p:stCondLst>
                                  <p:childTnLst>
                                    <p:set>
                                      <p:cBhvr>
                                        <p:cTn id="24" dur="1" fill="hold">
                                          <p:stCondLst>
                                            <p:cond delay="0"/>
                                          </p:stCondLst>
                                        </p:cTn>
                                        <p:tgtEl>
                                          <p:spTgt spid="109580"/>
                                        </p:tgtEl>
                                        <p:attrNameLst>
                                          <p:attrName>style.visibility</p:attrName>
                                        </p:attrNameLst>
                                      </p:cBhvr>
                                      <p:to>
                                        <p:strVal val="visible"/>
                                      </p:to>
                                    </p:set>
                                    <p:animEffect transition="in" filter="barn(outHorizontal)">
                                      <p:cBhvr>
                                        <p:cTn id="25" dur="500"/>
                                        <p:tgtEl>
                                          <p:spTgt spid="10958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9575"/>
                                        </p:tgtEl>
                                        <p:attrNameLst>
                                          <p:attrName>style.visibility</p:attrName>
                                        </p:attrNameLst>
                                      </p:cBhvr>
                                      <p:to>
                                        <p:strVal val="visible"/>
                                      </p:to>
                                    </p:set>
                                    <p:anim calcmode="lin" valueType="num">
                                      <p:cBhvr additive="base">
                                        <p:cTn id="30" dur="500" fill="hold"/>
                                        <p:tgtEl>
                                          <p:spTgt spid="109575"/>
                                        </p:tgtEl>
                                        <p:attrNameLst>
                                          <p:attrName>ppt_x</p:attrName>
                                        </p:attrNameLst>
                                      </p:cBhvr>
                                      <p:tavLst>
                                        <p:tav tm="0">
                                          <p:val>
                                            <p:strVal val="#ppt_x"/>
                                          </p:val>
                                        </p:tav>
                                        <p:tav tm="100000">
                                          <p:val>
                                            <p:strVal val="#ppt_x"/>
                                          </p:val>
                                        </p:tav>
                                      </p:tavLst>
                                    </p:anim>
                                    <p:anim calcmode="lin" valueType="num">
                                      <p:cBhvr additive="base">
                                        <p:cTn id="31" dur="500" fill="hold"/>
                                        <p:tgtEl>
                                          <p:spTgt spid="10957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09576"/>
                                        </p:tgtEl>
                                        <p:attrNameLst>
                                          <p:attrName>style.visibility</p:attrName>
                                        </p:attrNameLst>
                                      </p:cBhvr>
                                      <p:to>
                                        <p:strVal val="visible"/>
                                      </p:to>
                                    </p:set>
                                    <p:animEffect transition="in" filter="barn(outHorizontal)">
                                      <p:cBhvr>
                                        <p:cTn id="36" dur="5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p:bldP spid="109574" grpId="0"/>
      <p:bldP spid="109576" grpId="0"/>
      <p:bldP spid="109577" grpId="0"/>
      <p:bldP spid="109579" grpId="0"/>
      <p:bldP spid="10958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4995" name="Text Box 2"/>
          <p:cNvSpPr txBox="1"/>
          <p:nvPr/>
        </p:nvSpPr>
        <p:spPr>
          <a:xfrm>
            <a:off x="777875" y="457200"/>
            <a:ext cx="35147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latin typeface="Times New Roman" panose="02020603050405020304" pitchFamily="18" charset="0"/>
                <a:ea typeface="楷体_GB2312" pitchFamily="49" charset="-122"/>
              </a:rPr>
              <a:t>4.</a:t>
            </a:r>
            <a:r>
              <a:rPr lang="en-US" altLang="zh-CN" sz="2800" b="1" dirty="0">
                <a:solidFill>
                  <a:srgbClr val="990033"/>
                </a:solidFill>
                <a:latin typeface="楷体_GB2312" pitchFamily="49" charset="-122"/>
                <a:ea typeface="楷体_GB2312" pitchFamily="49" charset="-122"/>
              </a:rPr>
              <a:t> </a:t>
            </a:r>
            <a:r>
              <a:rPr lang="zh-CN" altLang="en-US" sz="2800" b="1" dirty="0">
                <a:solidFill>
                  <a:srgbClr val="990033"/>
                </a:solidFill>
                <a:latin typeface="楷体_GB2312" pitchFamily="49" charset="-122"/>
                <a:ea typeface="楷体_GB2312" pitchFamily="49" charset="-122"/>
              </a:rPr>
              <a:t>稳定性 </a:t>
            </a:r>
            <a:r>
              <a:rPr lang="en-US" altLang="zh-CN" sz="2800" b="1" dirty="0">
                <a:solidFill>
                  <a:srgbClr val="990033"/>
                </a:solidFill>
                <a:latin typeface="Times New Roman" panose="02020603050405020304" pitchFamily="18" charset="0"/>
              </a:rPr>
              <a:t>( stability )</a:t>
            </a:r>
            <a:endParaRPr lang="en-US" altLang="zh-CN" sz="2800" b="1" dirty="0">
              <a:solidFill>
                <a:srgbClr val="990033"/>
              </a:solidFill>
              <a:latin typeface="Times New Roman" panose="02020603050405020304" pitchFamily="18" charset="0"/>
            </a:endParaRPr>
          </a:p>
        </p:txBody>
      </p:sp>
      <p:sp>
        <p:nvSpPr>
          <p:cNvPr id="84996" name="Text Box 3"/>
          <p:cNvSpPr txBox="1"/>
          <p:nvPr/>
        </p:nvSpPr>
        <p:spPr>
          <a:xfrm>
            <a:off x="539750" y="981075"/>
            <a:ext cx="8375650" cy="2486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如果一个系统当输入</a:t>
            </a:r>
            <a:r>
              <a:rPr lang="en-US" altLang="zh-CN" sz="2800" b="1" dirty="0">
                <a:solidFill>
                  <a:srgbClr val="000099"/>
                </a:solidFill>
                <a:latin typeface="楷体_GB2312" pitchFamily="49" charset="-122"/>
                <a:ea typeface="楷体_GB2312" pitchFamily="49" charset="-122"/>
              </a:rPr>
              <a:t>x(t)</a:t>
            </a:r>
            <a:r>
              <a:rPr lang="zh-CN" altLang="en-US" sz="2800" b="1" dirty="0">
                <a:solidFill>
                  <a:srgbClr val="000099"/>
                </a:solidFill>
                <a:latin typeface="楷体_GB2312" pitchFamily="49" charset="-122"/>
                <a:ea typeface="楷体_GB2312" pitchFamily="49" charset="-122"/>
              </a:rPr>
              <a:t>有界时，产生的输出</a:t>
            </a:r>
            <a:r>
              <a:rPr lang="en-US" altLang="zh-CN" sz="2800" b="1" dirty="0">
                <a:solidFill>
                  <a:srgbClr val="000099"/>
                </a:solidFill>
                <a:latin typeface="楷体_GB2312" pitchFamily="49" charset="-122"/>
                <a:ea typeface="楷体_GB2312" pitchFamily="49" charset="-122"/>
              </a:rPr>
              <a:t>y(t)</a:t>
            </a:r>
            <a:r>
              <a:rPr lang="zh-CN" altLang="en-US" sz="2800" b="1" dirty="0">
                <a:solidFill>
                  <a:srgbClr val="000099"/>
                </a:solidFill>
                <a:latin typeface="楷体_GB2312" pitchFamily="49" charset="-122"/>
                <a:ea typeface="楷体_GB2312" pitchFamily="49" charset="-122"/>
              </a:rPr>
              <a:t>也是有界</a:t>
            </a:r>
            <a:r>
              <a:rPr lang="en-US" altLang="zh-CN" sz="2800" b="1" dirty="0">
                <a:solidFill>
                  <a:srgbClr val="000099"/>
                </a:solidFill>
                <a:latin typeface="楷体_GB2312" pitchFamily="49" charset="-122"/>
                <a:ea typeface="楷体_GB2312" pitchFamily="49" charset="-122"/>
              </a:rPr>
              <a:t>(</a:t>
            </a:r>
            <a:r>
              <a:rPr lang="zh-CN" altLang="en-US" sz="2800" b="1" dirty="0">
                <a:solidFill>
                  <a:srgbClr val="000099"/>
                </a:solidFill>
                <a:latin typeface="楷体_GB2312" pitchFamily="49" charset="-122"/>
                <a:ea typeface="楷体_GB2312" pitchFamily="49" charset="-122"/>
              </a:rPr>
              <a:t>幅度有界</a:t>
            </a:r>
            <a:r>
              <a:rPr lang="en-US" altLang="zh-CN" sz="2800" b="1" dirty="0">
                <a:solidFill>
                  <a:srgbClr val="000099"/>
                </a:solidFill>
                <a:latin typeface="楷体_GB2312" pitchFamily="49" charset="-122"/>
                <a:ea typeface="楷体_GB2312" pitchFamily="49" charset="-122"/>
              </a:rPr>
              <a:t>)</a:t>
            </a:r>
            <a:r>
              <a:rPr lang="zh-CN" altLang="en-US" sz="2800" b="1" dirty="0">
                <a:solidFill>
                  <a:srgbClr val="000099"/>
                </a:solidFill>
                <a:latin typeface="楷体_GB2312" pitchFamily="49" charset="-122"/>
                <a:ea typeface="楷体_GB2312" pitchFamily="49" charset="-122"/>
              </a:rPr>
              <a:t>的，则该系统是</a:t>
            </a:r>
            <a:r>
              <a:rPr lang="zh-CN" altLang="en-US" sz="2800" b="1" dirty="0">
                <a:solidFill>
                  <a:srgbClr val="990033"/>
                </a:solidFill>
                <a:latin typeface="楷体_GB2312" pitchFamily="49" charset="-122"/>
                <a:ea typeface="楷体_GB2312" pitchFamily="49" charset="-122"/>
              </a:rPr>
              <a:t>稳定系统</a:t>
            </a:r>
            <a:r>
              <a:rPr lang="en-US" altLang="zh-CN" sz="2800" b="1" dirty="0">
                <a:solidFill>
                  <a:srgbClr val="990033"/>
                </a:solidFill>
                <a:latin typeface="Times New Roman" panose="02020603050405020304" pitchFamily="18" charset="0"/>
              </a:rPr>
              <a:t>(stable system)</a:t>
            </a:r>
            <a:r>
              <a:rPr lang="zh-CN" altLang="en-US" sz="2800" b="1" dirty="0">
                <a:solidFill>
                  <a:srgbClr val="000099"/>
                </a:solidFill>
                <a:latin typeface="Times New Roman" panose="02020603050405020304" pitchFamily="18" charset="0"/>
              </a:rPr>
              <a:t>。</a:t>
            </a:r>
            <a:r>
              <a:rPr lang="zh-CN" altLang="en-US" sz="2800" b="1" dirty="0">
                <a:solidFill>
                  <a:srgbClr val="000099"/>
                </a:solidFill>
                <a:latin typeface="楷体_GB2312" pitchFamily="49" charset="-122"/>
                <a:ea typeface="楷体_GB2312" pitchFamily="49" charset="-122"/>
              </a:rPr>
              <a:t>否则，就是</a:t>
            </a:r>
            <a:r>
              <a:rPr lang="zh-CN" altLang="en-US" sz="2800" b="1" dirty="0">
                <a:solidFill>
                  <a:srgbClr val="990033"/>
                </a:solidFill>
                <a:latin typeface="楷体_GB2312" pitchFamily="49" charset="-122"/>
                <a:ea typeface="楷体_GB2312" pitchFamily="49" charset="-122"/>
              </a:rPr>
              <a:t>不稳定系统</a:t>
            </a:r>
            <a:r>
              <a:rPr lang="en-US" altLang="zh-CN" sz="2800" b="1" dirty="0">
                <a:solidFill>
                  <a:srgbClr val="990033"/>
                </a:solidFill>
                <a:latin typeface="Times New Roman" panose="02020603050405020304" pitchFamily="18" charset="0"/>
              </a:rPr>
              <a:t>(unstable system)</a:t>
            </a:r>
            <a:r>
              <a:rPr lang="zh-CN" altLang="en-US" sz="2800" b="1" dirty="0">
                <a:solidFill>
                  <a:srgbClr val="000099"/>
                </a:solidFill>
                <a:latin typeface="Times New Roman" panose="02020603050405020304" pitchFamily="18" charset="0"/>
              </a:rPr>
              <a:t>。</a:t>
            </a:r>
            <a:endParaRPr lang="zh-CN" altLang="en-US" sz="2800" b="1" dirty="0">
              <a:solidFill>
                <a:srgbClr val="000099"/>
              </a:solidFill>
              <a:latin typeface="Times New Roman" panose="02020603050405020304" pitchFamily="18" charset="0"/>
            </a:endParaRPr>
          </a:p>
        </p:txBody>
      </p:sp>
      <p:sp>
        <p:nvSpPr>
          <p:cNvPr id="84997" name="Rectangle 9"/>
          <p:cNvSpPr/>
          <p:nvPr/>
        </p:nvSpPr>
        <p:spPr>
          <a:xfrm>
            <a:off x="539750" y="3789363"/>
            <a:ext cx="8064500" cy="1289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800" b="1"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工程实际中总希望所设计的系统是稳定的。因此稳定性对系统来说是非常重要的。</a:t>
            </a:r>
            <a:endParaRPr lang="zh-CN" altLang="en-US" sz="2800" b="1" dirty="0">
              <a:solidFill>
                <a:srgbClr val="000099"/>
              </a:solidFill>
              <a:latin typeface="楷体_GB2312" pitchFamily="49" charset="-122"/>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0243"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0244" name="Rectangle 3"/>
          <p:cNvSpPr txBox="1"/>
          <p:nvPr/>
        </p:nvSpPr>
        <p:spPr>
          <a:xfrm>
            <a:off x="581025" y="711200"/>
            <a:ext cx="4433888" cy="576263"/>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lnSpc>
                <a:spcPct val="90000"/>
              </a:lnSpc>
            </a:pPr>
            <a:r>
              <a:rPr lang="en-US" altLang="zh-CN" sz="4000" b="1" u="sng" dirty="0">
                <a:hlinkClick r:id="rId1" action="ppaction://hlinksldjump"/>
              </a:rPr>
              <a:t>1. Signal</a:t>
            </a:r>
            <a:r>
              <a:rPr lang="zh-CN" altLang="en-US" sz="4000" b="1" u="sng" dirty="0">
                <a:hlinkClick r:id="rId1" action="ppaction://hlinksldjump"/>
              </a:rPr>
              <a:t>（信号）</a:t>
            </a:r>
            <a:endParaRPr lang="en-US" altLang="zh-CN" sz="4000" b="1" dirty="0">
              <a:hlinkClick r:id="rId1" action="ppaction://hlinksldjump"/>
            </a:endParaRPr>
          </a:p>
        </p:txBody>
      </p:sp>
      <p:sp>
        <p:nvSpPr>
          <p:cNvPr id="10245" name="Rectangle 5">
            <a:hlinkClick r:id="rId1" action="ppaction://hlinksldjump"/>
          </p:cNvPr>
          <p:cNvSpPr/>
          <p:nvPr/>
        </p:nvSpPr>
        <p:spPr>
          <a:xfrm>
            <a:off x="1042988" y="1500188"/>
            <a:ext cx="5834062" cy="132397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u="sng" dirty="0">
                <a:solidFill>
                  <a:srgbClr val="000066"/>
                </a:solidFill>
                <a:latin typeface="Times New Roman" panose="02020603050405020304" pitchFamily="18" charset="0"/>
                <a:ea typeface="楷体_GB2312" pitchFamily="49" charset="-122"/>
              </a:rPr>
              <a:t>the carrier of information</a:t>
            </a:r>
            <a:endParaRPr lang="en-US" altLang="zh-CN" sz="4000" b="1" u="sng" dirty="0">
              <a:solidFill>
                <a:srgbClr val="000066"/>
              </a:solidFill>
              <a:latin typeface="Times New Roman" panose="02020603050405020304" pitchFamily="18" charset="0"/>
              <a:ea typeface="楷体_GB2312" pitchFamily="49" charset="-122"/>
            </a:endParaRPr>
          </a:p>
          <a:p>
            <a:pPr marL="0" lvl="0" indent="0" algn="ctr" eaLnBrk="1" hangingPunct="1">
              <a:spcBef>
                <a:spcPct val="0"/>
              </a:spcBef>
              <a:buNone/>
            </a:pPr>
            <a:r>
              <a:rPr lang="zh-CN" altLang="en-US" sz="4000" b="1" u="sng" dirty="0">
                <a:solidFill>
                  <a:srgbClr val="000066"/>
                </a:solidFill>
                <a:latin typeface="Times New Roman" panose="02020603050405020304" pitchFamily="18" charset="0"/>
                <a:ea typeface="楷体_GB2312" pitchFamily="49" charset="-122"/>
              </a:rPr>
              <a:t>（信息的载体）</a:t>
            </a:r>
            <a:r>
              <a:rPr lang="en-US" altLang="zh-CN" sz="4000" b="1" u="sng" dirty="0">
                <a:solidFill>
                  <a:srgbClr val="000066"/>
                </a:solidFill>
                <a:ea typeface="楷体_GB2312" pitchFamily="49" charset="-122"/>
              </a:rPr>
              <a:t> </a:t>
            </a:r>
            <a:endParaRPr lang="en-US" altLang="zh-CN" sz="4000" b="1" u="sng" dirty="0">
              <a:solidFill>
                <a:srgbClr val="000066"/>
              </a:solidFill>
              <a:ea typeface="楷体_GB2312" pitchFamily="49" charset="-122"/>
            </a:endParaRPr>
          </a:p>
        </p:txBody>
      </p:sp>
      <p:sp>
        <p:nvSpPr>
          <p:cNvPr id="10246" name="Rectangle 6">
            <a:hlinkClick r:id="rId1" action="ppaction://hlinksldjump"/>
          </p:cNvPr>
          <p:cNvSpPr/>
          <p:nvPr/>
        </p:nvSpPr>
        <p:spPr>
          <a:xfrm>
            <a:off x="385763" y="3257550"/>
            <a:ext cx="4824412" cy="576263"/>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algn="ctr" eaLnBrk="1" hangingPunct="1">
              <a:lnSpc>
                <a:spcPct val="90000"/>
              </a:lnSpc>
              <a:buNone/>
            </a:pPr>
            <a:r>
              <a:rPr lang="en-US" altLang="zh-CN" sz="4000" b="1" u="sng" dirty="0">
                <a:solidFill>
                  <a:srgbClr val="000066"/>
                </a:solidFill>
                <a:latin typeface="Times New Roman" panose="02020603050405020304" pitchFamily="18" charset="0"/>
                <a:ea typeface="楷体_GB2312" pitchFamily="49" charset="-122"/>
              </a:rPr>
              <a:t>2. System</a:t>
            </a:r>
            <a:r>
              <a:rPr lang="zh-CN" altLang="en-US" sz="4000" b="1" u="sng" dirty="0">
                <a:solidFill>
                  <a:srgbClr val="000066"/>
                </a:solidFill>
                <a:latin typeface="Times New Roman" panose="02020603050405020304" pitchFamily="18" charset="0"/>
                <a:ea typeface="楷体_GB2312" pitchFamily="49" charset="-122"/>
              </a:rPr>
              <a:t>（系统）</a:t>
            </a:r>
            <a:endParaRPr lang="en-US" altLang="zh-CN" sz="4000" b="1" dirty="0">
              <a:solidFill>
                <a:srgbClr val="000066"/>
              </a:solidFill>
              <a:latin typeface="Times New Roman" panose="02020603050405020304" pitchFamily="18" charset="0"/>
              <a:ea typeface="楷体_GB2312" pitchFamily="49" charset="-122"/>
            </a:endParaRPr>
          </a:p>
        </p:txBody>
      </p:sp>
      <p:sp>
        <p:nvSpPr>
          <p:cNvPr id="10247" name="Rectangle 7">
            <a:hlinkClick r:id="rId1" action="ppaction://hlinksldjump"/>
          </p:cNvPr>
          <p:cNvSpPr/>
          <p:nvPr/>
        </p:nvSpPr>
        <p:spPr>
          <a:xfrm>
            <a:off x="1273175" y="3795713"/>
            <a:ext cx="6818313" cy="19208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4000" b="1" u="sng" dirty="0">
                <a:solidFill>
                  <a:srgbClr val="000066"/>
                </a:solidFill>
                <a:latin typeface="Times New Roman" panose="02020603050405020304" pitchFamily="18" charset="0"/>
                <a:ea typeface="楷体_GB2312" pitchFamily="49" charset="-122"/>
              </a:rPr>
              <a:t>a process of signals, in which input signals are transformed into output signals</a:t>
            </a:r>
            <a:r>
              <a:rPr lang="en-US" altLang="zh-CN" sz="4000" b="1" dirty="0">
                <a:solidFill>
                  <a:srgbClr val="000066"/>
                </a:solidFill>
                <a:latin typeface="Times New Roman" panose="02020603050405020304" pitchFamily="18" charset="0"/>
                <a:ea typeface="楷体_GB2312" pitchFamily="49" charset="-122"/>
              </a:rPr>
              <a:t> </a:t>
            </a:r>
            <a:endParaRPr lang="en-US" altLang="zh-CN" sz="4000" b="1" dirty="0">
              <a:solidFill>
                <a:srgbClr val="000066"/>
              </a:solidFill>
              <a:latin typeface="Times New Roman" panose="02020603050405020304" pitchFamily="18" charset="0"/>
              <a:ea typeface="楷体_GB2312" pitchFamily="49" charset="-122"/>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6019"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10595" name="Rectangle 2"/>
          <p:cNvSpPr/>
          <p:nvPr/>
        </p:nvSpPr>
        <p:spPr>
          <a:xfrm>
            <a:off x="358775" y="609600"/>
            <a:ext cx="85566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dirty="0">
                <a:solidFill>
                  <a:srgbClr val="FF0000"/>
                </a:solidFill>
              </a:rPr>
              <a:t>Example 1.13 (p49)</a:t>
            </a:r>
            <a:r>
              <a:rPr lang="en-US" altLang="zh-CN" sz="2400" b="1" dirty="0"/>
              <a:t> </a:t>
            </a:r>
            <a:r>
              <a:rPr lang="en-US" altLang="zh-CN" sz="2800" b="1" dirty="0"/>
              <a:t>Check the stability of the following two systems</a:t>
            </a:r>
            <a:endParaRPr lang="en-US" altLang="zh-CN" sz="2800" b="1" dirty="0"/>
          </a:p>
        </p:txBody>
      </p:sp>
      <p:graphicFrame>
        <p:nvGraphicFramePr>
          <p:cNvPr id="110596" name="Object 4"/>
          <p:cNvGraphicFramePr>
            <a:graphicFrameLocks noChangeAspect="1"/>
          </p:cNvGraphicFramePr>
          <p:nvPr/>
        </p:nvGraphicFramePr>
        <p:xfrm>
          <a:off x="2362200" y="1600200"/>
          <a:ext cx="2182813" cy="457200"/>
        </p:xfrm>
        <a:graphic>
          <a:graphicData uri="http://schemas.openxmlformats.org/presentationml/2006/ole">
            <mc:AlternateContent xmlns:mc="http://schemas.openxmlformats.org/markup-compatibility/2006">
              <mc:Choice xmlns:v="urn:schemas-microsoft-com:vml" Requires="v">
                <p:oleObj spid="_x0000_s3461" name="" r:id="rId1" imgW="1041400" imgH="215900" progId="">
                  <p:embed/>
                </p:oleObj>
              </mc:Choice>
              <mc:Fallback>
                <p:oleObj name="" r:id="rId1" imgW="1041400" imgH="215900" progId="">
                  <p:embed/>
                  <p:pic>
                    <p:nvPicPr>
                      <p:cNvPr id="0" name="图片 3460"/>
                      <p:cNvPicPr/>
                      <p:nvPr/>
                    </p:nvPicPr>
                    <p:blipFill>
                      <a:blip r:embed="rId2"/>
                      <a:stretch>
                        <a:fillRect/>
                      </a:stretch>
                    </p:blipFill>
                    <p:spPr>
                      <a:xfrm>
                        <a:off x="2362200" y="1600200"/>
                        <a:ext cx="2182813" cy="457200"/>
                      </a:xfrm>
                      <a:prstGeom prst="rect">
                        <a:avLst/>
                      </a:prstGeom>
                      <a:noFill/>
                      <a:ln w="38100">
                        <a:noFill/>
                        <a:miter/>
                      </a:ln>
                    </p:spPr>
                  </p:pic>
                </p:oleObj>
              </mc:Fallback>
            </mc:AlternateContent>
          </a:graphicData>
        </a:graphic>
      </p:graphicFrame>
      <p:graphicFrame>
        <p:nvGraphicFramePr>
          <p:cNvPr id="110597" name="Object 5"/>
          <p:cNvGraphicFramePr>
            <a:graphicFrameLocks noChangeAspect="1"/>
          </p:cNvGraphicFramePr>
          <p:nvPr/>
        </p:nvGraphicFramePr>
        <p:xfrm>
          <a:off x="2286000" y="3276600"/>
          <a:ext cx="2286000" cy="503238"/>
        </p:xfrm>
        <a:graphic>
          <a:graphicData uri="http://schemas.openxmlformats.org/presentationml/2006/ole">
            <mc:AlternateContent xmlns:mc="http://schemas.openxmlformats.org/markup-compatibility/2006">
              <mc:Choice xmlns:v="urn:schemas-microsoft-com:vml" Requires="v">
                <p:oleObj spid="_x0000_s3460" name="" r:id="rId3" imgW="1042035" imgH="228600" progId="">
                  <p:embed/>
                </p:oleObj>
              </mc:Choice>
              <mc:Fallback>
                <p:oleObj name="" r:id="rId3" imgW="1042035" imgH="228600" progId="">
                  <p:embed/>
                  <p:pic>
                    <p:nvPicPr>
                      <p:cNvPr id="0" name="图片 3459"/>
                      <p:cNvPicPr/>
                      <p:nvPr/>
                    </p:nvPicPr>
                    <p:blipFill>
                      <a:blip r:embed="rId4"/>
                      <a:stretch>
                        <a:fillRect/>
                      </a:stretch>
                    </p:blipFill>
                    <p:spPr>
                      <a:xfrm>
                        <a:off x="2286000" y="3276600"/>
                        <a:ext cx="2286000" cy="503238"/>
                      </a:xfrm>
                      <a:prstGeom prst="rect">
                        <a:avLst/>
                      </a:prstGeom>
                      <a:noFill/>
                      <a:ln w="38100">
                        <a:noFill/>
                        <a:miter/>
                      </a:ln>
                    </p:spPr>
                  </p:pic>
                </p:oleObj>
              </mc:Fallback>
            </mc:AlternateContent>
          </a:graphicData>
        </a:graphic>
      </p:graphicFrame>
      <p:sp>
        <p:nvSpPr>
          <p:cNvPr id="110598" name="Rectangle 5"/>
          <p:cNvSpPr/>
          <p:nvPr/>
        </p:nvSpPr>
        <p:spPr>
          <a:xfrm>
            <a:off x="5867400" y="1524000"/>
            <a:ext cx="23622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(1.109) </a:t>
            </a:r>
            <a:endParaRPr lang="en-US" altLang="zh-CN" sz="2800" b="1" dirty="0">
              <a:ea typeface="楷体_GB2312" pitchFamily="49" charset="-122"/>
            </a:endParaRPr>
          </a:p>
        </p:txBody>
      </p:sp>
      <p:graphicFrame>
        <p:nvGraphicFramePr>
          <p:cNvPr id="110599" name="Object 7"/>
          <p:cNvGraphicFramePr>
            <a:graphicFrameLocks noChangeAspect="1"/>
          </p:cNvGraphicFramePr>
          <p:nvPr/>
        </p:nvGraphicFramePr>
        <p:xfrm>
          <a:off x="2362200" y="2209800"/>
          <a:ext cx="2395538" cy="430213"/>
        </p:xfrm>
        <a:graphic>
          <a:graphicData uri="http://schemas.openxmlformats.org/presentationml/2006/ole">
            <mc:AlternateContent xmlns:mc="http://schemas.openxmlformats.org/markup-compatibility/2006">
              <mc:Choice xmlns:v="urn:schemas-microsoft-com:vml" Requires="v">
                <p:oleObj spid="_x0000_s3462" name="" r:id="rId5" imgW="1143635" imgH="203200" progId="">
                  <p:embed/>
                </p:oleObj>
              </mc:Choice>
              <mc:Fallback>
                <p:oleObj name="" r:id="rId5" imgW="1143635" imgH="203200" progId="">
                  <p:embed/>
                  <p:pic>
                    <p:nvPicPr>
                      <p:cNvPr id="0" name="图片 3461"/>
                      <p:cNvPicPr/>
                      <p:nvPr/>
                    </p:nvPicPr>
                    <p:blipFill>
                      <a:blip r:embed="rId6"/>
                      <a:stretch>
                        <a:fillRect/>
                      </a:stretch>
                    </p:blipFill>
                    <p:spPr>
                      <a:xfrm>
                        <a:off x="2362200" y="2209800"/>
                        <a:ext cx="2395538" cy="430213"/>
                      </a:xfrm>
                      <a:prstGeom prst="rect">
                        <a:avLst/>
                      </a:prstGeom>
                      <a:noFill/>
                      <a:ln w="38100">
                        <a:noFill/>
                        <a:miter/>
                      </a:ln>
                    </p:spPr>
                  </p:pic>
                </p:oleObj>
              </mc:Fallback>
            </mc:AlternateContent>
          </a:graphicData>
        </a:graphic>
      </p:graphicFrame>
      <p:sp>
        <p:nvSpPr>
          <p:cNvPr id="110600" name="Rectangle 8"/>
          <p:cNvSpPr/>
          <p:nvPr/>
        </p:nvSpPr>
        <p:spPr>
          <a:xfrm>
            <a:off x="457200" y="2667000"/>
            <a:ext cx="42672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The system is </a:t>
            </a:r>
            <a:r>
              <a:rPr lang="en-US" altLang="zh-CN" sz="2800" b="1" dirty="0">
                <a:solidFill>
                  <a:srgbClr val="FF0000"/>
                </a:solidFill>
                <a:ea typeface="楷体_GB2312" pitchFamily="49" charset="-122"/>
              </a:rPr>
              <a:t>unstable</a:t>
            </a:r>
            <a:r>
              <a:rPr lang="en-US" altLang="zh-CN" sz="2800" b="1" dirty="0">
                <a:ea typeface="楷体_GB2312" pitchFamily="49" charset="-122"/>
              </a:rPr>
              <a:t>.</a:t>
            </a:r>
            <a:endParaRPr lang="en-US" altLang="zh-CN" sz="2800" b="1" dirty="0">
              <a:ea typeface="楷体_GB2312" pitchFamily="49" charset="-122"/>
            </a:endParaRPr>
          </a:p>
        </p:txBody>
      </p:sp>
      <p:sp>
        <p:nvSpPr>
          <p:cNvPr id="110601" name="Rectangle 9"/>
          <p:cNvSpPr/>
          <p:nvPr/>
        </p:nvSpPr>
        <p:spPr>
          <a:xfrm>
            <a:off x="5943600" y="3200400"/>
            <a:ext cx="23622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(1.110) </a:t>
            </a:r>
            <a:endParaRPr lang="en-US" altLang="zh-CN" sz="2800" b="1" dirty="0">
              <a:ea typeface="楷体_GB2312" pitchFamily="49" charset="-122"/>
            </a:endParaRPr>
          </a:p>
        </p:txBody>
      </p:sp>
      <p:graphicFrame>
        <p:nvGraphicFramePr>
          <p:cNvPr id="110602" name="Object 10"/>
          <p:cNvGraphicFramePr>
            <a:graphicFrameLocks noChangeAspect="1"/>
          </p:cNvGraphicFramePr>
          <p:nvPr/>
        </p:nvGraphicFramePr>
        <p:xfrm>
          <a:off x="2895600" y="3962400"/>
          <a:ext cx="1311275" cy="447675"/>
        </p:xfrm>
        <a:graphic>
          <a:graphicData uri="http://schemas.openxmlformats.org/presentationml/2006/ole">
            <mc:AlternateContent xmlns:mc="http://schemas.openxmlformats.org/markup-compatibility/2006">
              <mc:Choice xmlns:v="urn:schemas-microsoft-com:vml" Requires="v">
                <p:oleObj spid="_x0000_s3463" name="" r:id="rId7" imgW="597535" imgH="203200" progId="">
                  <p:embed/>
                </p:oleObj>
              </mc:Choice>
              <mc:Fallback>
                <p:oleObj name="" r:id="rId7" imgW="597535" imgH="203200" progId="">
                  <p:embed/>
                  <p:pic>
                    <p:nvPicPr>
                      <p:cNvPr id="0" name="图片 3462"/>
                      <p:cNvPicPr/>
                      <p:nvPr/>
                    </p:nvPicPr>
                    <p:blipFill>
                      <a:blip r:embed="rId8"/>
                      <a:stretch>
                        <a:fillRect/>
                      </a:stretch>
                    </p:blipFill>
                    <p:spPr>
                      <a:xfrm>
                        <a:off x="2895600" y="3962400"/>
                        <a:ext cx="1311275" cy="447675"/>
                      </a:xfrm>
                      <a:prstGeom prst="rect">
                        <a:avLst/>
                      </a:prstGeom>
                      <a:noFill/>
                      <a:ln w="38100">
                        <a:noFill/>
                        <a:miter/>
                      </a:ln>
                    </p:spPr>
                  </p:pic>
                </p:oleObj>
              </mc:Fallback>
            </mc:AlternateContent>
          </a:graphicData>
        </a:graphic>
      </p:graphicFrame>
      <p:sp>
        <p:nvSpPr>
          <p:cNvPr id="110603" name="Rectangle 11"/>
          <p:cNvSpPr/>
          <p:nvPr/>
        </p:nvSpPr>
        <p:spPr>
          <a:xfrm>
            <a:off x="5943600" y="3886200"/>
            <a:ext cx="23622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(1.111) </a:t>
            </a:r>
            <a:endParaRPr lang="en-US" altLang="zh-CN" sz="2800" b="1" dirty="0">
              <a:ea typeface="楷体_GB2312" pitchFamily="49" charset="-122"/>
            </a:endParaRPr>
          </a:p>
        </p:txBody>
      </p:sp>
      <p:graphicFrame>
        <p:nvGraphicFramePr>
          <p:cNvPr id="110604" name="Object 12"/>
          <p:cNvGraphicFramePr>
            <a:graphicFrameLocks noChangeAspect="1"/>
          </p:cNvGraphicFramePr>
          <p:nvPr/>
        </p:nvGraphicFramePr>
        <p:xfrm>
          <a:off x="2743200" y="4648200"/>
          <a:ext cx="1952625" cy="447675"/>
        </p:xfrm>
        <a:graphic>
          <a:graphicData uri="http://schemas.openxmlformats.org/presentationml/2006/ole">
            <mc:AlternateContent xmlns:mc="http://schemas.openxmlformats.org/markup-compatibility/2006">
              <mc:Choice xmlns:v="urn:schemas-microsoft-com:vml" Requires="v">
                <p:oleObj spid="_x0000_s3465" name="" r:id="rId9" imgW="889635" imgH="203200" progId="">
                  <p:embed/>
                </p:oleObj>
              </mc:Choice>
              <mc:Fallback>
                <p:oleObj name="" r:id="rId9" imgW="889635" imgH="203200" progId="">
                  <p:embed/>
                  <p:pic>
                    <p:nvPicPr>
                      <p:cNvPr id="0" name="图片 3464"/>
                      <p:cNvPicPr/>
                      <p:nvPr/>
                    </p:nvPicPr>
                    <p:blipFill>
                      <a:blip r:embed="rId10"/>
                      <a:stretch>
                        <a:fillRect/>
                      </a:stretch>
                    </p:blipFill>
                    <p:spPr>
                      <a:xfrm>
                        <a:off x="2743200" y="4648200"/>
                        <a:ext cx="1952625" cy="447675"/>
                      </a:xfrm>
                      <a:prstGeom prst="rect">
                        <a:avLst/>
                      </a:prstGeom>
                      <a:noFill/>
                      <a:ln w="38100">
                        <a:noFill/>
                        <a:miter/>
                      </a:ln>
                    </p:spPr>
                  </p:pic>
                </p:oleObj>
              </mc:Fallback>
            </mc:AlternateContent>
          </a:graphicData>
        </a:graphic>
      </p:graphicFrame>
      <p:sp>
        <p:nvSpPr>
          <p:cNvPr id="110605" name="Rectangle 13"/>
          <p:cNvSpPr/>
          <p:nvPr/>
        </p:nvSpPr>
        <p:spPr>
          <a:xfrm>
            <a:off x="6019800" y="4495800"/>
            <a:ext cx="23622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(1.112) </a:t>
            </a:r>
            <a:endParaRPr lang="en-US" altLang="zh-CN" sz="2800" b="1" dirty="0">
              <a:ea typeface="楷体_GB2312" pitchFamily="49" charset="-122"/>
            </a:endParaRPr>
          </a:p>
        </p:txBody>
      </p:sp>
      <p:graphicFrame>
        <p:nvGraphicFramePr>
          <p:cNvPr id="110606" name="Object 14"/>
          <p:cNvGraphicFramePr>
            <a:graphicFrameLocks noChangeAspect="1"/>
          </p:cNvGraphicFramePr>
          <p:nvPr/>
        </p:nvGraphicFramePr>
        <p:xfrm>
          <a:off x="2660650" y="5230813"/>
          <a:ext cx="2120900" cy="503237"/>
        </p:xfrm>
        <a:graphic>
          <a:graphicData uri="http://schemas.openxmlformats.org/presentationml/2006/ole">
            <mc:AlternateContent xmlns:mc="http://schemas.openxmlformats.org/markup-compatibility/2006">
              <mc:Choice xmlns:v="urn:schemas-microsoft-com:vml" Requires="v">
                <p:oleObj spid="_x0000_s3464" name="" r:id="rId11" imgW="966470" imgH="228600" progId="">
                  <p:embed/>
                </p:oleObj>
              </mc:Choice>
              <mc:Fallback>
                <p:oleObj name="" r:id="rId11" imgW="966470" imgH="228600" progId="">
                  <p:embed/>
                  <p:pic>
                    <p:nvPicPr>
                      <p:cNvPr id="0" name="图片 3463"/>
                      <p:cNvPicPr/>
                      <p:nvPr/>
                    </p:nvPicPr>
                    <p:blipFill>
                      <a:blip r:embed="rId12"/>
                      <a:stretch>
                        <a:fillRect/>
                      </a:stretch>
                    </p:blipFill>
                    <p:spPr>
                      <a:xfrm>
                        <a:off x="2660650" y="5230813"/>
                        <a:ext cx="2120900" cy="503237"/>
                      </a:xfrm>
                      <a:prstGeom prst="rect">
                        <a:avLst/>
                      </a:prstGeom>
                      <a:noFill/>
                      <a:ln w="38100">
                        <a:noFill/>
                        <a:miter/>
                      </a:ln>
                    </p:spPr>
                  </p:pic>
                </p:oleObj>
              </mc:Fallback>
            </mc:AlternateContent>
          </a:graphicData>
        </a:graphic>
      </p:graphicFrame>
      <p:sp>
        <p:nvSpPr>
          <p:cNvPr id="110607" name="Rectangle 15"/>
          <p:cNvSpPr/>
          <p:nvPr/>
        </p:nvSpPr>
        <p:spPr>
          <a:xfrm>
            <a:off x="6019800" y="5181600"/>
            <a:ext cx="23622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(1.113) </a:t>
            </a:r>
            <a:endParaRPr lang="en-US" altLang="zh-CN" sz="2800" b="1" dirty="0">
              <a:ea typeface="楷体_GB2312" pitchFamily="49" charset="-122"/>
            </a:endParaRPr>
          </a:p>
        </p:txBody>
      </p:sp>
      <p:sp>
        <p:nvSpPr>
          <p:cNvPr id="110608" name="Rectangle 16"/>
          <p:cNvSpPr/>
          <p:nvPr/>
        </p:nvSpPr>
        <p:spPr>
          <a:xfrm>
            <a:off x="381000" y="5867400"/>
            <a:ext cx="42672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The system is</a:t>
            </a:r>
            <a:r>
              <a:rPr lang="en-US" altLang="zh-CN" sz="2800" b="1" dirty="0">
                <a:latin typeface="Times New Roman" panose="02020603050405020304" pitchFamily="18" charset="0"/>
                <a:ea typeface="楷体_GB2312" pitchFamily="49" charset="-122"/>
              </a:rPr>
              <a:t> </a:t>
            </a:r>
            <a:r>
              <a:rPr lang="en-US" altLang="zh-CN" sz="2800" b="1" dirty="0">
                <a:solidFill>
                  <a:srgbClr val="C00000"/>
                </a:solidFill>
                <a:latin typeface="Times New Roman" panose="02020603050405020304" pitchFamily="18" charset="0"/>
                <a:ea typeface="黑体" panose="02010609060101010101" pitchFamily="49" charset="-122"/>
              </a:rPr>
              <a:t>stable</a:t>
            </a:r>
            <a:r>
              <a:rPr lang="en-US" altLang="zh-CN" sz="2800" b="1" dirty="0">
                <a:ea typeface="楷体_GB2312" pitchFamily="49" charset="-122"/>
              </a:rPr>
              <a:t>.</a:t>
            </a:r>
            <a:endParaRPr lang="en-US" altLang="zh-CN"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0598"/>
                                        </p:tgtEl>
                                        <p:attrNameLst>
                                          <p:attrName>style.visibility</p:attrName>
                                        </p:attrNameLst>
                                      </p:cBhvr>
                                      <p:to>
                                        <p:strVal val="visible"/>
                                      </p:to>
                                    </p:set>
                                    <p:animEffect transition="in" filter="barn(outHorizontal)">
                                      <p:cBhvr>
                                        <p:cTn id="7" dur="500"/>
                                        <p:tgtEl>
                                          <p:spTgt spid="110598"/>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10600"/>
                                        </p:tgtEl>
                                        <p:attrNameLst>
                                          <p:attrName>style.visibility</p:attrName>
                                        </p:attrNameLst>
                                      </p:cBhvr>
                                      <p:to>
                                        <p:strVal val="visible"/>
                                      </p:to>
                                    </p:set>
                                    <p:animEffect transition="in" filter="barn(outHorizontal)">
                                      <p:cBhvr>
                                        <p:cTn id="11" dur="500"/>
                                        <p:tgtEl>
                                          <p:spTgt spid="110600"/>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110601"/>
                                        </p:tgtEl>
                                        <p:attrNameLst>
                                          <p:attrName>style.visibility</p:attrName>
                                        </p:attrNameLst>
                                      </p:cBhvr>
                                      <p:to>
                                        <p:strVal val="visible"/>
                                      </p:to>
                                    </p:set>
                                    <p:animEffect transition="in" filter="barn(outHorizontal)">
                                      <p:cBhvr>
                                        <p:cTn id="15" dur="500"/>
                                        <p:tgtEl>
                                          <p:spTgt spid="110601"/>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110603"/>
                                        </p:tgtEl>
                                        <p:attrNameLst>
                                          <p:attrName>style.visibility</p:attrName>
                                        </p:attrNameLst>
                                      </p:cBhvr>
                                      <p:to>
                                        <p:strVal val="visible"/>
                                      </p:to>
                                    </p:set>
                                    <p:animEffect transition="in" filter="barn(outHorizontal)">
                                      <p:cBhvr>
                                        <p:cTn id="19" dur="500"/>
                                        <p:tgtEl>
                                          <p:spTgt spid="110603"/>
                                        </p:tgtEl>
                                      </p:cBhvr>
                                    </p:animEffect>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110605"/>
                                        </p:tgtEl>
                                        <p:attrNameLst>
                                          <p:attrName>style.visibility</p:attrName>
                                        </p:attrNameLst>
                                      </p:cBhvr>
                                      <p:to>
                                        <p:strVal val="visible"/>
                                      </p:to>
                                    </p:set>
                                    <p:animEffect transition="in" filter="barn(outHorizontal)">
                                      <p:cBhvr>
                                        <p:cTn id="23" dur="500"/>
                                        <p:tgtEl>
                                          <p:spTgt spid="110605"/>
                                        </p:tgtEl>
                                      </p:cBhvr>
                                    </p:animEffect>
                                  </p:childTnLst>
                                </p:cTn>
                              </p:par>
                            </p:childTnLst>
                          </p:cTn>
                        </p:par>
                        <p:par>
                          <p:cTn id="24" fill="hold">
                            <p:stCondLst>
                              <p:cond delay="2500"/>
                            </p:stCondLst>
                            <p:childTnLst>
                              <p:par>
                                <p:cTn id="25" presetID="16" presetClass="entr" presetSubtype="42" fill="hold" grpId="0" nodeType="afterEffect">
                                  <p:stCondLst>
                                    <p:cond delay="0"/>
                                  </p:stCondLst>
                                  <p:childTnLst>
                                    <p:set>
                                      <p:cBhvr>
                                        <p:cTn id="26" dur="1" fill="hold">
                                          <p:stCondLst>
                                            <p:cond delay="0"/>
                                          </p:stCondLst>
                                        </p:cTn>
                                        <p:tgtEl>
                                          <p:spTgt spid="110607"/>
                                        </p:tgtEl>
                                        <p:attrNameLst>
                                          <p:attrName>style.visibility</p:attrName>
                                        </p:attrNameLst>
                                      </p:cBhvr>
                                      <p:to>
                                        <p:strVal val="visible"/>
                                      </p:to>
                                    </p:set>
                                    <p:animEffect transition="in" filter="barn(outHorizontal)">
                                      <p:cBhvr>
                                        <p:cTn id="27" dur="500"/>
                                        <p:tgtEl>
                                          <p:spTgt spid="110607"/>
                                        </p:tgtEl>
                                      </p:cBhvr>
                                    </p:animEffect>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110608"/>
                                        </p:tgtEl>
                                        <p:attrNameLst>
                                          <p:attrName>style.visibility</p:attrName>
                                        </p:attrNameLst>
                                      </p:cBhvr>
                                      <p:to>
                                        <p:strVal val="visible"/>
                                      </p:to>
                                    </p:set>
                                    <p:animEffect transition="in" filter="barn(outHorizontal)">
                                      <p:cBhvr>
                                        <p:cTn id="31" dur="500"/>
                                        <p:tgtEl>
                                          <p:spTgt spid="11060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0595"/>
                                        </p:tgtEl>
                                        <p:attrNameLst>
                                          <p:attrName>style.visibility</p:attrName>
                                        </p:attrNameLst>
                                      </p:cBhvr>
                                      <p:to>
                                        <p:strVal val="visible"/>
                                      </p:to>
                                    </p:set>
                                    <p:animEffect transition="in" filter="blinds(horizontal)">
                                      <p:cBhvr>
                                        <p:cTn id="36" dur="500"/>
                                        <p:tgtEl>
                                          <p:spTgt spid="11059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0596"/>
                                        </p:tgtEl>
                                        <p:attrNameLst>
                                          <p:attrName>style.visibility</p:attrName>
                                        </p:attrNameLst>
                                      </p:cBhvr>
                                      <p:to>
                                        <p:strVal val="visible"/>
                                      </p:to>
                                    </p:set>
                                    <p:anim calcmode="lin" valueType="num">
                                      <p:cBhvr additive="base">
                                        <p:cTn id="41" dur="500" fill="hold"/>
                                        <p:tgtEl>
                                          <p:spTgt spid="110596"/>
                                        </p:tgtEl>
                                        <p:attrNameLst>
                                          <p:attrName>ppt_x</p:attrName>
                                        </p:attrNameLst>
                                      </p:cBhvr>
                                      <p:tavLst>
                                        <p:tav tm="0">
                                          <p:val>
                                            <p:strVal val="#ppt_x"/>
                                          </p:val>
                                        </p:tav>
                                        <p:tav tm="100000">
                                          <p:val>
                                            <p:strVal val="#ppt_x"/>
                                          </p:val>
                                        </p:tav>
                                      </p:tavLst>
                                    </p:anim>
                                    <p:anim calcmode="lin" valueType="num">
                                      <p:cBhvr additive="base">
                                        <p:cTn id="42" dur="500" fill="hold"/>
                                        <p:tgtEl>
                                          <p:spTgt spid="11059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0599"/>
                                        </p:tgtEl>
                                        <p:attrNameLst>
                                          <p:attrName>style.visibility</p:attrName>
                                        </p:attrNameLst>
                                      </p:cBhvr>
                                      <p:to>
                                        <p:strVal val="visible"/>
                                      </p:to>
                                    </p:set>
                                    <p:anim calcmode="lin" valueType="num">
                                      <p:cBhvr additive="base">
                                        <p:cTn id="47" dur="500" fill="hold"/>
                                        <p:tgtEl>
                                          <p:spTgt spid="110599"/>
                                        </p:tgtEl>
                                        <p:attrNameLst>
                                          <p:attrName>ppt_x</p:attrName>
                                        </p:attrNameLst>
                                      </p:cBhvr>
                                      <p:tavLst>
                                        <p:tav tm="0">
                                          <p:val>
                                            <p:strVal val="#ppt_x"/>
                                          </p:val>
                                        </p:tav>
                                        <p:tav tm="100000">
                                          <p:val>
                                            <p:strVal val="#ppt_x"/>
                                          </p:val>
                                        </p:tav>
                                      </p:tavLst>
                                    </p:anim>
                                    <p:anim calcmode="lin" valueType="num">
                                      <p:cBhvr additive="base">
                                        <p:cTn id="48" dur="500" fill="hold"/>
                                        <p:tgtEl>
                                          <p:spTgt spid="11059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0597"/>
                                        </p:tgtEl>
                                        <p:attrNameLst>
                                          <p:attrName>style.visibility</p:attrName>
                                        </p:attrNameLst>
                                      </p:cBhvr>
                                      <p:to>
                                        <p:strVal val="visible"/>
                                      </p:to>
                                    </p:set>
                                    <p:anim calcmode="lin" valueType="num">
                                      <p:cBhvr additive="base">
                                        <p:cTn id="53" dur="500" fill="hold"/>
                                        <p:tgtEl>
                                          <p:spTgt spid="110597"/>
                                        </p:tgtEl>
                                        <p:attrNameLst>
                                          <p:attrName>ppt_x</p:attrName>
                                        </p:attrNameLst>
                                      </p:cBhvr>
                                      <p:tavLst>
                                        <p:tav tm="0">
                                          <p:val>
                                            <p:strVal val="#ppt_x"/>
                                          </p:val>
                                        </p:tav>
                                        <p:tav tm="100000">
                                          <p:val>
                                            <p:strVal val="#ppt_x"/>
                                          </p:val>
                                        </p:tav>
                                      </p:tavLst>
                                    </p:anim>
                                    <p:anim calcmode="lin" valueType="num">
                                      <p:cBhvr additive="base">
                                        <p:cTn id="54" dur="500" fill="hold"/>
                                        <p:tgtEl>
                                          <p:spTgt spid="11059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10602"/>
                                        </p:tgtEl>
                                        <p:attrNameLst>
                                          <p:attrName>style.visibility</p:attrName>
                                        </p:attrNameLst>
                                      </p:cBhvr>
                                      <p:to>
                                        <p:strVal val="visible"/>
                                      </p:to>
                                    </p:set>
                                    <p:anim calcmode="lin" valueType="num">
                                      <p:cBhvr additive="base">
                                        <p:cTn id="59" dur="500" fill="hold"/>
                                        <p:tgtEl>
                                          <p:spTgt spid="110602"/>
                                        </p:tgtEl>
                                        <p:attrNameLst>
                                          <p:attrName>ppt_x</p:attrName>
                                        </p:attrNameLst>
                                      </p:cBhvr>
                                      <p:tavLst>
                                        <p:tav tm="0">
                                          <p:val>
                                            <p:strVal val="#ppt_x"/>
                                          </p:val>
                                        </p:tav>
                                        <p:tav tm="100000">
                                          <p:val>
                                            <p:strVal val="#ppt_x"/>
                                          </p:val>
                                        </p:tav>
                                      </p:tavLst>
                                    </p:anim>
                                    <p:anim calcmode="lin" valueType="num">
                                      <p:cBhvr additive="base">
                                        <p:cTn id="60" dur="500" fill="hold"/>
                                        <p:tgtEl>
                                          <p:spTgt spid="11060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0604"/>
                                        </p:tgtEl>
                                        <p:attrNameLst>
                                          <p:attrName>style.visibility</p:attrName>
                                        </p:attrNameLst>
                                      </p:cBhvr>
                                      <p:to>
                                        <p:strVal val="visible"/>
                                      </p:to>
                                    </p:set>
                                    <p:anim calcmode="lin" valueType="num">
                                      <p:cBhvr additive="base">
                                        <p:cTn id="65" dur="500" fill="hold"/>
                                        <p:tgtEl>
                                          <p:spTgt spid="110604"/>
                                        </p:tgtEl>
                                        <p:attrNameLst>
                                          <p:attrName>ppt_x</p:attrName>
                                        </p:attrNameLst>
                                      </p:cBhvr>
                                      <p:tavLst>
                                        <p:tav tm="0">
                                          <p:val>
                                            <p:strVal val="#ppt_x"/>
                                          </p:val>
                                        </p:tav>
                                        <p:tav tm="100000">
                                          <p:val>
                                            <p:strVal val="#ppt_x"/>
                                          </p:val>
                                        </p:tav>
                                      </p:tavLst>
                                    </p:anim>
                                    <p:anim calcmode="lin" valueType="num">
                                      <p:cBhvr additive="base">
                                        <p:cTn id="66" dur="500" fill="hold"/>
                                        <p:tgtEl>
                                          <p:spTgt spid="11060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0606"/>
                                        </p:tgtEl>
                                        <p:attrNameLst>
                                          <p:attrName>style.visibility</p:attrName>
                                        </p:attrNameLst>
                                      </p:cBhvr>
                                      <p:to>
                                        <p:strVal val="visible"/>
                                      </p:to>
                                    </p:set>
                                    <p:anim calcmode="lin" valueType="num">
                                      <p:cBhvr additive="base">
                                        <p:cTn id="71" dur="500" fill="hold"/>
                                        <p:tgtEl>
                                          <p:spTgt spid="110606"/>
                                        </p:tgtEl>
                                        <p:attrNameLst>
                                          <p:attrName>ppt_x</p:attrName>
                                        </p:attrNameLst>
                                      </p:cBhvr>
                                      <p:tavLst>
                                        <p:tav tm="0">
                                          <p:val>
                                            <p:strVal val="#ppt_x"/>
                                          </p:val>
                                        </p:tav>
                                        <p:tav tm="100000">
                                          <p:val>
                                            <p:strVal val="#ppt_x"/>
                                          </p:val>
                                        </p:tav>
                                      </p:tavLst>
                                    </p:anim>
                                    <p:anim calcmode="lin" valueType="num">
                                      <p:cBhvr additive="base">
                                        <p:cTn id="72" dur="500" fill="hold"/>
                                        <p:tgtEl>
                                          <p:spTgt spid="1106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p:bldP spid="110598" grpId="0"/>
      <p:bldP spid="110600" grpId="0"/>
      <p:bldP spid="110601" grpId="0"/>
      <p:bldP spid="110603" grpId="0"/>
      <p:bldP spid="110605" grpId="0"/>
      <p:bldP spid="110607" grpId="0"/>
      <p:bldP spid="11060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7043" name="Text Box 2"/>
          <p:cNvSpPr txBox="1"/>
          <p:nvPr/>
        </p:nvSpPr>
        <p:spPr>
          <a:xfrm>
            <a:off x="323850" y="1196975"/>
            <a:ext cx="8208963" cy="2486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40000"/>
              </a:lnSpc>
              <a:spcBef>
                <a:spcPct val="0"/>
              </a:spcBef>
              <a:buNone/>
            </a:pPr>
            <a:r>
              <a:rPr lang="en-US" altLang="zh-CN" sz="2800" b="1" dirty="0">
                <a:solidFill>
                  <a:srgbClr val="000099"/>
                </a:solidFill>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如果一个系统当输入信号有一个时移时，输出响应也产生同样的时移。除此之外，输出响应无任何其它变化，则称该系统是</a:t>
            </a:r>
            <a:r>
              <a:rPr lang="zh-CN" altLang="en-US" sz="2800" b="1" dirty="0">
                <a:solidFill>
                  <a:srgbClr val="990033"/>
                </a:solidFill>
                <a:latin typeface="楷体_GB2312" pitchFamily="49" charset="-122"/>
                <a:ea typeface="楷体_GB2312" pitchFamily="49" charset="-122"/>
              </a:rPr>
              <a:t>时不变的</a:t>
            </a:r>
            <a:r>
              <a:rPr lang="en-US" altLang="zh-CN" sz="2800" b="1" dirty="0">
                <a:solidFill>
                  <a:srgbClr val="990033"/>
                </a:solidFill>
                <a:latin typeface="Times New Roman" panose="02020603050405020304" pitchFamily="18" charset="0"/>
              </a:rPr>
              <a:t>( time-invariant</a:t>
            </a:r>
            <a:r>
              <a:rPr lang="en-US" altLang="zh-CN" sz="2800" b="1" dirty="0">
                <a:solidFill>
                  <a:srgbClr val="000099"/>
                </a:solidFill>
                <a:latin typeface="宋体" panose="02010600030101010101" pitchFamily="2" charset="-122"/>
              </a:rPr>
              <a:t> </a:t>
            </a:r>
            <a:r>
              <a:rPr lang="en-US" altLang="zh-CN" sz="2800" b="1" dirty="0">
                <a:solidFill>
                  <a:srgbClr val="990033"/>
                </a:solidFill>
                <a:latin typeface="Times New Roman" panose="02020603050405020304" pitchFamily="18" charset="0"/>
              </a:rPr>
              <a:t>system )</a:t>
            </a:r>
            <a:r>
              <a:rPr lang="zh-CN" altLang="en-US" sz="2800" b="1" dirty="0">
                <a:solidFill>
                  <a:srgbClr val="000099"/>
                </a:solidFill>
                <a:latin typeface="Times New Roman" panose="02020603050405020304" pitchFamily="18" charset="0"/>
              </a:rPr>
              <a:t>。</a:t>
            </a:r>
            <a:r>
              <a:rPr lang="zh-CN" altLang="en-US" sz="2800" b="1" dirty="0">
                <a:solidFill>
                  <a:srgbClr val="000099"/>
                </a:solidFill>
                <a:latin typeface="楷体_GB2312" pitchFamily="49" charset="-122"/>
                <a:ea typeface="楷体_GB2312" pitchFamily="49" charset="-122"/>
              </a:rPr>
              <a:t>否则就是</a:t>
            </a:r>
            <a:r>
              <a:rPr lang="zh-CN" altLang="en-US" sz="2800" b="1" dirty="0">
                <a:solidFill>
                  <a:srgbClr val="990033"/>
                </a:solidFill>
                <a:latin typeface="楷体_GB2312" pitchFamily="49" charset="-122"/>
                <a:ea typeface="楷体_GB2312" pitchFamily="49" charset="-122"/>
              </a:rPr>
              <a:t>时变的</a:t>
            </a:r>
            <a:r>
              <a:rPr lang="en-US" altLang="zh-CN" sz="2800" b="1" dirty="0">
                <a:solidFill>
                  <a:srgbClr val="990033"/>
                </a:solidFill>
                <a:latin typeface="Times New Roman" panose="02020603050405020304" pitchFamily="18" charset="0"/>
              </a:rPr>
              <a:t>( time-varying )</a:t>
            </a:r>
            <a:r>
              <a:rPr lang="zh-CN" altLang="en-US" sz="2800" b="1" dirty="0">
                <a:solidFill>
                  <a:srgbClr val="000099"/>
                </a:solidFill>
                <a:latin typeface="Times New Roman" panose="02020603050405020304" pitchFamily="18" charset="0"/>
              </a:rPr>
              <a:t>。</a:t>
            </a:r>
            <a:r>
              <a:rPr lang="zh-CN" altLang="en-US" sz="2800" b="1" dirty="0">
                <a:solidFill>
                  <a:srgbClr val="000099"/>
                </a:solidFill>
                <a:latin typeface="宋体" panose="02010600030101010101" pitchFamily="2" charset="-122"/>
              </a:rPr>
              <a:t> </a:t>
            </a:r>
            <a:endParaRPr lang="zh-CN" altLang="en-US" sz="2800" b="1" dirty="0">
              <a:solidFill>
                <a:srgbClr val="000099"/>
              </a:solidFill>
              <a:latin typeface="宋体" panose="02010600030101010101" pitchFamily="2" charset="-122"/>
            </a:endParaRPr>
          </a:p>
        </p:txBody>
      </p:sp>
      <p:sp>
        <p:nvSpPr>
          <p:cNvPr id="87044" name="Rectangle 4"/>
          <p:cNvSpPr/>
          <p:nvPr/>
        </p:nvSpPr>
        <p:spPr>
          <a:xfrm>
            <a:off x="539750" y="620713"/>
            <a:ext cx="506253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990033"/>
                </a:solidFill>
                <a:latin typeface="Times New Roman" panose="02020603050405020304" pitchFamily="18" charset="0"/>
                <a:ea typeface="楷体_GB2312" pitchFamily="49" charset="-122"/>
              </a:rPr>
              <a:t>5. </a:t>
            </a:r>
            <a:r>
              <a:rPr lang="zh-CN" altLang="en-US" sz="2800" b="1" dirty="0">
                <a:solidFill>
                  <a:srgbClr val="990033"/>
                </a:solidFill>
                <a:latin typeface="楷体_GB2312" pitchFamily="49" charset="-122"/>
                <a:ea typeface="楷体_GB2312" pitchFamily="49" charset="-122"/>
              </a:rPr>
              <a:t>时不变性 </a:t>
            </a:r>
            <a:r>
              <a:rPr lang="en-US" altLang="zh-CN" sz="2800" b="1" dirty="0">
                <a:solidFill>
                  <a:srgbClr val="990033"/>
                </a:solidFill>
                <a:latin typeface="Times New Roman" panose="02020603050405020304" pitchFamily="18" charset="0"/>
                <a:ea typeface="楷体_GB2312" pitchFamily="49" charset="-122"/>
              </a:rPr>
              <a:t>( Time-invariance )</a:t>
            </a:r>
            <a:endParaRPr lang="en-US" altLang="zh-CN" sz="2800" b="1" dirty="0">
              <a:solidFill>
                <a:srgbClr val="990033"/>
              </a:solidFill>
              <a:latin typeface="Times New Roman" panose="02020603050405020304" pitchFamily="18" charset="0"/>
              <a:ea typeface="楷体_GB2312" pitchFamily="49" charset="-122"/>
            </a:endParaRPr>
          </a:p>
        </p:txBody>
      </p:sp>
      <p:sp>
        <p:nvSpPr>
          <p:cNvPr id="87045" name="Text Box 5"/>
          <p:cNvSpPr txBox="1"/>
          <p:nvPr/>
        </p:nvSpPr>
        <p:spPr>
          <a:xfrm>
            <a:off x="709613" y="3716338"/>
            <a:ext cx="129698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即：若</a:t>
            </a:r>
            <a:r>
              <a:rPr lang="zh-CN" altLang="en-US" sz="2800" b="1" dirty="0">
                <a:latin typeface="楷体_GB2312" pitchFamily="49" charset="-122"/>
                <a:ea typeface="楷体_GB2312" pitchFamily="49" charset="-122"/>
              </a:rPr>
              <a:t>           </a:t>
            </a:r>
            <a:endParaRPr lang="zh-CN" altLang="en-US" sz="2800" b="1" dirty="0">
              <a:latin typeface="楷体_GB2312" pitchFamily="49" charset="-122"/>
              <a:ea typeface="楷体_GB2312" pitchFamily="49" charset="-122"/>
            </a:endParaRPr>
          </a:p>
        </p:txBody>
      </p:sp>
      <p:graphicFrame>
        <p:nvGraphicFramePr>
          <p:cNvPr id="87046" name="Object 6"/>
          <p:cNvGraphicFramePr>
            <a:graphicFrameLocks noChangeAspect="1"/>
          </p:cNvGraphicFramePr>
          <p:nvPr/>
        </p:nvGraphicFramePr>
        <p:xfrm>
          <a:off x="1852613" y="3716338"/>
          <a:ext cx="2054225" cy="539750"/>
        </p:xfrm>
        <a:graphic>
          <a:graphicData uri="http://schemas.openxmlformats.org/presentationml/2006/ole">
            <mc:AlternateContent xmlns:mc="http://schemas.openxmlformats.org/markup-compatibility/2006">
              <mc:Choice xmlns:v="urn:schemas-microsoft-com:vml" Requires="v">
                <p:oleObj spid="_x0000_s3384" name="" r:id="rId1" imgW="774065" imgH="203200" progId="Equation.DSMT4">
                  <p:embed/>
                </p:oleObj>
              </mc:Choice>
              <mc:Fallback>
                <p:oleObj name="" r:id="rId1" imgW="774065" imgH="203200" progId="Equation.DSMT4">
                  <p:embed/>
                  <p:pic>
                    <p:nvPicPr>
                      <p:cNvPr id="0" name="图片 3383"/>
                      <p:cNvPicPr/>
                      <p:nvPr/>
                    </p:nvPicPr>
                    <p:blipFill>
                      <a:blip r:embed="rId2"/>
                      <a:stretch>
                        <a:fillRect/>
                      </a:stretch>
                    </p:blipFill>
                    <p:spPr>
                      <a:xfrm>
                        <a:off x="1852613" y="3716338"/>
                        <a:ext cx="2054225" cy="539750"/>
                      </a:xfrm>
                      <a:prstGeom prst="rect">
                        <a:avLst/>
                      </a:prstGeom>
                      <a:noFill/>
                      <a:ln w="38100">
                        <a:noFill/>
                        <a:miter/>
                      </a:ln>
                    </p:spPr>
                  </p:pic>
                </p:oleObj>
              </mc:Fallback>
            </mc:AlternateContent>
          </a:graphicData>
        </a:graphic>
      </p:graphicFrame>
      <p:graphicFrame>
        <p:nvGraphicFramePr>
          <p:cNvPr id="87047" name="Object 7"/>
          <p:cNvGraphicFramePr>
            <a:graphicFrameLocks noChangeAspect="1"/>
          </p:cNvGraphicFramePr>
          <p:nvPr/>
        </p:nvGraphicFramePr>
        <p:xfrm>
          <a:off x="4284663" y="3683000"/>
          <a:ext cx="3168650" cy="600075"/>
        </p:xfrm>
        <a:graphic>
          <a:graphicData uri="http://schemas.openxmlformats.org/presentationml/2006/ole">
            <mc:AlternateContent xmlns:mc="http://schemas.openxmlformats.org/markup-compatibility/2006">
              <mc:Choice xmlns:v="urn:schemas-microsoft-com:vml" Requires="v">
                <p:oleObj spid="_x0000_s3382" name="" r:id="rId3" imgW="1206500" imgH="228600" progId="Equation.DSMT4">
                  <p:embed/>
                </p:oleObj>
              </mc:Choice>
              <mc:Fallback>
                <p:oleObj name="" r:id="rId3" imgW="1206500" imgH="228600" progId="Equation.DSMT4">
                  <p:embed/>
                  <p:pic>
                    <p:nvPicPr>
                      <p:cNvPr id="0" name="图片 3381"/>
                      <p:cNvPicPr/>
                      <p:nvPr/>
                    </p:nvPicPr>
                    <p:blipFill>
                      <a:blip r:embed="rId4"/>
                      <a:stretch>
                        <a:fillRect/>
                      </a:stretch>
                    </p:blipFill>
                    <p:spPr>
                      <a:xfrm>
                        <a:off x="4284663" y="3683000"/>
                        <a:ext cx="3168650" cy="600075"/>
                      </a:xfrm>
                      <a:prstGeom prst="rect">
                        <a:avLst/>
                      </a:prstGeom>
                      <a:noFill/>
                      <a:ln w="38100">
                        <a:noFill/>
                        <a:miter/>
                      </a:ln>
                    </p:spPr>
                  </p:pic>
                </p:oleObj>
              </mc:Fallback>
            </mc:AlternateContent>
          </a:graphicData>
        </a:graphic>
      </p:graphicFrame>
      <p:sp>
        <p:nvSpPr>
          <p:cNvPr id="87048" name="Text Box 8"/>
          <p:cNvSpPr txBox="1"/>
          <p:nvPr/>
        </p:nvSpPr>
        <p:spPr>
          <a:xfrm>
            <a:off x="328613" y="4292600"/>
            <a:ext cx="338455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则系统是时不变的。</a:t>
            </a:r>
            <a:endParaRPr lang="zh-CN" altLang="en-US" sz="2800" b="1" dirty="0">
              <a:solidFill>
                <a:srgbClr val="000099"/>
              </a:solidFill>
              <a:latin typeface="楷体_GB2312" pitchFamily="49" charset="-122"/>
              <a:ea typeface="楷体_GB2312" pitchFamily="49" charset="-122"/>
            </a:endParaRPr>
          </a:p>
        </p:txBody>
      </p:sp>
      <p:grpSp>
        <p:nvGrpSpPr>
          <p:cNvPr id="73737" name="Group 6"/>
          <p:cNvGrpSpPr/>
          <p:nvPr/>
        </p:nvGrpSpPr>
        <p:grpSpPr>
          <a:xfrm>
            <a:off x="3348038" y="4437063"/>
            <a:ext cx="5564187" cy="2176462"/>
            <a:chOff x="0" y="0"/>
            <a:chExt cx="5376" cy="3573"/>
          </a:xfrm>
        </p:grpSpPr>
        <p:pic>
          <p:nvPicPr>
            <p:cNvPr id="87050" name="Picture 7" descr="未定标题3"/>
            <p:cNvPicPr>
              <a:picLocks noChangeAspect="1"/>
            </p:cNvPicPr>
            <p:nvPr/>
          </p:nvPicPr>
          <p:blipFill>
            <a:blip r:embed="rId5"/>
            <a:stretch>
              <a:fillRect/>
            </a:stretch>
          </p:blipFill>
          <p:spPr>
            <a:xfrm>
              <a:off x="0" y="213"/>
              <a:ext cx="5376" cy="3360"/>
            </a:xfrm>
            <a:prstGeom prst="rect">
              <a:avLst/>
            </a:prstGeom>
            <a:noFill/>
            <a:ln w="9525">
              <a:noFill/>
            </a:ln>
          </p:spPr>
        </p:pic>
        <p:sp>
          <p:nvSpPr>
            <p:cNvPr id="87051" name="Text Box 8"/>
            <p:cNvSpPr txBox="1"/>
            <p:nvPr/>
          </p:nvSpPr>
          <p:spPr>
            <a:xfrm>
              <a:off x="1179" y="47"/>
              <a:ext cx="616" cy="85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x(t)</a:t>
              </a:r>
              <a:endParaRPr lang="en-US" altLang="zh-CN" sz="2800" b="1" dirty="0">
                <a:solidFill>
                  <a:schemeClr val="bg1"/>
                </a:solidFill>
                <a:latin typeface="Arial Narrow" panose="020B0606020202030204" pitchFamily="34" charset="0"/>
                <a:ea typeface="楷体_GB2312" pitchFamily="49" charset="-122"/>
              </a:endParaRPr>
            </a:p>
          </p:txBody>
        </p:sp>
        <p:sp>
          <p:nvSpPr>
            <p:cNvPr id="87052" name="Text Box 9"/>
            <p:cNvSpPr txBox="1"/>
            <p:nvPr/>
          </p:nvSpPr>
          <p:spPr>
            <a:xfrm>
              <a:off x="1179" y="1634"/>
              <a:ext cx="616" cy="85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y(t)</a:t>
              </a:r>
              <a:endParaRPr lang="en-US" altLang="zh-CN" sz="2800" b="1" dirty="0">
                <a:solidFill>
                  <a:schemeClr val="bg1"/>
                </a:solidFill>
                <a:latin typeface="Arial Narrow" panose="020B0606020202030204" pitchFamily="34" charset="0"/>
                <a:ea typeface="楷体_GB2312" pitchFamily="49" charset="-122"/>
              </a:endParaRPr>
            </a:p>
          </p:txBody>
        </p:sp>
        <p:sp>
          <p:nvSpPr>
            <p:cNvPr id="87053" name="Text Box 10"/>
            <p:cNvSpPr txBox="1"/>
            <p:nvPr/>
          </p:nvSpPr>
          <p:spPr>
            <a:xfrm>
              <a:off x="3387" y="0"/>
              <a:ext cx="908" cy="852"/>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x(t-t</a:t>
              </a:r>
              <a:r>
                <a:rPr lang="en-US" altLang="zh-CN" sz="2800" b="1" baseline="-25000" dirty="0">
                  <a:latin typeface="Arial Narrow" panose="020B0606020202030204" pitchFamily="34" charset="0"/>
                  <a:ea typeface="楷体_GB2312" pitchFamily="49" charset="-122"/>
                </a:rPr>
                <a:t>0</a:t>
              </a:r>
              <a:r>
                <a:rPr lang="en-US" altLang="zh-CN" sz="2800" b="1" dirty="0">
                  <a:latin typeface="Arial Narrow" panose="020B0606020202030204" pitchFamily="34" charset="0"/>
                  <a:ea typeface="楷体_GB2312" pitchFamily="49" charset="-122"/>
                </a:rPr>
                <a:t>)</a:t>
              </a:r>
              <a:endParaRPr lang="en-US" altLang="zh-CN" sz="2800" b="1" dirty="0">
                <a:solidFill>
                  <a:schemeClr val="bg1"/>
                </a:solidFill>
                <a:latin typeface="Arial Narrow" panose="020B0606020202030204" pitchFamily="34" charset="0"/>
                <a:ea typeface="楷体_GB2312" pitchFamily="49" charset="-122"/>
              </a:endParaRPr>
            </a:p>
          </p:txBody>
        </p:sp>
        <p:sp>
          <p:nvSpPr>
            <p:cNvPr id="87054" name="Text Box 11"/>
            <p:cNvSpPr txBox="1"/>
            <p:nvPr/>
          </p:nvSpPr>
          <p:spPr>
            <a:xfrm>
              <a:off x="3428" y="1678"/>
              <a:ext cx="908" cy="85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y(t-t</a:t>
              </a:r>
              <a:r>
                <a:rPr lang="en-US" altLang="zh-CN" sz="2800" b="1" baseline="-25000" dirty="0">
                  <a:latin typeface="Arial Narrow" panose="020B0606020202030204" pitchFamily="34" charset="0"/>
                  <a:ea typeface="楷体_GB2312" pitchFamily="49" charset="-122"/>
                </a:rPr>
                <a:t>0</a:t>
              </a:r>
              <a:r>
                <a:rPr lang="en-US" altLang="zh-CN" sz="2800" b="1" dirty="0">
                  <a:latin typeface="Arial Narrow" panose="020B0606020202030204" pitchFamily="34" charset="0"/>
                  <a:ea typeface="楷体_GB2312" pitchFamily="49" charset="-122"/>
                </a:rPr>
                <a:t>)</a:t>
              </a:r>
              <a:endParaRPr lang="en-US" altLang="zh-CN" sz="2800" b="1" dirty="0">
                <a:solidFill>
                  <a:schemeClr val="bg1"/>
                </a:solidFill>
                <a:latin typeface="Arial Narrow" panose="020B060602020203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anim calcmode="lin" valueType="num">
                                      <p:cBhvr>
                                        <p:cTn id="7" dur="500" fill="hold"/>
                                        <p:tgtEl>
                                          <p:spTgt spid="73737"/>
                                        </p:tgtEl>
                                        <p:attrNameLst>
                                          <p:attrName>ppt_w</p:attrName>
                                        </p:attrNameLst>
                                      </p:cBhvr>
                                      <p:tavLst>
                                        <p:tav tm="0">
                                          <p:val>
                                            <p:fltVal val="0.000000"/>
                                          </p:val>
                                        </p:tav>
                                        <p:tav tm="100000">
                                          <p:val>
                                            <p:strVal val="#ppt_w"/>
                                          </p:val>
                                        </p:tav>
                                      </p:tavLst>
                                    </p:anim>
                                    <p:anim calcmode="lin" valueType="num">
                                      <p:cBhvr>
                                        <p:cTn id="8" dur="500" fill="hold"/>
                                        <p:tgtEl>
                                          <p:spTgt spid="7373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8067" name="Rectangle 2"/>
          <p:cNvSpPr/>
          <p:nvPr/>
        </p:nvSpPr>
        <p:spPr>
          <a:xfrm>
            <a:off x="827088" y="1268413"/>
            <a:ext cx="59055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457200" lvl="0" indent="-457200">
              <a:spcBef>
                <a:spcPct val="50000"/>
              </a:spcBef>
              <a:buFont typeface="Wingdings" panose="05000000000000000000" pitchFamily="2" charset="2"/>
              <a:buChar char="u"/>
            </a:pPr>
            <a:r>
              <a:rPr lang="zh-CN" altLang="en-US" sz="2800" b="1" dirty="0">
                <a:solidFill>
                  <a:srgbClr val="990033"/>
                </a:solidFill>
                <a:latin typeface="楷体_GB2312" pitchFamily="49" charset="-122"/>
                <a:ea typeface="楷体_GB2312" pitchFamily="49" charset="-122"/>
              </a:rPr>
              <a:t>检验一个系统时不变性的步骤</a:t>
            </a:r>
            <a:r>
              <a:rPr lang="en-US" altLang="zh-CN" sz="2800" b="1" dirty="0">
                <a:solidFill>
                  <a:srgbClr val="990033"/>
                </a:solidFill>
                <a:latin typeface="楷体_GB2312" pitchFamily="49" charset="-122"/>
                <a:ea typeface="楷体_GB2312" pitchFamily="49" charset="-122"/>
              </a:rPr>
              <a:t>:</a:t>
            </a:r>
            <a:endParaRPr lang="en-US" altLang="zh-CN" sz="2800" b="1" dirty="0">
              <a:solidFill>
                <a:srgbClr val="990033"/>
              </a:solidFill>
              <a:latin typeface="楷体_GB2312" pitchFamily="49" charset="-122"/>
              <a:ea typeface="楷体_GB2312" pitchFamily="49" charset="-122"/>
            </a:endParaRPr>
          </a:p>
        </p:txBody>
      </p:sp>
      <p:grpSp>
        <p:nvGrpSpPr>
          <p:cNvPr id="88068" name="Group 3"/>
          <p:cNvGrpSpPr/>
          <p:nvPr/>
        </p:nvGrpSpPr>
        <p:grpSpPr>
          <a:xfrm>
            <a:off x="611188" y="1989138"/>
            <a:ext cx="8162925" cy="3940175"/>
            <a:chOff x="385" y="1253"/>
            <a:chExt cx="5142" cy="2482"/>
          </a:xfrm>
        </p:grpSpPr>
        <p:sp>
          <p:nvSpPr>
            <p:cNvPr id="88069" name="Text Box 4"/>
            <p:cNvSpPr txBox="1"/>
            <p:nvPr/>
          </p:nvSpPr>
          <p:spPr>
            <a:xfrm>
              <a:off x="385" y="1253"/>
              <a:ext cx="5142" cy="2482"/>
            </a:xfrm>
            <a:prstGeom prst="rect">
              <a:avLst/>
            </a:prstGeom>
            <a:noFill/>
            <a:ln w="9525">
              <a:noFill/>
            </a:ln>
          </p:spPr>
          <p:txBody>
            <a:bodyPr>
              <a:spAutoFit/>
            </a:bodyPr>
            <a:p>
              <a:pPr marL="342900" indent="-342900">
                <a:lnSpc>
                  <a:spcPct val="150000"/>
                </a:lnSpc>
                <a:buAutoNum type="arabicPeriod"/>
              </a:pPr>
              <a:r>
                <a:rPr lang="zh-CN" altLang="en-US" sz="2800" b="1" dirty="0">
                  <a:solidFill>
                    <a:srgbClr val="000099"/>
                  </a:solidFill>
                  <a:latin typeface="Times New Roman" panose="02020603050405020304" pitchFamily="18" charset="0"/>
                  <a:ea typeface="楷体_GB2312" pitchFamily="49" charset="-122"/>
                </a:rPr>
                <a:t>令输入为        ，根据系统的描述，确定此时的输出        。</a:t>
              </a:r>
              <a:endParaRPr lang="zh-CN" altLang="en-US" sz="2800" b="1" dirty="0">
                <a:solidFill>
                  <a:srgbClr val="000099"/>
                </a:solidFill>
                <a:latin typeface="Times New Roman" panose="02020603050405020304" pitchFamily="18" charset="0"/>
                <a:ea typeface="楷体_GB2312" pitchFamily="49" charset="-122"/>
              </a:endParaRPr>
            </a:p>
            <a:p>
              <a:pPr marL="342900" indent="-342900">
                <a:lnSpc>
                  <a:spcPct val="150000"/>
                </a:lnSpc>
                <a:buAutoNum type="arabicPeriod"/>
              </a:pPr>
              <a:r>
                <a:rPr lang="zh-CN" altLang="en-US" sz="2800" b="1" dirty="0">
                  <a:solidFill>
                    <a:srgbClr val="000099"/>
                  </a:solidFill>
                  <a:latin typeface="Times New Roman" panose="02020603050405020304" pitchFamily="18" charset="0"/>
                  <a:ea typeface="楷体_GB2312" pitchFamily="49" charset="-122"/>
                </a:rPr>
                <a:t>将输入信号变为         ，再根据系统的描述确定输出         。</a:t>
              </a:r>
              <a:endParaRPr lang="zh-CN" altLang="en-US" sz="2800" b="1" dirty="0">
                <a:solidFill>
                  <a:srgbClr val="000099"/>
                </a:solidFill>
                <a:latin typeface="Times New Roman" panose="02020603050405020304" pitchFamily="18" charset="0"/>
                <a:ea typeface="楷体_GB2312" pitchFamily="49" charset="-122"/>
              </a:endParaRPr>
            </a:p>
            <a:p>
              <a:pPr marL="342900" indent="-342900">
                <a:lnSpc>
                  <a:spcPct val="150000"/>
                </a:lnSpc>
                <a:buNone/>
              </a:pPr>
              <a:r>
                <a:rPr lang="en-US" altLang="zh-CN" sz="2800" b="1" dirty="0">
                  <a:solidFill>
                    <a:srgbClr val="000099"/>
                  </a:solidFill>
                  <a:latin typeface="Times New Roman" panose="02020603050405020304" pitchFamily="18" charset="0"/>
                  <a:ea typeface="楷体_GB2312" pitchFamily="49" charset="-122"/>
                </a:rPr>
                <a:t>3. </a:t>
              </a:r>
              <a:r>
                <a:rPr lang="zh-CN" altLang="en-US" sz="2800" b="1" dirty="0">
                  <a:solidFill>
                    <a:srgbClr val="000099"/>
                  </a:solidFill>
                  <a:latin typeface="楷体_GB2312" pitchFamily="49" charset="-122"/>
                  <a:ea typeface="楷体_GB2312" pitchFamily="49" charset="-122"/>
                </a:rPr>
                <a:t>令              代入步骤</a:t>
              </a:r>
              <a:r>
                <a:rPr lang="en-US" altLang="zh-CN" sz="2800" b="1" dirty="0">
                  <a:solidFill>
                    <a:srgbClr val="000099"/>
                  </a:solidFill>
                  <a:latin typeface="楷体_GB2312" pitchFamily="49" charset="-122"/>
                  <a:ea typeface="楷体_GB2312" pitchFamily="49" charset="-122"/>
                </a:rPr>
                <a:t>2</a:t>
              </a:r>
              <a:r>
                <a:rPr lang="zh-CN" altLang="en-US" sz="2800" b="1" dirty="0">
                  <a:solidFill>
                    <a:srgbClr val="000099"/>
                  </a:solidFill>
                  <a:latin typeface="楷体_GB2312" pitchFamily="49" charset="-122"/>
                  <a:ea typeface="楷体_GB2312" pitchFamily="49" charset="-122"/>
                </a:rPr>
                <a:t>的结果。</a:t>
              </a:r>
              <a:r>
                <a:rPr lang="zh-CN" altLang="en-US" sz="2800" b="1" dirty="0">
                  <a:solidFill>
                    <a:srgbClr val="000099"/>
                  </a:solidFill>
                  <a:latin typeface="Times New Roman" panose="02020603050405020304" pitchFamily="18" charset="0"/>
                  <a:ea typeface="楷体_GB2312" pitchFamily="49" charset="-122"/>
                </a:rPr>
                <a:t>检验          是否等于   </a:t>
              </a:r>
              <a:r>
                <a:rPr lang="zh-CN" altLang="en-US" sz="2800" b="1" dirty="0">
                  <a:latin typeface="Times New Roman" panose="02020603050405020304" pitchFamily="18" charset="0"/>
                  <a:ea typeface="楷体_GB2312" pitchFamily="49" charset="-122"/>
                </a:rPr>
                <a:t>            </a:t>
              </a:r>
              <a:r>
                <a:rPr lang="zh-CN" altLang="en-US" sz="2800" b="1" dirty="0">
                  <a:solidFill>
                    <a:srgbClr val="000099"/>
                  </a:solidFill>
                  <a:latin typeface="Times New Roman" panose="02020603050405020304" pitchFamily="18" charset="0"/>
                  <a:ea typeface="楷体_GB2312" pitchFamily="49" charset="-122"/>
                </a:rPr>
                <a:t>。</a:t>
              </a:r>
              <a:endParaRPr lang="zh-CN" altLang="en-US" sz="2800" b="1" dirty="0">
                <a:solidFill>
                  <a:srgbClr val="000099"/>
                </a:solidFill>
                <a:latin typeface="Times New Roman" panose="02020603050405020304" pitchFamily="18" charset="0"/>
                <a:ea typeface="楷体_GB2312" pitchFamily="49" charset="-122"/>
              </a:endParaRPr>
            </a:p>
          </p:txBody>
        </p:sp>
        <p:graphicFrame>
          <p:nvGraphicFramePr>
            <p:cNvPr id="88070" name="Object 5"/>
            <p:cNvGraphicFramePr>
              <a:graphicFrameLocks noChangeAspect="1"/>
            </p:cNvGraphicFramePr>
            <p:nvPr/>
          </p:nvGraphicFramePr>
          <p:xfrm>
            <a:off x="1535" y="1359"/>
            <a:ext cx="499" cy="339"/>
          </p:xfrm>
          <a:graphic>
            <a:graphicData uri="http://schemas.openxmlformats.org/presentationml/2006/ole">
              <mc:AlternateContent xmlns:mc="http://schemas.openxmlformats.org/markup-compatibility/2006">
                <mc:Choice xmlns:v="urn:schemas-microsoft-com:vml" Requires="v">
                  <p:oleObj spid="_x0000_s3383" name="" r:id="rId1" imgW="316865" imgH="215900" progId="Equation.DSMT4">
                    <p:embed/>
                  </p:oleObj>
                </mc:Choice>
                <mc:Fallback>
                  <p:oleObj name="" r:id="rId1" imgW="316865" imgH="215900" progId="Equation.DSMT4">
                    <p:embed/>
                    <p:pic>
                      <p:nvPicPr>
                        <p:cNvPr id="0" name="图片 3382"/>
                        <p:cNvPicPr/>
                        <p:nvPr/>
                      </p:nvPicPr>
                      <p:blipFill>
                        <a:blip r:embed="rId2"/>
                        <a:stretch>
                          <a:fillRect/>
                        </a:stretch>
                      </p:blipFill>
                      <p:spPr>
                        <a:xfrm>
                          <a:off x="1535" y="1359"/>
                          <a:ext cx="499" cy="339"/>
                        </a:xfrm>
                        <a:prstGeom prst="rect">
                          <a:avLst/>
                        </a:prstGeom>
                        <a:noFill/>
                        <a:ln w="38100">
                          <a:noFill/>
                          <a:miter/>
                        </a:ln>
                      </p:spPr>
                    </p:pic>
                  </p:oleObj>
                </mc:Fallback>
              </mc:AlternateContent>
            </a:graphicData>
          </a:graphic>
        </p:graphicFrame>
        <p:graphicFrame>
          <p:nvGraphicFramePr>
            <p:cNvPr id="88071" name="Object 6"/>
            <p:cNvGraphicFramePr>
              <a:graphicFrameLocks noChangeAspect="1"/>
            </p:cNvGraphicFramePr>
            <p:nvPr/>
          </p:nvGraphicFramePr>
          <p:xfrm>
            <a:off x="855" y="1765"/>
            <a:ext cx="499" cy="326"/>
          </p:xfrm>
          <a:graphic>
            <a:graphicData uri="http://schemas.openxmlformats.org/presentationml/2006/ole">
              <mc:AlternateContent xmlns:mc="http://schemas.openxmlformats.org/markup-compatibility/2006">
                <mc:Choice xmlns:v="urn:schemas-microsoft-com:vml" Requires="v">
                  <p:oleObj spid="_x0000_s3385" name="" r:id="rId3" imgW="330200" imgH="215900" progId="Equation.DSMT4">
                    <p:embed/>
                  </p:oleObj>
                </mc:Choice>
                <mc:Fallback>
                  <p:oleObj name="" r:id="rId3" imgW="330200" imgH="215900" progId="Equation.DSMT4">
                    <p:embed/>
                    <p:pic>
                      <p:nvPicPr>
                        <p:cNvPr id="0" name="图片 3384"/>
                        <p:cNvPicPr/>
                        <p:nvPr/>
                      </p:nvPicPr>
                      <p:blipFill>
                        <a:blip r:embed="rId4"/>
                        <a:stretch>
                          <a:fillRect/>
                        </a:stretch>
                      </p:blipFill>
                      <p:spPr>
                        <a:xfrm>
                          <a:off x="855" y="1765"/>
                          <a:ext cx="499" cy="326"/>
                        </a:xfrm>
                        <a:prstGeom prst="rect">
                          <a:avLst/>
                        </a:prstGeom>
                        <a:noFill/>
                        <a:ln w="38100">
                          <a:noFill/>
                          <a:miter/>
                        </a:ln>
                      </p:spPr>
                    </p:pic>
                  </p:oleObj>
                </mc:Fallback>
              </mc:AlternateContent>
            </a:graphicData>
          </a:graphic>
        </p:graphicFrame>
        <p:graphicFrame>
          <p:nvGraphicFramePr>
            <p:cNvPr id="88072" name="Object 7"/>
            <p:cNvGraphicFramePr>
              <a:graphicFrameLocks noChangeAspect="1"/>
            </p:cNvGraphicFramePr>
            <p:nvPr/>
          </p:nvGraphicFramePr>
          <p:xfrm>
            <a:off x="871" y="2976"/>
            <a:ext cx="1601" cy="355"/>
          </p:xfrm>
          <a:graphic>
            <a:graphicData uri="http://schemas.openxmlformats.org/presentationml/2006/ole">
              <mc:AlternateContent xmlns:mc="http://schemas.openxmlformats.org/markup-compatibility/2006">
                <mc:Choice xmlns:v="urn:schemas-microsoft-com:vml" Requires="v">
                  <p:oleObj spid="_x0000_s3386" name="" r:id="rId5" imgW="1028700" imgH="228600" progId="Equation.DSMT4">
                    <p:embed/>
                  </p:oleObj>
                </mc:Choice>
                <mc:Fallback>
                  <p:oleObj name="" r:id="rId5" imgW="1028700" imgH="228600" progId="Equation.DSMT4">
                    <p:embed/>
                    <p:pic>
                      <p:nvPicPr>
                        <p:cNvPr id="0" name="图片 3385"/>
                        <p:cNvPicPr/>
                        <p:nvPr/>
                      </p:nvPicPr>
                      <p:blipFill>
                        <a:blip r:embed="rId6"/>
                        <a:stretch>
                          <a:fillRect/>
                        </a:stretch>
                      </p:blipFill>
                      <p:spPr>
                        <a:xfrm>
                          <a:off x="871" y="2976"/>
                          <a:ext cx="1601" cy="355"/>
                        </a:xfrm>
                        <a:prstGeom prst="rect">
                          <a:avLst/>
                        </a:prstGeom>
                        <a:noFill/>
                        <a:ln w="38100">
                          <a:noFill/>
                          <a:miter/>
                        </a:ln>
                      </p:spPr>
                    </p:pic>
                  </p:oleObj>
                </mc:Fallback>
              </mc:AlternateContent>
            </a:graphicData>
          </a:graphic>
        </p:graphicFrame>
        <p:graphicFrame>
          <p:nvGraphicFramePr>
            <p:cNvPr id="88073" name="Object 8"/>
            <p:cNvGraphicFramePr>
              <a:graphicFrameLocks noChangeAspect="1"/>
            </p:cNvGraphicFramePr>
            <p:nvPr/>
          </p:nvGraphicFramePr>
          <p:xfrm>
            <a:off x="884" y="2568"/>
            <a:ext cx="544" cy="342"/>
          </p:xfrm>
          <a:graphic>
            <a:graphicData uri="http://schemas.openxmlformats.org/presentationml/2006/ole">
              <mc:AlternateContent xmlns:mc="http://schemas.openxmlformats.org/markup-compatibility/2006">
                <mc:Choice xmlns:v="urn:schemas-microsoft-com:vml" Requires="v">
                  <p:oleObj spid="_x0000_s3387" name="" r:id="rId7" imgW="342900" imgH="215900" progId="Equation.DSMT4">
                    <p:embed/>
                  </p:oleObj>
                </mc:Choice>
                <mc:Fallback>
                  <p:oleObj name="" r:id="rId7" imgW="342900" imgH="215900" progId="Equation.DSMT4">
                    <p:embed/>
                    <p:pic>
                      <p:nvPicPr>
                        <p:cNvPr id="0" name="图片 3386"/>
                        <p:cNvPicPr/>
                        <p:nvPr/>
                      </p:nvPicPr>
                      <p:blipFill>
                        <a:blip r:embed="rId8"/>
                        <a:stretch>
                          <a:fillRect/>
                        </a:stretch>
                      </p:blipFill>
                      <p:spPr>
                        <a:xfrm>
                          <a:off x="884" y="2568"/>
                          <a:ext cx="544" cy="342"/>
                        </a:xfrm>
                        <a:prstGeom prst="rect">
                          <a:avLst/>
                        </a:prstGeom>
                        <a:noFill/>
                        <a:ln w="38100">
                          <a:noFill/>
                          <a:miter/>
                        </a:ln>
                      </p:spPr>
                    </p:pic>
                  </p:oleObj>
                </mc:Fallback>
              </mc:AlternateContent>
            </a:graphicData>
          </a:graphic>
        </p:graphicFrame>
        <p:graphicFrame>
          <p:nvGraphicFramePr>
            <p:cNvPr id="88074" name="Object 9"/>
            <p:cNvGraphicFramePr>
              <a:graphicFrameLocks noChangeAspect="1"/>
            </p:cNvGraphicFramePr>
            <p:nvPr/>
          </p:nvGraphicFramePr>
          <p:xfrm>
            <a:off x="4965" y="2910"/>
            <a:ext cx="544" cy="342"/>
          </p:xfrm>
          <a:graphic>
            <a:graphicData uri="http://schemas.openxmlformats.org/presentationml/2006/ole">
              <mc:AlternateContent xmlns:mc="http://schemas.openxmlformats.org/markup-compatibility/2006">
                <mc:Choice xmlns:v="urn:schemas-microsoft-com:vml" Requires="v">
                  <p:oleObj spid="_x0000_s3388" name="" r:id="rId9" imgW="342900" imgH="215900" progId="Equation.DSMT4">
                    <p:embed/>
                  </p:oleObj>
                </mc:Choice>
                <mc:Fallback>
                  <p:oleObj name="" r:id="rId9" imgW="342900" imgH="215900" progId="Equation.DSMT4">
                    <p:embed/>
                    <p:pic>
                      <p:nvPicPr>
                        <p:cNvPr id="0" name="图片 3387"/>
                        <p:cNvPicPr/>
                        <p:nvPr/>
                      </p:nvPicPr>
                      <p:blipFill>
                        <a:blip r:embed="rId8"/>
                        <a:stretch>
                          <a:fillRect/>
                        </a:stretch>
                      </p:blipFill>
                      <p:spPr>
                        <a:xfrm>
                          <a:off x="4965" y="2910"/>
                          <a:ext cx="544" cy="342"/>
                        </a:xfrm>
                        <a:prstGeom prst="rect">
                          <a:avLst/>
                        </a:prstGeom>
                        <a:noFill/>
                        <a:ln w="38100">
                          <a:noFill/>
                          <a:miter/>
                        </a:ln>
                      </p:spPr>
                    </p:pic>
                  </p:oleObj>
                </mc:Fallback>
              </mc:AlternateContent>
            </a:graphicData>
          </a:graphic>
        </p:graphicFrame>
        <p:graphicFrame>
          <p:nvGraphicFramePr>
            <p:cNvPr id="88075" name="Object 10"/>
            <p:cNvGraphicFramePr>
              <a:graphicFrameLocks noChangeAspect="1"/>
            </p:cNvGraphicFramePr>
            <p:nvPr/>
          </p:nvGraphicFramePr>
          <p:xfrm>
            <a:off x="1564" y="3331"/>
            <a:ext cx="817" cy="334"/>
          </p:xfrm>
          <a:graphic>
            <a:graphicData uri="http://schemas.openxmlformats.org/presentationml/2006/ole">
              <mc:AlternateContent xmlns:mc="http://schemas.openxmlformats.org/markup-compatibility/2006">
                <mc:Choice xmlns:v="urn:schemas-microsoft-com:vml" Requires="v">
                  <p:oleObj spid="_x0000_s3393" name="" r:id="rId10" imgW="558800" imgH="228600" progId="Equation.DSMT4">
                    <p:embed/>
                  </p:oleObj>
                </mc:Choice>
                <mc:Fallback>
                  <p:oleObj name="" r:id="rId10" imgW="558800" imgH="228600" progId="Equation.DSMT4">
                    <p:embed/>
                    <p:pic>
                      <p:nvPicPr>
                        <p:cNvPr id="0" name="图片 3392"/>
                        <p:cNvPicPr/>
                        <p:nvPr/>
                      </p:nvPicPr>
                      <p:blipFill>
                        <a:blip r:embed="rId11"/>
                        <a:stretch>
                          <a:fillRect/>
                        </a:stretch>
                      </p:blipFill>
                      <p:spPr>
                        <a:xfrm>
                          <a:off x="1564" y="3331"/>
                          <a:ext cx="817" cy="334"/>
                        </a:xfrm>
                        <a:prstGeom prst="rect">
                          <a:avLst/>
                        </a:prstGeom>
                        <a:noFill/>
                        <a:ln w="38100">
                          <a:noFill/>
                          <a:miter/>
                        </a:ln>
                      </p:spPr>
                    </p:pic>
                  </p:oleObj>
                </mc:Fallback>
              </mc:AlternateContent>
            </a:graphicData>
          </a:graphic>
        </p:graphicFrame>
        <p:graphicFrame>
          <p:nvGraphicFramePr>
            <p:cNvPr id="88076" name="Object 11"/>
            <p:cNvGraphicFramePr>
              <a:graphicFrameLocks noChangeAspect="1"/>
            </p:cNvGraphicFramePr>
            <p:nvPr/>
          </p:nvGraphicFramePr>
          <p:xfrm>
            <a:off x="2225" y="2160"/>
            <a:ext cx="539" cy="339"/>
          </p:xfrm>
          <a:graphic>
            <a:graphicData uri="http://schemas.openxmlformats.org/presentationml/2006/ole">
              <mc:AlternateContent xmlns:mc="http://schemas.openxmlformats.org/markup-compatibility/2006">
                <mc:Choice xmlns:v="urn:schemas-microsoft-com:vml" Requires="v">
                  <p:oleObj spid="_x0000_s3389" name="" r:id="rId12" imgW="342900" imgH="215900" progId="Equation.DSMT4">
                    <p:embed/>
                  </p:oleObj>
                </mc:Choice>
                <mc:Fallback>
                  <p:oleObj name="" r:id="rId12" imgW="342900" imgH="215900" progId="Equation.DSMT4">
                    <p:embed/>
                    <p:pic>
                      <p:nvPicPr>
                        <p:cNvPr id="0" name="图片 3388"/>
                        <p:cNvPicPr/>
                        <p:nvPr/>
                      </p:nvPicPr>
                      <p:blipFill>
                        <a:blip r:embed="rId13"/>
                        <a:stretch>
                          <a:fillRect/>
                        </a:stretch>
                      </p:blipFill>
                      <p:spPr>
                        <a:xfrm>
                          <a:off x="2225" y="2160"/>
                          <a:ext cx="539" cy="339"/>
                        </a:xfrm>
                        <a:prstGeom prst="rect">
                          <a:avLst/>
                        </a:prstGeom>
                        <a:noFill/>
                        <a:ln w="38100">
                          <a:noFill/>
                          <a:miter/>
                        </a:ln>
                      </p:spPr>
                    </p:pic>
                  </p:oleObj>
                </mc:Fallback>
              </mc:AlternateContent>
            </a:graphicData>
          </a:graphic>
        </p:graphicFrame>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89091" name="Text Box 2"/>
          <p:cNvSpPr txBox="1"/>
          <p:nvPr/>
        </p:nvSpPr>
        <p:spPr>
          <a:xfrm>
            <a:off x="684213" y="1125538"/>
            <a:ext cx="5543550"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FF3300"/>
                </a:solidFill>
                <a:latin typeface="楷体_GB2312" pitchFamily="49" charset="-122"/>
                <a:ea typeface="楷体_GB2312" pitchFamily="49" charset="-122"/>
              </a:rPr>
              <a:t>例题：</a:t>
            </a:r>
            <a:endParaRPr lang="zh-CN" altLang="en-US" sz="2800" b="1" dirty="0">
              <a:solidFill>
                <a:srgbClr val="FF3300"/>
              </a:solidFill>
              <a:latin typeface="楷体_GB2312" pitchFamily="49" charset="-122"/>
              <a:ea typeface="楷体_GB2312" pitchFamily="49" charset="-122"/>
            </a:endParaRPr>
          </a:p>
          <a:p>
            <a:pPr marL="0" lvl="0" indent="0">
              <a:spcBef>
                <a:spcPct val="0"/>
              </a:spcBef>
              <a:buNone/>
            </a:pPr>
            <a:endParaRPr lang="zh-CN" altLang="en-US" sz="2800" b="1" dirty="0">
              <a:solidFill>
                <a:srgbClr val="000099"/>
              </a:solidFill>
              <a:latin typeface="楷体_GB2312" pitchFamily="49" charset="-122"/>
              <a:ea typeface="楷体_GB2312" pitchFamily="49" charset="-122"/>
            </a:endParaRPr>
          </a:p>
          <a:p>
            <a:pPr marL="0" lvl="0" indent="0">
              <a:spcBef>
                <a:spcPct val="0"/>
              </a:spcBef>
              <a:buNone/>
            </a:pPr>
            <a:r>
              <a:rPr lang="en-US" altLang="zh-CN" sz="2800" b="1" dirty="0">
                <a:solidFill>
                  <a:srgbClr val="000099"/>
                </a:solidFill>
                <a:latin typeface="楷体_GB2312" pitchFamily="49" charset="-122"/>
                <a:ea typeface="楷体_GB2312" pitchFamily="49" charset="-122"/>
              </a:rPr>
              <a:t>1.</a:t>
            </a:r>
            <a:r>
              <a:rPr lang="zh-CN" altLang="en-US" sz="2800" b="1" dirty="0">
                <a:solidFill>
                  <a:srgbClr val="000099"/>
                </a:solidFill>
                <a:latin typeface="楷体_GB2312" pitchFamily="49" charset="-122"/>
                <a:ea typeface="楷体_GB2312" pitchFamily="49" charset="-122"/>
              </a:rPr>
              <a:t>当          时，</a:t>
            </a:r>
            <a:endParaRPr lang="zh-CN" altLang="en-US" sz="2800" b="1" dirty="0">
              <a:solidFill>
                <a:srgbClr val="000099"/>
              </a:solidFill>
              <a:latin typeface="楷体_GB2312" pitchFamily="49" charset="-122"/>
              <a:ea typeface="楷体_GB2312" pitchFamily="49" charset="-122"/>
            </a:endParaRPr>
          </a:p>
        </p:txBody>
      </p:sp>
      <p:graphicFrame>
        <p:nvGraphicFramePr>
          <p:cNvPr id="89092" name="Object 3"/>
          <p:cNvGraphicFramePr>
            <a:graphicFrameLocks noChangeAspect="1"/>
          </p:cNvGraphicFramePr>
          <p:nvPr/>
        </p:nvGraphicFramePr>
        <p:xfrm>
          <a:off x="2411413" y="1125538"/>
          <a:ext cx="2640012" cy="485775"/>
        </p:xfrm>
        <a:graphic>
          <a:graphicData uri="http://schemas.openxmlformats.org/presentationml/2006/ole">
            <mc:AlternateContent xmlns:mc="http://schemas.openxmlformats.org/markup-compatibility/2006">
              <mc:Choice xmlns:v="urn:schemas-microsoft-com:vml" Requires="v">
                <p:oleObj spid="_x0000_s3394" name="" r:id="rId1" imgW="1104900" imgH="203200" progId="Equation.DSMT4">
                  <p:embed/>
                </p:oleObj>
              </mc:Choice>
              <mc:Fallback>
                <p:oleObj name="" r:id="rId1" imgW="1104900" imgH="203200" progId="Equation.DSMT4">
                  <p:embed/>
                  <p:pic>
                    <p:nvPicPr>
                      <p:cNvPr id="0" name="图片 3393"/>
                      <p:cNvPicPr/>
                      <p:nvPr/>
                    </p:nvPicPr>
                    <p:blipFill>
                      <a:blip r:embed="rId2"/>
                      <a:stretch>
                        <a:fillRect/>
                      </a:stretch>
                    </p:blipFill>
                    <p:spPr>
                      <a:xfrm>
                        <a:off x="2411413" y="1125538"/>
                        <a:ext cx="2640012" cy="485775"/>
                      </a:xfrm>
                      <a:prstGeom prst="rect">
                        <a:avLst/>
                      </a:prstGeom>
                      <a:noFill/>
                      <a:ln w="38100">
                        <a:noFill/>
                        <a:miter/>
                      </a:ln>
                    </p:spPr>
                  </p:pic>
                </p:oleObj>
              </mc:Fallback>
            </mc:AlternateContent>
          </a:graphicData>
        </a:graphic>
      </p:graphicFrame>
      <p:graphicFrame>
        <p:nvGraphicFramePr>
          <p:cNvPr id="89093" name="Object 4"/>
          <p:cNvGraphicFramePr>
            <a:graphicFrameLocks noChangeAspect="1"/>
          </p:cNvGraphicFramePr>
          <p:nvPr/>
        </p:nvGraphicFramePr>
        <p:xfrm>
          <a:off x="1476375" y="2039938"/>
          <a:ext cx="1728788" cy="490537"/>
        </p:xfrm>
        <a:graphic>
          <a:graphicData uri="http://schemas.openxmlformats.org/presentationml/2006/ole">
            <mc:AlternateContent xmlns:mc="http://schemas.openxmlformats.org/markup-compatibility/2006">
              <mc:Choice xmlns:v="urn:schemas-microsoft-com:vml" Requires="v">
                <p:oleObj spid="_x0000_s3395" name="" r:id="rId3" imgW="761365" imgH="215900" progId="Equation.DSMT4">
                  <p:embed/>
                </p:oleObj>
              </mc:Choice>
              <mc:Fallback>
                <p:oleObj name="" r:id="rId3" imgW="761365" imgH="215900" progId="Equation.DSMT4">
                  <p:embed/>
                  <p:pic>
                    <p:nvPicPr>
                      <p:cNvPr id="0" name="图片 3394"/>
                      <p:cNvPicPr/>
                      <p:nvPr/>
                    </p:nvPicPr>
                    <p:blipFill>
                      <a:blip r:embed="rId4"/>
                      <a:stretch>
                        <a:fillRect/>
                      </a:stretch>
                    </p:blipFill>
                    <p:spPr>
                      <a:xfrm>
                        <a:off x="1476375" y="2039938"/>
                        <a:ext cx="1728788" cy="490537"/>
                      </a:xfrm>
                      <a:prstGeom prst="rect">
                        <a:avLst/>
                      </a:prstGeom>
                      <a:noFill/>
                      <a:ln w="38100">
                        <a:noFill/>
                        <a:miter/>
                      </a:ln>
                    </p:spPr>
                  </p:pic>
                </p:oleObj>
              </mc:Fallback>
            </mc:AlternateContent>
          </a:graphicData>
        </a:graphic>
      </p:graphicFrame>
      <p:graphicFrame>
        <p:nvGraphicFramePr>
          <p:cNvPr id="89094" name="Object 5"/>
          <p:cNvGraphicFramePr>
            <a:graphicFrameLocks noChangeAspect="1"/>
          </p:cNvGraphicFramePr>
          <p:nvPr/>
        </p:nvGraphicFramePr>
        <p:xfrm>
          <a:off x="3924300" y="1987550"/>
          <a:ext cx="2967038" cy="542925"/>
        </p:xfrm>
        <a:graphic>
          <a:graphicData uri="http://schemas.openxmlformats.org/presentationml/2006/ole">
            <mc:AlternateContent xmlns:mc="http://schemas.openxmlformats.org/markup-compatibility/2006">
              <mc:Choice xmlns:v="urn:schemas-microsoft-com:vml" Requires="v">
                <p:oleObj spid="_x0000_s3392" name="" r:id="rId5" imgW="1180465" imgH="215900" progId="Equation.DSMT4">
                  <p:embed/>
                </p:oleObj>
              </mc:Choice>
              <mc:Fallback>
                <p:oleObj name="" r:id="rId5" imgW="1180465" imgH="215900" progId="Equation.DSMT4">
                  <p:embed/>
                  <p:pic>
                    <p:nvPicPr>
                      <p:cNvPr id="0" name="图片 3391"/>
                      <p:cNvPicPr/>
                      <p:nvPr/>
                    </p:nvPicPr>
                    <p:blipFill>
                      <a:blip r:embed="rId6"/>
                      <a:stretch>
                        <a:fillRect/>
                      </a:stretch>
                    </p:blipFill>
                    <p:spPr>
                      <a:xfrm>
                        <a:off x="3924300" y="1987550"/>
                        <a:ext cx="2967038" cy="542925"/>
                      </a:xfrm>
                      <a:prstGeom prst="rect">
                        <a:avLst/>
                      </a:prstGeom>
                      <a:noFill/>
                      <a:ln w="38100">
                        <a:noFill/>
                        <a:miter/>
                      </a:ln>
                    </p:spPr>
                  </p:pic>
                </p:oleObj>
              </mc:Fallback>
            </mc:AlternateContent>
          </a:graphicData>
        </a:graphic>
      </p:graphicFrame>
      <p:graphicFrame>
        <p:nvGraphicFramePr>
          <p:cNvPr id="89095" name="Object 6"/>
          <p:cNvGraphicFramePr>
            <a:graphicFrameLocks noChangeAspect="1"/>
          </p:cNvGraphicFramePr>
          <p:nvPr/>
        </p:nvGraphicFramePr>
        <p:xfrm>
          <a:off x="1547813" y="2852738"/>
          <a:ext cx="1914525" cy="523875"/>
        </p:xfrm>
        <a:graphic>
          <a:graphicData uri="http://schemas.openxmlformats.org/presentationml/2006/ole">
            <mc:AlternateContent xmlns:mc="http://schemas.openxmlformats.org/markup-compatibility/2006">
              <mc:Choice xmlns:v="urn:schemas-microsoft-com:vml" Requires="v">
                <p:oleObj spid="_x0000_s3399" name="" r:id="rId7" imgW="786765" imgH="215900" progId="Equation.DSMT4">
                  <p:embed/>
                </p:oleObj>
              </mc:Choice>
              <mc:Fallback>
                <p:oleObj name="" r:id="rId7" imgW="786765" imgH="215900" progId="Equation.DSMT4">
                  <p:embed/>
                  <p:pic>
                    <p:nvPicPr>
                      <p:cNvPr id="0" name="图片 3398"/>
                      <p:cNvPicPr/>
                      <p:nvPr/>
                    </p:nvPicPr>
                    <p:blipFill>
                      <a:blip r:embed="rId8"/>
                      <a:stretch>
                        <a:fillRect/>
                      </a:stretch>
                    </p:blipFill>
                    <p:spPr>
                      <a:xfrm>
                        <a:off x="1547813" y="2852738"/>
                        <a:ext cx="1914525" cy="523875"/>
                      </a:xfrm>
                      <a:prstGeom prst="rect">
                        <a:avLst/>
                      </a:prstGeom>
                      <a:noFill/>
                      <a:ln w="38100">
                        <a:noFill/>
                        <a:miter/>
                      </a:ln>
                    </p:spPr>
                  </p:pic>
                </p:oleObj>
              </mc:Fallback>
            </mc:AlternateContent>
          </a:graphicData>
        </a:graphic>
      </p:graphicFrame>
      <p:sp>
        <p:nvSpPr>
          <p:cNvPr id="89096" name="Text Box 7"/>
          <p:cNvSpPr txBox="1"/>
          <p:nvPr/>
        </p:nvSpPr>
        <p:spPr>
          <a:xfrm>
            <a:off x="3419475" y="2852738"/>
            <a:ext cx="8985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时，</a:t>
            </a:r>
            <a:endParaRPr lang="zh-CN" altLang="en-US" sz="2800" b="1" dirty="0">
              <a:solidFill>
                <a:srgbClr val="000099"/>
              </a:solidFill>
              <a:latin typeface="楷体_GB2312" pitchFamily="49" charset="-122"/>
              <a:ea typeface="楷体_GB2312" pitchFamily="49" charset="-122"/>
            </a:endParaRPr>
          </a:p>
        </p:txBody>
      </p:sp>
      <p:graphicFrame>
        <p:nvGraphicFramePr>
          <p:cNvPr id="89097" name="Object 8"/>
          <p:cNvGraphicFramePr>
            <a:graphicFrameLocks noChangeAspect="1"/>
          </p:cNvGraphicFramePr>
          <p:nvPr/>
        </p:nvGraphicFramePr>
        <p:xfrm>
          <a:off x="4067175" y="2852738"/>
          <a:ext cx="2847975" cy="506412"/>
        </p:xfrm>
        <a:graphic>
          <a:graphicData uri="http://schemas.openxmlformats.org/presentationml/2006/ole">
            <mc:AlternateContent xmlns:mc="http://schemas.openxmlformats.org/markup-compatibility/2006">
              <mc:Choice xmlns:v="urn:schemas-microsoft-com:vml" Requires="v">
                <p:oleObj spid="_x0000_s3396" name="" r:id="rId9" imgW="1218565" imgH="215900" progId="Equation.DSMT4">
                  <p:embed/>
                </p:oleObj>
              </mc:Choice>
              <mc:Fallback>
                <p:oleObj name="" r:id="rId9" imgW="1218565" imgH="215900" progId="Equation.DSMT4">
                  <p:embed/>
                  <p:pic>
                    <p:nvPicPr>
                      <p:cNvPr id="0" name="图片 3395"/>
                      <p:cNvPicPr/>
                      <p:nvPr/>
                    </p:nvPicPr>
                    <p:blipFill>
                      <a:blip r:embed="rId10"/>
                      <a:stretch>
                        <a:fillRect/>
                      </a:stretch>
                    </p:blipFill>
                    <p:spPr>
                      <a:xfrm>
                        <a:off x="4067175" y="2852738"/>
                        <a:ext cx="2847975" cy="506412"/>
                      </a:xfrm>
                      <a:prstGeom prst="rect">
                        <a:avLst/>
                      </a:prstGeom>
                      <a:noFill/>
                      <a:ln w="38100">
                        <a:noFill/>
                        <a:miter/>
                      </a:ln>
                    </p:spPr>
                  </p:pic>
                </p:oleObj>
              </mc:Fallback>
            </mc:AlternateContent>
          </a:graphicData>
        </a:graphic>
      </p:graphicFrame>
      <p:sp>
        <p:nvSpPr>
          <p:cNvPr id="89098" name="Text Box 9"/>
          <p:cNvSpPr txBox="1"/>
          <p:nvPr/>
        </p:nvSpPr>
        <p:spPr>
          <a:xfrm>
            <a:off x="971550" y="5084763"/>
            <a:ext cx="8985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由于</a:t>
            </a:r>
            <a:endParaRPr lang="zh-CN" altLang="en-US" sz="2800" b="1" dirty="0">
              <a:solidFill>
                <a:srgbClr val="000099"/>
              </a:solidFill>
              <a:latin typeface="楷体_GB2312" pitchFamily="49" charset="-122"/>
              <a:ea typeface="楷体_GB2312" pitchFamily="49" charset="-122"/>
            </a:endParaRPr>
          </a:p>
        </p:txBody>
      </p:sp>
      <p:graphicFrame>
        <p:nvGraphicFramePr>
          <p:cNvPr id="89099" name="Object 10"/>
          <p:cNvGraphicFramePr>
            <a:graphicFrameLocks noChangeAspect="1"/>
          </p:cNvGraphicFramePr>
          <p:nvPr/>
        </p:nvGraphicFramePr>
        <p:xfrm>
          <a:off x="1763713" y="5084763"/>
          <a:ext cx="6408737" cy="592137"/>
        </p:xfrm>
        <a:graphic>
          <a:graphicData uri="http://schemas.openxmlformats.org/presentationml/2006/ole">
            <mc:AlternateContent xmlns:mc="http://schemas.openxmlformats.org/markup-compatibility/2006">
              <mc:Choice xmlns:v="urn:schemas-microsoft-com:vml" Requires="v">
                <p:oleObj spid="_x0000_s3391" name="" r:id="rId11" imgW="2476500" imgH="228600" progId="Equation.DSMT4">
                  <p:embed/>
                </p:oleObj>
              </mc:Choice>
              <mc:Fallback>
                <p:oleObj name="" r:id="rId11" imgW="2476500" imgH="228600" progId="Equation.DSMT4">
                  <p:embed/>
                  <p:pic>
                    <p:nvPicPr>
                      <p:cNvPr id="0" name="图片 3390"/>
                      <p:cNvPicPr/>
                      <p:nvPr/>
                    </p:nvPicPr>
                    <p:blipFill>
                      <a:blip r:embed="rId12"/>
                      <a:stretch>
                        <a:fillRect/>
                      </a:stretch>
                    </p:blipFill>
                    <p:spPr>
                      <a:xfrm>
                        <a:off x="1763713" y="5084763"/>
                        <a:ext cx="6408737" cy="592137"/>
                      </a:xfrm>
                      <a:prstGeom prst="rect">
                        <a:avLst/>
                      </a:prstGeom>
                      <a:noFill/>
                      <a:ln w="38100">
                        <a:noFill/>
                        <a:miter/>
                      </a:ln>
                    </p:spPr>
                  </p:pic>
                </p:oleObj>
              </mc:Fallback>
            </mc:AlternateContent>
          </a:graphicData>
        </a:graphic>
      </p:graphicFrame>
      <p:graphicFrame>
        <p:nvGraphicFramePr>
          <p:cNvPr id="89100" name="Object 11"/>
          <p:cNvGraphicFramePr>
            <a:graphicFrameLocks noChangeAspect="1"/>
          </p:cNvGraphicFramePr>
          <p:nvPr/>
        </p:nvGraphicFramePr>
        <p:xfrm>
          <a:off x="1187450" y="5949950"/>
          <a:ext cx="360363" cy="328613"/>
        </p:xfrm>
        <a:graphic>
          <a:graphicData uri="http://schemas.openxmlformats.org/presentationml/2006/ole">
            <mc:AlternateContent xmlns:mc="http://schemas.openxmlformats.org/markup-compatibility/2006">
              <mc:Choice xmlns:v="urn:schemas-microsoft-com:vml" Requires="v">
                <p:oleObj spid="_x0000_s3390" name="" r:id="rId13" imgW="139700" imgH="127000" progId="Equation.DSMT4">
                  <p:embed/>
                </p:oleObj>
              </mc:Choice>
              <mc:Fallback>
                <p:oleObj name="" r:id="rId13" imgW="139700" imgH="127000" progId="Equation.DSMT4">
                  <p:embed/>
                  <p:pic>
                    <p:nvPicPr>
                      <p:cNvPr id="0" name="图片 3389"/>
                      <p:cNvPicPr/>
                      <p:nvPr/>
                    </p:nvPicPr>
                    <p:blipFill>
                      <a:blip r:embed="rId14"/>
                      <a:stretch>
                        <a:fillRect/>
                      </a:stretch>
                    </p:blipFill>
                    <p:spPr>
                      <a:xfrm>
                        <a:off x="1187450" y="5949950"/>
                        <a:ext cx="360363" cy="328613"/>
                      </a:xfrm>
                      <a:prstGeom prst="rect">
                        <a:avLst/>
                      </a:prstGeom>
                      <a:noFill/>
                      <a:ln w="38100">
                        <a:noFill/>
                        <a:miter/>
                      </a:ln>
                    </p:spPr>
                  </p:pic>
                </p:oleObj>
              </mc:Fallback>
            </mc:AlternateContent>
          </a:graphicData>
        </a:graphic>
      </p:graphicFrame>
      <p:sp>
        <p:nvSpPr>
          <p:cNvPr id="89101" name="Text Box 12"/>
          <p:cNvSpPr txBox="1"/>
          <p:nvPr/>
        </p:nvSpPr>
        <p:spPr>
          <a:xfrm>
            <a:off x="1476375" y="5805488"/>
            <a:ext cx="26844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系统是时变的。</a:t>
            </a:r>
            <a:endParaRPr lang="zh-CN" altLang="en-US" sz="2800" b="1" dirty="0">
              <a:solidFill>
                <a:srgbClr val="000099"/>
              </a:solidFill>
              <a:latin typeface="楷体_GB2312" pitchFamily="49" charset="-122"/>
              <a:ea typeface="楷体_GB2312" pitchFamily="49" charset="-122"/>
            </a:endParaRPr>
          </a:p>
        </p:txBody>
      </p:sp>
      <p:sp>
        <p:nvSpPr>
          <p:cNvPr id="89102" name="Rectangle 13"/>
          <p:cNvSpPr/>
          <p:nvPr/>
        </p:nvSpPr>
        <p:spPr>
          <a:xfrm>
            <a:off x="611188" y="2806700"/>
            <a:ext cx="960437"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latin typeface="楷体_GB2312" pitchFamily="49" charset="-122"/>
                <a:ea typeface="楷体_GB2312" pitchFamily="49" charset="-122"/>
              </a:rPr>
              <a:t>2.</a:t>
            </a:r>
            <a:r>
              <a:rPr lang="zh-CN" altLang="en-US" sz="2800" b="1" dirty="0">
                <a:solidFill>
                  <a:srgbClr val="000099"/>
                </a:solidFill>
                <a:latin typeface="楷体_GB2312" pitchFamily="49" charset="-122"/>
                <a:ea typeface="楷体_GB2312" pitchFamily="49" charset="-122"/>
              </a:rPr>
              <a:t>当</a:t>
            </a:r>
            <a:endParaRPr lang="zh-CN" altLang="en-US" sz="2800" b="1" dirty="0">
              <a:solidFill>
                <a:srgbClr val="000099"/>
              </a:solidFill>
              <a:latin typeface="楷体_GB2312" pitchFamily="49" charset="-122"/>
              <a:ea typeface="楷体_GB2312" pitchFamily="49" charset="-122"/>
            </a:endParaRPr>
          </a:p>
        </p:txBody>
      </p:sp>
      <p:sp>
        <p:nvSpPr>
          <p:cNvPr id="89103" name="Text Box 14"/>
          <p:cNvSpPr txBox="1"/>
          <p:nvPr/>
        </p:nvSpPr>
        <p:spPr>
          <a:xfrm>
            <a:off x="684213" y="3568700"/>
            <a:ext cx="900112" cy="523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latin typeface="楷体_GB2312" pitchFamily="49" charset="-122"/>
                <a:ea typeface="楷体_GB2312" pitchFamily="49" charset="-122"/>
              </a:rPr>
              <a:t>3.</a:t>
            </a:r>
            <a:r>
              <a:rPr lang="zh-CN" altLang="en-US" sz="2800" b="1" dirty="0">
                <a:solidFill>
                  <a:srgbClr val="000099"/>
                </a:solidFill>
                <a:latin typeface="楷体_GB2312" pitchFamily="49" charset="-122"/>
                <a:ea typeface="楷体_GB2312" pitchFamily="49" charset="-122"/>
              </a:rPr>
              <a:t>令</a:t>
            </a:r>
            <a:endParaRPr lang="zh-CN" altLang="en-US" sz="2800" b="1" dirty="0">
              <a:solidFill>
                <a:srgbClr val="000099"/>
              </a:solidFill>
              <a:latin typeface="楷体_GB2312" pitchFamily="49" charset="-122"/>
              <a:ea typeface="楷体_GB2312" pitchFamily="49" charset="-122"/>
            </a:endParaRPr>
          </a:p>
        </p:txBody>
      </p:sp>
      <p:graphicFrame>
        <p:nvGraphicFramePr>
          <p:cNvPr id="89104" name="Object 15"/>
          <p:cNvGraphicFramePr>
            <a:graphicFrameLocks noChangeAspect="1"/>
          </p:cNvGraphicFramePr>
          <p:nvPr/>
        </p:nvGraphicFramePr>
        <p:xfrm>
          <a:off x="1547813" y="3556000"/>
          <a:ext cx="2655887" cy="554038"/>
        </p:xfrm>
        <a:graphic>
          <a:graphicData uri="http://schemas.openxmlformats.org/presentationml/2006/ole">
            <mc:AlternateContent xmlns:mc="http://schemas.openxmlformats.org/markup-compatibility/2006">
              <mc:Choice xmlns:v="urn:schemas-microsoft-com:vml" Requires="v">
                <p:oleObj spid="_x0000_s3397" name="" r:id="rId15" imgW="1091565" imgH="228600" progId="Equation.DSMT4">
                  <p:embed/>
                </p:oleObj>
              </mc:Choice>
              <mc:Fallback>
                <p:oleObj name="" r:id="rId15" imgW="1091565" imgH="228600" progId="Equation.DSMT4">
                  <p:embed/>
                  <p:pic>
                    <p:nvPicPr>
                      <p:cNvPr id="0" name="图片 3396"/>
                      <p:cNvPicPr/>
                      <p:nvPr/>
                    </p:nvPicPr>
                    <p:blipFill>
                      <a:blip r:embed="rId16"/>
                      <a:stretch>
                        <a:fillRect/>
                      </a:stretch>
                    </p:blipFill>
                    <p:spPr>
                      <a:xfrm>
                        <a:off x="1547813" y="3556000"/>
                        <a:ext cx="2655887" cy="554038"/>
                      </a:xfrm>
                      <a:prstGeom prst="rect">
                        <a:avLst/>
                      </a:prstGeom>
                      <a:noFill/>
                      <a:ln w="38100">
                        <a:noFill/>
                        <a:miter/>
                      </a:ln>
                    </p:spPr>
                  </p:pic>
                </p:oleObj>
              </mc:Fallback>
            </mc:AlternateContent>
          </a:graphicData>
        </a:graphic>
      </p:graphicFrame>
      <p:sp>
        <p:nvSpPr>
          <p:cNvPr id="89105" name="Text Box 16"/>
          <p:cNvSpPr txBox="1"/>
          <p:nvPr/>
        </p:nvSpPr>
        <p:spPr>
          <a:xfrm>
            <a:off x="4284663" y="3563938"/>
            <a:ext cx="325120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，代入步骤</a:t>
            </a:r>
            <a:r>
              <a:rPr lang="en-US" altLang="zh-CN" sz="2800" b="1" dirty="0">
                <a:solidFill>
                  <a:srgbClr val="000099"/>
                </a:solidFill>
                <a:latin typeface="楷体_GB2312" pitchFamily="49" charset="-122"/>
                <a:ea typeface="楷体_GB2312" pitchFamily="49" charset="-122"/>
              </a:rPr>
              <a:t>2</a:t>
            </a:r>
            <a:r>
              <a:rPr lang="zh-CN" altLang="en-US" sz="2800" b="1" dirty="0">
                <a:solidFill>
                  <a:srgbClr val="000099"/>
                </a:solidFill>
                <a:latin typeface="楷体_GB2312" pitchFamily="49" charset="-122"/>
                <a:ea typeface="楷体_GB2312" pitchFamily="49" charset="-122"/>
              </a:rPr>
              <a:t>则有：</a:t>
            </a:r>
            <a:endParaRPr lang="zh-CN" altLang="en-US" sz="2800" b="1" dirty="0">
              <a:solidFill>
                <a:srgbClr val="000099"/>
              </a:solidFill>
              <a:latin typeface="楷体_GB2312" pitchFamily="49" charset="-122"/>
              <a:ea typeface="楷体_GB2312" pitchFamily="49" charset="-122"/>
            </a:endParaRPr>
          </a:p>
        </p:txBody>
      </p:sp>
      <p:graphicFrame>
        <p:nvGraphicFramePr>
          <p:cNvPr id="89106" name="Object 17"/>
          <p:cNvGraphicFramePr>
            <a:graphicFrameLocks noChangeAspect="1"/>
          </p:cNvGraphicFramePr>
          <p:nvPr/>
        </p:nvGraphicFramePr>
        <p:xfrm>
          <a:off x="1619250" y="4292600"/>
          <a:ext cx="3441700" cy="536575"/>
        </p:xfrm>
        <a:graphic>
          <a:graphicData uri="http://schemas.openxmlformats.org/presentationml/2006/ole">
            <mc:AlternateContent xmlns:mc="http://schemas.openxmlformats.org/markup-compatibility/2006">
              <mc:Choice xmlns:v="urn:schemas-microsoft-com:vml" Requires="v">
                <p:oleObj spid="_x0000_s3398" name="" r:id="rId17" imgW="1473200" imgH="228600" progId="Equation.DSMT4">
                  <p:embed/>
                </p:oleObj>
              </mc:Choice>
              <mc:Fallback>
                <p:oleObj name="" r:id="rId17" imgW="1473200" imgH="228600" progId="Equation.DSMT4">
                  <p:embed/>
                  <p:pic>
                    <p:nvPicPr>
                      <p:cNvPr id="0" name="图片 3397"/>
                      <p:cNvPicPr/>
                      <p:nvPr/>
                    </p:nvPicPr>
                    <p:blipFill>
                      <a:blip r:embed="rId18"/>
                      <a:stretch>
                        <a:fillRect/>
                      </a:stretch>
                    </p:blipFill>
                    <p:spPr>
                      <a:xfrm>
                        <a:off x="1619250" y="4292600"/>
                        <a:ext cx="3441700" cy="536575"/>
                      </a:xfrm>
                      <a:prstGeom prst="rect">
                        <a:avLst/>
                      </a:prstGeom>
                      <a:noFill/>
                      <a:ln w="38100">
                        <a:noFill/>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0115" name="Text Box 2"/>
          <p:cNvSpPr txBox="1"/>
          <p:nvPr/>
        </p:nvSpPr>
        <p:spPr>
          <a:xfrm>
            <a:off x="971550" y="981075"/>
            <a:ext cx="125571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又如：</a:t>
            </a:r>
            <a:endParaRPr lang="zh-CN" altLang="en-US" sz="2800" b="1" dirty="0">
              <a:latin typeface="楷体_GB2312" pitchFamily="49" charset="-122"/>
              <a:ea typeface="楷体_GB2312" pitchFamily="49" charset="-122"/>
            </a:endParaRPr>
          </a:p>
        </p:txBody>
      </p:sp>
      <p:graphicFrame>
        <p:nvGraphicFramePr>
          <p:cNvPr id="90116" name="Object 3"/>
          <p:cNvGraphicFramePr>
            <a:graphicFrameLocks noChangeAspect="1"/>
          </p:cNvGraphicFramePr>
          <p:nvPr/>
        </p:nvGraphicFramePr>
        <p:xfrm>
          <a:off x="2268538" y="981075"/>
          <a:ext cx="1965325" cy="525463"/>
        </p:xfrm>
        <a:graphic>
          <a:graphicData uri="http://schemas.openxmlformats.org/presentationml/2006/ole">
            <mc:AlternateContent xmlns:mc="http://schemas.openxmlformats.org/markup-compatibility/2006">
              <mc:Choice xmlns:v="urn:schemas-microsoft-com:vml" Requires="v">
                <p:oleObj spid="_x0000_s3401" name="" r:id="rId1" imgW="761365" imgH="203200" progId="Equation.DSMT4">
                  <p:embed/>
                </p:oleObj>
              </mc:Choice>
              <mc:Fallback>
                <p:oleObj name="" r:id="rId1" imgW="761365" imgH="203200" progId="Equation.DSMT4">
                  <p:embed/>
                  <p:pic>
                    <p:nvPicPr>
                      <p:cNvPr id="0" name="图片 3400"/>
                      <p:cNvPicPr/>
                      <p:nvPr/>
                    </p:nvPicPr>
                    <p:blipFill>
                      <a:blip r:embed="rId2"/>
                      <a:stretch>
                        <a:fillRect/>
                      </a:stretch>
                    </p:blipFill>
                    <p:spPr>
                      <a:xfrm>
                        <a:off x="2268538" y="981075"/>
                        <a:ext cx="1965325" cy="525463"/>
                      </a:xfrm>
                      <a:prstGeom prst="rect">
                        <a:avLst/>
                      </a:prstGeom>
                      <a:noFill/>
                      <a:ln w="38100">
                        <a:noFill/>
                        <a:miter/>
                      </a:ln>
                    </p:spPr>
                  </p:pic>
                </p:oleObj>
              </mc:Fallback>
            </mc:AlternateContent>
          </a:graphicData>
        </a:graphic>
      </p:graphicFrame>
      <p:graphicFrame>
        <p:nvGraphicFramePr>
          <p:cNvPr id="90117" name="Object 4"/>
          <p:cNvGraphicFramePr>
            <a:graphicFrameLocks noChangeAspect="1"/>
          </p:cNvGraphicFramePr>
          <p:nvPr/>
        </p:nvGraphicFramePr>
        <p:xfrm>
          <a:off x="1403350" y="1628775"/>
          <a:ext cx="1579563" cy="479425"/>
        </p:xfrm>
        <a:graphic>
          <a:graphicData uri="http://schemas.openxmlformats.org/presentationml/2006/ole">
            <mc:AlternateContent xmlns:mc="http://schemas.openxmlformats.org/markup-compatibility/2006">
              <mc:Choice xmlns:v="urn:schemas-microsoft-com:vml" Requires="v">
                <p:oleObj spid="_x0000_s3400" name="" r:id="rId3" imgW="711200" imgH="215900" progId="Equation.DSMT4">
                  <p:embed/>
                </p:oleObj>
              </mc:Choice>
              <mc:Fallback>
                <p:oleObj name="" r:id="rId3" imgW="711200" imgH="215900" progId="Equation.DSMT4">
                  <p:embed/>
                  <p:pic>
                    <p:nvPicPr>
                      <p:cNvPr id="0" name="图片 3399"/>
                      <p:cNvPicPr/>
                      <p:nvPr/>
                    </p:nvPicPr>
                    <p:blipFill>
                      <a:blip r:embed="rId4"/>
                      <a:stretch>
                        <a:fillRect/>
                      </a:stretch>
                    </p:blipFill>
                    <p:spPr>
                      <a:xfrm>
                        <a:off x="1403350" y="1628775"/>
                        <a:ext cx="1579563" cy="479425"/>
                      </a:xfrm>
                      <a:prstGeom prst="rect">
                        <a:avLst/>
                      </a:prstGeom>
                      <a:noFill/>
                      <a:ln w="38100">
                        <a:noFill/>
                        <a:miter/>
                      </a:ln>
                    </p:spPr>
                  </p:pic>
                </p:oleObj>
              </mc:Fallback>
            </mc:AlternateContent>
          </a:graphicData>
        </a:graphic>
      </p:graphicFrame>
      <p:graphicFrame>
        <p:nvGraphicFramePr>
          <p:cNvPr id="90118" name="Object 5"/>
          <p:cNvGraphicFramePr>
            <a:graphicFrameLocks noChangeAspect="1"/>
          </p:cNvGraphicFramePr>
          <p:nvPr/>
        </p:nvGraphicFramePr>
        <p:xfrm>
          <a:off x="3708400" y="1628775"/>
          <a:ext cx="1858963" cy="479425"/>
        </p:xfrm>
        <a:graphic>
          <a:graphicData uri="http://schemas.openxmlformats.org/presentationml/2006/ole">
            <mc:AlternateContent xmlns:mc="http://schemas.openxmlformats.org/markup-compatibility/2006">
              <mc:Choice xmlns:v="urn:schemas-microsoft-com:vml" Requires="v">
                <p:oleObj spid="_x0000_s3403" name="" r:id="rId5" imgW="837565" imgH="215900" progId="Equation.DSMT4">
                  <p:embed/>
                </p:oleObj>
              </mc:Choice>
              <mc:Fallback>
                <p:oleObj name="" r:id="rId5" imgW="837565" imgH="215900" progId="Equation.DSMT4">
                  <p:embed/>
                  <p:pic>
                    <p:nvPicPr>
                      <p:cNvPr id="0" name="图片 3402"/>
                      <p:cNvPicPr/>
                      <p:nvPr/>
                    </p:nvPicPr>
                    <p:blipFill>
                      <a:blip r:embed="rId6"/>
                      <a:stretch>
                        <a:fillRect/>
                      </a:stretch>
                    </p:blipFill>
                    <p:spPr>
                      <a:xfrm>
                        <a:off x="3708400" y="1628775"/>
                        <a:ext cx="1858963" cy="479425"/>
                      </a:xfrm>
                      <a:prstGeom prst="rect">
                        <a:avLst/>
                      </a:prstGeom>
                      <a:noFill/>
                      <a:ln w="38100">
                        <a:noFill/>
                        <a:miter/>
                      </a:ln>
                    </p:spPr>
                  </p:pic>
                </p:oleObj>
              </mc:Fallback>
            </mc:AlternateContent>
          </a:graphicData>
        </a:graphic>
      </p:graphicFrame>
      <p:graphicFrame>
        <p:nvGraphicFramePr>
          <p:cNvPr id="90119" name="Object 6"/>
          <p:cNvGraphicFramePr>
            <a:graphicFrameLocks noChangeAspect="1"/>
          </p:cNvGraphicFramePr>
          <p:nvPr/>
        </p:nvGraphicFramePr>
        <p:xfrm>
          <a:off x="1403350" y="2924175"/>
          <a:ext cx="2317750" cy="534988"/>
        </p:xfrm>
        <a:graphic>
          <a:graphicData uri="http://schemas.openxmlformats.org/presentationml/2006/ole">
            <mc:AlternateContent xmlns:mc="http://schemas.openxmlformats.org/markup-compatibility/2006">
              <mc:Choice xmlns:v="urn:schemas-microsoft-com:vml" Requires="v">
                <p:oleObj spid="_x0000_s3406" name="" r:id="rId7" imgW="990600" imgH="228600" progId="Equation.DSMT4">
                  <p:embed/>
                </p:oleObj>
              </mc:Choice>
              <mc:Fallback>
                <p:oleObj name="" r:id="rId7" imgW="990600" imgH="228600" progId="Equation.DSMT4">
                  <p:embed/>
                  <p:pic>
                    <p:nvPicPr>
                      <p:cNvPr id="0" name="图片 3405"/>
                      <p:cNvPicPr/>
                      <p:nvPr/>
                    </p:nvPicPr>
                    <p:blipFill>
                      <a:blip r:embed="rId8"/>
                      <a:stretch>
                        <a:fillRect/>
                      </a:stretch>
                    </p:blipFill>
                    <p:spPr>
                      <a:xfrm>
                        <a:off x="1403350" y="2924175"/>
                        <a:ext cx="2317750" cy="534988"/>
                      </a:xfrm>
                      <a:prstGeom prst="rect">
                        <a:avLst/>
                      </a:prstGeom>
                      <a:noFill/>
                      <a:ln w="38100">
                        <a:noFill/>
                        <a:miter/>
                      </a:ln>
                    </p:spPr>
                  </p:pic>
                </p:oleObj>
              </mc:Fallback>
            </mc:AlternateContent>
          </a:graphicData>
        </a:graphic>
      </p:graphicFrame>
      <p:graphicFrame>
        <p:nvGraphicFramePr>
          <p:cNvPr id="90120" name="Object 7"/>
          <p:cNvGraphicFramePr>
            <a:graphicFrameLocks noChangeAspect="1"/>
          </p:cNvGraphicFramePr>
          <p:nvPr/>
        </p:nvGraphicFramePr>
        <p:xfrm>
          <a:off x="3708400" y="2276475"/>
          <a:ext cx="2055813" cy="504825"/>
        </p:xfrm>
        <a:graphic>
          <a:graphicData uri="http://schemas.openxmlformats.org/presentationml/2006/ole">
            <mc:AlternateContent xmlns:mc="http://schemas.openxmlformats.org/markup-compatibility/2006">
              <mc:Choice xmlns:v="urn:schemas-microsoft-com:vml" Requires="v">
                <p:oleObj spid="_x0000_s3404" name="" r:id="rId9" imgW="875665" imgH="215900" progId="Equation.DSMT4">
                  <p:embed/>
                </p:oleObj>
              </mc:Choice>
              <mc:Fallback>
                <p:oleObj name="" r:id="rId9" imgW="875665" imgH="215900" progId="Equation.DSMT4">
                  <p:embed/>
                  <p:pic>
                    <p:nvPicPr>
                      <p:cNvPr id="0" name="图片 3403"/>
                      <p:cNvPicPr/>
                      <p:nvPr/>
                    </p:nvPicPr>
                    <p:blipFill>
                      <a:blip r:embed="rId10"/>
                      <a:stretch>
                        <a:fillRect/>
                      </a:stretch>
                    </p:blipFill>
                    <p:spPr>
                      <a:xfrm>
                        <a:off x="3708400" y="2276475"/>
                        <a:ext cx="2055813" cy="504825"/>
                      </a:xfrm>
                      <a:prstGeom prst="rect">
                        <a:avLst/>
                      </a:prstGeom>
                      <a:noFill/>
                      <a:ln w="38100">
                        <a:noFill/>
                        <a:miter/>
                      </a:ln>
                    </p:spPr>
                  </p:pic>
                </p:oleObj>
              </mc:Fallback>
            </mc:AlternateContent>
          </a:graphicData>
        </a:graphic>
      </p:graphicFrame>
      <p:sp>
        <p:nvSpPr>
          <p:cNvPr id="90121" name="Text Box 8"/>
          <p:cNvSpPr txBox="1"/>
          <p:nvPr/>
        </p:nvSpPr>
        <p:spPr>
          <a:xfrm>
            <a:off x="1258888" y="4724400"/>
            <a:ext cx="7561262"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该系统是时变的。</a:t>
            </a:r>
            <a:endParaRPr lang="zh-CN" altLang="en-US" sz="2800" b="1" dirty="0">
              <a:solidFill>
                <a:srgbClr val="000099"/>
              </a:solidFill>
              <a:latin typeface="楷体_GB2312" pitchFamily="49" charset="-122"/>
              <a:ea typeface="楷体_GB2312" pitchFamily="49" charset="-122"/>
            </a:endParaRPr>
          </a:p>
          <a:p>
            <a:pPr marL="0" lvl="0" indent="0">
              <a:spcBef>
                <a:spcPct val="0"/>
              </a:spcBef>
              <a:buNone/>
            </a:pPr>
            <a:r>
              <a:rPr lang="zh-CN" altLang="en-US" sz="2800" b="1" dirty="0">
                <a:solidFill>
                  <a:srgbClr val="000099"/>
                </a:solidFill>
                <a:latin typeface="楷体_GB2312" pitchFamily="49" charset="-122"/>
                <a:ea typeface="楷体_GB2312" pitchFamily="49" charset="-122"/>
              </a:rPr>
              <a:t>一般而言，</a:t>
            </a:r>
            <a:r>
              <a:rPr lang="zh-CN" altLang="en-US" sz="2800" b="1" dirty="0">
                <a:solidFill>
                  <a:srgbClr val="FF3300"/>
                </a:solidFill>
                <a:latin typeface="楷体_GB2312" pitchFamily="49" charset="-122"/>
                <a:ea typeface="楷体_GB2312" pitchFamily="49" charset="-122"/>
              </a:rPr>
              <a:t>有尺度变换</a:t>
            </a:r>
            <a:r>
              <a:rPr lang="zh-CN" altLang="en-US" sz="2800" b="1" dirty="0">
                <a:solidFill>
                  <a:srgbClr val="000099"/>
                </a:solidFill>
                <a:latin typeface="楷体_GB2312" pitchFamily="49" charset="-122"/>
                <a:ea typeface="楷体_GB2312" pitchFamily="49" charset="-122"/>
              </a:rPr>
              <a:t>或方程中</a:t>
            </a:r>
            <a:r>
              <a:rPr lang="zh-CN" altLang="en-US" sz="2800" b="1" dirty="0">
                <a:solidFill>
                  <a:srgbClr val="FF3300"/>
                </a:solidFill>
                <a:latin typeface="楷体_GB2312" pitchFamily="49" charset="-122"/>
                <a:ea typeface="楷体_GB2312" pitchFamily="49" charset="-122"/>
              </a:rPr>
              <a:t>系数是与自变量</a:t>
            </a:r>
            <a:r>
              <a:rPr lang="zh-CN" altLang="en-US" sz="2800" b="1" dirty="0">
                <a:solidFill>
                  <a:srgbClr val="000099"/>
                </a:solidFill>
                <a:latin typeface="楷体_GB2312" pitchFamily="49" charset="-122"/>
                <a:ea typeface="楷体_GB2312" pitchFamily="49" charset="-122"/>
              </a:rPr>
              <a:t>有关，一定是时变系统。</a:t>
            </a:r>
            <a:endParaRPr lang="zh-CN" altLang="en-US" sz="2800" b="1" dirty="0">
              <a:solidFill>
                <a:srgbClr val="000099"/>
              </a:solidFill>
              <a:latin typeface="楷体_GB2312" pitchFamily="49" charset="-122"/>
              <a:ea typeface="楷体_GB2312" pitchFamily="49" charset="-122"/>
            </a:endParaRPr>
          </a:p>
        </p:txBody>
      </p:sp>
      <p:graphicFrame>
        <p:nvGraphicFramePr>
          <p:cNvPr id="90122" name="Object 9"/>
          <p:cNvGraphicFramePr>
            <a:graphicFrameLocks noChangeAspect="1"/>
          </p:cNvGraphicFramePr>
          <p:nvPr/>
        </p:nvGraphicFramePr>
        <p:xfrm>
          <a:off x="1692275" y="4149725"/>
          <a:ext cx="5834063" cy="530225"/>
        </p:xfrm>
        <a:graphic>
          <a:graphicData uri="http://schemas.openxmlformats.org/presentationml/2006/ole">
            <mc:AlternateContent xmlns:mc="http://schemas.openxmlformats.org/markup-compatibility/2006">
              <mc:Choice xmlns:v="urn:schemas-microsoft-com:vml" Requires="v">
                <p:oleObj spid="_x0000_s3408" name="" r:id="rId11" imgW="2514600" imgH="228600" progId="Equation.DSMT4">
                  <p:embed/>
                </p:oleObj>
              </mc:Choice>
              <mc:Fallback>
                <p:oleObj name="" r:id="rId11" imgW="2514600" imgH="228600" progId="Equation.DSMT4">
                  <p:embed/>
                  <p:pic>
                    <p:nvPicPr>
                      <p:cNvPr id="0" name="图片 3407"/>
                      <p:cNvPicPr/>
                      <p:nvPr/>
                    </p:nvPicPr>
                    <p:blipFill>
                      <a:blip r:embed="rId12"/>
                      <a:stretch>
                        <a:fillRect/>
                      </a:stretch>
                    </p:blipFill>
                    <p:spPr>
                      <a:xfrm>
                        <a:off x="1692275" y="4149725"/>
                        <a:ext cx="5834063" cy="530225"/>
                      </a:xfrm>
                      <a:prstGeom prst="rect">
                        <a:avLst/>
                      </a:prstGeom>
                      <a:noFill/>
                      <a:ln w="38100">
                        <a:noFill/>
                        <a:miter/>
                      </a:ln>
                    </p:spPr>
                  </p:pic>
                </p:oleObj>
              </mc:Fallback>
            </mc:AlternateContent>
          </a:graphicData>
        </a:graphic>
      </p:graphicFrame>
      <p:graphicFrame>
        <p:nvGraphicFramePr>
          <p:cNvPr id="90123" name="Object 10"/>
          <p:cNvGraphicFramePr>
            <a:graphicFrameLocks noChangeAspect="1"/>
          </p:cNvGraphicFramePr>
          <p:nvPr/>
        </p:nvGraphicFramePr>
        <p:xfrm>
          <a:off x="900113" y="4797425"/>
          <a:ext cx="431800" cy="393700"/>
        </p:xfrm>
        <a:graphic>
          <a:graphicData uri="http://schemas.openxmlformats.org/presentationml/2006/ole">
            <mc:AlternateContent xmlns:mc="http://schemas.openxmlformats.org/markup-compatibility/2006">
              <mc:Choice xmlns:v="urn:schemas-microsoft-com:vml" Requires="v">
                <p:oleObj spid="_x0000_s3407" name="" r:id="rId13" imgW="139700" imgH="127000" progId="Equation.DSMT4">
                  <p:embed/>
                </p:oleObj>
              </mc:Choice>
              <mc:Fallback>
                <p:oleObj name="" r:id="rId13" imgW="139700" imgH="127000" progId="Equation.DSMT4">
                  <p:embed/>
                  <p:pic>
                    <p:nvPicPr>
                      <p:cNvPr id="0" name="图片 3406"/>
                      <p:cNvPicPr/>
                      <p:nvPr/>
                    </p:nvPicPr>
                    <p:blipFill>
                      <a:blip r:embed="rId14"/>
                      <a:stretch>
                        <a:fillRect/>
                      </a:stretch>
                    </p:blipFill>
                    <p:spPr>
                      <a:xfrm>
                        <a:off x="900113" y="4797425"/>
                        <a:ext cx="431800" cy="393700"/>
                      </a:xfrm>
                      <a:prstGeom prst="rect">
                        <a:avLst/>
                      </a:prstGeom>
                      <a:noFill/>
                      <a:ln w="38100">
                        <a:noFill/>
                        <a:miter/>
                      </a:ln>
                    </p:spPr>
                  </p:pic>
                </p:oleObj>
              </mc:Fallback>
            </mc:AlternateContent>
          </a:graphicData>
        </a:graphic>
      </p:graphicFrame>
      <p:sp>
        <p:nvSpPr>
          <p:cNvPr id="90124" name="Rectangle 11"/>
          <p:cNvSpPr/>
          <p:nvPr/>
        </p:nvSpPr>
        <p:spPr>
          <a:xfrm>
            <a:off x="900113" y="1557338"/>
            <a:ext cx="28702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当         时，</a:t>
            </a:r>
            <a:endParaRPr lang="zh-CN" altLang="en-US" sz="2800" b="1" dirty="0">
              <a:solidFill>
                <a:srgbClr val="000099"/>
              </a:solidFill>
              <a:latin typeface="楷体_GB2312" pitchFamily="49" charset="-122"/>
              <a:ea typeface="楷体_GB2312" pitchFamily="49" charset="-122"/>
            </a:endParaRPr>
          </a:p>
        </p:txBody>
      </p:sp>
      <p:sp>
        <p:nvSpPr>
          <p:cNvPr id="90125" name="Rectangle 12"/>
          <p:cNvSpPr/>
          <p:nvPr/>
        </p:nvSpPr>
        <p:spPr>
          <a:xfrm>
            <a:off x="971550" y="2276475"/>
            <a:ext cx="28702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当         时，</a:t>
            </a:r>
            <a:endParaRPr lang="zh-CN" altLang="en-US" sz="2800" b="1" dirty="0">
              <a:solidFill>
                <a:srgbClr val="000099"/>
              </a:solidFill>
              <a:latin typeface="楷体_GB2312" pitchFamily="49" charset="-122"/>
              <a:ea typeface="楷体_GB2312" pitchFamily="49" charset="-122"/>
            </a:endParaRPr>
          </a:p>
        </p:txBody>
      </p:sp>
      <p:graphicFrame>
        <p:nvGraphicFramePr>
          <p:cNvPr id="90126" name="Object 13"/>
          <p:cNvGraphicFramePr>
            <a:graphicFrameLocks noChangeAspect="1"/>
          </p:cNvGraphicFramePr>
          <p:nvPr/>
        </p:nvGraphicFramePr>
        <p:xfrm>
          <a:off x="1403350" y="2276475"/>
          <a:ext cx="1608138" cy="479425"/>
        </p:xfrm>
        <a:graphic>
          <a:graphicData uri="http://schemas.openxmlformats.org/presentationml/2006/ole">
            <mc:AlternateContent xmlns:mc="http://schemas.openxmlformats.org/markup-compatibility/2006">
              <mc:Choice xmlns:v="urn:schemas-microsoft-com:vml" Requires="v">
                <p:oleObj spid="_x0000_s3402" name="" r:id="rId15" imgW="723900" imgH="215900" progId="Equation.DSMT4">
                  <p:embed/>
                </p:oleObj>
              </mc:Choice>
              <mc:Fallback>
                <p:oleObj name="" r:id="rId15" imgW="723900" imgH="215900" progId="Equation.DSMT4">
                  <p:embed/>
                  <p:pic>
                    <p:nvPicPr>
                      <p:cNvPr id="0" name="图片 3401"/>
                      <p:cNvPicPr/>
                      <p:nvPr/>
                    </p:nvPicPr>
                    <p:blipFill>
                      <a:blip r:embed="rId16"/>
                      <a:stretch>
                        <a:fillRect/>
                      </a:stretch>
                    </p:blipFill>
                    <p:spPr>
                      <a:xfrm>
                        <a:off x="1403350" y="2276475"/>
                        <a:ext cx="1608138" cy="479425"/>
                      </a:xfrm>
                      <a:prstGeom prst="rect">
                        <a:avLst/>
                      </a:prstGeom>
                      <a:noFill/>
                      <a:ln w="38100">
                        <a:noFill/>
                        <a:miter/>
                      </a:ln>
                    </p:spPr>
                  </p:pic>
                </p:oleObj>
              </mc:Fallback>
            </mc:AlternateContent>
          </a:graphicData>
        </a:graphic>
      </p:graphicFrame>
      <p:sp>
        <p:nvSpPr>
          <p:cNvPr id="90127" name="Text Box 14"/>
          <p:cNvSpPr txBox="1"/>
          <p:nvPr/>
        </p:nvSpPr>
        <p:spPr>
          <a:xfrm>
            <a:off x="971550" y="2924175"/>
            <a:ext cx="541338"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令</a:t>
            </a:r>
            <a:endParaRPr lang="zh-CN" altLang="en-US" sz="2800" b="1" dirty="0">
              <a:solidFill>
                <a:srgbClr val="000099"/>
              </a:solidFill>
              <a:latin typeface="楷体_GB2312" pitchFamily="49" charset="-122"/>
              <a:ea typeface="楷体_GB2312" pitchFamily="49" charset="-122"/>
            </a:endParaRPr>
          </a:p>
        </p:txBody>
      </p:sp>
      <p:sp>
        <p:nvSpPr>
          <p:cNvPr id="90128" name="Text Box 15"/>
          <p:cNvSpPr txBox="1"/>
          <p:nvPr/>
        </p:nvSpPr>
        <p:spPr>
          <a:xfrm>
            <a:off x="3779838" y="2924175"/>
            <a:ext cx="13684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则有：                </a:t>
            </a:r>
            <a:endParaRPr lang="zh-CN" altLang="en-US" sz="2800" b="1" dirty="0">
              <a:solidFill>
                <a:srgbClr val="000099"/>
              </a:solidFill>
              <a:latin typeface="楷体_GB2312" pitchFamily="49" charset="-122"/>
              <a:ea typeface="楷体_GB2312" pitchFamily="49" charset="-122"/>
            </a:endParaRPr>
          </a:p>
          <a:p>
            <a:pPr marL="0" lvl="0" indent="0">
              <a:spcBef>
                <a:spcPct val="0"/>
              </a:spcBef>
              <a:buNone/>
            </a:pPr>
            <a:endParaRPr lang="en-US" altLang="zh-CN" sz="2800" b="1" dirty="0">
              <a:solidFill>
                <a:srgbClr val="000099"/>
              </a:solidFill>
              <a:latin typeface="楷体_GB2312" pitchFamily="49" charset="-122"/>
              <a:ea typeface="楷体_GB2312" pitchFamily="49" charset="-122"/>
            </a:endParaRPr>
          </a:p>
        </p:txBody>
      </p:sp>
      <p:graphicFrame>
        <p:nvGraphicFramePr>
          <p:cNvPr id="90129" name="Object 16"/>
          <p:cNvGraphicFramePr>
            <a:graphicFrameLocks noChangeAspect="1"/>
          </p:cNvGraphicFramePr>
          <p:nvPr/>
        </p:nvGraphicFramePr>
        <p:xfrm>
          <a:off x="4787900" y="2924175"/>
          <a:ext cx="2563813" cy="534988"/>
        </p:xfrm>
        <a:graphic>
          <a:graphicData uri="http://schemas.openxmlformats.org/presentationml/2006/ole">
            <mc:AlternateContent xmlns:mc="http://schemas.openxmlformats.org/markup-compatibility/2006">
              <mc:Choice xmlns:v="urn:schemas-microsoft-com:vml" Requires="v">
                <p:oleObj spid="_x0000_s3405" name="" r:id="rId17" imgW="1091565" imgH="228600" progId="Equation.DSMT4">
                  <p:embed/>
                </p:oleObj>
              </mc:Choice>
              <mc:Fallback>
                <p:oleObj name="" r:id="rId17" imgW="1091565" imgH="228600" progId="Equation.DSMT4">
                  <p:embed/>
                  <p:pic>
                    <p:nvPicPr>
                      <p:cNvPr id="0" name="图片 3404"/>
                      <p:cNvPicPr/>
                      <p:nvPr/>
                    </p:nvPicPr>
                    <p:blipFill>
                      <a:blip r:embed="rId18"/>
                      <a:stretch>
                        <a:fillRect/>
                      </a:stretch>
                    </p:blipFill>
                    <p:spPr>
                      <a:xfrm>
                        <a:off x="4787900" y="2924175"/>
                        <a:ext cx="2563813" cy="534988"/>
                      </a:xfrm>
                      <a:prstGeom prst="rect">
                        <a:avLst/>
                      </a:prstGeom>
                      <a:noFill/>
                      <a:ln w="38100">
                        <a:noFill/>
                        <a:miter/>
                      </a:ln>
                    </p:spPr>
                  </p:pic>
                </p:oleObj>
              </mc:Fallback>
            </mc:AlternateContent>
          </a:graphicData>
        </a:graphic>
      </p:graphicFrame>
      <p:sp>
        <p:nvSpPr>
          <p:cNvPr id="90130" name="Rectangle 17"/>
          <p:cNvSpPr/>
          <p:nvPr/>
        </p:nvSpPr>
        <p:spPr>
          <a:xfrm>
            <a:off x="1042988" y="4149725"/>
            <a:ext cx="541337"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zh-CN" altLang="en-US" sz="2800" b="1" dirty="0">
                <a:solidFill>
                  <a:srgbClr val="000099"/>
                </a:solidFill>
                <a:latin typeface="楷体_GB2312" pitchFamily="49" charset="-122"/>
                <a:ea typeface="楷体_GB2312" pitchFamily="49" charset="-122"/>
              </a:rPr>
              <a:t>而</a:t>
            </a:r>
            <a:endParaRPr lang="zh-CN" altLang="en-US" sz="2800" b="1" dirty="0">
              <a:solidFill>
                <a:srgbClr val="000099"/>
              </a:solidFill>
              <a:latin typeface="楷体_GB2312" pitchFamily="49" charset="-122"/>
              <a:ea typeface="楷体_GB2312" pitchFamily="49" charset="-122"/>
            </a:endParaRPr>
          </a:p>
        </p:txBody>
      </p:sp>
      <p:sp>
        <p:nvSpPr>
          <p:cNvPr id="90131" name="Rectangle 18"/>
          <p:cNvSpPr/>
          <p:nvPr/>
        </p:nvSpPr>
        <p:spPr>
          <a:xfrm>
            <a:off x="4584700" y="3594100"/>
            <a:ext cx="3503613" cy="519113"/>
          </a:xfrm>
          <a:prstGeom prst="rect">
            <a:avLst/>
          </a:prstGeom>
          <a:noFill/>
          <a:ln w="25400">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algn="ctr" eaLnBrk="1" hangingPunct="1">
              <a:buClr>
                <a:schemeClr val="hlink"/>
              </a:buClr>
              <a:buSzPct val="75000"/>
              <a:buFont typeface="Wingdings" panose="05000000000000000000" pitchFamily="2" charset="2"/>
              <a:buNone/>
            </a:pPr>
            <a:r>
              <a:rPr lang="en-US" altLang="zh-CN" sz="2800" b="1" dirty="0">
                <a:solidFill>
                  <a:srgbClr val="000099"/>
                </a:solidFill>
                <a:ea typeface="楷体_GB2312" pitchFamily="49" charset="-122"/>
              </a:rPr>
              <a:t>(</a:t>
            </a:r>
            <a:r>
              <a:rPr lang="zh-CN" altLang="en-US" sz="2800" b="1" dirty="0">
                <a:solidFill>
                  <a:srgbClr val="000099"/>
                </a:solidFill>
                <a:ea typeface="楷体_GB2312" pitchFamily="49" charset="-122"/>
              </a:rPr>
              <a:t>只是对</a:t>
            </a:r>
            <a:r>
              <a:rPr lang="zh-CN" altLang="en-US" sz="2800" b="1" dirty="0">
                <a:solidFill>
                  <a:srgbClr val="FF3300"/>
                </a:solidFill>
                <a:ea typeface="楷体_GB2312" pitchFamily="49" charset="-122"/>
              </a:rPr>
              <a:t>自变量反折</a:t>
            </a:r>
            <a:r>
              <a:rPr lang="zh-CN" altLang="en-US" sz="2800" b="1" dirty="0">
                <a:solidFill>
                  <a:srgbClr val="000099"/>
                </a:solidFill>
                <a:ea typeface="楷体_GB2312" pitchFamily="49" charset="-122"/>
              </a:rPr>
              <a:t>）</a:t>
            </a:r>
            <a:endParaRPr lang="zh-CN" altLang="en-US" sz="2800" b="1" dirty="0">
              <a:solidFill>
                <a:srgbClr val="000099"/>
              </a:solidFill>
              <a:ea typeface="楷体_GB2312" pitchFamily="49" charset="-122"/>
            </a:endParaRPr>
          </a:p>
        </p:txBody>
      </p:sp>
      <p:sp>
        <p:nvSpPr>
          <p:cNvPr id="90132" name="Rectangle 19"/>
          <p:cNvSpPr/>
          <p:nvPr/>
        </p:nvSpPr>
        <p:spPr>
          <a:xfrm>
            <a:off x="827088" y="6149975"/>
            <a:ext cx="334803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sz="2800" b="1" dirty="0">
                <a:solidFill>
                  <a:srgbClr val="000099"/>
                </a:solidFill>
              </a:rPr>
              <a:t>Page-38</a:t>
            </a:r>
            <a:r>
              <a:rPr lang="zh-CN" altLang="en-US" sz="2800" b="1" dirty="0">
                <a:solidFill>
                  <a:srgbClr val="000099"/>
                </a:solidFill>
              </a:rPr>
              <a:t>：例题</a:t>
            </a:r>
            <a:r>
              <a:rPr lang="en-US" altLang="zh-CN" sz="2800" b="1" dirty="0">
                <a:solidFill>
                  <a:srgbClr val="000099"/>
                </a:solidFill>
              </a:rPr>
              <a:t>1.14</a:t>
            </a:r>
            <a:endParaRPr lang="zh-CN" altLang="en-US" sz="2800" b="1" dirty="0">
              <a:solidFill>
                <a:srgbClr val="000099"/>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1139" name="灯片编号占位符 5"/>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08547" name="Rectangle 2"/>
          <p:cNvSpPr/>
          <p:nvPr>
            <p:ph type="title"/>
          </p:nvPr>
        </p:nvSpPr>
        <p:spPr>
          <a:xfrm>
            <a:off x="395288" y="620713"/>
            <a:ext cx="5624512" cy="600075"/>
          </a:xfrm>
        </p:spPr>
        <p:txBody>
          <a:bodyPr vert="horz" wrap="square" lIns="91440" tIns="45720" rIns="91440" bIns="45720" anchor="ctr" anchorCtr="0"/>
          <a:p>
            <a:pPr algn="l" eaLnBrk="1" hangingPunct="1"/>
            <a:r>
              <a:rPr lang="en-US" altLang="zh-CN" sz="2800" b="1" dirty="0">
                <a:solidFill>
                  <a:srgbClr val="003399"/>
                </a:solidFill>
                <a:latin typeface="Book Antiqua" panose="02040602050305030304" pitchFamily="18" charset="0"/>
              </a:rPr>
              <a:t>1.6.6 </a:t>
            </a:r>
            <a:r>
              <a:rPr lang="zh-CN" altLang="en-US" sz="2800" b="1" dirty="0">
                <a:solidFill>
                  <a:srgbClr val="FF0000"/>
                </a:solidFill>
                <a:latin typeface="Book Antiqua" panose="02040602050305030304" pitchFamily="18" charset="0"/>
              </a:rPr>
              <a:t>线性</a:t>
            </a:r>
            <a:endParaRPr lang="en-US" altLang="zh-CN" sz="2800" b="1" dirty="0">
              <a:solidFill>
                <a:schemeClr val="tx1"/>
              </a:solidFill>
            </a:endParaRPr>
          </a:p>
        </p:txBody>
      </p:sp>
      <p:sp>
        <p:nvSpPr>
          <p:cNvPr id="108548" name="Rectangle 3"/>
          <p:cNvSpPr/>
          <p:nvPr/>
        </p:nvSpPr>
        <p:spPr>
          <a:xfrm>
            <a:off x="457200" y="1371600"/>
            <a:ext cx="8382000" cy="4002088"/>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lnSpc>
                <a:spcPct val="105000"/>
              </a:lnSpc>
              <a:spcBef>
                <a:spcPct val="40000"/>
              </a:spcBef>
              <a:buNone/>
            </a:pPr>
            <a:r>
              <a:rPr lang="zh-CN" altLang="en-US" sz="2800" b="1" dirty="0">
                <a:ea typeface="楷体_GB2312" pitchFamily="49" charset="-122"/>
              </a:rPr>
              <a:t>对于某个系统， 输入</a:t>
            </a:r>
            <a:r>
              <a:rPr lang="en-US" altLang="zh-CN" sz="2800" b="1" dirty="0"/>
              <a:t>x</a:t>
            </a:r>
            <a:r>
              <a:rPr lang="en-US" altLang="zh-CN" sz="2800" b="1" baseline="-25000" dirty="0"/>
              <a:t>1</a:t>
            </a:r>
            <a:r>
              <a:rPr lang="en-US" altLang="zh-CN" sz="2800" b="1" dirty="0"/>
              <a:t>(t</a:t>
            </a:r>
            <a:r>
              <a:rPr lang="zh-CN" altLang="en-US" sz="2800" b="1" dirty="0"/>
              <a:t>），输出</a:t>
            </a:r>
            <a:r>
              <a:rPr lang="en-US" altLang="zh-CN" sz="2800" b="1" dirty="0"/>
              <a:t>y</a:t>
            </a:r>
            <a:r>
              <a:rPr lang="en-US" altLang="zh-CN" sz="2800" b="1" baseline="-25000" dirty="0"/>
              <a:t>1</a:t>
            </a:r>
            <a:r>
              <a:rPr lang="en-US" altLang="zh-CN" sz="2800" b="1" dirty="0"/>
              <a:t>(t)</a:t>
            </a:r>
            <a:r>
              <a:rPr lang="en-US" altLang="zh-CN" sz="1800" dirty="0"/>
              <a:t> </a:t>
            </a:r>
            <a:r>
              <a:rPr lang="zh-CN" altLang="en-US" sz="2800" dirty="0"/>
              <a:t>；输入</a:t>
            </a:r>
            <a:r>
              <a:rPr lang="en-US" altLang="zh-CN" sz="2800" b="1" dirty="0"/>
              <a:t>x</a:t>
            </a:r>
            <a:r>
              <a:rPr lang="en-US" altLang="zh-CN" sz="2800" b="1" baseline="-25000" dirty="0"/>
              <a:t>2</a:t>
            </a:r>
            <a:r>
              <a:rPr lang="en-US" altLang="zh-CN" sz="2800" b="1" dirty="0"/>
              <a:t>(t</a:t>
            </a:r>
            <a:r>
              <a:rPr lang="zh-CN" altLang="en-US" sz="2800" b="1" dirty="0"/>
              <a:t>），输出</a:t>
            </a:r>
            <a:r>
              <a:rPr lang="en-US" altLang="zh-CN" sz="2800" b="1" dirty="0"/>
              <a:t>y</a:t>
            </a:r>
            <a:r>
              <a:rPr lang="en-US" altLang="zh-CN" sz="2800" b="1" baseline="-25000" dirty="0"/>
              <a:t>2</a:t>
            </a:r>
            <a:r>
              <a:rPr lang="en-US" altLang="zh-CN" sz="2800" b="1" dirty="0"/>
              <a:t>(t)</a:t>
            </a:r>
            <a:r>
              <a:rPr lang="en-US" altLang="zh-CN" sz="2800" dirty="0"/>
              <a:t> </a:t>
            </a:r>
            <a:r>
              <a:rPr lang="zh-CN" altLang="en-US" sz="2800" dirty="0"/>
              <a:t>；且满足以下性质：</a:t>
            </a:r>
            <a:endParaRPr lang="zh-CN" altLang="en-US" sz="4000" dirty="0"/>
          </a:p>
          <a:p>
            <a:pPr marL="342900" lvl="0" indent="-342900" eaLnBrk="1" hangingPunct="1">
              <a:spcBef>
                <a:spcPct val="40000"/>
              </a:spcBef>
              <a:buNone/>
            </a:pPr>
            <a:r>
              <a:rPr lang="en-US" altLang="zh-CN" sz="2800" b="1" dirty="0">
                <a:ea typeface="楷体_GB2312" pitchFamily="49" charset="-122"/>
              </a:rPr>
              <a:t>A. </a:t>
            </a:r>
            <a:r>
              <a:rPr lang="zh-CN" altLang="en-US" sz="2800" b="1" dirty="0">
                <a:ea typeface="楷体_GB2312" pitchFamily="49" charset="-122"/>
              </a:rPr>
              <a:t>可加性（</a:t>
            </a:r>
            <a:r>
              <a:rPr lang="en-US" altLang="zh-CN" sz="2800" b="1" dirty="0">
                <a:ea typeface="楷体_GB2312" pitchFamily="49" charset="-122"/>
              </a:rPr>
              <a:t>Additivity property</a:t>
            </a:r>
            <a:r>
              <a:rPr lang="zh-CN" altLang="en-US" sz="2800" b="1" dirty="0">
                <a:ea typeface="楷体_GB2312" pitchFamily="49" charset="-122"/>
              </a:rPr>
              <a:t>）</a:t>
            </a:r>
            <a:r>
              <a:rPr lang="en-US" altLang="zh-CN" sz="2800" b="1" dirty="0">
                <a:ea typeface="楷体_GB2312" pitchFamily="49" charset="-122"/>
              </a:rPr>
              <a:t>:</a:t>
            </a:r>
            <a:endParaRPr lang="en-US" altLang="zh-CN" sz="2800" b="1" dirty="0">
              <a:ea typeface="楷体_GB2312" pitchFamily="49" charset="-122"/>
            </a:endParaRPr>
          </a:p>
          <a:p>
            <a:pPr marL="342900" lvl="0" indent="-342900" eaLnBrk="1" hangingPunct="1">
              <a:spcBef>
                <a:spcPct val="40000"/>
              </a:spcBef>
              <a:buNone/>
            </a:pPr>
            <a:r>
              <a:rPr lang="en-US" altLang="zh-CN" sz="2800" b="1" dirty="0">
                <a:ea typeface="楷体_GB2312" pitchFamily="49" charset="-122"/>
              </a:rPr>
              <a:t>        </a:t>
            </a:r>
            <a:r>
              <a:rPr lang="zh-CN" altLang="en-US" sz="2800" b="1" dirty="0">
                <a:solidFill>
                  <a:srgbClr val="FF3300"/>
                </a:solidFill>
                <a:ea typeface="楷体_GB2312" pitchFamily="49" charset="-122"/>
              </a:rPr>
              <a:t>输入： </a:t>
            </a:r>
            <a:r>
              <a:rPr lang="en-US" altLang="zh-CN" sz="2800" b="1" dirty="0">
                <a:solidFill>
                  <a:srgbClr val="FF3300"/>
                </a:solidFill>
                <a:ea typeface="楷体_GB2312" pitchFamily="49" charset="-122"/>
              </a:rPr>
              <a:t>x</a:t>
            </a:r>
            <a:r>
              <a:rPr lang="en-US" altLang="zh-CN" sz="2800" b="1" baseline="-25000" dirty="0">
                <a:solidFill>
                  <a:srgbClr val="FF3300"/>
                </a:solidFill>
                <a:ea typeface="楷体_GB2312" pitchFamily="49" charset="-122"/>
              </a:rPr>
              <a:t>1</a:t>
            </a:r>
            <a:r>
              <a:rPr lang="en-US" altLang="zh-CN" sz="2800" b="1" dirty="0">
                <a:solidFill>
                  <a:srgbClr val="FF3300"/>
                </a:solidFill>
                <a:ea typeface="楷体_GB2312" pitchFamily="49" charset="-122"/>
              </a:rPr>
              <a:t>(t)+x</a:t>
            </a:r>
            <a:r>
              <a:rPr lang="en-US" altLang="zh-CN" sz="2800" b="1" baseline="-25000" dirty="0">
                <a:solidFill>
                  <a:srgbClr val="FF3300"/>
                </a:solidFill>
                <a:ea typeface="楷体_GB2312" pitchFamily="49" charset="-122"/>
              </a:rPr>
              <a:t>2</a:t>
            </a:r>
            <a:r>
              <a:rPr lang="en-US" altLang="zh-CN" sz="2800" b="1" dirty="0">
                <a:solidFill>
                  <a:srgbClr val="FF3300"/>
                </a:solidFill>
                <a:ea typeface="楷体_GB2312" pitchFamily="49" charset="-122"/>
              </a:rPr>
              <a:t>(t) </a:t>
            </a:r>
            <a:r>
              <a:rPr lang="zh-CN" altLang="en-US" sz="2800" b="1" dirty="0">
                <a:solidFill>
                  <a:srgbClr val="FF3300"/>
                </a:solidFill>
                <a:ea typeface="楷体_GB2312" pitchFamily="49" charset="-122"/>
              </a:rPr>
              <a:t>，则输出 </a:t>
            </a:r>
            <a:r>
              <a:rPr lang="en-US" altLang="zh-CN" sz="2800" b="1" dirty="0">
                <a:solidFill>
                  <a:srgbClr val="FF3300"/>
                </a:solidFill>
                <a:ea typeface="楷体_GB2312" pitchFamily="49" charset="-122"/>
              </a:rPr>
              <a:t>y</a:t>
            </a:r>
            <a:r>
              <a:rPr lang="en-US" altLang="zh-CN" sz="2800" b="1" baseline="-25000" dirty="0">
                <a:solidFill>
                  <a:srgbClr val="FF3300"/>
                </a:solidFill>
                <a:ea typeface="楷体_GB2312" pitchFamily="49" charset="-122"/>
              </a:rPr>
              <a:t>1</a:t>
            </a:r>
            <a:r>
              <a:rPr lang="en-US" altLang="zh-CN" sz="2800" b="1" dirty="0">
                <a:solidFill>
                  <a:srgbClr val="FF3300"/>
                </a:solidFill>
                <a:ea typeface="楷体_GB2312" pitchFamily="49" charset="-122"/>
              </a:rPr>
              <a:t>(t)+y</a:t>
            </a:r>
            <a:r>
              <a:rPr lang="en-US" altLang="zh-CN" sz="2800" b="1" baseline="-25000" dirty="0">
                <a:solidFill>
                  <a:srgbClr val="FF3300"/>
                </a:solidFill>
                <a:ea typeface="楷体_GB2312" pitchFamily="49" charset="-122"/>
              </a:rPr>
              <a:t>2</a:t>
            </a:r>
            <a:r>
              <a:rPr lang="en-US" altLang="zh-CN" sz="2800" b="1" dirty="0">
                <a:solidFill>
                  <a:srgbClr val="FF3300"/>
                </a:solidFill>
                <a:ea typeface="楷体_GB2312" pitchFamily="49" charset="-122"/>
              </a:rPr>
              <a:t>(t) .</a:t>
            </a:r>
            <a:endParaRPr lang="en-US" altLang="zh-CN" sz="2800" b="1" dirty="0">
              <a:solidFill>
                <a:srgbClr val="FF3300"/>
              </a:solidFill>
              <a:ea typeface="楷体_GB2312" pitchFamily="49" charset="-122"/>
            </a:endParaRPr>
          </a:p>
          <a:p>
            <a:pPr marL="342900" lvl="0" indent="-342900" eaLnBrk="1" hangingPunct="1">
              <a:spcBef>
                <a:spcPct val="40000"/>
              </a:spcBef>
              <a:buNone/>
            </a:pPr>
            <a:r>
              <a:rPr lang="en-US" altLang="zh-CN" sz="2800" b="1" dirty="0">
                <a:ea typeface="楷体_GB2312" pitchFamily="49" charset="-122"/>
              </a:rPr>
              <a:t>   B. </a:t>
            </a:r>
            <a:r>
              <a:rPr lang="zh-CN" altLang="en-US" sz="2800" b="1" dirty="0">
                <a:ea typeface="楷体_GB2312" pitchFamily="49" charset="-122"/>
              </a:rPr>
              <a:t>齐次性（</a:t>
            </a:r>
            <a:r>
              <a:rPr lang="en-US" altLang="zh-CN" sz="2800" b="1" dirty="0">
                <a:ea typeface="楷体_GB2312" pitchFamily="49" charset="-122"/>
              </a:rPr>
              <a:t>homogeneity </a:t>
            </a:r>
            <a:r>
              <a:rPr lang="zh-CN" altLang="en-US" sz="2800" b="1" dirty="0">
                <a:ea typeface="楷体_GB2312" pitchFamily="49" charset="-122"/>
              </a:rPr>
              <a:t>）</a:t>
            </a:r>
            <a:r>
              <a:rPr lang="en-US" altLang="zh-CN" sz="2800" b="1" dirty="0">
                <a:ea typeface="楷体_GB2312" pitchFamily="49" charset="-122"/>
              </a:rPr>
              <a:t>:</a:t>
            </a:r>
            <a:endParaRPr lang="en-US" altLang="zh-CN" sz="2800" b="1" dirty="0">
              <a:ea typeface="楷体_GB2312" pitchFamily="49" charset="-122"/>
            </a:endParaRPr>
          </a:p>
          <a:p>
            <a:pPr marL="342900" lvl="0" indent="-342900" eaLnBrk="1" hangingPunct="1">
              <a:spcBef>
                <a:spcPct val="40000"/>
              </a:spcBef>
              <a:buNone/>
            </a:pPr>
            <a:r>
              <a:rPr lang="en-US" altLang="zh-CN" sz="2800" b="1" dirty="0">
                <a:solidFill>
                  <a:srgbClr val="FF3300"/>
                </a:solidFill>
                <a:ea typeface="楷体_GB2312" pitchFamily="49" charset="-122"/>
              </a:rPr>
              <a:t>        </a:t>
            </a:r>
            <a:r>
              <a:rPr lang="zh-CN" altLang="en-US" sz="2800" b="1" dirty="0">
                <a:solidFill>
                  <a:srgbClr val="FF3300"/>
                </a:solidFill>
                <a:ea typeface="楷体_GB2312" pitchFamily="49" charset="-122"/>
              </a:rPr>
              <a:t>输入 </a:t>
            </a:r>
            <a:r>
              <a:rPr lang="en-US" altLang="zh-CN" sz="2800" b="1" dirty="0">
                <a:solidFill>
                  <a:srgbClr val="FF3300"/>
                </a:solidFill>
                <a:ea typeface="楷体_GB2312" pitchFamily="49" charset="-122"/>
              </a:rPr>
              <a:t>ax</a:t>
            </a:r>
            <a:r>
              <a:rPr lang="en-US" altLang="zh-CN" sz="2800" b="1" baseline="-25000" dirty="0">
                <a:solidFill>
                  <a:srgbClr val="FF3300"/>
                </a:solidFill>
                <a:ea typeface="楷体_GB2312" pitchFamily="49" charset="-122"/>
              </a:rPr>
              <a:t>1</a:t>
            </a:r>
            <a:r>
              <a:rPr lang="en-US" altLang="zh-CN" sz="2800" b="1" dirty="0">
                <a:solidFill>
                  <a:srgbClr val="FF3300"/>
                </a:solidFill>
                <a:ea typeface="楷体_GB2312" pitchFamily="49" charset="-122"/>
              </a:rPr>
              <a:t>(t) </a:t>
            </a:r>
            <a:r>
              <a:rPr lang="zh-CN" altLang="en-US" sz="2800" b="1" dirty="0">
                <a:solidFill>
                  <a:srgbClr val="FF3300"/>
                </a:solidFill>
                <a:ea typeface="楷体_GB2312" pitchFamily="49" charset="-122"/>
              </a:rPr>
              <a:t>，则输出 </a:t>
            </a:r>
            <a:r>
              <a:rPr lang="en-US" altLang="zh-CN" sz="2800" b="1" dirty="0">
                <a:solidFill>
                  <a:srgbClr val="FF3300"/>
                </a:solidFill>
                <a:ea typeface="楷体_GB2312" pitchFamily="49" charset="-122"/>
              </a:rPr>
              <a:t>ay</a:t>
            </a:r>
            <a:r>
              <a:rPr lang="en-US" altLang="zh-CN" sz="2800" b="1" baseline="-25000" dirty="0">
                <a:solidFill>
                  <a:srgbClr val="FF3300"/>
                </a:solidFill>
                <a:ea typeface="楷体_GB2312" pitchFamily="49" charset="-122"/>
              </a:rPr>
              <a:t>1</a:t>
            </a:r>
            <a:r>
              <a:rPr lang="en-US" altLang="zh-CN" sz="2800" b="1" dirty="0">
                <a:solidFill>
                  <a:srgbClr val="FF3300"/>
                </a:solidFill>
                <a:ea typeface="楷体_GB2312" pitchFamily="49" charset="-122"/>
              </a:rPr>
              <a:t>(t) .</a:t>
            </a:r>
            <a:endParaRPr lang="en-US" altLang="zh-CN" sz="2800" b="1" dirty="0">
              <a:solidFill>
                <a:srgbClr val="FF3300"/>
              </a:solidFill>
              <a:ea typeface="楷体_GB2312" pitchFamily="49" charset="-122"/>
            </a:endParaRPr>
          </a:p>
          <a:p>
            <a:pPr marL="342900" lvl="0" indent="-342900" eaLnBrk="1" hangingPunct="1">
              <a:spcBef>
                <a:spcPct val="40000"/>
              </a:spcBef>
              <a:buNone/>
            </a:pPr>
            <a:r>
              <a:rPr lang="en-US" altLang="zh-CN" sz="2800" b="1" dirty="0">
                <a:ea typeface="楷体_GB2312" pitchFamily="49" charset="-122"/>
              </a:rPr>
              <a:t>         (where </a:t>
            </a:r>
            <a:r>
              <a:rPr lang="en-US" altLang="zh-CN" sz="2800" b="1" dirty="0">
                <a:solidFill>
                  <a:srgbClr val="FF0000"/>
                </a:solidFill>
                <a:ea typeface="楷体_GB2312" pitchFamily="49" charset="-122"/>
              </a:rPr>
              <a:t>a</a:t>
            </a:r>
            <a:r>
              <a:rPr lang="en-US" altLang="zh-CN" sz="2800" b="1" dirty="0">
                <a:ea typeface="楷体_GB2312" pitchFamily="49" charset="-122"/>
              </a:rPr>
              <a:t> is </a:t>
            </a:r>
            <a:r>
              <a:rPr lang="en-US" altLang="zh-CN" sz="2800" b="1" dirty="0">
                <a:solidFill>
                  <a:srgbClr val="FF0000"/>
                </a:solidFill>
                <a:ea typeface="楷体_GB2312" pitchFamily="49" charset="-122"/>
              </a:rPr>
              <a:t>any</a:t>
            </a:r>
            <a:r>
              <a:rPr lang="en-US" altLang="zh-CN" sz="2800" b="1" dirty="0">
                <a:ea typeface="楷体_GB2312" pitchFamily="49" charset="-122"/>
              </a:rPr>
              <a:t> complex constant, a</a:t>
            </a:r>
            <a:r>
              <a:rPr lang="en-US" altLang="zh-CN" sz="2800" b="1" dirty="0">
                <a:ea typeface="楷体_GB2312" pitchFamily="49" charset="-122"/>
                <a:sym typeface="Symbol" panose="05050102010706020507" pitchFamily="18" charset="2"/>
              </a:rPr>
              <a:t>0 .)</a:t>
            </a:r>
            <a:endParaRPr lang="en-US" altLang="zh-CN" sz="2800" b="1" dirty="0">
              <a:ea typeface="楷体_GB2312" pitchFamily="49" charset="-122"/>
              <a:sym typeface="Symbol" panose="05050102010706020507" pitchFamily="18" charset="2"/>
            </a:endParaRPr>
          </a:p>
        </p:txBody>
      </p:sp>
      <p:sp>
        <p:nvSpPr>
          <p:cNvPr id="108549" name="Rectangle 4"/>
          <p:cNvSpPr/>
          <p:nvPr/>
        </p:nvSpPr>
        <p:spPr>
          <a:xfrm>
            <a:off x="684213" y="5445125"/>
            <a:ext cx="35274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t>Continuous-time:</a:t>
            </a:r>
            <a:endParaRPr lang="en-US" altLang="zh-CN" sz="2800" b="1" dirty="0"/>
          </a:p>
        </p:txBody>
      </p:sp>
      <p:graphicFrame>
        <p:nvGraphicFramePr>
          <p:cNvPr id="108550" name="Object 6"/>
          <p:cNvGraphicFramePr>
            <a:graphicFrameLocks noChangeAspect="1"/>
          </p:cNvGraphicFramePr>
          <p:nvPr/>
        </p:nvGraphicFramePr>
        <p:xfrm>
          <a:off x="457200" y="6019800"/>
          <a:ext cx="4343400" cy="473075"/>
        </p:xfrm>
        <a:graphic>
          <a:graphicData uri="http://schemas.openxmlformats.org/presentationml/2006/ole">
            <mc:AlternateContent xmlns:mc="http://schemas.openxmlformats.org/markup-compatibility/2006">
              <mc:Choice xmlns:v="urn:schemas-microsoft-com:vml" Requires="v">
                <p:oleObj spid="_x0000_s3466" name="" r:id="rId1" imgW="2006600" imgH="215900" progId="Equation.DSMT4">
                  <p:embed/>
                </p:oleObj>
              </mc:Choice>
              <mc:Fallback>
                <p:oleObj name="" r:id="rId1" imgW="2006600" imgH="215900" progId="Equation.DSMT4">
                  <p:embed/>
                  <p:pic>
                    <p:nvPicPr>
                      <p:cNvPr id="0" name="图片 3465"/>
                      <p:cNvPicPr/>
                      <p:nvPr/>
                    </p:nvPicPr>
                    <p:blipFill>
                      <a:blip r:embed="rId2"/>
                      <a:stretch>
                        <a:fillRect/>
                      </a:stretch>
                    </p:blipFill>
                    <p:spPr>
                      <a:xfrm>
                        <a:off x="457200" y="6019800"/>
                        <a:ext cx="4343400" cy="473075"/>
                      </a:xfrm>
                      <a:prstGeom prst="rect">
                        <a:avLst/>
                      </a:prstGeom>
                      <a:noFill/>
                      <a:ln w="38100">
                        <a:noFill/>
                        <a:miter/>
                      </a:ln>
                    </p:spPr>
                  </p:pic>
                </p:oleObj>
              </mc:Fallback>
            </mc:AlternateContent>
          </a:graphicData>
        </a:graphic>
      </p:graphicFrame>
      <p:sp>
        <p:nvSpPr>
          <p:cNvPr id="108551" name="Rectangle 7"/>
          <p:cNvSpPr/>
          <p:nvPr/>
        </p:nvSpPr>
        <p:spPr>
          <a:xfrm>
            <a:off x="5334000" y="6019800"/>
            <a:ext cx="22098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(1.121) </a:t>
            </a:r>
            <a:endParaRPr lang="en-US" altLang="zh-CN" sz="2800" b="1" dirty="0">
              <a:ea typeface="楷体_GB2312" pitchFamily="49" charset="-12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08547"/>
                                        </p:tgtEl>
                                        <p:attrNameLst>
                                          <p:attrName>style.visibility</p:attrName>
                                        </p:attrNameLst>
                                      </p:cBhvr>
                                      <p:to>
                                        <p:strVal val="visible"/>
                                      </p:to>
                                    </p:set>
                                    <p:animEffect transition="in" filter="barn(outHorizontal)">
                                      <p:cBhvr>
                                        <p:cTn id="7" dur="500"/>
                                        <p:tgtEl>
                                          <p:spTgt spid="108547"/>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08548"/>
                                        </p:tgtEl>
                                        <p:attrNameLst>
                                          <p:attrName>style.visibility</p:attrName>
                                        </p:attrNameLst>
                                      </p:cBhvr>
                                      <p:to>
                                        <p:strVal val="visible"/>
                                      </p:to>
                                    </p:set>
                                    <p:animEffect transition="in" filter="barn(outHorizontal)">
                                      <p:cBhvr>
                                        <p:cTn id="11" dur="500"/>
                                        <p:tgtEl>
                                          <p:spTgt spid="108548"/>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108551"/>
                                        </p:tgtEl>
                                        <p:attrNameLst>
                                          <p:attrName>style.visibility</p:attrName>
                                        </p:attrNameLst>
                                      </p:cBhvr>
                                      <p:to>
                                        <p:strVal val="visible"/>
                                      </p:to>
                                    </p:set>
                                    <p:animEffect transition="in" filter="barn(outHorizontal)">
                                      <p:cBhvr>
                                        <p:cTn id="15" dur="500"/>
                                        <p:tgtEl>
                                          <p:spTgt spid="10855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08549"/>
                                        </p:tgtEl>
                                        <p:attrNameLst>
                                          <p:attrName>style.visibility</p:attrName>
                                        </p:attrNameLst>
                                      </p:cBhvr>
                                      <p:to>
                                        <p:strVal val="visible"/>
                                      </p:to>
                                    </p:set>
                                    <p:animEffect transition="in" filter="barn(outHorizontal)">
                                      <p:cBhvr>
                                        <p:cTn id="20" dur="500"/>
                                        <p:tgtEl>
                                          <p:spTgt spid="108549"/>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08550"/>
                                        </p:tgtEl>
                                        <p:attrNameLst>
                                          <p:attrName>style.visibility</p:attrName>
                                        </p:attrNameLst>
                                      </p:cBhvr>
                                      <p:to>
                                        <p:strVal val="visible"/>
                                      </p:to>
                                    </p:set>
                                    <p:anim calcmode="lin" valueType="num">
                                      <p:cBhvr additive="base">
                                        <p:cTn id="24" dur="500" fill="hold"/>
                                        <p:tgtEl>
                                          <p:spTgt spid="108550"/>
                                        </p:tgtEl>
                                        <p:attrNameLst>
                                          <p:attrName>ppt_x</p:attrName>
                                        </p:attrNameLst>
                                      </p:cBhvr>
                                      <p:tavLst>
                                        <p:tav tm="0">
                                          <p:val>
                                            <p:strVal val="#ppt_x"/>
                                          </p:val>
                                        </p:tav>
                                        <p:tav tm="100000">
                                          <p:val>
                                            <p:strVal val="#ppt_x"/>
                                          </p:val>
                                        </p:tav>
                                      </p:tavLst>
                                    </p:anim>
                                    <p:anim calcmode="lin" valueType="num">
                                      <p:cBhvr additive="base">
                                        <p:cTn id="25" dur="500" fill="hold"/>
                                        <p:tgtEl>
                                          <p:spTgt spid="1085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P spid="108548" grpId="0"/>
      <p:bldP spid="108549" grpId="0"/>
      <p:bldP spid="10855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2163"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grpSp>
        <p:nvGrpSpPr>
          <p:cNvPr id="111619" name="Group 3"/>
          <p:cNvGrpSpPr/>
          <p:nvPr/>
        </p:nvGrpSpPr>
        <p:grpSpPr>
          <a:xfrm>
            <a:off x="1219200" y="3124200"/>
            <a:ext cx="5172075" cy="3325813"/>
            <a:chOff x="0" y="0"/>
            <a:chExt cx="3258" cy="2095"/>
          </a:xfrm>
        </p:grpSpPr>
        <p:sp>
          <p:nvSpPr>
            <p:cNvPr id="92169" name="Text Box 4"/>
            <p:cNvSpPr txBox="1"/>
            <p:nvPr/>
          </p:nvSpPr>
          <p:spPr>
            <a:xfrm>
              <a:off x="1104" y="624"/>
              <a:ext cx="1008" cy="41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3600" b="1" dirty="0">
                  <a:latin typeface="Book Antiqua" panose="02040602050305030304" pitchFamily="18" charset="0"/>
                  <a:ea typeface="方正姚体" panose="02010601030101010101" pitchFamily="2" charset="-122"/>
                </a:rPr>
                <a:t>L</a:t>
              </a:r>
              <a:endParaRPr lang="en-US" altLang="zh-CN" sz="2800" b="1" dirty="0">
                <a:latin typeface="Arial Narrow" panose="020B0606020202030204" pitchFamily="34" charset="0"/>
                <a:ea typeface="楷体_GB2312" pitchFamily="49" charset="-122"/>
              </a:endParaRPr>
            </a:p>
          </p:txBody>
        </p:sp>
        <p:sp>
          <p:nvSpPr>
            <p:cNvPr id="92170" name="Line 5"/>
            <p:cNvSpPr/>
            <p:nvPr/>
          </p:nvSpPr>
          <p:spPr>
            <a:xfrm>
              <a:off x="96" y="816"/>
              <a:ext cx="1008" cy="0"/>
            </a:xfrm>
            <a:prstGeom prst="line">
              <a:avLst/>
            </a:prstGeom>
            <a:ln w="9525" cap="flat" cmpd="sng">
              <a:solidFill>
                <a:schemeClr val="tx1"/>
              </a:solidFill>
              <a:prstDash val="solid"/>
              <a:headEnd type="none" w="med" len="med"/>
              <a:tailEnd type="triangle" w="med" len="med"/>
            </a:ln>
          </p:spPr>
        </p:sp>
        <p:sp>
          <p:nvSpPr>
            <p:cNvPr id="92171" name="Line 6"/>
            <p:cNvSpPr/>
            <p:nvPr/>
          </p:nvSpPr>
          <p:spPr>
            <a:xfrm>
              <a:off x="2112" y="816"/>
              <a:ext cx="816" cy="0"/>
            </a:xfrm>
            <a:prstGeom prst="line">
              <a:avLst/>
            </a:prstGeom>
            <a:ln w="9525" cap="flat" cmpd="sng">
              <a:solidFill>
                <a:schemeClr val="tx1"/>
              </a:solidFill>
              <a:prstDash val="solid"/>
              <a:headEnd type="none" w="med" len="med"/>
              <a:tailEnd type="triangle" w="med" len="med"/>
            </a:ln>
          </p:spPr>
        </p:sp>
        <p:sp>
          <p:nvSpPr>
            <p:cNvPr id="92172" name="Text Box 7"/>
            <p:cNvSpPr txBox="1"/>
            <p:nvPr/>
          </p:nvSpPr>
          <p:spPr>
            <a:xfrm>
              <a:off x="336" y="0"/>
              <a:ext cx="450" cy="731"/>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x</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x</a:t>
              </a:r>
              <a:r>
                <a:rPr lang="en-US" altLang="zh-CN" sz="2800" b="1" baseline="-25000" dirty="0">
                  <a:latin typeface="Arial Narrow" panose="020B0606020202030204" pitchFamily="34" charset="0"/>
                  <a:ea typeface="楷体_GB2312" pitchFamily="49" charset="-122"/>
                </a:rPr>
                <a:t>2</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p:txBody>
        </p:sp>
        <p:sp>
          <p:nvSpPr>
            <p:cNvPr id="92173" name="Text Box 8"/>
            <p:cNvSpPr txBox="1"/>
            <p:nvPr/>
          </p:nvSpPr>
          <p:spPr>
            <a:xfrm>
              <a:off x="2400" y="0"/>
              <a:ext cx="450" cy="731"/>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y</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y</a:t>
              </a:r>
              <a:r>
                <a:rPr lang="en-US" altLang="zh-CN" sz="2800" b="1" baseline="-25000" dirty="0">
                  <a:latin typeface="Arial Narrow" panose="020B0606020202030204" pitchFamily="34" charset="0"/>
                  <a:ea typeface="楷体_GB2312" pitchFamily="49" charset="-122"/>
                </a:rPr>
                <a:t>2</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p:txBody>
        </p:sp>
        <p:sp>
          <p:nvSpPr>
            <p:cNvPr id="92174" name="Text Box 9"/>
            <p:cNvSpPr txBox="1"/>
            <p:nvPr/>
          </p:nvSpPr>
          <p:spPr>
            <a:xfrm>
              <a:off x="0" y="960"/>
              <a:ext cx="1146" cy="113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a x</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x</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 +x</a:t>
              </a:r>
              <a:r>
                <a:rPr lang="en-US" altLang="zh-CN" sz="2800" b="1" baseline="-25000" dirty="0">
                  <a:latin typeface="Arial Narrow" panose="020B0606020202030204" pitchFamily="34" charset="0"/>
                  <a:ea typeface="楷体_GB2312" pitchFamily="49" charset="-122"/>
                </a:rPr>
                <a:t>2</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ax</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 +bx</a:t>
              </a:r>
              <a:r>
                <a:rPr lang="en-US" altLang="zh-CN" sz="2800" b="1" baseline="-25000" dirty="0">
                  <a:latin typeface="Arial Narrow" panose="020B0606020202030204" pitchFamily="34" charset="0"/>
                  <a:ea typeface="楷体_GB2312" pitchFamily="49" charset="-122"/>
                </a:rPr>
                <a:t>2</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p:txBody>
        </p:sp>
        <p:sp>
          <p:nvSpPr>
            <p:cNvPr id="92175" name="Text Box 10"/>
            <p:cNvSpPr txBox="1"/>
            <p:nvPr/>
          </p:nvSpPr>
          <p:spPr>
            <a:xfrm>
              <a:off x="2112" y="960"/>
              <a:ext cx="1146" cy="113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a y</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y</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 +y</a:t>
              </a:r>
              <a:r>
                <a:rPr lang="en-US" altLang="zh-CN" sz="2800" b="1" baseline="-25000" dirty="0">
                  <a:latin typeface="Arial Narrow" panose="020B0606020202030204" pitchFamily="34" charset="0"/>
                  <a:ea typeface="楷体_GB2312" pitchFamily="49" charset="-122"/>
                </a:rPr>
                <a:t>2</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ay</a:t>
              </a:r>
              <a:r>
                <a:rPr lang="en-US" altLang="zh-CN" sz="2800" b="1" baseline="-25000" dirty="0">
                  <a:latin typeface="Arial Narrow" panose="020B0606020202030204" pitchFamily="34" charset="0"/>
                  <a:ea typeface="楷体_GB2312" pitchFamily="49" charset="-122"/>
                </a:rPr>
                <a:t>1</a:t>
              </a:r>
              <a:r>
                <a:rPr lang="en-US" altLang="zh-CN" sz="2800" b="1" dirty="0">
                  <a:latin typeface="Arial Narrow" panose="020B0606020202030204" pitchFamily="34" charset="0"/>
                  <a:ea typeface="楷体_GB2312" pitchFamily="49" charset="-122"/>
                </a:rPr>
                <a:t>(t) +by</a:t>
              </a:r>
              <a:r>
                <a:rPr lang="en-US" altLang="zh-CN" sz="2800" b="1" baseline="-25000" dirty="0">
                  <a:latin typeface="Arial Narrow" panose="020B0606020202030204" pitchFamily="34" charset="0"/>
                  <a:ea typeface="楷体_GB2312" pitchFamily="49" charset="-122"/>
                </a:rPr>
                <a:t>2</a:t>
              </a:r>
              <a:r>
                <a:rPr lang="en-US" altLang="zh-CN" sz="2800" b="1" dirty="0">
                  <a:latin typeface="Arial Narrow" panose="020B0606020202030204" pitchFamily="34" charset="0"/>
                  <a:ea typeface="楷体_GB2312" pitchFamily="49" charset="-122"/>
                </a:rPr>
                <a:t>(t)</a:t>
              </a:r>
              <a:endParaRPr lang="en-US" altLang="zh-CN" sz="2800" b="1" dirty="0">
                <a:latin typeface="Arial Narrow" panose="020B0606020202030204" pitchFamily="34" charset="0"/>
                <a:ea typeface="楷体_GB2312" pitchFamily="49" charset="-122"/>
              </a:endParaRPr>
            </a:p>
          </p:txBody>
        </p:sp>
      </p:grpSp>
      <p:sp>
        <p:nvSpPr>
          <p:cNvPr id="111627" name="Rectangle 11"/>
          <p:cNvSpPr/>
          <p:nvPr/>
        </p:nvSpPr>
        <p:spPr>
          <a:xfrm>
            <a:off x="990600" y="2438400"/>
            <a:ext cx="5638800" cy="6096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Represented in block-diagram:</a:t>
            </a:r>
            <a:endParaRPr lang="en-US" altLang="zh-CN" sz="2800" b="1" dirty="0"/>
          </a:p>
        </p:txBody>
      </p:sp>
      <p:sp>
        <p:nvSpPr>
          <p:cNvPr id="111628" name="Rectangle 13"/>
          <p:cNvSpPr/>
          <p:nvPr/>
        </p:nvSpPr>
        <p:spPr>
          <a:xfrm>
            <a:off x="609600" y="990600"/>
            <a:ext cx="2667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t>Discrete-time:</a:t>
            </a:r>
            <a:endParaRPr lang="en-US" altLang="zh-CN" sz="2800" b="1" dirty="0"/>
          </a:p>
        </p:txBody>
      </p:sp>
      <p:graphicFrame>
        <p:nvGraphicFramePr>
          <p:cNvPr id="111629" name="Object 13"/>
          <p:cNvGraphicFramePr>
            <a:graphicFrameLocks noChangeAspect="1"/>
          </p:cNvGraphicFramePr>
          <p:nvPr/>
        </p:nvGraphicFramePr>
        <p:xfrm>
          <a:off x="914400" y="1752600"/>
          <a:ext cx="4495800" cy="479425"/>
        </p:xfrm>
        <a:graphic>
          <a:graphicData uri="http://schemas.openxmlformats.org/presentationml/2006/ole">
            <mc:AlternateContent xmlns:mc="http://schemas.openxmlformats.org/markup-compatibility/2006">
              <mc:Choice xmlns:v="urn:schemas-microsoft-com:vml" Requires="v">
                <p:oleObj spid="_x0000_s3468" name="" r:id="rId1" imgW="2058035" imgH="215900" progId="Equation.DSMT4">
                  <p:embed/>
                </p:oleObj>
              </mc:Choice>
              <mc:Fallback>
                <p:oleObj name="" r:id="rId1" imgW="2058035" imgH="215900" progId="Equation.DSMT4">
                  <p:embed/>
                  <p:pic>
                    <p:nvPicPr>
                      <p:cNvPr id="0" name="图片 3467"/>
                      <p:cNvPicPr/>
                      <p:nvPr/>
                    </p:nvPicPr>
                    <p:blipFill>
                      <a:blip r:embed="rId2"/>
                      <a:stretch>
                        <a:fillRect/>
                      </a:stretch>
                    </p:blipFill>
                    <p:spPr>
                      <a:xfrm>
                        <a:off x="914400" y="1752600"/>
                        <a:ext cx="4495800" cy="479425"/>
                      </a:xfrm>
                      <a:prstGeom prst="rect">
                        <a:avLst/>
                      </a:prstGeom>
                      <a:noFill/>
                      <a:ln w="38100">
                        <a:noFill/>
                        <a:miter/>
                      </a:ln>
                    </p:spPr>
                  </p:pic>
                </p:oleObj>
              </mc:Fallback>
            </mc:AlternateContent>
          </a:graphicData>
        </a:graphic>
      </p:graphicFrame>
      <p:sp>
        <p:nvSpPr>
          <p:cNvPr id="111630" name="Rectangle 15"/>
          <p:cNvSpPr/>
          <p:nvPr/>
        </p:nvSpPr>
        <p:spPr>
          <a:xfrm>
            <a:off x="6019800" y="1752600"/>
            <a:ext cx="21336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(1.122) </a:t>
            </a:r>
            <a:endParaRPr lang="en-US" altLang="zh-CN"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11619"/>
                                        </p:tgtEl>
                                        <p:attrNameLst>
                                          <p:attrName>style.visibility</p:attrName>
                                        </p:attrNameLst>
                                      </p:cBhvr>
                                      <p:to>
                                        <p:strVal val="visible"/>
                                      </p:to>
                                    </p:set>
                                    <p:animEffect transition="in" filter="barn(outHorizontal)">
                                      <p:cBhvr>
                                        <p:cTn id="7" dur="500"/>
                                        <p:tgtEl>
                                          <p:spTgt spid="11161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11627"/>
                                        </p:tgtEl>
                                        <p:attrNameLst>
                                          <p:attrName>style.visibility</p:attrName>
                                        </p:attrNameLst>
                                      </p:cBhvr>
                                      <p:to>
                                        <p:strVal val="visible"/>
                                      </p:to>
                                    </p:set>
                                    <p:animEffect transition="in" filter="barn(outHorizontal)">
                                      <p:cBhvr>
                                        <p:cTn id="11" dur="500"/>
                                        <p:tgtEl>
                                          <p:spTgt spid="111627"/>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111630"/>
                                        </p:tgtEl>
                                        <p:attrNameLst>
                                          <p:attrName>style.visibility</p:attrName>
                                        </p:attrNameLst>
                                      </p:cBhvr>
                                      <p:to>
                                        <p:strVal val="visible"/>
                                      </p:to>
                                    </p:set>
                                    <p:animEffect transition="in" filter="barn(outHorizontal)">
                                      <p:cBhvr>
                                        <p:cTn id="15" dur="500"/>
                                        <p:tgtEl>
                                          <p:spTgt spid="11163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11628"/>
                                        </p:tgtEl>
                                        <p:attrNameLst>
                                          <p:attrName>style.visibility</p:attrName>
                                        </p:attrNameLst>
                                      </p:cBhvr>
                                      <p:to>
                                        <p:strVal val="visible"/>
                                      </p:to>
                                    </p:set>
                                    <p:animEffect transition="in" filter="barn(outHorizontal)">
                                      <p:cBhvr>
                                        <p:cTn id="20" dur="500"/>
                                        <p:tgtEl>
                                          <p:spTgt spid="111628"/>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11629"/>
                                        </p:tgtEl>
                                        <p:attrNameLst>
                                          <p:attrName>style.visibility</p:attrName>
                                        </p:attrNameLst>
                                      </p:cBhvr>
                                      <p:to>
                                        <p:strVal val="visible"/>
                                      </p:to>
                                    </p:set>
                                    <p:anim calcmode="lin" valueType="num">
                                      <p:cBhvr additive="base">
                                        <p:cTn id="24" dur="500" fill="hold"/>
                                        <p:tgtEl>
                                          <p:spTgt spid="111629"/>
                                        </p:tgtEl>
                                        <p:attrNameLst>
                                          <p:attrName>ppt_x</p:attrName>
                                        </p:attrNameLst>
                                      </p:cBhvr>
                                      <p:tavLst>
                                        <p:tav tm="0">
                                          <p:val>
                                            <p:strVal val="#ppt_x"/>
                                          </p:val>
                                        </p:tav>
                                        <p:tav tm="100000">
                                          <p:val>
                                            <p:strVal val="#ppt_x"/>
                                          </p:val>
                                        </p:tav>
                                      </p:tavLst>
                                    </p:anim>
                                    <p:anim calcmode="lin" valueType="num">
                                      <p:cBhvr additive="base">
                                        <p:cTn id="25" dur="500" fill="hold"/>
                                        <p:tgtEl>
                                          <p:spTgt spid="1116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7" grpId="0"/>
      <p:bldP spid="111628" grpId="0"/>
      <p:bldP spid="11163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3187"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12643" name="Rectangle 2"/>
          <p:cNvSpPr/>
          <p:nvPr/>
        </p:nvSpPr>
        <p:spPr>
          <a:xfrm>
            <a:off x="228600" y="609600"/>
            <a:ext cx="8675688"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dirty="0">
                <a:solidFill>
                  <a:srgbClr val="FF0000"/>
                </a:solidFill>
              </a:rPr>
              <a:t>Example 1.20  (p55)</a:t>
            </a:r>
            <a:r>
              <a:rPr lang="en-US" altLang="zh-CN" sz="2400" b="1" dirty="0">
                <a:latin typeface="Times New Roman" panose="02020603050405020304" pitchFamily="18" charset="0"/>
              </a:rPr>
              <a:t> </a:t>
            </a:r>
            <a:r>
              <a:rPr lang="en-US" altLang="zh-CN" sz="2800" b="1" dirty="0"/>
              <a:t>Consider a system whose input </a:t>
            </a:r>
            <a:r>
              <a:rPr lang="en-US" altLang="zh-CN" sz="2800" b="1" i="1" dirty="0"/>
              <a:t>x</a:t>
            </a:r>
            <a:r>
              <a:rPr lang="en-US" altLang="zh-CN" sz="2800" b="1" dirty="0"/>
              <a:t>[</a:t>
            </a:r>
            <a:r>
              <a:rPr lang="en-US" altLang="zh-CN" sz="2800" b="1" i="1" dirty="0"/>
              <a:t>n</a:t>
            </a:r>
            <a:r>
              <a:rPr lang="en-US" altLang="zh-CN" sz="2800" b="1" dirty="0"/>
              <a:t>] and output </a:t>
            </a:r>
            <a:r>
              <a:rPr lang="en-US" altLang="zh-CN" sz="2800" b="1" i="1" dirty="0"/>
              <a:t>y</a:t>
            </a:r>
            <a:r>
              <a:rPr lang="en-US" altLang="zh-CN" sz="2800" b="1" dirty="0"/>
              <a:t>[</a:t>
            </a:r>
            <a:r>
              <a:rPr lang="en-US" altLang="zh-CN" sz="2800" b="1" i="1" dirty="0"/>
              <a:t>n</a:t>
            </a:r>
            <a:r>
              <a:rPr lang="en-US" altLang="zh-CN" sz="2800" b="1" dirty="0"/>
              <a:t>] are related by</a:t>
            </a:r>
            <a:endParaRPr lang="en-US" altLang="zh-CN" sz="2800" b="1" dirty="0"/>
          </a:p>
        </p:txBody>
      </p:sp>
      <p:graphicFrame>
        <p:nvGraphicFramePr>
          <p:cNvPr id="112644" name="Object 4"/>
          <p:cNvGraphicFramePr>
            <a:graphicFrameLocks noChangeAspect="1"/>
          </p:cNvGraphicFramePr>
          <p:nvPr/>
        </p:nvGraphicFramePr>
        <p:xfrm>
          <a:off x="2528888" y="1752600"/>
          <a:ext cx="2341562" cy="474663"/>
        </p:xfrm>
        <a:graphic>
          <a:graphicData uri="http://schemas.openxmlformats.org/presentationml/2006/ole">
            <mc:AlternateContent xmlns:mc="http://schemas.openxmlformats.org/markup-compatibility/2006">
              <mc:Choice xmlns:v="urn:schemas-microsoft-com:vml" Requires="v">
                <p:oleObj spid="_x0000_s3469" name="" r:id="rId1" imgW="991235" imgH="203200" progId="">
                  <p:embed/>
                </p:oleObj>
              </mc:Choice>
              <mc:Fallback>
                <p:oleObj name="" r:id="rId1" imgW="991235" imgH="203200" progId="">
                  <p:embed/>
                  <p:pic>
                    <p:nvPicPr>
                      <p:cNvPr id="0" name="图片 3468"/>
                      <p:cNvPicPr/>
                      <p:nvPr/>
                    </p:nvPicPr>
                    <p:blipFill>
                      <a:blip r:embed="rId2"/>
                      <a:stretch>
                        <a:fillRect/>
                      </a:stretch>
                    </p:blipFill>
                    <p:spPr>
                      <a:xfrm>
                        <a:off x="2528888" y="1752600"/>
                        <a:ext cx="2341562" cy="474663"/>
                      </a:xfrm>
                      <a:prstGeom prst="rect">
                        <a:avLst/>
                      </a:prstGeom>
                      <a:noFill/>
                      <a:ln w="38100">
                        <a:noFill/>
                        <a:miter/>
                      </a:ln>
                    </p:spPr>
                  </p:pic>
                </p:oleObj>
              </mc:Fallback>
            </mc:AlternateContent>
          </a:graphicData>
        </a:graphic>
      </p:graphicFrame>
      <p:sp>
        <p:nvSpPr>
          <p:cNvPr id="112645" name="Rectangle 4"/>
          <p:cNvSpPr/>
          <p:nvPr/>
        </p:nvSpPr>
        <p:spPr>
          <a:xfrm>
            <a:off x="179388" y="2287588"/>
            <a:ext cx="9094787" cy="9540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t>S1</a:t>
            </a:r>
            <a:r>
              <a:rPr lang="zh-CN" altLang="en-US" sz="2800" b="1" dirty="0"/>
              <a:t>：</a:t>
            </a:r>
            <a:r>
              <a:rPr lang="en-US" altLang="zh-CN" sz="2800" b="1" dirty="0"/>
              <a:t>To determine whether or not this system is linear.</a:t>
            </a:r>
            <a:endParaRPr lang="en-US" altLang="zh-CN" sz="2800" b="1" dirty="0"/>
          </a:p>
        </p:txBody>
      </p:sp>
      <p:graphicFrame>
        <p:nvGraphicFramePr>
          <p:cNvPr id="112646" name="Object 6"/>
          <p:cNvGraphicFramePr>
            <a:graphicFrameLocks noChangeAspect="1"/>
          </p:cNvGraphicFramePr>
          <p:nvPr/>
        </p:nvGraphicFramePr>
        <p:xfrm>
          <a:off x="1992313" y="2998788"/>
          <a:ext cx="3178175" cy="441325"/>
        </p:xfrm>
        <a:graphic>
          <a:graphicData uri="http://schemas.openxmlformats.org/presentationml/2006/ole">
            <mc:AlternateContent xmlns:mc="http://schemas.openxmlformats.org/markup-compatibility/2006">
              <mc:Choice xmlns:v="urn:schemas-microsoft-com:vml" Requires="v">
                <p:oleObj spid="_x0000_s3470" name="" r:id="rId3" imgW="1573530" imgH="215900" progId="">
                  <p:embed/>
                </p:oleObj>
              </mc:Choice>
              <mc:Fallback>
                <p:oleObj name="" r:id="rId3" imgW="1573530" imgH="215900" progId="">
                  <p:embed/>
                  <p:pic>
                    <p:nvPicPr>
                      <p:cNvPr id="0" name="图片 3469"/>
                      <p:cNvPicPr/>
                      <p:nvPr/>
                    </p:nvPicPr>
                    <p:blipFill>
                      <a:blip r:embed="rId4"/>
                      <a:stretch>
                        <a:fillRect/>
                      </a:stretch>
                    </p:blipFill>
                    <p:spPr>
                      <a:xfrm>
                        <a:off x="1992313" y="2998788"/>
                        <a:ext cx="3178175" cy="441325"/>
                      </a:xfrm>
                      <a:prstGeom prst="rect">
                        <a:avLst/>
                      </a:prstGeom>
                      <a:noFill/>
                      <a:ln w="38100">
                        <a:noFill/>
                        <a:miter/>
                      </a:ln>
                    </p:spPr>
                  </p:pic>
                </p:oleObj>
              </mc:Fallback>
            </mc:AlternateContent>
          </a:graphicData>
        </a:graphic>
      </p:graphicFrame>
      <p:graphicFrame>
        <p:nvGraphicFramePr>
          <p:cNvPr id="112647" name="Object 7"/>
          <p:cNvGraphicFramePr>
            <a:graphicFrameLocks noChangeAspect="1"/>
          </p:cNvGraphicFramePr>
          <p:nvPr/>
        </p:nvGraphicFramePr>
        <p:xfrm>
          <a:off x="1955800" y="3581400"/>
          <a:ext cx="3251200" cy="438150"/>
        </p:xfrm>
        <a:graphic>
          <a:graphicData uri="http://schemas.openxmlformats.org/presentationml/2006/ole">
            <mc:AlternateContent xmlns:mc="http://schemas.openxmlformats.org/markup-compatibility/2006">
              <mc:Choice xmlns:v="urn:schemas-microsoft-com:vml" Requires="v">
                <p:oleObj spid="_x0000_s3471" name="" r:id="rId5" imgW="1624330" imgH="215900" progId="">
                  <p:embed/>
                </p:oleObj>
              </mc:Choice>
              <mc:Fallback>
                <p:oleObj name="" r:id="rId5" imgW="1624330" imgH="215900" progId="">
                  <p:embed/>
                  <p:pic>
                    <p:nvPicPr>
                      <p:cNvPr id="0" name="图片 3470"/>
                      <p:cNvPicPr/>
                      <p:nvPr/>
                    </p:nvPicPr>
                    <p:blipFill>
                      <a:blip r:embed="rId6"/>
                      <a:stretch>
                        <a:fillRect/>
                      </a:stretch>
                    </p:blipFill>
                    <p:spPr>
                      <a:xfrm>
                        <a:off x="1955800" y="3581400"/>
                        <a:ext cx="3251200" cy="438150"/>
                      </a:xfrm>
                      <a:prstGeom prst="rect">
                        <a:avLst/>
                      </a:prstGeom>
                      <a:noFill/>
                      <a:ln w="38100">
                        <a:noFill/>
                        <a:miter/>
                      </a:ln>
                    </p:spPr>
                  </p:pic>
                </p:oleObj>
              </mc:Fallback>
            </mc:AlternateContent>
          </a:graphicData>
        </a:graphic>
      </p:graphicFrame>
      <p:sp>
        <p:nvSpPr>
          <p:cNvPr id="112648" name="Rectangle 7"/>
          <p:cNvSpPr/>
          <p:nvPr/>
        </p:nvSpPr>
        <p:spPr>
          <a:xfrm>
            <a:off x="179388" y="4076700"/>
            <a:ext cx="873601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t>S2</a:t>
            </a:r>
            <a:r>
              <a:rPr lang="zh-CN" altLang="en-US" sz="2800" b="1" dirty="0"/>
              <a:t>：</a:t>
            </a:r>
            <a:r>
              <a:rPr lang="en-US" altLang="zh-CN" sz="2800" b="1" dirty="0"/>
              <a:t> Let  </a:t>
            </a:r>
            <a:r>
              <a:rPr lang="en-US" altLang="zh-CN" sz="2800" b="1" i="1" dirty="0"/>
              <a:t>x</a:t>
            </a:r>
            <a:r>
              <a:rPr lang="en-US" altLang="zh-CN" sz="2800" b="1" baseline="-25000" dirty="0"/>
              <a:t>3</a:t>
            </a:r>
            <a:r>
              <a:rPr lang="en-US" altLang="zh-CN" sz="2800" b="1" dirty="0"/>
              <a:t>[</a:t>
            </a:r>
            <a:r>
              <a:rPr lang="en-US" altLang="zh-CN" sz="2800" b="1" i="1" dirty="0"/>
              <a:t>n</a:t>
            </a:r>
            <a:r>
              <a:rPr lang="en-US" altLang="zh-CN" sz="2800" b="1" dirty="0"/>
              <a:t>] be a linear combination of </a:t>
            </a:r>
            <a:r>
              <a:rPr lang="en-US" altLang="zh-CN" sz="2800" b="1" i="1" dirty="0"/>
              <a:t>x</a:t>
            </a:r>
            <a:r>
              <a:rPr lang="en-US" altLang="zh-CN" sz="2800" b="1" baseline="-25000" dirty="0"/>
              <a:t>1</a:t>
            </a:r>
            <a:r>
              <a:rPr lang="en-US" altLang="zh-CN" sz="2800" b="1" dirty="0"/>
              <a:t>[</a:t>
            </a:r>
            <a:r>
              <a:rPr lang="en-US" altLang="zh-CN" sz="2800" b="1" i="1" dirty="0"/>
              <a:t>n</a:t>
            </a:r>
            <a:r>
              <a:rPr lang="en-US" altLang="zh-CN" sz="2800" b="1" dirty="0"/>
              <a:t>] and </a:t>
            </a:r>
            <a:r>
              <a:rPr lang="en-US" altLang="zh-CN" sz="2800" b="1" i="1" dirty="0"/>
              <a:t>x</a:t>
            </a:r>
            <a:r>
              <a:rPr lang="en-US" altLang="zh-CN" sz="2800" b="1" baseline="-25000" dirty="0"/>
              <a:t>2</a:t>
            </a:r>
            <a:r>
              <a:rPr lang="en-US" altLang="zh-CN" sz="2800" b="1" dirty="0"/>
              <a:t>[</a:t>
            </a:r>
            <a:r>
              <a:rPr lang="en-US" altLang="zh-CN" sz="2800" b="1" i="1" dirty="0"/>
              <a:t>n</a:t>
            </a:r>
            <a:r>
              <a:rPr lang="en-US" altLang="zh-CN" sz="2800" b="1" dirty="0"/>
              <a:t>] :</a:t>
            </a:r>
            <a:endParaRPr lang="en-US" altLang="zh-CN" sz="2800" b="1" dirty="0"/>
          </a:p>
        </p:txBody>
      </p:sp>
      <p:graphicFrame>
        <p:nvGraphicFramePr>
          <p:cNvPr id="112649" name="Object 9"/>
          <p:cNvGraphicFramePr>
            <a:graphicFrameLocks noChangeAspect="1"/>
          </p:cNvGraphicFramePr>
          <p:nvPr/>
        </p:nvGraphicFramePr>
        <p:xfrm>
          <a:off x="2667000" y="5105400"/>
          <a:ext cx="2593975" cy="431800"/>
        </p:xfrm>
        <a:graphic>
          <a:graphicData uri="http://schemas.openxmlformats.org/presentationml/2006/ole">
            <mc:AlternateContent xmlns:mc="http://schemas.openxmlformats.org/markup-compatibility/2006">
              <mc:Choice xmlns:v="urn:schemas-microsoft-com:vml" Requires="v">
                <p:oleObj spid="_x0000_s3467" name="" r:id="rId7" imgW="1373505" imgH="228600" progId="">
                  <p:embed/>
                </p:oleObj>
              </mc:Choice>
              <mc:Fallback>
                <p:oleObj name="" r:id="rId7" imgW="1373505" imgH="228600" progId="">
                  <p:embed/>
                  <p:pic>
                    <p:nvPicPr>
                      <p:cNvPr id="0" name="图片 3466"/>
                      <p:cNvPicPr/>
                      <p:nvPr/>
                    </p:nvPicPr>
                    <p:blipFill>
                      <a:blip r:embed="rId8"/>
                      <a:stretch>
                        <a:fillRect/>
                      </a:stretch>
                    </p:blipFill>
                    <p:spPr>
                      <a:xfrm>
                        <a:off x="2667000" y="5105400"/>
                        <a:ext cx="2593975" cy="431800"/>
                      </a:xfrm>
                      <a:prstGeom prst="rect">
                        <a:avLst/>
                      </a:prstGeom>
                      <a:noFill/>
                      <a:ln w="38100">
                        <a:noFill/>
                        <a:miter/>
                      </a:ln>
                    </p:spPr>
                  </p:pic>
                </p:oleObj>
              </mc:Fallback>
            </mc:AlternateContent>
          </a:graphicData>
        </a:graphic>
      </p:graphicFrame>
      <p:sp>
        <p:nvSpPr>
          <p:cNvPr id="112650" name="Rectangle 11"/>
          <p:cNvSpPr/>
          <p:nvPr/>
        </p:nvSpPr>
        <p:spPr>
          <a:xfrm>
            <a:off x="6019800" y="1676400"/>
            <a:ext cx="22098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(1.132) </a:t>
            </a:r>
            <a:endParaRPr lang="en-US" altLang="zh-CN" sz="2800" b="1" dirty="0">
              <a:ea typeface="楷体_GB2312" pitchFamily="49" charset="-122"/>
            </a:endParaRPr>
          </a:p>
        </p:txBody>
      </p:sp>
      <p:sp>
        <p:nvSpPr>
          <p:cNvPr id="112651" name="Rectangle 12"/>
          <p:cNvSpPr/>
          <p:nvPr/>
        </p:nvSpPr>
        <p:spPr>
          <a:xfrm>
            <a:off x="6096000" y="2819400"/>
            <a:ext cx="22098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(1.133) </a:t>
            </a:r>
            <a:endParaRPr lang="en-US" altLang="zh-CN" sz="2800" b="1" dirty="0">
              <a:ea typeface="楷体_GB2312" pitchFamily="49" charset="-122"/>
            </a:endParaRPr>
          </a:p>
        </p:txBody>
      </p:sp>
      <p:sp>
        <p:nvSpPr>
          <p:cNvPr id="112652" name="Rectangle 13"/>
          <p:cNvSpPr/>
          <p:nvPr/>
        </p:nvSpPr>
        <p:spPr>
          <a:xfrm>
            <a:off x="6096000" y="3505200"/>
            <a:ext cx="2209800" cy="533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ea typeface="楷体_GB2312" pitchFamily="49" charset="-122"/>
              </a:rPr>
              <a:t>(1.134) </a:t>
            </a:r>
            <a:endParaRPr lang="en-US" altLang="zh-CN" sz="2800" b="1" dirty="0">
              <a:ea typeface="楷体_GB2312" pitchFamily="49" charset="-122"/>
            </a:endParaRPr>
          </a:p>
        </p:txBody>
      </p:sp>
      <p:graphicFrame>
        <p:nvGraphicFramePr>
          <p:cNvPr id="112653" name="Object 13"/>
          <p:cNvGraphicFramePr>
            <a:graphicFrameLocks noChangeAspect="1"/>
          </p:cNvGraphicFramePr>
          <p:nvPr/>
        </p:nvGraphicFramePr>
        <p:xfrm>
          <a:off x="1763713" y="5949950"/>
          <a:ext cx="4678362" cy="434975"/>
        </p:xfrm>
        <a:graphic>
          <a:graphicData uri="http://schemas.openxmlformats.org/presentationml/2006/ole">
            <mc:AlternateContent xmlns:mc="http://schemas.openxmlformats.org/markup-compatibility/2006">
              <mc:Choice xmlns:v="urn:schemas-microsoft-com:vml" Requires="v">
                <p:oleObj spid="_x0000_s3473" name="" r:id="rId9" imgW="2465070" imgH="228600" progId="Equation.DSMT4">
                  <p:embed/>
                </p:oleObj>
              </mc:Choice>
              <mc:Fallback>
                <p:oleObj name="" r:id="rId9" imgW="2465070" imgH="228600" progId="Equation.DSMT4">
                  <p:embed/>
                  <p:pic>
                    <p:nvPicPr>
                      <p:cNvPr id="0" name="图片 3472"/>
                      <p:cNvPicPr/>
                      <p:nvPr/>
                    </p:nvPicPr>
                    <p:blipFill>
                      <a:blip r:embed="rId10"/>
                      <a:stretch>
                        <a:fillRect/>
                      </a:stretch>
                    </p:blipFill>
                    <p:spPr>
                      <a:xfrm>
                        <a:off x="1763713" y="5949950"/>
                        <a:ext cx="4678362" cy="4349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2650"/>
                                        </p:tgtEl>
                                        <p:attrNameLst>
                                          <p:attrName>style.visibility</p:attrName>
                                        </p:attrNameLst>
                                      </p:cBhvr>
                                      <p:to>
                                        <p:strVal val="visible"/>
                                      </p:to>
                                    </p:set>
                                    <p:animEffect transition="in" filter="barn(outHorizontal)">
                                      <p:cBhvr>
                                        <p:cTn id="7" dur="500"/>
                                        <p:tgtEl>
                                          <p:spTgt spid="112650"/>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12651"/>
                                        </p:tgtEl>
                                        <p:attrNameLst>
                                          <p:attrName>style.visibility</p:attrName>
                                        </p:attrNameLst>
                                      </p:cBhvr>
                                      <p:to>
                                        <p:strVal val="visible"/>
                                      </p:to>
                                    </p:set>
                                    <p:animEffect transition="in" filter="barn(outHorizontal)">
                                      <p:cBhvr>
                                        <p:cTn id="11" dur="500"/>
                                        <p:tgtEl>
                                          <p:spTgt spid="112651"/>
                                        </p:tgtEl>
                                      </p:cBhvr>
                                    </p:animEffect>
                                  </p:childTnLst>
                                </p:cTn>
                              </p:par>
                            </p:childTnLst>
                          </p:cTn>
                        </p:par>
                        <p:par>
                          <p:cTn id="12" fill="hold">
                            <p:stCondLst>
                              <p:cond delay="1000"/>
                            </p:stCondLst>
                            <p:childTnLst>
                              <p:par>
                                <p:cTn id="13" presetID="16" presetClass="entr" presetSubtype="42" fill="hold" grpId="0" nodeType="afterEffect">
                                  <p:stCondLst>
                                    <p:cond delay="0"/>
                                  </p:stCondLst>
                                  <p:childTnLst>
                                    <p:set>
                                      <p:cBhvr>
                                        <p:cTn id="14" dur="1" fill="hold">
                                          <p:stCondLst>
                                            <p:cond delay="0"/>
                                          </p:stCondLst>
                                        </p:cTn>
                                        <p:tgtEl>
                                          <p:spTgt spid="112652"/>
                                        </p:tgtEl>
                                        <p:attrNameLst>
                                          <p:attrName>style.visibility</p:attrName>
                                        </p:attrNameLst>
                                      </p:cBhvr>
                                      <p:to>
                                        <p:strVal val="visible"/>
                                      </p:to>
                                    </p:set>
                                    <p:animEffect transition="in" filter="barn(outHorizontal)">
                                      <p:cBhvr>
                                        <p:cTn id="15" dur="500"/>
                                        <p:tgtEl>
                                          <p:spTgt spid="11265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12643"/>
                                        </p:tgtEl>
                                        <p:attrNameLst>
                                          <p:attrName>style.visibility</p:attrName>
                                        </p:attrNameLst>
                                      </p:cBhvr>
                                      <p:to>
                                        <p:strVal val="visible"/>
                                      </p:to>
                                    </p:set>
                                    <p:animEffect transition="in" filter="checkerboard(across)">
                                      <p:cBhvr>
                                        <p:cTn id="20" dur="500"/>
                                        <p:tgtEl>
                                          <p:spTgt spid="11264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nodeType="clickEffect">
                                  <p:stCondLst>
                                    <p:cond delay="0"/>
                                  </p:stCondLst>
                                  <p:childTnLst>
                                    <p:set>
                                      <p:cBhvr>
                                        <p:cTn id="24" dur="1" fill="hold">
                                          <p:stCondLst>
                                            <p:cond delay="0"/>
                                          </p:stCondLst>
                                        </p:cTn>
                                        <p:tgtEl>
                                          <p:spTgt spid="112644"/>
                                        </p:tgtEl>
                                        <p:attrNameLst>
                                          <p:attrName>style.visibility</p:attrName>
                                        </p:attrNameLst>
                                      </p:cBhvr>
                                      <p:to>
                                        <p:strVal val="visible"/>
                                      </p:to>
                                    </p:set>
                                    <p:anim calcmode="lin" valueType="num">
                                      <p:cBhvr additive="base">
                                        <p:cTn id="25" dur="500" fill="hold"/>
                                        <p:tgtEl>
                                          <p:spTgt spid="112644"/>
                                        </p:tgtEl>
                                        <p:attrNameLst>
                                          <p:attrName>ppt_x</p:attrName>
                                        </p:attrNameLst>
                                      </p:cBhvr>
                                      <p:tavLst>
                                        <p:tav tm="0">
                                          <p:val>
                                            <p:strVal val="1+#ppt_w/2"/>
                                          </p:val>
                                        </p:tav>
                                        <p:tav tm="100000">
                                          <p:val>
                                            <p:strVal val="#ppt_x"/>
                                          </p:val>
                                        </p:tav>
                                      </p:tavLst>
                                    </p:anim>
                                    <p:anim calcmode="lin" valueType="num">
                                      <p:cBhvr additive="base">
                                        <p:cTn id="26" dur="500" fill="hold"/>
                                        <p:tgtEl>
                                          <p:spTgt spid="11264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12645"/>
                                        </p:tgtEl>
                                        <p:attrNameLst>
                                          <p:attrName>style.visibility</p:attrName>
                                        </p:attrNameLst>
                                      </p:cBhvr>
                                      <p:to>
                                        <p:strVal val="visible"/>
                                      </p:to>
                                    </p:set>
                                    <p:animEffect transition="in" filter="box(in)">
                                      <p:cBhvr>
                                        <p:cTn id="31" dur="500"/>
                                        <p:tgtEl>
                                          <p:spTgt spid="11264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12" fill="hold" nodeType="clickEffect">
                                  <p:stCondLst>
                                    <p:cond delay="0"/>
                                  </p:stCondLst>
                                  <p:childTnLst>
                                    <p:set>
                                      <p:cBhvr>
                                        <p:cTn id="35" dur="1" fill="hold">
                                          <p:stCondLst>
                                            <p:cond delay="0"/>
                                          </p:stCondLst>
                                        </p:cTn>
                                        <p:tgtEl>
                                          <p:spTgt spid="112646"/>
                                        </p:tgtEl>
                                        <p:attrNameLst>
                                          <p:attrName>style.visibility</p:attrName>
                                        </p:attrNameLst>
                                      </p:cBhvr>
                                      <p:to>
                                        <p:strVal val="visible"/>
                                      </p:to>
                                    </p:set>
                                    <p:anim calcmode="lin" valueType="num">
                                      <p:cBhvr additive="base">
                                        <p:cTn id="36" dur="500" fill="hold"/>
                                        <p:tgtEl>
                                          <p:spTgt spid="112646"/>
                                        </p:tgtEl>
                                        <p:attrNameLst>
                                          <p:attrName>ppt_x</p:attrName>
                                        </p:attrNameLst>
                                      </p:cBhvr>
                                      <p:tavLst>
                                        <p:tav tm="0">
                                          <p:val>
                                            <p:strVal val="0-#ppt_w/2"/>
                                          </p:val>
                                        </p:tav>
                                        <p:tav tm="100000">
                                          <p:val>
                                            <p:strVal val="#ppt_x"/>
                                          </p:val>
                                        </p:tav>
                                      </p:tavLst>
                                    </p:anim>
                                    <p:anim calcmode="lin" valueType="num">
                                      <p:cBhvr additive="base">
                                        <p:cTn id="37" dur="500" fill="hold"/>
                                        <p:tgtEl>
                                          <p:spTgt spid="11264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nodeType="clickEffect">
                                  <p:stCondLst>
                                    <p:cond delay="0"/>
                                  </p:stCondLst>
                                  <p:childTnLst>
                                    <p:set>
                                      <p:cBhvr>
                                        <p:cTn id="41" dur="1" fill="hold">
                                          <p:stCondLst>
                                            <p:cond delay="0"/>
                                          </p:stCondLst>
                                        </p:cTn>
                                        <p:tgtEl>
                                          <p:spTgt spid="112647"/>
                                        </p:tgtEl>
                                        <p:attrNameLst>
                                          <p:attrName>style.visibility</p:attrName>
                                        </p:attrNameLst>
                                      </p:cBhvr>
                                      <p:to>
                                        <p:strVal val="visible"/>
                                      </p:to>
                                    </p:set>
                                    <p:anim calcmode="lin" valueType="num">
                                      <p:cBhvr additive="base">
                                        <p:cTn id="42" dur="500" fill="hold"/>
                                        <p:tgtEl>
                                          <p:spTgt spid="112647"/>
                                        </p:tgtEl>
                                        <p:attrNameLst>
                                          <p:attrName>ppt_x</p:attrName>
                                        </p:attrNameLst>
                                      </p:cBhvr>
                                      <p:tavLst>
                                        <p:tav tm="0">
                                          <p:val>
                                            <p:strVal val="1+#ppt_w/2"/>
                                          </p:val>
                                        </p:tav>
                                        <p:tav tm="100000">
                                          <p:val>
                                            <p:strVal val="#ppt_x"/>
                                          </p:val>
                                        </p:tav>
                                      </p:tavLst>
                                    </p:anim>
                                    <p:anim calcmode="lin" valueType="num">
                                      <p:cBhvr additive="base">
                                        <p:cTn id="43" dur="500" fill="hold"/>
                                        <p:tgtEl>
                                          <p:spTgt spid="11264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12648"/>
                                        </p:tgtEl>
                                        <p:attrNameLst>
                                          <p:attrName>style.visibility</p:attrName>
                                        </p:attrNameLst>
                                      </p:cBhvr>
                                      <p:to>
                                        <p:strVal val="visible"/>
                                      </p:to>
                                    </p:set>
                                    <p:animEffect transition="in" filter="checkerboard(across)">
                                      <p:cBhvr>
                                        <p:cTn id="48" dur="500"/>
                                        <p:tgtEl>
                                          <p:spTgt spid="112648"/>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112649"/>
                                        </p:tgtEl>
                                        <p:attrNameLst>
                                          <p:attrName>style.visibility</p:attrName>
                                        </p:attrNameLst>
                                      </p:cBhvr>
                                      <p:to>
                                        <p:strVal val="visible"/>
                                      </p:to>
                                    </p:set>
                                    <p:anim calcmode="lin" valueType="num">
                                      <p:cBhvr additive="base">
                                        <p:cTn id="53" dur="500" fill="hold"/>
                                        <p:tgtEl>
                                          <p:spTgt spid="112649"/>
                                        </p:tgtEl>
                                        <p:attrNameLst>
                                          <p:attrName>ppt_x</p:attrName>
                                        </p:attrNameLst>
                                      </p:cBhvr>
                                      <p:tavLst>
                                        <p:tav tm="0">
                                          <p:val>
                                            <p:strVal val="1+#ppt_w/2"/>
                                          </p:val>
                                        </p:tav>
                                        <p:tav tm="100000">
                                          <p:val>
                                            <p:strVal val="#ppt_x"/>
                                          </p:val>
                                        </p:tav>
                                      </p:tavLst>
                                    </p:anim>
                                    <p:anim calcmode="lin" valueType="num">
                                      <p:cBhvr additive="base">
                                        <p:cTn id="54" dur="500" fill="hold"/>
                                        <p:tgtEl>
                                          <p:spTgt spid="11264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112653"/>
                                        </p:tgtEl>
                                        <p:attrNameLst>
                                          <p:attrName>style.visibility</p:attrName>
                                        </p:attrNameLst>
                                      </p:cBhvr>
                                      <p:to>
                                        <p:strVal val="visible"/>
                                      </p:to>
                                    </p:set>
                                    <p:animEffect transition="in" filter="dissolve">
                                      <p:cBhvr>
                                        <p:cTn id="59" dur="500"/>
                                        <p:tgtEl>
                                          <p:spTgt spid="112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p:bldP spid="112645" grpId="0"/>
      <p:bldP spid="112648" grpId="0"/>
      <p:bldP spid="112650" grpId="0"/>
      <p:bldP spid="112651" grpId="0"/>
      <p:bldP spid="11265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4211"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13667" name="Rectangle 4"/>
          <p:cNvSpPr/>
          <p:nvPr/>
        </p:nvSpPr>
        <p:spPr>
          <a:xfrm>
            <a:off x="228600" y="4191000"/>
            <a:ext cx="617061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just" eaLnBrk="1" hangingPunct="1">
              <a:spcBef>
                <a:spcPct val="0"/>
              </a:spcBef>
              <a:buNone/>
            </a:pPr>
            <a:r>
              <a:rPr lang="en-US" altLang="zh-CN" sz="2800" b="1" dirty="0"/>
              <a:t>Thus, the system is </a:t>
            </a:r>
            <a:r>
              <a:rPr lang="en-US" altLang="zh-CN" sz="2800" b="1" dirty="0">
                <a:solidFill>
                  <a:srgbClr val="C00000"/>
                </a:solidFill>
                <a:latin typeface="微软雅黑" panose="020B0503020204020204" pitchFamily="34" charset="-122"/>
                <a:ea typeface="微软雅黑" panose="020B0503020204020204" pitchFamily="34" charset="-122"/>
              </a:rPr>
              <a:t>nonlinear</a:t>
            </a:r>
            <a:r>
              <a:rPr lang="en-US" altLang="zh-CN" sz="2800" b="1" dirty="0"/>
              <a:t>.</a:t>
            </a:r>
            <a:endParaRPr lang="en-US" altLang="zh-CN" sz="2800" b="1" dirty="0"/>
          </a:p>
        </p:txBody>
      </p:sp>
      <p:graphicFrame>
        <p:nvGraphicFramePr>
          <p:cNvPr id="113668" name="Object 4"/>
          <p:cNvGraphicFramePr>
            <a:graphicFrameLocks noChangeAspect="1"/>
          </p:cNvGraphicFramePr>
          <p:nvPr/>
        </p:nvGraphicFramePr>
        <p:xfrm>
          <a:off x="2276475" y="1143000"/>
          <a:ext cx="2586038" cy="441325"/>
        </p:xfrm>
        <a:graphic>
          <a:graphicData uri="http://schemas.openxmlformats.org/presentationml/2006/ole">
            <mc:AlternateContent xmlns:mc="http://schemas.openxmlformats.org/markup-compatibility/2006">
              <mc:Choice xmlns:v="urn:schemas-microsoft-com:vml" Requires="v">
                <p:oleObj spid="_x0000_s3476" name="" r:id="rId1" imgW="1282700" imgH="215900" progId="">
                  <p:embed/>
                </p:oleObj>
              </mc:Choice>
              <mc:Fallback>
                <p:oleObj name="" r:id="rId1" imgW="1282700" imgH="215900" progId="">
                  <p:embed/>
                  <p:pic>
                    <p:nvPicPr>
                      <p:cNvPr id="0" name="图片 3475"/>
                      <p:cNvPicPr/>
                      <p:nvPr/>
                    </p:nvPicPr>
                    <p:blipFill>
                      <a:blip r:embed="rId2"/>
                      <a:stretch>
                        <a:fillRect/>
                      </a:stretch>
                    </p:blipFill>
                    <p:spPr>
                      <a:xfrm>
                        <a:off x="2276475" y="1143000"/>
                        <a:ext cx="2586038" cy="441325"/>
                      </a:xfrm>
                      <a:prstGeom prst="rect">
                        <a:avLst/>
                      </a:prstGeom>
                      <a:noFill/>
                      <a:ln w="38100">
                        <a:noFill/>
                        <a:miter/>
                      </a:ln>
                    </p:spPr>
                  </p:pic>
                </p:oleObj>
              </mc:Fallback>
            </mc:AlternateContent>
          </a:graphicData>
        </a:graphic>
      </p:graphicFrame>
      <p:graphicFrame>
        <p:nvGraphicFramePr>
          <p:cNvPr id="113669" name="Object 5"/>
          <p:cNvGraphicFramePr>
            <a:graphicFrameLocks noChangeAspect="1"/>
          </p:cNvGraphicFramePr>
          <p:nvPr/>
        </p:nvGraphicFramePr>
        <p:xfrm>
          <a:off x="2268538" y="1700213"/>
          <a:ext cx="2590800" cy="438150"/>
        </p:xfrm>
        <a:graphic>
          <a:graphicData uri="http://schemas.openxmlformats.org/presentationml/2006/ole">
            <mc:AlternateContent xmlns:mc="http://schemas.openxmlformats.org/markup-compatibility/2006">
              <mc:Choice xmlns:v="urn:schemas-microsoft-com:vml" Requires="v">
                <p:oleObj spid="_x0000_s3472" name="" r:id="rId3" imgW="1295400" imgH="215900" progId="">
                  <p:embed/>
                </p:oleObj>
              </mc:Choice>
              <mc:Fallback>
                <p:oleObj name="" r:id="rId3" imgW="1295400" imgH="215900" progId="">
                  <p:embed/>
                  <p:pic>
                    <p:nvPicPr>
                      <p:cNvPr id="0" name="图片 3471"/>
                      <p:cNvPicPr/>
                      <p:nvPr/>
                    </p:nvPicPr>
                    <p:blipFill>
                      <a:blip r:embed="rId4"/>
                      <a:stretch>
                        <a:fillRect/>
                      </a:stretch>
                    </p:blipFill>
                    <p:spPr>
                      <a:xfrm>
                        <a:off x="2268538" y="1700213"/>
                        <a:ext cx="2590800" cy="438150"/>
                      </a:xfrm>
                      <a:prstGeom prst="rect">
                        <a:avLst/>
                      </a:prstGeom>
                      <a:noFill/>
                      <a:ln w="38100">
                        <a:noFill/>
                        <a:miter/>
                      </a:ln>
                    </p:spPr>
                  </p:pic>
                </p:oleObj>
              </mc:Fallback>
            </mc:AlternateContent>
          </a:graphicData>
        </a:graphic>
      </p:graphicFrame>
      <p:graphicFrame>
        <p:nvGraphicFramePr>
          <p:cNvPr id="113670" name="Object 6"/>
          <p:cNvGraphicFramePr>
            <a:graphicFrameLocks noChangeAspect="1"/>
          </p:cNvGraphicFramePr>
          <p:nvPr/>
        </p:nvGraphicFramePr>
        <p:xfrm>
          <a:off x="1476375" y="2205038"/>
          <a:ext cx="5041900" cy="409575"/>
        </p:xfrm>
        <a:graphic>
          <a:graphicData uri="http://schemas.openxmlformats.org/presentationml/2006/ole">
            <mc:AlternateContent xmlns:mc="http://schemas.openxmlformats.org/markup-compatibility/2006">
              <mc:Choice xmlns:v="urn:schemas-microsoft-com:vml" Requires="v">
                <p:oleObj spid="_x0000_s3475" name="" r:id="rId5" imgW="2651760" imgH="215900" progId="">
                  <p:embed/>
                </p:oleObj>
              </mc:Choice>
              <mc:Fallback>
                <p:oleObj name="" r:id="rId5" imgW="2651760" imgH="215900" progId="">
                  <p:embed/>
                  <p:pic>
                    <p:nvPicPr>
                      <p:cNvPr id="0" name="图片 3474"/>
                      <p:cNvPicPr/>
                      <p:nvPr/>
                    </p:nvPicPr>
                    <p:blipFill>
                      <a:blip r:embed="rId6"/>
                      <a:stretch>
                        <a:fillRect/>
                      </a:stretch>
                    </p:blipFill>
                    <p:spPr>
                      <a:xfrm>
                        <a:off x="1476375" y="2205038"/>
                        <a:ext cx="5041900" cy="409575"/>
                      </a:xfrm>
                      <a:prstGeom prst="rect">
                        <a:avLst/>
                      </a:prstGeom>
                      <a:noFill/>
                      <a:ln w="38100">
                        <a:noFill/>
                        <a:miter/>
                      </a:ln>
                    </p:spPr>
                  </p:pic>
                </p:oleObj>
              </mc:Fallback>
            </mc:AlternateContent>
          </a:graphicData>
        </a:graphic>
      </p:graphicFrame>
      <p:graphicFrame>
        <p:nvGraphicFramePr>
          <p:cNvPr id="113671" name="Object 7"/>
          <p:cNvGraphicFramePr>
            <a:graphicFrameLocks noChangeAspect="1"/>
          </p:cNvGraphicFramePr>
          <p:nvPr/>
        </p:nvGraphicFramePr>
        <p:xfrm>
          <a:off x="1042988" y="3284538"/>
          <a:ext cx="6173787" cy="869950"/>
        </p:xfrm>
        <a:graphic>
          <a:graphicData uri="http://schemas.openxmlformats.org/presentationml/2006/ole">
            <mc:AlternateContent xmlns:mc="http://schemas.openxmlformats.org/markup-compatibility/2006">
              <mc:Choice xmlns:v="urn:schemas-microsoft-com:vml" Requires="v">
                <p:oleObj spid="_x0000_s3474" name="" r:id="rId7" imgW="3251200" imgH="457200" progId="Equation.DSMT4">
                  <p:embed/>
                </p:oleObj>
              </mc:Choice>
              <mc:Fallback>
                <p:oleObj name="" r:id="rId7" imgW="3251200" imgH="457200" progId="Equation.DSMT4">
                  <p:embed/>
                  <p:pic>
                    <p:nvPicPr>
                      <p:cNvPr id="0" name="图片 3473"/>
                      <p:cNvPicPr/>
                      <p:nvPr/>
                    </p:nvPicPr>
                    <p:blipFill>
                      <a:blip r:embed="rId8"/>
                      <a:stretch>
                        <a:fillRect/>
                      </a:stretch>
                    </p:blipFill>
                    <p:spPr>
                      <a:xfrm>
                        <a:off x="1042988" y="3284538"/>
                        <a:ext cx="6173787" cy="869950"/>
                      </a:xfrm>
                      <a:prstGeom prst="rect">
                        <a:avLst/>
                      </a:prstGeom>
                      <a:noFill/>
                      <a:ln w="38100">
                        <a:noFill/>
                        <a:miter/>
                      </a:ln>
                    </p:spPr>
                  </p:pic>
                </p:oleObj>
              </mc:Fallback>
            </mc:AlternateContent>
          </a:graphicData>
        </a:graphic>
      </p:graphicFrame>
      <p:sp>
        <p:nvSpPr>
          <p:cNvPr id="94217" name="矩形 1"/>
          <p:cNvSpPr/>
          <p:nvPr/>
        </p:nvSpPr>
        <p:spPr>
          <a:xfrm>
            <a:off x="128588" y="3248025"/>
            <a:ext cx="91440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b="1" dirty="0"/>
              <a:t>S4. </a:t>
            </a:r>
            <a:endParaRPr lang="zh-CN" altLang="en-US" dirty="0"/>
          </a:p>
        </p:txBody>
      </p:sp>
      <p:sp>
        <p:nvSpPr>
          <p:cNvPr id="94218" name="矩形 9"/>
          <p:cNvSpPr/>
          <p:nvPr/>
        </p:nvSpPr>
        <p:spPr>
          <a:xfrm>
            <a:off x="1016000" y="1149350"/>
            <a:ext cx="914400" cy="584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spcBef>
                <a:spcPct val="0"/>
              </a:spcBef>
              <a:buNone/>
            </a:pPr>
            <a:r>
              <a:rPr lang="en-US" altLang="zh-CN" b="1" dirty="0"/>
              <a:t>S3.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13668"/>
                                        </p:tgtEl>
                                        <p:attrNameLst>
                                          <p:attrName>style.visibility</p:attrName>
                                        </p:attrNameLst>
                                      </p:cBhvr>
                                      <p:to>
                                        <p:strVal val="visible"/>
                                      </p:to>
                                    </p:set>
                                    <p:anim calcmode="lin" valueType="num">
                                      <p:cBhvr additive="base">
                                        <p:cTn id="7" dur="500" fill="hold"/>
                                        <p:tgtEl>
                                          <p:spTgt spid="113668"/>
                                        </p:tgtEl>
                                        <p:attrNameLst>
                                          <p:attrName>ppt_x</p:attrName>
                                        </p:attrNameLst>
                                      </p:cBhvr>
                                      <p:tavLst>
                                        <p:tav tm="0">
                                          <p:val>
                                            <p:strVal val="0-#ppt_w/2"/>
                                          </p:val>
                                        </p:tav>
                                        <p:tav tm="100000">
                                          <p:val>
                                            <p:strVal val="#ppt_x"/>
                                          </p:val>
                                        </p:tav>
                                      </p:tavLst>
                                    </p:anim>
                                    <p:anim calcmode="lin" valueType="num">
                                      <p:cBhvr additive="base">
                                        <p:cTn id="8" dur="500" fill="hold"/>
                                        <p:tgtEl>
                                          <p:spTgt spid="113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nodeType="clickEffect">
                                  <p:stCondLst>
                                    <p:cond delay="0"/>
                                  </p:stCondLst>
                                  <p:childTnLst>
                                    <p:set>
                                      <p:cBhvr>
                                        <p:cTn id="12" dur="1" fill="hold">
                                          <p:stCondLst>
                                            <p:cond delay="0"/>
                                          </p:stCondLst>
                                        </p:cTn>
                                        <p:tgtEl>
                                          <p:spTgt spid="113669"/>
                                        </p:tgtEl>
                                        <p:attrNameLst>
                                          <p:attrName>style.visibility</p:attrName>
                                        </p:attrNameLst>
                                      </p:cBhvr>
                                      <p:to>
                                        <p:strVal val="visible"/>
                                      </p:to>
                                    </p:set>
                                    <p:anim calcmode="lin" valueType="num">
                                      <p:cBhvr additive="base">
                                        <p:cTn id="13" dur="500" fill="hold"/>
                                        <p:tgtEl>
                                          <p:spTgt spid="113669"/>
                                        </p:tgtEl>
                                        <p:attrNameLst>
                                          <p:attrName>ppt_x</p:attrName>
                                        </p:attrNameLst>
                                      </p:cBhvr>
                                      <p:tavLst>
                                        <p:tav tm="0">
                                          <p:val>
                                            <p:strVal val="1+#ppt_w/2"/>
                                          </p:val>
                                        </p:tav>
                                        <p:tav tm="100000">
                                          <p:val>
                                            <p:strVal val="#ppt_x"/>
                                          </p:val>
                                        </p:tav>
                                      </p:tavLst>
                                    </p:anim>
                                    <p:anim calcmode="lin" valueType="num">
                                      <p:cBhvr additive="base">
                                        <p:cTn id="14" dur="500" fill="hold"/>
                                        <p:tgtEl>
                                          <p:spTgt spid="1136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3670"/>
                                        </p:tgtEl>
                                        <p:attrNameLst>
                                          <p:attrName>style.visibility</p:attrName>
                                        </p:attrNameLst>
                                      </p:cBhvr>
                                      <p:to>
                                        <p:strVal val="visible"/>
                                      </p:to>
                                    </p:set>
                                    <p:animEffect transition="in" filter="dissolve">
                                      <p:cBhvr>
                                        <p:cTn id="19" dur="500"/>
                                        <p:tgtEl>
                                          <p:spTgt spid="11367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3671"/>
                                        </p:tgtEl>
                                        <p:attrNameLst>
                                          <p:attrName>style.visibility</p:attrName>
                                        </p:attrNameLst>
                                      </p:cBhvr>
                                      <p:to>
                                        <p:strVal val="visible"/>
                                      </p:to>
                                    </p:set>
                                    <p:animEffect transition="in" filter="dissolve">
                                      <p:cBhvr>
                                        <p:cTn id="24" dur="500"/>
                                        <p:tgtEl>
                                          <p:spTgt spid="11367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13667"/>
                                        </p:tgtEl>
                                        <p:attrNameLst>
                                          <p:attrName>style.visibility</p:attrName>
                                        </p:attrNameLst>
                                      </p:cBhvr>
                                      <p:to>
                                        <p:strVal val="visible"/>
                                      </p:to>
                                    </p:set>
                                    <p:animEffect transition="in" filter="blinds(horizontal)">
                                      <p:cBhvr>
                                        <p:cTn id="29" dur="500"/>
                                        <p:tgtEl>
                                          <p:spTgt spid="113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5235" name="灯片编号占位符 5"/>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14691" name="Rectangle 2"/>
          <p:cNvSpPr/>
          <p:nvPr>
            <p:ph type="title"/>
          </p:nvPr>
        </p:nvSpPr>
        <p:spPr>
          <a:xfrm>
            <a:off x="539750" y="620713"/>
            <a:ext cx="6119813" cy="455612"/>
          </a:xfrm>
        </p:spPr>
        <p:txBody>
          <a:bodyPr vert="horz" wrap="square" lIns="91440" tIns="45720" rIns="91440" bIns="45720" anchor="ctr" anchorCtr="0"/>
          <a:p>
            <a:pPr algn="l" eaLnBrk="1" hangingPunct="1"/>
            <a:r>
              <a:rPr lang="zh-CN" altLang="en-US" sz="2800" b="1" dirty="0">
                <a:solidFill>
                  <a:srgbClr val="FF0000"/>
                </a:solidFill>
                <a:latin typeface="Book Antiqua" panose="02040602050305030304" pitchFamily="18" charset="0"/>
              </a:rPr>
              <a:t>线性时不变系统</a:t>
            </a:r>
            <a:r>
              <a:rPr lang="en-US" altLang="zh-CN" sz="2800" b="1" dirty="0">
                <a:solidFill>
                  <a:srgbClr val="FF0000"/>
                </a:solidFill>
                <a:latin typeface="Book Antiqua" panose="02040602050305030304" pitchFamily="18" charset="0"/>
              </a:rPr>
              <a:t>(</a:t>
            </a:r>
            <a:r>
              <a:rPr lang="en-US" altLang="zh-CN" sz="2800" b="1" dirty="0">
                <a:solidFill>
                  <a:srgbClr val="003399"/>
                </a:solidFill>
              </a:rPr>
              <a:t>LTI System</a:t>
            </a:r>
            <a:r>
              <a:rPr lang="en-US" altLang="zh-CN" sz="2800" b="1" dirty="0"/>
              <a:t> </a:t>
            </a:r>
            <a:r>
              <a:rPr lang="en-US" altLang="zh-CN" sz="2800" b="1" dirty="0">
                <a:solidFill>
                  <a:srgbClr val="FF0000"/>
                </a:solidFill>
                <a:latin typeface="Book Antiqua" panose="02040602050305030304" pitchFamily="18" charset="0"/>
              </a:rPr>
              <a:t>)</a:t>
            </a:r>
            <a:endParaRPr lang="en-US" altLang="zh-CN" sz="2800" b="1" dirty="0">
              <a:solidFill>
                <a:srgbClr val="FF0000"/>
              </a:solidFill>
              <a:latin typeface="Book Antiqua" panose="02040602050305030304" pitchFamily="18" charset="0"/>
            </a:endParaRPr>
          </a:p>
        </p:txBody>
      </p:sp>
      <p:grpSp>
        <p:nvGrpSpPr>
          <p:cNvPr id="114692" name="Group 3"/>
          <p:cNvGrpSpPr/>
          <p:nvPr/>
        </p:nvGrpSpPr>
        <p:grpSpPr>
          <a:xfrm>
            <a:off x="1428750" y="1989138"/>
            <a:ext cx="5399088" cy="2097087"/>
            <a:chOff x="-30" y="0"/>
            <a:chExt cx="3401" cy="1321"/>
          </a:xfrm>
        </p:grpSpPr>
        <p:sp>
          <p:nvSpPr>
            <p:cNvPr id="95242" name="Text Box 4"/>
            <p:cNvSpPr txBox="1"/>
            <p:nvPr/>
          </p:nvSpPr>
          <p:spPr>
            <a:xfrm>
              <a:off x="1104" y="288"/>
              <a:ext cx="1008" cy="41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3600" b="1" dirty="0">
                  <a:latin typeface="Book Antiqua" panose="02040602050305030304" pitchFamily="18" charset="0"/>
                  <a:ea typeface="方正姚体" panose="02010601030101010101" pitchFamily="2" charset="-122"/>
                </a:rPr>
                <a:t>LTI</a:t>
              </a:r>
              <a:endParaRPr lang="en-US" altLang="zh-CN" sz="2800" b="1" dirty="0">
                <a:latin typeface="Arial Narrow" panose="020B0606020202030204" pitchFamily="34" charset="0"/>
                <a:ea typeface="楷体_GB2312" pitchFamily="49" charset="-122"/>
              </a:endParaRPr>
            </a:p>
          </p:txBody>
        </p:sp>
        <p:sp>
          <p:nvSpPr>
            <p:cNvPr id="95243" name="Line 5"/>
            <p:cNvSpPr/>
            <p:nvPr/>
          </p:nvSpPr>
          <p:spPr>
            <a:xfrm>
              <a:off x="96" y="480"/>
              <a:ext cx="1008" cy="0"/>
            </a:xfrm>
            <a:prstGeom prst="line">
              <a:avLst/>
            </a:prstGeom>
            <a:ln w="9525" cap="flat" cmpd="sng">
              <a:solidFill>
                <a:schemeClr val="tx1"/>
              </a:solidFill>
              <a:prstDash val="solid"/>
              <a:headEnd type="none" w="med" len="med"/>
              <a:tailEnd type="triangle" w="med" len="med"/>
            </a:ln>
          </p:spPr>
        </p:sp>
        <p:sp>
          <p:nvSpPr>
            <p:cNvPr id="95244" name="Line 6"/>
            <p:cNvSpPr/>
            <p:nvPr/>
          </p:nvSpPr>
          <p:spPr>
            <a:xfrm>
              <a:off x="2112" y="480"/>
              <a:ext cx="816" cy="0"/>
            </a:xfrm>
            <a:prstGeom prst="line">
              <a:avLst/>
            </a:prstGeom>
            <a:ln w="9525" cap="flat" cmpd="sng">
              <a:solidFill>
                <a:schemeClr val="tx1"/>
              </a:solidFill>
              <a:prstDash val="solid"/>
              <a:headEnd type="none" w="med" len="med"/>
              <a:tailEnd type="triangle" w="med" len="med"/>
            </a:ln>
          </p:spPr>
        </p:sp>
        <p:sp>
          <p:nvSpPr>
            <p:cNvPr id="95245" name="Text Box 7"/>
            <p:cNvSpPr txBox="1"/>
            <p:nvPr/>
          </p:nvSpPr>
          <p:spPr>
            <a:xfrm>
              <a:off x="384" y="0"/>
              <a:ext cx="381" cy="32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x(t)</a:t>
              </a:r>
              <a:endParaRPr lang="en-US" altLang="zh-CN" sz="2800" b="1" dirty="0">
                <a:latin typeface="Arial Narrow" panose="020B0606020202030204" pitchFamily="34" charset="0"/>
                <a:ea typeface="楷体_GB2312" pitchFamily="49" charset="-122"/>
              </a:endParaRPr>
            </a:p>
          </p:txBody>
        </p:sp>
        <p:sp>
          <p:nvSpPr>
            <p:cNvPr id="95246" name="Text Box 8"/>
            <p:cNvSpPr txBox="1"/>
            <p:nvPr/>
          </p:nvSpPr>
          <p:spPr>
            <a:xfrm>
              <a:off x="2448" y="0"/>
              <a:ext cx="381" cy="32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y(t)</a:t>
              </a:r>
              <a:endParaRPr lang="en-US" altLang="zh-CN" sz="2800" b="1" dirty="0">
                <a:latin typeface="Arial Narrow" panose="020B0606020202030204" pitchFamily="34" charset="0"/>
                <a:ea typeface="楷体_GB2312" pitchFamily="49" charset="-122"/>
              </a:endParaRPr>
            </a:p>
          </p:txBody>
        </p:sp>
        <p:sp>
          <p:nvSpPr>
            <p:cNvPr id="95247" name="Text Box 9"/>
            <p:cNvSpPr txBox="1"/>
            <p:nvPr/>
          </p:nvSpPr>
          <p:spPr>
            <a:xfrm>
              <a:off x="-30" y="681"/>
              <a:ext cx="1259" cy="609"/>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x(t-t</a:t>
              </a:r>
              <a:r>
                <a:rPr lang="en-US" altLang="zh-CN" sz="2800" b="1" baseline="-25000" dirty="0">
                  <a:latin typeface="Arial Narrow" panose="020B0606020202030204" pitchFamily="34" charset="0"/>
                  <a:ea typeface="楷体_GB2312" pitchFamily="49" charset="-122"/>
                </a:rPr>
                <a:t>0</a:t>
              </a:r>
              <a:r>
                <a:rPr lang="en-US" altLang="zh-CN" sz="2800" b="1" dirty="0">
                  <a:latin typeface="Arial Narrow" panose="020B0606020202030204" pitchFamily="34" charset="0"/>
                  <a:ea typeface="楷体_GB2312" pitchFamily="49" charset="-122"/>
                </a:rPr>
                <a:t>)</a:t>
              </a:r>
              <a:endParaRPr lang="en-US" altLang="zh-CN" sz="2800" b="1" dirty="0">
                <a:latin typeface="Arial Narrow" panose="020B0606020202030204" pitchFamily="34" charset="0"/>
                <a:ea typeface="楷体_GB2312" pitchFamily="49" charset="-122"/>
              </a:endParaRPr>
            </a:p>
            <a:p>
              <a:pPr marL="0" lvl="0" indent="0" algn="ctr" eaLnBrk="1" hangingPunct="1">
                <a:spcBef>
                  <a:spcPts val="115"/>
                </a:spcBef>
                <a:buNone/>
              </a:pPr>
              <a:r>
                <a:rPr lang="en-US" altLang="zh-CN" sz="2800" b="1" dirty="0">
                  <a:latin typeface="Arial Narrow" panose="020B0606020202030204" pitchFamily="34" charset="0"/>
                  <a:ea typeface="楷体_GB2312" pitchFamily="49" charset="-122"/>
                </a:rPr>
                <a:t>ax(t) +bx(t-t</a:t>
              </a:r>
              <a:r>
                <a:rPr lang="en-US" altLang="zh-CN" sz="2800" b="1" baseline="-25000" dirty="0">
                  <a:latin typeface="Arial Narrow" panose="020B0606020202030204" pitchFamily="34" charset="0"/>
                  <a:ea typeface="楷体_GB2312" pitchFamily="49" charset="-122"/>
                </a:rPr>
                <a:t>0</a:t>
              </a:r>
              <a:r>
                <a:rPr lang="en-US" altLang="zh-CN" sz="2800" b="1" dirty="0">
                  <a:latin typeface="Arial Narrow" panose="020B0606020202030204" pitchFamily="34" charset="0"/>
                  <a:ea typeface="楷体_GB2312" pitchFamily="49" charset="-122"/>
                </a:rPr>
                <a:t>)</a:t>
              </a:r>
              <a:endParaRPr lang="en-US" altLang="zh-CN" sz="2800" b="1" dirty="0">
                <a:latin typeface="Arial Narrow" panose="020B0606020202030204" pitchFamily="34" charset="0"/>
                <a:ea typeface="楷体_GB2312" pitchFamily="49" charset="-122"/>
              </a:endParaRPr>
            </a:p>
          </p:txBody>
        </p:sp>
        <p:sp>
          <p:nvSpPr>
            <p:cNvPr id="95248" name="Text Box 10"/>
            <p:cNvSpPr txBox="1"/>
            <p:nvPr/>
          </p:nvSpPr>
          <p:spPr>
            <a:xfrm>
              <a:off x="2112" y="663"/>
              <a:ext cx="1259" cy="65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50000"/>
                </a:spcBef>
                <a:buNone/>
              </a:pPr>
              <a:r>
                <a:rPr lang="en-US" altLang="zh-CN" sz="2800" b="1" dirty="0">
                  <a:latin typeface="Arial Narrow" panose="020B0606020202030204" pitchFamily="34" charset="0"/>
                  <a:ea typeface="楷体_GB2312" pitchFamily="49" charset="-122"/>
                </a:rPr>
                <a:t>y(t-t</a:t>
              </a:r>
              <a:r>
                <a:rPr lang="en-US" altLang="zh-CN" sz="2800" b="1" baseline="-25000" dirty="0">
                  <a:latin typeface="Arial Narrow" panose="020B0606020202030204" pitchFamily="34" charset="0"/>
                  <a:ea typeface="楷体_GB2312" pitchFamily="49" charset="-122"/>
                </a:rPr>
                <a:t>0</a:t>
              </a:r>
              <a:r>
                <a:rPr lang="en-US" altLang="zh-CN" sz="2800" b="1" dirty="0">
                  <a:latin typeface="Arial Narrow" panose="020B0606020202030204" pitchFamily="34" charset="0"/>
                  <a:ea typeface="楷体_GB2312" pitchFamily="49" charset="-122"/>
                </a:rPr>
                <a:t>)</a:t>
              </a:r>
              <a:endParaRPr lang="en-US" altLang="zh-CN" sz="2800" b="1" dirty="0">
                <a:latin typeface="Arial Narrow" panose="020B0606020202030204" pitchFamily="34" charset="0"/>
                <a:ea typeface="楷体_GB2312" pitchFamily="49" charset="-122"/>
              </a:endParaRPr>
            </a:p>
            <a:p>
              <a:pPr marL="0" lvl="0" indent="0" algn="ctr" eaLnBrk="1" hangingPunct="1">
                <a:spcBef>
                  <a:spcPts val="675"/>
                </a:spcBef>
                <a:buNone/>
              </a:pPr>
              <a:r>
                <a:rPr lang="en-US" altLang="zh-CN" sz="2800" b="1" dirty="0">
                  <a:latin typeface="Arial Narrow" panose="020B0606020202030204" pitchFamily="34" charset="0"/>
                  <a:ea typeface="楷体_GB2312" pitchFamily="49" charset="-122"/>
                </a:rPr>
                <a:t>ay(t) +by(t-t</a:t>
              </a:r>
              <a:r>
                <a:rPr lang="en-US" altLang="zh-CN" sz="2800" b="1" baseline="-25000" dirty="0">
                  <a:latin typeface="Arial Narrow" panose="020B0606020202030204" pitchFamily="34" charset="0"/>
                  <a:ea typeface="楷体_GB2312" pitchFamily="49" charset="-122"/>
                </a:rPr>
                <a:t>0</a:t>
              </a:r>
              <a:r>
                <a:rPr lang="en-US" altLang="zh-CN" sz="2800" b="1" dirty="0">
                  <a:latin typeface="Arial Narrow" panose="020B0606020202030204" pitchFamily="34" charset="0"/>
                  <a:ea typeface="楷体_GB2312" pitchFamily="49" charset="-122"/>
                </a:rPr>
                <a:t>)</a:t>
              </a:r>
              <a:endParaRPr lang="en-US" altLang="zh-CN" sz="2800" b="1" dirty="0">
                <a:latin typeface="Arial Narrow" panose="020B0606020202030204" pitchFamily="34" charset="0"/>
                <a:ea typeface="楷体_GB2312" pitchFamily="49" charset="-122"/>
              </a:endParaRPr>
            </a:p>
          </p:txBody>
        </p:sp>
      </p:grpSp>
      <p:sp>
        <p:nvSpPr>
          <p:cNvPr id="114700" name="Rectangle 11"/>
          <p:cNvSpPr/>
          <p:nvPr/>
        </p:nvSpPr>
        <p:spPr>
          <a:xfrm>
            <a:off x="1187450" y="1268413"/>
            <a:ext cx="6705600" cy="6096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None/>
            </a:pPr>
            <a:r>
              <a:rPr lang="en-US" altLang="zh-CN" sz="2800" b="1" dirty="0">
                <a:solidFill>
                  <a:srgbClr val="FF0000"/>
                </a:solidFill>
                <a:ea typeface="楷体_GB2312" pitchFamily="49" charset="-122"/>
              </a:rPr>
              <a:t>Linear and Time-invariant system</a:t>
            </a:r>
            <a:endParaRPr lang="en-US" altLang="zh-CN" b="1" dirty="0">
              <a:solidFill>
                <a:srgbClr val="FF0000"/>
              </a:solidFill>
            </a:endParaRPr>
          </a:p>
        </p:txBody>
      </p:sp>
      <p:sp>
        <p:nvSpPr>
          <p:cNvPr id="114701" name="Rectangle 12"/>
          <p:cNvSpPr/>
          <p:nvPr/>
        </p:nvSpPr>
        <p:spPr>
          <a:xfrm>
            <a:off x="539750" y="4508500"/>
            <a:ext cx="8604250" cy="19446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r>
              <a:rPr lang="en-US" altLang="zh-CN" sz="2800" b="1" dirty="0"/>
              <a:t>Continuous-time: If  x</a:t>
            </a:r>
            <a:r>
              <a:rPr lang="en-US" altLang="zh-CN" sz="2800" b="1" baseline="-25000" dirty="0"/>
              <a:t>1</a:t>
            </a:r>
            <a:r>
              <a:rPr lang="en-US" altLang="zh-CN" sz="2800" b="1" dirty="0"/>
              <a:t>(t) </a:t>
            </a:r>
            <a:r>
              <a:rPr lang="en-US" altLang="zh-CN" sz="2800" b="1" dirty="0">
                <a:sym typeface="Symbol" panose="05050102010706020507" pitchFamily="18" charset="2"/>
              </a:rPr>
              <a:t> y</a:t>
            </a:r>
            <a:r>
              <a:rPr lang="en-US" altLang="zh-CN" sz="2800" b="1" baseline="-25000" dirty="0">
                <a:sym typeface="Symbol" panose="05050102010706020507" pitchFamily="18" charset="2"/>
              </a:rPr>
              <a:t>1</a:t>
            </a:r>
            <a:r>
              <a:rPr lang="en-US" altLang="zh-CN" sz="2800" b="1" dirty="0">
                <a:sym typeface="Symbol" panose="05050102010706020507" pitchFamily="18" charset="2"/>
              </a:rPr>
              <a:t>(t), </a:t>
            </a:r>
            <a:r>
              <a:rPr lang="en-US" altLang="zh-CN" sz="2800" b="1" dirty="0"/>
              <a:t>x</a:t>
            </a:r>
            <a:r>
              <a:rPr lang="en-US" altLang="zh-CN" sz="2800" b="1" baseline="-25000" dirty="0"/>
              <a:t>2</a:t>
            </a:r>
            <a:r>
              <a:rPr lang="en-US" altLang="zh-CN" sz="2800" b="1" dirty="0"/>
              <a:t>(t) </a:t>
            </a:r>
            <a:r>
              <a:rPr lang="en-US" altLang="zh-CN" sz="2800" b="1" dirty="0">
                <a:sym typeface="Symbol" panose="05050102010706020507" pitchFamily="18" charset="2"/>
              </a:rPr>
              <a:t> y</a:t>
            </a:r>
            <a:r>
              <a:rPr lang="en-US" altLang="zh-CN" sz="2800" b="1" baseline="-25000" dirty="0">
                <a:sym typeface="Symbol" panose="05050102010706020507" pitchFamily="18" charset="2"/>
              </a:rPr>
              <a:t>2</a:t>
            </a:r>
            <a:r>
              <a:rPr lang="en-US" altLang="zh-CN" sz="2800" b="1" dirty="0">
                <a:sym typeface="Symbol" panose="05050102010706020507" pitchFamily="18" charset="2"/>
              </a:rPr>
              <a:t>(t), </a:t>
            </a:r>
            <a:endParaRPr lang="en-US" altLang="zh-CN" sz="2800" b="1" dirty="0"/>
          </a:p>
          <a:p>
            <a:pPr marL="0" lvl="0" indent="0" eaLnBrk="1" hangingPunct="1">
              <a:spcBef>
                <a:spcPct val="0"/>
              </a:spcBef>
              <a:buNone/>
            </a:pPr>
            <a:r>
              <a:rPr lang="en-US" altLang="zh-CN" sz="2800" b="1" dirty="0">
                <a:sym typeface="Symbol" panose="05050102010706020507" pitchFamily="18" charset="2"/>
              </a:rPr>
              <a:t>then</a:t>
            </a:r>
            <a:endParaRPr lang="en-US" altLang="zh-CN" sz="2800" b="1" dirty="0"/>
          </a:p>
          <a:p>
            <a:pPr marL="0" lvl="0" indent="0" eaLnBrk="1" hangingPunct="1">
              <a:spcBef>
                <a:spcPts val="1000"/>
              </a:spcBef>
              <a:buNone/>
            </a:pPr>
            <a:r>
              <a:rPr lang="en-US" altLang="zh-CN" sz="2800" b="1" dirty="0"/>
              <a:t>Discrete-time:If  x</a:t>
            </a:r>
            <a:r>
              <a:rPr lang="en-US" altLang="zh-CN" sz="2800" b="1" baseline="-25000" dirty="0"/>
              <a:t>1</a:t>
            </a:r>
            <a:r>
              <a:rPr lang="en-US" altLang="zh-CN" sz="2800" b="1" dirty="0"/>
              <a:t>(n) </a:t>
            </a:r>
            <a:r>
              <a:rPr lang="en-US" altLang="zh-CN" sz="2800" b="1" dirty="0">
                <a:sym typeface="Symbol" panose="05050102010706020507" pitchFamily="18" charset="2"/>
              </a:rPr>
              <a:t> y</a:t>
            </a:r>
            <a:r>
              <a:rPr lang="en-US" altLang="zh-CN" sz="2800" b="1" baseline="-25000" dirty="0">
                <a:sym typeface="Symbol" panose="05050102010706020507" pitchFamily="18" charset="2"/>
              </a:rPr>
              <a:t>1</a:t>
            </a:r>
            <a:r>
              <a:rPr lang="en-US" altLang="zh-CN" sz="2800" b="1" dirty="0">
                <a:sym typeface="Symbol" panose="05050102010706020507" pitchFamily="18" charset="2"/>
              </a:rPr>
              <a:t>(n), </a:t>
            </a:r>
            <a:r>
              <a:rPr lang="en-US" altLang="zh-CN" sz="2800" b="1" dirty="0"/>
              <a:t>x</a:t>
            </a:r>
            <a:r>
              <a:rPr lang="en-US" altLang="zh-CN" sz="2800" b="1" baseline="-25000" dirty="0"/>
              <a:t>2</a:t>
            </a:r>
            <a:r>
              <a:rPr lang="en-US" altLang="zh-CN" sz="2800" b="1" dirty="0"/>
              <a:t>(n) </a:t>
            </a:r>
            <a:r>
              <a:rPr lang="en-US" altLang="zh-CN" sz="2800" b="1" dirty="0">
                <a:sym typeface="Symbol" panose="05050102010706020507" pitchFamily="18" charset="2"/>
              </a:rPr>
              <a:t> y</a:t>
            </a:r>
            <a:r>
              <a:rPr lang="en-US" altLang="zh-CN" sz="2800" b="1" baseline="-25000" dirty="0">
                <a:sym typeface="Symbol" panose="05050102010706020507" pitchFamily="18" charset="2"/>
              </a:rPr>
              <a:t>2</a:t>
            </a:r>
            <a:r>
              <a:rPr lang="en-US" altLang="zh-CN" sz="2800" b="1" dirty="0">
                <a:sym typeface="Symbol" panose="05050102010706020507" pitchFamily="18" charset="2"/>
              </a:rPr>
              <a:t>(n), </a:t>
            </a:r>
            <a:endParaRPr lang="en-US" altLang="zh-CN" sz="2800" b="1" dirty="0"/>
          </a:p>
          <a:p>
            <a:pPr marL="0" lvl="0" indent="0" eaLnBrk="1" hangingPunct="1">
              <a:spcBef>
                <a:spcPct val="0"/>
              </a:spcBef>
              <a:buNone/>
            </a:pPr>
            <a:r>
              <a:rPr lang="en-US" altLang="zh-CN" sz="2800" b="1" dirty="0">
                <a:sym typeface="Symbol" panose="05050102010706020507" pitchFamily="18" charset="2"/>
              </a:rPr>
              <a:t>then</a:t>
            </a:r>
            <a:endParaRPr lang="en-US" altLang="zh-CN" sz="2800" b="1" dirty="0">
              <a:sym typeface="Symbol" panose="05050102010706020507" pitchFamily="18" charset="2"/>
            </a:endParaRPr>
          </a:p>
        </p:txBody>
      </p:sp>
      <p:graphicFrame>
        <p:nvGraphicFramePr>
          <p:cNvPr id="114702" name="Object 14"/>
          <p:cNvGraphicFramePr>
            <a:graphicFrameLocks noChangeAspect="1"/>
          </p:cNvGraphicFramePr>
          <p:nvPr/>
        </p:nvGraphicFramePr>
        <p:xfrm>
          <a:off x="1835150" y="4978400"/>
          <a:ext cx="6134100" cy="501650"/>
        </p:xfrm>
        <a:graphic>
          <a:graphicData uri="http://schemas.openxmlformats.org/presentationml/2006/ole">
            <mc:AlternateContent xmlns:mc="http://schemas.openxmlformats.org/markup-compatibility/2006">
              <mc:Choice xmlns:v="urn:schemas-microsoft-com:vml" Requires="v">
                <p:oleObj spid="_x0000_s3478" name="" r:id="rId1" imgW="2832100" imgH="228600" progId="Equation.DSMT4">
                  <p:embed/>
                </p:oleObj>
              </mc:Choice>
              <mc:Fallback>
                <p:oleObj name="" r:id="rId1" imgW="2832100" imgH="228600" progId="Equation.DSMT4">
                  <p:embed/>
                  <p:pic>
                    <p:nvPicPr>
                      <p:cNvPr id="0" name="图片 3477"/>
                      <p:cNvPicPr/>
                      <p:nvPr/>
                    </p:nvPicPr>
                    <p:blipFill>
                      <a:blip r:embed="rId2"/>
                      <a:stretch>
                        <a:fillRect/>
                      </a:stretch>
                    </p:blipFill>
                    <p:spPr>
                      <a:xfrm>
                        <a:off x="1835150" y="4978400"/>
                        <a:ext cx="6134100" cy="501650"/>
                      </a:xfrm>
                      <a:prstGeom prst="rect">
                        <a:avLst/>
                      </a:prstGeom>
                      <a:noFill/>
                      <a:ln w="38100">
                        <a:noFill/>
                        <a:miter/>
                      </a:ln>
                    </p:spPr>
                  </p:pic>
                </p:oleObj>
              </mc:Fallback>
            </mc:AlternateContent>
          </a:graphicData>
        </a:graphic>
      </p:graphicFrame>
      <p:graphicFrame>
        <p:nvGraphicFramePr>
          <p:cNvPr id="114703" name="Object 15"/>
          <p:cNvGraphicFramePr>
            <a:graphicFrameLocks noChangeAspect="1"/>
          </p:cNvGraphicFramePr>
          <p:nvPr/>
        </p:nvGraphicFramePr>
        <p:xfrm>
          <a:off x="1789113" y="5986463"/>
          <a:ext cx="6607175" cy="508000"/>
        </p:xfrm>
        <a:graphic>
          <a:graphicData uri="http://schemas.openxmlformats.org/presentationml/2006/ole">
            <mc:AlternateContent xmlns:mc="http://schemas.openxmlformats.org/markup-compatibility/2006">
              <mc:Choice xmlns:v="urn:schemas-microsoft-com:vml" Requires="v">
                <p:oleObj spid="_x0000_s3477" name="" r:id="rId3" imgW="3022600" imgH="228600" progId="Equation.DSMT4">
                  <p:embed/>
                </p:oleObj>
              </mc:Choice>
              <mc:Fallback>
                <p:oleObj name="" r:id="rId3" imgW="3022600" imgH="228600" progId="Equation.DSMT4">
                  <p:embed/>
                  <p:pic>
                    <p:nvPicPr>
                      <p:cNvPr id="0" name="图片 3476"/>
                      <p:cNvPicPr/>
                      <p:nvPr/>
                    </p:nvPicPr>
                    <p:blipFill>
                      <a:blip r:embed="rId4"/>
                      <a:stretch>
                        <a:fillRect/>
                      </a:stretch>
                    </p:blipFill>
                    <p:spPr>
                      <a:xfrm>
                        <a:off x="1789113" y="5986463"/>
                        <a:ext cx="6607175" cy="5080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barn(outHorizontal)">
                                      <p:cBhvr>
                                        <p:cTn id="7" dur="500"/>
                                        <p:tgtEl>
                                          <p:spTgt spid="114691"/>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14700"/>
                                        </p:tgtEl>
                                        <p:attrNameLst>
                                          <p:attrName>style.visibility</p:attrName>
                                        </p:attrNameLst>
                                      </p:cBhvr>
                                      <p:to>
                                        <p:strVal val="visible"/>
                                      </p:to>
                                    </p:set>
                                    <p:animEffect transition="in" filter="barn(outHorizontal)">
                                      <p:cBhvr>
                                        <p:cTn id="11" dur="500"/>
                                        <p:tgtEl>
                                          <p:spTgt spid="114700"/>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1" fill="hold">
                                          <p:stCondLst>
                                            <p:cond delay="0"/>
                                          </p:stCondLst>
                                        </p:cTn>
                                        <p:tgtEl>
                                          <p:spTgt spid="114692"/>
                                        </p:tgtEl>
                                        <p:attrNameLst>
                                          <p:attrName>style.visibility</p:attrName>
                                        </p:attrNameLst>
                                      </p:cBhvr>
                                      <p:to>
                                        <p:strVal val="visible"/>
                                      </p:to>
                                    </p:set>
                                    <p:animEffect transition="in" filter="barn(outHorizontal)">
                                      <p:cBhvr>
                                        <p:cTn id="15" dur="500"/>
                                        <p:tgtEl>
                                          <p:spTgt spid="11469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14701"/>
                                        </p:tgtEl>
                                        <p:attrNameLst>
                                          <p:attrName>style.visibility</p:attrName>
                                        </p:attrNameLst>
                                      </p:cBhvr>
                                      <p:to>
                                        <p:strVal val="visible"/>
                                      </p:to>
                                    </p:set>
                                    <p:animEffect transition="in" filter="barn(outHorizontal)">
                                      <p:cBhvr>
                                        <p:cTn id="20" dur="500"/>
                                        <p:tgtEl>
                                          <p:spTgt spid="114701"/>
                                        </p:tgtEl>
                                      </p:cBhvr>
                                    </p:animEffect>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114702"/>
                                        </p:tgtEl>
                                        <p:attrNameLst>
                                          <p:attrName>style.visibility</p:attrName>
                                        </p:attrNameLst>
                                      </p:cBhvr>
                                      <p:to>
                                        <p:strVal val="visible"/>
                                      </p:to>
                                    </p:set>
                                    <p:anim calcmode="lin" valueType="num">
                                      <p:cBhvr additive="base">
                                        <p:cTn id="24" dur="500" fill="hold"/>
                                        <p:tgtEl>
                                          <p:spTgt spid="114702"/>
                                        </p:tgtEl>
                                        <p:attrNameLst>
                                          <p:attrName>ppt_x</p:attrName>
                                        </p:attrNameLst>
                                      </p:cBhvr>
                                      <p:tavLst>
                                        <p:tav tm="0">
                                          <p:val>
                                            <p:strVal val="#ppt_x"/>
                                          </p:val>
                                        </p:tav>
                                        <p:tav tm="100000">
                                          <p:val>
                                            <p:strVal val="#ppt_x"/>
                                          </p:val>
                                        </p:tav>
                                      </p:tavLst>
                                    </p:anim>
                                    <p:anim calcmode="lin" valueType="num">
                                      <p:cBhvr additive="base">
                                        <p:cTn id="25" dur="500" fill="hold"/>
                                        <p:tgtEl>
                                          <p:spTgt spid="114702"/>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nodeType="afterEffect">
                                  <p:stCondLst>
                                    <p:cond delay="0"/>
                                  </p:stCondLst>
                                  <p:childTnLst>
                                    <p:set>
                                      <p:cBhvr>
                                        <p:cTn id="28" dur="1" fill="hold">
                                          <p:stCondLst>
                                            <p:cond delay="0"/>
                                          </p:stCondLst>
                                        </p:cTn>
                                        <p:tgtEl>
                                          <p:spTgt spid="114703"/>
                                        </p:tgtEl>
                                        <p:attrNameLst>
                                          <p:attrName>style.visibility</p:attrName>
                                        </p:attrNameLst>
                                      </p:cBhvr>
                                      <p:to>
                                        <p:strVal val="visible"/>
                                      </p:to>
                                    </p:set>
                                    <p:anim calcmode="lin" valueType="num">
                                      <p:cBhvr additive="base">
                                        <p:cTn id="29" dur="500" fill="hold"/>
                                        <p:tgtEl>
                                          <p:spTgt spid="114703"/>
                                        </p:tgtEl>
                                        <p:attrNameLst>
                                          <p:attrName>ppt_x</p:attrName>
                                        </p:attrNameLst>
                                      </p:cBhvr>
                                      <p:tavLst>
                                        <p:tav tm="0">
                                          <p:val>
                                            <p:strVal val="#ppt_x"/>
                                          </p:val>
                                        </p:tav>
                                        <p:tav tm="100000">
                                          <p:val>
                                            <p:strVal val="#ppt_x"/>
                                          </p:val>
                                        </p:tav>
                                      </p:tavLst>
                                    </p:anim>
                                    <p:anim calcmode="lin" valueType="num">
                                      <p:cBhvr additive="base">
                                        <p:cTn id="30" dur="500" fill="hold"/>
                                        <p:tgtEl>
                                          <p:spTgt spid="1147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p:bldP spid="114700" grpId="0"/>
      <p:bldP spid="11470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11267"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11268" name="Rectangle 5"/>
          <p:cNvSpPr/>
          <p:nvPr/>
        </p:nvSpPr>
        <p:spPr>
          <a:xfrm>
            <a:off x="611188" y="1071563"/>
            <a:ext cx="8532812" cy="4708525"/>
          </a:xfrm>
          <a:prstGeom prst="rect">
            <a:avLst/>
          </a:prstGeom>
          <a:noFill/>
          <a:ln w="12700" cap="sq" cmpd="sng">
            <a:solidFill>
              <a:schemeClr val="folHlink"/>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800" b="1" u="sng" dirty="0">
                <a:solidFill>
                  <a:srgbClr val="000066"/>
                </a:solidFill>
                <a:ea typeface="楷体_GB2312" pitchFamily="49" charset="-122"/>
              </a:rPr>
              <a:t>Signal</a:t>
            </a:r>
            <a:r>
              <a:rPr lang="zh-CN" altLang="en-US" sz="2800" b="1" u="sng" dirty="0">
                <a:solidFill>
                  <a:srgbClr val="000066"/>
                </a:solidFill>
                <a:ea typeface="楷体_GB2312" pitchFamily="49" charset="-122"/>
              </a:rPr>
              <a:t>：</a:t>
            </a:r>
            <a:r>
              <a:rPr lang="en-US" altLang="zh-CN" sz="2800" b="1" u="sng" dirty="0">
                <a:solidFill>
                  <a:srgbClr val="000066"/>
                </a:solidFill>
                <a:ea typeface="楷体_GB2312" pitchFamily="49" charset="-122"/>
              </a:rPr>
              <a:t>the carrier of information</a:t>
            </a:r>
            <a:endParaRPr lang="en-US" altLang="zh-CN" sz="2800" b="1" u="sng" dirty="0">
              <a:solidFill>
                <a:srgbClr val="000066"/>
              </a:solidFill>
              <a:ea typeface="楷体_GB2312" pitchFamily="49" charset="-122"/>
            </a:endParaRPr>
          </a:p>
          <a:p>
            <a:pPr marL="0" lvl="0" indent="0" eaLnBrk="1" hangingPunct="1">
              <a:spcBef>
                <a:spcPts val="600"/>
              </a:spcBef>
              <a:buNone/>
            </a:pPr>
            <a:r>
              <a:rPr lang="zh-CN" altLang="en-US" sz="2800" b="1" u="sng" dirty="0">
                <a:solidFill>
                  <a:srgbClr val="C00000"/>
                </a:solidFill>
                <a:latin typeface="黑体" panose="02010609060101010101" pitchFamily="49" charset="-122"/>
                <a:ea typeface="黑体" panose="02010609060101010101" pitchFamily="49" charset="-122"/>
              </a:rPr>
              <a:t>信号：信息的载体</a:t>
            </a:r>
            <a:endParaRPr lang="zh-CN" altLang="en-US" sz="2800" b="1" u="sng" dirty="0">
              <a:solidFill>
                <a:srgbClr val="C00000"/>
              </a:solidFill>
              <a:latin typeface="黑体" panose="02010609060101010101" pitchFamily="49" charset="-122"/>
              <a:ea typeface="黑体" panose="02010609060101010101" pitchFamily="49" charset="-122"/>
            </a:endParaRPr>
          </a:p>
          <a:p>
            <a:pPr marL="0" lvl="0" indent="0" eaLnBrk="1" hangingPunct="1">
              <a:spcBef>
                <a:spcPts val="600"/>
              </a:spcBef>
              <a:buNone/>
            </a:pPr>
            <a:r>
              <a:rPr lang="zh-CN" altLang="en-US" sz="2800" b="1" dirty="0">
                <a:solidFill>
                  <a:srgbClr val="000066"/>
                </a:solidFill>
                <a:ea typeface="楷体_GB2312" pitchFamily="49" charset="-122"/>
              </a:rPr>
              <a:t>        信号是信息的具体物理表现形式，包含了信息的具体内容。</a:t>
            </a:r>
            <a:r>
              <a:rPr lang="zh-CN" altLang="en-US" sz="2800" b="1" dirty="0">
                <a:solidFill>
                  <a:schemeClr val="folHlink"/>
                </a:solidFill>
                <a:ea typeface="楷体_GB2312" pitchFamily="49" charset="-122"/>
              </a:rPr>
              <a:t>总是</a:t>
            </a:r>
            <a:r>
              <a:rPr lang="en-US" altLang="zh-CN" sz="2800" b="1" dirty="0">
                <a:solidFill>
                  <a:schemeClr val="folHlink"/>
                </a:solidFill>
                <a:ea typeface="楷体_GB2312" pitchFamily="49" charset="-122"/>
              </a:rPr>
              <a:t>1</a:t>
            </a:r>
            <a:r>
              <a:rPr lang="zh-CN" altLang="en-US" sz="2800" b="1" dirty="0">
                <a:solidFill>
                  <a:schemeClr val="folHlink"/>
                </a:solidFill>
                <a:ea typeface="楷体_GB2312" pitchFamily="49" charset="-122"/>
              </a:rPr>
              <a:t>个或多个独立变量的函数。</a:t>
            </a:r>
            <a:endParaRPr lang="zh-CN" altLang="en-US" sz="2800" b="1" dirty="0">
              <a:solidFill>
                <a:schemeClr val="folHlink"/>
              </a:solidFill>
              <a:ea typeface="楷体_GB2312" pitchFamily="49" charset="-122"/>
            </a:endParaRPr>
          </a:p>
          <a:p>
            <a:pPr marL="0" lvl="0" indent="0" eaLnBrk="1" hangingPunct="1">
              <a:spcBef>
                <a:spcPts val="600"/>
              </a:spcBef>
              <a:buNone/>
            </a:pPr>
            <a:r>
              <a:rPr lang="zh-CN" altLang="en-US" sz="2800" b="1" dirty="0">
                <a:solidFill>
                  <a:srgbClr val="000066"/>
                </a:solidFill>
                <a:ea typeface="楷体_GB2312" pitchFamily="49" charset="-122"/>
              </a:rPr>
              <a:t>        </a:t>
            </a:r>
            <a:r>
              <a:rPr lang="zh-CN" altLang="en-US" sz="2800" b="1" dirty="0">
                <a:solidFill>
                  <a:schemeClr val="folHlink"/>
                </a:solidFill>
                <a:ea typeface="楷体_GB2312" pitchFamily="49" charset="-122"/>
              </a:rPr>
              <a:t>同一信息</a:t>
            </a:r>
            <a:r>
              <a:rPr lang="zh-CN" altLang="en-US" sz="2800" b="1" dirty="0">
                <a:solidFill>
                  <a:srgbClr val="000066"/>
                </a:solidFill>
                <a:ea typeface="楷体_GB2312" pitchFamily="49" charset="-122"/>
              </a:rPr>
              <a:t>可以有不同的物理表现形式，因此对应有</a:t>
            </a:r>
            <a:r>
              <a:rPr lang="zh-CN" altLang="en-US" sz="2800" b="1" dirty="0">
                <a:solidFill>
                  <a:schemeClr val="folHlink"/>
                </a:solidFill>
                <a:ea typeface="楷体_GB2312" pitchFamily="49" charset="-122"/>
              </a:rPr>
              <a:t>不同的信号，</a:t>
            </a:r>
            <a:r>
              <a:rPr lang="zh-CN" altLang="en-US" sz="2800" b="1" dirty="0">
                <a:solidFill>
                  <a:srgbClr val="000066"/>
                </a:solidFill>
                <a:ea typeface="楷体_GB2312" pitchFamily="49" charset="-122"/>
              </a:rPr>
              <a:t>但这些不同的信号都包含同一个信息。这些不同的信号之间可以</a:t>
            </a:r>
            <a:r>
              <a:rPr lang="zh-CN" altLang="en-US" sz="2800" b="1" dirty="0">
                <a:solidFill>
                  <a:schemeClr val="folHlink"/>
                </a:solidFill>
                <a:ea typeface="楷体_GB2312" pitchFamily="49" charset="-122"/>
              </a:rPr>
              <a:t>相互转换</a:t>
            </a:r>
            <a:r>
              <a:rPr lang="zh-CN" altLang="en-US" sz="2800" b="1" dirty="0">
                <a:solidFill>
                  <a:srgbClr val="000066"/>
                </a:solidFill>
                <a:ea typeface="楷体_GB2312" pitchFamily="49" charset="-122"/>
              </a:rPr>
              <a:t>。</a:t>
            </a:r>
            <a:endParaRPr lang="zh-CN" altLang="en-US" sz="2800" b="1" dirty="0">
              <a:solidFill>
                <a:srgbClr val="000066"/>
              </a:solidFill>
              <a:ea typeface="楷体_GB2312" pitchFamily="49" charset="-122"/>
            </a:endParaRPr>
          </a:p>
          <a:p>
            <a:pPr marL="0" lvl="0" indent="0" eaLnBrk="1" hangingPunct="1">
              <a:spcBef>
                <a:spcPts val="600"/>
              </a:spcBef>
              <a:buNone/>
            </a:pPr>
            <a:r>
              <a:rPr lang="zh-CN" altLang="en-US" sz="2800" b="1" dirty="0">
                <a:solidFill>
                  <a:srgbClr val="000066"/>
                </a:solidFill>
                <a:ea typeface="楷体_GB2312" pitchFamily="49" charset="-122"/>
              </a:rPr>
              <a:t>        例如语音信息用声压表示，可用电压或电流信号作为载体；也可以用一组数据</a:t>
            </a:r>
            <a:r>
              <a:rPr lang="en-US" altLang="zh-CN" sz="2800" b="1" dirty="0">
                <a:solidFill>
                  <a:srgbClr val="000066"/>
                </a:solidFill>
                <a:ea typeface="楷体_GB2312" pitchFamily="49" charset="-122"/>
              </a:rPr>
              <a:t>(01)</a:t>
            </a:r>
            <a:r>
              <a:rPr lang="zh-CN" altLang="en-US" sz="2800" b="1" dirty="0">
                <a:solidFill>
                  <a:srgbClr val="000066"/>
                </a:solidFill>
                <a:ea typeface="楷体_GB2312" pitchFamily="49" charset="-122"/>
              </a:rPr>
              <a:t>信号作载体。对应模拟信号和数字信号，可以</a:t>
            </a:r>
            <a:r>
              <a:rPr lang="en-US" altLang="zh-CN" sz="2800" b="1" dirty="0">
                <a:solidFill>
                  <a:srgbClr val="000066"/>
                </a:solidFill>
                <a:ea typeface="楷体_GB2312" pitchFamily="49" charset="-122"/>
              </a:rPr>
              <a:t>A</a:t>
            </a:r>
            <a:r>
              <a:rPr lang="en-US" altLang="zh-CN" sz="2800" b="1" dirty="0">
                <a:solidFill>
                  <a:srgbClr val="000066"/>
                </a:solidFill>
                <a:ea typeface="楷体_GB2312" pitchFamily="49" charset="-122"/>
                <a:sym typeface="Wingdings" panose="05000000000000000000" pitchFamily="2" charset="2"/>
              </a:rPr>
              <a:t>D</a:t>
            </a:r>
            <a:r>
              <a:rPr lang="zh-CN" altLang="en-US" sz="2800" b="1" dirty="0">
                <a:solidFill>
                  <a:srgbClr val="000066"/>
                </a:solidFill>
                <a:ea typeface="楷体_GB2312" pitchFamily="49" charset="-122"/>
                <a:sym typeface="Wingdings" panose="05000000000000000000" pitchFamily="2" charset="2"/>
              </a:rPr>
              <a:t>转换。</a:t>
            </a:r>
            <a:endParaRPr lang="zh-CN" altLang="en-US" sz="2800" b="1" dirty="0">
              <a:solidFill>
                <a:srgbClr val="000066"/>
              </a:solidFill>
              <a:ea typeface="楷体_GB2312" pitchFamily="49" charset="-122"/>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6259" name="Text Box 2"/>
          <p:cNvSpPr txBox="1"/>
          <p:nvPr/>
        </p:nvSpPr>
        <p:spPr>
          <a:xfrm>
            <a:off x="468313" y="1052513"/>
            <a:ext cx="8193087" cy="3940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52425" lvl="0" indent="-352425" algn="just">
              <a:lnSpc>
                <a:spcPct val="150000"/>
              </a:lnSpc>
              <a:spcBef>
                <a:spcPct val="0"/>
              </a:spcBef>
              <a:buNone/>
            </a:pPr>
            <a:r>
              <a:rPr lang="en-US" altLang="zh-CN" sz="2800" b="1" dirty="0">
                <a:latin typeface="楷体_GB2312" pitchFamily="49" charset="-122"/>
                <a:ea typeface="楷体_GB2312" pitchFamily="49" charset="-122"/>
              </a:rPr>
              <a:t>  </a:t>
            </a:r>
            <a:r>
              <a:rPr lang="zh-CN" altLang="en-US" sz="2800" b="1" dirty="0">
                <a:solidFill>
                  <a:srgbClr val="000099"/>
                </a:solidFill>
                <a:latin typeface="楷体_GB2312" pitchFamily="49" charset="-122"/>
                <a:ea typeface="楷体_GB2312" pitchFamily="49" charset="-122"/>
              </a:rPr>
              <a:t>由于在工程实际中，相当广泛的系统其数学模型都可以描述成一个线性时不变</a:t>
            </a:r>
            <a:r>
              <a:rPr lang="en-US" altLang="zh-CN" sz="2800" b="1" dirty="0">
                <a:solidFill>
                  <a:srgbClr val="000099"/>
                </a:solidFill>
                <a:latin typeface="Times New Roman" panose="02020603050405020304" pitchFamily="18" charset="0"/>
              </a:rPr>
              <a:t>( Linear Time</a:t>
            </a:r>
            <a:endParaRPr lang="en-US" altLang="zh-CN" sz="2800" b="1" dirty="0">
              <a:solidFill>
                <a:srgbClr val="000099"/>
              </a:solidFill>
              <a:latin typeface="Times New Roman" panose="02020603050405020304" pitchFamily="18" charset="0"/>
            </a:endParaRPr>
          </a:p>
          <a:p>
            <a:pPr marL="352425" lvl="0" indent="-352425" algn="just">
              <a:lnSpc>
                <a:spcPct val="150000"/>
              </a:lnSpc>
              <a:spcBef>
                <a:spcPct val="0"/>
              </a:spcBef>
              <a:buNone/>
            </a:pPr>
            <a:r>
              <a:rPr lang="en-US" altLang="zh-CN" sz="2800" b="1" dirty="0">
                <a:solidFill>
                  <a:srgbClr val="000099"/>
                </a:solidFill>
                <a:latin typeface="Times New Roman" panose="02020603050405020304" pitchFamily="18" charset="0"/>
              </a:rPr>
              <a:t>Invariant, LTI )</a:t>
            </a:r>
            <a:r>
              <a:rPr lang="zh-CN" altLang="en-US" sz="2800" b="1" dirty="0">
                <a:solidFill>
                  <a:srgbClr val="000099"/>
                </a:solidFill>
                <a:latin typeface="楷体_GB2312" pitchFamily="49" charset="-122"/>
                <a:ea typeface="楷体_GB2312" pitchFamily="49" charset="-122"/>
              </a:rPr>
              <a:t>系统，而且基于线性和时不变性，为系统分析建立一套完整的、普遍适用的方法提供了可能，因此，</a:t>
            </a:r>
            <a:r>
              <a:rPr lang="zh-CN" altLang="en-US" sz="2800" b="1" dirty="0">
                <a:solidFill>
                  <a:srgbClr val="C00000"/>
                </a:solidFill>
                <a:latin typeface="黑体" panose="02010609060101010101" pitchFamily="49" charset="-122"/>
                <a:ea typeface="黑体" panose="02010609060101010101" pitchFamily="49" charset="-122"/>
              </a:rPr>
              <a:t>线性时不变系统将成为本课程所研究的对象</a:t>
            </a:r>
            <a:r>
              <a:rPr lang="zh-CN" altLang="en-US" sz="2800" b="1" dirty="0">
                <a:solidFill>
                  <a:srgbClr val="000099"/>
                </a:solidFill>
                <a:latin typeface="楷体_GB2312" pitchFamily="49" charset="-122"/>
                <a:ea typeface="楷体_GB2312" pitchFamily="49" charset="-122"/>
              </a:rPr>
              <a:t>。</a:t>
            </a:r>
            <a:endParaRPr lang="zh-CN" altLang="en-US" sz="2800" b="1" dirty="0">
              <a:solidFill>
                <a:srgbClr val="000099"/>
              </a:solidFill>
              <a:latin typeface="楷体_GB2312" pitchFamily="49" charset="-122"/>
              <a:ea typeface="楷体_GB2312" pitchFamily="49" charset="-122"/>
            </a:endParaRPr>
          </a:p>
        </p:txBody>
      </p:sp>
      <p:sp>
        <p:nvSpPr>
          <p:cNvPr id="96260" name="Oval 3"/>
          <p:cNvSpPr/>
          <p:nvPr/>
        </p:nvSpPr>
        <p:spPr>
          <a:xfrm>
            <a:off x="539750" y="1484313"/>
            <a:ext cx="144463" cy="142875"/>
          </a:xfrm>
          <a:prstGeom prst="ellipse">
            <a:avLst/>
          </a:prstGeom>
          <a:solidFill>
            <a:srgbClr val="0000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灯片编号占位符 3"/>
          <p:cNvSpPr txBox="1">
            <a:spLocks noGrp="1"/>
          </p:cNvSpPr>
          <p:nvPr>
            <p:ph type="sldNum" sz="quarter" idx="12"/>
          </p:nvPr>
        </p:nvSpPr>
        <p:spPr/>
        <p:txBody>
          <a:bodyPr/>
          <a:p>
            <a:pPr marL="0" indent="0" algn="r" eaLnBrk="1" hangingPunct="1">
              <a:spcBef>
                <a:spcPct val="0"/>
              </a:spcBef>
              <a:buNone/>
            </a:pPr>
            <a:fld id="{9A0DB2DC-4C9A-4742-B13C-FB6460FD3503}" type="slidenum">
              <a:rPr lang="en-US" altLang="zh-CN" sz="2000" b="1" dirty="0">
                <a:latin typeface="Times New Roman" panose="02020603050405020304" pitchFamily="18" charset="0"/>
              </a:rPr>
            </a:fld>
            <a:endParaRPr lang="en-US" altLang="zh-CN" sz="2000" b="1" dirty="0">
              <a:latin typeface="Times New Roman" panose="02020603050405020304" pitchFamily="18" charset="0"/>
            </a:endParaRPr>
          </a:p>
        </p:txBody>
      </p:sp>
      <p:sp>
        <p:nvSpPr>
          <p:cNvPr id="97283" name="Text Box 2"/>
          <p:cNvSpPr txBox="1"/>
          <p:nvPr/>
        </p:nvSpPr>
        <p:spPr>
          <a:xfrm>
            <a:off x="755650" y="1544638"/>
            <a:ext cx="8101013" cy="39401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50000"/>
              </a:lnSpc>
              <a:spcBef>
                <a:spcPct val="0"/>
              </a:spcBef>
              <a:buNone/>
            </a:pPr>
            <a:r>
              <a:rPr lang="zh-CN" altLang="en-US" sz="2800" b="1" dirty="0">
                <a:solidFill>
                  <a:srgbClr val="000099"/>
                </a:solidFill>
                <a:latin typeface="楷体_GB2312" pitchFamily="49" charset="-122"/>
                <a:ea typeface="楷体_GB2312" pitchFamily="49" charset="-122"/>
              </a:rPr>
              <a:t>建立了信号与系统的数学描述方法。</a:t>
            </a:r>
            <a:endParaRPr lang="zh-CN" altLang="en-US" sz="2800" b="1" dirty="0">
              <a:solidFill>
                <a:srgbClr val="000099"/>
              </a:solidFill>
              <a:latin typeface="楷体_GB2312" pitchFamily="49" charset="-122"/>
              <a:ea typeface="楷体_GB2312" pitchFamily="49" charset="-122"/>
            </a:endParaRPr>
          </a:p>
          <a:p>
            <a:pPr marL="0" lvl="0" indent="0">
              <a:lnSpc>
                <a:spcPct val="150000"/>
              </a:lnSpc>
              <a:spcBef>
                <a:spcPct val="0"/>
              </a:spcBef>
              <a:buNone/>
            </a:pPr>
            <a:r>
              <a:rPr lang="zh-CN" altLang="en-US" sz="2800" b="1" dirty="0">
                <a:solidFill>
                  <a:srgbClr val="000099"/>
                </a:solidFill>
                <a:latin typeface="楷体_GB2312" pitchFamily="49" charset="-122"/>
                <a:ea typeface="楷体_GB2312" pitchFamily="49" charset="-122"/>
              </a:rPr>
              <a:t>讨论了信号自变量变换对信号的影响。</a:t>
            </a:r>
            <a:endParaRPr lang="zh-CN" altLang="en-US" sz="2800" b="1" dirty="0">
              <a:solidFill>
                <a:srgbClr val="000099"/>
              </a:solidFill>
              <a:latin typeface="楷体_GB2312" pitchFamily="49" charset="-122"/>
              <a:ea typeface="楷体_GB2312" pitchFamily="49" charset="-122"/>
            </a:endParaRPr>
          </a:p>
          <a:p>
            <a:pPr marL="0" lvl="0" indent="0">
              <a:lnSpc>
                <a:spcPct val="150000"/>
              </a:lnSpc>
              <a:spcBef>
                <a:spcPct val="0"/>
              </a:spcBef>
              <a:buNone/>
            </a:pPr>
            <a:r>
              <a:rPr lang="zh-CN" altLang="en-US" sz="2800" b="1" dirty="0">
                <a:solidFill>
                  <a:srgbClr val="000099"/>
                </a:solidFill>
                <a:latin typeface="楷体_GB2312" pitchFamily="49" charset="-122"/>
                <a:ea typeface="楷体_GB2312" pitchFamily="49" charset="-122"/>
              </a:rPr>
              <a:t>介绍了作为信号分析基础的基本信号：复指数</a:t>
            </a:r>
            <a:endParaRPr lang="zh-CN" altLang="en-US" sz="2800" b="1" dirty="0">
              <a:solidFill>
                <a:srgbClr val="000099"/>
              </a:solidFill>
              <a:latin typeface="楷体_GB2312" pitchFamily="49" charset="-122"/>
              <a:ea typeface="楷体_GB2312" pitchFamily="49" charset="-122"/>
            </a:endParaRPr>
          </a:p>
          <a:p>
            <a:pPr marL="0" lvl="0" indent="0">
              <a:lnSpc>
                <a:spcPct val="150000"/>
              </a:lnSpc>
              <a:spcBef>
                <a:spcPct val="0"/>
              </a:spcBef>
              <a:buNone/>
            </a:pPr>
            <a:r>
              <a:rPr lang="zh-CN" altLang="en-US" sz="2800" b="1" dirty="0">
                <a:solidFill>
                  <a:srgbClr val="000099"/>
                </a:solidFill>
                <a:latin typeface="楷体_GB2312" pitchFamily="49" charset="-122"/>
                <a:ea typeface="楷体_GB2312" pitchFamily="49" charset="-122"/>
              </a:rPr>
              <a:t>信号、正弦信号、单位冲激与单位阶跃信号。</a:t>
            </a:r>
            <a:endParaRPr lang="zh-CN" altLang="en-US" sz="2800" b="1" dirty="0">
              <a:solidFill>
                <a:srgbClr val="000099"/>
              </a:solidFill>
              <a:latin typeface="楷体_GB2312" pitchFamily="49" charset="-122"/>
              <a:ea typeface="楷体_GB2312" pitchFamily="49" charset="-122"/>
            </a:endParaRPr>
          </a:p>
          <a:p>
            <a:pPr marL="0" lvl="0" indent="0">
              <a:lnSpc>
                <a:spcPct val="150000"/>
              </a:lnSpc>
              <a:spcBef>
                <a:spcPct val="0"/>
              </a:spcBef>
              <a:buNone/>
            </a:pPr>
            <a:r>
              <a:rPr lang="zh-CN" altLang="en-US" sz="2800" b="1" dirty="0">
                <a:solidFill>
                  <a:srgbClr val="000099"/>
                </a:solidFill>
                <a:latin typeface="楷体_GB2312" pitchFamily="49" charset="-122"/>
                <a:ea typeface="楷体_GB2312" pitchFamily="49" charset="-122"/>
              </a:rPr>
              <a:t>讨论了离散时间信号周期性的问题。</a:t>
            </a:r>
            <a:endParaRPr lang="zh-CN" altLang="en-US" sz="2800" b="1" dirty="0">
              <a:solidFill>
                <a:srgbClr val="000099"/>
              </a:solidFill>
              <a:latin typeface="楷体_GB2312" pitchFamily="49" charset="-122"/>
              <a:ea typeface="楷体_GB2312" pitchFamily="49" charset="-122"/>
            </a:endParaRPr>
          </a:p>
          <a:p>
            <a:pPr marL="0" lvl="0" indent="0">
              <a:lnSpc>
                <a:spcPct val="150000"/>
              </a:lnSpc>
              <a:spcBef>
                <a:spcPct val="0"/>
              </a:spcBef>
              <a:buNone/>
            </a:pPr>
            <a:r>
              <a:rPr lang="zh-CN" altLang="en-US" sz="2800" b="1" dirty="0">
                <a:solidFill>
                  <a:srgbClr val="000099"/>
                </a:solidFill>
                <a:latin typeface="楷体_GB2312" pitchFamily="49" charset="-122"/>
                <a:ea typeface="楷体_GB2312" pitchFamily="49" charset="-122"/>
              </a:rPr>
              <a:t>定义并讨论了系统的六大基本特性及系统的互连。</a:t>
            </a:r>
            <a:endParaRPr lang="zh-CN" altLang="en-US" sz="2800" b="1" dirty="0">
              <a:solidFill>
                <a:srgbClr val="000099"/>
              </a:solidFill>
              <a:latin typeface="楷体_GB2312" pitchFamily="49" charset="-122"/>
              <a:ea typeface="楷体_GB2312" pitchFamily="49" charset="-122"/>
            </a:endParaRPr>
          </a:p>
        </p:txBody>
      </p:sp>
      <p:sp>
        <p:nvSpPr>
          <p:cNvPr id="97284" name="Oval 3"/>
          <p:cNvSpPr/>
          <p:nvPr/>
        </p:nvSpPr>
        <p:spPr>
          <a:xfrm>
            <a:off x="539750" y="1916113"/>
            <a:ext cx="144463" cy="142875"/>
          </a:xfrm>
          <a:prstGeom prst="ellipse">
            <a:avLst/>
          </a:prstGeom>
          <a:solidFill>
            <a:srgbClr val="0000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7285" name="Oval 4"/>
          <p:cNvSpPr/>
          <p:nvPr/>
        </p:nvSpPr>
        <p:spPr>
          <a:xfrm>
            <a:off x="539750" y="2565400"/>
            <a:ext cx="144463" cy="142875"/>
          </a:xfrm>
          <a:prstGeom prst="ellipse">
            <a:avLst/>
          </a:prstGeom>
          <a:solidFill>
            <a:srgbClr val="0000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7286" name="Oval 5"/>
          <p:cNvSpPr/>
          <p:nvPr/>
        </p:nvSpPr>
        <p:spPr>
          <a:xfrm>
            <a:off x="539750" y="3213100"/>
            <a:ext cx="144463" cy="142875"/>
          </a:xfrm>
          <a:prstGeom prst="ellipse">
            <a:avLst/>
          </a:prstGeom>
          <a:solidFill>
            <a:srgbClr val="0000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7287" name="Oval 6"/>
          <p:cNvSpPr/>
          <p:nvPr/>
        </p:nvSpPr>
        <p:spPr>
          <a:xfrm>
            <a:off x="539750" y="4508500"/>
            <a:ext cx="144463" cy="142875"/>
          </a:xfrm>
          <a:prstGeom prst="ellipse">
            <a:avLst/>
          </a:prstGeom>
          <a:solidFill>
            <a:srgbClr val="0000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7288" name="Oval 7"/>
          <p:cNvSpPr/>
          <p:nvPr/>
        </p:nvSpPr>
        <p:spPr>
          <a:xfrm>
            <a:off x="539750" y="5157788"/>
            <a:ext cx="144463" cy="142875"/>
          </a:xfrm>
          <a:prstGeom prst="ellipse">
            <a:avLst/>
          </a:prstGeom>
          <a:solidFill>
            <a:srgbClr val="0000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sp>
        <p:nvSpPr>
          <p:cNvPr id="97289" name="Rectangle 8"/>
          <p:cNvSpPr/>
          <p:nvPr/>
        </p:nvSpPr>
        <p:spPr>
          <a:xfrm>
            <a:off x="827088" y="765175"/>
            <a:ext cx="5257800" cy="7254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nSpc>
                <a:spcPct val="130000"/>
              </a:lnSpc>
              <a:spcBef>
                <a:spcPct val="0"/>
              </a:spcBef>
              <a:buNone/>
            </a:pPr>
            <a:r>
              <a:rPr lang="en-US" altLang="zh-CN" b="1" dirty="0">
                <a:solidFill>
                  <a:srgbClr val="000099"/>
                </a:solidFill>
                <a:latin typeface="Times New Roman" panose="02020603050405020304" pitchFamily="18" charset="0"/>
                <a:ea typeface="楷体_GB2312" pitchFamily="49" charset="-122"/>
              </a:rPr>
              <a:t>1.7  </a:t>
            </a:r>
            <a:r>
              <a:rPr lang="zh-CN" altLang="en-US" b="1" dirty="0">
                <a:solidFill>
                  <a:srgbClr val="000099"/>
                </a:solidFill>
                <a:latin typeface="楷体_GB2312" pitchFamily="49" charset="-122"/>
                <a:ea typeface="楷体_GB2312" pitchFamily="49" charset="-122"/>
              </a:rPr>
              <a:t>本章小结</a:t>
            </a:r>
            <a:r>
              <a:rPr lang="zh-CN" altLang="en-US" sz="2800" b="1" dirty="0">
                <a:solidFill>
                  <a:srgbClr val="000099"/>
                </a:solidFill>
                <a:latin typeface="Times New Roman" panose="02020603050405020304" pitchFamily="18" charset="0"/>
                <a:ea typeface="楷体_GB2312" pitchFamily="49" charset="-122"/>
              </a:rPr>
              <a:t>（</a:t>
            </a:r>
            <a:r>
              <a:rPr lang="en-US" altLang="zh-CN" sz="2800" b="1" dirty="0">
                <a:solidFill>
                  <a:srgbClr val="000099"/>
                </a:solidFill>
                <a:latin typeface="Times New Roman" panose="02020603050405020304" pitchFamily="18" charset="0"/>
                <a:ea typeface="楷体_GB2312" pitchFamily="49" charset="-122"/>
              </a:rPr>
              <a:t>Summary</a:t>
            </a:r>
            <a:r>
              <a:rPr lang="zh-CN" altLang="en-US" sz="2800" b="1" dirty="0">
                <a:solidFill>
                  <a:srgbClr val="000099"/>
                </a:solidFill>
                <a:latin typeface="Times New Roman" panose="02020603050405020304" pitchFamily="18" charset="0"/>
                <a:ea typeface="楷体_GB2312" pitchFamily="49" charset="-122"/>
              </a:rPr>
              <a:t>）</a:t>
            </a:r>
            <a:endParaRPr lang="zh-CN" altLang="en-US" sz="2800" b="1" dirty="0">
              <a:solidFill>
                <a:srgbClr val="000099"/>
              </a:solidFill>
              <a:latin typeface="Times New Roman" panose="02020603050405020304" pitchFamily="18" charset="0"/>
              <a:ea typeface="楷体_GB2312" pitchFamily="49" charset="-122"/>
            </a:endParaRPr>
          </a:p>
        </p:txBody>
      </p:sp>
      <p:sp>
        <p:nvSpPr>
          <p:cNvPr id="97290" name="Oval 9"/>
          <p:cNvSpPr/>
          <p:nvPr/>
        </p:nvSpPr>
        <p:spPr>
          <a:xfrm>
            <a:off x="539750" y="5805488"/>
            <a:ext cx="144463" cy="142875"/>
          </a:xfrm>
          <a:prstGeom prst="ellipse">
            <a:avLst/>
          </a:prstGeom>
          <a:solidFill>
            <a:srgbClr val="000099"/>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p>
        </p:txBody>
      </p:sp>
      <p:pic>
        <p:nvPicPr>
          <p:cNvPr id="97291" name="Picture 10" descr="yemian"/>
          <p:cNvPicPr>
            <a:picLocks noChangeAspect="1"/>
          </p:cNvPicPr>
          <p:nvPr/>
        </p:nvPicPr>
        <p:blipFill>
          <a:blip r:embed="rId1"/>
          <a:stretch>
            <a:fillRect/>
          </a:stretch>
        </p:blipFill>
        <p:spPr>
          <a:xfrm>
            <a:off x="762000" y="1371600"/>
            <a:ext cx="6834188" cy="177800"/>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灯片编号占位符 3"/>
          <p:cNvSpPr txBox="1">
            <a:spLocks noGrp="1"/>
          </p:cNvSpPr>
          <p:nvPr/>
        </p:nvSpPr>
        <p:spPr>
          <a:xfrm>
            <a:off x="8099425" y="6356350"/>
            <a:ext cx="504825" cy="457200"/>
          </a:xfrm>
          <a:prstGeom prst="rect">
            <a:avLst/>
          </a:prstGeom>
          <a:noFill/>
          <a:ln w="9525">
            <a:noFill/>
          </a:ln>
        </p:spPr>
        <p:txBody>
          <a:bodyPr anchor="b" anchorCtr="1"/>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b="1" dirty="0">
                <a:solidFill>
                  <a:schemeClr val="tx2"/>
                </a:solidFill>
              </a:rPr>
            </a:fld>
            <a:endParaRPr lang="en-US" altLang="zh-CN" sz="1400" b="1" dirty="0">
              <a:solidFill>
                <a:schemeClr val="tx2"/>
              </a:solidFill>
            </a:endParaRPr>
          </a:p>
        </p:txBody>
      </p:sp>
      <p:sp>
        <p:nvSpPr>
          <p:cNvPr id="98307" name="Rectangle 2"/>
          <p:cNvSpPr/>
          <p:nvPr/>
        </p:nvSpPr>
        <p:spPr>
          <a:xfrm>
            <a:off x="539750" y="908050"/>
            <a:ext cx="8147050" cy="4772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eaLnBrk="1" hangingPunct="1">
              <a:lnSpc>
                <a:spcPct val="150000"/>
              </a:lnSpc>
              <a:spcBef>
                <a:spcPct val="50000"/>
              </a:spcBef>
              <a:buNone/>
            </a:pPr>
            <a:r>
              <a:rPr lang="en-US" altLang="zh-CN" sz="2800" b="1" dirty="0">
                <a:solidFill>
                  <a:srgbClr val="003366"/>
                </a:solidFill>
                <a:latin typeface="楷体_GB2312" pitchFamily="49" charset="-122"/>
                <a:ea typeface="楷体_GB2312" pitchFamily="49" charset="-122"/>
              </a:rPr>
              <a:t>  </a:t>
            </a:r>
            <a:r>
              <a:rPr lang="en-US" altLang="zh-CN" b="1" dirty="0">
                <a:solidFill>
                  <a:srgbClr val="000066"/>
                </a:solidFill>
                <a:ea typeface="楷体_GB2312" pitchFamily="49" charset="-122"/>
              </a:rPr>
              <a:t>Problems:</a:t>
            </a:r>
            <a:endParaRPr lang="en-US" altLang="zh-CN" b="1" dirty="0">
              <a:solidFill>
                <a:srgbClr val="000066"/>
              </a:solidFill>
              <a:ea typeface="楷体_GB2312" pitchFamily="49" charset="-122"/>
            </a:endParaRPr>
          </a:p>
          <a:p>
            <a:pPr marL="0" lvl="0" indent="0" eaLnBrk="1" hangingPunct="1">
              <a:lnSpc>
                <a:spcPct val="150000"/>
              </a:lnSpc>
              <a:spcBef>
                <a:spcPct val="50000"/>
              </a:spcBef>
              <a:buNone/>
            </a:pPr>
            <a:r>
              <a:rPr lang="en-US" altLang="zh-CN" b="1" dirty="0">
                <a:solidFill>
                  <a:srgbClr val="000066"/>
                </a:solidFill>
                <a:ea typeface="楷体_GB2312" pitchFamily="49" charset="-122"/>
              </a:rPr>
              <a:t>    1.13     1.14     1.15       1.16       1.17     1.18    1.21(d,e)   1.22(e)   1.23(b)     1.24 (b)    1.25    1.26</a:t>
            </a:r>
            <a:endParaRPr lang="en-US" altLang="zh-CN" b="1" dirty="0">
              <a:solidFill>
                <a:srgbClr val="000066"/>
              </a:solidFill>
              <a:ea typeface="楷体_GB2312" pitchFamily="49" charset="-122"/>
            </a:endParaRPr>
          </a:p>
          <a:p>
            <a:pPr marL="0" lvl="0" indent="0" eaLnBrk="1" hangingPunct="1">
              <a:lnSpc>
                <a:spcPct val="150000"/>
              </a:lnSpc>
              <a:spcBef>
                <a:spcPct val="50000"/>
              </a:spcBef>
              <a:buNone/>
            </a:pPr>
            <a:r>
              <a:rPr lang="en-US" altLang="zh-CN" b="1" dirty="0">
                <a:solidFill>
                  <a:srgbClr val="000066"/>
                </a:solidFill>
                <a:ea typeface="楷体_GB2312" pitchFamily="49" charset="-122"/>
              </a:rPr>
              <a:t>  </a:t>
            </a:r>
            <a:endParaRPr lang="en-US" altLang="zh-CN" sz="2800" b="1" dirty="0">
              <a:solidFill>
                <a:srgbClr val="FF6600"/>
              </a:solidFill>
              <a:latin typeface="Times New Roman" panose="02020603050405020304" pitchFamily="18" charset="0"/>
            </a:endParaRPr>
          </a:p>
          <a:p>
            <a:pPr marL="0" lvl="0" indent="0" eaLnBrk="1" hangingPunct="1">
              <a:lnSpc>
                <a:spcPct val="60000"/>
              </a:lnSpc>
              <a:spcBef>
                <a:spcPct val="50000"/>
              </a:spcBef>
              <a:buNone/>
            </a:pPr>
            <a:r>
              <a:rPr lang="en-US" altLang="zh-CN" sz="2800" b="1" dirty="0">
                <a:solidFill>
                  <a:srgbClr val="FF6600"/>
                </a:solidFill>
                <a:latin typeface="Times New Roman" panose="02020603050405020304" pitchFamily="18" charset="0"/>
              </a:rPr>
              <a:t>                              </a:t>
            </a:r>
            <a:endParaRPr lang="en-US" altLang="zh-CN" sz="2800" b="1" dirty="0">
              <a:solidFill>
                <a:srgbClr val="FF6600"/>
              </a:solidFill>
              <a:latin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ZmU4Zjg0N2NlMjlhNWE0OWFlZGNmNDBmMjQ5MjE1ZjM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11379</Words>
  <Application>WPS 演示</Application>
  <PresentationFormat>全屏显示(4:3)</PresentationFormat>
  <Paragraphs>1276</Paragraphs>
  <Slides>92</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381</vt:i4>
      </vt:variant>
      <vt:variant>
        <vt:lpstr>幻灯片标题</vt:lpstr>
      </vt:variant>
      <vt:variant>
        <vt:i4>92</vt:i4>
      </vt:variant>
    </vt:vector>
  </HeadingPairs>
  <TitlesOfParts>
    <vt:vector size="488" baseType="lpstr">
      <vt:lpstr>Arial</vt:lpstr>
      <vt:lpstr>宋体</vt:lpstr>
      <vt:lpstr>Wingdings</vt:lpstr>
      <vt:lpstr>Times New Roman</vt:lpstr>
      <vt:lpstr>楷体_GB2312</vt:lpstr>
      <vt:lpstr>新宋体</vt:lpstr>
      <vt:lpstr>微软雅黑</vt:lpstr>
      <vt:lpstr>仿宋</vt:lpstr>
      <vt:lpstr>黑体</vt:lpstr>
      <vt:lpstr>Arial Unicode MS</vt:lpstr>
      <vt:lpstr>Symbol</vt:lpstr>
      <vt:lpstr>Arial Narrow</vt:lpstr>
      <vt:lpstr>Book Antiqua</vt:lpstr>
      <vt:lpstr>方正姚体</vt:lpstr>
      <vt:lpstr>默认设计模板</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Paint.Picture</vt:lpstr>
      <vt:lpstr>Equation.DSMT4</vt:lpstr>
      <vt:lpstr>Equation.DSMT4</vt:lpstr>
      <vt:lpstr>Equation.DSMT4</vt:lpstr>
      <vt:lpstr>Paint.Picture</vt:lpstr>
      <vt:lpstr>Equation.DSMT4</vt:lpstr>
      <vt:lpstr>Equation.DSMT4</vt:lpstr>
      <vt:lpstr>Equation.DSMT4</vt:lpstr>
      <vt:lpstr>Equation.DSMT4</vt:lpstr>
      <vt:lpstr>Equation.DSMT4</vt:lpstr>
      <vt:lpstr>Equation.DSMT4</vt:lpstr>
      <vt:lpstr>PowerPoint 演示文稿</vt:lpstr>
      <vt:lpstr>个人简介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System</vt:lpstr>
      <vt:lpstr>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信号           和         的比较</vt:lpstr>
      <vt:lpstr>PowerPoint 演示文稿</vt:lpstr>
      <vt:lpstr>PowerPoint 演示文稿</vt:lpstr>
      <vt:lpstr>PowerPoint 演示文稿</vt:lpstr>
      <vt:lpstr>PowerPoint 演示文稿</vt:lpstr>
      <vt:lpstr>PowerPoint 演示文稿</vt:lpstr>
      <vt:lpstr>PowerPoint 演示文稿</vt:lpstr>
      <vt:lpstr>u(t)和δ(t)的另一种解释</vt:lpstr>
      <vt:lpstr>PowerPoint 演示文稿</vt:lpstr>
      <vt:lpstr>用阶跃表示单位矩形脉冲</vt:lpstr>
      <vt:lpstr>试用阶跃信号来表示下图所示的信号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1.6.6 线性</vt:lpstr>
      <vt:lpstr>PowerPoint 演示文稿</vt:lpstr>
      <vt:lpstr>PowerPoint 演示文稿</vt:lpstr>
      <vt:lpstr>PowerPoint 演示文稿</vt:lpstr>
      <vt:lpstr>线性时不变系统(LTI System )</vt:lpstr>
      <vt:lpstr>PowerPoint 演示文稿</vt:lpstr>
      <vt:lpstr>PowerPoint 演示文稿</vt:lpstr>
      <vt:lpstr>PowerPoint 演示文稿</vt:lpstr>
    </vt:vector>
  </TitlesOfParts>
  <Company>cuit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zhouli</dc:creator>
  <cp:lastModifiedBy>DQ_ice Cream</cp:lastModifiedBy>
  <cp:revision>369</cp:revision>
  <dcterms:created xsi:type="dcterms:W3CDTF">2010-02-28T09:23:00Z</dcterms:created>
  <dcterms:modified xsi:type="dcterms:W3CDTF">2025-02-23T16:24:09Z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3DD8538B5907462FAA234E43F9088A82_12</vt:lpwstr>
  </property>
  <property fmtid="{D5CDD505-2E9C-101B-9397-08002B2CF9AE}" pid="3" name="KSOProductBuildVer">
    <vt:lpwstr>2052-12.1.0.19770</vt:lpwstr>
  </property>
</Properties>
</file>