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2" d="100"/>
          <a:sy n="9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82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82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82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otorcycle&#10;&#10;AI-generated content may be incorrect.">
            <a:extLst>
              <a:ext uri="{FF2B5EF4-FFF2-40B4-BE49-F238E27FC236}">
                <a16:creationId xmlns:a16="http://schemas.microsoft.com/office/drawing/2014/main" id="{CC623F99-284F-FBFF-7BDA-5838B820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5" y="0"/>
            <a:ext cx="10491109" cy="90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#LU SHILIN#</dc:creator>
  <cp:lastModifiedBy>#LU SHILIN#</cp:lastModifiedBy>
  <cp:revision>5</cp:revision>
  <dcterms:created xsi:type="dcterms:W3CDTF">2025-03-15T13:10:27Z</dcterms:created>
  <dcterms:modified xsi:type="dcterms:W3CDTF">2025-03-15T13:49:21Z</dcterms:modified>
</cp:coreProperties>
</file>