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90" d="100"/>
          <a:sy n="90" d="100"/>
        </p:scale>
        <p:origin x="19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key-secured decoder&#10;&#10;AI-generated content may be incorrect.">
            <a:extLst>
              <a:ext uri="{FF2B5EF4-FFF2-40B4-BE49-F238E27FC236}">
                <a16:creationId xmlns:a16="http://schemas.microsoft.com/office/drawing/2014/main" id="{4344C7BC-CB26-A3C6-326C-4C5EF21E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5"/>
          <a:stretch/>
        </p:blipFill>
        <p:spPr>
          <a:xfrm>
            <a:off x="0" y="1295651"/>
            <a:ext cx="12192000" cy="6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4</cp:revision>
  <dcterms:created xsi:type="dcterms:W3CDTF">2025-03-15T13:10:27Z</dcterms:created>
  <dcterms:modified xsi:type="dcterms:W3CDTF">2025-03-15T13:48:25Z</dcterms:modified>
</cp:coreProperties>
</file>