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2" d="100"/>
          <a:sy n="9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C74DABD9-32F3-CD73-D59A-428B3A55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673"/>
            <a:ext cx="4847212" cy="559253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215C08B-DA96-34E4-7C60-C09EAFE99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31" y="2888327"/>
            <a:ext cx="7351369" cy="34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#LU SHILIN#</dc:creator>
  <cp:lastModifiedBy>#LU SHILIN#</cp:lastModifiedBy>
  <cp:revision>2</cp:revision>
  <dcterms:created xsi:type="dcterms:W3CDTF">2025-03-15T13:10:27Z</dcterms:created>
  <dcterms:modified xsi:type="dcterms:W3CDTF">2025-03-15T13:41:46Z</dcterms:modified>
</cp:coreProperties>
</file>