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92" d="100"/>
          <a:sy n="92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7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>
                    <a:tint val="82000"/>
                  </a:schemeClr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82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82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3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8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3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6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3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lage of pictures of animals and a river&#10;&#10;AI-generated content may be incorrect.">
            <a:extLst>
              <a:ext uri="{FF2B5EF4-FFF2-40B4-BE49-F238E27FC236}">
                <a16:creationId xmlns:a16="http://schemas.microsoft.com/office/drawing/2014/main" id="{B7F31472-9F10-0526-80F9-64DA1A290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68" y="0"/>
            <a:ext cx="11211464" cy="901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1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#LU SHILIN#</dc:creator>
  <cp:lastModifiedBy>#LU SHILIN#</cp:lastModifiedBy>
  <cp:revision>4</cp:revision>
  <dcterms:created xsi:type="dcterms:W3CDTF">2025-03-15T13:10:27Z</dcterms:created>
  <dcterms:modified xsi:type="dcterms:W3CDTF">2025-03-15T13:46:05Z</dcterms:modified>
</cp:coreProperties>
</file>