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901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2" d="100"/>
          <a:sy n="92" d="100"/>
        </p:scale>
        <p:origin x="1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5959"/>
            <a:ext cx="10363200" cy="3139805"/>
          </a:xfrm>
        </p:spPr>
        <p:txBody>
          <a:bodyPr anchor="b"/>
          <a:lstStyle>
            <a:lvl1pPr algn="ctr"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36847"/>
            <a:ext cx="9144000" cy="2177404"/>
          </a:xfrm>
        </p:spPr>
        <p:txBody>
          <a:bodyPr/>
          <a:lstStyle>
            <a:lvl1pPr marL="0" indent="0" algn="ctr">
              <a:buNone/>
              <a:defRPr sz="3156"/>
            </a:lvl1pPr>
            <a:lvl2pPr marL="601218" indent="0" algn="ctr">
              <a:buNone/>
              <a:defRPr sz="2630"/>
            </a:lvl2pPr>
            <a:lvl3pPr marL="1202436" indent="0" algn="ctr">
              <a:buNone/>
              <a:defRPr sz="2367"/>
            </a:lvl3pPr>
            <a:lvl4pPr marL="1803654" indent="0" algn="ctr">
              <a:buNone/>
              <a:defRPr sz="2104"/>
            </a:lvl4pPr>
            <a:lvl5pPr marL="2404872" indent="0" algn="ctr">
              <a:buNone/>
              <a:defRPr sz="2104"/>
            </a:lvl5pPr>
            <a:lvl6pPr marL="3006090" indent="0" algn="ctr">
              <a:buNone/>
              <a:defRPr sz="2104"/>
            </a:lvl6pPr>
            <a:lvl7pPr marL="3607308" indent="0" algn="ctr">
              <a:buNone/>
              <a:defRPr sz="2104"/>
            </a:lvl7pPr>
            <a:lvl8pPr marL="4208526" indent="0" algn="ctr">
              <a:buNone/>
              <a:defRPr sz="2104"/>
            </a:lvl8pPr>
            <a:lvl9pPr marL="4809744" indent="0" algn="ctr">
              <a:buNone/>
              <a:defRPr sz="21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59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0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0157"/>
            <a:ext cx="2628900" cy="764283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0157"/>
            <a:ext cx="7734300" cy="764283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2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7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48387"/>
            <a:ext cx="10515600" cy="3751481"/>
          </a:xfrm>
        </p:spPr>
        <p:txBody>
          <a:bodyPr anchor="b"/>
          <a:lstStyle>
            <a:lvl1pPr>
              <a:defRPr sz="7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35359"/>
            <a:ext cx="10515600" cy="1972815"/>
          </a:xfrm>
        </p:spPr>
        <p:txBody>
          <a:bodyPr/>
          <a:lstStyle>
            <a:lvl1pPr marL="0" indent="0">
              <a:buNone/>
              <a:defRPr sz="3156">
                <a:solidFill>
                  <a:schemeClr val="tx1">
                    <a:tint val="82000"/>
                  </a:schemeClr>
                </a:solidFill>
              </a:defRPr>
            </a:lvl1pPr>
            <a:lvl2pPr marL="601218" indent="0">
              <a:buNone/>
              <a:defRPr sz="2630">
                <a:solidFill>
                  <a:schemeClr val="tx1">
                    <a:tint val="82000"/>
                  </a:schemeClr>
                </a:solidFill>
              </a:defRPr>
            </a:lvl2pPr>
            <a:lvl3pPr marL="1202436" indent="0">
              <a:buNone/>
              <a:defRPr sz="2367">
                <a:solidFill>
                  <a:schemeClr val="tx1">
                    <a:tint val="82000"/>
                  </a:schemeClr>
                </a:solidFill>
              </a:defRPr>
            </a:lvl3pPr>
            <a:lvl4pPr marL="180365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4pPr>
            <a:lvl5pPr marL="2404872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5pPr>
            <a:lvl6pPr marL="3006090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6pPr>
            <a:lvl7pPr marL="3607308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7pPr>
            <a:lvl8pPr marL="4208526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8pPr>
            <a:lvl9pPr marL="4809744" indent="0">
              <a:buNone/>
              <a:defRPr sz="21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38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0782"/>
            <a:ext cx="5181600" cy="57222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0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0158"/>
            <a:ext cx="10515600" cy="1743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0808"/>
            <a:ext cx="5157787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294290"/>
            <a:ext cx="5157787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0808"/>
            <a:ext cx="5183188" cy="1083482"/>
          </a:xfrm>
        </p:spPr>
        <p:txBody>
          <a:bodyPr anchor="b"/>
          <a:lstStyle>
            <a:lvl1pPr marL="0" indent="0">
              <a:buNone/>
              <a:defRPr sz="3156" b="1"/>
            </a:lvl1pPr>
            <a:lvl2pPr marL="601218" indent="0">
              <a:buNone/>
              <a:defRPr sz="2630" b="1"/>
            </a:lvl2pPr>
            <a:lvl3pPr marL="1202436" indent="0">
              <a:buNone/>
              <a:defRPr sz="2367" b="1"/>
            </a:lvl3pPr>
            <a:lvl4pPr marL="1803654" indent="0">
              <a:buNone/>
              <a:defRPr sz="2104" b="1"/>
            </a:lvl4pPr>
            <a:lvl5pPr marL="2404872" indent="0">
              <a:buNone/>
              <a:defRPr sz="2104" b="1"/>
            </a:lvl5pPr>
            <a:lvl6pPr marL="3006090" indent="0">
              <a:buNone/>
              <a:defRPr sz="2104" b="1"/>
            </a:lvl6pPr>
            <a:lvl7pPr marL="3607308" indent="0">
              <a:buNone/>
              <a:defRPr sz="2104" b="1"/>
            </a:lvl7pPr>
            <a:lvl8pPr marL="4208526" indent="0">
              <a:buNone/>
              <a:defRPr sz="2104" b="1"/>
            </a:lvl8pPr>
            <a:lvl9pPr marL="4809744" indent="0">
              <a:buNone/>
              <a:defRPr sz="21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294290"/>
            <a:ext cx="5183188" cy="484540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6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682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7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98512"/>
            <a:ext cx="6172200" cy="6409043"/>
          </a:xfrm>
        </p:spPr>
        <p:txBody>
          <a:bodyPr/>
          <a:lstStyle>
            <a:lvl1pPr>
              <a:defRPr sz="4208"/>
            </a:lvl1pPr>
            <a:lvl2pPr>
              <a:defRPr sz="3682"/>
            </a:lvl2pPr>
            <a:lvl3pPr>
              <a:defRPr sz="3156"/>
            </a:lvl3pPr>
            <a:lvl4pPr>
              <a:defRPr sz="2630"/>
            </a:lvl4pPr>
            <a:lvl5pPr>
              <a:defRPr sz="2630"/>
            </a:lvl5pPr>
            <a:lvl6pPr>
              <a:defRPr sz="2630"/>
            </a:lvl6pPr>
            <a:lvl7pPr>
              <a:defRPr sz="2630"/>
            </a:lvl7pPr>
            <a:lvl8pPr>
              <a:defRPr sz="2630"/>
            </a:lvl8pPr>
            <a:lvl9pPr>
              <a:defRPr sz="2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33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1239"/>
            <a:ext cx="3932237" cy="2104337"/>
          </a:xfrm>
        </p:spPr>
        <p:txBody>
          <a:bodyPr anchor="b"/>
          <a:lstStyle>
            <a:lvl1pPr>
              <a:defRPr sz="42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98512"/>
            <a:ext cx="6172200" cy="6409043"/>
          </a:xfrm>
        </p:spPr>
        <p:txBody>
          <a:bodyPr anchor="t"/>
          <a:lstStyle>
            <a:lvl1pPr marL="0" indent="0">
              <a:buNone/>
              <a:defRPr sz="4208"/>
            </a:lvl1pPr>
            <a:lvl2pPr marL="601218" indent="0">
              <a:buNone/>
              <a:defRPr sz="3682"/>
            </a:lvl2pPr>
            <a:lvl3pPr marL="1202436" indent="0">
              <a:buNone/>
              <a:defRPr sz="3156"/>
            </a:lvl3pPr>
            <a:lvl4pPr marL="1803654" indent="0">
              <a:buNone/>
              <a:defRPr sz="2630"/>
            </a:lvl4pPr>
            <a:lvl5pPr marL="2404872" indent="0">
              <a:buNone/>
              <a:defRPr sz="2630"/>
            </a:lvl5pPr>
            <a:lvl6pPr marL="3006090" indent="0">
              <a:buNone/>
              <a:defRPr sz="2630"/>
            </a:lvl6pPr>
            <a:lvl7pPr marL="3607308" indent="0">
              <a:buNone/>
              <a:defRPr sz="2630"/>
            </a:lvl7pPr>
            <a:lvl8pPr marL="4208526" indent="0">
              <a:buNone/>
              <a:defRPr sz="2630"/>
            </a:lvl8pPr>
            <a:lvl9pPr marL="4809744" indent="0">
              <a:buNone/>
              <a:defRPr sz="2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05576"/>
            <a:ext cx="3932237" cy="5012415"/>
          </a:xfrm>
        </p:spPr>
        <p:txBody>
          <a:bodyPr/>
          <a:lstStyle>
            <a:lvl1pPr marL="0" indent="0">
              <a:buNone/>
              <a:defRPr sz="2104"/>
            </a:lvl1pPr>
            <a:lvl2pPr marL="601218" indent="0">
              <a:buNone/>
              <a:defRPr sz="1841"/>
            </a:lvl2pPr>
            <a:lvl3pPr marL="1202436" indent="0">
              <a:buNone/>
              <a:defRPr sz="1578"/>
            </a:lvl3pPr>
            <a:lvl4pPr marL="1803654" indent="0">
              <a:buNone/>
              <a:defRPr sz="1315"/>
            </a:lvl4pPr>
            <a:lvl5pPr marL="2404872" indent="0">
              <a:buNone/>
              <a:defRPr sz="1315"/>
            </a:lvl5pPr>
            <a:lvl6pPr marL="3006090" indent="0">
              <a:buNone/>
              <a:defRPr sz="1315"/>
            </a:lvl6pPr>
            <a:lvl7pPr marL="3607308" indent="0">
              <a:buNone/>
              <a:defRPr sz="1315"/>
            </a:lvl7pPr>
            <a:lvl8pPr marL="4208526" indent="0">
              <a:buNone/>
              <a:defRPr sz="1315"/>
            </a:lvl8pPr>
            <a:lvl9pPr marL="4809744" indent="0">
              <a:buNone/>
              <a:defRPr sz="1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6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0158"/>
            <a:ext cx="10515600" cy="1743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0782"/>
            <a:ext cx="10515600" cy="5722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1E4C68-A83E-B741-BD48-12B673332A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58897"/>
            <a:ext cx="41148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58897"/>
            <a:ext cx="2743200" cy="4801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9F2F2-2F1C-5942-A8B4-0429082C6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2436" rtl="0" eaLnBrk="1" latinLnBrk="0" hangingPunct="1">
        <a:lnSpc>
          <a:spcPct val="90000"/>
        </a:lnSpc>
        <a:spcBef>
          <a:spcPct val="0"/>
        </a:spcBef>
        <a:buNone/>
        <a:defRPr sz="57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0609" indent="-300609" algn="l" defTabSz="1202436" rtl="0" eaLnBrk="1" latinLnBrk="0" hangingPunct="1">
        <a:lnSpc>
          <a:spcPct val="90000"/>
        </a:lnSpc>
        <a:spcBef>
          <a:spcPts val="1315"/>
        </a:spcBef>
        <a:buFont typeface="Arial" panose="020B0604020202020204" pitchFamily="34" charset="0"/>
        <a:buChar char="•"/>
        <a:defRPr sz="3682" kern="1200">
          <a:solidFill>
            <a:schemeClr val="tx1"/>
          </a:solidFill>
          <a:latin typeface="+mn-lt"/>
          <a:ea typeface="+mn-ea"/>
          <a:cs typeface="+mn-cs"/>
        </a:defRPr>
      </a:lvl1pPr>
      <a:lvl2pPr marL="90182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3156" kern="1200">
          <a:solidFill>
            <a:schemeClr val="tx1"/>
          </a:solidFill>
          <a:latin typeface="+mn-lt"/>
          <a:ea typeface="+mn-ea"/>
          <a:cs typeface="+mn-cs"/>
        </a:defRPr>
      </a:lvl2pPr>
      <a:lvl3pPr marL="150304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630" kern="1200">
          <a:solidFill>
            <a:schemeClr val="tx1"/>
          </a:solidFill>
          <a:latin typeface="+mn-lt"/>
          <a:ea typeface="+mn-ea"/>
          <a:cs typeface="+mn-cs"/>
        </a:defRPr>
      </a:lvl3pPr>
      <a:lvl4pPr marL="210426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705481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306699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907917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509135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5110353" indent="-300609" algn="l" defTabSz="1202436" rtl="0" eaLnBrk="1" latinLnBrk="0" hangingPunct="1">
        <a:lnSpc>
          <a:spcPct val="90000"/>
        </a:lnSpc>
        <a:spcBef>
          <a:spcPts val="658"/>
        </a:spcBef>
        <a:buFont typeface="Arial" panose="020B0604020202020204" pitchFamily="34" charset="0"/>
        <a:buChar char="•"/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1pPr>
      <a:lvl2pPr marL="60121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2pPr>
      <a:lvl3pPr marL="120243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3pPr>
      <a:lvl4pPr marL="180365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4pPr>
      <a:lvl5pPr marL="2404872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5pPr>
      <a:lvl6pPr marL="3006090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6pPr>
      <a:lvl7pPr marL="3607308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7pPr>
      <a:lvl8pPr marL="4208526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8pPr>
      <a:lvl9pPr marL="4809744" algn="l" defTabSz="1202436" rtl="0" eaLnBrk="1" latinLnBrk="0" hangingPunct="1">
        <a:defRPr sz="23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og&#10;&#10;AI-generated content may be incorrect.">
            <a:extLst>
              <a:ext uri="{FF2B5EF4-FFF2-40B4-BE49-F238E27FC236}">
                <a16:creationId xmlns:a16="http://schemas.microsoft.com/office/drawing/2014/main" id="{7C42C0D9-7A0F-88F8-3426-A34DD83E5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8930"/>
            <a:ext cx="12192000" cy="482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919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#LU SHILIN#</dc:creator>
  <cp:lastModifiedBy>#LU SHILIN#</cp:lastModifiedBy>
  <cp:revision>4</cp:revision>
  <dcterms:created xsi:type="dcterms:W3CDTF">2025-03-15T13:10:27Z</dcterms:created>
  <dcterms:modified xsi:type="dcterms:W3CDTF">2025-03-15T13:47:20Z</dcterms:modified>
</cp:coreProperties>
</file>