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327"/>
  </p:normalViewPr>
  <p:slideViewPr>
    <p:cSldViewPr snapToGrid="0">
      <p:cViewPr>
        <p:scale>
          <a:sx n="264" d="100"/>
          <a:sy n="264" d="100"/>
        </p:scale>
        <p:origin x="-4024" y="-2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B988-2288-641C-24B0-4D58DC1BF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A5208-DEC6-6244-84B6-E74CB404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F167-F097-AC58-4869-C21081B9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AA48-E289-5C44-B81A-398451B412E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94CD-CD40-E38C-A996-B324586D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812A-F260-DB9C-38C6-FDE1007C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E90B-BC67-0646-A8AA-8AD7B342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A4FA-5B40-A959-F11B-8C107A7E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12BF2-F516-E0B3-F93E-528B863C5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13E9-1465-A3F8-00DB-4986AFFB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AA48-E289-5C44-B81A-398451B412E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FE89-861D-296C-8A25-51AF889F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A932-AA49-AD03-F13F-8D3C7F49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E90B-BC67-0646-A8AA-8AD7B342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2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D0000-9727-1909-B606-D872D3005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3ED3C-B36E-9771-1BFA-AAC0CF15E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55E68-F694-3C3C-C5E7-96B28641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AA48-E289-5C44-B81A-398451B412E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4D0A-0DBF-F91A-3ADD-FEF4D396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635B7-09CE-778F-4663-B2BD9811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E90B-BC67-0646-A8AA-8AD7B342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00AF-295B-0C2D-7D9E-EB04020A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1732-A46A-7982-8259-C21C356A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B845-42D9-7A5C-BF68-778714ED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AA48-E289-5C44-B81A-398451B412E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74CCC-AA23-EB59-52EE-12A71C69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76F5-059E-DAF4-2815-B64BB9BC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E90B-BC67-0646-A8AA-8AD7B342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1993-726E-2625-344B-6FEB6FDE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83523-2DFF-030F-3451-5666C0358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3D01-50D5-F10F-9607-EF73003C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AA48-E289-5C44-B81A-398451B412E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73AD-E3FD-9D08-A928-B0A0FA1F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4BDD6-7C7E-5709-9EFD-4C1399F1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E90B-BC67-0646-A8AA-8AD7B342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7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51A5-6843-7D3E-0144-940D17A1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AE61-49E1-F320-0611-5CDB92A7C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65F64-8143-649E-1E74-BEA2FEB4A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E2D63-5827-453F-027A-8559A770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AA48-E289-5C44-B81A-398451B412E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1690C-CC30-77FA-F3F1-35E7CEB4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65CBB-12FD-096A-43E9-6541B338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E90B-BC67-0646-A8AA-8AD7B342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E814-99E7-FE94-CB8F-24229D72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7D51B-2B98-F42E-7BB1-AFBD58F04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F66CB-CE71-B0BE-68CB-559BF8191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7A717-C9A5-12BF-31B6-B996EE9BD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2E093-1DAB-42EB-D148-B55E52C8F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0107E-2C3E-9873-AD55-FB661694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AA48-E289-5C44-B81A-398451B412E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3E556-929F-F026-A28E-7575A35A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935DC-1F45-C16F-8E8B-1F800C16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E90B-BC67-0646-A8AA-8AD7B342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BD3B-5E4F-5657-7B96-AE9EAA25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C642F-8EDB-D03F-DF74-0EA86914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AA48-E289-5C44-B81A-398451B412E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8B9B5-03F2-5BE3-B200-B0D19A86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F8AD2-6787-A163-9C0F-FB3B1D8A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E90B-BC67-0646-A8AA-8AD7B342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7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C888D-C44C-3D49-947F-DA5AC535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AA48-E289-5C44-B81A-398451B412E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1EEB4-DDF2-22B9-CBF2-951E2503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D4F5F-8EED-637F-C4CC-B5209C24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E90B-BC67-0646-A8AA-8AD7B342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0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3EB-FCDD-7ADE-A99C-C54509C0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9EEE-3EA8-F7AE-6483-1E21F7DFD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FC5A4-225B-76EA-9A38-C473A23D9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12D7D-E1F5-35D2-86F2-620467A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AA48-E289-5C44-B81A-398451B412E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D8F76-EA15-04ED-1AB0-2515397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1F824-636D-4BD0-5283-5893095C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E90B-BC67-0646-A8AA-8AD7B342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A037-72BB-646C-C909-17E298D9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46030-46E8-2875-A70D-41274E825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BE1D1-1B6F-0C65-0405-AAB863CF4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93494-A092-5D4E-0A15-A138153C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AA48-E289-5C44-B81A-398451B412E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0B091-A389-8F05-C3C5-7F9B369E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7841-1256-1AA6-0CA1-534A5187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E90B-BC67-0646-A8AA-8AD7B342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6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3CC4A-D441-F113-D759-B9923270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BDBF-1A53-BE67-25FF-EEBFCFEFC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C0C97-49B2-6F3A-8DCA-0198D5B48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9AA48-E289-5C44-B81A-398451B412E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6A780-FCE9-8CC2-AB9A-C61F1010C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D125-4E38-5878-DF9D-06AEC6877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8E90B-BC67-0646-A8AA-8AD7B342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countertop, cabinet, kitchen appliance&#10;&#10;Description automatically generated">
            <a:extLst>
              <a:ext uri="{FF2B5EF4-FFF2-40B4-BE49-F238E27FC236}">
                <a16:creationId xmlns:a16="http://schemas.microsoft.com/office/drawing/2014/main" id="{F73F3DFC-36C1-C4C2-D0FB-9F47283FA63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12599" y="3695639"/>
            <a:ext cx="792000" cy="792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Picture 4" descr="A picture containing home appliance, indoor, kitchen appliance, appliance&#10;&#10;Description automatically generated">
            <a:extLst>
              <a:ext uri="{FF2B5EF4-FFF2-40B4-BE49-F238E27FC236}">
                <a16:creationId xmlns:a16="http://schemas.microsoft.com/office/drawing/2014/main" id="{2390114C-44CE-1F5A-138B-6461788B113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86446" y="3695639"/>
            <a:ext cx="792000" cy="792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 descr="A picture containing indoor, home appliance, cabinet, kitchen appliance&#10;&#10;Description automatically generated">
            <a:extLst>
              <a:ext uri="{FF2B5EF4-FFF2-40B4-BE49-F238E27FC236}">
                <a16:creationId xmlns:a16="http://schemas.microsoft.com/office/drawing/2014/main" id="{B103EB8A-0A2B-505D-91A9-38B5460E232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23" y="3695639"/>
            <a:ext cx="792000" cy="792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 descr="A group of bears walking on gravel&#10;&#10;Description automatically generated with low confidence">
            <a:extLst>
              <a:ext uri="{FF2B5EF4-FFF2-40B4-BE49-F238E27FC236}">
                <a16:creationId xmlns:a16="http://schemas.microsoft.com/office/drawing/2014/main" id="{078505F0-E00D-3B20-4CAF-09C09F292DA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268523" y="2102855"/>
            <a:ext cx="792000" cy="792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Two teddy bears in a cup&#10;&#10;Description automatically generated with low confidence">
            <a:extLst>
              <a:ext uri="{FF2B5EF4-FFF2-40B4-BE49-F238E27FC236}">
                <a16:creationId xmlns:a16="http://schemas.microsoft.com/office/drawing/2014/main" id="{55DD1FCF-D59B-9F3D-F55B-605DBBFB830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788094" y="2102855"/>
            <a:ext cx="792000" cy="792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group of stuffed bears in a window&#10;&#10;Description automatically generated with low confidence">
            <a:extLst>
              <a:ext uri="{FF2B5EF4-FFF2-40B4-BE49-F238E27FC236}">
                <a16:creationId xmlns:a16="http://schemas.microsoft.com/office/drawing/2014/main" id="{7E25605F-9AD4-4817-0171-4F96C2ED2068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612599" y="2102855"/>
            <a:ext cx="792000" cy="792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BBF08CE-2784-22C8-23E9-5D2524965C70}"/>
              </a:ext>
            </a:extLst>
          </p:cNvPr>
          <p:cNvGrpSpPr>
            <a:grpSpLocks/>
          </p:cNvGrpSpPr>
          <p:nvPr/>
        </p:nvGrpSpPr>
        <p:grpSpPr>
          <a:xfrm>
            <a:off x="2960293" y="2102855"/>
            <a:ext cx="792000" cy="792000"/>
            <a:chOff x="2964499" y="172991"/>
            <a:chExt cx="784775" cy="7863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9AF909-12B7-00FD-A9E0-8FD259644AA6}"/>
                </a:ext>
              </a:extLst>
            </p:cNvPr>
            <p:cNvSpPr/>
            <p:nvPr/>
          </p:nvSpPr>
          <p:spPr>
            <a:xfrm>
              <a:off x="2964499" y="172991"/>
              <a:ext cx="784775" cy="7863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3342BD1-4A01-46F5-D298-6389A36E6E37}"/>
                </a:ext>
              </a:extLst>
            </p:cNvPr>
            <p:cNvGrpSpPr/>
            <p:nvPr/>
          </p:nvGrpSpPr>
          <p:grpSpPr>
            <a:xfrm>
              <a:off x="3061033" y="295871"/>
              <a:ext cx="612878" cy="439174"/>
              <a:chOff x="5637161" y="1986116"/>
              <a:chExt cx="612878" cy="43917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5695BC-AF6F-F268-56E8-636F9C100543}"/>
                  </a:ext>
                </a:extLst>
              </p:cNvPr>
              <p:cNvSpPr/>
              <p:nvPr/>
            </p:nvSpPr>
            <p:spPr>
              <a:xfrm>
                <a:off x="5637161" y="1986116"/>
                <a:ext cx="358026" cy="298245"/>
              </a:xfrm>
              <a:prstGeom prst="rect">
                <a:avLst/>
              </a:prstGeom>
              <a:noFill/>
              <a:ln w="9525">
                <a:solidFill>
                  <a:srgbClr val="EB1A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284C00-7A6F-93C7-15C0-FFE89AFC1A50}"/>
                  </a:ext>
                </a:extLst>
              </p:cNvPr>
              <p:cNvSpPr/>
              <p:nvPr/>
            </p:nvSpPr>
            <p:spPr>
              <a:xfrm>
                <a:off x="5843639" y="2169652"/>
                <a:ext cx="196645" cy="255638"/>
              </a:xfrm>
              <a:prstGeom prst="rect">
                <a:avLst/>
              </a:prstGeom>
              <a:noFill/>
              <a:ln w="9525">
                <a:solidFill>
                  <a:srgbClr val="EB1A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6DF553E-682B-D3CA-179D-595DC58CDBCD}"/>
                  </a:ext>
                </a:extLst>
              </p:cNvPr>
              <p:cNvSpPr/>
              <p:nvPr/>
            </p:nvSpPr>
            <p:spPr>
              <a:xfrm>
                <a:off x="5995187" y="2038555"/>
                <a:ext cx="254852" cy="216570"/>
              </a:xfrm>
              <a:prstGeom prst="rect">
                <a:avLst/>
              </a:prstGeom>
              <a:noFill/>
              <a:ln w="9525">
                <a:solidFill>
                  <a:srgbClr val="EB1A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F02B33-CADD-0C41-A274-D5A2C4A6EC5C}"/>
                  </a:ext>
                </a:extLst>
              </p:cNvPr>
              <p:cNvSpPr/>
              <p:nvPr/>
            </p:nvSpPr>
            <p:spPr>
              <a:xfrm>
                <a:off x="5761703" y="1986116"/>
                <a:ext cx="81936" cy="91768"/>
              </a:xfrm>
              <a:prstGeom prst="rect">
                <a:avLst/>
              </a:prstGeom>
              <a:noFill/>
              <a:ln w="9525">
                <a:solidFill>
                  <a:srgbClr val="027B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08C3E23-72B4-EE6D-4FCE-E6D7A015690D}"/>
                  </a:ext>
                </a:extLst>
              </p:cNvPr>
              <p:cNvSpPr/>
              <p:nvPr/>
            </p:nvSpPr>
            <p:spPr>
              <a:xfrm>
                <a:off x="6177935" y="1986116"/>
                <a:ext cx="72104" cy="91768"/>
              </a:xfrm>
              <a:prstGeom prst="rect">
                <a:avLst/>
              </a:prstGeom>
              <a:noFill/>
              <a:ln w="9525">
                <a:solidFill>
                  <a:srgbClr val="027B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59D375-4E6B-C83E-7DAF-7F2D3A3BD367}"/>
              </a:ext>
            </a:extLst>
          </p:cNvPr>
          <p:cNvGrpSpPr>
            <a:grpSpLocks/>
          </p:cNvGrpSpPr>
          <p:nvPr/>
        </p:nvGrpSpPr>
        <p:grpSpPr>
          <a:xfrm>
            <a:off x="2960293" y="3695639"/>
            <a:ext cx="792000" cy="792000"/>
            <a:chOff x="2963179" y="1002739"/>
            <a:chExt cx="784775" cy="78638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B3E039-3038-E4EF-6B2D-B89FD3CC383D}"/>
                </a:ext>
              </a:extLst>
            </p:cNvPr>
            <p:cNvSpPr/>
            <p:nvPr/>
          </p:nvSpPr>
          <p:spPr>
            <a:xfrm>
              <a:off x="2963179" y="1002739"/>
              <a:ext cx="784775" cy="7863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6A62C4-4843-ADE3-7459-A90D7B00467B}"/>
                </a:ext>
              </a:extLst>
            </p:cNvPr>
            <p:cNvGrpSpPr/>
            <p:nvPr/>
          </p:nvGrpSpPr>
          <p:grpSpPr>
            <a:xfrm>
              <a:off x="3061032" y="1179342"/>
              <a:ext cx="380181" cy="353962"/>
              <a:chOff x="5689600" y="3667432"/>
              <a:chExt cx="380181" cy="35396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526CCDA-92D2-B4B5-E3B5-E822A83AC9F8}"/>
                  </a:ext>
                </a:extLst>
              </p:cNvPr>
              <p:cNvSpPr/>
              <p:nvPr/>
            </p:nvSpPr>
            <p:spPr>
              <a:xfrm>
                <a:off x="5745316" y="3929626"/>
                <a:ext cx="85213" cy="91768"/>
              </a:xfrm>
              <a:prstGeom prst="rect">
                <a:avLst/>
              </a:prstGeom>
              <a:noFill/>
              <a:ln w="9525">
                <a:solidFill>
                  <a:srgbClr val="EB1A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8899C45-A8E8-7AB5-4B51-75DE2481AE7C}"/>
                  </a:ext>
                </a:extLst>
              </p:cNvPr>
              <p:cNvSpPr/>
              <p:nvPr/>
            </p:nvSpPr>
            <p:spPr>
              <a:xfrm>
                <a:off x="5853471" y="3929626"/>
                <a:ext cx="65548" cy="91768"/>
              </a:xfrm>
              <a:prstGeom prst="rect">
                <a:avLst/>
              </a:prstGeom>
              <a:noFill/>
              <a:ln w="9525">
                <a:solidFill>
                  <a:srgbClr val="EB1A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E036798-0570-BBB1-BD86-A9FA0895F90A}"/>
                  </a:ext>
                </a:extLst>
              </p:cNvPr>
              <p:cNvSpPr/>
              <p:nvPr/>
            </p:nvSpPr>
            <p:spPr>
              <a:xfrm>
                <a:off x="5948516" y="3929626"/>
                <a:ext cx="85213" cy="91768"/>
              </a:xfrm>
              <a:prstGeom prst="rect">
                <a:avLst/>
              </a:prstGeom>
              <a:noFill/>
              <a:ln w="9525">
                <a:solidFill>
                  <a:srgbClr val="EB1A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070935D-9F9F-FF8E-A113-5F501FCF1C32}"/>
                  </a:ext>
                </a:extLst>
              </p:cNvPr>
              <p:cNvSpPr/>
              <p:nvPr/>
            </p:nvSpPr>
            <p:spPr>
              <a:xfrm>
                <a:off x="5689600" y="3667432"/>
                <a:ext cx="163871" cy="150762"/>
              </a:xfrm>
              <a:prstGeom prst="rect">
                <a:avLst/>
              </a:prstGeom>
              <a:noFill/>
              <a:ln w="9525">
                <a:solidFill>
                  <a:srgbClr val="027B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99EFF50-7FAE-887B-8384-C55F019F4B31}"/>
                  </a:ext>
                </a:extLst>
              </p:cNvPr>
              <p:cNvSpPr/>
              <p:nvPr/>
            </p:nvSpPr>
            <p:spPr>
              <a:xfrm>
                <a:off x="5889523" y="3667432"/>
                <a:ext cx="180258" cy="150762"/>
              </a:xfrm>
              <a:prstGeom prst="rect">
                <a:avLst/>
              </a:prstGeom>
              <a:noFill/>
              <a:ln w="9525">
                <a:solidFill>
                  <a:srgbClr val="027B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FB354E5-BB2D-D32D-92C6-5A98A339E3C4}"/>
              </a:ext>
            </a:extLst>
          </p:cNvPr>
          <p:cNvSpPr txBox="1"/>
          <p:nvPr/>
        </p:nvSpPr>
        <p:spPr>
          <a:xfrm>
            <a:off x="599423" y="1055165"/>
            <a:ext cx="87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Three </a:t>
            </a:r>
            <a:r>
              <a:rPr lang="en-US" sz="800" dirty="0">
                <a:solidFill>
                  <a:srgbClr val="FF0000"/>
                </a:solidFill>
              </a:rPr>
              <a:t>bears</a:t>
            </a:r>
            <a:r>
              <a:rPr lang="en-US" sz="800" dirty="0"/>
              <a:t> and two </a:t>
            </a:r>
            <a:r>
              <a:rPr lang="en-US" sz="800" dirty="0">
                <a:solidFill>
                  <a:srgbClr val="00B050"/>
                </a:solidFill>
              </a:rPr>
              <a:t>potted plants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F9B268-C92E-6051-7695-F129F8B22A44}"/>
              </a:ext>
            </a:extLst>
          </p:cNvPr>
          <p:cNvSpPr txBox="1"/>
          <p:nvPr/>
        </p:nvSpPr>
        <p:spPr>
          <a:xfrm>
            <a:off x="1471906" y="3799296"/>
            <a:ext cx="88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Three </a:t>
            </a:r>
            <a:r>
              <a:rPr lang="en-US" sz="800" dirty="0">
                <a:solidFill>
                  <a:srgbClr val="FF0000"/>
                </a:solidFill>
              </a:rPr>
              <a:t>apples</a:t>
            </a:r>
            <a:r>
              <a:rPr lang="en-US" sz="800" dirty="0"/>
              <a:t> next to two </a:t>
            </a:r>
            <a:r>
              <a:rPr lang="en-US" sz="800" dirty="0">
                <a:solidFill>
                  <a:srgbClr val="00B050"/>
                </a:solidFill>
              </a:rPr>
              <a:t>microwaves</a:t>
            </a:r>
            <a:r>
              <a:rPr lang="en-US" sz="800" dirty="0"/>
              <a:t> </a:t>
            </a:r>
          </a:p>
        </p:txBody>
      </p:sp>
      <p:pic>
        <p:nvPicPr>
          <p:cNvPr id="28" name="Picture 27" descr="A group of bears walking on grass&#10;&#10;Description automatically generated with medium confidence">
            <a:extLst>
              <a:ext uri="{FF2B5EF4-FFF2-40B4-BE49-F238E27FC236}">
                <a16:creationId xmlns:a16="http://schemas.microsoft.com/office/drawing/2014/main" id="{A8E20239-41CC-3C64-A2E4-6284D715367A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438752" y="2102855"/>
            <a:ext cx="792000" cy="792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8" descr="A picture containing indoor, home appliance, wall, cabinetry&#10;&#10;Description automatically generated">
            <a:extLst>
              <a:ext uri="{FF2B5EF4-FFF2-40B4-BE49-F238E27FC236}">
                <a16:creationId xmlns:a16="http://schemas.microsoft.com/office/drawing/2014/main" id="{6B412C05-DC41-A7F8-2249-1056E13884C9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5438752" y="3695639"/>
            <a:ext cx="792000" cy="792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C000A4D-2CEE-798F-37BB-C24C745A52A1}"/>
              </a:ext>
            </a:extLst>
          </p:cNvPr>
          <p:cNvSpPr txBox="1"/>
          <p:nvPr/>
        </p:nvSpPr>
        <p:spPr>
          <a:xfrm>
            <a:off x="2960293" y="1921267"/>
            <a:ext cx="826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Layout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FE3B71-513B-C82E-4C7A-5B62A4EF30C2}"/>
              </a:ext>
            </a:extLst>
          </p:cNvPr>
          <p:cNvSpPr txBox="1"/>
          <p:nvPr/>
        </p:nvSpPr>
        <p:spPr>
          <a:xfrm>
            <a:off x="3784798" y="1921267"/>
            <a:ext cx="7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MultiDiffusion</a:t>
            </a:r>
            <a:endParaRPr lang="en-US" sz="8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B1B450-C8F6-1B47-AB89-D1F20A3BC417}"/>
              </a:ext>
            </a:extLst>
          </p:cNvPr>
          <p:cNvSpPr txBox="1"/>
          <p:nvPr/>
        </p:nvSpPr>
        <p:spPr>
          <a:xfrm>
            <a:off x="4612599" y="1921267"/>
            <a:ext cx="7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Layout-guidance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A72585-E50F-9484-3190-2D9D48907300}"/>
              </a:ext>
            </a:extLst>
          </p:cNvPr>
          <p:cNvSpPr txBox="1"/>
          <p:nvPr/>
        </p:nvSpPr>
        <p:spPr>
          <a:xfrm>
            <a:off x="5404599" y="1921267"/>
            <a:ext cx="826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GLIGEN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3B1B13-2194-0532-3445-7B8DF4171EE4}"/>
              </a:ext>
            </a:extLst>
          </p:cNvPr>
          <p:cNvSpPr txBox="1"/>
          <p:nvPr/>
        </p:nvSpPr>
        <p:spPr>
          <a:xfrm>
            <a:off x="6268523" y="1921267"/>
            <a:ext cx="717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6A31A-ABA8-DE2C-4875-FD32CB1BE52B}"/>
              </a:ext>
            </a:extLst>
          </p:cNvPr>
          <p:cNvSpPr txBox="1"/>
          <p:nvPr/>
        </p:nvSpPr>
        <p:spPr>
          <a:xfrm rot="16200000">
            <a:off x="2565806" y="2412144"/>
            <a:ext cx="586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Counting</a:t>
            </a:r>
          </a:p>
        </p:txBody>
      </p:sp>
    </p:spTree>
    <p:extLst>
      <p:ext uri="{BB962C8B-B14F-4D97-AF65-F5344CB8AC3E}">
        <p14:creationId xmlns:p14="http://schemas.microsoft.com/office/powerpoint/2010/main" val="324368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Symbols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Quynh Thi Phung</dc:creator>
  <cp:lastModifiedBy>Quynh Thi Phung</cp:lastModifiedBy>
  <cp:revision>3</cp:revision>
  <dcterms:created xsi:type="dcterms:W3CDTF">2023-05-30T18:50:53Z</dcterms:created>
  <dcterms:modified xsi:type="dcterms:W3CDTF">2023-05-30T19:52:15Z</dcterms:modified>
</cp:coreProperties>
</file>