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PowerPoint MCP Server 测试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功能验证演示文稿</a:t>
            </a:r>
          </a:p>
          <a:p>
            <a:r>
              <a:t>技术负责人: 雨俊</a:t>
            </a:r>
          </a:p>
          <a:p>
            <a:r>
              <a:t>测试时间: 2025-01-08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测试功能清单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模块导入测试</a:t>
            </a:r>
          </a:p>
          <a:p>
            <a:pPr lvl="1"/>
            <a:r>
              <a:t>演示文稿创建测试</a:t>
            </a:r>
          </a:p>
          <a:p>
            <a:pPr lvl="1"/>
            <a:r>
              <a:t>幻灯片添加测试</a:t>
            </a:r>
          </a:p>
          <a:p>
            <a:pPr lvl="1"/>
            <a:r>
              <a:t>文本内容测试</a:t>
            </a:r>
          </a:p>
          <a:p>
            <a:pPr lvl="1"/>
            <a:r>
              <a:t>文件保存测试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