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9" r:id="rId4"/>
    <p:sldId id="260" r:id="rId5"/>
    <p:sldId id="284" r:id="rId6"/>
    <p:sldId id="261" r:id="rId7"/>
    <p:sldId id="289" r:id="rId8"/>
    <p:sldId id="290" r:id="rId9"/>
    <p:sldId id="291" r:id="rId10"/>
    <p:sldId id="292" r:id="rId11"/>
    <p:sldId id="262" r:id="rId12"/>
    <p:sldId id="263" r:id="rId13"/>
    <p:sldId id="264" r:id="rId14"/>
    <p:sldId id="295" r:id="rId15"/>
    <p:sldId id="286" r:id="rId16"/>
    <p:sldId id="269" r:id="rId17"/>
    <p:sldId id="271" r:id="rId18"/>
    <p:sldId id="293" r:id="rId19"/>
    <p:sldId id="274" r:id="rId20"/>
    <p:sldId id="297" r:id="rId21"/>
    <p:sldId id="298" r:id="rId22"/>
    <p:sldId id="300" r:id="rId23"/>
    <p:sldId id="272" r:id="rId24"/>
    <p:sldId id="301" r:id="rId25"/>
    <p:sldId id="305" r:id="rId26"/>
    <p:sldId id="308" r:id="rId27"/>
    <p:sldId id="309" r:id="rId28"/>
    <p:sldId id="304" r:id="rId29"/>
    <p:sldId id="302" r:id="rId30"/>
    <p:sldId id="303" r:id="rId31"/>
    <p:sldId id="299" r:id="rId32"/>
    <p:sldId id="294" r:id="rId33"/>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330" autoAdjust="0"/>
    <p:restoredTop sz="75908" autoAdjust="0"/>
  </p:normalViewPr>
  <p:slideViewPr>
    <p:cSldViewPr>
      <p:cViewPr varScale="1">
        <p:scale>
          <a:sx n="84" d="100"/>
          <a:sy n="84" d="100"/>
        </p:scale>
        <p:origin x="1992" y="84"/>
      </p:cViewPr>
      <p:guideLst>
        <p:guide orient="horz" pos="2160"/>
        <p:guide pos="2880"/>
      </p:guideLst>
    </p:cSldViewPr>
  </p:slideViewPr>
  <p:outlineViewPr>
    <p:cViewPr>
      <p:scale>
        <a:sx n="33" d="100"/>
        <a:sy n="33" d="100"/>
      </p:scale>
      <p:origin x="0" y="6230"/>
    </p:cViewPr>
  </p:outlineViewPr>
  <p:notesTextViewPr>
    <p:cViewPr>
      <p:scale>
        <a:sx n="100" d="100"/>
        <a:sy n="100" d="100"/>
      </p:scale>
      <p:origin x="0" y="0"/>
    </p:cViewPr>
  </p:notesTextViewPr>
  <p:notesViewPr>
    <p:cSldViewPr>
      <p:cViewPr varScale="1">
        <p:scale>
          <a:sx n="111" d="100"/>
          <a:sy n="111" d="100"/>
        </p:scale>
        <p:origin x="253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56E68-27A2-45E1-8FAA-503C2886090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92998E6-4BB4-4B7F-938B-59C39AA1470E}">
      <dgm:prSet/>
      <dgm:spPr/>
      <dgm:t>
        <a:bodyPr/>
        <a:lstStyle/>
        <a:p>
          <a:r>
            <a:rPr lang="fr-FR" b="1"/>
            <a:t>Situe en Ile-de-France – ville Cergy</a:t>
          </a:r>
          <a:endParaRPr lang="en-US"/>
        </a:p>
      </dgm:t>
    </dgm:pt>
    <dgm:pt modelId="{A7C89E1E-3C28-462E-80E1-66970A735A8E}" type="parTrans" cxnId="{321517E5-811A-4AC7-9EBE-EFD38013C46F}">
      <dgm:prSet/>
      <dgm:spPr/>
      <dgm:t>
        <a:bodyPr/>
        <a:lstStyle/>
        <a:p>
          <a:endParaRPr lang="en-US"/>
        </a:p>
      </dgm:t>
    </dgm:pt>
    <dgm:pt modelId="{329474BB-9295-4954-B85A-E1A4C716B7F2}" type="sibTrans" cxnId="{321517E5-811A-4AC7-9EBE-EFD38013C46F}">
      <dgm:prSet/>
      <dgm:spPr/>
      <dgm:t>
        <a:bodyPr/>
        <a:lstStyle/>
        <a:p>
          <a:endParaRPr lang="en-US"/>
        </a:p>
      </dgm:t>
    </dgm:pt>
    <dgm:pt modelId="{6E1FE20B-0F0C-4375-A498-7D6965879115}">
      <dgm:prSet/>
      <dgm:spPr/>
      <dgm:t>
        <a:bodyPr/>
        <a:lstStyle/>
        <a:p>
          <a:r>
            <a:rPr lang="fr-FR" b="1" i="0"/>
            <a:t>Forme des ingénieurs généralistes</a:t>
          </a:r>
          <a:endParaRPr lang="en-US"/>
        </a:p>
      </dgm:t>
    </dgm:pt>
    <dgm:pt modelId="{29730A32-9AC7-4AAC-B8C9-04857BA00953}" type="parTrans" cxnId="{18A6BB50-E2AB-4D0F-804B-C95E07ECE8B3}">
      <dgm:prSet/>
      <dgm:spPr/>
      <dgm:t>
        <a:bodyPr/>
        <a:lstStyle/>
        <a:p>
          <a:endParaRPr lang="en-US"/>
        </a:p>
      </dgm:t>
    </dgm:pt>
    <dgm:pt modelId="{8F3C7A8D-608C-4B5F-BF06-DF3CA8A579D7}" type="sibTrans" cxnId="{18A6BB50-E2AB-4D0F-804B-C95E07ECE8B3}">
      <dgm:prSet/>
      <dgm:spPr/>
      <dgm:t>
        <a:bodyPr/>
        <a:lstStyle/>
        <a:p>
          <a:endParaRPr lang="en-US"/>
        </a:p>
      </dgm:t>
    </dgm:pt>
    <dgm:pt modelId="{FA14E3A5-E115-4F33-B858-08D865F64D0D}" type="pres">
      <dgm:prSet presAssocID="{BA456E68-27A2-45E1-8FAA-503C2886090D}" presName="linear" presStyleCnt="0">
        <dgm:presLayoutVars>
          <dgm:dir/>
          <dgm:animLvl val="lvl"/>
          <dgm:resizeHandles val="exact"/>
        </dgm:presLayoutVars>
      </dgm:prSet>
      <dgm:spPr/>
    </dgm:pt>
    <dgm:pt modelId="{005D1F80-A9D7-46D4-A838-5F3860B73F36}" type="pres">
      <dgm:prSet presAssocID="{492998E6-4BB4-4B7F-938B-59C39AA1470E}" presName="parentLin" presStyleCnt="0"/>
      <dgm:spPr/>
    </dgm:pt>
    <dgm:pt modelId="{7219F8C3-2779-40B6-A5E7-3C4C8BEDE805}" type="pres">
      <dgm:prSet presAssocID="{492998E6-4BB4-4B7F-938B-59C39AA1470E}" presName="parentLeftMargin" presStyleLbl="node1" presStyleIdx="0" presStyleCnt="2"/>
      <dgm:spPr/>
    </dgm:pt>
    <dgm:pt modelId="{983160EF-0DF7-4F9C-B572-FBB81BE09D15}" type="pres">
      <dgm:prSet presAssocID="{492998E6-4BB4-4B7F-938B-59C39AA1470E}" presName="parentText" presStyleLbl="node1" presStyleIdx="0" presStyleCnt="2">
        <dgm:presLayoutVars>
          <dgm:chMax val="0"/>
          <dgm:bulletEnabled val="1"/>
        </dgm:presLayoutVars>
      </dgm:prSet>
      <dgm:spPr/>
    </dgm:pt>
    <dgm:pt modelId="{E67A888D-1F40-4D17-9838-BA0A64074807}" type="pres">
      <dgm:prSet presAssocID="{492998E6-4BB4-4B7F-938B-59C39AA1470E}" presName="negativeSpace" presStyleCnt="0"/>
      <dgm:spPr/>
    </dgm:pt>
    <dgm:pt modelId="{4E343A84-F307-49E5-8B6F-05A19EBAD863}" type="pres">
      <dgm:prSet presAssocID="{492998E6-4BB4-4B7F-938B-59C39AA1470E}" presName="childText" presStyleLbl="conFgAcc1" presStyleIdx="0" presStyleCnt="2">
        <dgm:presLayoutVars>
          <dgm:bulletEnabled val="1"/>
        </dgm:presLayoutVars>
      </dgm:prSet>
      <dgm:spPr/>
    </dgm:pt>
    <dgm:pt modelId="{2AF2E738-99FA-4F9C-8DB4-27A9E7508777}" type="pres">
      <dgm:prSet presAssocID="{329474BB-9295-4954-B85A-E1A4C716B7F2}" presName="spaceBetweenRectangles" presStyleCnt="0"/>
      <dgm:spPr/>
    </dgm:pt>
    <dgm:pt modelId="{5CCFF621-898E-4FED-85F9-848E50BF185B}" type="pres">
      <dgm:prSet presAssocID="{6E1FE20B-0F0C-4375-A498-7D6965879115}" presName="parentLin" presStyleCnt="0"/>
      <dgm:spPr/>
    </dgm:pt>
    <dgm:pt modelId="{72B4EB84-DE86-44F8-A52B-DB22BC981DF5}" type="pres">
      <dgm:prSet presAssocID="{6E1FE20B-0F0C-4375-A498-7D6965879115}" presName="parentLeftMargin" presStyleLbl="node1" presStyleIdx="0" presStyleCnt="2"/>
      <dgm:spPr/>
    </dgm:pt>
    <dgm:pt modelId="{A3243ED3-33A4-4F25-970E-6401D6621922}" type="pres">
      <dgm:prSet presAssocID="{6E1FE20B-0F0C-4375-A498-7D6965879115}" presName="parentText" presStyleLbl="node1" presStyleIdx="1" presStyleCnt="2">
        <dgm:presLayoutVars>
          <dgm:chMax val="0"/>
          <dgm:bulletEnabled val="1"/>
        </dgm:presLayoutVars>
      </dgm:prSet>
      <dgm:spPr/>
    </dgm:pt>
    <dgm:pt modelId="{72C5EE5B-9C89-4A03-AD17-FFC1E628821F}" type="pres">
      <dgm:prSet presAssocID="{6E1FE20B-0F0C-4375-A498-7D6965879115}" presName="negativeSpace" presStyleCnt="0"/>
      <dgm:spPr/>
    </dgm:pt>
    <dgm:pt modelId="{51AC99D8-3181-48D7-8097-97C9BD047C74}" type="pres">
      <dgm:prSet presAssocID="{6E1FE20B-0F0C-4375-A498-7D6965879115}" presName="childText" presStyleLbl="conFgAcc1" presStyleIdx="1" presStyleCnt="2">
        <dgm:presLayoutVars>
          <dgm:bulletEnabled val="1"/>
        </dgm:presLayoutVars>
      </dgm:prSet>
      <dgm:spPr/>
    </dgm:pt>
  </dgm:ptLst>
  <dgm:cxnLst>
    <dgm:cxn modelId="{FE902349-4718-4953-96F2-3C497045E8E7}" type="presOf" srcId="{492998E6-4BB4-4B7F-938B-59C39AA1470E}" destId="{7219F8C3-2779-40B6-A5E7-3C4C8BEDE805}" srcOrd="0" destOrd="0" presId="urn:microsoft.com/office/officeart/2005/8/layout/list1"/>
    <dgm:cxn modelId="{83B9B249-85A1-4A73-868B-BD52E737ECD8}" type="presOf" srcId="{6E1FE20B-0F0C-4375-A498-7D6965879115}" destId="{72B4EB84-DE86-44F8-A52B-DB22BC981DF5}" srcOrd="0" destOrd="0" presId="urn:microsoft.com/office/officeart/2005/8/layout/list1"/>
    <dgm:cxn modelId="{18A6BB50-E2AB-4D0F-804B-C95E07ECE8B3}" srcId="{BA456E68-27A2-45E1-8FAA-503C2886090D}" destId="{6E1FE20B-0F0C-4375-A498-7D6965879115}" srcOrd="1" destOrd="0" parTransId="{29730A32-9AC7-4AAC-B8C9-04857BA00953}" sibTransId="{8F3C7A8D-608C-4B5F-BF06-DF3CA8A579D7}"/>
    <dgm:cxn modelId="{D05DC157-2683-4EC8-BAF7-A20C04CE098F}" type="presOf" srcId="{6E1FE20B-0F0C-4375-A498-7D6965879115}" destId="{A3243ED3-33A4-4F25-970E-6401D6621922}" srcOrd="1" destOrd="0" presId="urn:microsoft.com/office/officeart/2005/8/layout/list1"/>
    <dgm:cxn modelId="{1B357BC3-B0D1-467C-AC4E-0711E2B879E2}" type="presOf" srcId="{BA456E68-27A2-45E1-8FAA-503C2886090D}" destId="{FA14E3A5-E115-4F33-B858-08D865F64D0D}" srcOrd="0" destOrd="0" presId="urn:microsoft.com/office/officeart/2005/8/layout/list1"/>
    <dgm:cxn modelId="{321517E5-811A-4AC7-9EBE-EFD38013C46F}" srcId="{BA456E68-27A2-45E1-8FAA-503C2886090D}" destId="{492998E6-4BB4-4B7F-938B-59C39AA1470E}" srcOrd="0" destOrd="0" parTransId="{A7C89E1E-3C28-462E-80E1-66970A735A8E}" sibTransId="{329474BB-9295-4954-B85A-E1A4C716B7F2}"/>
    <dgm:cxn modelId="{20F196F3-EDBE-4759-A7E8-FC8F889AAD2C}" type="presOf" srcId="{492998E6-4BB4-4B7F-938B-59C39AA1470E}" destId="{983160EF-0DF7-4F9C-B572-FBB81BE09D15}" srcOrd="1" destOrd="0" presId="urn:microsoft.com/office/officeart/2005/8/layout/list1"/>
    <dgm:cxn modelId="{A1BB5D71-B91E-4073-8B3D-2C9300AFF907}" type="presParOf" srcId="{FA14E3A5-E115-4F33-B858-08D865F64D0D}" destId="{005D1F80-A9D7-46D4-A838-5F3860B73F36}" srcOrd="0" destOrd="0" presId="urn:microsoft.com/office/officeart/2005/8/layout/list1"/>
    <dgm:cxn modelId="{4C39A809-DEEB-4A14-84A5-C80DFE750672}" type="presParOf" srcId="{005D1F80-A9D7-46D4-A838-5F3860B73F36}" destId="{7219F8C3-2779-40B6-A5E7-3C4C8BEDE805}" srcOrd="0" destOrd="0" presId="urn:microsoft.com/office/officeart/2005/8/layout/list1"/>
    <dgm:cxn modelId="{8247558A-F30F-46AE-830C-DFF93472AC1B}" type="presParOf" srcId="{005D1F80-A9D7-46D4-A838-5F3860B73F36}" destId="{983160EF-0DF7-4F9C-B572-FBB81BE09D15}" srcOrd="1" destOrd="0" presId="urn:microsoft.com/office/officeart/2005/8/layout/list1"/>
    <dgm:cxn modelId="{BDA1632D-5485-47BB-8D22-F88EA639AD77}" type="presParOf" srcId="{FA14E3A5-E115-4F33-B858-08D865F64D0D}" destId="{E67A888D-1F40-4D17-9838-BA0A64074807}" srcOrd="1" destOrd="0" presId="urn:microsoft.com/office/officeart/2005/8/layout/list1"/>
    <dgm:cxn modelId="{640F5D78-B7F4-4BFA-B5EE-77373628D507}" type="presParOf" srcId="{FA14E3A5-E115-4F33-B858-08D865F64D0D}" destId="{4E343A84-F307-49E5-8B6F-05A19EBAD863}" srcOrd="2" destOrd="0" presId="urn:microsoft.com/office/officeart/2005/8/layout/list1"/>
    <dgm:cxn modelId="{B0A9BE6E-628A-4DF1-B179-CB31827AD90D}" type="presParOf" srcId="{FA14E3A5-E115-4F33-B858-08D865F64D0D}" destId="{2AF2E738-99FA-4F9C-8DB4-27A9E7508777}" srcOrd="3" destOrd="0" presId="urn:microsoft.com/office/officeart/2005/8/layout/list1"/>
    <dgm:cxn modelId="{BF8623FF-BFE1-44AC-9EA1-450E2AE605DD}" type="presParOf" srcId="{FA14E3A5-E115-4F33-B858-08D865F64D0D}" destId="{5CCFF621-898E-4FED-85F9-848E50BF185B}" srcOrd="4" destOrd="0" presId="urn:microsoft.com/office/officeart/2005/8/layout/list1"/>
    <dgm:cxn modelId="{0CA7032F-E3A6-4E00-8117-BA1FBAF48260}" type="presParOf" srcId="{5CCFF621-898E-4FED-85F9-848E50BF185B}" destId="{72B4EB84-DE86-44F8-A52B-DB22BC981DF5}" srcOrd="0" destOrd="0" presId="urn:microsoft.com/office/officeart/2005/8/layout/list1"/>
    <dgm:cxn modelId="{C9314C0D-5735-43AA-AA8C-4C67015ABA7E}" type="presParOf" srcId="{5CCFF621-898E-4FED-85F9-848E50BF185B}" destId="{A3243ED3-33A4-4F25-970E-6401D6621922}" srcOrd="1" destOrd="0" presId="urn:microsoft.com/office/officeart/2005/8/layout/list1"/>
    <dgm:cxn modelId="{38D71002-4723-462A-A392-2A9325DAA00C}" type="presParOf" srcId="{FA14E3A5-E115-4F33-B858-08D865F64D0D}" destId="{72C5EE5B-9C89-4A03-AD17-FFC1E628821F}" srcOrd="5" destOrd="0" presId="urn:microsoft.com/office/officeart/2005/8/layout/list1"/>
    <dgm:cxn modelId="{8254357A-204F-4A17-AD00-CE4EF6F91582}" type="presParOf" srcId="{FA14E3A5-E115-4F33-B858-08D865F64D0D}" destId="{51AC99D8-3181-48D7-8097-97C9BD047C7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548683A1-CE32-4E2F-A450-842C60380C4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A00AECFB-BCC3-47F1-A4D6-8E387E36A10B}" type="parTrans" cxnId="{CCF28ECC-11F2-4B18-A6B3-0FD17E19BD4D}">
      <dgm:prSet/>
      <dgm:spPr/>
      <dgm:t>
        <a:bodyPr/>
        <a:lstStyle/>
        <a:p>
          <a:endParaRPr lang="ru-RU"/>
        </a:p>
      </dgm:t>
    </dgm:pt>
    <dgm:pt modelId="{E848FFD0-43C6-4A6F-8D51-807F393BA5E3}" type="sibTrans" cxnId="{CCF28ECC-11F2-4B18-A6B3-0FD17E19BD4D}">
      <dgm:prSet/>
      <dgm:spPr/>
      <dgm:t>
        <a:bodyPr/>
        <a:lstStyle/>
        <a:p>
          <a:endParaRPr lang="ru-RU"/>
        </a:p>
      </dgm:t>
    </dgm:pt>
    <dgm:pt modelId="{152F0010-DB94-42E9-8962-547FF98D77B3}">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EC5AA0D4-9801-4FD6-B865-C605A6DBA5C4}" type="parTrans" cxnId="{D7887C5A-3097-4E61-B5D6-599DA8F86FC8}">
      <dgm:prSet/>
      <dgm:spPr/>
      <dgm:t>
        <a:bodyPr/>
        <a:lstStyle/>
        <a:p>
          <a:endParaRPr lang="ru-RU"/>
        </a:p>
      </dgm:t>
    </dgm:pt>
    <dgm:pt modelId="{0787B246-D9FB-43F6-9640-160D5D4A3226}" type="sibTrans" cxnId="{D7887C5A-3097-4E61-B5D6-599DA8F86FC8}">
      <dgm:prSet/>
      <dgm:spPr/>
      <dgm:t>
        <a:bodyPr/>
        <a:lstStyle/>
        <a:p>
          <a:endParaRPr lang="ru-RU"/>
        </a:p>
      </dgm:t>
    </dgm:pt>
    <dgm:pt modelId="{60F32909-45C1-4C32-9998-0FAE2C74986F}">
      <dgm:prSet custT="1"/>
      <dgm:spPr/>
      <dgm:t>
        <a:bodyPr/>
        <a:lstStyle/>
        <a:p>
          <a:pPr>
            <a:buNone/>
          </a:pPr>
          <a:r>
            <a:rPr lang="en-US" sz="1800" dirty="0" err="1">
              <a:effectLst/>
            </a:rPr>
            <a:t>notamment</a:t>
          </a:r>
          <a:r>
            <a:rPr lang="en-US" sz="1800" dirty="0">
              <a:effectLst/>
            </a:rPr>
            <a:t>) .</a:t>
          </a:r>
          <a:endParaRPr lang="ru-RU" sz="1800" dirty="0"/>
        </a:p>
      </dgm:t>
    </dgm:pt>
    <dgm:pt modelId="{9D0C892B-1D25-4171-B551-60CD8BC15EF2}" type="parTrans" cxnId="{84084EC2-05CA-4769-BD0F-0678D8778E8D}">
      <dgm:prSet/>
      <dgm:spPr/>
      <dgm:t>
        <a:bodyPr/>
        <a:lstStyle/>
        <a:p>
          <a:endParaRPr lang="ru-RU"/>
        </a:p>
      </dgm:t>
    </dgm:pt>
    <dgm:pt modelId="{5048F4D0-0496-4571-9411-1492386403D7}" type="sibTrans" cxnId="{84084EC2-05CA-4769-BD0F-0678D8778E8D}">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5221032A-FD26-4693-86FA-69E7E124AB8A}" type="presOf" srcId="{152F0010-DB94-42E9-8962-547FF98D77B3}" destId="{5E3A7707-0424-44D8-9702-7B36C25086F1}" srcOrd="0" destOrd="2" presId="urn:microsoft.com/office/officeart/2005/8/layout/list1"/>
    <dgm:cxn modelId="{CF55385E-EEED-4A2B-982C-FCB7A8508EB6}" type="presOf" srcId="{CBAEF41D-0320-4486-9CF3-1ED8D64CC770}" destId="{E9751D72-E17D-4018-AC21-8ABDCBFD8EAE}" srcOrd="0" destOrd="0" presId="urn:microsoft.com/office/officeart/2005/8/layout/list1"/>
    <dgm:cxn modelId="{D7887C5A-3097-4E61-B5D6-599DA8F86FC8}" srcId="{CBAEF41D-0320-4486-9CF3-1ED8D64CC770}" destId="{152F0010-DB94-42E9-8962-547FF98D77B3}" srcOrd="2" destOrd="0" parTransId="{EC5AA0D4-9801-4FD6-B865-C605A6DBA5C4}" sibTransId="{0787B246-D9FB-43F6-9640-160D5D4A3226}"/>
    <dgm:cxn modelId="{9DF56EA1-3821-401A-ADC6-E772B40632AD}" type="presOf" srcId="{CBAEF41D-0320-4486-9CF3-1ED8D64CC770}" destId="{752CA773-95DD-41EB-8931-1B5C013ED20A}" srcOrd="1"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4084EC2-05CA-4769-BD0F-0678D8778E8D}" srcId="{CBAEF41D-0320-4486-9CF3-1ED8D64CC770}" destId="{60F32909-45C1-4C32-9998-0FAE2C74986F}" srcOrd="3" destOrd="0" parTransId="{9D0C892B-1D25-4171-B551-60CD8BC15EF2}" sibTransId="{5048F4D0-0496-4571-9411-1492386403D7}"/>
    <dgm:cxn modelId="{CCF28ECC-11F2-4B18-A6B3-0FD17E19BD4D}" srcId="{CBAEF41D-0320-4486-9CF3-1ED8D64CC770}" destId="{548683A1-CE32-4E2F-A450-842C60380C49}" srcOrd="1" destOrd="0" parTransId="{A00AECFB-BCC3-47F1-A4D6-8E387E36A10B}" sibTransId="{E848FFD0-43C6-4A6F-8D51-807F393BA5E3}"/>
    <dgm:cxn modelId="{0222F6D4-9F1F-4FC3-B09B-6EBC9A762E74}" type="presOf" srcId="{8B36FA46-D991-4334-B6B8-89DF1364872F}" destId="{5E3A7707-0424-44D8-9702-7B36C25086F1}" srcOrd="0" destOrd="0" presId="urn:microsoft.com/office/officeart/2005/8/layout/list1"/>
    <dgm:cxn modelId="{823DCCD8-1CA0-42B2-B7CD-D3BE05317C12}" type="presOf" srcId="{60F32909-45C1-4C32-9998-0FAE2C74986F}" destId="{5E3A7707-0424-44D8-9702-7B36C25086F1}" srcOrd="0" destOrd="3" presId="urn:microsoft.com/office/officeart/2005/8/layout/list1"/>
    <dgm:cxn modelId="{566228F1-CF17-4378-B3F8-7C3BC0B4DD4F}" type="presOf" srcId="{04FA0BA6-D0BB-4EB9-AE8E-22BC4F78A5A4}" destId="{96DE62E1-D33B-4E96-AF1B-13BB56A15065}" srcOrd="0" destOrd="0" presId="urn:microsoft.com/office/officeart/2005/8/layout/list1"/>
    <dgm:cxn modelId="{127E4DF7-129A-4D7B-8564-8D98490E8860}" type="presOf" srcId="{548683A1-CE32-4E2F-A450-842C60380C49}" destId="{5E3A7707-0424-44D8-9702-7B36C25086F1}" srcOrd="0" destOrd="1"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2F4ED400-8CE0-4B2B-8D2B-03F9B0980D4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dirty="0"/>
        </a:p>
      </dgm:t>
    </dgm:pt>
    <dgm:pt modelId="{1BA9963E-0AC5-41E2-A4EE-2B63A9D57833}" type="parTrans" cxnId="{8A5F81BC-E3E4-4FF1-9DD1-9B9742FDCECE}">
      <dgm:prSet/>
      <dgm:spPr/>
      <dgm:t>
        <a:bodyPr/>
        <a:lstStyle/>
        <a:p>
          <a:endParaRPr lang="ru-RU"/>
        </a:p>
      </dgm:t>
    </dgm:pt>
    <dgm:pt modelId="{2E3E159A-90D3-46A0-AF7D-0C0894F9FAA0}" type="sibTrans" cxnId="{8A5F81BC-E3E4-4FF1-9DD1-9B9742FDCECE}">
      <dgm:prSet/>
      <dgm:spPr/>
      <dgm:t>
        <a:bodyPr/>
        <a:lstStyle/>
        <a:p>
          <a:endParaRPr lang="ru-RU"/>
        </a:p>
      </dgm:t>
    </dgm:pt>
    <dgm:pt modelId="{57AC291F-C592-4A1A-93A9-05D9EA83472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dirty="0"/>
        </a:p>
      </dgm:t>
    </dgm:pt>
    <dgm:pt modelId="{92A11354-7507-484D-AB5E-853263BD25D1}" type="parTrans" cxnId="{36A1C35E-C56D-4209-89C3-8C4FC76DE1CC}">
      <dgm:prSet/>
      <dgm:spPr/>
      <dgm:t>
        <a:bodyPr/>
        <a:lstStyle/>
        <a:p>
          <a:endParaRPr lang="ru-RU"/>
        </a:p>
      </dgm:t>
    </dgm:pt>
    <dgm:pt modelId="{70D8F46E-FD10-48B0-B8F3-7BCFD6BA826C}" type="sibTrans" cxnId="{36A1C35E-C56D-4209-89C3-8C4FC76DE1CC}">
      <dgm:prSet/>
      <dgm:spPr/>
      <dgm:t>
        <a:bodyPr/>
        <a:lstStyle/>
        <a:p>
          <a:endParaRPr lang="ru-RU"/>
        </a:p>
      </dgm:t>
    </dgm:pt>
    <dgm:pt modelId="{0193931C-07E2-4A61-854E-2211353AFFD2}">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dirty="0"/>
        </a:p>
      </dgm:t>
    </dgm:pt>
    <dgm:pt modelId="{E60D21D5-FFA0-4F5D-88F9-9D94DB680A63}" type="parTrans" cxnId="{FD548157-FC2F-4BBA-BDAA-3B0C3F4E8C3E}">
      <dgm:prSet/>
      <dgm:spPr/>
      <dgm:t>
        <a:bodyPr/>
        <a:lstStyle/>
        <a:p>
          <a:endParaRPr lang="ru-RU"/>
        </a:p>
      </dgm:t>
    </dgm:pt>
    <dgm:pt modelId="{FC0054B4-A1F0-425D-8B7A-B7C079967614}" type="sibTrans" cxnId="{FD548157-FC2F-4BBA-BDAA-3B0C3F4E8C3E}">
      <dgm:prSet/>
      <dgm:spPr/>
      <dgm:t>
        <a:bodyPr/>
        <a:lstStyle/>
        <a:p>
          <a:endParaRPr lang="ru-RU"/>
        </a:p>
      </dgm:t>
    </dgm:pt>
    <dgm:pt modelId="{4490A411-44AF-4B31-A1B5-A7FA0A20FDAE}">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dirty="0"/>
        </a:p>
      </dgm:t>
    </dgm:pt>
    <dgm:pt modelId="{A8CE4A12-A560-4A61-B9A7-9EC9C9D951E2}" type="parTrans" cxnId="{18836EF2-81C3-41B8-9874-45F0997A6789}">
      <dgm:prSet/>
      <dgm:spPr/>
      <dgm:t>
        <a:bodyPr/>
        <a:lstStyle/>
        <a:p>
          <a:endParaRPr lang="ru-RU"/>
        </a:p>
      </dgm:t>
    </dgm:pt>
    <dgm:pt modelId="{ECEB2283-36E8-43C1-A495-A314B01A77C8}" type="sibTrans" cxnId="{18836EF2-81C3-41B8-9874-45F0997A6789}">
      <dgm:prSet/>
      <dgm:spPr/>
      <dgm:t>
        <a:bodyPr/>
        <a:lstStyle/>
        <a:p>
          <a:endParaRPr lang="ru-RU"/>
        </a:p>
      </dgm:t>
    </dgm:pt>
    <dgm:pt modelId="{A27ED35F-9D3F-4FB2-BA05-754F6FE8C890}">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dirty="0"/>
        </a:p>
      </dgm:t>
    </dgm:pt>
    <dgm:pt modelId="{157B0CF1-5D36-40AB-8C8F-2EB6902ADC6A}" type="parTrans" cxnId="{AA404939-D82B-4B68-BE22-791DA0664BB6}">
      <dgm:prSet/>
      <dgm:spPr/>
      <dgm:t>
        <a:bodyPr/>
        <a:lstStyle/>
        <a:p>
          <a:endParaRPr lang="ru-RU"/>
        </a:p>
      </dgm:t>
    </dgm:pt>
    <dgm:pt modelId="{020C648D-371B-4EC8-B428-411E6B22C010}" type="sibTrans" cxnId="{AA404939-D82B-4B68-BE22-791DA0664BB6}">
      <dgm:prSet/>
      <dgm:spPr/>
      <dgm:t>
        <a:bodyPr/>
        <a:lstStyle/>
        <a:p>
          <a:endParaRPr lang="ru-RU"/>
        </a:p>
      </dgm:t>
    </dgm:pt>
    <dgm:pt modelId="{6809265F-91B7-4FAA-BE80-9DBC5126F0A1}">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dirty="0"/>
        </a:p>
      </dgm:t>
    </dgm:pt>
    <dgm:pt modelId="{60FEA717-D1B8-4106-9E0E-2ED3546AC5A3}" type="parTrans" cxnId="{09410DD0-4391-49A9-B4FB-39E0F16CE8FB}">
      <dgm:prSet/>
      <dgm:spPr/>
      <dgm:t>
        <a:bodyPr/>
        <a:lstStyle/>
        <a:p>
          <a:endParaRPr lang="ru-RU"/>
        </a:p>
      </dgm:t>
    </dgm:pt>
    <dgm:pt modelId="{2CCEDC5F-F6B3-40EC-ACF6-65F6FCA5A3F2}" type="sibTrans" cxnId="{09410DD0-4391-49A9-B4FB-39E0F16CE8FB}">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2000000">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CE599B12-27E0-4C0F-AC26-A92751EBC939}" type="presOf" srcId="{57AC291F-C592-4A1A-93A9-05D9EA83472A}" destId="{5E3A7707-0424-44D8-9702-7B36C25086F1}" srcOrd="0" destOrd="2" presId="urn:microsoft.com/office/officeart/2005/8/layout/list1"/>
    <dgm:cxn modelId="{6A360B2B-5D62-43D5-9DB4-8E7C0A333206}" type="presOf" srcId="{2F4ED400-8CE0-4B2B-8D2B-03F9B0980D4A}" destId="{5E3A7707-0424-44D8-9702-7B36C25086F1}" srcOrd="0" destOrd="1" presId="urn:microsoft.com/office/officeart/2005/8/layout/list1"/>
    <dgm:cxn modelId="{AA404939-D82B-4B68-BE22-791DA0664BB6}" srcId="{CBAEF41D-0320-4486-9CF3-1ED8D64CC770}" destId="{A27ED35F-9D3F-4FB2-BA05-754F6FE8C890}" srcOrd="5" destOrd="0" parTransId="{157B0CF1-5D36-40AB-8C8F-2EB6902ADC6A}" sibTransId="{020C648D-371B-4EC8-B428-411E6B22C010}"/>
    <dgm:cxn modelId="{4333133F-770F-4C2A-8596-18A1BC1CB41F}" type="presOf" srcId="{4490A411-44AF-4B31-A1B5-A7FA0A20FDAE}" destId="{5E3A7707-0424-44D8-9702-7B36C25086F1}" srcOrd="0" destOrd="4" presId="urn:microsoft.com/office/officeart/2005/8/layout/list1"/>
    <dgm:cxn modelId="{CF55385E-EEED-4A2B-982C-FCB7A8508EB6}" type="presOf" srcId="{CBAEF41D-0320-4486-9CF3-1ED8D64CC770}" destId="{E9751D72-E17D-4018-AC21-8ABDCBFD8EAE}" srcOrd="0" destOrd="0" presId="urn:microsoft.com/office/officeart/2005/8/layout/list1"/>
    <dgm:cxn modelId="{36A1C35E-C56D-4209-89C3-8C4FC76DE1CC}" srcId="{CBAEF41D-0320-4486-9CF3-1ED8D64CC770}" destId="{57AC291F-C592-4A1A-93A9-05D9EA83472A}" srcOrd="2" destOrd="0" parTransId="{92A11354-7507-484D-AB5E-853263BD25D1}" sibTransId="{70D8F46E-FD10-48B0-B8F3-7BCFD6BA826C}"/>
    <dgm:cxn modelId="{01EE0373-8086-4624-A32F-A97FBFEA33B1}" type="presOf" srcId="{0193931C-07E2-4A61-854E-2211353AFFD2}" destId="{5E3A7707-0424-44D8-9702-7B36C25086F1}" srcOrd="0" destOrd="3" presId="urn:microsoft.com/office/officeart/2005/8/layout/list1"/>
    <dgm:cxn modelId="{FD548157-FC2F-4BBA-BDAA-3B0C3F4E8C3E}" srcId="{CBAEF41D-0320-4486-9CF3-1ED8D64CC770}" destId="{0193931C-07E2-4A61-854E-2211353AFFD2}" srcOrd="3" destOrd="0" parTransId="{E60D21D5-FFA0-4F5D-88F9-9D94DB680A63}" sibTransId="{FC0054B4-A1F0-425D-8B7A-B7C079967614}"/>
    <dgm:cxn modelId="{994FB588-A980-45E7-83CE-3F2840092CBD}" type="presOf" srcId="{6809265F-91B7-4FAA-BE80-9DBC5126F0A1}" destId="{5E3A7707-0424-44D8-9702-7B36C25086F1}" srcOrd="0" destOrd="6" presId="urn:microsoft.com/office/officeart/2005/8/layout/list1"/>
    <dgm:cxn modelId="{9DF56EA1-3821-401A-ADC6-E772B40632AD}" type="presOf" srcId="{CBAEF41D-0320-4486-9CF3-1ED8D64CC770}" destId="{752CA773-95DD-41EB-8931-1B5C013ED20A}" srcOrd="1" destOrd="0" presId="urn:microsoft.com/office/officeart/2005/8/layout/list1"/>
    <dgm:cxn modelId="{6B2B62AB-8D79-4286-8F66-70A2F39B5023}" type="presOf" srcId="{A27ED35F-9D3F-4FB2-BA05-754F6FE8C890}" destId="{5E3A7707-0424-44D8-9702-7B36C25086F1}" srcOrd="0" destOrd="5"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A5F81BC-E3E4-4FF1-9DD1-9B9742FDCECE}" srcId="{CBAEF41D-0320-4486-9CF3-1ED8D64CC770}" destId="{2F4ED400-8CE0-4B2B-8D2B-03F9B0980D4A}" srcOrd="1" destOrd="0" parTransId="{1BA9963E-0AC5-41E2-A4EE-2B63A9D57833}" sibTransId="{2E3E159A-90D3-46A0-AF7D-0C0894F9FAA0}"/>
    <dgm:cxn modelId="{09410DD0-4391-49A9-B4FB-39E0F16CE8FB}" srcId="{CBAEF41D-0320-4486-9CF3-1ED8D64CC770}" destId="{6809265F-91B7-4FAA-BE80-9DBC5126F0A1}" srcOrd="6" destOrd="0" parTransId="{60FEA717-D1B8-4106-9E0E-2ED3546AC5A3}" sibTransId="{2CCEDC5F-F6B3-40EC-ACF6-65F6FCA5A3F2}"/>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18836EF2-81C3-41B8-9874-45F0997A6789}" srcId="{CBAEF41D-0320-4486-9CF3-1ED8D64CC770}" destId="{4490A411-44AF-4B31-A1B5-A7FA0A20FDAE}" srcOrd="4" destOrd="0" parTransId="{A8CE4A12-A560-4A61-B9A7-9EC9C9D951E2}" sibTransId="{ECEB2283-36E8-43C1-A495-A314B01A77C8}"/>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a:t>Tests unitaires</a:t>
          </a:r>
          <a:endParaRPr lang="en-US"/>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a:t>Tests d'intégration</a:t>
          </a:r>
          <a:endParaRPr lang="en-US"/>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E5BF2B37-C66A-4029-8856-E05E21B3B23E}">
      <dgm:prSet/>
      <dgm:spPr/>
      <dgm:t>
        <a:bodyPr/>
        <a:lstStyle/>
        <a:p>
          <a:r>
            <a:rPr lang="fr-FR" b="1"/>
            <a:t>Test de Non-Régression</a:t>
          </a:r>
          <a:endParaRPr lang="en-US"/>
        </a:p>
      </dgm:t>
    </dgm:pt>
    <dgm:pt modelId="{4B8F377E-8A91-4253-AC0E-6B37DC267ED7}" type="parTrans" cxnId="{2BBF6CF6-8B5B-4336-A93C-B78D42BE3F67}">
      <dgm:prSet/>
      <dgm:spPr/>
      <dgm:t>
        <a:bodyPr/>
        <a:lstStyle/>
        <a:p>
          <a:endParaRPr lang="en-US" sz="1000"/>
        </a:p>
      </dgm:t>
    </dgm:pt>
    <dgm:pt modelId="{E1799F0A-F376-4F20-9A79-A0C394D7895C}" type="sibTrans" cxnId="{2BBF6CF6-8B5B-4336-A93C-B78D42BE3F67}">
      <dgm:prSet/>
      <dgm:spPr/>
      <dgm:t>
        <a:bodyPr/>
        <a:lstStyle/>
        <a:p>
          <a:endParaRPr lang="en-US"/>
        </a:p>
      </dgm:t>
    </dgm:pt>
    <dgm:pt modelId="{2162A070-0014-4EF5-9691-5E52A3A6316F}">
      <dgm:prSet/>
      <dgm:spPr/>
      <dgm:t>
        <a:bodyPr/>
        <a:lstStyle/>
        <a:p>
          <a:pPr>
            <a:buNone/>
          </a:pPr>
          <a:r>
            <a:rPr lang="fr-FR" dirty="0"/>
            <a:t>Le test de non-régression est utilisé pour vérifier</a:t>
          </a:r>
          <a:endParaRPr lang="en-US" dirty="0"/>
        </a:p>
      </dgm:t>
    </dgm:pt>
    <dgm:pt modelId="{B8AAD8F5-F63C-4CC4-BFD5-4AF066822394}" type="parTrans" cxnId="{97AA9EDF-C057-4357-84D4-0DFF0D8BB4A1}">
      <dgm:prSet/>
      <dgm:spPr/>
      <dgm:t>
        <a:bodyPr/>
        <a:lstStyle/>
        <a:p>
          <a:endParaRPr lang="en-US" sz="1000"/>
        </a:p>
      </dgm:t>
    </dgm:pt>
    <dgm:pt modelId="{E774A20D-F6E6-41E2-8A52-CEC2C4F6D162}" type="sibTrans" cxnId="{97AA9EDF-C057-4357-84D4-0DFF0D8BB4A1}">
      <dgm:prSet/>
      <dgm:spPr/>
      <dgm:t>
        <a:bodyPr/>
        <a:lstStyle/>
        <a:p>
          <a:endParaRPr lang="en-US"/>
        </a:p>
      </dgm:t>
    </dgm:pt>
    <dgm:pt modelId="{8B36FA46-D991-4334-B6B8-89DF1364872F}">
      <dgm:prSet/>
      <dgm:spPr/>
      <dgm:t>
        <a:bodyPr/>
        <a:lstStyle/>
        <a:p>
          <a:pPr>
            <a:buNone/>
          </a:pPr>
          <a:r>
            <a:rPr lang="fr-FR" dirty="0"/>
            <a:t>Vérification de la fonctionnalité des composants</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dirty="0"/>
            <a:t>Vérification de l'interaction entre différents modules</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46A0F7DA-2544-4705-8799-AFB076B9C862}">
      <dgm:prSet/>
      <dgm:spPr/>
      <dgm:t>
        <a:bodyPr/>
        <a:lstStyle/>
        <a:p>
          <a:pPr>
            <a:buNone/>
          </a:pPr>
          <a:r>
            <a:rPr lang="fr-FR" dirty="0"/>
            <a:t>Assurer le bon fonctionnement de chaque partie du</a:t>
          </a:r>
        </a:p>
      </dgm:t>
    </dgm:pt>
    <dgm:pt modelId="{6F26A9C4-ED97-4530-AB33-EBA9C6B8A98C}" type="parTrans" cxnId="{652C562B-5D10-491B-90C6-C28555BAC573}">
      <dgm:prSet/>
      <dgm:spPr/>
      <dgm:t>
        <a:bodyPr/>
        <a:lstStyle/>
        <a:p>
          <a:endParaRPr lang="ru-RU"/>
        </a:p>
      </dgm:t>
    </dgm:pt>
    <dgm:pt modelId="{24E8CCB0-8979-414F-A2CE-994F4534B87D}" type="sibTrans" cxnId="{652C562B-5D10-491B-90C6-C28555BAC573}">
      <dgm:prSet/>
      <dgm:spPr/>
      <dgm:t>
        <a:bodyPr/>
        <a:lstStyle/>
        <a:p>
          <a:endParaRPr lang="ru-RU"/>
        </a:p>
      </dgm:t>
    </dgm:pt>
    <dgm:pt modelId="{39D4B690-E35E-4D79-A8AD-748CDAD2AEB3}">
      <dgm:prSet/>
      <dgm:spPr/>
      <dgm:t>
        <a:bodyPr/>
        <a:lstStyle/>
        <a:p>
          <a:pPr>
            <a:buNone/>
          </a:pPr>
          <a:r>
            <a:rPr lang="fr-FR" dirty="0"/>
            <a:t>Assurer la bonne intégration et le bon fonctionnement</a:t>
          </a:r>
        </a:p>
      </dgm:t>
    </dgm:pt>
    <dgm:pt modelId="{E9E8E741-022F-4B53-A355-7DC251B94A62}" type="parTrans" cxnId="{F8F02C1F-2897-483E-A843-C4C2C8444344}">
      <dgm:prSet/>
      <dgm:spPr/>
      <dgm:t>
        <a:bodyPr/>
        <a:lstStyle/>
        <a:p>
          <a:endParaRPr lang="ru-RU"/>
        </a:p>
      </dgm:t>
    </dgm:pt>
    <dgm:pt modelId="{EFB05A58-625E-4040-A3A6-352CC6540D79}" type="sibTrans" cxnId="{F8F02C1F-2897-483E-A843-C4C2C8444344}">
      <dgm:prSet/>
      <dgm:spPr/>
      <dgm:t>
        <a:bodyPr/>
        <a:lstStyle/>
        <a:p>
          <a:endParaRPr lang="ru-RU"/>
        </a:p>
      </dgm:t>
    </dgm:pt>
    <dgm:pt modelId="{A4F7B363-3693-427E-9802-492EE1770453}">
      <dgm:prSet/>
      <dgm:spPr/>
      <dgm:t>
        <a:bodyPr/>
        <a:lstStyle/>
        <a:p>
          <a:pPr>
            <a:buNone/>
          </a:pPr>
          <a:r>
            <a:rPr lang="fr-FR" dirty="0"/>
            <a:t>L’objectif est s'assurer que les correctifs de bogues</a:t>
          </a:r>
          <a:endParaRPr lang="ru-RU" dirty="0"/>
        </a:p>
      </dgm:t>
    </dgm:pt>
    <dgm:pt modelId="{9EBA530E-1280-4536-87B5-2615668AEF22}" type="parTrans" cxnId="{0BB010FA-99E8-411F-9F1D-A4F79F4A8DBC}">
      <dgm:prSet/>
      <dgm:spPr/>
      <dgm:t>
        <a:bodyPr/>
        <a:lstStyle/>
        <a:p>
          <a:endParaRPr lang="ru-RU"/>
        </a:p>
      </dgm:t>
    </dgm:pt>
    <dgm:pt modelId="{D56F9286-7339-4220-940A-4CF9DCF3CD3B}" type="sibTrans" cxnId="{0BB010FA-99E8-411F-9F1D-A4F79F4A8DBC}">
      <dgm:prSet/>
      <dgm:spPr/>
      <dgm:t>
        <a:bodyPr/>
        <a:lstStyle/>
        <a:p>
          <a:endParaRPr lang="ru-RU"/>
        </a:p>
      </dgm:t>
    </dgm:pt>
    <dgm:pt modelId="{F3961881-9B4A-40A3-82B3-0B43EEE1FCC6}">
      <dgm:prSet/>
      <dgm:spPr/>
      <dgm:t>
        <a:bodyPr/>
        <a:lstStyle/>
        <a:p>
          <a:pPr>
            <a:buNone/>
          </a:pPr>
          <a:r>
            <a:rPr lang="fr-FR" dirty="0"/>
            <a:t>n'affectent pas la fonctionnalité existante.</a:t>
          </a:r>
          <a:endParaRPr lang="en-US" dirty="0"/>
        </a:p>
      </dgm:t>
    </dgm:pt>
    <dgm:pt modelId="{2947A4D5-B06B-4214-860C-43F1BB007A7E}" type="parTrans" cxnId="{5B73D151-0FC0-4D8B-BDCA-39CF47202357}">
      <dgm:prSet/>
      <dgm:spPr/>
      <dgm:t>
        <a:bodyPr/>
        <a:lstStyle/>
        <a:p>
          <a:endParaRPr lang="ru-RU"/>
        </a:p>
      </dgm:t>
    </dgm:pt>
    <dgm:pt modelId="{835DFA52-ED7B-4B06-8FE1-0F1B5848DA07}" type="sibTrans" cxnId="{5B73D151-0FC0-4D8B-BDCA-39CF47202357}">
      <dgm:prSet/>
      <dgm:spPr/>
      <dgm:t>
        <a:bodyPr/>
        <a:lstStyle/>
        <a:p>
          <a:endParaRPr lang="ru-RU"/>
        </a:p>
      </dgm:t>
    </dgm:pt>
    <dgm:pt modelId="{628DDA8B-410D-4546-82BC-E9DDBA10BC80}">
      <dgm:prSet/>
      <dgm:spPr/>
      <dgm:t>
        <a:bodyPr/>
        <a:lstStyle/>
        <a:p>
          <a:pPr>
            <a:buNone/>
          </a:pPr>
          <a:r>
            <a:rPr lang="fr-FR" dirty="0"/>
            <a:t>que les nouvelles modifications du code</a:t>
          </a:r>
          <a:endParaRPr lang="en-US" dirty="0"/>
        </a:p>
      </dgm:t>
    </dgm:pt>
    <dgm:pt modelId="{AC67DDA6-1AAE-4CF0-96A8-E8534A660927}" type="parTrans" cxnId="{99FDBA7F-9059-4BB8-B298-C0A4B22EF8BA}">
      <dgm:prSet/>
      <dgm:spPr/>
      <dgm:t>
        <a:bodyPr/>
        <a:lstStyle/>
        <a:p>
          <a:endParaRPr lang="ru-RU"/>
        </a:p>
      </dgm:t>
    </dgm:pt>
    <dgm:pt modelId="{E758A2E7-7DF8-42D7-AAFE-4140E4AF4CC8}" type="sibTrans" cxnId="{99FDBA7F-9059-4BB8-B298-C0A4B22EF8BA}">
      <dgm:prSet/>
      <dgm:spPr/>
      <dgm:t>
        <a:bodyPr/>
        <a:lstStyle/>
        <a:p>
          <a:endParaRPr lang="ru-RU"/>
        </a:p>
      </dgm:t>
    </dgm:pt>
    <dgm:pt modelId="{CAE7DFCC-C839-4B77-8A5F-5BA015D4310F}">
      <dgm:prSet/>
      <dgm:spPr/>
      <dgm:t>
        <a:bodyPr/>
        <a:lstStyle/>
        <a:p>
          <a:pPr>
            <a:buNone/>
          </a:pPr>
          <a:r>
            <a:rPr lang="fr-FR" dirty="0"/>
            <a:t>et les nouvelles fonctionnalités n'introduisent pas</a:t>
          </a:r>
          <a:endParaRPr lang="ru-RU" dirty="0"/>
        </a:p>
      </dgm:t>
    </dgm:pt>
    <dgm:pt modelId="{D53DF338-08A2-4B4F-A16E-8EE85A53F0A8}" type="parTrans" cxnId="{5C89D0E8-A132-4C7A-B880-BA732A6CAD1F}">
      <dgm:prSet/>
      <dgm:spPr/>
      <dgm:t>
        <a:bodyPr/>
        <a:lstStyle/>
        <a:p>
          <a:endParaRPr lang="ru-RU"/>
        </a:p>
      </dgm:t>
    </dgm:pt>
    <dgm:pt modelId="{F75345FC-42BB-45AE-8BF7-94CF5CBCB6ED}" type="sibTrans" cxnId="{5C89D0E8-A132-4C7A-B880-BA732A6CAD1F}">
      <dgm:prSet/>
      <dgm:spPr/>
      <dgm:t>
        <a:bodyPr/>
        <a:lstStyle/>
        <a:p>
          <a:endParaRPr lang="ru-RU"/>
        </a:p>
      </dgm:t>
    </dgm:pt>
    <dgm:pt modelId="{561ABCE0-9BAA-4056-A59E-882EA3A3B7BF}">
      <dgm:prSet/>
      <dgm:spPr/>
      <dgm:t>
        <a:bodyPr/>
        <a:lstStyle/>
        <a:p>
          <a:pPr>
            <a:buNone/>
          </a:pPr>
          <a:r>
            <a:rPr lang="fr-FR" dirty="0"/>
            <a:t>de nouveaux problèmes dans le code déjà fonctionnel</a:t>
          </a:r>
          <a:endParaRPr lang="ru-RU" dirty="0"/>
        </a:p>
      </dgm:t>
    </dgm:pt>
    <dgm:pt modelId="{7102A745-B769-4F98-8E76-4C17E95D1BC2}" type="parTrans" cxnId="{FEF7B00E-C983-427D-B131-1C55DB32ADFA}">
      <dgm:prSet/>
      <dgm:spPr/>
      <dgm:t>
        <a:bodyPr/>
        <a:lstStyle/>
        <a:p>
          <a:endParaRPr lang="ru-RU"/>
        </a:p>
      </dgm:t>
    </dgm:pt>
    <dgm:pt modelId="{318EE4BD-6BAD-4B66-A251-70150CFEB5DC}" type="sibTrans" cxnId="{FEF7B00E-C983-427D-B131-1C55DB32ADFA}">
      <dgm:prSet/>
      <dgm:spPr/>
      <dgm:t>
        <a:bodyPr/>
        <a:lstStyle/>
        <a:p>
          <a:endParaRPr lang="ru-RU"/>
        </a:p>
      </dgm:t>
    </dgm:pt>
    <dgm:pt modelId="{62C534B5-9CF4-4839-848D-0E8FE6AF77DD}">
      <dgm:prSet/>
      <dgm:spPr/>
      <dgm:t>
        <a:bodyPr/>
        <a:lstStyle/>
        <a:p>
          <a:pPr>
            <a:buNone/>
          </a:pPr>
          <a:r>
            <a:rPr lang="fr-FR" dirty="0"/>
            <a:t>de l'application.</a:t>
          </a:r>
          <a:endParaRPr lang="ru-RU" dirty="0"/>
        </a:p>
      </dgm:t>
    </dgm:pt>
    <dgm:pt modelId="{C31C480A-27B7-4F60-8FA5-39A75BFBF960}" type="parTrans" cxnId="{5E97D50A-37C7-4F93-BA90-C4262B699673}">
      <dgm:prSet/>
      <dgm:spPr/>
      <dgm:t>
        <a:bodyPr/>
        <a:lstStyle/>
        <a:p>
          <a:endParaRPr lang="ru-RU"/>
        </a:p>
      </dgm:t>
    </dgm:pt>
    <dgm:pt modelId="{AF62D826-6452-4534-83AB-58C5B1EE89E9}" type="sibTrans" cxnId="{5E97D50A-37C7-4F93-BA90-C4262B699673}">
      <dgm:prSet/>
      <dgm:spPr/>
      <dgm:t>
        <a:bodyPr/>
        <a:lstStyle/>
        <a:p>
          <a:endParaRPr lang="ru-RU"/>
        </a:p>
      </dgm:t>
    </dgm:pt>
    <dgm:pt modelId="{5803C9D4-D8DA-4684-947A-5BA04FA5ACCF}">
      <dgm:prSet/>
      <dgm:spPr/>
      <dgm:t>
        <a:bodyPr/>
        <a:lstStyle/>
        <a:p>
          <a:pPr>
            <a:buNone/>
          </a:pPr>
          <a:r>
            <a:rPr lang="fr-FR" dirty="0"/>
            <a:t>conjoint de tous les composants.</a:t>
          </a:r>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65AC4E60-F426-448A-9B6A-BBC6B3FBD282}">
      <dgm:prSet/>
      <dgm:spPr/>
      <dgm:t>
        <a:bodyPr/>
        <a:lstStyle/>
        <a:p>
          <a:pPr>
            <a:buNone/>
          </a:pPr>
          <a:r>
            <a:rPr lang="fr-FR" dirty="0"/>
            <a:t>individuels de l'application.</a:t>
          </a:r>
          <a:endParaRPr lang="ru-RU" dirty="0"/>
        </a:p>
      </dgm:t>
    </dgm:pt>
    <dgm:pt modelId="{6D508445-F074-4980-8FC7-53072DA6B12E}" type="parTrans" cxnId="{32295424-05DD-4A94-9288-8B63AC7C10A6}">
      <dgm:prSet/>
      <dgm:spPr/>
      <dgm:t>
        <a:bodyPr/>
        <a:lstStyle/>
        <a:p>
          <a:endParaRPr lang="ru-RU"/>
        </a:p>
      </dgm:t>
    </dgm:pt>
    <dgm:pt modelId="{1B2A4DF1-340F-48E3-BF8E-EC17761432A5}" type="sibTrans" cxnId="{32295424-05DD-4A94-9288-8B63AC7C10A6}">
      <dgm:prSet/>
      <dgm:spPr/>
      <dgm:t>
        <a:bodyPr/>
        <a:lstStyle/>
        <a:p>
          <a:endParaRPr lang="ru-RU"/>
        </a:p>
      </dgm:t>
    </dgm:pt>
    <dgm:pt modelId="{4D5DB3EE-1441-44E8-9830-12EE0ED3AB42}">
      <dgm:prSet/>
      <dgm:spPr/>
      <dgm:t>
        <a:bodyPr/>
        <a:lstStyle/>
        <a:p>
          <a:pPr>
            <a:buNone/>
          </a:pPr>
          <a:r>
            <a:rPr lang="fr-FR" dirty="0"/>
            <a:t>code de manière isolée.</a:t>
          </a:r>
        </a:p>
      </dgm:t>
    </dgm:pt>
    <dgm:pt modelId="{8E05AE0C-1BE9-4559-86DD-18D570C2345C}" type="parTrans" cxnId="{3E6045B2-4352-41CC-8FB2-DF3BEDE61401}">
      <dgm:prSet/>
      <dgm:spPr/>
      <dgm:t>
        <a:bodyPr/>
        <a:lstStyle/>
        <a:p>
          <a:endParaRPr lang="ru-RU"/>
        </a:p>
      </dgm:t>
    </dgm:pt>
    <dgm:pt modelId="{E949E2A2-C3DC-4DEF-A9BC-7C34F06621EF}" type="sibTrans" cxnId="{3E6045B2-4352-41CC-8FB2-DF3BEDE61401}">
      <dgm:prSet/>
      <dgm:spPr/>
      <dgm:t>
        <a:bodyPr/>
        <a:lstStyle/>
        <a:p>
          <a:endParaRPr lang="ru-RU"/>
        </a:p>
      </dgm:t>
    </dgm:pt>
    <dgm:pt modelId="{DC5C8095-55E7-4A61-9C77-C694AE47DA35}">
      <dgm:prSet/>
      <dgm:spPr/>
      <dgm:t>
        <a:bodyPr/>
        <a:lstStyle/>
        <a:p>
          <a:pPr>
            <a:buNone/>
          </a:pPr>
          <a:endParaRPr lang="en-US" dirty="0"/>
        </a:p>
      </dgm:t>
    </dgm:pt>
    <dgm:pt modelId="{4DCD8868-AE98-495D-8204-AF9CEE6DA918}" type="parTrans" cxnId="{3CBEF6E2-C5F4-4719-839E-129E8D64DCB8}">
      <dgm:prSet/>
      <dgm:spPr/>
      <dgm:t>
        <a:bodyPr/>
        <a:lstStyle/>
        <a:p>
          <a:endParaRPr lang="ru-RU"/>
        </a:p>
      </dgm:t>
    </dgm:pt>
    <dgm:pt modelId="{58677241-A6FB-4D43-828C-D5170C5671D2}" type="sibTrans" cxnId="{3CBEF6E2-C5F4-4719-839E-129E8D64DCB8}">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3"/>
      <dgm:spPr/>
    </dgm:pt>
    <dgm:pt modelId="{BF055512-AED5-4555-8B24-670645DB2539}" type="pres">
      <dgm:prSet presAssocID="{CBAEF41D-0320-4486-9CF3-1ED8D64CC770}" presName="parentText" presStyleLbl="node1" presStyleIdx="0" presStyleCnt="3">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3">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3"/>
      <dgm:spPr/>
    </dgm:pt>
    <dgm:pt modelId="{8D590888-A5F4-4FA3-95EF-548ECD9F9951}" type="pres">
      <dgm:prSet presAssocID="{1B7DEE9F-3A21-46F0-903E-A61DFD525723}" presName="parentText" presStyleLbl="node1" presStyleIdx="1" presStyleCnt="3">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3">
        <dgm:presLayoutVars>
          <dgm:bulletEnabled val="1"/>
        </dgm:presLayoutVars>
      </dgm:prSet>
      <dgm:spPr/>
    </dgm:pt>
    <dgm:pt modelId="{7C1D2D0D-1D70-4D94-BD54-3D083F6E0E11}" type="pres">
      <dgm:prSet presAssocID="{A19ADBFE-2A5B-4323-9213-A0695C54972C}" presName="spaceBetweenRectangles" presStyleCnt="0"/>
      <dgm:spPr/>
    </dgm:pt>
    <dgm:pt modelId="{7516290F-20C6-4A2C-9591-53BDA3EBC4A8}" type="pres">
      <dgm:prSet presAssocID="{E5BF2B37-C66A-4029-8856-E05E21B3B23E}" presName="parentLin" presStyleCnt="0"/>
      <dgm:spPr/>
    </dgm:pt>
    <dgm:pt modelId="{67434B6B-E782-45C2-9DB6-350299F7FE67}" type="pres">
      <dgm:prSet presAssocID="{E5BF2B37-C66A-4029-8856-E05E21B3B23E}" presName="parentLeftMargin" presStyleLbl="node1" presStyleIdx="1" presStyleCnt="3"/>
      <dgm:spPr/>
    </dgm:pt>
    <dgm:pt modelId="{10C62C01-C02D-4D5F-9781-B5F46A7C4A5D}" type="pres">
      <dgm:prSet presAssocID="{E5BF2B37-C66A-4029-8856-E05E21B3B23E}" presName="parentText" presStyleLbl="node1" presStyleIdx="2" presStyleCnt="3">
        <dgm:presLayoutVars>
          <dgm:chMax val="0"/>
          <dgm:bulletEnabled val="1"/>
        </dgm:presLayoutVars>
      </dgm:prSet>
      <dgm:spPr/>
    </dgm:pt>
    <dgm:pt modelId="{12E8DDB9-4769-49D5-9BF8-2252DA192DBD}" type="pres">
      <dgm:prSet presAssocID="{E5BF2B37-C66A-4029-8856-E05E21B3B23E}" presName="negativeSpace" presStyleCnt="0"/>
      <dgm:spPr/>
    </dgm:pt>
    <dgm:pt modelId="{1DAF3368-5DBC-4E55-9308-7F845A967CBF}" type="pres">
      <dgm:prSet presAssocID="{E5BF2B37-C66A-4029-8856-E05E21B3B23E}" presName="childText" presStyleLbl="conFgAcc1" presStyleIdx="2" presStyleCnt="3">
        <dgm:presLayoutVars>
          <dgm:bulletEnabled val="1"/>
        </dgm:presLayoutVars>
      </dgm:prSet>
      <dgm:spPr/>
    </dgm:pt>
  </dgm:ptLst>
  <dgm:cxnLst>
    <dgm:cxn modelId="{0D922803-58E1-4850-9351-436A22F12EE6}" type="presOf" srcId="{62C534B5-9CF4-4839-848D-0E8FE6AF77DD}" destId="{42972EF3-3FC3-4E3A-AE6A-DD2E98884CE9}" srcOrd="0" destOrd="1" presId="urn:microsoft.com/office/officeart/2005/8/layout/list1"/>
    <dgm:cxn modelId="{5E97D50A-37C7-4F93-BA90-C4262B699673}" srcId="{1B7DEE9F-3A21-46F0-903E-A61DFD525723}" destId="{62C534B5-9CF4-4839-848D-0E8FE6AF77DD}" srcOrd="1" destOrd="0" parTransId="{C31C480A-27B7-4F60-8FA5-39A75BFBF960}" sibTransId="{AF62D826-6452-4534-83AB-58C5B1EE89E9}"/>
    <dgm:cxn modelId="{FEF7B00E-C983-427D-B131-1C55DB32ADFA}" srcId="{E5BF2B37-C66A-4029-8856-E05E21B3B23E}" destId="{561ABCE0-9BAA-4056-A59E-882EA3A3B7BF}" srcOrd="6" destOrd="0" parTransId="{7102A745-B769-4F98-8E76-4C17E95D1BC2}" sibTransId="{318EE4BD-6BAD-4B66-A251-70150CFEB5DC}"/>
    <dgm:cxn modelId="{9B334D0F-8DA6-45E5-AB50-7933E5EC972C}" type="presOf" srcId="{DC5C8095-55E7-4A61-9C77-C694AE47DA35}" destId="{1DAF3368-5DBC-4E55-9308-7F845A967CBF}" srcOrd="0" destOrd="3"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F8F02C1F-2897-483E-A843-C4C2C8444344}" srcId="{1B7DEE9F-3A21-46F0-903E-A61DFD525723}" destId="{39D4B690-E35E-4D79-A8AD-748CDAD2AEB3}" srcOrd="2" destOrd="0" parTransId="{E9E8E741-022F-4B53-A355-7DC251B94A62}" sibTransId="{EFB05A58-625E-4040-A3A6-352CC6540D79}"/>
    <dgm:cxn modelId="{1910DE1F-3207-4897-8551-1059A7CD1FC4}" type="presOf" srcId="{1B7DEE9F-3A21-46F0-903E-A61DFD525723}" destId="{8D590888-A5F4-4FA3-95EF-548ECD9F9951}" srcOrd="1" destOrd="0" presId="urn:microsoft.com/office/officeart/2005/8/layout/list1"/>
    <dgm:cxn modelId="{E9F8D523-74BB-4704-AD44-ABB8258374F4}" type="presOf" srcId="{46A0F7DA-2544-4705-8799-AFB076B9C862}" destId="{CEB75E1E-CB2C-43AB-91F5-9B64C775B3F1}" srcOrd="0" destOrd="2" presId="urn:microsoft.com/office/officeart/2005/8/layout/list1"/>
    <dgm:cxn modelId="{32295424-05DD-4A94-9288-8B63AC7C10A6}" srcId="{CBAEF41D-0320-4486-9CF3-1ED8D64CC770}" destId="{65AC4E60-F426-448A-9B6A-BBC6B3FBD282}" srcOrd="1" destOrd="0" parTransId="{6D508445-F074-4980-8FC7-53072DA6B12E}" sibTransId="{1B2A4DF1-340F-48E3-BF8E-EC17761432A5}"/>
    <dgm:cxn modelId="{652C562B-5D10-491B-90C6-C28555BAC573}" srcId="{CBAEF41D-0320-4486-9CF3-1ED8D64CC770}" destId="{46A0F7DA-2544-4705-8799-AFB076B9C862}" srcOrd="2" destOrd="0" parTransId="{6F26A9C4-ED97-4530-AB33-EBA9C6B8A98C}" sibTransId="{24E8CCB0-8979-414F-A2CE-994F4534B87D}"/>
    <dgm:cxn modelId="{6F53D232-37A4-43BC-A9B4-B75439A9E397}" type="presOf" srcId="{1B7DEE9F-3A21-46F0-903E-A61DFD525723}" destId="{7A443FAE-3937-49DD-84D3-20E6B2C2CB3D}" srcOrd="0" destOrd="0" presId="urn:microsoft.com/office/officeart/2005/8/layout/list1"/>
    <dgm:cxn modelId="{88FAC93E-8927-48D5-ADEC-8E6EF11C94F3}" type="presOf" srcId="{5803C9D4-D8DA-4684-947A-5BA04FA5ACCF}" destId="{42972EF3-3FC3-4E3A-AE6A-DD2E98884CE9}" srcOrd="0" destOrd="3" presId="urn:microsoft.com/office/officeart/2005/8/layout/list1"/>
    <dgm:cxn modelId="{F5BE5C42-A371-4C56-A0DC-068A8C02611A}" type="presOf" srcId="{39D4B690-E35E-4D79-A8AD-748CDAD2AEB3}" destId="{42972EF3-3FC3-4E3A-AE6A-DD2E98884CE9}" srcOrd="0" destOrd="2"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68F38F4E-F4A4-4A0C-B586-358E6F69FAA5}" type="presOf" srcId="{04FA0BA6-D0BB-4EB9-AE8E-22BC4F78A5A4}" destId="{9416FC70-3220-4B24-9C33-97AF2D0AEFB1}" srcOrd="0" destOrd="0" presId="urn:microsoft.com/office/officeart/2005/8/layout/list1"/>
    <dgm:cxn modelId="{144CDE70-2108-4BC7-9083-42B575887D14}" type="presOf" srcId="{E5BF2B37-C66A-4029-8856-E05E21B3B23E}" destId="{10C62C01-C02D-4D5F-9781-B5F46A7C4A5D}" srcOrd="1" destOrd="0" presId="urn:microsoft.com/office/officeart/2005/8/layout/list1"/>
    <dgm:cxn modelId="{5B73D151-0FC0-4D8B-BDCA-39CF47202357}" srcId="{E5BF2B37-C66A-4029-8856-E05E21B3B23E}" destId="{F3961881-9B4A-40A3-82B3-0B43EEE1FCC6}" srcOrd="2" destOrd="0" parTransId="{2947A4D5-B06B-4214-860C-43F1BB007A7E}" sibTransId="{835DFA52-ED7B-4B06-8FE1-0F1B5848DA07}"/>
    <dgm:cxn modelId="{AD68E471-7C45-4812-B1DA-308D899A4FBB}" type="presOf" srcId="{8B36FA46-D991-4334-B6B8-89DF1364872F}" destId="{CEB75E1E-CB2C-43AB-91F5-9B64C775B3F1}" srcOrd="0" destOrd="0" presId="urn:microsoft.com/office/officeart/2005/8/layout/list1"/>
    <dgm:cxn modelId="{FC1DE752-F2B1-4A16-8443-5510654BB327}" type="presOf" srcId="{A4F7B363-3693-427E-9802-492EE1770453}" destId="{1DAF3368-5DBC-4E55-9308-7F845A967CBF}" srcOrd="0" destOrd="4" presId="urn:microsoft.com/office/officeart/2005/8/layout/list1"/>
    <dgm:cxn modelId="{99FDBA7F-9059-4BB8-B298-C0A4B22EF8BA}" srcId="{E5BF2B37-C66A-4029-8856-E05E21B3B23E}" destId="{628DDA8B-410D-4546-82BC-E9DDBA10BC80}" srcOrd="1" destOrd="0" parTransId="{AC67DDA6-1AAE-4CF0-96A8-E8534A660927}" sibTransId="{E758A2E7-7DF8-42D7-AAFE-4140E4AF4CC8}"/>
    <dgm:cxn modelId="{3B621586-7BB8-4DD1-A4F4-A3727967FC8E}" type="presOf" srcId="{561ABCE0-9BAA-4056-A59E-882EA3A3B7BF}" destId="{1DAF3368-5DBC-4E55-9308-7F845A967CBF}" srcOrd="0" destOrd="6"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2AD35CAF-7545-412C-A95F-20DCF1D4C76B}" type="presOf" srcId="{4D5DB3EE-1441-44E8-9830-12EE0ED3AB42}" destId="{CEB75E1E-CB2C-43AB-91F5-9B64C775B3F1}" srcOrd="0" destOrd="3" presId="urn:microsoft.com/office/officeart/2005/8/layout/list1"/>
    <dgm:cxn modelId="{3E6045B2-4352-41CC-8FB2-DF3BEDE61401}" srcId="{CBAEF41D-0320-4486-9CF3-1ED8D64CC770}" destId="{4D5DB3EE-1441-44E8-9830-12EE0ED3AB42}" srcOrd="3" destOrd="0" parTransId="{8E05AE0C-1BE9-4559-86DD-18D570C2345C}" sibTransId="{E949E2A2-C3DC-4DEF-A9BC-7C34F06621EF}"/>
    <dgm:cxn modelId="{55B20AB3-2317-4EDF-A8DE-B38DAE055472}" type="presOf" srcId="{CBAEF41D-0320-4486-9CF3-1ED8D64CC770}" destId="{FFF58965-08AA-4046-9F29-A589087DC589}" srcOrd="0" destOrd="0" presId="urn:microsoft.com/office/officeart/2005/8/layout/list1"/>
    <dgm:cxn modelId="{7E8555B4-16D0-4B8C-BE38-743A476E8F9D}" type="presOf" srcId="{F3961881-9B4A-40A3-82B3-0B43EEE1FCC6}" destId="{1DAF3368-5DBC-4E55-9308-7F845A967CBF}" srcOrd="0" destOrd="2" presId="urn:microsoft.com/office/officeart/2005/8/layout/list1"/>
    <dgm:cxn modelId="{FF1C82B5-7463-48C4-B821-38B8122F62F3}" type="presOf" srcId="{628DDA8B-410D-4546-82BC-E9DDBA10BC80}" destId="{1DAF3368-5DBC-4E55-9308-7F845A967CBF}" srcOrd="0" destOrd="1"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78228ABA-2DF6-4828-B209-39F77D9AAFF2}" type="presOf" srcId="{2162A070-0014-4EF5-9691-5E52A3A6316F}" destId="{1DAF3368-5DBC-4E55-9308-7F845A967CBF}" srcOrd="0" destOrd="0" presId="urn:microsoft.com/office/officeart/2005/8/layout/list1"/>
    <dgm:cxn modelId="{87D9A9BB-972B-4201-B015-E8B61183E15D}" type="presOf" srcId="{CBAEF41D-0320-4486-9CF3-1ED8D64CC770}" destId="{BF055512-AED5-4555-8B24-670645DB2539}" srcOrd="1" destOrd="0" presId="urn:microsoft.com/office/officeart/2005/8/layout/list1"/>
    <dgm:cxn modelId="{673FA6BD-98C4-48E8-A5EF-454A2475E097}" type="presOf" srcId="{E5BF2B37-C66A-4029-8856-E05E21B3B23E}" destId="{67434B6B-E782-45C2-9DB6-350299F7FE67}" srcOrd="0" destOrd="0" presId="urn:microsoft.com/office/officeart/2005/8/layout/list1"/>
    <dgm:cxn modelId="{96F138C8-0BA4-4C50-8A70-5729701937A1}" srcId="{1B7DEE9F-3A21-46F0-903E-A61DFD525723}" destId="{5803C9D4-D8DA-4684-947A-5BA04FA5ACCF}" srcOrd="3" destOrd="0" parTransId="{2F8F265D-5594-4818-9F33-0B4B3FFC7149}" sibTransId="{40DAD093-7785-40AD-A235-87A0DBEA4471}"/>
    <dgm:cxn modelId="{97AA9EDF-C057-4357-84D4-0DFF0D8BB4A1}" srcId="{E5BF2B37-C66A-4029-8856-E05E21B3B23E}" destId="{2162A070-0014-4EF5-9691-5E52A3A6316F}" srcOrd="0" destOrd="0" parTransId="{B8AAD8F5-F63C-4CC4-BFD5-4AF066822394}" sibTransId="{E774A20D-F6E6-41E2-8A52-CEC2C4F6D162}"/>
    <dgm:cxn modelId="{164DF1DF-2323-42A3-ADCD-5AF0121A7838}" type="presOf" srcId="{CAE7DFCC-C839-4B77-8A5F-5BA015D4310F}" destId="{1DAF3368-5DBC-4E55-9308-7F845A967CBF}" srcOrd="0" destOrd="5" presId="urn:microsoft.com/office/officeart/2005/8/layout/list1"/>
    <dgm:cxn modelId="{3CBEF6E2-C5F4-4719-839E-129E8D64DCB8}" srcId="{E5BF2B37-C66A-4029-8856-E05E21B3B23E}" destId="{DC5C8095-55E7-4A61-9C77-C694AE47DA35}" srcOrd="3" destOrd="0" parTransId="{4DCD8868-AE98-495D-8204-AF9CEE6DA918}" sibTransId="{58677241-A6FB-4D43-828C-D5170C5671D2}"/>
    <dgm:cxn modelId="{B4350EE3-D4FC-437C-83E9-94FAC223DC62}" type="presOf" srcId="{E7CCFBC6-AF34-4803-B6BB-F587C4004977}" destId="{42972EF3-3FC3-4E3A-AE6A-DD2E98884CE9}" srcOrd="0" destOrd="0" presId="urn:microsoft.com/office/officeart/2005/8/layout/list1"/>
    <dgm:cxn modelId="{5C89D0E8-A132-4C7A-B880-BA732A6CAD1F}" srcId="{E5BF2B37-C66A-4029-8856-E05E21B3B23E}" destId="{CAE7DFCC-C839-4B77-8A5F-5BA015D4310F}" srcOrd="5" destOrd="0" parTransId="{D53DF338-08A2-4B4F-A16E-8EE85A53F0A8}" sibTransId="{F75345FC-42BB-45AE-8BF7-94CF5CBCB6ED}"/>
    <dgm:cxn modelId="{2BBF6CF6-8B5B-4336-A93C-B78D42BE3F67}" srcId="{04FA0BA6-D0BB-4EB9-AE8E-22BC4F78A5A4}" destId="{E5BF2B37-C66A-4029-8856-E05E21B3B23E}" srcOrd="2" destOrd="0" parTransId="{4B8F377E-8A91-4253-AC0E-6B37DC267ED7}" sibTransId="{E1799F0A-F376-4F20-9A79-A0C394D7895C}"/>
    <dgm:cxn modelId="{0BB010FA-99E8-411F-9F1D-A4F79F4A8DBC}" srcId="{E5BF2B37-C66A-4029-8856-E05E21B3B23E}" destId="{A4F7B363-3693-427E-9802-492EE1770453}" srcOrd="4" destOrd="0" parTransId="{9EBA530E-1280-4536-87B5-2615668AEF22}" sibTransId="{D56F9286-7339-4220-940A-4CF9DCF3CD3B}"/>
    <dgm:cxn modelId="{F34D12FC-1117-42C4-AC18-4C86866F181F}" type="presOf" srcId="{65AC4E60-F426-448A-9B6A-BBC6B3FBD282}"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 modelId="{7E5113E8-D9DE-4901-B996-31DBA49C7CF9}" type="presParOf" srcId="{9416FC70-3220-4B24-9C33-97AF2D0AEFB1}" destId="{7C1D2D0D-1D70-4D94-BD54-3D083F6E0E11}" srcOrd="7" destOrd="0" presId="urn:microsoft.com/office/officeart/2005/8/layout/list1"/>
    <dgm:cxn modelId="{021A2C15-F53E-47DC-85F8-6AF81A11DF5A}" type="presParOf" srcId="{9416FC70-3220-4B24-9C33-97AF2D0AEFB1}" destId="{7516290F-20C6-4A2C-9591-53BDA3EBC4A8}" srcOrd="8" destOrd="0" presId="urn:microsoft.com/office/officeart/2005/8/layout/list1"/>
    <dgm:cxn modelId="{77D7E365-B7B6-4E93-BFCE-CFF0D9F5ABB8}" type="presParOf" srcId="{7516290F-20C6-4A2C-9591-53BDA3EBC4A8}" destId="{67434B6B-E782-45C2-9DB6-350299F7FE67}" srcOrd="0" destOrd="0" presId="urn:microsoft.com/office/officeart/2005/8/layout/list1"/>
    <dgm:cxn modelId="{F4D7C3F3-447B-4EFA-9D12-F590566D9EB8}" type="presParOf" srcId="{7516290F-20C6-4A2C-9591-53BDA3EBC4A8}" destId="{10C62C01-C02D-4D5F-9781-B5F46A7C4A5D}" srcOrd="1" destOrd="0" presId="urn:microsoft.com/office/officeart/2005/8/layout/list1"/>
    <dgm:cxn modelId="{AC77819C-75FB-4E38-BD88-4902BB882EB4}" type="presParOf" srcId="{9416FC70-3220-4B24-9C33-97AF2D0AEFB1}" destId="{12E8DDB9-4769-49D5-9BF8-2252DA192DBD}" srcOrd="9" destOrd="0" presId="urn:microsoft.com/office/officeart/2005/8/layout/list1"/>
    <dgm:cxn modelId="{566D0BD5-ADE3-4BAB-9F7D-AFC32DC0324D}" type="presParOf" srcId="{9416FC70-3220-4B24-9C33-97AF2D0AEFB1}" destId="{1DAF3368-5DBC-4E55-9308-7F845A967C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dirty="0"/>
            <a:t>Test de performance</a:t>
          </a:r>
          <a:endParaRPr lang="en-US" b="1"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dirty="0"/>
            <a:t>Test de charge</a:t>
          </a:r>
          <a:endParaRPr lang="en-US"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8B36FA46-D991-4334-B6B8-89DF1364872F}">
      <dgm:prSet/>
      <dgm:spPr/>
      <dgm:t>
        <a:bodyPr/>
        <a:lstStyle/>
        <a:p>
          <a:pPr>
            <a:buNone/>
          </a:pPr>
          <a:r>
            <a:rPr lang="fr-FR" b="1" u="sng" dirty="0"/>
            <a:t>Description:</a:t>
          </a:r>
          <a:r>
            <a:rPr lang="fr-FR" dirty="0"/>
            <a:t> Mesurer le temps de réponse</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b="1" u="sng" dirty="0"/>
            <a:t>Description:</a:t>
          </a:r>
          <a:r>
            <a:rPr lang="fr-FR" dirty="0"/>
            <a:t> Vérifier la robustesse de</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5803C9D4-D8DA-4684-947A-5BA04FA5ACCF}">
      <dgm:prSet/>
      <dgm:spPr/>
      <dgm:t>
        <a:bodyPr/>
        <a:lstStyle/>
        <a:p>
          <a:pPr>
            <a:buNone/>
          </a:pPr>
          <a:endParaRPr lang="fr-FR" dirty="0"/>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51B9DF12-641A-4C07-80AF-CDBA957B17DA}">
      <dgm:prSet/>
      <dgm:spPr/>
      <dgm:t>
        <a:bodyPr/>
        <a:lstStyle/>
        <a:p>
          <a:pPr>
            <a:buNone/>
          </a:pPr>
          <a:r>
            <a:rPr lang="fr-FR" dirty="0"/>
            <a:t>de l'application et son comportement sous</a:t>
          </a:r>
          <a:endParaRPr lang="ru-RU" dirty="0"/>
        </a:p>
      </dgm:t>
    </dgm:pt>
    <dgm:pt modelId="{936152E1-F954-4612-B668-32C531C83CD4}" type="parTrans" cxnId="{0903E9CE-FFBF-49F2-AD71-6C057FB74C15}">
      <dgm:prSet/>
      <dgm:spPr/>
      <dgm:t>
        <a:bodyPr/>
        <a:lstStyle/>
        <a:p>
          <a:endParaRPr lang="ru-RU"/>
        </a:p>
      </dgm:t>
    </dgm:pt>
    <dgm:pt modelId="{905CFC8C-09B5-486C-A41B-000F23FA5CEC}" type="sibTrans" cxnId="{0903E9CE-FFBF-49F2-AD71-6C057FB74C15}">
      <dgm:prSet/>
      <dgm:spPr/>
      <dgm:t>
        <a:bodyPr/>
        <a:lstStyle/>
        <a:p>
          <a:endParaRPr lang="ru-RU"/>
        </a:p>
      </dgm:t>
    </dgm:pt>
    <dgm:pt modelId="{55B3BA85-97DB-45F3-A294-23F58184B3F1}">
      <dgm:prSet/>
      <dgm:spPr/>
      <dgm:t>
        <a:bodyPr/>
        <a:lstStyle/>
        <a:p>
          <a:pPr>
            <a:buNone/>
          </a:pPr>
          <a:r>
            <a:rPr lang="fr-FR" dirty="0"/>
            <a:t>différentes charges.
</a:t>
          </a:r>
          <a:r>
            <a:rPr lang="fr-FR" b="1" u="sng" dirty="0"/>
            <a:t>Objectif:</a:t>
          </a:r>
          <a:r>
            <a:rPr lang="fr-FR" dirty="0"/>
            <a:t> Assurer le bon fonctionnement</a:t>
          </a:r>
          <a:endParaRPr lang="ru-RU" dirty="0"/>
        </a:p>
      </dgm:t>
    </dgm:pt>
    <dgm:pt modelId="{7272AE9A-A653-4D8E-B01C-1CD04219E333}" type="parTrans" cxnId="{29344C39-7C62-4EE5-A87E-7FA2274303F9}">
      <dgm:prSet/>
      <dgm:spPr/>
      <dgm:t>
        <a:bodyPr/>
        <a:lstStyle/>
        <a:p>
          <a:endParaRPr lang="ru-RU"/>
        </a:p>
      </dgm:t>
    </dgm:pt>
    <dgm:pt modelId="{709E923A-B3DC-4C1E-8AD6-38A58032A928}" type="sibTrans" cxnId="{29344C39-7C62-4EE5-A87E-7FA2274303F9}">
      <dgm:prSet/>
      <dgm:spPr/>
      <dgm:t>
        <a:bodyPr/>
        <a:lstStyle/>
        <a:p>
          <a:endParaRPr lang="ru-RU"/>
        </a:p>
      </dgm:t>
    </dgm:pt>
    <dgm:pt modelId="{64A53F49-8838-4CE2-9B8D-8D1CA79CBC1C}">
      <dgm:prSet/>
      <dgm:spPr/>
      <dgm:t>
        <a:bodyPr/>
        <a:lstStyle/>
        <a:p>
          <a:pPr>
            <a:buNone/>
          </a:pPr>
          <a:r>
            <a:rPr lang="fr-FR" dirty="0"/>
            <a:t>de l'application avec l'augmentation du</a:t>
          </a:r>
          <a:endParaRPr lang="ru-RU" dirty="0"/>
        </a:p>
      </dgm:t>
    </dgm:pt>
    <dgm:pt modelId="{BC02E88C-9B36-4333-83CA-6B4155168497}" type="parTrans" cxnId="{C9487979-AACB-4D63-85FA-BCF51D816945}">
      <dgm:prSet/>
      <dgm:spPr/>
      <dgm:t>
        <a:bodyPr/>
        <a:lstStyle/>
        <a:p>
          <a:endParaRPr lang="ru-RU"/>
        </a:p>
      </dgm:t>
    </dgm:pt>
    <dgm:pt modelId="{C9347236-4E45-4FAA-89FB-6050357DE546}" type="sibTrans" cxnId="{C9487979-AACB-4D63-85FA-BCF51D816945}">
      <dgm:prSet/>
      <dgm:spPr/>
      <dgm:t>
        <a:bodyPr/>
        <a:lstStyle/>
        <a:p>
          <a:endParaRPr lang="ru-RU"/>
        </a:p>
      </dgm:t>
    </dgm:pt>
    <dgm:pt modelId="{F9071321-E230-40BC-B109-5EE4426F43E0}">
      <dgm:prSet/>
      <dgm:spPr/>
      <dgm:t>
        <a:bodyPr/>
        <a:lstStyle/>
        <a:p>
          <a:pPr>
            <a:buNone/>
          </a:pPr>
          <a:r>
            <a:rPr lang="fr-FR" dirty="0"/>
            <a:t>nombre d'utilisateurs et du volume de</a:t>
          </a:r>
          <a:endParaRPr lang="ru-RU" dirty="0"/>
        </a:p>
      </dgm:t>
    </dgm:pt>
    <dgm:pt modelId="{247C6230-F256-4681-A405-E434ABE911FC}" type="parTrans" cxnId="{02975801-B4F2-46D2-9D15-028AFDDB626D}">
      <dgm:prSet/>
      <dgm:spPr/>
      <dgm:t>
        <a:bodyPr/>
        <a:lstStyle/>
        <a:p>
          <a:endParaRPr lang="ru-RU"/>
        </a:p>
      </dgm:t>
    </dgm:pt>
    <dgm:pt modelId="{F02B0731-C257-4F79-A5B8-DC203C0EAD50}" type="sibTrans" cxnId="{02975801-B4F2-46D2-9D15-028AFDDB626D}">
      <dgm:prSet/>
      <dgm:spPr/>
      <dgm:t>
        <a:bodyPr/>
        <a:lstStyle/>
        <a:p>
          <a:endParaRPr lang="ru-RU"/>
        </a:p>
      </dgm:t>
    </dgm:pt>
    <dgm:pt modelId="{2424EA6B-BB9B-40B3-A967-CD11277C2329}">
      <dgm:prSet/>
      <dgm:spPr/>
      <dgm:t>
        <a:bodyPr/>
        <a:lstStyle/>
        <a:p>
          <a:pPr>
            <a:buNone/>
          </a:pPr>
          <a:r>
            <a:rPr lang="fr-FR" dirty="0"/>
            <a:t>données.</a:t>
          </a:r>
          <a:endParaRPr lang="ru-RU" dirty="0"/>
        </a:p>
      </dgm:t>
    </dgm:pt>
    <dgm:pt modelId="{29A8ACBF-BF56-4E11-BA54-3F6E1D1DCBBF}" type="parTrans" cxnId="{3055E718-579E-4356-AD80-2315CB005359}">
      <dgm:prSet/>
      <dgm:spPr/>
      <dgm:t>
        <a:bodyPr/>
        <a:lstStyle/>
        <a:p>
          <a:endParaRPr lang="ru-RU"/>
        </a:p>
      </dgm:t>
    </dgm:pt>
    <dgm:pt modelId="{9173C0C6-4929-4877-B4AC-408DD0A1FD55}" type="sibTrans" cxnId="{3055E718-579E-4356-AD80-2315CB005359}">
      <dgm:prSet/>
      <dgm:spPr/>
      <dgm:t>
        <a:bodyPr/>
        <a:lstStyle/>
        <a:p>
          <a:endParaRPr lang="ru-RU"/>
        </a:p>
      </dgm:t>
    </dgm:pt>
    <dgm:pt modelId="{590658E1-A42D-42DF-9B44-CB4D8A6925BC}">
      <dgm:prSet/>
      <dgm:spPr/>
      <dgm:t>
        <a:bodyPr/>
        <a:lstStyle/>
        <a:p>
          <a:pPr>
            <a:buNone/>
          </a:pPr>
          <a:r>
            <a:rPr lang="fr-FR" dirty="0"/>
            <a:t>l'application sous des charges extrêmes.
</a:t>
          </a:r>
          <a:r>
            <a:rPr lang="fr-FR" b="1" u="sng" dirty="0"/>
            <a:t>Objectif:</a:t>
          </a:r>
          <a:r>
            <a:rPr lang="fr-FR" dirty="0"/>
            <a:t> Déterminer la charge maximale</a:t>
          </a:r>
          <a:endParaRPr lang="ru-RU" dirty="0"/>
        </a:p>
      </dgm:t>
    </dgm:pt>
    <dgm:pt modelId="{4AD39AF8-E52C-4442-92F3-74D15E124E6C}" type="parTrans" cxnId="{E4DC6D5E-69AE-494C-A608-E2E29DF3CC53}">
      <dgm:prSet/>
      <dgm:spPr/>
      <dgm:t>
        <a:bodyPr/>
        <a:lstStyle/>
        <a:p>
          <a:endParaRPr lang="ru-RU"/>
        </a:p>
      </dgm:t>
    </dgm:pt>
    <dgm:pt modelId="{A8083C88-F082-4D9A-A05C-CBA24BEFE16A}" type="sibTrans" cxnId="{E4DC6D5E-69AE-494C-A608-E2E29DF3CC53}">
      <dgm:prSet/>
      <dgm:spPr/>
      <dgm:t>
        <a:bodyPr/>
        <a:lstStyle/>
        <a:p>
          <a:endParaRPr lang="ru-RU"/>
        </a:p>
      </dgm:t>
    </dgm:pt>
    <dgm:pt modelId="{0B0C5753-E27A-446C-A451-202AFEEF4D32}">
      <dgm:prSet/>
      <dgm:spPr/>
      <dgm:t>
        <a:bodyPr/>
        <a:lstStyle/>
        <a:p>
          <a:pPr>
            <a:buNone/>
          </a:pPr>
          <a:r>
            <a:rPr lang="fr-FR" dirty="0"/>
            <a:t>que l'application peut supporter sans</a:t>
          </a:r>
          <a:endParaRPr lang="ru-RU" dirty="0"/>
        </a:p>
      </dgm:t>
    </dgm:pt>
    <dgm:pt modelId="{3DDD264D-23DB-45CA-9BB7-3AD6C9C39978}" type="parTrans" cxnId="{22588126-F813-4ED1-AE50-EA4CED51A2BA}">
      <dgm:prSet/>
      <dgm:spPr/>
      <dgm:t>
        <a:bodyPr/>
        <a:lstStyle/>
        <a:p>
          <a:endParaRPr lang="ru-RU"/>
        </a:p>
      </dgm:t>
    </dgm:pt>
    <dgm:pt modelId="{BCA43FAD-F6D6-4B4D-98BB-995BD6CA01EB}" type="sibTrans" cxnId="{22588126-F813-4ED1-AE50-EA4CED51A2BA}">
      <dgm:prSet/>
      <dgm:spPr/>
      <dgm:t>
        <a:bodyPr/>
        <a:lstStyle/>
        <a:p>
          <a:endParaRPr lang="ru-RU"/>
        </a:p>
      </dgm:t>
    </dgm:pt>
    <dgm:pt modelId="{7E47CE32-C86A-455C-8040-E6AC320BAB80}">
      <dgm:prSet/>
      <dgm:spPr/>
      <dgm:t>
        <a:bodyPr/>
        <a:lstStyle/>
        <a:p>
          <a:pPr>
            <a:buNone/>
          </a:pPr>
          <a:r>
            <a:rPr lang="fr-FR" dirty="0"/>
            <a:t>défaillance.</a:t>
          </a:r>
          <a:endParaRPr lang="ru-RU" dirty="0"/>
        </a:p>
      </dgm:t>
    </dgm:pt>
    <dgm:pt modelId="{C7A8D36A-E38D-493C-A749-C484B2A0C533}" type="parTrans" cxnId="{263F5E1F-B856-421C-AB78-1EBADD77F4AF}">
      <dgm:prSet/>
      <dgm:spPr/>
      <dgm:t>
        <a:bodyPr/>
        <a:lstStyle/>
        <a:p>
          <a:endParaRPr lang="ru-RU"/>
        </a:p>
      </dgm:t>
    </dgm:pt>
    <dgm:pt modelId="{AE212E7A-0981-4BAE-ACC4-513A32424380}" type="sibTrans" cxnId="{263F5E1F-B856-421C-AB78-1EBADD77F4AF}">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2"/>
      <dgm:spPr/>
    </dgm:pt>
    <dgm:pt modelId="{BF055512-AED5-4555-8B24-670645DB2539}" type="pres">
      <dgm:prSet presAssocID="{CBAEF41D-0320-4486-9CF3-1ED8D64CC770}" presName="parentText" presStyleLbl="node1" presStyleIdx="0" presStyleCnt="2">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2">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2"/>
      <dgm:spPr/>
    </dgm:pt>
    <dgm:pt modelId="{8D590888-A5F4-4FA3-95EF-548ECD9F9951}" type="pres">
      <dgm:prSet presAssocID="{1B7DEE9F-3A21-46F0-903E-A61DFD525723}" presName="parentText" presStyleLbl="node1" presStyleIdx="1" presStyleCnt="2">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2">
        <dgm:presLayoutVars>
          <dgm:bulletEnabled val="1"/>
        </dgm:presLayoutVars>
      </dgm:prSet>
      <dgm:spPr/>
    </dgm:pt>
  </dgm:ptLst>
  <dgm:cxnLst>
    <dgm:cxn modelId="{0049FD00-7EDA-49EA-9B5D-F853DCB3C2CE}" type="presOf" srcId="{0B0C5753-E27A-446C-A451-202AFEEF4D32}" destId="{42972EF3-3FC3-4E3A-AE6A-DD2E98884CE9}" srcOrd="0" destOrd="2" presId="urn:microsoft.com/office/officeart/2005/8/layout/list1"/>
    <dgm:cxn modelId="{02975801-B4F2-46D2-9D15-028AFDDB626D}" srcId="{CBAEF41D-0320-4486-9CF3-1ED8D64CC770}" destId="{F9071321-E230-40BC-B109-5EE4426F43E0}" srcOrd="4" destOrd="0" parTransId="{247C6230-F256-4681-A405-E434ABE911FC}" sibTransId="{F02B0731-C257-4F79-A5B8-DC203C0EAD50}"/>
    <dgm:cxn modelId="{4A1F3B02-FC81-429A-B205-2C47181DA414}" type="presOf" srcId="{590658E1-A42D-42DF-9B44-CB4D8A6925BC}" destId="{42972EF3-3FC3-4E3A-AE6A-DD2E98884CE9}" srcOrd="0" destOrd="1"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3055E718-579E-4356-AD80-2315CB005359}" srcId="{CBAEF41D-0320-4486-9CF3-1ED8D64CC770}" destId="{2424EA6B-BB9B-40B3-A967-CD11277C2329}" srcOrd="5" destOrd="0" parTransId="{29A8ACBF-BF56-4E11-BA54-3F6E1D1DCBBF}" sibTransId="{9173C0C6-4929-4877-B4AC-408DD0A1FD55}"/>
    <dgm:cxn modelId="{263F5E1F-B856-421C-AB78-1EBADD77F4AF}" srcId="{1B7DEE9F-3A21-46F0-903E-A61DFD525723}" destId="{7E47CE32-C86A-455C-8040-E6AC320BAB80}" srcOrd="3" destOrd="0" parTransId="{C7A8D36A-E38D-493C-A749-C484B2A0C533}" sibTransId="{AE212E7A-0981-4BAE-ACC4-513A32424380}"/>
    <dgm:cxn modelId="{1910DE1F-3207-4897-8551-1059A7CD1FC4}" type="presOf" srcId="{1B7DEE9F-3A21-46F0-903E-A61DFD525723}" destId="{8D590888-A5F4-4FA3-95EF-548ECD9F9951}" srcOrd="1" destOrd="0" presId="urn:microsoft.com/office/officeart/2005/8/layout/list1"/>
    <dgm:cxn modelId="{22588126-F813-4ED1-AE50-EA4CED51A2BA}" srcId="{1B7DEE9F-3A21-46F0-903E-A61DFD525723}" destId="{0B0C5753-E27A-446C-A451-202AFEEF4D32}" srcOrd="2" destOrd="0" parTransId="{3DDD264D-23DB-45CA-9BB7-3AD6C9C39978}" sibTransId="{BCA43FAD-F6D6-4B4D-98BB-995BD6CA01EB}"/>
    <dgm:cxn modelId="{6F53D232-37A4-43BC-A9B4-B75439A9E397}" type="presOf" srcId="{1B7DEE9F-3A21-46F0-903E-A61DFD525723}" destId="{7A443FAE-3937-49DD-84D3-20E6B2C2CB3D}" srcOrd="0" destOrd="0" presId="urn:microsoft.com/office/officeart/2005/8/layout/list1"/>
    <dgm:cxn modelId="{29344C39-7C62-4EE5-A87E-7FA2274303F9}" srcId="{CBAEF41D-0320-4486-9CF3-1ED8D64CC770}" destId="{55B3BA85-97DB-45F3-A294-23F58184B3F1}" srcOrd="2" destOrd="0" parTransId="{7272AE9A-A653-4D8E-B01C-1CD04219E333}" sibTransId="{709E923A-B3DC-4C1E-8AD6-38A58032A928}"/>
    <dgm:cxn modelId="{05CD223A-2312-465B-92B2-D2FF261119EF}" type="presOf" srcId="{2424EA6B-BB9B-40B3-A967-CD11277C2329}" destId="{CEB75E1E-CB2C-43AB-91F5-9B64C775B3F1}" srcOrd="0" destOrd="5" presId="urn:microsoft.com/office/officeart/2005/8/layout/list1"/>
    <dgm:cxn modelId="{88FAC93E-8927-48D5-ADEC-8E6EF11C94F3}" type="presOf" srcId="{5803C9D4-D8DA-4684-947A-5BA04FA5ACCF}" destId="{42972EF3-3FC3-4E3A-AE6A-DD2E98884CE9}" srcOrd="0" destOrd="4" presId="urn:microsoft.com/office/officeart/2005/8/layout/list1"/>
    <dgm:cxn modelId="{E4DC6D5E-69AE-494C-A608-E2E29DF3CC53}" srcId="{1B7DEE9F-3A21-46F0-903E-A61DFD525723}" destId="{590658E1-A42D-42DF-9B44-CB4D8A6925BC}" srcOrd="1" destOrd="0" parTransId="{4AD39AF8-E52C-4442-92F3-74D15E124E6C}" sibTransId="{A8083C88-F082-4D9A-A05C-CBA24BEFE16A}"/>
    <dgm:cxn modelId="{E7C3D765-2F2A-49F6-B2F4-87825E274894}" srcId="{04FA0BA6-D0BB-4EB9-AE8E-22BC4F78A5A4}" destId="{1B7DEE9F-3A21-46F0-903E-A61DFD525723}" srcOrd="1" destOrd="0" parTransId="{A19E22CD-0CFE-433D-BD9D-47F5E9333EB2}" sibTransId="{A19ADBFE-2A5B-4323-9213-A0695C54972C}"/>
    <dgm:cxn modelId="{F3632949-FA02-4054-A89A-9CC1C37053AF}" type="presOf" srcId="{55B3BA85-97DB-45F3-A294-23F58184B3F1}" destId="{CEB75E1E-CB2C-43AB-91F5-9B64C775B3F1}" srcOrd="0" destOrd="2" presId="urn:microsoft.com/office/officeart/2005/8/layout/list1"/>
    <dgm:cxn modelId="{68F38F4E-F4A4-4A0C-B586-358E6F69FAA5}" type="presOf" srcId="{04FA0BA6-D0BB-4EB9-AE8E-22BC4F78A5A4}" destId="{9416FC70-3220-4B24-9C33-97AF2D0AEFB1}" srcOrd="0" destOrd="0" presId="urn:microsoft.com/office/officeart/2005/8/layout/list1"/>
    <dgm:cxn modelId="{F6B28C51-B2DD-4992-9E3E-6D31FAD06AC6}" type="presOf" srcId="{64A53F49-8838-4CE2-9B8D-8D1CA79CBC1C}" destId="{CEB75E1E-CB2C-43AB-91F5-9B64C775B3F1}" srcOrd="0" destOrd="3" presId="urn:microsoft.com/office/officeart/2005/8/layout/list1"/>
    <dgm:cxn modelId="{AD68E471-7C45-4812-B1DA-308D899A4FBB}" type="presOf" srcId="{8B36FA46-D991-4334-B6B8-89DF1364872F}" destId="{CEB75E1E-CB2C-43AB-91F5-9B64C775B3F1}" srcOrd="0" destOrd="0" presId="urn:microsoft.com/office/officeart/2005/8/layout/list1"/>
    <dgm:cxn modelId="{C9487979-AACB-4D63-85FA-BCF51D816945}" srcId="{CBAEF41D-0320-4486-9CF3-1ED8D64CC770}" destId="{64A53F49-8838-4CE2-9B8D-8D1CA79CBC1C}" srcOrd="3" destOrd="0" parTransId="{BC02E88C-9B36-4333-83CA-6B4155168497}" sibTransId="{C9347236-4E45-4FAA-89FB-6050357DE546}"/>
    <dgm:cxn modelId="{AB3678AD-421A-4692-A9F6-60CA0343C54F}" srcId="{1B7DEE9F-3A21-46F0-903E-A61DFD525723}" destId="{E7CCFBC6-AF34-4803-B6BB-F587C4004977}" srcOrd="0" destOrd="0" parTransId="{A10A5348-2237-43CC-92ED-AD036C735BB9}" sibTransId="{D554AF82-3AB0-47BD-AB5D-6B13D3B05AAA}"/>
    <dgm:cxn modelId="{55B20AB3-2317-4EDF-A8DE-B38DAE055472}" type="presOf" srcId="{CBAEF41D-0320-4486-9CF3-1ED8D64CC770}" destId="{FFF58965-08AA-4046-9F29-A589087DC589}" srcOrd="0"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7D9A9BB-972B-4201-B015-E8B61183E15D}" type="presOf" srcId="{CBAEF41D-0320-4486-9CF3-1ED8D64CC770}" destId="{BF055512-AED5-4555-8B24-670645DB2539}" srcOrd="1" destOrd="0" presId="urn:microsoft.com/office/officeart/2005/8/layout/list1"/>
    <dgm:cxn modelId="{96F138C8-0BA4-4C50-8A70-5729701937A1}" srcId="{1B7DEE9F-3A21-46F0-903E-A61DFD525723}" destId="{5803C9D4-D8DA-4684-947A-5BA04FA5ACCF}" srcOrd="4" destOrd="0" parTransId="{2F8F265D-5594-4818-9F33-0B4B3FFC7149}" sibTransId="{40DAD093-7785-40AD-A235-87A0DBEA4471}"/>
    <dgm:cxn modelId="{0903E9CE-FFBF-49F2-AD71-6C057FB74C15}" srcId="{CBAEF41D-0320-4486-9CF3-1ED8D64CC770}" destId="{51B9DF12-641A-4C07-80AF-CDBA957B17DA}" srcOrd="1" destOrd="0" parTransId="{936152E1-F954-4612-B668-32C531C83CD4}" sibTransId="{905CFC8C-09B5-486C-A41B-000F23FA5CEC}"/>
    <dgm:cxn modelId="{3B1DF7D2-2D4F-4FA3-AC60-DA5A1136F2C0}" type="presOf" srcId="{F9071321-E230-40BC-B109-5EE4426F43E0}" destId="{CEB75E1E-CB2C-43AB-91F5-9B64C775B3F1}" srcOrd="0" destOrd="4" presId="urn:microsoft.com/office/officeart/2005/8/layout/list1"/>
    <dgm:cxn modelId="{67DD28DA-0DEC-403D-A12E-E4F758FE773E}" type="presOf" srcId="{7E47CE32-C86A-455C-8040-E6AC320BAB80}" destId="{42972EF3-3FC3-4E3A-AE6A-DD2E98884CE9}" srcOrd="0" destOrd="3" presId="urn:microsoft.com/office/officeart/2005/8/layout/list1"/>
    <dgm:cxn modelId="{B4350EE3-D4FC-437C-83E9-94FAC223DC62}" type="presOf" srcId="{E7CCFBC6-AF34-4803-B6BB-F587C4004977}" destId="{42972EF3-3FC3-4E3A-AE6A-DD2E98884CE9}" srcOrd="0" destOrd="0" presId="urn:microsoft.com/office/officeart/2005/8/layout/list1"/>
    <dgm:cxn modelId="{3E9E78EC-8210-4AE3-A48A-6160F1542714}" type="presOf" srcId="{51B9DF12-641A-4C07-80AF-CDBA957B17DA}"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b="1" dirty="0"/>
            <a:t>Côté patient:</a:t>
          </a:r>
        </a:p>
        <a:p>
          <a:r>
            <a:rPr lang="fr-FR" dirty="0"/>
            <a:t>- Composition de phrases et communication à l'aide de pictogrammes.</a:t>
          </a:r>
        </a:p>
        <a:p>
          <a:r>
            <a:rPr lang="fr-FR" dirty="0"/>
            <a:t>- Lecture, enregistrement et écoute des phrases composées.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b="1" dirty="0"/>
            <a:t>Côté spécialiste médical</a:t>
          </a:r>
        </a:p>
        <a:p>
          <a:pPr>
            <a:buNone/>
          </a:pPr>
          <a:r>
            <a:rPr lang="fr-FR" dirty="0"/>
            <a:t>- Gestion des dossiers des patients.</a:t>
          </a:r>
        </a:p>
        <a:p>
          <a:pPr>
            <a:buNone/>
          </a:pPr>
          <a:r>
            <a:rPr lang="fr-FR" dirty="0"/>
            <a:t>- Surveillance des progrès par la prise de notes et l'évaluation des phrases du patient.</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2">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2">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dirty="0"/>
            <a:t>Les internautes potentiellement malveillants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Les employés</a:t>
          </a:r>
          <a:r>
            <a:rPr lang="ru-RU" dirty="0"/>
            <a:t> (</a:t>
          </a:r>
          <a:r>
            <a:rPr lang="fr-FR" dirty="0"/>
            <a:t>superadmins</a:t>
          </a:r>
          <a:r>
            <a:rPr lang="ru-RU" dirty="0"/>
            <a:t>)</a:t>
          </a:r>
          <a:r>
            <a:rPr lang="fr-FR" dirty="0"/>
            <a:t> ne sont pas informés des risques informatiques.</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dirty="0"/>
            <a:t>Les spécialistes médicaux</a:t>
          </a:r>
          <a:endParaRPr lang="en-US" dirty="0"/>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3">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3">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3">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584170-7D6C-40A3-8011-E793829327B9}">
      <dgm:prSet/>
      <dgm:spPr/>
      <dgm:t>
        <a:bodyPr/>
        <a:lstStyle/>
        <a:p>
          <a:r>
            <a:rPr lang="fr-FR" dirty="0"/>
            <a:t>être performants pour répondre aux besoins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être accessible 24h sur 24</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a:t>supporter un nombre élevé d'internautes</a:t>
          </a:r>
          <a:endParaRPr lang="en-US"/>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AF30E1DD-83DD-41D5-B56C-A9E4C4BF55F8}">
      <dgm:prSet/>
      <dgm:spPr/>
      <dgm:t>
        <a:bodyPr/>
        <a:lstStyle/>
        <a:p>
          <a:r>
            <a:rPr lang="fr-FR"/>
            <a:t>sécuriser les informations sensible clients</a:t>
          </a:r>
          <a:endParaRPr lang="en-US"/>
        </a:p>
      </dgm:t>
    </dgm:pt>
    <dgm:pt modelId="{A8E431A4-B9C3-4F7F-A812-03B9A6191A54}" type="parTrans" cxnId="{D8DB5198-C002-4B51-9443-EB51BB151BA8}">
      <dgm:prSet/>
      <dgm:spPr/>
      <dgm:t>
        <a:bodyPr/>
        <a:lstStyle/>
        <a:p>
          <a:endParaRPr lang="en-US"/>
        </a:p>
      </dgm:t>
    </dgm:pt>
    <dgm:pt modelId="{1600B9CF-6F25-4C88-9865-7599BD8C9E07}" type="sibTrans" cxnId="{D8DB5198-C002-4B51-9443-EB51BB151BA8}">
      <dgm:prSet/>
      <dgm:spPr/>
      <dgm:t>
        <a:bodyPr/>
        <a:lstStyle/>
        <a:p>
          <a:endParaRPr lang="en-US"/>
        </a:p>
      </dgm:t>
    </dgm:pt>
    <dgm:pt modelId="{647C1DB8-7840-49FB-9F54-56955C8C7570}">
      <dgm:prSet/>
      <dgm:spPr/>
      <dgm:t>
        <a:bodyPr/>
        <a:lstStyle/>
        <a:p>
          <a:r>
            <a:rPr lang="fr-FR"/>
            <a:t>sécuriser les informations sur le réseau</a:t>
          </a:r>
          <a:endParaRPr lang="en-US"/>
        </a:p>
      </dgm:t>
    </dgm:pt>
    <dgm:pt modelId="{D9BE23EB-F60C-46E8-8AD9-622A81737AEE}" type="parTrans" cxnId="{A7FD3FF1-7296-4610-9621-44A114B17581}">
      <dgm:prSet/>
      <dgm:spPr/>
      <dgm:t>
        <a:bodyPr/>
        <a:lstStyle/>
        <a:p>
          <a:endParaRPr lang="en-US"/>
        </a:p>
      </dgm:t>
    </dgm:pt>
    <dgm:pt modelId="{E1E61A86-F011-4700-9AF8-D6DC748E449D}" type="sibTrans" cxnId="{A7FD3FF1-7296-4610-9621-44A114B17581}">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5">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5">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5">
        <dgm:presLayoutVars>
          <dgm:chMax val="0"/>
          <dgm:bulletEnabled val="1"/>
        </dgm:presLayoutVars>
      </dgm:prSet>
      <dgm:spPr/>
    </dgm:pt>
    <dgm:pt modelId="{96DA8DF8-61B4-40BC-929A-E3FFF11A38BF}" type="pres">
      <dgm:prSet presAssocID="{14007301-6D4A-46BA-B750-EAACF35B0A66}" presName="spacer" presStyleCnt="0"/>
      <dgm:spPr/>
    </dgm:pt>
    <dgm:pt modelId="{34719DBB-5DBD-4295-91D8-E3DAD5883AD5}" type="pres">
      <dgm:prSet presAssocID="{AF30E1DD-83DD-41D5-B56C-A9E4C4BF55F8}" presName="parentText" presStyleLbl="node1" presStyleIdx="3" presStyleCnt="5">
        <dgm:presLayoutVars>
          <dgm:chMax val="0"/>
          <dgm:bulletEnabled val="1"/>
        </dgm:presLayoutVars>
      </dgm:prSet>
      <dgm:spPr/>
    </dgm:pt>
    <dgm:pt modelId="{932AEF39-C366-4F07-9076-D43FC5134115}" type="pres">
      <dgm:prSet presAssocID="{1600B9CF-6F25-4C88-9865-7599BD8C9E07}" presName="spacer" presStyleCnt="0"/>
      <dgm:spPr/>
    </dgm:pt>
    <dgm:pt modelId="{977780DE-5DD0-463D-904E-56F3B5707601}" type="pres">
      <dgm:prSet presAssocID="{647C1DB8-7840-49FB-9F54-56955C8C7570}" presName="parentText" presStyleLbl="node1" presStyleIdx="4" presStyleCnt="5">
        <dgm:presLayoutVars>
          <dgm:chMax val="0"/>
          <dgm:bulletEnabled val="1"/>
        </dgm:presLayoutVars>
      </dgm:prSet>
      <dgm:spPr/>
    </dgm:pt>
  </dgm:ptLst>
  <dgm:cxnLst>
    <dgm:cxn modelId="{317E0709-68E9-466C-8E1C-ADD49DFAA874}" type="presOf" srcId="{647C1DB8-7840-49FB-9F54-56955C8C7570}" destId="{977780DE-5DD0-463D-904E-56F3B5707601}" srcOrd="0" destOrd="0" presId="urn:microsoft.com/office/officeart/2005/8/layout/vList2"/>
    <dgm:cxn modelId="{0FB83E26-C0D5-4761-81E8-2A6502F79AD9}" type="presOf" srcId="{AF30E1DD-83DD-41D5-B56C-A9E4C4BF55F8}" destId="{34719DBB-5DBD-4295-91D8-E3DAD5883AD5}" srcOrd="0" destOrd="0" presId="urn:microsoft.com/office/officeart/2005/8/layout/vList2"/>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D8DB5198-C002-4B51-9443-EB51BB151BA8}" srcId="{1CB7D01D-1F47-4E1A-8F2B-8D73EEE2E0EA}" destId="{AF30E1DD-83DD-41D5-B56C-A9E4C4BF55F8}" srcOrd="3" destOrd="0" parTransId="{A8E431A4-B9C3-4F7F-A812-03B9A6191A54}" sibTransId="{1600B9CF-6F25-4C88-9865-7599BD8C9E07}"/>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7FD3FF1-7296-4610-9621-44A114B17581}" srcId="{1CB7D01D-1F47-4E1A-8F2B-8D73EEE2E0EA}" destId="{647C1DB8-7840-49FB-9F54-56955C8C7570}" srcOrd="4" destOrd="0" parTransId="{D9BE23EB-F60C-46E8-8AD9-622A81737AEE}" sibTransId="{E1E61A86-F011-4700-9AF8-D6DC748E449D}"/>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 modelId="{45E3FC79-E8BC-4A13-8D77-177FA469D9A3}" type="presParOf" srcId="{D20F1EC9-D2BB-4C31-B7C1-33DA4FFA393F}" destId="{96DA8DF8-61B4-40BC-929A-E3FFF11A38BF}" srcOrd="5" destOrd="0" presId="urn:microsoft.com/office/officeart/2005/8/layout/vList2"/>
    <dgm:cxn modelId="{AED1FFD3-BEEC-46DC-A196-C7A4C109F70A}" type="presParOf" srcId="{D20F1EC9-D2BB-4C31-B7C1-33DA4FFA393F}" destId="{34719DBB-5DBD-4295-91D8-E3DAD5883AD5}" srcOrd="6" destOrd="0" presId="urn:microsoft.com/office/officeart/2005/8/layout/vList2"/>
    <dgm:cxn modelId="{D58A2908-70CA-4697-B9DF-9D064246B52A}" type="presParOf" srcId="{D20F1EC9-D2BB-4C31-B7C1-33DA4FFA393F}" destId="{932AEF39-C366-4F07-9076-D43FC5134115}" srcOrd="7" destOrd="0" presId="urn:microsoft.com/office/officeart/2005/8/layout/vList2"/>
    <dgm:cxn modelId="{CA94AFE5-7214-44C3-8F51-2F8256E99CED}" type="presParOf" srcId="{D20F1EC9-D2BB-4C31-B7C1-33DA4FFA393F}" destId="{977780DE-5DD0-463D-904E-56F3B570760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5BAF6-3EA0-4257-A0F3-FDDFB73CD1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4CAAD6-574D-4680-A273-5DDC04176A08}">
      <dgm:prSet/>
      <dgm:spPr/>
      <dgm:t>
        <a:bodyPr/>
        <a:lstStyle/>
        <a:p>
          <a:r>
            <a:rPr lang="fr-FR" dirty="0"/>
            <a:t>Site accessible en ligne</a:t>
          </a:r>
          <a:endParaRPr lang="en-US" dirty="0"/>
        </a:p>
      </dgm:t>
    </dgm:pt>
    <dgm:pt modelId="{2C83B221-9351-4AE2-B6EC-662B9DD13A2F}" type="parTrans" cxnId="{DC705FF9-4F4E-4700-9C8B-4850275F04CA}">
      <dgm:prSet/>
      <dgm:spPr/>
      <dgm:t>
        <a:bodyPr/>
        <a:lstStyle/>
        <a:p>
          <a:endParaRPr lang="en-US"/>
        </a:p>
      </dgm:t>
    </dgm:pt>
    <dgm:pt modelId="{22EB944E-9B5E-4B43-8E3B-4C4ACA9E35AB}" type="sibTrans" cxnId="{DC705FF9-4F4E-4700-9C8B-4850275F04CA}">
      <dgm:prSet/>
      <dgm:spPr/>
      <dgm:t>
        <a:bodyPr/>
        <a:lstStyle/>
        <a:p>
          <a:endParaRPr lang="en-US"/>
        </a:p>
      </dgm:t>
    </dgm:pt>
    <dgm:pt modelId="{C1336910-ADFC-4102-9DAE-49178B1738F6}">
      <dgm:prSet/>
      <dgm:spPr/>
      <dgm:t>
        <a:bodyPr/>
        <a:lstStyle/>
        <a:p>
          <a:r>
            <a:rPr lang="fr-FR" dirty="0"/>
            <a:t>Pages s’adapter à la taille de l’ecran et fluides</a:t>
          </a:r>
          <a:endParaRPr lang="en-US" dirty="0"/>
        </a:p>
      </dgm:t>
    </dgm:pt>
    <dgm:pt modelId="{E82464B3-F550-4321-A3C4-E9084E4BFC86}" type="parTrans" cxnId="{B5106840-8410-4453-85E2-051370C1B75F}">
      <dgm:prSet/>
      <dgm:spPr/>
      <dgm:t>
        <a:bodyPr/>
        <a:lstStyle/>
        <a:p>
          <a:endParaRPr lang="en-US"/>
        </a:p>
      </dgm:t>
    </dgm:pt>
    <dgm:pt modelId="{6BC36D1B-6D6A-4620-A787-847C00B66D06}" type="sibTrans" cxnId="{B5106840-8410-4453-85E2-051370C1B75F}">
      <dgm:prSet/>
      <dgm:spPr/>
      <dgm:t>
        <a:bodyPr/>
        <a:lstStyle/>
        <a:p>
          <a:endParaRPr lang="en-US"/>
        </a:p>
      </dgm:t>
    </dgm:pt>
    <dgm:pt modelId="{FBAC1C22-44B4-41DF-B2AD-5BD05770958B}">
      <dgm:prSet/>
      <dgm:spPr/>
      <dgm:t>
        <a:bodyPr/>
        <a:lstStyle/>
        <a:p>
          <a:r>
            <a:rPr lang="fr-FR"/>
            <a:t>Validation des pages du HTML et CSS par W3C</a:t>
          </a:r>
          <a:endParaRPr lang="en-US"/>
        </a:p>
      </dgm:t>
    </dgm:pt>
    <dgm:pt modelId="{BDB6675D-888E-43A6-9604-FEA089ADFA1F}" type="parTrans" cxnId="{A123BDC5-D7D1-44ED-A235-C1D2A9B4C42E}">
      <dgm:prSet/>
      <dgm:spPr/>
      <dgm:t>
        <a:bodyPr/>
        <a:lstStyle/>
        <a:p>
          <a:endParaRPr lang="en-US"/>
        </a:p>
      </dgm:t>
    </dgm:pt>
    <dgm:pt modelId="{90B746A3-6109-4CCC-917A-9689F357E229}" type="sibTrans" cxnId="{A123BDC5-D7D1-44ED-A235-C1D2A9B4C42E}">
      <dgm:prSet/>
      <dgm:spPr/>
      <dgm:t>
        <a:bodyPr/>
        <a:lstStyle/>
        <a:p>
          <a:endParaRPr lang="en-US"/>
        </a:p>
      </dgm:t>
    </dgm:pt>
    <dgm:pt modelId="{13B915FC-B2ED-4047-AF5D-6A6CD2671627}">
      <dgm:prSet/>
      <dgm:spPr/>
      <dgm:t>
        <a:bodyPr/>
        <a:lstStyle/>
        <a:p>
          <a:r>
            <a:rPr lang="fr-FR"/>
            <a:t>Bonnes pratiques de développement</a:t>
          </a:r>
          <a:endParaRPr lang="en-US"/>
        </a:p>
      </dgm:t>
    </dgm:pt>
    <dgm:pt modelId="{8F7255E6-A786-4036-9806-E7A3A5E15CD0}" type="parTrans" cxnId="{DE76A146-4950-4E61-974C-92345C62D30F}">
      <dgm:prSet/>
      <dgm:spPr/>
      <dgm:t>
        <a:bodyPr/>
        <a:lstStyle/>
        <a:p>
          <a:endParaRPr lang="en-US"/>
        </a:p>
      </dgm:t>
    </dgm:pt>
    <dgm:pt modelId="{55911FD8-5D7C-4907-A384-98D4B441A716}" type="sibTrans" cxnId="{DE76A146-4950-4E61-974C-92345C62D30F}">
      <dgm:prSet/>
      <dgm:spPr/>
      <dgm:t>
        <a:bodyPr/>
        <a:lstStyle/>
        <a:p>
          <a:endParaRPr lang="en-US"/>
        </a:p>
      </dgm:t>
    </dgm:pt>
    <dgm:pt modelId="{C9F6515A-BE98-4346-BA38-F00963B258A5}">
      <dgm:prSet/>
      <dgm:spPr/>
      <dgm:t>
        <a:bodyPr/>
        <a:lstStyle/>
        <a:p>
          <a:r>
            <a:rPr lang="fr-FR"/>
            <a:t>Code source documenté</a:t>
          </a:r>
          <a:endParaRPr lang="en-US"/>
        </a:p>
      </dgm:t>
    </dgm:pt>
    <dgm:pt modelId="{FB64DAC3-C649-4FFE-A2A7-E585366A7107}" type="parTrans" cxnId="{13025EF0-A473-49C0-96F9-A83CC6085BA3}">
      <dgm:prSet/>
      <dgm:spPr/>
      <dgm:t>
        <a:bodyPr/>
        <a:lstStyle/>
        <a:p>
          <a:endParaRPr lang="en-US"/>
        </a:p>
      </dgm:t>
    </dgm:pt>
    <dgm:pt modelId="{EC522663-D142-4DCA-A74C-122EB08A01FA}" type="sibTrans" cxnId="{13025EF0-A473-49C0-96F9-A83CC6085BA3}">
      <dgm:prSet/>
      <dgm:spPr/>
      <dgm:t>
        <a:bodyPr/>
        <a:lstStyle/>
        <a:p>
          <a:endParaRPr lang="en-US"/>
        </a:p>
      </dgm:t>
    </dgm:pt>
    <dgm:pt modelId="{5CA47CAA-D529-44AE-BACD-86AD51027EF1}">
      <dgm:prSet/>
      <dgm:spPr/>
      <dgm:t>
        <a:bodyPr/>
        <a:lstStyle/>
        <a:p>
          <a:r>
            <a:rPr lang="fr-FR"/>
            <a:t>Application du design pattern SOA (architecture orientée service)</a:t>
          </a:r>
          <a:endParaRPr lang="en-US"/>
        </a:p>
      </dgm:t>
    </dgm:pt>
    <dgm:pt modelId="{A5E0D823-653F-4200-A0C1-7C7F59383119}" type="parTrans" cxnId="{9736A73F-B34D-4B64-ABAC-3AC66CD055B9}">
      <dgm:prSet/>
      <dgm:spPr/>
      <dgm:t>
        <a:bodyPr/>
        <a:lstStyle/>
        <a:p>
          <a:endParaRPr lang="en-US"/>
        </a:p>
      </dgm:t>
    </dgm:pt>
    <dgm:pt modelId="{BAD8B914-0FA8-427D-A176-DE60A5EBFA0F}" type="sibTrans" cxnId="{9736A73F-B34D-4B64-ABAC-3AC66CD055B9}">
      <dgm:prSet/>
      <dgm:spPr/>
      <dgm:t>
        <a:bodyPr/>
        <a:lstStyle/>
        <a:p>
          <a:endParaRPr lang="en-US"/>
        </a:p>
      </dgm:t>
    </dgm:pt>
    <dgm:pt modelId="{9832F882-693F-419B-8AF8-D01E0870EC5E}" type="pres">
      <dgm:prSet presAssocID="{F7A5BAF6-3EA0-4257-A0F3-FDDFB73CD1F9}" presName="linear" presStyleCnt="0">
        <dgm:presLayoutVars>
          <dgm:animLvl val="lvl"/>
          <dgm:resizeHandles val="exact"/>
        </dgm:presLayoutVars>
      </dgm:prSet>
      <dgm:spPr/>
    </dgm:pt>
    <dgm:pt modelId="{C53B797E-85B0-41E2-8743-402F16596A05}" type="pres">
      <dgm:prSet presAssocID="{F44CAAD6-574D-4680-A273-5DDC04176A08}" presName="parentText" presStyleLbl="node1" presStyleIdx="0" presStyleCnt="6">
        <dgm:presLayoutVars>
          <dgm:chMax val="0"/>
          <dgm:bulletEnabled val="1"/>
        </dgm:presLayoutVars>
      </dgm:prSet>
      <dgm:spPr/>
    </dgm:pt>
    <dgm:pt modelId="{733360A9-EBE1-4E81-B002-7A948ACD5C33}" type="pres">
      <dgm:prSet presAssocID="{22EB944E-9B5E-4B43-8E3B-4C4ACA9E35AB}" presName="spacer" presStyleCnt="0"/>
      <dgm:spPr/>
    </dgm:pt>
    <dgm:pt modelId="{095E2B10-B75B-428B-8982-A6178D2B2C86}" type="pres">
      <dgm:prSet presAssocID="{C1336910-ADFC-4102-9DAE-49178B1738F6}" presName="parentText" presStyleLbl="node1" presStyleIdx="1" presStyleCnt="6">
        <dgm:presLayoutVars>
          <dgm:chMax val="0"/>
          <dgm:bulletEnabled val="1"/>
        </dgm:presLayoutVars>
      </dgm:prSet>
      <dgm:spPr/>
    </dgm:pt>
    <dgm:pt modelId="{F08E9A99-0DDC-4124-8F8F-70EDD683B0FD}" type="pres">
      <dgm:prSet presAssocID="{6BC36D1B-6D6A-4620-A787-847C00B66D06}" presName="spacer" presStyleCnt="0"/>
      <dgm:spPr/>
    </dgm:pt>
    <dgm:pt modelId="{5BDDA6D7-9EA4-44FE-820A-0C70D86408AF}" type="pres">
      <dgm:prSet presAssocID="{FBAC1C22-44B4-41DF-B2AD-5BD05770958B}" presName="parentText" presStyleLbl="node1" presStyleIdx="2" presStyleCnt="6">
        <dgm:presLayoutVars>
          <dgm:chMax val="0"/>
          <dgm:bulletEnabled val="1"/>
        </dgm:presLayoutVars>
      </dgm:prSet>
      <dgm:spPr/>
    </dgm:pt>
    <dgm:pt modelId="{D8CE85FB-611F-4342-8D4B-385E39A91534}" type="pres">
      <dgm:prSet presAssocID="{90B746A3-6109-4CCC-917A-9689F357E229}" presName="spacer" presStyleCnt="0"/>
      <dgm:spPr/>
    </dgm:pt>
    <dgm:pt modelId="{AED7C4CE-4DC6-4F8D-AC76-35339DD51BC2}" type="pres">
      <dgm:prSet presAssocID="{13B915FC-B2ED-4047-AF5D-6A6CD2671627}" presName="parentText" presStyleLbl="node1" presStyleIdx="3" presStyleCnt="6">
        <dgm:presLayoutVars>
          <dgm:chMax val="0"/>
          <dgm:bulletEnabled val="1"/>
        </dgm:presLayoutVars>
      </dgm:prSet>
      <dgm:spPr/>
    </dgm:pt>
    <dgm:pt modelId="{2468A9BC-D18B-4FAB-BC26-9ABE9030F50F}" type="pres">
      <dgm:prSet presAssocID="{55911FD8-5D7C-4907-A384-98D4B441A716}" presName="spacer" presStyleCnt="0"/>
      <dgm:spPr/>
    </dgm:pt>
    <dgm:pt modelId="{B2BEBA76-8E1D-4CEE-9058-2489182749DE}" type="pres">
      <dgm:prSet presAssocID="{C9F6515A-BE98-4346-BA38-F00963B258A5}" presName="parentText" presStyleLbl="node1" presStyleIdx="4" presStyleCnt="6">
        <dgm:presLayoutVars>
          <dgm:chMax val="0"/>
          <dgm:bulletEnabled val="1"/>
        </dgm:presLayoutVars>
      </dgm:prSet>
      <dgm:spPr/>
    </dgm:pt>
    <dgm:pt modelId="{75E25F14-2D04-4184-AB62-F55995E17F24}" type="pres">
      <dgm:prSet presAssocID="{EC522663-D142-4DCA-A74C-122EB08A01FA}" presName="spacer" presStyleCnt="0"/>
      <dgm:spPr/>
    </dgm:pt>
    <dgm:pt modelId="{8981D936-F171-4492-9C29-EF686DFE4901}" type="pres">
      <dgm:prSet presAssocID="{5CA47CAA-D529-44AE-BACD-86AD51027EF1}" presName="parentText" presStyleLbl="node1" presStyleIdx="5" presStyleCnt="6">
        <dgm:presLayoutVars>
          <dgm:chMax val="0"/>
          <dgm:bulletEnabled val="1"/>
        </dgm:presLayoutVars>
      </dgm:prSet>
      <dgm:spPr/>
    </dgm:pt>
  </dgm:ptLst>
  <dgm:cxnLst>
    <dgm:cxn modelId="{5F873920-E761-4457-A6C2-18255F91B4C3}" type="presOf" srcId="{5CA47CAA-D529-44AE-BACD-86AD51027EF1}" destId="{8981D936-F171-4492-9C29-EF686DFE4901}" srcOrd="0" destOrd="0" presId="urn:microsoft.com/office/officeart/2005/8/layout/vList2"/>
    <dgm:cxn modelId="{3D239228-5EEA-4684-9B93-045F8CD86CAE}" type="presOf" srcId="{FBAC1C22-44B4-41DF-B2AD-5BD05770958B}" destId="{5BDDA6D7-9EA4-44FE-820A-0C70D86408AF}" srcOrd="0" destOrd="0" presId="urn:microsoft.com/office/officeart/2005/8/layout/vList2"/>
    <dgm:cxn modelId="{9736A73F-B34D-4B64-ABAC-3AC66CD055B9}" srcId="{F7A5BAF6-3EA0-4257-A0F3-FDDFB73CD1F9}" destId="{5CA47CAA-D529-44AE-BACD-86AD51027EF1}" srcOrd="5" destOrd="0" parTransId="{A5E0D823-653F-4200-A0C1-7C7F59383119}" sibTransId="{BAD8B914-0FA8-427D-A176-DE60A5EBFA0F}"/>
    <dgm:cxn modelId="{B5106840-8410-4453-85E2-051370C1B75F}" srcId="{F7A5BAF6-3EA0-4257-A0F3-FDDFB73CD1F9}" destId="{C1336910-ADFC-4102-9DAE-49178B1738F6}" srcOrd="1" destOrd="0" parTransId="{E82464B3-F550-4321-A3C4-E9084E4BFC86}" sibTransId="{6BC36D1B-6D6A-4620-A787-847C00B66D06}"/>
    <dgm:cxn modelId="{DE76A146-4950-4E61-974C-92345C62D30F}" srcId="{F7A5BAF6-3EA0-4257-A0F3-FDDFB73CD1F9}" destId="{13B915FC-B2ED-4047-AF5D-6A6CD2671627}" srcOrd="3" destOrd="0" parTransId="{8F7255E6-A786-4036-9806-E7A3A5E15CD0}" sibTransId="{55911FD8-5D7C-4907-A384-98D4B441A716}"/>
    <dgm:cxn modelId="{975A4870-DF13-4B4C-B0F1-207ED306E900}" type="presOf" srcId="{C1336910-ADFC-4102-9DAE-49178B1738F6}" destId="{095E2B10-B75B-428B-8982-A6178D2B2C86}" srcOrd="0" destOrd="0" presId="urn:microsoft.com/office/officeart/2005/8/layout/vList2"/>
    <dgm:cxn modelId="{A123BDC5-D7D1-44ED-A235-C1D2A9B4C42E}" srcId="{F7A5BAF6-3EA0-4257-A0F3-FDDFB73CD1F9}" destId="{FBAC1C22-44B4-41DF-B2AD-5BD05770958B}" srcOrd="2" destOrd="0" parTransId="{BDB6675D-888E-43A6-9604-FEA089ADFA1F}" sibTransId="{90B746A3-6109-4CCC-917A-9689F357E229}"/>
    <dgm:cxn modelId="{4A870CD2-E54C-4AE8-B5A8-3F86EA6DCD33}" type="presOf" srcId="{13B915FC-B2ED-4047-AF5D-6A6CD2671627}" destId="{AED7C4CE-4DC6-4F8D-AC76-35339DD51BC2}" srcOrd="0" destOrd="0" presId="urn:microsoft.com/office/officeart/2005/8/layout/vList2"/>
    <dgm:cxn modelId="{7F9B4BD3-8BF9-4C38-B7E1-BFB4AA6B0DD2}" type="presOf" srcId="{C9F6515A-BE98-4346-BA38-F00963B258A5}" destId="{B2BEBA76-8E1D-4CEE-9058-2489182749DE}" srcOrd="0" destOrd="0" presId="urn:microsoft.com/office/officeart/2005/8/layout/vList2"/>
    <dgm:cxn modelId="{B74FF3E9-C1EF-42D1-AED9-9BE2F778E4C4}" type="presOf" srcId="{F7A5BAF6-3EA0-4257-A0F3-FDDFB73CD1F9}" destId="{9832F882-693F-419B-8AF8-D01E0870EC5E}" srcOrd="0" destOrd="0" presId="urn:microsoft.com/office/officeart/2005/8/layout/vList2"/>
    <dgm:cxn modelId="{13025EF0-A473-49C0-96F9-A83CC6085BA3}" srcId="{F7A5BAF6-3EA0-4257-A0F3-FDDFB73CD1F9}" destId="{C9F6515A-BE98-4346-BA38-F00963B258A5}" srcOrd="4" destOrd="0" parTransId="{FB64DAC3-C649-4FFE-A2A7-E585366A7107}" sibTransId="{EC522663-D142-4DCA-A74C-122EB08A01FA}"/>
    <dgm:cxn modelId="{DC705FF9-4F4E-4700-9C8B-4850275F04CA}" srcId="{F7A5BAF6-3EA0-4257-A0F3-FDDFB73CD1F9}" destId="{F44CAAD6-574D-4680-A273-5DDC04176A08}" srcOrd="0" destOrd="0" parTransId="{2C83B221-9351-4AE2-B6EC-662B9DD13A2F}" sibTransId="{22EB944E-9B5E-4B43-8E3B-4C4ACA9E35AB}"/>
    <dgm:cxn modelId="{94BD6FFC-3926-4E89-ADC6-6C8621816D03}" type="presOf" srcId="{F44CAAD6-574D-4680-A273-5DDC04176A08}" destId="{C53B797E-85B0-41E2-8743-402F16596A05}" srcOrd="0" destOrd="0" presId="urn:microsoft.com/office/officeart/2005/8/layout/vList2"/>
    <dgm:cxn modelId="{9CC10041-CC83-4D72-B5CA-88B828E5CDD6}" type="presParOf" srcId="{9832F882-693F-419B-8AF8-D01E0870EC5E}" destId="{C53B797E-85B0-41E2-8743-402F16596A05}" srcOrd="0" destOrd="0" presId="urn:microsoft.com/office/officeart/2005/8/layout/vList2"/>
    <dgm:cxn modelId="{48268C19-0EA1-4EA3-BE13-CE1E7DA97D73}" type="presParOf" srcId="{9832F882-693F-419B-8AF8-D01E0870EC5E}" destId="{733360A9-EBE1-4E81-B002-7A948ACD5C33}" srcOrd="1" destOrd="0" presId="urn:microsoft.com/office/officeart/2005/8/layout/vList2"/>
    <dgm:cxn modelId="{8B8EBD0E-51CA-4262-865D-B301A23C78B6}" type="presParOf" srcId="{9832F882-693F-419B-8AF8-D01E0870EC5E}" destId="{095E2B10-B75B-428B-8982-A6178D2B2C86}" srcOrd="2" destOrd="0" presId="urn:microsoft.com/office/officeart/2005/8/layout/vList2"/>
    <dgm:cxn modelId="{1297A73C-1BCA-4614-A2E0-0CB3FF013EF1}" type="presParOf" srcId="{9832F882-693F-419B-8AF8-D01E0870EC5E}" destId="{F08E9A99-0DDC-4124-8F8F-70EDD683B0FD}" srcOrd="3" destOrd="0" presId="urn:microsoft.com/office/officeart/2005/8/layout/vList2"/>
    <dgm:cxn modelId="{CD284380-A539-4906-B7E5-137DC786E238}" type="presParOf" srcId="{9832F882-693F-419B-8AF8-D01E0870EC5E}" destId="{5BDDA6D7-9EA4-44FE-820A-0C70D86408AF}" srcOrd="4" destOrd="0" presId="urn:microsoft.com/office/officeart/2005/8/layout/vList2"/>
    <dgm:cxn modelId="{98451D67-C7FA-42FC-AE5B-1AAE1F9D8020}" type="presParOf" srcId="{9832F882-693F-419B-8AF8-D01E0870EC5E}" destId="{D8CE85FB-611F-4342-8D4B-385E39A91534}" srcOrd="5" destOrd="0" presId="urn:microsoft.com/office/officeart/2005/8/layout/vList2"/>
    <dgm:cxn modelId="{DE4E6685-5160-4F42-9AA6-959771D9F5B7}" type="presParOf" srcId="{9832F882-693F-419B-8AF8-D01E0870EC5E}" destId="{AED7C4CE-4DC6-4F8D-AC76-35339DD51BC2}" srcOrd="6" destOrd="0" presId="urn:microsoft.com/office/officeart/2005/8/layout/vList2"/>
    <dgm:cxn modelId="{F5B0040B-6076-4CC8-871F-2963EB3FC7C1}" type="presParOf" srcId="{9832F882-693F-419B-8AF8-D01E0870EC5E}" destId="{2468A9BC-D18B-4FAB-BC26-9ABE9030F50F}" srcOrd="7" destOrd="0" presId="urn:microsoft.com/office/officeart/2005/8/layout/vList2"/>
    <dgm:cxn modelId="{550132B9-11EC-4C04-BB16-6273EF6C0DC2}" type="presParOf" srcId="{9832F882-693F-419B-8AF8-D01E0870EC5E}" destId="{B2BEBA76-8E1D-4CEE-9058-2489182749DE}" srcOrd="8" destOrd="0" presId="urn:microsoft.com/office/officeart/2005/8/layout/vList2"/>
    <dgm:cxn modelId="{CD8BB86A-3633-4B44-822C-0F25EA273A94}" type="presParOf" srcId="{9832F882-693F-419B-8AF8-D01E0870EC5E}" destId="{75E25F14-2D04-4184-AB62-F55995E17F24}" srcOrd="9" destOrd="0" presId="urn:microsoft.com/office/officeart/2005/8/layout/vList2"/>
    <dgm:cxn modelId="{E6BED3E4-0EDE-4793-8ECE-070EBAAA5DA5}" type="presParOf" srcId="{9832F882-693F-419B-8AF8-D01E0870EC5E}" destId="{8981D936-F171-4492-9C29-EF686DFE490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dirty="0"/>
            <a:t>Démarche agile méthode scrum</a:t>
          </a:r>
          <a:endParaRPr lang="en-US" dirty="0"/>
        </a:p>
      </dgm:t>
    </dgm:pt>
    <dgm:pt modelId="{76B23C98-0878-423F-BCBF-5A9FEF05EE23}" type="parTrans" cxnId="{08879210-5C78-4576-9A33-982110450719}">
      <dgm:prSet/>
      <dgm:spPr/>
      <dgm:t>
        <a:bodyPr/>
        <a:lstStyle/>
        <a:p>
          <a:endParaRPr lang="en-US"/>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dirty="0"/>
            <a:t>Définition des users stories</a:t>
          </a:r>
          <a:endParaRPr lang="en-US" dirty="0"/>
        </a:p>
      </dgm:t>
    </dgm:pt>
    <dgm:pt modelId="{A19E22CD-0CFE-433D-BD9D-47F5E9333EB2}" type="parTrans" cxnId="{E7C3D765-2F2A-49F6-B2F4-87825E274894}">
      <dgm:prSet/>
      <dgm:spPr/>
      <dgm:t>
        <a:bodyPr/>
        <a:lstStyle/>
        <a:p>
          <a:endParaRPr lang="en-US"/>
        </a:p>
      </dgm:t>
    </dgm:pt>
    <dgm:pt modelId="{A19ADBFE-2A5B-4323-9213-A0695C54972C}" type="sibTrans" cxnId="{E7C3D765-2F2A-49F6-B2F4-87825E274894}">
      <dgm:prSet/>
      <dgm:spPr/>
      <dgm:t>
        <a:bodyPr/>
        <a:lstStyle/>
        <a:p>
          <a:endParaRPr lang="en-US"/>
        </a:p>
      </dgm:t>
    </dgm:pt>
    <dgm:pt modelId="{E5BF2B37-C66A-4029-8856-E05E21B3B23E}">
      <dgm:prSet/>
      <dgm:spPr/>
      <dgm:t>
        <a:bodyPr/>
        <a:lstStyle/>
        <a:p>
          <a:r>
            <a:rPr lang="fr-FR" dirty="0"/>
            <a:t>Réalisation du diagramme de Gantt:</a:t>
          </a:r>
          <a:endParaRPr lang="en-US" dirty="0"/>
        </a:p>
      </dgm:t>
    </dgm:pt>
    <dgm:pt modelId="{4B8F377E-8A91-4253-AC0E-6B37DC267ED7}" type="parTrans" cxnId="{2BBF6CF6-8B5B-4336-A93C-B78D42BE3F67}">
      <dgm:prSet/>
      <dgm:spPr/>
      <dgm:t>
        <a:bodyPr/>
        <a:lstStyle/>
        <a:p>
          <a:endParaRPr lang="en-US"/>
        </a:p>
      </dgm:t>
    </dgm:pt>
    <dgm:pt modelId="{E1799F0A-F376-4F20-9A79-A0C394D7895C}" type="sibTrans" cxnId="{2BBF6CF6-8B5B-4336-A93C-B78D42BE3F67}">
      <dgm:prSet/>
      <dgm:spPr/>
      <dgm:t>
        <a:bodyPr/>
        <a:lstStyle/>
        <a:p>
          <a:endParaRPr lang="en-US"/>
        </a:p>
      </dgm:t>
    </dgm:pt>
    <dgm:pt modelId="{2162A070-0014-4EF5-9691-5E52A3A6316F}">
      <dgm:prSet/>
      <dgm:spPr/>
      <dgm:t>
        <a:bodyPr/>
        <a:lstStyle/>
        <a:p>
          <a:r>
            <a:rPr lang="fr-FR"/>
            <a:t>planifier les étapes du projet</a:t>
          </a:r>
          <a:endParaRPr lang="en-US"/>
        </a:p>
      </dgm:t>
    </dgm:pt>
    <dgm:pt modelId="{B8AAD8F5-F63C-4CC4-BFD5-4AF066822394}" type="parTrans" cxnId="{97AA9EDF-C057-4357-84D4-0DFF0D8BB4A1}">
      <dgm:prSet/>
      <dgm:spPr/>
      <dgm:t>
        <a:bodyPr/>
        <a:lstStyle/>
        <a:p>
          <a:endParaRPr lang="en-US"/>
        </a:p>
      </dgm:t>
    </dgm:pt>
    <dgm:pt modelId="{E774A20D-F6E6-41E2-8A52-CEC2C4F6D162}" type="sibTrans" cxnId="{97AA9EDF-C057-4357-84D4-0DFF0D8BB4A1}">
      <dgm:prSet/>
      <dgm:spPr/>
      <dgm:t>
        <a:bodyPr/>
        <a:lstStyle/>
        <a:p>
          <a:endParaRPr lang="en-US"/>
        </a:p>
      </dgm:t>
    </dgm:pt>
    <dgm:pt modelId="{AFE7796E-3680-4DA0-B3F8-673DC535118E}">
      <dgm:prSet/>
      <dgm:spPr/>
      <dgm:t>
        <a:bodyPr/>
        <a:lstStyle/>
        <a:p>
          <a:r>
            <a:rPr lang="fr-FR"/>
            <a:t>suivre les coûts et les délais </a:t>
          </a:r>
          <a:endParaRPr lang="en-US"/>
        </a:p>
      </dgm:t>
    </dgm:pt>
    <dgm:pt modelId="{71E91B6A-8C07-4723-8185-727FF6081753}" type="parTrans" cxnId="{1E68C00C-5213-4444-A1A3-7752198A84FE}">
      <dgm:prSet/>
      <dgm:spPr/>
      <dgm:t>
        <a:bodyPr/>
        <a:lstStyle/>
        <a:p>
          <a:endParaRPr lang="en-US"/>
        </a:p>
      </dgm:t>
    </dgm:pt>
    <dgm:pt modelId="{8BC365FF-6EF2-410D-B961-718C38716F9A}" type="sibTrans" cxnId="{1E68C00C-5213-4444-A1A3-7752198A84FE}">
      <dgm:prSet/>
      <dgm:spPr/>
      <dgm:t>
        <a:bodyPr/>
        <a:lstStyle/>
        <a:p>
          <a:endParaRPr lang="en-US"/>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3"/>
      <dgm:spPr/>
    </dgm:pt>
    <dgm:pt modelId="{752CA773-95DD-41EB-8931-1B5C013ED20A}" type="pres">
      <dgm:prSet presAssocID="{CBAEF41D-0320-4486-9CF3-1ED8D64CC770}" presName="parentText" presStyleLbl="node1" presStyleIdx="0" presStyleCnt="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3">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3"/>
      <dgm:spPr/>
    </dgm:pt>
    <dgm:pt modelId="{7DC447C6-AA74-49E3-BFC6-39A14CEEA9BE}" type="pres">
      <dgm:prSet presAssocID="{1B7DEE9F-3A21-46F0-903E-A61DFD525723}" presName="parentText" presStyleLbl="node1" presStyleIdx="1" presStyleCnt="3">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3">
        <dgm:presLayoutVars>
          <dgm:bulletEnabled val="1"/>
        </dgm:presLayoutVars>
      </dgm:prSet>
      <dgm:spPr/>
    </dgm:pt>
    <dgm:pt modelId="{53808439-1DF7-46D1-83C0-43E63AE68627}" type="pres">
      <dgm:prSet presAssocID="{A19ADBFE-2A5B-4323-9213-A0695C54972C}" presName="spaceBetweenRectangles" presStyleCnt="0"/>
      <dgm:spPr/>
    </dgm:pt>
    <dgm:pt modelId="{CA5E7289-F3CC-4087-BDDE-0171E50524FD}" type="pres">
      <dgm:prSet presAssocID="{E5BF2B37-C66A-4029-8856-E05E21B3B23E}" presName="parentLin" presStyleCnt="0"/>
      <dgm:spPr/>
    </dgm:pt>
    <dgm:pt modelId="{6C860A35-585E-40AE-B99F-0A22F637617C}" type="pres">
      <dgm:prSet presAssocID="{E5BF2B37-C66A-4029-8856-E05E21B3B23E}" presName="parentLeftMargin" presStyleLbl="node1" presStyleIdx="1" presStyleCnt="3"/>
      <dgm:spPr/>
    </dgm:pt>
    <dgm:pt modelId="{DFDD7628-9C8D-4842-BD8B-ED84BDF2E9C3}" type="pres">
      <dgm:prSet presAssocID="{E5BF2B37-C66A-4029-8856-E05E21B3B23E}" presName="parentText" presStyleLbl="node1" presStyleIdx="2" presStyleCnt="3">
        <dgm:presLayoutVars>
          <dgm:chMax val="0"/>
          <dgm:bulletEnabled val="1"/>
        </dgm:presLayoutVars>
      </dgm:prSet>
      <dgm:spPr/>
    </dgm:pt>
    <dgm:pt modelId="{8027B4A4-0681-4E8F-BF8E-F8477E7575E2}" type="pres">
      <dgm:prSet presAssocID="{E5BF2B37-C66A-4029-8856-E05E21B3B23E}" presName="negativeSpace" presStyleCnt="0"/>
      <dgm:spPr/>
    </dgm:pt>
    <dgm:pt modelId="{0FEDA4CA-4C43-42CF-9C26-D5FBD9884C13}" type="pres">
      <dgm:prSet presAssocID="{E5BF2B37-C66A-4029-8856-E05E21B3B23E}" presName="childText" presStyleLbl="conFgAcc1" presStyleIdx="2" presStyleCnt="3">
        <dgm:presLayoutVars>
          <dgm:bulletEnabled val="1"/>
        </dgm:presLayoutVars>
      </dgm:prSet>
      <dgm:spPr/>
    </dgm:pt>
  </dgm:ptLst>
  <dgm:cxnLst>
    <dgm:cxn modelId="{60BB210A-D46C-4379-ADA4-DD9FEEEB17E8}" type="presOf" srcId="{E5BF2B37-C66A-4029-8856-E05E21B3B23E}" destId="{DFDD7628-9C8D-4842-BD8B-ED84BDF2E9C3}" srcOrd="1" destOrd="0" presId="urn:microsoft.com/office/officeart/2005/8/layout/list1"/>
    <dgm:cxn modelId="{1E68C00C-5213-4444-A1A3-7752198A84FE}" srcId="{E5BF2B37-C66A-4029-8856-E05E21B3B23E}" destId="{AFE7796E-3680-4DA0-B3F8-673DC535118E}" srcOrd="1" destOrd="0" parTransId="{71E91B6A-8C07-4723-8185-727FF6081753}" sibTransId="{8BC365FF-6EF2-410D-B961-718C38716F9A}"/>
    <dgm:cxn modelId="{08879210-5C78-4576-9A33-982110450719}" srcId="{04FA0BA6-D0BB-4EB9-AE8E-22BC4F78A5A4}" destId="{CBAEF41D-0320-4486-9CF3-1ED8D64CC770}" srcOrd="0" destOrd="0" parTransId="{76B23C98-0878-423F-BCBF-5A9FEF05EE23}" sibTransId="{D7B1ABFE-C3AE-4F76-9A35-C635BD91D06F}"/>
    <dgm:cxn modelId="{46170E32-3094-42CB-A733-AF3BB8DBDCF4}" type="presOf" srcId="{1B7DEE9F-3A21-46F0-903E-A61DFD525723}" destId="{5D545D2E-7132-4087-AFA3-6F3AE4FFC911}" srcOrd="0" destOrd="0" presId="urn:microsoft.com/office/officeart/2005/8/layout/list1"/>
    <dgm:cxn modelId="{7FE8385D-C811-4E85-89B2-9A659184F7DF}" type="presOf" srcId="{E5BF2B37-C66A-4029-8856-E05E21B3B23E}" destId="{6C860A35-585E-40AE-B99F-0A22F637617C}"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9DF56EA1-3821-401A-ADC6-E772B40632AD}" type="presOf" srcId="{CBAEF41D-0320-4486-9CF3-1ED8D64CC770}" destId="{752CA773-95DD-41EB-8931-1B5C013ED20A}" srcOrd="1" destOrd="0" presId="urn:microsoft.com/office/officeart/2005/8/layout/list1"/>
    <dgm:cxn modelId="{6BA0CEBC-D08E-43B2-A6B2-2E3102AB1F04}" type="presOf" srcId="{AFE7796E-3680-4DA0-B3F8-673DC535118E}" destId="{0FEDA4CA-4C43-42CF-9C26-D5FBD9884C13}" srcOrd="0" destOrd="1" presId="urn:microsoft.com/office/officeart/2005/8/layout/list1"/>
    <dgm:cxn modelId="{6CE581C8-4910-446C-BD8A-6D7731F70096}" type="presOf" srcId="{1B7DEE9F-3A21-46F0-903E-A61DFD525723}" destId="{7DC447C6-AA74-49E3-BFC6-39A14CEEA9BE}" srcOrd="1" destOrd="0" presId="urn:microsoft.com/office/officeart/2005/8/layout/list1"/>
    <dgm:cxn modelId="{97AA9EDF-C057-4357-84D4-0DFF0D8BB4A1}" srcId="{E5BF2B37-C66A-4029-8856-E05E21B3B23E}" destId="{2162A070-0014-4EF5-9691-5E52A3A6316F}" srcOrd="0" destOrd="0" parTransId="{B8AAD8F5-F63C-4CC4-BFD5-4AF066822394}" sibTransId="{E774A20D-F6E6-41E2-8A52-CEC2C4F6D162}"/>
    <dgm:cxn modelId="{CB3CA9E2-BD6C-4BE4-B74D-08905566728B}" type="presOf" srcId="{2162A070-0014-4EF5-9691-5E52A3A6316F}" destId="{0FEDA4CA-4C43-42CF-9C26-D5FBD9884C13}"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2BBF6CF6-8B5B-4336-A93C-B78D42BE3F67}" srcId="{04FA0BA6-D0BB-4EB9-AE8E-22BC4F78A5A4}" destId="{E5BF2B37-C66A-4029-8856-E05E21B3B23E}" srcOrd="2" destOrd="0" parTransId="{4B8F377E-8A91-4253-AC0E-6B37DC267ED7}" sibTransId="{E1799F0A-F376-4F20-9A79-A0C394D7895C}"/>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 modelId="{CF519D77-EE32-48BF-8889-537DF1CCC384}" type="presParOf" srcId="{96DE62E1-D33B-4E96-AF1B-13BB56A15065}" destId="{53808439-1DF7-46D1-83C0-43E63AE68627}" srcOrd="7" destOrd="0" presId="urn:microsoft.com/office/officeart/2005/8/layout/list1"/>
    <dgm:cxn modelId="{1AFE88B7-362B-4844-973C-01EB531CBA36}" type="presParOf" srcId="{96DE62E1-D33B-4E96-AF1B-13BB56A15065}" destId="{CA5E7289-F3CC-4087-BDDE-0171E50524FD}" srcOrd="8" destOrd="0" presId="urn:microsoft.com/office/officeart/2005/8/layout/list1"/>
    <dgm:cxn modelId="{2F2473D8-74D5-4DFD-9994-2B7B8D4C278B}" type="presParOf" srcId="{CA5E7289-F3CC-4087-BDDE-0171E50524FD}" destId="{6C860A35-585E-40AE-B99F-0A22F637617C}" srcOrd="0" destOrd="0" presId="urn:microsoft.com/office/officeart/2005/8/layout/list1"/>
    <dgm:cxn modelId="{41B87AC7-9F3B-4D06-9C3E-5189E3A1A4F6}" type="presParOf" srcId="{CA5E7289-F3CC-4087-BDDE-0171E50524FD}" destId="{DFDD7628-9C8D-4842-BD8B-ED84BDF2E9C3}" srcOrd="1" destOrd="0" presId="urn:microsoft.com/office/officeart/2005/8/layout/list1"/>
    <dgm:cxn modelId="{0060B571-C7EE-4727-A115-FC27B8DBC20F}" type="presParOf" srcId="{96DE62E1-D33B-4E96-AF1B-13BB56A15065}" destId="{8027B4A4-0681-4E8F-BF8E-F8477E7575E2}" srcOrd="9" destOrd="0" presId="urn:microsoft.com/office/officeart/2005/8/layout/list1"/>
    <dgm:cxn modelId="{008A1C5A-4099-41ED-BCEA-B970183741DA}" type="presParOf" srcId="{96DE62E1-D33B-4E96-AF1B-13BB56A15065}" destId="{0FEDA4CA-4C43-42CF-9C26-D5FBD9884C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600" b="1" dirty="0"/>
            <a:t>Spring Boot </a:t>
          </a:r>
          <a:r>
            <a:rPr lang="fr-FR" sz="1600" dirty="0"/>
            <a:t>pour le backend en architecture orientée services (SOA)</a:t>
          </a:r>
          <a:endParaRPr lang="en-US" sz="16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1B7DEE9F-3A21-46F0-903E-A61DFD525723}">
      <dgm:prSet custT="1"/>
      <dgm:spPr/>
      <dgm:t>
        <a:bodyPr/>
        <a:lstStyle/>
        <a:p>
          <a:r>
            <a:rPr lang="fr-FR" sz="1600" b="1" dirty="0"/>
            <a:t>Spring Security </a:t>
          </a:r>
          <a:r>
            <a:rPr lang="fr-FR" sz="1600" dirty="0"/>
            <a:t>pour la sécurité</a:t>
          </a:r>
          <a:endParaRPr lang="en-US" sz="1600"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sz="1000"/>
        </a:p>
      </dgm:t>
    </dgm:pt>
    <dgm:pt modelId="{E5BF2B37-C66A-4029-8856-E05E21B3B23E}">
      <dgm:prSet custT="1"/>
      <dgm:spPr/>
      <dgm:t>
        <a:bodyPr/>
        <a:lstStyle/>
        <a:p>
          <a:r>
            <a:rPr lang="fr-FR" sz="1600" b="1" dirty="0"/>
            <a:t>Spring Cloud </a:t>
          </a:r>
          <a:r>
            <a:rPr lang="fr-FR" sz="1600" dirty="0"/>
            <a:t>pour la réalisation de l’ architecture orientée (SOA)</a:t>
          </a:r>
          <a:endParaRPr lang="en-US" sz="1600" dirty="0"/>
        </a:p>
      </dgm:t>
    </dgm:pt>
    <dgm:pt modelId="{4B8F377E-8A91-4253-AC0E-6B37DC267ED7}" type="parTrans" cxnId="{2BBF6CF6-8B5B-4336-A93C-B78D42BE3F67}">
      <dgm:prSet/>
      <dgm:spPr/>
      <dgm:t>
        <a:bodyPr/>
        <a:lstStyle/>
        <a:p>
          <a:endParaRPr lang="en-US" sz="1000"/>
        </a:p>
      </dgm:t>
    </dgm:pt>
    <dgm:pt modelId="{E1799F0A-F376-4F20-9A79-A0C394D7895C}" type="sibTrans" cxnId="{2BBF6CF6-8B5B-4336-A93C-B78D42BE3F67}">
      <dgm:prSet/>
      <dgm:spPr/>
      <dgm:t>
        <a:bodyPr/>
        <a:lstStyle/>
        <a:p>
          <a:endParaRPr lang="en-US" sz="1000"/>
        </a:p>
      </dgm:t>
    </dgm:pt>
    <dgm:pt modelId="{2162A070-0014-4EF5-9691-5E52A3A6316F}">
      <dgm:prSet custT="1"/>
      <dgm:spPr/>
      <dgm:t>
        <a:bodyPr/>
        <a:lstStyle/>
        <a:p>
          <a:pPr>
            <a:buNone/>
          </a:pPr>
          <a:r>
            <a:rPr lang="fr-FR" sz="1400" dirty="0"/>
            <a:t>Un ensemble d'outils pour créer et gérer des systèmes distribués et des microservices dans un</a:t>
          </a:r>
          <a:endParaRPr lang="en-US" sz="1400" dirty="0"/>
        </a:p>
      </dgm:t>
    </dgm:pt>
    <dgm:pt modelId="{B8AAD8F5-F63C-4CC4-BFD5-4AF066822394}" type="parTrans" cxnId="{97AA9EDF-C057-4357-84D4-0DFF0D8BB4A1}">
      <dgm:prSet/>
      <dgm:spPr/>
      <dgm:t>
        <a:bodyPr/>
        <a:lstStyle/>
        <a:p>
          <a:endParaRPr lang="en-US" sz="1000"/>
        </a:p>
      </dgm:t>
    </dgm:pt>
    <dgm:pt modelId="{E774A20D-F6E6-41E2-8A52-CEC2C4F6D162}" type="sibTrans" cxnId="{97AA9EDF-C057-4357-84D4-0DFF0D8BB4A1}">
      <dgm:prSet/>
      <dgm:spPr/>
      <dgm:t>
        <a:bodyPr/>
        <a:lstStyle/>
        <a:p>
          <a:endParaRPr lang="en-US" sz="1000"/>
        </a:p>
      </dgm:t>
    </dgm:pt>
    <dgm:pt modelId="{8B36FA46-D991-4334-B6B8-89DF1364872F}">
      <dgm:prSet custT="1"/>
      <dgm:spPr/>
      <dgm:t>
        <a:bodyPr/>
        <a:lstStyle/>
        <a:p>
          <a:pPr>
            <a:buNone/>
          </a:pPr>
          <a:r>
            <a:rPr lang="fr-FR" sz="1400" dirty="0"/>
            <a:t>Un framework open-source pour le développement d'applications Java qui permet de créer</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2DFA941F-B9EC-436D-B48A-185A0D25A9E8}">
      <dgm:prSet custT="1"/>
      <dgm:spPr/>
      <dgm:t>
        <a:bodyPr/>
        <a:lstStyle/>
        <a:p>
          <a:pPr>
            <a:buNone/>
          </a:pPr>
          <a:r>
            <a:rPr lang="fr-FR" sz="1400" dirty="0"/>
            <a:t>facilement des applications en simplifiant le processus de configuration et de déploiement.</a:t>
          </a:r>
          <a:endParaRPr lang="ru-RU" sz="1400" dirty="0"/>
        </a:p>
      </dgm:t>
    </dgm:pt>
    <dgm:pt modelId="{75724C49-B716-4922-9BBD-9E617E3F206B}" type="parTrans" cxnId="{0E7A0D96-49CB-4F15-89F5-7D0F1C9F8499}">
      <dgm:prSet/>
      <dgm:spPr/>
      <dgm:t>
        <a:bodyPr/>
        <a:lstStyle/>
        <a:p>
          <a:endParaRPr lang="ru-RU" sz="1000"/>
        </a:p>
      </dgm:t>
    </dgm:pt>
    <dgm:pt modelId="{12A08C10-2678-4726-AC89-398B88DBD960}" type="sibTrans" cxnId="{0E7A0D96-49CB-4F15-89F5-7D0F1C9F8499}">
      <dgm:prSet/>
      <dgm:spPr/>
      <dgm:t>
        <a:bodyPr/>
        <a:lstStyle/>
        <a:p>
          <a:endParaRPr lang="ru-RU" sz="1000"/>
        </a:p>
      </dgm:t>
    </dgm:pt>
    <dgm:pt modelId="{3C58CE67-F092-4984-BB81-7DE551DDF211}">
      <dgm:prSet custT="1"/>
      <dgm:spPr/>
      <dgm:t>
        <a:bodyPr/>
        <a:lstStyle/>
        <a:p>
          <a:r>
            <a:rPr lang="fr-FR" sz="1600" b="1" dirty="0"/>
            <a:t>Next.js </a:t>
          </a:r>
          <a:r>
            <a:rPr lang="fr-FR" sz="1600" dirty="0"/>
            <a:t>pour le frontend</a:t>
          </a:r>
          <a:endParaRPr lang="ru-RU" sz="1000" dirty="0"/>
        </a:p>
      </dgm:t>
    </dgm:pt>
    <dgm:pt modelId="{06497CDB-EF72-483A-931D-624D03C24701}" type="parTrans" cxnId="{79FA05F6-D0FC-47C7-B105-0C102C3CB5A3}">
      <dgm:prSet/>
      <dgm:spPr/>
      <dgm:t>
        <a:bodyPr/>
        <a:lstStyle/>
        <a:p>
          <a:endParaRPr lang="ru-RU" sz="1000"/>
        </a:p>
      </dgm:t>
    </dgm:pt>
    <dgm:pt modelId="{F059584B-B8AC-4108-86F8-473FDA53782E}" type="sibTrans" cxnId="{79FA05F6-D0FC-47C7-B105-0C102C3CB5A3}">
      <dgm:prSet/>
      <dgm:spPr/>
      <dgm:t>
        <a:bodyPr/>
        <a:lstStyle/>
        <a:p>
          <a:endParaRPr lang="ru-RU" sz="1000"/>
        </a:p>
      </dgm:t>
    </dgm:pt>
    <dgm:pt modelId="{E7CCFBC6-AF34-4803-B6BB-F587C4004977}">
      <dgm:prSet custT="1"/>
      <dgm:spPr/>
      <dgm:t>
        <a:bodyPr/>
        <a:lstStyle/>
        <a:p>
          <a:pPr>
            <a:buNone/>
          </a:pPr>
          <a:r>
            <a:rPr lang="fr-FR" sz="1400" dirty="0"/>
            <a:t>Un module de sécurité puissant et hautement configurable pour les applications Java</a:t>
          </a:r>
          <a:endParaRPr lang="ru-RU" sz="1400"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9D64A3DB-A54F-4432-B7F8-4CAAACCC1498}">
      <dgm:prSet custT="1"/>
      <dgm:spPr/>
      <dgm:t>
        <a:bodyPr/>
        <a:lstStyle/>
        <a:p>
          <a:pPr>
            <a:buNone/>
          </a:pPr>
          <a:r>
            <a:rPr lang="fr-FR" sz="1400" dirty="0"/>
            <a:t>environnement cloud. </a:t>
          </a:r>
          <a:endParaRPr lang="en-US" sz="1400" dirty="0"/>
        </a:p>
      </dgm:t>
    </dgm:pt>
    <dgm:pt modelId="{D7780E5A-D2CD-4E1D-B063-79E1DA43521B}" type="parTrans" cxnId="{F3F99C06-1397-4860-88BF-72FFAED50507}">
      <dgm:prSet/>
      <dgm:spPr/>
      <dgm:t>
        <a:bodyPr/>
        <a:lstStyle/>
        <a:p>
          <a:endParaRPr lang="ru-RU"/>
        </a:p>
      </dgm:t>
    </dgm:pt>
    <dgm:pt modelId="{538B6FF4-01F4-4017-9161-5D1A8981DCA4}" type="sibTrans" cxnId="{F3F99C06-1397-4860-88BF-72FFAED50507}">
      <dgm:prSet/>
      <dgm:spPr/>
      <dgm:t>
        <a:bodyPr/>
        <a:lstStyle/>
        <a:p>
          <a:endParaRPr lang="ru-RU"/>
        </a:p>
      </dgm:t>
    </dgm:pt>
    <dgm:pt modelId="{A3C4785C-310E-4E89-A542-B5E783821F7A}">
      <dgm:prSet custT="1"/>
      <dgm:spPr/>
      <dgm:t>
        <a:bodyPr/>
        <a:lstStyle/>
        <a:p>
          <a:pPr>
            <a:buNone/>
          </a:pPr>
          <a:r>
            <a:rPr lang="fr-FR" sz="1400" dirty="0"/>
            <a:t>Un framework de développement web basé sur </a:t>
          </a:r>
          <a:r>
            <a:rPr lang="fr-FR" sz="1400" b="1" dirty="0"/>
            <a:t>React</a:t>
          </a:r>
          <a:r>
            <a:rPr lang="fr-FR" sz="1400" dirty="0"/>
            <a:t>, conçu pour permettre la création</a:t>
          </a:r>
          <a:endParaRPr lang="ru-RU" sz="1400" dirty="0"/>
        </a:p>
      </dgm:t>
    </dgm:pt>
    <dgm:pt modelId="{98F58C9A-5B63-4515-82D8-F621AF0FFFBE}" type="parTrans" cxnId="{CB1D8E30-BD56-4B02-99F0-FA3A2F7108E2}">
      <dgm:prSet/>
      <dgm:spPr/>
      <dgm:t>
        <a:bodyPr/>
        <a:lstStyle/>
        <a:p>
          <a:endParaRPr lang="ru-RU"/>
        </a:p>
      </dgm:t>
    </dgm:pt>
    <dgm:pt modelId="{53832103-A00A-4808-A239-868EF173B55C}" type="sibTrans" cxnId="{CB1D8E30-BD56-4B02-99F0-FA3A2F7108E2}">
      <dgm:prSet/>
      <dgm:spPr/>
      <dgm:t>
        <a:bodyPr/>
        <a:lstStyle/>
        <a:p>
          <a:endParaRPr lang="ru-RU"/>
        </a:p>
      </dgm:t>
    </dgm:pt>
    <dgm:pt modelId="{1A244B75-4868-4FFA-9A4C-75EC8DC4DE96}">
      <dgm:prSet custT="1"/>
      <dgm:spPr/>
      <dgm:t>
        <a:bodyPr/>
        <a:lstStyle/>
        <a:p>
          <a:pPr>
            <a:buNone/>
          </a:pPr>
          <a:r>
            <a:rPr lang="fr-FR" sz="1400" dirty="0"/>
            <a:t>d'applications web modernes et performantes. </a:t>
          </a:r>
          <a:endParaRPr lang="ru-RU" sz="1400" dirty="0"/>
        </a:p>
      </dgm:t>
    </dgm:pt>
    <dgm:pt modelId="{794FAE2E-89C2-42C9-B010-F0ABDF3F23CB}" type="parTrans" cxnId="{25812207-0D6D-489B-839E-F5C9A7796DE1}">
      <dgm:prSet/>
      <dgm:spPr/>
      <dgm:t>
        <a:bodyPr/>
        <a:lstStyle/>
        <a:p>
          <a:endParaRPr lang="ru-RU"/>
        </a:p>
      </dgm:t>
    </dgm:pt>
    <dgm:pt modelId="{9156E684-344D-44F9-9D99-9914A6B01FB6}" type="sibTrans" cxnId="{25812207-0D6D-489B-839E-F5C9A7796DE1}">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4"/>
      <dgm:spPr/>
    </dgm:pt>
    <dgm:pt modelId="{752CA773-95DD-41EB-8931-1B5C013ED20A}" type="pres">
      <dgm:prSet presAssocID="{CBAEF41D-0320-4486-9CF3-1ED8D64CC770}" presName="parentText" presStyleLbl="node1" presStyleIdx="0" presStyleCnt="4">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4" custScaleY="96268">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4"/>
      <dgm:spPr/>
    </dgm:pt>
    <dgm:pt modelId="{7DC447C6-AA74-49E3-BFC6-39A14CEEA9BE}" type="pres">
      <dgm:prSet presAssocID="{1B7DEE9F-3A21-46F0-903E-A61DFD525723}" presName="parentText" presStyleLbl="node1" presStyleIdx="1" presStyleCnt="4">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4" custScaleY="95775">
        <dgm:presLayoutVars>
          <dgm:bulletEnabled val="1"/>
        </dgm:presLayoutVars>
      </dgm:prSet>
      <dgm:spPr/>
    </dgm:pt>
    <dgm:pt modelId="{53808439-1DF7-46D1-83C0-43E63AE68627}" type="pres">
      <dgm:prSet presAssocID="{A19ADBFE-2A5B-4323-9213-A0695C54972C}" presName="spaceBetweenRectangles" presStyleCnt="0"/>
      <dgm:spPr/>
    </dgm:pt>
    <dgm:pt modelId="{CA5E7289-F3CC-4087-BDDE-0171E50524FD}" type="pres">
      <dgm:prSet presAssocID="{E5BF2B37-C66A-4029-8856-E05E21B3B23E}" presName="parentLin" presStyleCnt="0"/>
      <dgm:spPr/>
    </dgm:pt>
    <dgm:pt modelId="{6C860A35-585E-40AE-B99F-0A22F637617C}" type="pres">
      <dgm:prSet presAssocID="{E5BF2B37-C66A-4029-8856-E05E21B3B23E}" presName="parentLeftMargin" presStyleLbl="node1" presStyleIdx="1" presStyleCnt="4"/>
      <dgm:spPr/>
    </dgm:pt>
    <dgm:pt modelId="{DFDD7628-9C8D-4842-BD8B-ED84BDF2E9C3}" type="pres">
      <dgm:prSet presAssocID="{E5BF2B37-C66A-4029-8856-E05E21B3B23E}" presName="parentText" presStyleLbl="node1" presStyleIdx="2" presStyleCnt="4">
        <dgm:presLayoutVars>
          <dgm:chMax val="0"/>
          <dgm:bulletEnabled val="1"/>
        </dgm:presLayoutVars>
      </dgm:prSet>
      <dgm:spPr/>
    </dgm:pt>
    <dgm:pt modelId="{8027B4A4-0681-4E8F-BF8E-F8477E7575E2}" type="pres">
      <dgm:prSet presAssocID="{E5BF2B37-C66A-4029-8856-E05E21B3B23E}" presName="negativeSpace" presStyleCnt="0"/>
      <dgm:spPr/>
    </dgm:pt>
    <dgm:pt modelId="{0FEDA4CA-4C43-42CF-9C26-D5FBD9884C13}" type="pres">
      <dgm:prSet presAssocID="{E5BF2B37-C66A-4029-8856-E05E21B3B23E}" presName="childText" presStyleLbl="conFgAcc1" presStyleIdx="2" presStyleCnt="4">
        <dgm:presLayoutVars>
          <dgm:bulletEnabled val="1"/>
        </dgm:presLayoutVars>
      </dgm:prSet>
      <dgm:spPr/>
    </dgm:pt>
    <dgm:pt modelId="{BF723D56-0316-41E9-8EDE-66D7F77FB681}" type="pres">
      <dgm:prSet presAssocID="{E1799F0A-F376-4F20-9A79-A0C394D7895C}" presName="spaceBetweenRectangles" presStyleCnt="0"/>
      <dgm:spPr/>
    </dgm:pt>
    <dgm:pt modelId="{4FAFDF32-C21F-478C-A03C-97DF079E1C3A}" type="pres">
      <dgm:prSet presAssocID="{3C58CE67-F092-4984-BB81-7DE551DDF211}" presName="parentLin" presStyleCnt="0"/>
      <dgm:spPr/>
    </dgm:pt>
    <dgm:pt modelId="{ACFDFB24-A01C-40BB-9DB9-7ED83D05DC42}" type="pres">
      <dgm:prSet presAssocID="{3C58CE67-F092-4984-BB81-7DE551DDF211}" presName="parentLeftMargin" presStyleLbl="node1" presStyleIdx="2" presStyleCnt="4"/>
      <dgm:spPr/>
    </dgm:pt>
    <dgm:pt modelId="{8B8BACC6-404D-47CA-A9E8-84D1897DA4FA}" type="pres">
      <dgm:prSet presAssocID="{3C58CE67-F092-4984-BB81-7DE551DDF211}" presName="parentText" presStyleLbl="node1" presStyleIdx="3" presStyleCnt="4">
        <dgm:presLayoutVars>
          <dgm:chMax val="0"/>
          <dgm:bulletEnabled val="1"/>
        </dgm:presLayoutVars>
      </dgm:prSet>
      <dgm:spPr/>
    </dgm:pt>
    <dgm:pt modelId="{70724A17-7BA3-4D35-A389-B3C09A865283}" type="pres">
      <dgm:prSet presAssocID="{3C58CE67-F092-4984-BB81-7DE551DDF211}" presName="negativeSpace" presStyleCnt="0"/>
      <dgm:spPr/>
    </dgm:pt>
    <dgm:pt modelId="{4D51FDE4-8DF0-4865-AE24-65A141D78951}" type="pres">
      <dgm:prSet presAssocID="{3C58CE67-F092-4984-BB81-7DE551DDF211}" presName="childText" presStyleLbl="conFgAcc1" presStyleIdx="3" presStyleCnt="4" custScaleY="99501">
        <dgm:presLayoutVars>
          <dgm:bulletEnabled val="1"/>
        </dgm:presLayoutVars>
      </dgm:prSet>
      <dgm:spPr/>
    </dgm:pt>
  </dgm:ptLst>
  <dgm:cxnLst>
    <dgm:cxn modelId="{F3F99C06-1397-4860-88BF-72FFAED50507}" srcId="{E5BF2B37-C66A-4029-8856-E05E21B3B23E}" destId="{9D64A3DB-A54F-4432-B7F8-4CAAACCC1498}" srcOrd="1" destOrd="0" parTransId="{D7780E5A-D2CD-4E1D-B063-79E1DA43521B}" sibTransId="{538B6FF4-01F4-4017-9161-5D1A8981DCA4}"/>
    <dgm:cxn modelId="{25812207-0D6D-489B-839E-F5C9A7796DE1}" srcId="{3C58CE67-F092-4984-BB81-7DE551DDF211}" destId="{1A244B75-4868-4FFA-9A4C-75EC8DC4DE96}" srcOrd="1" destOrd="0" parTransId="{794FAE2E-89C2-42C9-B010-F0ABDF3F23CB}" sibTransId="{9156E684-344D-44F9-9D99-9914A6B01FB6}"/>
    <dgm:cxn modelId="{60BB210A-D46C-4379-ADA4-DD9FEEEB17E8}" type="presOf" srcId="{E5BF2B37-C66A-4029-8856-E05E21B3B23E}" destId="{DFDD7628-9C8D-4842-BD8B-ED84BDF2E9C3}" srcOrd="1" destOrd="0"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78EE331F-17AC-4261-8B2A-46609200E917}" type="presOf" srcId="{2DFA941F-B9EC-436D-B48A-185A0D25A9E8}" destId="{5E3A7707-0424-44D8-9702-7B36C25086F1}" srcOrd="0" destOrd="1" presId="urn:microsoft.com/office/officeart/2005/8/layout/list1"/>
    <dgm:cxn modelId="{CB1D8E30-BD56-4B02-99F0-FA3A2F7108E2}" srcId="{3C58CE67-F092-4984-BB81-7DE551DDF211}" destId="{A3C4785C-310E-4E89-A542-B5E783821F7A}" srcOrd="0" destOrd="0" parTransId="{98F58C9A-5B63-4515-82D8-F621AF0FFFBE}" sibTransId="{53832103-A00A-4808-A239-868EF173B55C}"/>
    <dgm:cxn modelId="{46170E32-3094-42CB-A733-AF3BB8DBDCF4}" type="presOf" srcId="{1B7DEE9F-3A21-46F0-903E-A61DFD525723}" destId="{5D545D2E-7132-4087-AFA3-6F3AE4FFC911}" srcOrd="0" destOrd="0" presId="urn:microsoft.com/office/officeart/2005/8/layout/list1"/>
    <dgm:cxn modelId="{7FE8385D-C811-4E85-89B2-9A659184F7DF}" type="presOf" srcId="{E5BF2B37-C66A-4029-8856-E05E21B3B23E}" destId="{6C860A35-585E-40AE-B99F-0A22F637617C}"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CDE6025F-1C74-4987-B760-53BFE8910F79}" type="presOf" srcId="{3C58CE67-F092-4984-BB81-7DE551DDF211}" destId="{8B8BACC6-404D-47CA-A9E8-84D1897DA4FA}" srcOrd="1" destOrd="0" presId="urn:microsoft.com/office/officeart/2005/8/layout/list1"/>
    <dgm:cxn modelId="{DAB42942-1C87-410B-B13F-6A3889728496}" type="presOf" srcId="{9D64A3DB-A54F-4432-B7F8-4CAAACCC1498}" destId="{0FEDA4CA-4C43-42CF-9C26-D5FBD9884C13}" srcOrd="0" destOrd="1" presId="urn:microsoft.com/office/officeart/2005/8/layout/list1"/>
    <dgm:cxn modelId="{F22A0943-5B1D-4A47-A5F7-E173D093B607}" type="presOf" srcId="{E7CCFBC6-AF34-4803-B6BB-F587C4004977}" destId="{DE8CD961-91A3-40DF-9E16-D1606CF16CD7}" srcOrd="0" destOrd="0"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45F4978B-B1C5-49CE-B9F6-0D3B96AE0175}" type="presOf" srcId="{3C58CE67-F092-4984-BB81-7DE551DDF211}" destId="{ACFDFB24-A01C-40BB-9DB9-7ED83D05DC42}" srcOrd="0" destOrd="0" presId="urn:microsoft.com/office/officeart/2005/8/layout/list1"/>
    <dgm:cxn modelId="{0E7A0D96-49CB-4F15-89F5-7D0F1C9F8499}" srcId="{CBAEF41D-0320-4486-9CF3-1ED8D64CC770}" destId="{2DFA941F-B9EC-436D-B48A-185A0D25A9E8}" srcOrd="1" destOrd="0" parTransId="{75724C49-B716-4922-9BBD-9E617E3F206B}" sibTransId="{12A08C10-2678-4726-AC89-398B88DBD960}"/>
    <dgm:cxn modelId="{9DF56EA1-3821-401A-ADC6-E772B40632AD}" type="presOf" srcId="{CBAEF41D-0320-4486-9CF3-1ED8D64CC770}" destId="{752CA773-95DD-41EB-8931-1B5C013ED20A}" srcOrd="1" destOrd="0"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88EA99B7-F662-4D9D-9837-B4CAEE592E76}" srcId="{CBAEF41D-0320-4486-9CF3-1ED8D64CC770}" destId="{8B36FA46-D991-4334-B6B8-89DF1364872F}" srcOrd="0" destOrd="0" parTransId="{0C20A650-09C8-40DC-B5E9-B3383910738B}" sibTransId="{C6AF33EE-7B06-4244-BF37-A7922FFDC457}"/>
    <dgm:cxn modelId="{3D60C7BE-30A4-4F42-B432-E68D27E867FE}" type="presOf" srcId="{A3C4785C-310E-4E89-A542-B5E783821F7A}" destId="{4D51FDE4-8DF0-4865-AE24-65A141D78951}" srcOrd="0" destOrd="0" presId="urn:microsoft.com/office/officeart/2005/8/layout/list1"/>
    <dgm:cxn modelId="{6CE581C8-4910-446C-BD8A-6D7731F70096}" type="presOf" srcId="{1B7DEE9F-3A21-46F0-903E-A61DFD525723}" destId="{7DC447C6-AA74-49E3-BFC6-39A14CEEA9BE}" srcOrd="1" destOrd="0" presId="urn:microsoft.com/office/officeart/2005/8/layout/list1"/>
    <dgm:cxn modelId="{0222F6D4-9F1F-4FC3-B09B-6EBC9A762E74}" type="presOf" srcId="{8B36FA46-D991-4334-B6B8-89DF1364872F}" destId="{5E3A7707-0424-44D8-9702-7B36C25086F1}" srcOrd="0" destOrd="0" presId="urn:microsoft.com/office/officeart/2005/8/layout/list1"/>
    <dgm:cxn modelId="{97AA9EDF-C057-4357-84D4-0DFF0D8BB4A1}" srcId="{E5BF2B37-C66A-4029-8856-E05E21B3B23E}" destId="{2162A070-0014-4EF5-9691-5E52A3A6316F}" srcOrd="0" destOrd="0" parTransId="{B8AAD8F5-F63C-4CC4-BFD5-4AF066822394}" sibTransId="{E774A20D-F6E6-41E2-8A52-CEC2C4F6D162}"/>
    <dgm:cxn modelId="{CB3CA9E2-BD6C-4BE4-B74D-08905566728B}" type="presOf" srcId="{2162A070-0014-4EF5-9691-5E52A3A6316F}" destId="{0FEDA4CA-4C43-42CF-9C26-D5FBD9884C13}" srcOrd="0" destOrd="0" presId="urn:microsoft.com/office/officeart/2005/8/layout/list1"/>
    <dgm:cxn modelId="{E92CB5EF-506E-4FB2-A54B-FE2490399986}" type="presOf" srcId="{1A244B75-4868-4FFA-9A4C-75EC8DC4DE96}" destId="{4D51FDE4-8DF0-4865-AE24-65A141D78951}" srcOrd="0" destOrd="1" presId="urn:microsoft.com/office/officeart/2005/8/layout/list1"/>
    <dgm:cxn modelId="{566228F1-CF17-4378-B3F8-7C3BC0B4DD4F}" type="presOf" srcId="{04FA0BA6-D0BB-4EB9-AE8E-22BC4F78A5A4}" destId="{96DE62E1-D33B-4E96-AF1B-13BB56A15065}" srcOrd="0" destOrd="0" presId="urn:microsoft.com/office/officeart/2005/8/layout/list1"/>
    <dgm:cxn modelId="{79FA05F6-D0FC-47C7-B105-0C102C3CB5A3}" srcId="{04FA0BA6-D0BB-4EB9-AE8E-22BC4F78A5A4}" destId="{3C58CE67-F092-4984-BB81-7DE551DDF211}" srcOrd="3" destOrd="0" parTransId="{06497CDB-EF72-483A-931D-624D03C24701}" sibTransId="{F059584B-B8AC-4108-86F8-473FDA53782E}"/>
    <dgm:cxn modelId="{2BBF6CF6-8B5B-4336-A93C-B78D42BE3F67}" srcId="{04FA0BA6-D0BB-4EB9-AE8E-22BC4F78A5A4}" destId="{E5BF2B37-C66A-4029-8856-E05E21B3B23E}" srcOrd="2" destOrd="0" parTransId="{4B8F377E-8A91-4253-AC0E-6B37DC267ED7}" sibTransId="{E1799F0A-F376-4F20-9A79-A0C394D7895C}"/>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 modelId="{CF519D77-EE32-48BF-8889-537DF1CCC384}" type="presParOf" srcId="{96DE62E1-D33B-4E96-AF1B-13BB56A15065}" destId="{53808439-1DF7-46D1-83C0-43E63AE68627}" srcOrd="7" destOrd="0" presId="urn:microsoft.com/office/officeart/2005/8/layout/list1"/>
    <dgm:cxn modelId="{1AFE88B7-362B-4844-973C-01EB531CBA36}" type="presParOf" srcId="{96DE62E1-D33B-4E96-AF1B-13BB56A15065}" destId="{CA5E7289-F3CC-4087-BDDE-0171E50524FD}" srcOrd="8" destOrd="0" presId="urn:microsoft.com/office/officeart/2005/8/layout/list1"/>
    <dgm:cxn modelId="{2F2473D8-74D5-4DFD-9994-2B7B8D4C278B}" type="presParOf" srcId="{CA5E7289-F3CC-4087-BDDE-0171E50524FD}" destId="{6C860A35-585E-40AE-B99F-0A22F637617C}" srcOrd="0" destOrd="0" presId="urn:microsoft.com/office/officeart/2005/8/layout/list1"/>
    <dgm:cxn modelId="{41B87AC7-9F3B-4D06-9C3E-5189E3A1A4F6}" type="presParOf" srcId="{CA5E7289-F3CC-4087-BDDE-0171E50524FD}" destId="{DFDD7628-9C8D-4842-BD8B-ED84BDF2E9C3}" srcOrd="1" destOrd="0" presId="urn:microsoft.com/office/officeart/2005/8/layout/list1"/>
    <dgm:cxn modelId="{0060B571-C7EE-4727-A115-FC27B8DBC20F}" type="presParOf" srcId="{96DE62E1-D33B-4E96-AF1B-13BB56A15065}" destId="{8027B4A4-0681-4E8F-BF8E-F8477E7575E2}" srcOrd="9" destOrd="0" presId="urn:microsoft.com/office/officeart/2005/8/layout/list1"/>
    <dgm:cxn modelId="{008A1C5A-4099-41ED-BCEA-B970183741DA}" type="presParOf" srcId="{96DE62E1-D33B-4E96-AF1B-13BB56A15065}" destId="{0FEDA4CA-4C43-42CF-9C26-D5FBD9884C13}" srcOrd="10" destOrd="0" presId="urn:microsoft.com/office/officeart/2005/8/layout/list1"/>
    <dgm:cxn modelId="{D0F2EBD9-88D7-4FCD-9570-1456CCB77258}" type="presParOf" srcId="{96DE62E1-D33B-4E96-AF1B-13BB56A15065}" destId="{BF723D56-0316-41E9-8EDE-66D7F77FB681}" srcOrd="11" destOrd="0" presId="urn:microsoft.com/office/officeart/2005/8/layout/list1"/>
    <dgm:cxn modelId="{B8713806-C99C-4B0F-90F6-C414051E0330}" type="presParOf" srcId="{96DE62E1-D33B-4E96-AF1B-13BB56A15065}" destId="{4FAFDF32-C21F-478C-A03C-97DF079E1C3A}" srcOrd="12" destOrd="0" presId="urn:microsoft.com/office/officeart/2005/8/layout/list1"/>
    <dgm:cxn modelId="{70A56FF1-AC12-4BBC-8A0A-13147DEA4EA8}" type="presParOf" srcId="{4FAFDF32-C21F-478C-A03C-97DF079E1C3A}" destId="{ACFDFB24-A01C-40BB-9DB9-7ED83D05DC42}" srcOrd="0" destOrd="0" presId="urn:microsoft.com/office/officeart/2005/8/layout/list1"/>
    <dgm:cxn modelId="{60ACB79C-FB02-4C96-B1D4-C484466F968E}" type="presParOf" srcId="{4FAFDF32-C21F-478C-A03C-97DF079E1C3A}" destId="{8B8BACC6-404D-47CA-A9E8-84D1897DA4FA}" srcOrd="1" destOrd="0" presId="urn:microsoft.com/office/officeart/2005/8/layout/list1"/>
    <dgm:cxn modelId="{E4387BD8-9F2D-4B62-B3A1-914E88F60079}" type="presParOf" srcId="{96DE62E1-D33B-4E96-AF1B-13BB56A15065}" destId="{70724A17-7BA3-4D35-A389-B3C09A865283}" srcOrd="13" destOrd="0" presId="urn:microsoft.com/office/officeart/2005/8/layout/list1"/>
    <dgm:cxn modelId="{BA9B6F42-87BC-414E-B5FA-C51BCE6F699F}" type="presParOf" srcId="{96DE62E1-D33B-4E96-AF1B-13BB56A15065}" destId="{4D51FDE4-8DF0-4865-AE24-65A141D7895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600" b="1" dirty="0"/>
            <a:t>MySQL</a:t>
          </a:r>
          <a:r>
            <a:rPr lang="fr-FR" sz="1600" dirty="0"/>
            <a:t> et NoSQL (</a:t>
          </a:r>
          <a:r>
            <a:rPr lang="fr-FR" sz="1600" b="1" dirty="0"/>
            <a:t>MongoDB</a:t>
          </a:r>
          <a:r>
            <a:rPr lang="fr-FR" sz="1600" dirty="0"/>
            <a:t>) pour les bases de données</a:t>
          </a:r>
          <a:endParaRPr lang="en-US" sz="16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1B7DEE9F-3A21-46F0-903E-A61DFD525723}">
      <dgm:prSet custT="1"/>
      <dgm:spPr/>
      <dgm:t>
        <a:bodyPr/>
        <a:lstStyle/>
        <a:p>
          <a:r>
            <a:rPr lang="fr-FR" sz="1600" b="1" dirty="0"/>
            <a:t>Spring Data JPA </a:t>
          </a:r>
          <a:r>
            <a:rPr lang="fr-FR" sz="1600" dirty="0"/>
            <a:t>et </a:t>
          </a:r>
          <a:r>
            <a:rPr lang="fr-FR" sz="1600" b="1" dirty="0"/>
            <a:t>Spring Data MongoDB </a:t>
          </a:r>
          <a:r>
            <a:rPr lang="fr-FR" sz="1600" dirty="0"/>
            <a:t>pour la gestion de persistance des données</a:t>
          </a:r>
          <a:endParaRPr lang="en-US" sz="1600"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sz="1000"/>
        </a:p>
      </dgm:t>
    </dgm:pt>
    <dgm:pt modelId="{8B36FA46-D991-4334-B6B8-89DF1364872F}">
      <dgm:prSet custT="1"/>
      <dgm:spPr/>
      <dgm:t>
        <a:bodyPr/>
        <a:lstStyle/>
        <a:p>
          <a:pPr>
            <a:buNone/>
          </a:pPr>
          <a:r>
            <a:rPr lang="fr-FR" sz="1400" b="1" dirty="0"/>
            <a:t>MySQL</a:t>
          </a:r>
          <a:r>
            <a:rPr lang="fr-FR" sz="1400" dirty="0"/>
            <a:t> est un système de gestion de base de données relationnelle (</a:t>
          </a:r>
          <a:r>
            <a:rPr lang="fr-FR" sz="1400" b="1" dirty="0"/>
            <a:t>SGBDR</a:t>
          </a:r>
          <a:r>
            <a:rPr lang="fr-FR" sz="1400" dirty="0"/>
            <a:t>) open-source pour</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E7CCFBC6-AF34-4803-B6BB-F587C4004977}">
      <dgm:prSet custT="1"/>
      <dgm:spPr/>
      <dgm:t>
        <a:bodyPr/>
        <a:lstStyle/>
        <a:p>
          <a:pPr>
            <a:buNone/>
          </a:pPr>
          <a:r>
            <a:rPr lang="fr-FR" sz="1400" b="1" dirty="0"/>
            <a:t>Spring Data JPA</a:t>
          </a:r>
          <a:r>
            <a:rPr lang="fr-FR" sz="1400" dirty="0"/>
            <a:t> est un module de Spring Data qui simplifie l'accès aux bases de données</a:t>
          </a:r>
          <a:endParaRPr lang="ru-RU" sz="1400"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88FB027D-A327-45A6-815E-B0883D1A9587}">
      <dgm:prSet custT="1"/>
      <dgm:spPr/>
      <dgm:t>
        <a:bodyPr/>
        <a:lstStyle/>
        <a:p>
          <a:pPr>
            <a:buNone/>
          </a:pPr>
          <a:r>
            <a:rPr lang="fr-FR" sz="1400" dirty="0"/>
            <a:t>gérer et stocker des données structurées. </a:t>
          </a:r>
          <a:endParaRPr lang="ru-RU" sz="1400" dirty="0"/>
        </a:p>
      </dgm:t>
    </dgm:pt>
    <dgm:pt modelId="{A6CC0825-8C12-45E7-85C0-0DCD52502B85}" type="parTrans" cxnId="{66B8F74A-2F52-4C53-99F3-2F944C485E6D}">
      <dgm:prSet/>
      <dgm:spPr/>
      <dgm:t>
        <a:bodyPr/>
        <a:lstStyle/>
        <a:p>
          <a:endParaRPr lang="ru-RU"/>
        </a:p>
      </dgm:t>
    </dgm:pt>
    <dgm:pt modelId="{9700D18C-CD70-428E-BCA0-A640586FFCFB}" type="sibTrans" cxnId="{66B8F74A-2F52-4C53-99F3-2F944C485E6D}">
      <dgm:prSet/>
      <dgm:spPr/>
      <dgm:t>
        <a:bodyPr/>
        <a:lstStyle/>
        <a:p>
          <a:endParaRPr lang="ru-RU"/>
        </a:p>
      </dgm:t>
    </dgm:pt>
    <dgm:pt modelId="{ACE63961-4345-43FB-B383-8942AE44974B}">
      <dgm:prSet custT="1"/>
      <dgm:spPr/>
      <dgm:t>
        <a:bodyPr/>
        <a:lstStyle/>
        <a:p>
          <a:pPr>
            <a:buNone/>
          </a:pPr>
          <a:r>
            <a:rPr lang="fr-FR" sz="1400" b="1" dirty="0"/>
            <a:t>MongoDB</a:t>
          </a:r>
          <a:r>
            <a:rPr lang="fr-FR" sz="1400" dirty="0"/>
            <a:t> est une base de données NoSQL orientée documents qui utilise des documents de</a:t>
          </a:r>
          <a:endParaRPr lang="ru-RU" sz="1400" dirty="0"/>
        </a:p>
      </dgm:t>
    </dgm:pt>
    <dgm:pt modelId="{F90E92F8-D33E-4C71-8540-19A13BF8B2C6}" type="parTrans" cxnId="{FBA03C58-BC48-486B-B4F1-D92B23F88AB9}">
      <dgm:prSet/>
      <dgm:spPr/>
      <dgm:t>
        <a:bodyPr/>
        <a:lstStyle/>
        <a:p>
          <a:endParaRPr lang="ru-RU"/>
        </a:p>
      </dgm:t>
    </dgm:pt>
    <dgm:pt modelId="{D5BD5335-3F34-4960-A83C-6284B918C976}" type="sibTrans" cxnId="{FBA03C58-BC48-486B-B4F1-D92B23F88AB9}">
      <dgm:prSet/>
      <dgm:spPr/>
      <dgm:t>
        <a:bodyPr/>
        <a:lstStyle/>
        <a:p>
          <a:endParaRPr lang="ru-RU"/>
        </a:p>
      </dgm:t>
    </dgm:pt>
    <dgm:pt modelId="{7681CACA-3F6C-40DB-9EBD-C12FF0F0FF90}">
      <dgm:prSet custT="1"/>
      <dgm:spPr/>
      <dgm:t>
        <a:bodyPr/>
        <a:lstStyle/>
        <a:p>
          <a:pPr>
            <a:buNone/>
          </a:pPr>
          <a:r>
            <a:rPr lang="fr-FR" sz="1400" dirty="0"/>
            <a:t>type JSON avec des schémas dynamiques. </a:t>
          </a:r>
          <a:endParaRPr lang="ru-RU" sz="1400" dirty="0"/>
        </a:p>
      </dgm:t>
    </dgm:pt>
    <dgm:pt modelId="{0CE8443E-DC67-4E9B-8C51-C5EE14EBA12F}" type="parTrans" cxnId="{4315A38B-C555-446C-B755-37449442C61A}">
      <dgm:prSet/>
      <dgm:spPr/>
      <dgm:t>
        <a:bodyPr/>
        <a:lstStyle/>
        <a:p>
          <a:endParaRPr lang="ru-RU"/>
        </a:p>
      </dgm:t>
    </dgm:pt>
    <dgm:pt modelId="{72CC29A0-EA19-49AE-BE43-1D815312FAF9}" type="sibTrans" cxnId="{4315A38B-C555-446C-B755-37449442C61A}">
      <dgm:prSet/>
      <dgm:spPr/>
      <dgm:t>
        <a:bodyPr/>
        <a:lstStyle/>
        <a:p>
          <a:endParaRPr lang="ru-RU"/>
        </a:p>
      </dgm:t>
    </dgm:pt>
    <dgm:pt modelId="{834C814C-6FDE-469B-9B8F-3B6B7B001BB7}">
      <dgm:prSet custT="1"/>
      <dgm:spPr/>
      <dgm:t>
        <a:bodyPr/>
        <a:lstStyle/>
        <a:p>
          <a:pPr>
            <a:buNone/>
          </a:pPr>
          <a:r>
            <a:rPr lang="fr-FR" sz="1400" dirty="0"/>
            <a:t>relationnelles dans les applications Java basées sur le framework Spring. </a:t>
          </a:r>
          <a:endParaRPr lang="ru-RU" sz="1400" dirty="0"/>
        </a:p>
      </dgm:t>
    </dgm:pt>
    <dgm:pt modelId="{4C1F430B-43EB-4AB5-ACA5-B9AAC48F5756}" type="parTrans" cxnId="{164AAAF4-86C0-4DF6-8BD5-18363274FB5B}">
      <dgm:prSet/>
      <dgm:spPr/>
      <dgm:t>
        <a:bodyPr/>
        <a:lstStyle/>
        <a:p>
          <a:endParaRPr lang="ru-RU"/>
        </a:p>
      </dgm:t>
    </dgm:pt>
    <dgm:pt modelId="{09780364-6704-4B82-B153-751E4922772A}" type="sibTrans" cxnId="{164AAAF4-86C0-4DF6-8BD5-18363274FB5B}">
      <dgm:prSet/>
      <dgm:spPr/>
      <dgm:t>
        <a:bodyPr/>
        <a:lstStyle/>
        <a:p>
          <a:endParaRPr lang="ru-RU"/>
        </a:p>
      </dgm:t>
    </dgm:pt>
    <dgm:pt modelId="{A2401668-3158-45E6-956A-21311DC1CDBC}">
      <dgm:prSet custT="1"/>
      <dgm:spPr/>
      <dgm:t>
        <a:bodyPr/>
        <a:lstStyle/>
        <a:p>
          <a:pPr>
            <a:buNone/>
          </a:pPr>
          <a:r>
            <a:rPr lang="fr-FR" sz="1400" b="1" dirty="0"/>
            <a:t>Spring Data MongoDB</a:t>
          </a:r>
          <a:r>
            <a:rPr lang="fr-FR" sz="1400" dirty="0"/>
            <a:t> est un module du projet Spring Data, qui fournit une intégration facile et</a:t>
          </a:r>
          <a:endParaRPr lang="ru-RU" sz="1400" dirty="0"/>
        </a:p>
      </dgm:t>
    </dgm:pt>
    <dgm:pt modelId="{AF7E91C3-0ACA-4175-807F-59D583F485F6}" type="parTrans" cxnId="{A1FB5665-668A-4C63-B27F-CB3FB278E708}">
      <dgm:prSet/>
      <dgm:spPr/>
      <dgm:t>
        <a:bodyPr/>
        <a:lstStyle/>
        <a:p>
          <a:endParaRPr lang="ru-RU"/>
        </a:p>
      </dgm:t>
    </dgm:pt>
    <dgm:pt modelId="{06861111-21A0-4124-8B89-D41882D38CEA}" type="sibTrans" cxnId="{A1FB5665-668A-4C63-B27F-CB3FB278E708}">
      <dgm:prSet/>
      <dgm:spPr/>
      <dgm:t>
        <a:bodyPr/>
        <a:lstStyle/>
        <a:p>
          <a:endParaRPr lang="ru-RU"/>
        </a:p>
      </dgm:t>
    </dgm:pt>
    <dgm:pt modelId="{CF0E12CC-1ED8-48E2-BE41-543C6A56FF16}">
      <dgm:prSet custT="1"/>
      <dgm:spPr/>
      <dgm:t>
        <a:bodyPr/>
        <a:lstStyle/>
        <a:p>
          <a:pPr>
            <a:buNone/>
          </a:pPr>
          <a:r>
            <a:rPr lang="fr-FR" sz="1400" dirty="0"/>
            <a:t>puissante entre l'écosystème Spring et MongoDB. </a:t>
          </a:r>
          <a:endParaRPr lang="ru-RU" sz="1400" dirty="0"/>
        </a:p>
      </dgm:t>
    </dgm:pt>
    <dgm:pt modelId="{F605C73A-92A3-492B-BE87-0E1CB405FBFD}" type="parTrans" cxnId="{DBB4789A-A2F9-4956-B6CF-5A7D40216AE1}">
      <dgm:prSet/>
      <dgm:spPr/>
      <dgm:t>
        <a:bodyPr/>
        <a:lstStyle/>
        <a:p>
          <a:endParaRPr lang="ru-RU"/>
        </a:p>
      </dgm:t>
    </dgm:pt>
    <dgm:pt modelId="{D517DC2B-9450-4A48-B962-B3E689BFBD4C}" type="sibTrans" cxnId="{DBB4789A-A2F9-4956-B6CF-5A7D40216AE1}">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2"/>
      <dgm:spPr/>
    </dgm:pt>
    <dgm:pt modelId="{752CA773-95DD-41EB-8931-1B5C013ED20A}" type="pres">
      <dgm:prSet presAssocID="{CBAEF41D-0320-4486-9CF3-1ED8D64CC770}" presName="parentText" presStyleLbl="node1" presStyleIdx="0" presStyleCnt="2">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2" custScaleY="96268">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2"/>
      <dgm:spPr/>
    </dgm:pt>
    <dgm:pt modelId="{7DC447C6-AA74-49E3-BFC6-39A14CEEA9BE}" type="pres">
      <dgm:prSet presAssocID="{1B7DEE9F-3A21-46F0-903E-A61DFD525723}" presName="parentText" presStyleLbl="node1" presStyleIdx="1" presStyleCnt="2">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2" custScaleY="95775">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E96D4B31-F8D9-40F5-9769-B42CB2E8C819}" type="presOf" srcId="{CF0E12CC-1ED8-48E2-BE41-543C6A56FF16}" destId="{DE8CD961-91A3-40DF-9E16-D1606CF16CD7}" srcOrd="0" destOrd="3" presId="urn:microsoft.com/office/officeart/2005/8/layout/list1"/>
    <dgm:cxn modelId="{46170E32-3094-42CB-A733-AF3BB8DBDCF4}" type="presOf" srcId="{1B7DEE9F-3A21-46F0-903E-A61DFD525723}" destId="{5D545D2E-7132-4087-AFA3-6F3AE4FFC911}"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F22A0943-5B1D-4A47-A5F7-E173D093B607}" type="presOf" srcId="{E7CCFBC6-AF34-4803-B6BB-F587C4004977}" destId="{DE8CD961-91A3-40DF-9E16-D1606CF16CD7}" srcOrd="0" destOrd="0" presId="urn:microsoft.com/office/officeart/2005/8/layout/list1"/>
    <dgm:cxn modelId="{A1FB5665-668A-4C63-B27F-CB3FB278E708}" srcId="{1B7DEE9F-3A21-46F0-903E-A61DFD525723}" destId="{A2401668-3158-45E6-956A-21311DC1CDBC}" srcOrd="2" destOrd="0" parTransId="{AF7E91C3-0ACA-4175-807F-59D583F485F6}" sibTransId="{06861111-21A0-4124-8B89-D41882D38CEA}"/>
    <dgm:cxn modelId="{E7C3D765-2F2A-49F6-B2F4-87825E274894}" srcId="{04FA0BA6-D0BB-4EB9-AE8E-22BC4F78A5A4}" destId="{1B7DEE9F-3A21-46F0-903E-A61DFD525723}" srcOrd="1" destOrd="0" parTransId="{A19E22CD-0CFE-433D-BD9D-47F5E9333EB2}" sibTransId="{A19ADBFE-2A5B-4323-9213-A0695C54972C}"/>
    <dgm:cxn modelId="{5DE86949-9F1A-4C9A-8A23-4D2EFE8634BE}" type="presOf" srcId="{A2401668-3158-45E6-956A-21311DC1CDBC}" destId="{DE8CD961-91A3-40DF-9E16-D1606CF16CD7}" srcOrd="0" destOrd="2" presId="urn:microsoft.com/office/officeart/2005/8/layout/list1"/>
    <dgm:cxn modelId="{66B8F74A-2F52-4C53-99F3-2F944C485E6D}" srcId="{CBAEF41D-0320-4486-9CF3-1ED8D64CC770}" destId="{88FB027D-A327-45A6-815E-B0883D1A9587}" srcOrd="1" destOrd="0" parTransId="{A6CC0825-8C12-45E7-85C0-0DCD52502B85}" sibTransId="{9700D18C-CD70-428E-BCA0-A640586FFCFB}"/>
    <dgm:cxn modelId="{C0E98F53-E4AF-4C27-81F7-5A0D0D588A48}" type="presOf" srcId="{834C814C-6FDE-469B-9B8F-3B6B7B001BB7}" destId="{DE8CD961-91A3-40DF-9E16-D1606CF16CD7}" srcOrd="0" destOrd="1" presId="urn:microsoft.com/office/officeart/2005/8/layout/list1"/>
    <dgm:cxn modelId="{FBA03C58-BC48-486B-B4F1-D92B23F88AB9}" srcId="{CBAEF41D-0320-4486-9CF3-1ED8D64CC770}" destId="{ACE63961-4345-43FB-B383-8942AE44974B}" srcOrd="2" destOrd="0" parTransId="{F90E92F8-D33E-4C71-8540-19A13BF8B2C6}" sibTransId="{D5BD5335-3F34-4960-A83C-6284B918C976}"/>
    <dgm:cxn modelId="{4315A38B-C555-446C-B755-37449442C61A}" srcId="{CBAEF41D-0320-4486-9CF3-1ED8D64CC770}" destId="{7681CACA-3F6C-40DB-9EBD-C12FF0F0FF90}" srcOrd="3" destOrd="0" parTransId="{0CE8443E-DC67-4E9B-8C51-C5EE14EBA12F}" sibTransId="{72CC29A0-EA19-49AE-BE43-1D815312FAF9}"/>
    <dgm:cxn modelId="{DBB4789A-A2F9-4956-B6CF-5A7D40216AE1}" srcId="{1B7DEE9F-3A21-46F0-903E-A61DFD525723}" destId="{CF0E12CC-1ED8-48E2-BE41-543C6A56FF16}" srcOrd="3" destOrd="0" parTransId="{F605C73A-92A3-492B-BE87-0E1CB405FBFD}" sibTransId="{D517DC2B-9450-4A48-B962-B3E689BFBD4C}"/>
    <dgm:cxn modelId="{9DF56EA1-3821-401A-ADC6-E772B40632AD}" type="presOf" srcId="{CBAEF41D-0320-4486-9CF3-1ED8D64CC770}" destId="{752CA773-95DD-41EB-8931-1B5C013ED20A}" srcOrd="1" destOrd="0"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6E7FC7AF-B59E-4213-84CC-F4F96BB37AFC}" type="presOf" srcId="{ACE63961-4345-43FB-B383-8942AE44974B}" destId="{5E3A7707-0424-44D8-9702-7B36C25086F1}" srcOrd="0" destOrd="2"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6CE581C8-4910-446C-BD8A-6D7731F70096}" type="presOf" srcId="{1B7DEE9F-3A21-46F0-903E-A61DFD525723}" destId="{7DC447C6-AA74-49E3-BFC6-39A14CEEA9BE}" srcOrd="1" destOrd="0" presId="urn:microsoft.com/office/officeart/2005/8/layout/list1"/>
    <dgm:cxn modelId="{DF5769CA-63F0-4F03-A25B-3148529B6B27}" type="presOf" srcId="{88FB027D-A327-45A6-815E-B0883D1A9587}" destId="{5E3A7707-0424-44D8-9702-7B36C25086F1}" srcOrd="0" destOrd="1" presId="urn:microsoft.com/office/officeart/2005/8/layout/list1"/>
    <dgm:cxn modelId="{0222F6D4-9F1F-4FC3-B09B-6EBC9A762E74}" type="presOf" srcId="{8B36FA46-D991-4334-B6B8-89DF1364872F}" destId="{5E3A7707-0424-44D8-9702-7B36C25086F1}" srcOrd="0" destOrd="0" presId="urn:microsoft.com/office/officeart/2005/8/layout/list1"/>
    <dgm:cxn modelId="{28769FE4-FB07-4CD2-8C0C-DE267E5BACCE}" type="presOf" srcId="{7681CACA-3F6C-40DB-9EBD-C12FF0F0FF90}" destId="{5E3A7707-0424-44D8-9702-7B36C25086F1}" srcOrd="0" destOrd="3" presId="urn:microsoft.com/office/officeart/2005/8/layout/list1"/>
    <dgm:cxn modelId="{566228F1-CF17-4378-B3F8-7C3BC0B4DD4F}" type="presOf" srcId="{04FA0BA6-D0BB-4EB9-AE8E-22BC4F78A5A4}" destId="{96DE62E1-D33B-4E96-AF1B-13BB56A15065}" srcOrd="0" destOrd="0" presId="urn:microsoft.com/office/officeart/2005/8/layout/list1"/>
    <dgm:cxn modelId="{164AAAF4-86C0-4DF6-8BD5-18363274FB5B}" srcId="{1B7DEE9F-3A21-46F0-903E-A61DFD525723}" destId="{834C814C-6FDE-469B-9B8F-3B6B7B001BB7}" srcOrd="1" destOrd="0" parTransId="{4C1F430B-43EB-4AB5-ACA5-B9AAC48F5756}" sibTransId="{09780364-6704-4B82-B153-751E4922772A}"/>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en-US" sz="1800" dirty="0">
              <a:effectLst/>
            </a:rPr>
            <a:t>L’injection XSS </a:t>
          </a:r>
          <a:r>
            <a:rPr lang="en-US" sz="1800" dirty="0" err="1">
              <a:effectLst/>
            </a:rPr>
            <a:t>permet</a:t>
          </a:r>
          <a:r>
            <a:rPr lang="en-US" sz="1800" dirty="0">
              <a:effectLst/>
            </a:rPr>
            <a:t> </a:t>
          </a:r>
          <a:r>
            <a:rPr lang="en-US" sz="1800" dirty="0" err="1">
              <a:effectLst/>
            </a:rPr>
            <a:t>d’injecter</a:t>
          </a:r>
          <a:r>
            <a:rPr lang="en-US" sz="1800" dirty="0">
              <a:effectLst/>
            </a:rPr>
            <a:t> du code HTML (et </a:t>
          </a:r>
          <a:r>
            <a:rPr lang="en-US" sz="1800" dirty="0" err="1">
              <a:effectLst/>
            </a:rPr>
            <a:t>donc</a:t>
          </a:r>
          <a:r>
            <a:rPr lang="en-US" sz="1800" dirty="0">
              <a:effectLst/>
            </a:rPr>
            <a:t> </a:t>
          </a:r>
          <a:r>
            <a:rPr lang="en-US" sz="1800" dirty="0" err="1">
              <a:effectLst/>
            </a:rPr>
            <a:t>aussi</a:t>
          </a:r>
          <a:r>
            <a:rPr lang="en-US" sz="1800" dirty="0">
              <a:effectLst/>
            </a:rPr>
            <a:t> </a:t>
          </a:r>
          <a:r>
            <a:rPr lang="en-US" sz="1800" dirty="0" err="1">
              <a:effectLst/>
            </a:rPr>
            <a:t>d'exécuter</a:t>
          </a:r>
          <a:r>
            <a:rPr lang="en-US" sz="1800" dirty="0">
              <a:effectLst/>
            </a:rPr>
            <a:t> des scripts) </a:t>
          </a:r>
          <a:r>
            <a:rPr lang="en-US" sz="1800" dirty="0" err="1">
              <a:effectLst/>
            </a:rPr>
            <a:t>afin</a:t>
          </a:r>
          <a:r>
            <a:rPr lang="en-US" sz="1800" dirty="0">
              <a:effectLst/>
            </a:rPr>
            <a:t> de modifier le </a:t>
          </a:r>
          <a:r>
            <a:rPr lang="en-US" sz="1800" dirty="0" err="1">
              <a:effectLst/>
            </a:rPr>
            <a:t>contenu</a:t>
          </a:r>
          <a:r>
            <a:rPr lang="en-US" sz="1800" dirty="0">
              <a:effectLst/>
            </a:rPr>
            <a:t> de la page. </a:t>
          </a:r>
          <a:r>
            <a:rPr lang="en-US" sz="1800" dirty="0" err="1">
              <a:effectLst/>
            </a:rPr>
            <a:t>Cela</a:t>
          </a:r>
          <a:r>
            <a:rPr lang="en-US" sz="1800" dirty="0">
              <a:effectLst/>
            </a:rPr>
            <a:t> se fait </a:t>
          </a:r>
          <a:r>
            <a:rPr lang="en-US" sz="1800" dirty="0" err="1">
              <a:effectLst/>
            </a:rPr>
            <a:t>généralement</a:t>
          </a:r>
          <a:r>
            <a:rPr lang="en-US" sz="1800" dirty="0">
              <a:effectLst/>
            </a:rPr>
            <a:t> dans les inputs de type “</a:t>
          </a:r>
          <a:r>
            <a:rPr lang="en-US" sz="1800" dirty="0" err="1">
              <a:effectLst/>
            </a:rPr>
            <a:t>commentaires</a:t>
          </a:r>
          <a:r>
            <a:rPr lang="en-US" sz="1800" dirty="0">
              <a:effectLst/>
            </a:rPr>
            <a:t>” pour que les modifications </a:t>
          </a:r>
          <a:r>
            <a:rPr lang="en-US" sz="1800" dirty="0" err="1">
              <a:effectLst/>
            </a:rPr>
            <a:t>apportées</a:t>
          </a:r>
          <a:r>
            <a:rPr lang="en-US" sz="1800" dirty="0">
              <a:effectLst/>
            </a:rPr>
            <a:t> par </a:t>
          </a:r>
          <a:r>
            <a:rPr lang="en-US" sz="1800" dirty="0" err="1">
              <a:effectLst/>
            </a:rPr>
            <a:t>l’attaquant</a:t>
          </a:r>
          <a:r>
            <a:rPr lang="en-US" sz="1800" dirty="0">
              <a:effectLst/>
            </a:rPr>
            <a:t> </a:t>
          </a:r>
          <a:r>
            <a:rPr lang="en-US" sz="1800" dirty="0" err="1">
              <a:effectLst/>
            </a:rPr>
            <a:t>soient</a:t>
          </a:r>
          <a:r>
            <a:rPr lang="en-US" sz="1800" dirty="0">
              <a:effectLst/>
            </a:rPr>
            <a:t> </a:t>
          </a:r>
          <a:r>
            <a:rPr lang="en-US" sz="1800" dirty="0" err="1">
              <a:effectLst/>
            </a:rPr>
            <a:t>disponibles</a:t>
          </a:r>
          <a:r>
            <a:rPr lang="en-US" sz="1800" dirty="0">
              <a:effectLst/>
            </a:rPr>
            <a:t> pour l’ensemble des </a:t>
          </a:r>
          <a:r>
            <a:rPr lang="en-US" sz="1800" dirty="0" err="1">
              <a:effectLst/>
            </a:rPr>
            <a:t>autres</a:t>
          </a:r>
          <a:r>
            <a:rPr lang="en-US" sz="1800" dirty="0">
              <a:effectLst/>
            </a:rPr>
            <a:t> </a:t>
          </a:r>
          <a:r>
            <a:rPr lang="en-US" sz="1800" dirty="0" err="1">
              <a:effectLst/>
            </a:rPr>
            <a:t>utilisateurs</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CC9D69F4-5F45-4F18-8132-BEFC87E38A0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5EB5685D-AF88-48D6-819A-0CE198C014C5}" type="parTrans" cxnId="{B21D7936-D610-4DC1-A9B2-739E5B56A313}">
      <dgm:prSet/>
      <dgm:spPr/>
      <dgm:t>
        <a:bodyPr/>
        <a:lstStyle/>
        <a:p>
          <a:endParaRPr lang="ru-RU"/>
        </a:p>
      </dgm:t>
    </dgm:pt>
    <dgm:pt modelId="{9832E5DF-8E59-408B-B0C3-2310C97513A6}" type="sibTrans" cxnId="{B21D7936-D610-4DC1-A9B2-739E5B56A313}">
      <dgm:prSet/>
      <dgm:spPr/>
      <dgm:t>
        <a:bodyPr/>
        <a:lstStyle/>
        <a:p>
          <a:endParaRPr lang="ru-RU"/>
        </a:p>
      </dgm:t>
    </dgm:pt>
    <dgm:pt modelId="{0CEE89D5-3BED-451B-B3D3-6266AFE3AF70}">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D9D7BA41-D1E7-4CE8-A0B6-3E1D98EF4842}" type="parTrans" cxnId="{AEB7442D-2910-45A6-B862-EC37CB2D1C12}">
      <dgm:prSet/>
      <dgm:spPr/>
      <dgm:t>
        <a:bodyPr/>
        <a:lstStyle/>
        <a:p>
          <a:endParaRPr lang="ru-RU"/>
        </a:p>
      </dgm:t>
    </dgm:pt>
    <dgm:pt modelId="{0B59E085-D899-4720-9B52-185D270C42D5}" type="sibTrans" cxnId="{AEB7442D-2910-45A6-B862-EC37CB2D1C12}">
      <dgm:prSet/>
      <dgm:spPr/>
      <dgm:t>
        <a:bodyPr/>
        <a:lstStyle/>
        <a:p>
          <a:endParaRPr lang="ru-RU"/>
        </a:p>
      </dgm:t>
    </dgm:pt>
    <dgm:pt modelId="{E8D2BFB9-2D9E-44AD-A76F-4D64299657AB}">
      <dgm:prSet custT="1"/>
      <dgm:spPr/>
      <dgm:t>
        <a:bodyPr/>
        <a:lstStyle/>
        <a:p>
          <a:pPr>
            <a:buNone/>
          </a:pPr>
          <a:r>
            <a:rPr lang="en-US" sz="1800" dirty="0" err="1">
              <a:effectLst/>
            </a:rPr>
            <a:t>notamment</a:t>
          </a:r>
          <a:r>
            <a:rPr lang="en-US" sz="1800" dirty="0">
              <a:effectLst/>
            </a:rPr>
            <a:t>) .</a:t>
          </a:r>
          <a:endParaRPr lang="ru-RU" sz="1800" dirty="0"/>
        </a:p>
      </dgm:t>
    </dgm:pt>
    <dgm:pt modelId="{9DB5B8DD-E4BE-4FAE-8C1B-4D791FD2A23A}" type="parTrans" cxnId="{F6B3BD6F-7D0B-49B3-8AC2-9712AE3ED6BE}">
      <dgm:prSet/>
      <dgm:spPr/>
      <dgm:t>
        <a:bodyPr/>
        <a:lstStyle/>
        <a:p>
          <a:endParaRPr lang="ru-RU"/>
        </a:p>
      </dgm:t>
    </dgm:pt>
    <dgm:pt modelId="{53CED580-0A77-4EE7-819E-82DD1575E4B8}" type="sibTrans" cxnId="{F6B3BD6F-7D0B-49B3-8AC2-9712AE3ED6BE}">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F1DCEF20-725D-44DB-94F9-EF82F2017782}" type="presOf" srcId="{CC9D69F4-5F45-4F18-8132-BEFC87E38A09}" destId="{5E3A7707-0424-44D8-9702-7B36C25086F1}" srcOrd="0" destOrd="1" presId="urn:microsoft.com/office/officeart/2005/8/layout/list1"/>
    <dgm:cxn modelId="{94A93123-12EC-411B-9723-1416F4B83618}" type="presOf" srcId="{0CEE89D5-3BED-451B-B3D3-6266AFE3AF70}" destId="{5E3A7707-0424-44D8-9702-7B36C25086F1}" srcOrd="0" destOrd="2" presId="urn:microsoft.com/office/officeart/2005/8/layout/list1"/>
    <dgm:cxn modelId="{AEB7442D-2910-45A6-B862-EC37CB2D1C12}" srcId="{CBAEF41D-0320-4486-9CF3-1ED8D64CC770}" destId="{0CEE89D5-3BED-451B-B3D3-6266AFE3AF70}" srcOrd="2" destOrd="0" parTransId="{D9D7BA41-D1E7-4CE8-A0B6-3E1D98EF4842}" sibTransId="{0B59E085-D899-4720-9B52-185D270C42D5}"/>
    <dgm:cxn modelId="{B21D7936-D610-4DC1-A9B2-739E5B56A313}" srcId="{CBAEF41D-0320-4486-9CF3-1ED8D64CC770}" destId="{CC9D69F4-5F45-4F18-8132-BEFC87E38A09}" srcOrd="1" destOrd="0" parTransId="{5EB5685D-AF88-48D6-819A-0CE198C014C5}" sibTransId="{9832E5DF-8E59-408B-B0C3-2310C97513A6}"/>
    <dgm:cxn modelId="{CF55385E-EEED-4A2B-982C-FCB7A8508EB6}" type="presOf" srcId="{CBAEF41D-0320-4486-9CF3-1ED8D64CC770}" destId="{E9751D72-E17D-4018-AC21-8ABDCBFD8EAE}" srcOrd="0" destOrd="0" presId="urn:microsoft.com/office/officeart/2005/8/layout/list1"/>
    <dgm:cxn modelId="{F6B3BD6F-7D0B-49B3-8AC2-9712AE3ED6BE}" srcId="{CBAEF41D-0320-4486-9CF3-1ED8D64CC770}" destId="{E8D2BFB9-2D9E-44AD-A76F-4D64299657AB}" srcOrd="3" destOrd="0" parTransId="{9DB5B8DD-E4BE-4FAE-8C1B-4D791FD2A23A}" sibTransId="{53CED580-0A77-4EE7-819E-82DD1575E4B8}"/>
    <dgm:cxn modelId="{9DF56EA1-3821-401A-ADC6-E772B40632AD}" type="presOf" srcId="{CBAEF41D-0320-4486-9CF3-1ED8D64CC770}" destId="{752CA773-95DD-41EB-8931-1B5C013ED20A}" srcOrd="1" destOrd="0" presId="urn:microsoft.com/office/officeart/2005/8/layout/list1"/>
    <dgm:cxn modelId="{03E5A3AD-CFC2-4DE1-837D-ED03416376E2}" type="presOf" srcId="{E8D2BFB9-2D9E-44AD-A76F-4D64299657AB}" destId="{5E3A7707-0424-44D8-9702-7B36C25086F1}" srcOrd="0" destOrd="3"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43A84-F307-49E5-8B6F-05A19EBAD863}">
      <dsp:nvSpPr>
        <dsp:cNvPr id="0" name=""/>
        <dsp:cNvSpPr/>
      </dsp:nvSpPr>
      <dsp:spPr>
        <a:xfrm>
          <a:off x="0" y="33742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160EF-0DF7-4F9C-B572-FBB81BE09D15}">
      <dsp:nvSpPr>
        <dsp:cNvPr id="0" name=""/>
        <dsp:cNvSpPr/>
      </dsp:nvSpPr>
      <dsp:spPr>
        <a:xfrm>
          <a:off x="411480" y="2746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kern="1200"/>
            <a:t>Situe en Ile-de-France – ville Cergy</a:t>
          </a:r>
          <a:endParaRPr lang="en-US" sz="2100" kern="1200"/>
        </a:p>
      </dsp:txBody>
      <dsp:txXfrm>
        <a:off x="441742" y="57731"/>
        <a:ext cx="5700196" cy="559396"/>
      </dsp:txXfrm>
    </dsp:sp>
    <dsp:sp modelId="{51AC99D8-3181-48D7-8097-97C9BD047C74}">
      <dsp:nvSpPr>
        <dsp:cNvPr id="0" name=""/>
        <dsp:cNvSpPr/>
      </dsp:nvSpPr>
      <dsp:spPr>
        <a:xfrm>
          <a:off x="0" y="128998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243ED3-33A4-4F25-970E-6401D6621922}">
      <dsp:nvSpPr>
        <dsp:cNvPr id="0" name=""/>
        <dsp:cNvSpPr/>
      </dsp:nvSpPr>
      <dsp:spPr>
        <a:xfrm>
          <a:off x="411480" y="98002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i="0" kern="1200"/>
            <a:t>Forme des ingénieurs généralistes</a:t>
          </a:r>
          <a:endParaRPr lang="en-US" sz="2100" kern="1200"/>
        </a:p>
      </dsp:txBody>
      <dsp:txXfrm>
        <a:off x="441742" y="1010291"/>
        <a:ext cx="5700196"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kern="1200" dirty="0"/>
        </a:p>
      </dsp:txBody>
      <dsp:txXfrm>
        <a:off x="510377" y="118462"/>
        <a:ext cx="6649726" cy="174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919926"/>
          <a:ext cx="8323012" cy="22946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145796" rIns="645958"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kern="1200" dirty="0"/>
        </a:p>
      </dsp:txBody>
      <dsp:txXfrm>
        <a:off x="0" y="1919926"/>
        <a:ext cx="8323012" cy="2294627"/>
      </dsp:txXfrm>
    </dsp:sp>
    <dsp:sp modelId="{752CA773-95DD-41EB-8931-1B5C013ED20A}">
      <dsp:nvSpPr>
        <dsp:cNvPr id="0" name=""/>
        <dsp:cNvSpPr/>
      </dsp:nvSpPr>
      <dsp:spPr>
        <a:xfrm>
          <a:off x="415744" y="189"/>
          <a:ext cx="6838992" cy="196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kern="1200" dirty="0"/>
        </a:p>
      </dsp:txBody>
      <dsp:txXfrm>
        <a:off x="511861" y="96306"/>
        <a:ext cx="6646758" cy="17767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97891"/>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la fonctionnalité des composants</a:t>
          </a:r>
          <a:endParaRPr lang="ru-RU" sz="1400" kern="1200" dirty="0"/>
        </a:p>
        <a:p>
          <a:pPr marL="114300" lvl="1" indent="-114300" algn="l" defTabSz="622300">
            <a:lnSpc>
              <a:spcPct val="90000"/>
            </a:lnSpc>
            <a:spcBef>
              <a:spcPct val="0"/>
            </a:spcBef>
            <a:spcAft>
              <a:spcPct val="15000"/>
            </a:spcAft>
            <a:buNone/>
          </a:pPr>
          <a:r>
            <a:rPr lang="fr-FR" sz="1400" kern="1200" dirty="0"/>
            <a:t>individuels 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le bon fonctionnement de chaque partie du</a:t>
          </a:r>
        </a:p>
        <a:p>
          <a:pPr marL="114300" lvl="1" indent="-114300" algn="l" defTabSz="622300">
            <a:lnSpc>
              <a:spcPct val="90000"/>
            </a:lnSpc>
            <a:spcBef>
              <a:spcPct val="0"/>
            </a:spcBef>
            <a:spcAft>
              <a:spcPct val="15000"/>
            </a:spcAft>
            <a:buNone/>
          </a:pPr>
          <a:r>
            <a:rPr lang="fr-FR" sz="1400" kern="1200" dirty="0"/>
            <a:t>code de manière isolée.</a:t>
          </a:r>
        </a:p>
      </dsp:txBody>
      <dsp:txXfrm>
        <a:off x="0" y="297891"/>
        <a:ext cx="4701577" cy="1278900"/>
      </dsp:txXfrm>
    </dsp:sp>
    <dsp:sp modelId="{BF055512-AED5-4555-8B24-670645DB2539}">
      <dsp:nvSpPr>
        <dsp:cNvPr id="0" name=""/>
        <dsp:cNvSpPr/>
      </dsp:nvSpPr>
      <dsp:spPr>
        <a:xfrm>
          <a:off x="235078" y="91251"/>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unitaires</a:t>
          </a:r>
          <a:endParaRPr lang="en-US" sz="1400" kern="1200"/>
        </a:p>
      </dsp:txBody>
      <dsp:txXfrm>
        <a:off x="255253" y="111426"/>
        <a:ext cx="3250753" cy="372930"/>
      </dsp:txXfrm>
    </dsp:sp>
    <dsp:sp modelId="{42972EF3-3FC3-4E3A-AE6A-DD2E98884CE9}">
      <dsp:nvSpPr>
        <dsp:cNvPr id="0" name=""/>
        <dsp:cNvSpPr/>
      </dsp:nvSpPr>
      <dsp:spPr>
        <a:xfrm>
          <a:off x="0" y="1859032"/>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l'interaction entre différents modules</a:t>
          </a:r>
          <a:endParaRPr lang="ru-RU" sz="1400" kern="1200" dirty="0"/>
        </a:p>
        <a:p>
          <a:pPr marL="114300" lvl="1" indent="-114300" algn="l" defTabSz="622300">
            <a:lnSpc>
              <a:spcPct val="90000"/>
            </a:lnSpc>
            <a:spcBef>
              <a:spcPct val="0"/>
            </a:spcBef>
            <a:spcAft>
              <a:spcPct val="15000"/>
            </a:spcAft>
            <a:buNone/>
          </a:pPr>
          <a:r>
            <a:rPr lang="fr-FR" sz="1400" kern="1200" dirty="0"/>
            <a:t>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la bonne intégration et le bon fonctionnement</a:t>
          </a:r>
        </a:p>
        <a:p>
          <a:pPr marL="114300" lvl="1" indent="-114300" algn="l" defTabSz="622300">
            <a:lnSpc>
              <a:spcPct val="90000"/>
            </a:lnSpc>
            <a:spcBef>
              <a:spcPct val="0"/>
            </a:spcBef>
            <a:spcAft>
              <a:spcPct val="15000"/>
            </a:spcAft>
            <a:buNone/>
          </a:pPr>
          <a:r>
            <a:rPr lang="fr-FR" sz="1400" kern="1200" dirty="0"/>
            <a:t>conjoint de tous les composants.</a:t>
          </a:r>
        </a:p>
      </dsp:txBody>
      <dsp:txXfrm>
        <a:off x="0" y="1859032"/>
        <a:ext cx="4701577" cy="1278900"/>
      </dsp:txXfrm>
    </dsp:sp>
    <dsp:sp modelId="{8D590888-A5F4-4FA3-95EF-548ECD9F9951}">
      <dsp:nvSpPr>
        <dsp:cNvPr id="0" name=""/>
        <dsp:cNvSpPr/>
      </dsp:nvSpPr>
      <dsp:spPr>
        <a:xfrm>
          <a:off x="235078" y="1652391"/>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d'intégration</a:t>
          </a:r>
          <a:endParaRPr lang="en-US" sz="1400" kern="1200"/>
        </a:p>
      </dsp:txBody>
      <dsp:txXfrm>
        <a:off x="255253" y="1672566"/>
        <a:ext cx="3250753" cy="372930"/>
      </dsp:txXfrm>
    </dsp:sp>
    <dsp:sp modelId="{1DAF3368-5DBC-4E55-9308-7F845A967CBF}">
      <dsp:nvSpPr>
        <dsp:cNvPr id="0" name=""/>
        <dsp:cNvSpPr/>
      </dsp:nvSpPr>
      <dsp:spPr>
        <a:xfrm>
          <a:off x="0" y="3420172"/>
          <a:ext cx="4701577" cy="1984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Le test de non-régression est utilisé pour vérifier</a:t>
          </a:r>
          <a:endParaRPr lang="en-US" sz="1400" kern="1200" dirty="0"/>
        </a:p>
        <a:p>
          <a:pPr marL="114300" lvl="1" indent="-114300" algn="l" defTabSz="622300">
            <a:lnSpc>
              <a:spcPct val="90000"/>
            </a:lnSpc>
            <a:spcBef>
              <a:spcPct val="0"/>
            </a:spcBef>
            <a:spcAft>
              <a:spcPct val="15000"/>
            </a:spcAft>
            <a:buNone/>
          </a:pPr>
          <a:r>
            <a:rPr lang="fr-FR" sz="1400" kern="1200" dirty="0"/>
            <a:t>que les nouvelles modifications du code</a:t>
          </a:r>
          <a:endParaRPr lang="en-US" sz="1400" kern="1200" dirty="0"/>
        </a:p>
        <a:p>
          <a:pPr marL="114300" lvl="1" indent="-114300" algn="l" defTabSz="622300">
            <a:lnSpc>
              <a:spcPct val="90000"/>
            </a:lnSpc>
            <a:spcBef>
              <a:spcPct val="0"/>
            </a:spcBef>
            <a:spcAft>
              <a:spcPct val="15000"/>
            </a:spcAft>
            <a:buNone/>
          </a:pPr>
          <a:r>
            <a:rPr lang="fr-FR" sz="1400" kern="1200" dirty="0"/>
            <a:t>n'affectent pas la fonctionnalité existante.</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fr-FR" sz="1400" kern="1200" dirty="0"/>
            <a:t>L’objectif est s'assurer que les correctifs de bogues</a:t>
          </a:r>
          <a:endParaRPr lang="ru-RU" sz="1400" kern="1200" dirty="0"/>
        </a:p>
        <a:p>
          <a:pPr marL="114300" lvl="1" indent="-114300" algn="l" defTabSz="622300">
            <a:lnSpc>
              <a:spcPct val="90000"/>
            </a:lnSpc>
            <a:spcBef>
              <a:spcPct val="0"/>
            </a:spcBef>
            <a:spcAft>
              <a:spcPct val="15000"/>
            </a:spcAft>
            <a:buNone/>
          </a:pPr>
          <a:r>
            <a:rPr lang="fr-FR" sz="1400" kern="1200" dirty="0"/>
            <a:t>et les nouvelles fonctionnalités n'introduisent pas</a:t>
          </a:r>
          <a:endParaRPr lang="ru-RU" sz="1400" kern="1200" dirty="0"/>
        </a:p>
        <a:p>
          <a:pPr marL="114300" lvl="1" indent="-114300" algn="l" defTabSz="622300">
            <a:lnSpc>
              <a:spcPct val="90000"/>
            </a:lnSpc>
            <a:spcBef>
              <a:spcPct val="0"/>
            </a:spcBef>
            <a:spcAft>
              <a:spcPct val="15000"/>
            </a:spcAft>
            <a:buNone/>
          </a:pPr>
          <a:r>
            <a:rPr lang="fr-FR" sz="1400" kern="1200" dirty="0"/>
            <a:t>de nouveaux problèmes dans le code déjà fonctionnel</a:t>
          </a:r>
          <a:endParaRPr lang="ru-RU" sz="1400" kern="1200" dirty="0"/>
        </a:p>
      </dsp:txBody>
      <dsp:txXfrm>
        <a:off x="0" y="3420172"/>
        <a:ext cx="4701577" cy="1984500"/>
      </dsp:txXfrm>
    </dsp:sp>
    <dsp:sp modelId="{10C62C01-C02D-4D5F-9781-B5F46A7C4A5D}">
      <dsp:nvSpPr>
        <dsp:cNvPr id="0" name=""/>
        <dsp:cNvSpPr/>
      </dsp:nvSpPr>
      <dsp:spPr>
        <a:xfrm>
          <a:off x="235078" y="3213532"/>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 de Non-Régression</a:t>
          </a:r>
          <a:endParaRPr lang="en-US" sz="1400" kern="1200"/>
        </a:p>
      </dsp:txBody>
      <dsp:txXfrm>
        <a:off x="255253" y="3233707"/>
        <a:ext cx="3250753" cy="3729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89611"/>
          <a:ext cx="4701577" cy="255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Mesurer le temps de réponse</a:t>
          </a:r>
          <a:endParaRPr lang="ru-RU" sz="1800" kern="1200" dirty="0"/>
        </a:p>
        <a:p>
          <a:pPr marL="171450" lvl="1" indent="-171450" algn="l" defTabSz="800100">
            <a:lnSpc>
              <a:spcPct val="90000"/>
            </a:lnSpc>
            <a:spcBef>
              <a:spcPct val="0"/>
            </a:spcBef>
            <a:spcAft>
              <a:spcPct val="15000"/>
            </a:spcAft>
            <a:buNone/>
          </a:pPr>
          <a:r>
            <a:rPr lang="fr-FR" sz="1800" kern="1200" dirty="0"/>
            <a:t>de l'application et son comportement sous</a:t>
          </a:r>
          <a:endParaRPr lang="ru-RU" sz="1800" kern="1200" dirty="0"/>
        </a:p>
        <a:p>
          <a:pPr marL="171450" lvl="1" indent="-171450" algn="l" defTabSz="800100">
            <a:lnSpc>
              <a:spcPct val="90000"/>
            </a:lnSpc>
            <a:spcBef>
              <a:spcPct val="0"/>
            </a:spcBef>
            <a:spcAft>
              <a:spcPct val="15000"/>
            </a:spcAft>
            <a:buNone/>
          </a:pPr>
          <a:r>
            <a:rPr lang="fr-FR" sz="1800" kern="1200" dirty="0"/>
            <a:t>différentes charges.
</a:t>
          </a:r>
          <a:r>
            <a:rPr lang="fr-FR" sz="1800" b="1" u="sng" kern="1200" dirty="0"/>
            <a:t>Objectif:</a:t>
          </a:r>
          <a:r>
            <a:rPr lang="fr-FR" sz="1800" kern="1200" dirty="0"/>
            <a:t> Assurer le bon fonctionnement</a:t>
          </a:r>
          <a:endParaRPr lang="ru-RU" sz="1800" kern="1200" dirty="0"/>
        </a:p>
        <a:p>
          <a:pPr marL="171450" lvl="1" indent="-171450" algn="l" defTabSz="800100">
            <a:lnSpc>
              <a:spcPct val="90000"/>
            </a:lnSpc>
            <a:spcBef>
              <a:spcPct val="0"/>
            </a:spcBef>
            <a:spcAft>
              <a:spcPct val="15000"/>
            </a:spcAft>
            <a:buNone/>
          </a:pPr>
          <a:r>
            <a:rPr lang="fr-FR" sz="1800" kern="1200" dirty="0"/>
            <a:t>de l'application avec l'augmentation du</a:t>
          </a:r>
          <a:endParaRPr lang="ru-RU" sz="1800" kern="1200" dirty="0"/>
        </a:p>
        <a:p>
          <a:pPr marL="171450" lvl="1" indent="-171450" algn="l" defTabSz="800100">
            <a:lnSpc>
              <a:spcPct val="90000"/>
            </a:lnSpc>
            <a:spcBef>
              <a:spcPct val="0"/>
            </a:spcBef>
            <a:spcAft>
              <a:spcPct val="15000"/>
            </a:spcAft>
            <a:buNone/>
          </a:pPr>
          <a:r>
            <a:rPr lang="fr-FR" sz="1800" kern="1200" dirty="0"/>
            <a:t>nombre d'utilisateurs et du volume de</a:t>
          </a:r>
          <a:endParaRPr lang="ru-RU" sz="1800" kern="1200" dirty="0"/>
        </a:p>
        <a:p>
          <a:pPr marL="171450" lvl="1" indent="-171450" algn="l" defTabSz="800100">
            <a:lnSpc>
              <a:spcPct val="90000"/>
            </a:lnSpc>
            <a:spcBef>
              <a:spcPct val="0"/>
            </a:spcBef>
            <a:spcAft>
              <a:spcPct val="15000"/>
            </a:spcAft>
            <a:buNone/>
          </a:pPr>
          <a:r>
            <a:rPr lang="fr-FR" sz="1800" kern="1200" dirty="0"/>
            <a:t>données.</a:t>
          </a:r>
          <a:endParaRPr lang="ru-RU" sz="1800" kern="1200" dirty="0"/>
        </a:p>
      </dsp:txBody>
      <dsp:txXfrm>
        <a:off x="0" y="289611"/>
        <a:ext cx="4701577" cy="2551500"/>
      </dsp:txXfrm>
    </dsp:sp>
    <dsp:sp modelId="{BF055512-AED5-4555-8B24-670645DB2539}">
      <dsp:nvSpPr>
        <dsp:cNvPr id="0" name=""/>
        <dsp:cNvSpPr/>
      </dsp:nvSpPr>
      <dsp:spPr>
        <a:xfrm>
          <a:off x="235078" y="23931"/>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performance</a:t>
          </a:r>
          <a:endParaRPr lang="en-US" sz="1800" b="1" kern="1200" dirty="0"/>
        </a:p>
      </dsp:txBody>
      <dsp:txXfrm>
        <a:off x="261017" y="49870"/>
        <a:ext cx="3239225" cy="479482"/>
      </dsp:txXfrm>
    </dsp:sp>
    <dsp:sp modelId="{42972EF3-3FC3-4E3A-AE6A-DD2E98884CE9}">
      <dsp:nvSpPr>
        <dsp:cNvPr id="0" name=""/>
        <dsp:cNvSpPr/>
      </dsp:nvSpPr>
      <dsp:spPr>
        <a:xfrm>
          <a:off x="0" y="3203992"/>
          <a:ext cx="4701577"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Vérifier la robustesse de</a:t>
          </a:r>
          <a:endParaRPr lang="ru-RU" sz="1800" kern="1200" dirty="0"/>
        </a:p>
        <a:p>
          <a:pPr marL="171450" lvl="1" indent="-171450" algn="l" defTabSz="800100">
            <a:lnSpc>
              <a:spcPct val="90000"/>
            </a:lnSpc>
            <a:spcBef>
              <a:spcPct val="0"/>
            </a:spcBef>
            <a:spcAft>
              <a:spcPct val="15000"/>
            </a:spcAft>
            <a:buNone/>
          </a:pPr>
          <a:r>
            <a:rPr lang="fr-FR" sz="1800" kern="1200" dirty="0"/>
            <a:t>l'application sous des charges extrêmes.
</a:t>
          </a:r>
          <a:r>
            <a:rPr lang="fr-FR" sz="1800" b="1" u="sng" kern="1200" dirty="0"/>
            <a:t>Objectif:</a:t>
          </a:r>
          <a:r>
            <a:rPr lang="fr-FR" sz="1800" kern="1200" dirty="0"/>
            <a:t> Déterminer la charge maximale</a:t>
          </a:r>
          <a:endParaRPr lang="ru-RU" sz="1800" kern="1200" dirty="0"/>
        </a:p>
        <a:p>
          <a:pPr marL="171450" lvl="1" indent="-171450" algn="l" defTabSz="800100">
            <a:lnSpc>
              <a:spcPct val="90000"/>
            </a:lnSpc>
            <a:spcBef>
              <a:spcPct val="0"/>
            </a:spcBef>
            <a:spcAft>
              <a:spcPct val="15000"/>
            </a:spcAft>
            <a:buNone/>
          </a:pPr>
          <a:r>
            <a:rPr lang="fr-FR" sz="1800" kern="1200" dirty="0"/>
            <a:t>que l'application peut supporter sans</a:t>
          </a:r>
          <a:endParaRPr lang="ru-RU" sz="1800" kern="1200" dirty="0"/>
        </a:p>
        <a:p>
          <a:pPr marL="171450" lvl="1" indent="-171450" algn="l" defTabSz="800100">
            <a:lnSpc>
              <a:spcPct val="90000"/>
            </a:lnSpc>
            <a:spcBef>
              <a:spcPct val="0"/>
            </a:spcBef>
            <a:spcAft>
              <a:spcPct val="15000"/>
            </a:spcAft>
            <a:buNone/>
          </a:pPr>
          <a:r>
            <a:rPr lang="fr-FR" sz="1800" kern="1200" dirty="0"/>
            <a:t>défaillance.</a:t>
          </a:r>
          <a:endParaRPr lang="ru-RU" sz="1800" kern="1200" dirty="0"/>
        </a:p>
        <a:p>
          <a:pPr marL="171450" lvl="1" indent="-171450" algn="l" defTabSz="800100">
            <a:lnSpc>
              <a:spcPct val="90000"/>
            </a:lnSpc>
            <a:spcBef>
              <a:spcPct val="0"/>
            </a:spcBef>
            <a:spcAft>
              <a:spcPct val="15000"/>
            </a:spcAft>
            <a:buNone/>
          </a:pPr>
          <a:endParaRPr lang="fr-FR" sz="1800" kern="1200" dirty="0"/>
        </a:p>
      </dsp:txBody>
      <dsp:txXfrm>
        <a:off x="0" y="3203992"/>
        <a:ext cx="4701577" cy="2268000"/>
      </dsp:txXfrm>
    </dsp:sp>
    <dsp:sp modelId="{8D590888-A5F4-4FA3-95EF-548ECD9F9951}">
      <dsp:nvSpPr>
        <dsp:cNvPr id="0" name=""/>
        <dsp:cNvSpPr/>
      </dsp:nvSpPr>
      <dsp:spPr>
        <a:xfrm>
          <a:off x="235078" y="2938311"/>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charge</a:t>
          </a:r>
          <a:endParaRPr lang="en-US" sz="1800" kern="1200" dirty="0"/>
        </a:p>
      </dsp:txBody>
      <dsp:txXfrm>
        <a:off x="261017" y="2964250"/>
        <a:ext cx="323922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178689"/>
          <a:ext cx="8229600" cy="210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1" kern="1200" dirty="0"/>
            <a:t>Côté patient:</a:t>
          </a:r>
        </a:p>
        <a:p>
          <a:pPr marL="0" lvl="0" indent="0" algn="l" defTabSz="1111250">
            <a:lnSpc>
              <a:spcPct val="90000"/>
            </a:lnSpc>
            <a:spcBef>
              <a:spcPct val="0"/>
            </a:spcBef>
            <a:spcAft>
              <a:spcPct val="35000"/>
            </a:spcAft>
            <a:buNone/>
          </a:pPr>
          <a:r>
            <a:rPr lang="fr-FR" sz="2500" kern="1200" dirty="0"/>
            <a:t>- Composition de phrases et communication à l'aide de pictogrammes.</a:t>
          </a:r>
        </a:p>
        <a:p>
          <a:pPr marL="0" lvl="0" indent="0" algn="l" defTabSz="1111250">
            <a:lnSpc>
              <a:spcPct val="90000"/>
            </a:lnSpc>
            <a:spcBef>
              <a:spcPct val="0"/>
            </a:spcBef>
            <a:spcAft>
              <a:spcPct val="35000"/>
            </a:spcAft>
            <a:buNone/>
          </a:pPr>
          <a:r>
            <a:rPr lang="fr-FR" sz="2500" kern="1200" dirty="0"/>
            <a:t>- Lecture, enregistrement et écoute des phrases composées.</a:t>
          </a:r>
          <a:endParaRPr lang="en-US" sz="2500" kern="1200" dirty="0"/>
        </a:p>
      </dsp:txBody>
      <dsp:txXfrm>
        <a:off x="102806" y="281495"/>
        <a:ext cx="8023988" cy="1900388"/>
      </dsp:txXfrm>
    </dsp:sp>
    <dsp:sp modelId="{086F2ED0-82F9-4DDF-ADB6-A276FB6E36A0}">
      <dsp:nvSpPr>
        <dsp:cNvPr id="0" name=""/>
        <dsp:cNvSpPr/>
      </dsp:nvSpPr>
      <dsp:spPr>
        <a:xfrm>
          <a:off x="0" y="2356689"/>
          <a:ext cx="8229600" cy="210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1" kern="1200" dirty="0"/>
            <a:t>Côté spécialiste médical</a:t>
          </a:r>
        </a:p>
        <a:p>
          <a:pPr marL="0" lvl="0" indent="0" algn="l" defTabSz="1111250">
            <a:lnSpc>
              <a:spcPct val="90000"/>
            </a:lnSpc>
            <a:spcBef>
              <a:spcPct val="0"/>
            </a:spcBef>
            <a:spcAft>
              <a:spcPct val="35000"/>
            </a:spcAft>
            <a:buNone/>
          </a:pPr>
          <a:r>
            <a:rPr lang="fr-FR" sz="2500" kern="1200" dirty="0"/>
            <a:t>- Gestion des dossiers des patients.</a:t>
          </a:r>
        </a:p>
        <a:p>
          <a:pPr marL="0" lvl="0" indent="0" algn="l" defTabSz="1111250">
            <a:lnSpc>
              <a:spcPct val="90000"/>
            </a:lnSpc>
            <a:spcBef>
              <a:spcPct val="0"/>
            </a:spcBef>
            <a:spcAft>
              <a:spcPct val="35000"/>
            </a:spcAft>
            <a:buNone/>
          </a:pPr>
          <a:r>
            <a:rPr lang="fr-FR" sz="2500" kern="1200" dirty="0"/>
            <a:t>- Surveillance des progrès par la prise de notes et l'évaluation des phrases du patient.</a:t>
          </a:r>
          <a:endParaRPr lang="en-US" sz="2500" kern="1200" dirty="0"/>
        </a:p>
      </dsp:txBody>
      <dsp:txXfrm>
        <a:off x="102806" y="2459495"/>
        <a:ext cx="8023988" cy="1900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633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internautes potentiellement malveillants</a:t>
          </a:r>
          <a:endParaRPr lang="en-US" sz="3700" kern="1200" dirty="0"/>
        </a:p>
      </dsp:txBody>
      <dsp:txXfrm>
        <a:off x="71850" y="78189"/>
        <a:ext cx="8085900" cy="1328160"/>
      </dsp:txXfrm>
    </dsp:sp>
    <dsp:sp modelId="{086F2ED0-82F9-4DDF-ADB6-A276FB6E36A0}">
      <dsp:nvSpPr>
        <dsp:cNvPr id="0" name=""/>
        <dsp:cNvSpPr/>
      </dsp:nvSpPr>
      <dsp:spPr>
        <a:xfrm>
          <a:off x="0" y="158475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employés</a:t>
          </a:r>
          <a:r>
            <a:rPr lang="ru-RU" sz="3700" kern="1200" dirty="0"/>
            <a:t> (</a:t>
          </a:r>
          <a:r>
            <a:rPr lang="fr-FR" sz="3700" kern="1200" dirty="0"/>
            <a:t>superadmins</a:t>
          </a:r>
          <a:r>
            <a:rPr lang="ru-RU" sz="3700" kern="1200" dirty="0"/>
            <a:t>)</a:t>
          </a:r>
          <a:r>
            <a:rPr lang="fr-FR" sz="3700" kern="1200" dirty="0"/>
            <a:t> ne sont pas informés des risques informatiques.</a:t>
          </a:r>
          <a:endParaRPr lang="en-US" sz="3700" kern="1200" dirty="0"/>
        </a:p>
      </dsp:txBody>
      <dsp:txXfrm>
        <a:off x="71850" y="1656609"/>
        <a:ext cx="8085900" cy="1328160"/>
      </dsp:txXfrm>
    </dsp:sp>
    <dsp:sp modelId="{5EE26D9C-C3D5-4EFD-8251-AF2569E28BB8}">
      <dsp:nvSpPr>
        <dsp:cNvPr id="0" name=""/>
        <dsp:cNvSpPr/>
      </dsp:nvSpPr>
      <dsp:spPr>
        <a:xfrm>
          <a:off x="0" y="316317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spécialistes médicaux</a:t>
          </a:r>
          <a:endParaRPr lang="en-US" sz="3700" kern="1200" dirty="0"/>
        </a:p>
      </dsp:txBody>
      <dsp:txXfrm>
        <a:off x="71850" y="3235029"/>
        <a:ext cx="8085900"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8612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performants pour répondre aux besoins</a:t>
          </a:r>
          <a:endParaRPr lang="en-US" sz="3400" kern="1200" dirty="0"/>
        </a:p>
      </dsp:txBody>
      <dsp:txXfrm>
        <a:off x="39809" y="125933"/>
        <a:ext cx="8149982" cy="735872"/>
      </dsp:txXfrm>
    </dsp:sp>
    <dsp:sp modelId="{086F2ED0-82F9-4DDF-ADB6-A276FB6E36A0}">
      <dsp:nvSpPr>
        <dsp:cNvPr id="0" name=""/>
        <dsp:cNvSpPr/>
      </dsp:nvSpPr>
      <dsp:spPr>
        <a:xfrm>
          <a:off x="0" y="99953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accessible 24h sur 24</a:t>
          </a:r>
          <a:endParaRPr lang="en-US" sz="3400" kern="1200" dirty="0"/>
        </a:p>
      </dsp:txBody>
      <dsp:txXfrm>
        <a:off x="39809" y="1039343"/>
        <a:ext cx="8149982" cy="735872"/>
      </dsp:txXfrm>
    </dsp:sp>
    <dsp:sp modelId="{5EE26D9C-C3D5-4EFD-8251-AF2569E28BB8}">
      <dsp:nvSpPr>
        <dsp:cNvPr id="0" name=""/>
        <dsp:cNvSpPr/>
      </dsp:nvSpPr>
      <dsp:spPr>
        <a:xfrm>
          <a:off x="0" y="191294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supporter un nombre élevé d'internautes</a:t>
          </a:r>
          <a:endParaRPr lang="en-US" sz="3400" kern="1200"/>
        </a:p>
      </dsp:txBody>
      <dsp:txXfrm>
        <a:off x="39809" y="1952753"/>
        <a:ext cx="8149982" cy="735872"/>
      </dsp:txXfrm>
    </dsp:sp>
    <dsp:sp modelId="{34719DBB-5DBD-4295-91D8-E3DAD5883AD5}">
      <dsp:nvSpPr>
        <dsp:cNvPr id="0" name=""/>
        <dsp:cNvSpPr/>
      </dsp:nvSpPr>
      <dsp:spPr>
        <a:xfrm>
          <a:off x="0" y="282635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sensible clients</a:t>
          </a:r>
          <a:endParaRPr lang="en-US" sz="3400" kern="1200"/>
        </a:p>
      </dsp:txBody>
      <dsp:txXfrm>
        <a:off x="39809" y="2866163"/>
        <a:ext cx="8149982" cy="735872"/>
      </dsp:txXfrm>
    </dsp:sp>
    <dsp:sp modelId="{977780DE-5DD0-463D-904E-56F3B5707601}">
      <dsp:nvSpPr>
        <dsp:cNvPr id="0" name=""/>
        <dsp:cNvSpPr/>
      </dsp:nvSpPr>
      <dsp:spPr>
        <a:xfrm>
          <a:off x="0" y="373976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sur le réseau</a:t>
          </a:r>
          <a:endParaRPr lang="en-US" sz="3400" kern="1200"/>
        </a:p>
      </dsp:txBody>
      <dsp:txXfrm>
        <a:off x="39809" y="3779573"/>
        <a:ext cx="8149982"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797E-85B0-41E2-8743-402F16596A05}">
      <dsp:nvSpPr>
        <dsp:cNvPr id="0" name=""/>
        <dsp:cNvSpPr/>
      </dsp:nvSpPr>
      <dsp:spPr>
        <a:xfrm>
          <a:off x="0" y="78815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Site accessible en ligne</a:t>
          </a:r>
          <a:endParaRPr lang="en-US" sz="2300" kern="1200" dirty="0"/>
        </a:p>
      </dsp:txBody>
      <dsp:txXfrm>
        <a:off x="26930" y="815086"/>
        <a:ext cx="8175740" cy="497795"/>
      </dsp:txXfrm>
    </dsp:sp>
    <dsp:sp modelId="{095E2B10-B75B-428B-8982-A6178D2B2C86}">
      <dsp:nvSpPr>
        <dsp:cNvPr id="0" name=""/>
        <dsp:cNvSpPr/>
      </dsp:nvSpPr>
      <dsp:spPr>
        <a:xfrm>
          <a:off x="0" y="140605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Pages s’adapter à la taille de l’ecran et fluides</a:t>
          </a:r>
          <a:endParaRPr lang="en-US" sz="2300" kern="1200" dirty="0"/>
        </a:p>
      </dsp:txBody>
      <dsp:txXfrm>
        <a:off x="26930" y="1432981"/>
        <a:ext cx="8175740" cy="497795"/>
      </dsp:txXfrm>
    </dsp:sp>
    <dsp:sp modelId="{5BDDA6D7-9EA4-44FE-820A-0C70D86408AF}">
      <dsp:nvSpPr>
        <dsp:cNvPr id="0" name=""/>
        <dsp:cNvSpPr/>
      </dsp:nvSpPr>
      <dsp:spPr>
        <a:xfrm>
          <a:off x="0" y="202394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Validation des pages du HTML et CSS par W3C</a:t>
          </a:r>
          <a:endParaRPr lang="en-US" sz="2300" kern="1200"/>
        </a:p>
      </dsp:txBody>
      <dsp:txXfrm>
        <a:off x="26930" y="2050876"/>
        <a:ext cx="8175740" cy="497795"/>
      </dsp:txXfrm>
    </dsp:sp>
    <dsp:sp modelId="{AED7C4CE-4DC6-4F8D-AC76-35339DD51BC2}">
      <dsp:nvSpPr>
        <dsp:cNvPr id="0" name=""/>
        <dsp:cNvSpPr/>
      </dsp:nvSpPr>
      <dsp:spPr>
        <a:xfrm>
          <a:off x="0" y="264184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Bonnes pratiques de développement</a:t>
          </a:r>
          <a:endParaRPr lang="en-US" sz="2300" kern="1200"/>
        </a:p>
      </dsp:txBody>
      <dsp:txXfrm>
        <a:off x="26930" y="2668771"/>
        <a:ext cx="8175740" cy="497795"/>
      </dsp:txXfrm>
    </dsp:sp>
    <dsp:sp modelId="{B2BEBA76-8E1D-4CEE-9058-2489182749DE}">
      <dsp:nvSpPr>
        <dsp:cNvPr id="0" name=""/>
        <dsp:cNvSpPr/>
      </dsp:nvSpPr>
      <dsp:spPr>
        <a:xfrm>
          <a:off x="0" y="325973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Code source documenté</a:t>
          </a:r>
          <a:endParaRPr lang="en-US" sz="2300" kern="1200"/>
        </a:p>
      </dsp:txBody>
      <dsp:txXfrm>
        <a:off x="26930" y="3286666"/>
        <a:ext cx="8175740" cy="497795"/>
      </dsp:txXfrm>
    </dsp:sp>
    <dsp:sp modelId="{8981D936-F171-4492-9C29-EF686DFE4901}">
      <dsp:nvSpPr>
        <dsp:cNvPr id="0" name=""/>
        <dsp:cNvSpPr/>
      </dsp:nvSpPr>
      <dsp:spPr>
        <a:xfrm>
          <a:off x="0" y="387763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Application du design pattern SOA (architecture orientée service)</a:t>
          </a:r>
          <a:endParaRPr lang="en-US" sz="2300" kern="1200"/>
        </a:p>
      </dsp:txBody>
      <dsp:txXfrm>
        <a:off x="26930" y="3904561"/>
        <a:ext cx="8175740"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394771"/>
          <a:ext cx="7879842"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2CA773-95DD-41EB-8931-1B5C013ED20A}">
      <dsp:nvSpPr>
        <dsp:cNvPr id="0" name=""/>
        <dsp:cNvSpPr/>
      </dsp:nvSpPr>
      <dsp:spPr>
        <a:xfrm>
          <a:off x="393992" y="5529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Démarche agile méthode scrum</a:t>
          </a:r>
          <a:endParaRPr lang="en-US" sz="2300" kern="1200" dirty="0"/>
        </a:p>
      </dsp:txBody>
      <dsp:txXfrm>
        <a:off x="427136" y="88435"/>
        <a:ext cx="5449601" cy="612672"/>
      </dsp:txXfrm>
    </dsp:sp>
    <dsp:sp modelId="{DE8CD961-91A3-40DF-9E16-D1606CF16CD7}">
      <dsp:nvSpPr>
        <dsp:cNvPr id="0" name=""/>
        <dsp:cNvSpPr/>
      </dsp:nvSpPr>
      <dsp:spPr>
        <a:xfrm>
          <a:off x="0" y="1438051"/>
          <a:ext cx="7879842"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C447C6-AA74-49E3-BFC6-39A14CEEA9BE}">
      <dsp:nvSpPr>
        <dsp:cNvPr id="0" name=""/>
        <dsp:cNvSpPr/>
      </dsp:nvSpPr>
      <dsp:spPr>
        <a:xfrm>
          <a:off x="393992" y="109857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Définition des users stories</a:t>
          </a:r>
          <a:endParaRPr lang="en-US" sz="2300" kern="1200" dirty="0"/>
        </a:p>
      </dsp:txBody>
      <dsp:txXfrm>
        <a:off x="427136" y="1131715"/>
        <a:ext cx="5449601" cy="612672"/>
      </dsp:txXfrm>
    </dsp:sp>
    <dsp:sp modelId="{0FEDA4CA-4C43-42CF-9C26-D5FBD9884C13}">
      <dsp:nvSpPr>
        <dsp:cNvPr id="0" name=""/>
        <dsp:cNvSpPr/>
      </dsp:nvSpPr>
      <dsp:spPr>
        <a:xfrm>
          <a:off x="0" y="2481331"/>
          <a:ext cx="7879842" cy="1340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563" tIns="479044" rIns="611563"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a:t>planifier les étapes du projet</a:t>
          </a:r>
          <a:endParaRPr lang="en-US" sz="2300" kern="1200"/>
        </a:p>
        <a:p>
          <a:pPr marL="228600" lvl="1" indent="-228600" algn="l" defTabSz="1022350">
            <a:lnSpc>
              <a:spcPct val="90000"/>
            </a:lnSpc>
            <a:spcBef>
              <a:spcPct val="0"/>
            </a:spcBef>
            <a:spcAft>
              <a:spcPct val="15000"/>
            </a:spcAft>
            <a:buChar char="•"/>
          </a:pPr>
          <a:r>
            <a:rPr lang="fr-FR" sz="2300" kern="1200"/>
            <a:t>suivre les coûts et les délais </a:t>
          </a:r>
          <a:endParaRPr lang="en-US" sz="2300" kern="1200"/>
        </a:p>
      </dsp:txBody>
      <dsp:txXfrm>
        <a:off x="0" y="2481331"/>
        <a:ext cx="7879842" cy="1340325"/>
      </dsp:txXfrm>
    </dsp:sp>
    <dsp:sp modelId="{DFDD7628-9C8D-4842-BD8B-ED84BDF2E9C3}">
      <dsp:nvSpPr>
        <dsp:cNvPr id="0" name=""/>
        <dsp:cNvSpPr/>
      </dsp:nvSpPr>
      <dsp:spPr>
        <a:xfrm>
          <a:off x="393992" y="214185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Réalisation du diagramme de Gantt:</a:t>
          </a:r>
          <a:endParaRPr lang="en-US" sz="2300" kern="1200" dirty="0"/>
        </a:p>
      </dsp:txBody>
      <dsp:txXfrm>
        <a:off x="427136" y="2174995"/>
        <a:ext cx="5449601"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390097"/>
          <a:ext cx="8229600" cy="102344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framework open-source pour le développement d'applications Java qui permet de créer</a:t>
          </a:r>
          <a:endParaRPr lang="ru-RU" sz="1400" kern="1200" dirty="0"/>
        </a:p>
        <a:p>
          <a:pPr marL="114300" lvl="1" indent="-114300" algn="l" defTabSz="622300">
            <a:lnSpc>
              <a:spcPct val="90000"/>
            </a:lnSpc>
            <a:spcBef>
              <a:spcPct val="0"/>
            </a:spcBef>
            <a:spcAft>
              <a:spcPct val="15000"/>
            </a:spcAft>
            <a:buNone/>
          </a:pPr>
          <a:r>
            <a:rPr lang="fr-FR" sz="1400" kern="1200" dirty="0"/>
            <a:t>facilement des applications en simplifiant le processus de configuration et de déploiement.</a:t>
          </a:r>
          <a:endParaRPr lang="ru-RU" sz="1400" kern="1200" dirty="0"/>
        </a:p>
      </dsp:txBody>
      <dsp:txXfrm>
        <a:off x="0" y="390097"/>
        <a:ext cx="8229600" cy="1023449"/>
      </dsp:txXfrm>
    </dsp:sp>
    <dsp:sp modelId="{752CA773-95DD-41EB-8931-1B5C013ED20A}">
      <dsp:nvSpPr>
        <dsp:cNvPr id="0" name=""/>
        <dsp:cNvSpPr/>
      </dsp:nvSpPr>
      <dsp:spPr>
        <a:xfrm>
          <a:off x="411480" y="2109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Boot </a:t>
          </a:r>
          <a:r>
            <a:rPr lang="fr-FR" sz="1600" kern="1200" dirty="0"/>
            <a:t>pour le backend en architecture orientée services (SOA)</a:t>
          </a:r>
          <a:endParaRPr lang="en-US" sz="1600" kern="1200" dirty="0"/>
        </a:p>
      </dsp:txBody>
      <dsp:txXfrm>
        <a:off x="447506" y="57123"/>
        <a:ext cx="5688668" cy="665948"/>
      </dsp:txXfrm>
    </dsp:sp>
    <dsp:sp modelId="{DE8CD961-91A3-40DF-9E16-D1606CF16CD7}">
      <dsp:nvSpPr>
        <dsp:cNvPr id="0" name=""/>
        <dsp:cNvSpPr/>
      </dsp:nvSpPr>
      <dsp:spPr>
        <a:xfrm>
          <a:off x="0" y="1917546"/>
          <a:ext cx="8229600" cy="79193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module de sécurité puissant et hautement configurable pour les applications Java</a:t>
          </a:r>
          <a:endParaRPr lang="ru-RU" sz="1400" kern="1200" dirty="0"/>
        </a:p>
      </dsp:txBody>
      <dsp:txXfrm>
        <a:off x="0" y="1917546"/>
        <a:ext cx="8229600" cy="791939"/>
      </dsp:txXfrm>
    </dsp:sp>
    <dsp:sp modelId="{7DC447C6-AA74-49E3-BFC6-39A14CEEA9BE}">
      <dsp:nvSpPr>
        <dsp:cNvPr id="0" name=""/>
        <dsp:cNvSpPr/>
      </dsp:nvSpPr>
      <dsp:spPr>
        <a:xfrm>
          <a:off x="411480" y="154854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Security </a:t>
          </a:r>
          <a:r>
            <a:rPr lang="fr-FR" sz="1600" kern="1200" dirty="0"/>
            <a:t>pour la sécurité</a:t>
          </a:r>
          <a:endParaRPr lang="en-US" sz="1600" kern="1200" dirty="0"/>
        </a:p>
      </dsp:txBody>
      <dsp:txXfrm>
        <a:off x="447506" y="1584572"/>
        <a:ext cx="5688668" cy="665948"/>
      </dsp:txXfrm>
    </dsp:sp>
    <dsp:sp modelId="{0FEDA4CA-4C43-42CF-9C26-D5FBD9884C13}">
      <dsp:nvSpPr>
        <dsp:cNvPr id="0" name=""/>
        <dsp:cNvSpPr/>
      </dsp:nvSpPr>
      <dsp:spPr>
        <a:xfrm>
          <a:off x="0" y="3213486"/>
          <a:ext cx="8229600"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ensemble d'outils pour créer et gérer des systèmes distribués et des microservices dans un</a:t>
          </a:r>
          <a:endParaRPr lang="en-US" sz="1400" kern="1200" dirty="0"/>
        </a:p>
        <a:p>
          <a:pPr marL="114300" lvl="1" indent="-114300" algn="l" defTabSz="622300">
            <a:lnSpc>
              <a:spcPct val="90000"/>
            </a:lnSpc>
            <a:spcBef>
              <a:spcPct val="0"/>
            </a:spcBef>
            <a:spcAft>
              <a:spcPct val="15000"/>
            </a:spcAft>
            <a:buNone/>
          </a:pPr>
          <a:r>
            <a:rPr lang="fr-FR" sz="1400" kern="1200" dirty="0"/>
            <a:t>environnement cloud. </a:t>
          </a:r>
          <a:endParaRPr lang="en-US" sz="1400" kern="1200" dirty="0"/>
        </a:p>
      </dsp:txBody>
      <dsp:txXfrm>
        <a:off x="0" y="3213486"/>
        <a:ext cx="8229600" cy="1063125"/>
      </dsp:txXfrm>
    </dsp:sp>
    <dsp:sp modelId="{DFDD7628-9C8D-4842-BD8B-ED84BDF2E9C3}">
      <dsp:nvSpPr>
        <dsp:cNvPr id="0" name=""/>
        <dsp:cNvSpPr/>
      </dsp:nvSpPr>
      <dsp:spPr>
        <a:xfrm>
          <a:off x="411480" y="284448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Cloud </a:t>
          </a:r>
          <a:r>
            <a:rPr lang="fr-FR" sz="1600" kern="1200" dirty="0"/>
            <a:t>pour la réalisation de l’ architecture orientée (SOA)</a:t>
          </a:r>
          <a:endParaRPr lang="en-US" sz="1600" kern="1200" dirty="0"/>
        </a:p>
      </dsp:txBody>
      <dsp:txXfrm>
        <a:off x="447506" y="2880512"/>
        <a:ext cx="5688668" cy="665948"/>
      </dsp:txXfrm>
    </dsp:sp>
    <dsp:sp modelId="{4D51FDE4-8DF0-4865-AE24-65A141D78951}">
      <dsp:nvSpPr>
        <dsp:cNvPr id="0" name=""/>
        <dsp:cNvSpPr/>
      </dsp:nvSpPr>
      <dsp:spPr>
        <a:xfrm>
          <a:off x="0" y="4780611"/>
          <a:ext cx="8229600" cy="105782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framework de développement web basé sur </a:t>
          </a:r>
          <a:r>
            <a:rPr lang="fr-FR" sz="1400" b="1" kern="1200" dirty="0"/>
            <a:t>React</a:t>
          </a:r>
          <a:r>
            <a:rPr lang="fr-FR" sz="1400" kern="1200" dirty="0"/>
            <a:t>, conçu pour permettre la création</a:t>
          </a:r>
          <a:endParaRPr lang="ru-RU" sz="1400" kern="1200" dirty="0"/>
        </a:p>
        <a:p>
          <a:pPr marL="114300" lvl="1" indent="-114300" algn="l" defTabSz="622300">
            <a:lnSpc>
              <a:spcPct val="90000"/>
            </a:lnSpc>
            <a:spcBef>
              <a:spcPct val="0"/>
            </a:spcBef>
            <a:spcAft>
              <a:spcPct val="15000"/>
            </a:spcAft>
            <a:buNone/>
          </a:pPr>
          <a:r>
            <a:rPr lang="fr-FR" sz="1400" kern="1200" dirty="0"/>
            <a:t>d'applications web modernes et performantes. </a:t>
          </a:r>
          <a:endParaRPr lang="ru-RU" sz="1400" kern="1200" dirty="0"/>
        </a:p>
      </dsp:txBody>
      <dsp:txXfrm>
        <a:off x="0" y="4780611"/>
        <a:ext cx="8229600" cy="1057820"/>
      </dsp:txXfrm>
    </dsp:sp>
    <dsp:sp modelId="{8B8BACC6-404D-47CA-A9E8-84D1897DA4FA}">
      <dsp:nvSpPr>
        <dsp:cNvPr id="0" name=""/>
        <dsp:cNvSpPr/>
      </dsp:nvSpPr>
      <dsp:spPr>
        <a:xfrm>
          <a:off x="411480" y="4411611"/>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Next.js </a:t>
          </a:r>
          <a:r>
            <a:rPr lang="fr-FR" sz="1600" kern="1200" dirty="0"/>
            <a:t>pour le frontend</a:t>
          </a:r>
          <a:endParaRPr lang="ru-RU" sz="1000" kern="1200" dirty="0"/>
        </a:p>
      </dsp:txBody>
      <dsp:txXfrm>
        <a:off x="447506" y="4447637"/>
        <a:ext cx="5688668" cy="665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743418"/>
          <a:ext cx="8229600" cy="19710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978916" rIns="638708" bIns="99568" numCol="1" spcCol="1270" anchor="t" anchorCtr="0">
          <a:noAutofit/>
        </a:bodyPr>
        <a:lstStyle/>
        <a:p>
          <a:pPr marL="114300" lvl="1" indent="-114300" algn="l" defTabSz="622300">
            <a:lnSpc>
              <a:spcPct val="90000"/>
            </a:lnSpc>
            <a:spcBef>
              <a:spcPct val="0"/>
            </a:spcBef>
            <a:spcAft>
              <a:spcPct val="15000"/>
            </a:spcAft>
            <a:buNone/>
          </a:pPr>
          <a:r>
            <a:rPr lang="fr-FR" sz="1400" b="1" kern="1200" dirty="0"/>
            <a:t>MySQL</a:t>
          </a:r>
          <a:r>
            <a:rPr lang="fr-FR" sz="1400" kern="1200" dirty="0"/>
            <a:t> est un système de gestion de base de données relationnelle (</a:t>
          </a:r>
          <a:r>
            <a:rPr lang="fr-FR" sz="1400" b="1" kern="1200" dirty="0"/>
            <a:t>SGBDR</a:t>
          </a:r>
          <a:r>
            <a:rPr lang="fr-FR" sz="1400" kern="1200" dirty="0"/>
            <a:t>) open-source pour</a:t>
          </a:r>
          <a:endParaRPr lang="ru-RU" sz="1400" kern="1200" dirty="0"/>
        </a:p>
        <a:p>
          <a:pPr marL="114300" lvl="1" indent="-114300" algn="l" defTabSz="622300">
            <a:lnSpc>
              <a:spcPct val="90000"/>
            </a:lnSpc>
            <a:spcBef>
              <a:spcPct val="0"/>
            </a:spcBef>
            <a:spcAft>
              <a:spcPct val="15000"/>
            </a:spcAft>
            <a:buNone/>
          </a:pPr>
          <a:r>
            <a:rPr lang="fr-FR" sz="1400" kern="1200" dirty="0"/>
            <a:t>gérer et stocker des données structurées. </a:t>
          </a:r>
          <a:endParaRPr lang="ru-RU" sz="1400" kern="1200" dirty="0"/>
        </a:p>
        <a:p>
          <a:pPr marL="114300" lvl="1" indent="-114300" algn="l" defTabSz="622300">
            <a:lnSpc>
              <a:spcPct val="90000"/>
            </a:lnSpc>
            <a:spcBef>
              <a:spcPct val="0"/>
            </a:spcBef>
            <a:spcAft>
              <a:spcPct val="15000"/>
            </a:spcAft>
            <a:buNone/>
          </a:pPr>
          <a:r>
            <a:rPr lang="fr-FR" sz="1400" b="1" kern="1200" dirty="0"/>
            <a:t>MongoDB</a:t>
          </a:r>
          <a:r>
            <a:rPr lang="fr-FR" sz="1400" kern="1200" dirty="0"/>
            <a:t> est une base de données NoSQL orientée documents qui utilise des documents de</a:t>
          </a:r>
          <a:endParaRPr lang="ru-RU" sz="1400" kern="1200" dirty="0"/>
        </a:p>
        <a:p>
          <a:pPr marL="114300" lvl="1" indent="-114300" algn="l" defTabSz="622300">
            <a:lnSpc>
              <a:spcPct val="90000"/>
            </a:lnSpc>
            <a:spcBef>
              <a:spcPct val="0"/>
            </a:spcBef>
            <a:spcAft>
              <a:spcPct val="15000"/>
            </a:spcAft>
            <a:buNone/>
          </a:pPr>
          <a:r>
            <a:rPr lang="fr-FR" sz="1400" kern="1200" dirty="0"/>
            <a:t>type JSON avec des schémas dynamiques. </a:t>
          </a:r>
          <a:endParaRPr lang="ru-RU" sz="1400" kern="1200" dirty="0"/>
        </a:p>
      </dsp:txBody>
      <dsp:txXfrm>
        <a:off x="0" y="743418"/>
        <a:ext cx="8229600" cy="1971087"/>
      </dsp:txXfrm>
    </dsp:sp>
    <dsp:sp modelId="{752CA773-95DD-41EB-8931-1B5C013ED20A}">
      <dsp:nvSpPr>
        <dsp:cNvPr id="0" name=""/>
        <dsp:cNvSpPr/>
      </dsp:nvSpPr>
      <dsp:spPr>
        <a:xfrm>
          <a:off x="411480" y="5418"/>
          <a:ext cx="5760720" cy="147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MySQL</a:t>
          </a:r>
          <a:r>
            <a:rPr lang="fr-FR" sz="1600" kern="1200" dirty="0"/>
            <a:t> et NoSQL (</a:t>
          </a:r>
          <a:r>
            <a:rPr lang="fr-FR" sz="1600" b="1" kern="1200" dirty="0"/>
            <a:t>MongoDB</a:t>
          </a:r>
          <a:r>
            <a:rPr lang="fr-FR" sz="1600" kern="1200" dirty="0"/>
            <a:t>) pour les bases de données</a:t>
          </a:r>
          <a:endParaRPr lang="en-US" sz="1600" kern="1200" dirty="0"/>
        </a:p>
      </dsp:txBody>
      <dsp:txXfrm>
        <a:off x="483532" y="77470"/>
        <a:ext cx="5616616" cy="1331896"/>
      </dsp:txXfrm>
    </dsp:sp>
    <dsp:sp modelId="{DE8CD961-91A3-40DF-9E16-D1606CF16CD7}">
      <dsp:nvSpPr>
        <dsp:cNvPr id="0" name=""/>
        <dsp:cNvSpPr/>
      </dsp:nvSpPr>
      <dsp:spPr>
        <a:xfrm>
          <a:off x="0" y="3722505"/>
          <a:ext cx="8229600" cy="19609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978916" rIns="638708" bIns="99568" numCol="1" spcCol="1270" anchor="t" anchorCtr="0">
          <a:noAutofit/>
        </a:bodyPr>
        <a:lstStyle/>
        <a:p>
          <a:pPr marL="114300" lvl="1" indent="-114300" algn="l" defTabSz="622300">
            <a:lnSpc>
              <a:spcPct val="90000"/>
            </a:lnSpc>
            <a:spcBef>
              <a:spcPct val="0"/>
            </a:spcBef>
            <a:spcAft>
              <a:spcPct val="15000"/>
            </a:spcAft>
            <a:buNone/>
          </a:pPr>
          <a:r>
            <a:rPr lang="fr-FR" sz="1400" b="1" kern="1200" dirty="0"/>
            <a:t>Spring Data JPA</a:t>
          </a:r>
          <a:r>
            <a:rPr lang="fr-FR" sz="1400" kern="1200" dirty="0"/>
            <a:t> est un module de Spring Data qui simplifie l'accès aux bases de données</a:t>
          </a:r>
          <a:endParaRPr lang="ru-RU" sz="1400" kern="1200" dirty="0"/>
        </a:p>
        <a:p>
          <a:pPr marL="114300" lvl="1" indent="-114300" algn="l" defTabSz="622300">
            <a:lnSpc>
              <a:spcPct val="90000"/>
            </a:lnSpc>
            <a:spcBef>
              <a:spcPct val="0"/>
            </a:spcBef>
            <a:spcAft>
              <a:spcPct val="15000"/>
            </a:spcAft>
            <a:buNone/>
          </a:pPr>
          <a:r>
            <a:rPr lang="fr-FR" sz="1400" kern="1200" dirty="0"/>
            <a:t>relationnelles dans les applications Java basées sur le framework Spring. </a:t>
          </a:r>
          <a:endParaRPr lang="ru-RU" sz="1400" kern="1200" dirty="0"/>
        </a:p>
        <a:p>
          <a:pPr marL="114300" lvl="1" indent="-114300" algn="l" defTabSz="622300">
            <a:lnSpc>
              <a:spcPct val="90000"/>
            </a:lnSpc>
            <a:spcBef>
              <a:spcPct val="0"/>
            </a:spcBef>
            <a:spcAft>
              <a:spcPct val="15000"/>
            </a:spcAft>
            <a:buNone/>
          </a:pPr>
          <a:r>
            <a:rPr lang="fr-FR" sz="1400" b="1" kern="1200" dirty="0"/>
            <a:t>Spring Data MongoDB</a:t>
          </a:r>
          <a:r>
            <a:rPr lang="fr-FR" sz="1400" kern="1200" dirty="0"/>
            <a:t> est un module du projet Spring Data, qui fournit une intégration facile et</a:t>
          </a:r>
          <a:endParaRPr lang="ru-RU" sz="1400" kern="1200" dirty="0"/>
        </a:p>
        <a:p>
          <a:pPr marL="114300" lvl="1" indent="-114300" algn="l" defTabSz="622300">
            <a:lnSpc>
              <a:spcPct val="90000"/>
            </a:lnSpc>
            <a:spcBef>
              <a:spcPct val="0"/>
            </a:spcBef>
            <a:spcAft>
              <a:spcPct val="15000"/>
            </a:spcAft>
            <a:buNone/>
          </a:pPr>
          <a:r>
            <a:rPr lang="fr-FR" sz="1400" kern="1200" dirty="0"/>
            <a:t>puissante entre l'écosystème Spring et MongoDB. </a:t>
          </a:r>
          <a:endParaRPr lang="ru-RU" sz="1400" kern="1200" dirty="0"/>
        </a:p>
      </dsp:txBody>
      <dsp:txXfrm>
        <a:off x="0" y="3722505"/>
        <a:ext cx="8229600" cy="1960993"/>
      </dsp:txXfrm>
    </dsp:sp>
    <dsp:sp modelId="{7DC447C6-AA74-49E3-BFC6-39A14CEEA9BE}">
      <dsp:nvSpPr>
        <dsp:cNvPr id="0" name=""/>
        <dsp:cNvSpPr/>
      </dsp:nvSpPr>
      <dsp:spPr>
        <a:xfrm>
          <a:off x="411480" y="2984505"/>
          <a:ext cx="5760720" cy="147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Data JPA </a:t>
          </a:r>
          <a:r>
            <a:rPr lang="fr-FR" sz="1600" kern="1200" dirty="0"/>
            <a:t>et </a:t>
          </a:r>
          <a:r>
            <a:rPr lang="fr-FR" sz="1600" b="1" kern="1200" dirty="0"/>
            <a:t>Spring Data MongoDB </a:t>
          </a:r>
          <a:r>
            <a:rPr lang="fr-FR" sz="1600" kern="1200" dirty="0"/>
            <a:t>pour la gestion de persistance des données</a:t>
          </a:r>
          <a:endParaRPr lang="en-US" sz="1600" kern="1200" dirty="0"/>
        </a:p>
      </dsp:txBody>
      <dsp:txXfrm>
        <a:off x="483532" y="3056557"/>
        <a:ext cx="5616616" cy="13318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en-US" sz="1800" kern="1200" dirty="0">
              <a:effectLst/>
            </a:rPr>
            <a:t>L’injection XSS </a:t>
          </a:r>
          <a:r>
            <a:rPr lang="en-US" sz="1800" kern="1200" dirty="0" err="1">
              <a:effectLst/>
            </a:rPr>
            <a:t>permet</a:t>
          </a:r>
          <a:r>
            <a:rPr lang="en-US" sz="1800" kern="1200" dirty="0">
              <a:effectLst/>
            </a:rPr>
            <a:t> </a:t>
          </a:r>
          <a:r>
            <a:rPr lang="en-US" sz="1800" kern="1200" dirty="0" err="1">
              <a:effectLst/>
            </a:rPr>
            <a:t>d’injecter</a:t>
          </a:r>
          <a:r>
            <a:rPr lang="en-US" sz="1800" kern="1200" dirty="0">
              <a:effectLst/>
            </a:rPr>
            <a:t> du code HTML (et </a:t>
          </a:r>
          <a:r>
            <a:rPr lang="en-US" sz="1800" kern="1200" dirty="0" err="1">
              <a:effectLst/>
            </a:rPr>
            <a:t>donc</a:t>
          </a:r>
          <a:r>
            <a:rPr lang="en-US" sz="1800" kern="1200" dirty="0">
              <a:effectLst/>
            </a:rPr>
            <a:t> </a:t>
          </a:r>
          <a:r>
            <a:rPr lang="en-US" sz="1800" kern="1200" dirty="0" err="1">
              <a:effectLst/>
            </a:rPr>
            <a:t>aussi</a:t>
          </a:r>
          <a:r>
            <a:rPr lang="en-US" sz="1800" kern="1200" dirty="0">
              <a:effectLst/>
            </a:rPr>
            <a:t> </a:t>
          </a:r>
          <a:r>
            <a:rPr lang="en-US" sz="1800" kern="1200" dirty="0" err="1">
              <a:effectLst/>
            </a:rPr>
            <a:t>d'exécuter</a:t>
          </a:r>
          <a:r>
            <a:rPr lang="en-US" sz="1800" kern="1200" dirty="0">
              <a:effectLst/>
            </a:rPr>
            <a:t> des scripts) </a:t>
          </a:r>
          <a:r>
            <a:rPr lang="en-US" sz="1800" kern="1200" dirty="0" err="1">
              <a:effectLst/>
            </a:rPr>
            <a:t>afin</a:t>
          </a:r>
          <a:r>
            <a:rPr lang="en-US" sz="1800" kern="1200" dirty="0">
              <a:effectLst/>
            </a:rPr>
            <a:t> de modifier le </a:t>
          </a:r>
          <a:r>
            <a:rPr lang="en-US" sz="1800" kern="1200" dirty="0" err="1">
              <a:effectLst/>
            </a:rPr>
            <a:t>contenu</a:t>
          </a:r>
          <a:r>
            <a:rPr lang="en-US" sz="1800" kern="1200" dirty="0">
              <a:effectLst/>
            </a:rPr>
            <a:t> de la page. </a:t>
          </a:r>
          <a:r>
            <a:rPr lang="en-US" sz="1800" kern="1200" dirty="0" err="1">
              <a:effectLst/>
            </a:rPr>
            <a:t>Cela</a:t>
          </a:r>
          <a:r>
            <a:rPr lang="en-US" sz="1800" kern="1200" dirty="0">
              <a:effectLst/>
            </a:rPr>
            <a:t> se fait </a:t>
          </a:r>
          <a:r>
            <a:rPr lang="en-US" sz="1800" kern="1200" dirty="0" err="1">
              <a:effectLst/>
            </a:rPr>
            <a:t>généralement</a:t>
          </a:r>
          <a:r>
            <a:rPr lang="en-US" sz="1800" kern="1200" dirty="0">
              <a:effectLst/>
            </a:rPr>
            <a:t> dans les inputs de type “</a:t>
          </a:r>
          <a:r>
            <a:rPr lang="en-US" sz="1800" kern="1200" dirty="0" err="1">
              <a:effectLst/>
            </a:rPr>
            <a:t>commentaires</a:t>
          </a:r>
          <a:r>
            <a:rPr lang="en-US" sz="1800" kern="1200" dirty="0">
              <a:effectLst/>
            </a:rPr>
            <a:t>” pour que les modifications </a:t>
          </a:r>
          <a:r>
            <a:rPr lang="en-US" sz="1800" kern="1200" dirty="0" err="1">
              <a:effectLst/>
            </a:rPr>
            <a:t>apportées</a:t>
          </a:r>
          <a:r>
            <a:rPr lang="en-US" sz="1800" kern="1200" dirty="0">
              <a:effectLst/>
            </a:rPr>
            <a:t> par </a:t>
          </a:r>
          <a:r>
            <a:rPr lang="en-US" sz="1800" kern="1200" dirty="0" err="1">
              <a:effectLst/>
            </a:rPr>
            <a:t>l’attaquant</a:t>
          </a:r>
          <a:r>
            <a:rPr lang="en-US" sz="1800" kern="1200" dirty="0">
              <a:effectLst/>
            </a:rPr>
            <a:t> </a:t>
          </a:r>
          <a:r>
            <a:rPr lang="en-US" sz="1800" kern="1200" dirty="0" err="1">
              <a:effectLst/>
            </a:rPr>
            <a:t>soient</a:t>
          </a:r>
          <a:r>
            <a:rPr lang="en-US" sz="1800" kern="1200" dirty="0">
              <a:effectLst/>
            </a:rPr>
            <a:t> </a:t>
          </a:r>
          <a:r>
            <a:rPr lang="en-US" sz="1800" kern="1200" dirty="0" err="1">
              <a:effectLst/>
            </a:rPr>
            <a:t>disponibles</a:t>
          </a:r>
          <a:r>
            <a:rPr lang="en-US" sz="1800" kern="1200" dirty="0">
              <a:effectLst/>
            </a:rPr>
            <a:t> pour l’ensemble des </a:t>
          </a:r>
          <a:r>
            <a:rPr lang="en-US" sz="1800" kern="1200" dirty="0" err="1">
              <a:effectLst/>
            </a:rPr>
            <a:t>autres</a:t>
          </a:r>
          <a:r>
            <a:rPr lang="en-US" sz="1800" kern="1200" dirty="0">
              <a:effectLst/>
            </a:rPr>
            <a:t> </a:t>
          </a:r>
          <a:r>
            <a:rPr lang="en-US" sz="1800" kern="1200" dirty="0" err="1">
              <a:effectLst/>
            </a:rPr>
            <a:t>utilisateurs</a:t>
          </a:r>
          <a:endParaRPr lang="en-US" sz="1800" kern="1200" dirty="0"/>
        </a:p>
      </dsp:txBody>
      <dsp:txXfrm>
        <a:off x="510377" y="118462"/>
        <a:ext cx="6649726" cy="174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E3179554-EE7C-47E7-AEC5-AABCA2988D0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568C921A-C763-9FE1-DB37-66731D2F576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0740FF1-1481-4AE7-8D75-AFE5E6C98734}" type="datetimeFigureOut">
              <a:rPr lang="ru-RU" smtClean="0"/>
              <a:t>01.07.2024</a:t>
            </a:fld>
            <a:endParaRPr lang="ru-RU"/>
          </a:p>
        </p:txBody>
      </p:sp>
      <p:sp>
        <p:nvSpPr>
          <p:cNvPr id="4" name="Нижний колонтитул 3">
            <a:extLst>
              <a:ext uri="{FF2B5EF4-FFF2-40B4-BE49-F238E27FC236}">
                <a16:creationId xmlns:a16="http://schemas.microsoft.com/office/drawing/2014/main" id="{DACDCE2B-5C1B-8A0A-23EF-A8DAA5EE74D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7234E58D-9AE6-94BD-F50E-4B4FED940D5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1D1FE65-535D-4AA5-8624-4F2DCEE2C64E}" type="slidenum">
              <a:rPr lang="ru-RU" smtClean="0"/>
              <a:t>‹#›</a:t>
            </a:fld>
            <a:endParaRPr lang="ru-RU"/>
          </a:p>
        </p:txBody>
      </p:sp>
    </p:spTree>
    <p:extLst>
      <p:ext uri="{BB962C8B-B14F-4D97-AF65-F5344CB8AC3E}">
        <p14:creationId xmlns:p14="http://schemas.microsoft.com/office/powerpoint/2010/main" val="4249109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EE3FC67-D84A-4ABC-AB79-CC51AEC05E09}" type="datetimeFigureOut">
              <a:rPr lang="ru-RU" smtClean="0"/>
              <a:t>01.07.2024</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5459074-F3C7-4517-A92E-BF808144ABFF}" type="slidenum">
              <a:rPr lang="ru-RU" smtClean="0"/>
              <a:t>‹#›</a:t>
            </a:fld>
            <a:endParaRPr lang="ru-RU"/>
          </a:p>
        </p:txBody>
      </p:sp>
    </p:spTree>
    <p:extLst>
      <p:ext uri="{BB962C8B-B14F-4D97-AF65-F5344CB8AC3E}">
        <p14:creationId xmlns:p14="http://schemas.microsoft.com/office/powerpoint/2010/main" val="243570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Au cours de mon stage, j'ai travaillé sur la modernisation de l'application PictoPicto pour l'école d'ingénieurs ECAM-EPMI.</a:t>
            </a:r>
          </a:p>
          <a:p>
            <a:endParaRPr lang="fr-FR" dirty="0"/>
          </a:p>
          <a:p>
            <a:r>
              <a:rPr lang="fr-FR" b="0" i="0" dirty="0">
                <a:solidFill>
                  <a:srgbClr val="202122"/>
                </a:solidFill>
                <a:effectLst/>
                <a:highlight>
                  <a:srgbClr val="FFFFFF"/>
                </a:highlight>
                <a:latin typeface="Arial" panose="020B0604020202020204" pitchFamily="34" charset="0"/>
              </a:rPr>
              <a:t>Elle a été fondée en </a:t>
            </a:r>
            <a:r>
              <a:rPr lang="fr-FR" b="0" i="0" u="none" strike="noStrike" dirty="0">
                <a:effectLst/>
                <a:highlight>
                  <a:srgbClr val="FFFFFF"/>
                </a:highlight>
                <a:latin typeface="Arial" panose="020B0604020202020204" pitchFamily="34" charset="0"/>
              </a:rPr>
              <a:t>1992</a:t>
            </a:r>
            <a:r>
              <a:rPr lang="fr-FR" b="0" i="0" dirty="0">
                <a:solidFill>
                  <a:srgbClr val="202122"/>
                </a:solidFill>
                <a:effectLst/>
                <a:highlight>
                  <a:srgbClr val="FFFFFF"/>
                </a:highlight>
                <a:latin typeface="Arial" panose="020B0604020202020204" pitchFamily="34" charset="0"/>
              </a:rPr>
              <a:t> par des industriels (</a:t>
            </a:r>
            <a:r>
              <a:rPr lang="fr-FR" b="0" i="0" u="none" strike="noStrike" dirty="0">
                <a:effectLst/>
                <a:highlight>
                  <a:srgbClr val="FFFFFF"/>
                </a:highlight>
                <a:latin typeface="Arial" panose="020B0604020202020204" pitchFamily="34" charset="0"/>
              </a:rPr>
              <a:t>EDF</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Schneider Electric</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Philips</a:t>
            </a:r>
            <a:r>
              <a:rPr lang="fr-FR" b="0" i="0" dirty="0">
                <a:solidFill>
                  <a:srgbClr val="202122"/>
                </a:solidFill>
                <a:effectLst/>
                <a:highlight>
                  <a:srgbClr val="FFFFFF"/>
                </a:highlight>
                <a:latin typeface="Arial" panose="020B0604020202020204" pitchFamily="34" charset="0"/>
              </a:rPr>
              <a:t> et </a:t>
            </a:r>
            <a:r>
              <a:rPr lang="fr-FR" b="0" i="0" u="none" strike="noStrike" dirty="0">
                <a:effectLst/>
                <a:highlight>
                  <a:srgbClr val="FFFFFF"/>
                </a:highlight>
                <a:latin typeface="Arial" panose="020B0604020202020204" pitchFamily="34" charset="0"/>
              </a:rPr>
              <a:t>PSA</a:t>
            </a:r>
            <a:r>
              <a:rPr lang="fr-FR" b="0" i="0" dirty="0">
                <a:solidFill>
                  <a:srgbClr val="202122"/>
                </a:solidFill>
                <a:effectLst/>
                <a:highlight>
                  <a:srgbClr val="FFFFFF"/>
                </a:highlight>
                <a:latin typeface="Arial" panose="020B0604020202020204" pitchFamily="34" charset="0"/>
              </a:rPr>
              <a:t>) sous le nom d' « École d'électricité, de production et des méthodes industrielles » - </a:t>
            </a:r>
            <a:r>
              <a:rPr lang="fr-FR" b="1" i="0" dirty="0">
                <a:solidFill>
                  <a:srgbClr val="202122"/>
                </a:solidFill>
                <a:effectLst/>
                <a:highlight>
                  <a:srgbClr val="FFFFFF"/>
                </a:highlight>
                <a:latin typeface="Arial" panose="020B0604020202020204" pitchFamily="34" charset="0"/>
              </a:rPr>
              <a:t>EPMI</a:t>
            </a:r>
            <a:r>
              <a:rPr lang="fr-FR" b="0" i="0" dirty="0">
                <a:solidFill>
                  <a:srgbClr val="202122"/>
                </a:solidFill>
                <a:effectLst/>
                <a:highlight>
                  <a:srgbClr val="FFFFFF"/>
                </a:highligh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202122"/>
                </a:solidFill>
                <a:effectLst/>
                <a:highlight>
                  <a:srgbClr val="FFFFFF"/>
                </a:highlight>
                <a:latin typeface="Arial" panose="020B0604020202020204" pitchFamily="34" charset="0"/>
              </a:rPr>
              <a:t>ECAM-EPMI</a:t>
            </a:r>
            <a:r>
              <a:rPr lang="fr-FR" b="0" i="0" dirty="0">
                <a:solidFill>
                  <a:srgbClr val="202122"/>
                </a:solidFill>
                <a:effectLst/>
                <a:highlight>
                  <a:srgbClr val="FFFFFF"/>
                </a:highlight>
                <a:latin typeface="Arial" panose="020B0604020202020204" pitchFamily="34" charset="0"/>
              </a:rPr>
              <a:t> ou École centrale des arts et métiers - EPMI est l'une des 204 </a:t>
            </a:r>
            <a:r>
              <a:rPr lang="fr-FR" b="0" i="0" u="none" strike="noStrike" dirty="0">
                <a:solidFill>
                  <a:srgbClr val="202122"/>
                </a:solidFill>
                <a:effectLst/>
                <a:highlight>
                  <a:srgbClr val="FFFFFF"/>
                </a:highlight>
                <a:latin typeface="Arial" panose="020B0604020202020204" pitchFamily="34" charset="0"/>
              </a:rPr>
              <a:t>écoles d'ingénieurs</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françaises</a:t>
            </a:r>
            <a:r>
              <a:rPr lang="fr-FR" b="0" i="0" dirty="0">
                <a:solidFill>
                  <a:srgbClr val="202122"/>
                </a:solidFill>
                <a:effectLst/>
                <a:highlight>
                  <a:srgbClr val="FFFFFF"/>
                </a:highlight>
                <a:latin typeface="Arial" panose="020B0604020202020204" pitchFamily="34" charset="0"/>
              </a:rPr>
              <a:t> accréditées au </a:t>
            </a:r>
            <a:r>
              <a:rPr lang="fr-FR" dirty="0"/>
              <a:t>1</a:t>
            </a:r>
            <a:r>
              <a:rPr lang="fr-FR" baseline="30000" dirty="0">
                <a:effectLst/>
              </a:rPr>
              <a:t>er</a:t>
            </a:r>
            <a:r>
              <a:rPr lang="fr-FR" dirty="0"/>
              <a:t> septembre 2020</a:t>
            </a:r>
            <a:r>
              <a:rPr lang="fr-FR" b="0" i="0" dirty="0">
                <a:solidFill>
                  <a:srgbClr val="202122"/>
                </a:solidFill>
                <a:effectLst/>
                <a:highlight>
                  <a:srgbClr val="FFFFFF"/>
                </a:highlight>
                <a:latin typeface="Arial" panose="020B0604020202020204" pitchFamily="34" charset="0"/>
              </a:rPr>
              <a:t> à délivrer un </a:t>
            </a:r>
            <a:r>
              <a:rPr lang="fr-FR" b="0" i="0" u="none" strike="noStrike" dirty="0">
                <a:effectLst/>
                <a:highlight>
                  <a:srgbClr val="FFFFFF"/>
                </a:highlight>
                <a:latin typeface="Arial" panose="020B0604020202020204" pitchFamily="34" charset="0"/>
              </a:rPr>
              <a:t>diplôme d'ingénieur</a:t>
            </a:r>
            <a:r>
              <a:rPr lang="fr-FR" b="0" i="0" dirty="0">
                <a:solidFill>
                  <a:srgbClr val="202122"/>
                </a:solidFill>
                <a:effectLst/>
                <a:highlight>
                  <a:srgbClr val="FFFFFF"/>
                </a:highlight>
                <a:latin typeface="Arial" panose="020B0604020202020204" pitchFamily="34" charset="0"/>
              </a:rPr>
              <a:t>.</a:t>
            </a:r>
          </a:p>
          <a:p>
            <a:endParaRPr lang="fr-FR" b="0" i="0" dirty="0">
              <a:solidFill>
                <a:srgbClr val="202122"/>
              </a:solidFill>
              <a:effectLst/>
              <a:highlight>
                <a:srgbClr val="FFFFFF"/>
              </a:highlight>
              <a:latin typeface="Arial" panose="020B0604020202020204" pitchFamily="34" charset="0"/>
            </a:endParaRPr>
          </a:p>
          <a:p>
            <a:r>
              <a:rPr lang="fr-FR" b="0" i="0" dirty="0">
                <a:solidFill>
                  <a:srgbClr val="202122"/>
                </a:solidFill>
                <a:effectLst/>
                <a:highlight>
                  <a:srgbClr val="FFFFFF"/>
                </a:highlight>
                <a:latin typeface="Arial" panose="020B0604020202020204" pitchFamily="34" charset="0"/>
              </a:rPr>
              <a:t>Elle forme en cinq ans des ingénieurs généralistes (sous statut étudiant ou sous statut apprenti).</a:t>
            </a:r>
            <a:endParaRPr lang="ru-RU" dirty="0"/>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a:t>
            </a:fld>
            <a:endParaRPr lang="ru-RU"/>
          </a:p>
        </p:txBody>
      </p:sp>
    </p:spTree>
    <p:extLst>
      <p:ext uri="{BB962C8B-B14F-4D97-AF65-F5344CB8AC3E}">
        <p14:creationId xmlns:p14="http://schemas.microsoft.com/office/powerpoint/2010/main" val="330559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19</a:t>
            </a:fld>
            <a:endParaRPr lang="ru-RU"/>
          </a:p>
        </p:txBody>
      </p:sp>
    </p:spTree>
    <p:extLst>
      <p:ext uri="{BB962C8B-B14F-4D97-AF65-F5344CB8AC3E}">
        <p14:creationId xmlns:p14="http://schemas.microsoft.com/office/powerpoint/2010/main" val="21914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présentation </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(package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controller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Les contrôleurs API REST sont responsables du traitement des demandes des clients et de la fourniture des réponses appropriées. Ils servent de points d'entrée pour les clients, en recevant les demandes HTTP, en traitant les entrées et en renvoyant les réponses HTTP correspondantes.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métier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 logique métier de l'application. Elle est composée des différentes classes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qui implémentent la logique métier de l'application. Ces services contiennent les règles métier et les processus principaux de l'application, en orchestrant les opérations nécessaires pour satisfaire les requêtes des clients. Les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(Data Transfer Objects) sont utilisés pour transférer des données entre différentes composantes à l'intérieur de l'application, telles que les services et les référentiels. Ils peuvent être utilisés pour transmettre des données entre différents modules de logique métier, pour décrire les requêtes et les réponses entre les couches, ainsi que pour harmoniser les données entre différentes composantes.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d’accès aux données</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repository</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l'accès aux données de l'application. Elle est composée des classes “repository” qui fournissent des interfaces pour accéder aux données stockées dans des bases de données en manipulant les objets (“entity”) qui correspondent aux tables de notre base de données. Les repositories permettent de récupérer, sauvegarder, mettre à jour et supprimer les données de manière abstraite.</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configuration</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fichiers de configuration de l'application Spring. Il s'agit notamment du fichier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pom.xml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des fichiers de propriétés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application.properties(yml)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“messages.properties”, des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annotations</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des classes Java de configuration. Ces fichiers contiennent des informations sur la configuration de l'application, telles que les beans Spring ou les sources de données.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d’infrastructure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composants qui fournissent des fonctionnalités transversales à l'ensemble de l'application. Il s'agit notamment des composants de sécurité dans le package “security”, ainsi que des autres aspects transversaux comme la gestion des logs, la surveillance et la gestion des transactions.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21</a:t>
            </a:fld>
            <a:endParaRPr lang="ru-RU"/>
          </a:p>
        </p:txBody>
      </p:sp>
    </p:spTree>
    <p:extLst>
      <p:ext uri="{BB962C8B-B14F-4D97-AF65-F5344CB8AC3E}">
        <p14:creationId xmlns:p14="http://schemas.microsoft.com/office/powerpoint/2010/main" val="73336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23</a:t>
            </a:fld>
            <a:endParaRPr lang="ru-RU"/>
          </a:p>
        </p:txBody>
      </p:sp>
    </p:spTree>
    <p:extLst>
      <p:ext uri="{BB962C8B-B14F-4D97-AF65-F5344CB8AC3E}">
        <p14:creationId xmlns:p14="http://schemas.microsoft.com/office/powerpoint/2010/main" val="203451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24</a:t>
            </a:fld>
            <a:endParaRPr lang="ru-RU"/>
          </a:p>
        </p:txBody>
      </p:sp>
    </p:spTree>
    <p:extLst>
      <p:ext uri="{BB962C8B-B14F-4D97-AF65-F5344CB8AC3E}">
        <p14:creationId xmlns:p14="http://schemas.microsoft.com/office/powerpoint/2010/main" val="1052011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25</a:t>
            </a:fld>
            <a:endParaRPr lang="ru-RU"/>
          </a:p>
        </p:txBody>
      </p:sp>
    </p:spTree>
    <p:extLst>
      <p:ext uri="{BB962C8B-B14F-4D97-AF65-F5344CB8AC3E}">
        <p14:creationId xmlns:p14="http://schemas.microsoft.com/office/powerpoint/2010/main" val="29449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26</a:t>
            </a:fld>
            <a:endParaRPr lang="ru-RU"/>
          </a:p>
        </p:txBody>
      </p:sp>
    </p:spTree>
    <p:extLst>
      <p:ext uri="{BB962C8B-B14F-4D97-AF65-F5344CB8AC3E}">
        <p14:creationId xmlns:p14="http://schemas.microsoft.com/office/powerpoint/2010/main" val="79354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27</a:t>
            </a:fld>
            <a:endParaRPr lang="ru-RU"/>
          </a:p>
        </p:txBody>
      </p:sp>
    </p:spTree>
    <p:extLst>
      <p:ext uri="{BB962C8B-B14F-4D97-AF65-F5344CB8AC3E}">
        <p14:creationId xmlns:p14="http://schemas.microsoft.com/office/powerpoint/2010/main" val="93357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28</a:t>
            </a:fld>
            <a:endParaRPr lang="ru-RU"/>
          </a:p>
        </p:txBody>
      </p:sp>
    </p:spTree>
    <p:extLst>
      <p:ext uri="{BB962C8B-B14F-4D97-AF65-F5344CB8AC3E}">
        <p14:creationId xmlns:p14="http://schemas.microsoft.com/office/powerpoint/2010/main" val="64649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29</a:t>
            </a:fld>
            <a:endParaRPr lang="ru-RU"/>
          </a:p>
        </p:txBody>
      </p:sp>
    </p:spTree>
    <p:extLst>
      <p:ext uri="{BB962C8B-B14F-4D97-AF65-F5344CB8AC3E}">
        <p14:creationId xmlns:p14="http://schemas.microsoft.com/office/powerpoint/2010/main" val="252627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30</a:t>
            </a:fld>
            <a:endParaRPr lang="ru-RU"/>
          </a:p>
        </p:txBody>
      </p:sp>
    </p:spTree>
    <p:extLst>
      <p:ext uri="{BB962C8B-B14F-4D97-AF65-F5344CB8AC3E}">
        <p14:creationId xmlns:p14="http://schemas.microsoft.com/office/powerpoint/2010/main" val="167919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b="1" dirty="0"/>
              <a:t>PictoPicto</a:t>
            </a:r>
            <a:r>
              <a:rPr lang="fr-FR" dirty="0"/>
              <a:t> est une application créée pour aider les enfants autistes à améliorer leurs compétences en communication. L'utilisation de l'application implique la présence d'un spécialiste médical pour aider l'enfant et surveiller ses progrès.</a:t>
            </a:r>
            <a:endParaRPr lang="ru-RU" dirty="0"/>
          </a:p>
          <a:p>
            <a:r>
              <a:rPr lang="fr-FR" b="1" dirty="0"/>
              <a:t>Fonctions principales de l'application pour l'enfant autiste :</a:t>
            </a:r>
            <a:endParaRPr lang="fr-FR" dirty="0"/>
          </a:p>
          <a:p>
            <a:pPr>
              <a:buFont typeface="+mj-lt"/>
              <a:buAutoNum type="arabicPeriod"/>
            </a:pPr>
            <a:r>
              <a:rPr lang="fr-FR" dirty="0"/>
              <a:t> Association d'une image à une description textuelle spécifique (pictogramme).</a:t>
            </a:r>
          </a:p>
          <a:p>
            <a:pPr>
              <a:buFont typeface="+mj-lt"/>
              <a:buAutoNum type="arabicPeriod"/>
            </a:pPr>
            <a:r>
              <a:rPr lang="fr-FR" dirty="0"/>
              <a:t> Composition de phrases et communication à l'aide de pictogrammes.</a:t>
            </a:r>
          </a:p>
          <a:p>
            <a:pPr>
              <a:buFont typeface="+mj-lt"/>
              <a:buAutoNum type="arabicPeriod"/>
            </a:pPr>
            <a:r>
              <a:rPr lang="fr-FR" dirty="0"/>
              <a:t> Lecture, enregistrement et écoute des phrases composées.</a:t>
            </a:r>
          </a:p>
          <a:p>
            <a:r>
              <a:rPr lang="fr-FR" b="1" dirty="0"/>
              <a:t>Fonctions principales de l'application pour le spécialiste médical :</a:t>
            </a:r>
            <a:endParaRPr lang="fr-FR" dirty="0"/>
          </a:p>
          <a:p>
            <a:pPr>
              <a:buFont typeface="+mj-lt"/>
              <a:buAutoNum type="arabicPeriod"/>
            </a:pPr>
            <a:r>
              <a:rPr lang="fr-FR" dirty="0"/>
              <a:t>Gestion des dossiers des patients.</a:t>
            </a:r>
          </a:p>
          <a:p>
            <a:pPr>
              <a:buFont typeface="+mj-lt"/>
              <a:buAutoNum type="arabicPeriod"/>
            </a:pPr>
            <a:r>
              <a:rPr lang="fr-FR" dirty="0"/>
              <a:t>Surveillance des progrès par la prise de notes et l'évaluation des phrases du patient.</a:t>
            </a: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4</a:t>
            </a:fld>
            <a:endParaRPr lang="ru-RU"/>
          </a:p>
        </p:txBody>
      </p:sp>
    </p:spTree>
    <p:extLst>
      <p:ext uri="{BB962C8B-B14F-4D97-AF65-F5344CB8AC3E}">
        <p14:creationId xmlns:p14="http://schemas.microsoft.com/office/powerpoint/2010/main" val="393075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t>Les utilisateurs du système sont le Thérapeute et le Super Admin. </a:t>
            </a:r>
            <a:endParaRPr lang="ru-RU" dirty="0"/>
          </a:p>
          <a:p>
            <a:r>
              <a:rPr lang="fr-FR" dirty="0"/>
              <a:t>Ils ne sont pas des spécialistes en cybersécurité et ne sont pas tenus de connaître tous les risques et dangers possibles. </a:t>
            </a:r>
            <a:endParaRPr lang="ru-RU" dirty="0"/>
          </a:p>
          <a:p>
            <a:r>
              <a:rPr lang="fr-FR" dirty="0"/>
              <a:t>De plus, l'application peut être utilisée par des utilisateurs potentiellement malveillants. </a:t>
            </a:r>
            <a:endParaRPr lang="ru-RU" dirty="0"/>
          </a:p>
          <a:p>
            <a:r>
              <a:rPr lang="fr-FR" dirty="0"/>
              <a:t>En tout cas, notre application doit répondre à </a:t>
            </a:r>
            <a:r>
              <a:rPr lang="fr-FR" b="1" dirty="0"/>
              <a:t>toutes les exigences de sécurité </a:t>
            </a:r>
            <a:r>
              <a:rPr lang="fr-FR" dirty="0"/>
              <a:t>modernes et contrer toutes les menaces, qu'elles soient intentionnelles ou non.</a:t>
            </a:r>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5</a:t>
            </a:fld>
            <a:endParaRPr lang="ru-RU"/>
          </a:p>
        </p:txBody>
      </p:sp>
    </p:spTree>
    <p:extLst>
      <p:ext uri="{BB962C8B-B14F-4D97-AF65-F5344CB8AC3E}">
        <p14:creationId xmlns:p14="http://schemas.microsoft.com/office/powerpoint/2010/main" val="421059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6</a:t>
            </a:fld>
            <a:endParaRPr lang="ru-RU"/>
          </a:p>
        </p:txBody>
      </p:sp>
    </p:spTree>
    <p:extLst>
      <p:ext uri="{BB962C8B-B14F-4D97-AF65-F5344CB8AC3E}">
        <p14:creationId xmlns:p14="http://schemas.microsoft.com/office/powerpoint/2010/main" val="411224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7</a:t>
            </a:fld>
            <a:endParaRPr lang="ru-RU"/>
          </a:p>
        </p:txBody>
      </p:sp>
    </p:spTree>
    <p:extLst>
      <p:ext uri="{BB962C8B-B14F-4D97-AF65-F5344CB8AC3E}">
        <p14:creationId xmlns:p14="http://schemas.microsoft.com/office/powerpoint/2010/main" val="415538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9</a:t>
            </a:fld>
            <a:endParaRPr lang="ru-RU"/>
          </a:p>
        </p:txBody>
      </p:sp>
    </p:spTree>
    <p:extLst>
      <p:ext uri="{BB962C8B-B14F-4D97-AF65-F5344CB8AC3E}">
        <p14:creationId xmlns:p14="http://schemas.microsoft.com/office/powerpoint/2010/main" val="306240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11</a:t>
            </a:fld>
            <a:endParaRPr lang="ru-RU"/>
          </a:p>
        </p:txBody>
      </p:sp>
    </p:spTree>
    <p:extLst>
      <p:ext uri="{BB962C8B-B14F-4D97-AF65-F5344CB8AC3E}">
        <p14:creationId xmlns:p14="http://schemas.microsoft.com/office/powerpoint/2010/main" val="337502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15</a:t>
            </a:fld>
            <a:endParaRPr lang="ru-RU"/>
          </a:p>
        </p:txBody>
      </p:sp>
    </p:spTree>
    <p:extLst>
      <p:ext uri="{BB962C8B-B14F-4D97-AF65-F5344CB8AC3E}">
        <p14:creationId xmlns:p14="http://schemas.microsoft.com/office/powerpoint/2010/main" val="338963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17</a:t>
            </a:fld>
            <a:endParaRPr lang="ru-RU"/>
          </a:p>
        </p:txBody>
      </p:sp>
    </p:spTree>
    <p:extLst>
      <p:ext uri="{BB962C8B-B14F-4D97-AF65-F5344CB8AC3E}">
        <p14:creationId xmlns:p14="http://schemas.microsoft.com/office/powerpoint/2010/main" val="256206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01/07/2024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75B2F-F87F-4166-A3BE-9E72A0641154}" type="datetimeFigureOut">
              <a:rPr lang="fr-FR" smtClean="0"/>
              <a:pPr/>
              <a:t>01/07/2024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03714-A41B-49B9-9B25-7ECF3B99FDC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emf"/><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798" y="1025097"/>
            <a:ext cx="7772400" cy="1470025"/>
          </a:xfrm>
        </p:spPr>
        <p:txBody>
          <a:bodyPr/>
          <a:lstStyle/>
          <a:p>
            <a:r>
              <a:rPr lang="fr-FR" dirty="0"/>
              <a:t>PROJET PICTOPICTO</a:t>
            </a:r>
          </a:p>
        </p:txBody>
      </p:sp>
      <p:sp>
        <p:nvSpPr>
          <p:cNvPr id="5" name="Овал 4">
            <a:extLst>
              <a:ext uri="{FF2B5EF4-FFF2-40B4-BE49-F238E27FC236}">
                <a16:creationId xmlns:a16="http://schemas.microsoft.com/office/drawing/2014/main" id="{5EED8EC9-00B3-3A08-8610-E3649716316A}"/>
              </a:ext>
            </a:extLst>
          </p:cNvPr>
          <p:cNvSpPr/>
          <p:nvPr/>
        </p:nvSpPr>
        <p:spPr>
          <a:xfrm>
            <a:off x="2627782" y="3600655"/>
            <a:ext cx="3888432" cy="2232248"/>
          </a:xfrm>
          <a:prstGeom prst="ellipse">
            <a:avLst/>
          </a:prstGeom>
          <a:solidFill>
            <a:srgbClr val="1E64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descr="Изображение выглядит как Шрифт, Графика, логотип, символ&#10;&#10;Автоматически созданное описание">
            <a:extLst>
              <a:ext uri="{FF2B5EF4-FFF2-40B4-BE49-F238E27FC236}">
                <a16:creationId xmlns:a16="http://schemas.microsoft.com/office/drawing/2014/main" id="{6DFC63F1-38AC-D8F7-2952-71670828EA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1139" y="3840479"/>
            <a:ext cx="2521719"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C63A28-2C85-B52D-0238-801A8AE1C799}"/>
              </a:ext>
            </a:extLst>
          </p:cNvPr>
          <p:cNvSpPr txBox="1"/>
          <p:nvPr/>
        </p:nvSpPr>
        <p:spPr>
          <a:xfrm>
            <a:off x="676267" y="405575"/>
            <a:ext cx="4822811"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kern="1200">
                <a:solidFill>
                  <a:schemeClr val="tx1"/>
                </a:solidFill>
                <a:latin typeface="+mj-lt"/>
                <a:ea typeface="+mj-ea"/>
                <a:cs typeface="+mj-cs"/>
              </a:rPr>
              <a:t>Diagramme de Gantt</a:t>
            </a:r>
          </a:p>
        </p:txBody>
      </p:sp>
      <p:sp>
        <p:nvSpPr>
          <p:cNvPr id="12" name="Rectangle 1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Рисунок 1" descr="Изображение выглядит как текст, линия, Шрифт, снимок экрана&#10;&#10;Автоматически созданное описание">
            <a:extLst>
              <a:ext uri="{FF2B5EF4-FFF2-40B4-BE49-F238E27FC236}">
                <a16:creationId xmlns:a16="http://schemas.microsoft.com/office/drawing/2014/main" id="{3335C82E-F211-BE91-B937-E6B45BD7CC4C}"/>
              </a:ext>
            </a:extLst>
          </p:cNvPr>
          <p:cNvPicPr>
            <a:picLocks noChangeAspect="1"/>
          </p:cNvPicPr>
          <p:nvPr/>
        </p:nvPicPr>
        <p:blipFill>
          <a:blip r:embed="rId2"/>
          <a:stretch>
            <a:fillRect/>
          </a:stretch>
        </p:blipFill>
        <p:spPr>
          <a:xfrm>
            <a:off x="411793" y="2966571"/>
            <a:ext cx="8323012" cy="2455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836676" y="2481943"/>
            <a:ext cx="7626096" cy="3695020"/>
          </a:xfrm>
        </p:spPr>
        <p:txBody>
          <a:bodyPr>
            <a:normAutofit/>
          </a:bodyPr>
          <a:lstStyle/>
          <a:p>
            <a:pPr>
              <a:buNone/>
            </a:pPr>
            <a:r>
              <a:rPr lang="fr-FR" sz="1900" dirty="0"/>
              <a:t>SPECIFICATION FONCTIONNELLE</a:t>
            </a:r>
          </a:p>
        </p:txBody>
      </p:sp>
      <p:sp useBgFill="1">
        <p:nvSpPr>
          <p:cNvPr id="2" name="Rectangle 6">
            <a:extLst>
              <a:ext uri="{FF2B5EF4-FFF2-40B4-BE49-F238E27FC236}">
                <a16:creationId xmlns:a16="http://schemas.microsoft.com/office/drawing/2014/main" id="{7D13EFBF-3464-BDA3-6418-AF4002074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419F5E48-AE39-A7A6-FE0E-07E3920D4F82}"/>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FONCTIONNELLES</a:t>
            </a:r>
            <a:endParaRPr lang="ru-RU" sz="7000" dirty="0"/>
          </a:p>
        </p:txBody>
      </p:sp>
      <p:sp>
        <p:nvSpPr>
          <p:cNvPr id="5" name="Rectangle 8">
            <a:extLst>
              <a:ext uri="{FF2B5EF4-FFF2-40B4-BE49-F238E27FC236}">
                <a16:creationId xmlns:a16="http://schemas.microsoft.com/office/drawing/2014/main" id="{461DE08D-34B1-7DBC-A922-1C9C6F153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0">
            <a:extLst>
              <a:ext uri="{FF2B5EF4-FFF2-40B4-BE49-F238E27FC236}">
                <a16:creationId xmlns:a16="http://schemas.microsoft.com/office/drawing/2014/main" id="{BEDE8A44-8D62-3A6C-4376-94B3B35DA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6CEAD6-F887-51FD-62B6-EBB63C03BC9B}"/>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dirty="0">
                <a:latin typeface="+mj-lt"/>
                <a:ea typeface="+mj-ea"/>
                <a:cs typeface="+mj-cs"/>
              </a:rPr>
              <a:t>DIAGRAMME DE CAS D’UTILISATION</a:t>
            </a:r>
            <a:endParaRPr lang="en-US" sz="3500"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Рисунок 2" descr="Изображение выглядит как диаграмма, текст, карта&#10;&#10;Автоматически созданное описание">
            <a:extLst>
              <a:ext uri="{FF2B5EF4-FFF2-40B4-BE49-F238E27FC236}">
                <a16:creationId xmlns:a16="http://schemas.microsoft.com/office/drawing/2014/main" id="{C26F2E1B-7FC3-CBD6-A484-9C72ED647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90" y="6259"/>
            <a:ext cx="5302006" cy="6771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7F391B-5604-F9BE-63F1-8ADD4E3D1C28}"/>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dirty="0">
                <a:solidFill>
                  <a:schemeClr val="tx1"/>
                </a:solidFill>
                <a:latin typeface="+mj-lt"/>
                <a:ea typeface="+mj-ea"/>
                <a:cs typeface="+mj-cs"/>
              </a:rPr>
              <a:t>DESCIPTION TEXTUELLE DE CAS D’UTILISATION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Таблица 5">
            <a:extLst>
              <a:ext uri="{FF2B5EF4-FFF2-40B4-BE49-F238E27FC236}">
                <a16:creationId xmlns:a16="http://schemas.microsoft.com/office/drawing/2014/main" id="{ADD84EE5-F841-28C1-0CEB-EE6AE06E064A}"/>
              </a:ext>
            </a:extLst>
          </p:cNvPr>
          <p:cNvGraphicFramePr>
            <a:graphicFrameLocks noGrp="1"/>
          </p:cNvGraphicFramePr>
          <p:nvPr>
            <p:extLst>
              <p:ext uri="{D42A27DB-BD31-4B8C-83A1-F6EECF244321}">
                <p14:modId xmlns:p14="http://schemas.microsoft.com/office/powerpoint/2010/main" val="1953153653"/>
              </p:ext>
            </p:extLst>
          </p:nvPr>
        </p:nvGraphicFramePr>
        <p:xfrm>
          <a:off x="3648456" y="897530"/>
          <a:ext cx="5134773" cy="4911688"/>
        </p:xfrm>
        <a:graphic>
          <a:graphicData uri="http://schemas.openxmlformats.org/drawingml/2006/table">
            <a:tbl>
              <a:tblPr firstRow="1" firstCol="1" bandRow="1"/>
              <a:tblGrid>
                <a:gridCol w="1198652">
                  <a:extLst>
                    <a:ext uri="{9D8B030D-6E8A-4147-A177-3AD203B41FA5}">
                      <a16:colId xmlns:a16="http://schemas.microsoft.com/office/drawing/2014/main" val="812556038"/>
                    </a:ext>
                  </a:extLst>
                </a:gridCol>
                <a:gridCol w="3936121">
                  <a:extLst>
                    <a:ext uri="{9D8B030D-6E8A-4147-A177-3AD203B41FA5}">
                      <a16:colId xmlns:a16="http://schemas.microsoft.com/office/drawing/2014/main" val="3218083527"/>
                    </a:ext>
                  </a:extLst>
                </a:gridCol>
              </a:tblGrid>
              <a:tr h="364532">
                <a:tc gridSpan="2">
                  <a:txBody>
                    <a:bodyPr/>
                    <a:lstStyle/>
                    <a:p>
                      <a:pPr algn="ctr" fontAlgn="t">
                        <a:lnSpc>
                          <a:spcPct val="130000"/>
                        </a:lnSpc>
                        <a:spcBef>
                          <a:spcPts val="1000"/>
                        </a:spcBef>
                        <a:spcAft>
                          <a:spcPts val="0"/>
                        </a:spcAft>
                      </a:pPr>
                      <a:r>
                        <a:rPr lang="fr-FR" sz="1200" b="1" i="0" u="none" strike="noStrike" kern="15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Sommaire d’identification</a:t>
                      </a:r>
                      <a:endParaRPr lang="fr-FR" sz="1800" b="0" i="0" u="none" strike="noStrike">
                        <a:effectLst/>
                        <a:latin typeface="Arial" panose="020B0604020202020204" pitchFamily="34" charset="0"/>
                      </a:endParaRPr>
                    </a:p>
                  </a:txBody>
                  <a:tcPr marL="91133" marR="91133" marT="45566" marB="45566">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hMerge="1">
                  <a:txBody>
                    <a:bodyPr/>
                    <a:lstStyle/>
                    <a:p>
                      <a:endParaRPr lang="ru-RU"/>
                    </a:p>
                  </a:txBody>
                  <a:tcPr/>
                </a:tc>
                <a:extLst>
                  <a:ext uri="{0D108BD9-81ED-4DB2-BD59-A6C34878D82A}">
                    <a16:rowId xmlns:a16="http://schemas.microsoft.com/office/drawing/2014/main" val="1922411033"/>
                  </a:ext>
                </a:extLst>
              </a:tr>
              <a:tr h="519838">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Titre du cas d’utilisation</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Se connecter</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3185217188"/>
                  </a:ext>
                </a:extLst>
              </a:tr>
              <a:tr h="59173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Résumé</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Permet de s</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authentifier dans le système et d</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accéder à des</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fonctionnalités spécifiques</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986309461"/>
                  </a:ext>
                </a:extLst>
              </a:tr>
              <a:tr h="28289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Acteurs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Therapeute, SuperAdmin</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3563650211"/>
                  </a:ext>
                </a:extLst>
              </a:tr>
              <a:tr h="364532">
                <a:tc gridSpan="2">
                  <a:txBody>
                    <a:bodyPr/>
                    <a:lstStyle/>
                    <a:p>
                      <a:pPr algn="ctr" fontAlgn="t">
                        <a:lnSpc>
                          <a:spcPct val="130000"/>
                        </a:lnSpc>
                        <a:spcBef>
                          <a:spcPts val="1000"/>
                        </a:spcBef>
                        <a:spcAft>
                          <a:spcPts val="0"/>
                        </a:spcAft>
                      </a:pPr>
                      <a:r>
                        <a:rPr lang="fr-FR" sz="1200" b="1" i="0" u="none" strike="noStrike" kern="150">
                          <a:solidFill>
                            <a:srgbClr val="2A6099"/>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Description des scénarios</a:t>
                      </a:r>
                      <a:endParaRPr lang="fr-FR" sz="1800" b="0" i="0" u="none" strike="noStrike">
                        <a:effectLst/>
                        <a:latin typeface="Arial" panose="020B0604020202020204" pitchFamily="34" charset="0"/>
                      </a:endParaRPr>
                    </a:p>
                  </a:txBody>
                  <a:tcPr marL="91133" marR="91133" marT="45566" marB="45566">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hMerge="1">
                  <a:txBody>
                    <a:bodyPr/>
                    <a:lstStyle/>
                    <a:p>
                      <a:endParaRPr lang="ru-RU"/>
                    </a:p>
                  </a:txBody>
                  <a:tcPr/>
                </a:tc>
                <a:extLst>
                  <a:ext uri="{0D108BD9-81ED-4DB2-BD59-A6C34878D82A}">
                    <a16:rowId xmlns:a16="http://schemas.microsoft.com/office/drawing/2014/main" val="2040182415"/>
                  </a:ext>
                </a:extLst>
              </a:tr>
              <a:tr h="28289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Préconditions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Application accessible</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307573590"/>
                  </a:ext>
                </a:extLst>
              </a:tr>
              <a:tr h="956263">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Scénario nominal</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 L’acteur accède à la page de connexion</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L’acteur saisit son login et son mot de passe</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 système vérifie l'existence du compte</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4</a:t>
                      </a:r>
                      <a:r>
                        <a:rPr lang="fr-FR" sz="1200" b="0" i="0" u="none" strike="noStrike">
                          <a:solidFill>
                            <a:srgbClr val="373737"/>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Le système renvoie l'interface correspondante</a:t>
                      </a:r>
                      <a:r>
                        <a:rPr lang="fr-FR" sz="1200" b="0" i="0" u="none" strike="noStrike">
                          <a:solidFill>
                            <a:srgbClr val="1D1D1D"/>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774936299"/>
                  </a:ext>
                </a:extLst>
              </a:tr>
              <a:tr h="1138529">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Enchaînements d’erreur</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3a. Aucun compte correspondant au couple login/mot de passe indiqué </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le système lève une exception ; </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le cas d'utilisation se termine en échec </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 retour à l'étape 1</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136104380"/>
                  </a:ext>
                </a:extLst>
              </a:tr>
              <a:tr h="410478">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Post-conditions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dirty="0">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L’acteur est authentifié et accède aux fonctionnalités qui lui sont dédiées</a:t>
                      </a:r>
                      <a:endParaRPr lang="fr-FR" sz="1800" b="0" i="0" u="none" strike="noStrike" dirty="0">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154860045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7F391B-5604-F9BE-63F1-8ADD4E3D1C28}"/>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dirty="0">
                <a:solidFill>
                  <a:schemeClr val="tx1"/>
                </a:solidFill>
                <a:latin typeface="+mj-lt"/>
                <a:ea typeface="+mj-ea"/>
                <a:cs typeface="+mj-cs"/>
              </a:rPr>
              <a:t>DIAGRAMME D’ACTIVITE</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Рисунок 1" descr="Изображение выглядит как текст, снимок экрана, диаграмма, Шрифт&#10;&#10;Автоматически созданное описание">
            <a:extLst>
              <a:ext uri="{FF2B5EF4-FFF2-40B4-BE49-F238E27FC236}">
                <a16:creationId xmlns:a16="http://schemas.microsoft.com/office/drawing/2014/main" id="{0DC54266-BCFD-A675-6A7F-D0B41690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366" y="1023775"/>
            <a:ext cx="5134772" cy="2522898"/>
          </a:xfrm>
          <a:prstGeom prst="rect">
            <a:avLst/>
          </a:prstGeom>
        </p:spPr>
      </p:pic>
      <p:sp>
        <p:nvSpPr>
          <p:cNvPr id="4" name="TextBox 3">
            <a:extLst>
              <a:ext uri="{FF2B5EF4-FFF2-40B4-BE49-F238E27FC236}">
                <a16:creationId xmlns:a16="http://schemas.microsoft.com/office/drawing/2014/main" id="{F6B9AFBC-A876-CBB8-2133-899984BC38BD}"/>
              </a:ext>
            </a:extLst>
          </p:cNvPr>
          <p:cNvSpPr txBox="1"/>
          <p:nvPr/>
        </p:nvSpPr>
        <p:spPr>
          <a:xfrm>
            <a:off x="3648276" y="625683"/>
            <a:ext cx="5134772" cy="380489"/>
          </a:xfrm>
          <a:prstGeom prst="rect">
            <a:avLst/>
          </a:prstGeom>
          <a:noFill/>
        </p:spPr>
        <p:txBody>
          <a:bodyPr wrap="square">
            <a:spAutoFit/>
          </a:bodyPr>
          <a:lstStyle/>
          <a:p>
            <a:pPr indent="270510">
              <a:lnSpc>
                <a:spcPct val="130000"/>
              </a:lnSpc>
              <a:spcBef>
                <a:spcPts val="1200"/>
              </a:spcBef>
              <a:spcAft>
                <a:spcPts val="700"/>
              </a:spcAft>
            </a:pPr>
            <a:r>
              <a:rPr lang="fr-FR" sz="1600" b="1" kern="150" dirty="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Activité Inscription</a:t>
            </a:r>
            <a:endParaRPr lang="ru-RU" sz="1600" kern="150" dirty="0">
              <a:effectLst/>
              <a:latin typeface="Times New Roman" panose="02020603050405020304" pitchFamily="18" charset="0"/>
              <a:ea typeface="SimSun" panose="02010600030101010101" pitchFamily="2" charset="-122"/>
              <a:cs typeface="Lucida Sans" panose="020B0602030504020204" pitchFamily="34" charset="0"/>
            </a:endParaRPr>
          </a:p>
        </p:txBody>
      </p:sp>
      <p:pic>
        <p:nvPicPr>
          <p:cNvPr id="7" name="Рисунок 6" descr="Изображение выглядит как текст, снимок экрана, диаграмма, линия&#10;&#10;Автоматически созданное описание">
            <a:extLst>
              <a:ext uri="{FF2B5EF4-FFF2-40B4-BE49-F238E27FC236}">
                <a16:creationId xmlns:a16="http://schemas.microsoft.com/office/drawing/2014/main" id="{E049AAC9-576D-C5C3-E635-546C18F80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367" y="4126388"/>
            <a:ext cx="5134772" cy="2580005"/>
          </a:xfrm>
          <a:prstGeom prst="rect">
            <a:avLst/>
          </a:prstGeom>
        </p:spPr>
      </p:pic>
      <p:sp>
        <p:nvSpPr>
          <p:cNvPr id="9" name="TextBox 8">
            <a:extLst>
              <a:ext uri="{FF2B5EF4-FFF2-40B4-BE49-F238E27FC236}">
                <a16:creationId xmlns:a16="http://schemas.microsoft.com/office/drawing/2014/main" id="{ED808B13-EA7F-97D3-242E-9FF8552945F4}"/>
              </a:ext>
            </a:extLst>
          </p:cNvPr>
          <p:cNvSpPr txBox="1"/>
          <p:nvPr/>
        </p:nvSpPr>
        <p:spPr>
          <a:xfrm>
            <a:off x="3648367" y="3712775"/>
            <a:ext cx="5134771" cy="416524"/>
          </a:xfrm>
          <a:prstGeom prst="rect">
            <a:avLst/>
          </a:prstGeom>
          <a:noFill/>
        </p:spPr>
        <p:txBody>
          <a:bodyPr wrap="square">
            <a:spAutoFit/>
          </a:bodyPr>
          <a:lstStyle/>
          <a:p>
            <a:pPr indent="270510">
              <a:lnSpc>
                <a:spcPct val="130000"/>
              </a:lnSpc>
              <a:spcBef>
                <a:spcPts val="1200"/>
              </a:spcBef>
              <a:spcAft>
                <a:spcPts val="700"/>
              </a:spcAft>
            </a:pPr>
            <a:r>
              <a:rPr lang="fr-FR" sz="1800" b="1" kern="150" dirty="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Activité  Connection</a:t>
            </a:r>
            <a:endParaRPr lang="ru-RU" sz="1800" kern="150" dirty="0">
              <a:effectLst/>
              <a:latin typeface="Times New Roman" panose="02020603050405020304" pitchFamily="18" charset="0"/>
              <a:ea typeface="SimSun" panose="02010600030101010101" pitchFamily="2" charset="-122"/>
              <a:cs typeface="Lucida Sans" panose="020B0602030504020204" pitchFamily="34" charset="0"/>
            </a:endParaRPr>
          </a:p>
        </p:txBody>
      </p:sp>
    </p:spTree>
    <p:extLst>
      <p:ext uri="{BB962C8B-B14F-4D97-AF65-F5344CB8AC3E}">
        <p14:creationId xmlns:p14="http://schemas.microsoft.com/office/powerpoint/2010/main" val="100372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221673"/>
            <a:ext cx="6288577"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1577340" y="310343"/>
            <a:ext cx="5989320" cy="868823"/>
          </a:xfrm>
        </p:spPr>
        <p:txBody>
          <a:bodyPr vert="horz" lIns="91440" tIns="45720" rIns="91440" bIns="45720" rtlCol="0" anchor="ctr">
            <a:normAutofit/>
          </a:bodyPr>
          <a:lstStyle/>
          <a:p>
            <a:pPr>
              <a:lnSpc>
                <a:spcPct val="90000"/>
              </a:lnSpc>
            </a:pPr>
            <a:r>
              <a:rPr lang="en-US" sz="3500" dirty="0"/>
              <a:t>MAQUETTE DE L’APPLICATION</a:t>
            </a:r>
          </a:p>
        </p:txBody>
      </p:sp>
      <p:sp>
        <p:nvSpPr>
          <p:cNvPr id="33" name="Rectangle: Rounded Corners 3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121140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Рисунок 6" descr="Изображение выглядит как текст, снимок экрана, Операционная система, программное обеспечение&#10;&#10;Автоматически созданное описание">
            <a:extLst>
              <a:ext uri="{FF2B5EF4-FFF2-40B4-BE49-F238E27FC236}">
                <a16:creationId xmlns:a16="http://schemas.microsoft.com/office/drawing/2014/main" id="{5DF421AD-0A44-A8F4-08AD-4E2036BD0BE2}"/>
              </a:ext>
            </a:extLst>
          </p:cNvPr>
          <p:cNvPicPr>
            <a:picLocks noChangeAspect="1"/>
          </p:cNvPicPr>
          <p:nvPr/>
        </p:nvPicPr>
        <p:blipFill>
          <a:blip r:embed="rId3"/>
          <a:stretch>
            <a:fillRect/>
          </a:stretch>
        </p:blipFill>
        <p:spPr>
          <a:xfrm>
            <a:off x="4746582" y="4021206"/>
            <a:ext cx="2969706" cy="1856065"/>
          </a:xfrm>
          <a:prstGeom prst="rect">
            <a:avLst/>
          </a:prstGeom>
        </p:spPr>
      </p:pic>
      <p:pic>
        <p:nvPicPr>
          <p:cNvPr id="6" name="Рисунок 5" descr="Изображение выглядит как текст, снимок экрана, программное обеспечение, Операционная система&#10;&#10;Автоматически созданное описание">
            <a:extLst>
              <a:ext uri="{FF2B5EF4-FFF2-40B4-BE49-F238E27FC236}">
                <a16:creationId xmlns:a16="http://schemas.microsoft.com/office/drawing/2014/main" id="{AD5DBCEB-990B-9E3E-FD33-11D694E738A5}"/>
              </a:ext>
            </a:extLst>
          </p:cNvPr>
          <p:cNvPicPr>
            <a:picLocks noChangeAspect="1"/>
          </p:cNvPicPr>
          <p:nvPr/>
        </p:nvPicPr>
        <p:blipFill>
          <a:blip r:embed="rId4"/>
          <a:stretch>
            <a:fillRect/>
          </a:stretch>
        </p:blipFill>
        <p:spPr>
          <a:xfrm>
            <a:off x="1427711" y="4021206"/>
            <a:ext cx="3030309" cy="1856064"/>
          </a:xfrm>
          <a:prstGeom prst="rect">
            <a:avLst/>
          </a:prstGeom>
        </p:spPr>
      </p:pic>
      <p:pic>
        <p:nvPicPr>
          <p:cNvPr id="4" name="Объект 3" descr="Изображение выглядит как текст, снимок экрана, программное обеспечение, веб-страница&#10;&#10;Автоматически созданное описание">
            <a:extLst>
              <a:ext uri="{FF2B5EF4-FFF2-40B4-BE49-F238E27FC236}">
                <a16:creationId xmlns:a16="http://schemas.microsoft.com/office/drawing/2014/main" id="{84955167-0441-8325-BBA2-1F292DEFDFE0}"/>
              </a:ext>
            </a:extLst>
          </p:cNvPr>
          <p:cNvPicPr>
            <a:picLocks noChangeAspect="1"/>
          </p:cNvPicPr>
          <p:nvPr/>
        </p:nvPicPr>
        <p:blipFill>
          <a:blip r:embed="rId5"/>
          <a:stretch>
            <a:fillRect/>
          </a:stretch>
        </p:blipFill>
        <p:spPr>
          <a:xfrm>
            <a:off x="2493040" y="2091242"/>
            <a:ext cx="4157920" cy="1735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218FB7-A8DB-AA5D-6BA9-4C81391BA156}"/>
              </a:ext>
            </a:extLst>
          </p:cNvPr>
          <p:cNvSpPr txBox="1"/>
          <p:nvPr/>
        </p:nvSpPr>
        <p:spPr>
          <a:xfrm>
            <a:off x="676267" y="405575"/>
            <a:ext cx="4822811"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kern="1200" dirty="0">
                <a:solidFill>
                  <a:schemeClr val="tx1"/>
                </a:solidFill>
                <a:latin typeface="+mj-lt"/>
                <a:ea typeface="+mj-ea"/>
                <a:cs typeface="+mj-cs"/>
              </a:rPr>
              <a:t>MODELE CONCEPTUEL DE DONNEES</a:t>
            </a:r>
          </a:p>
        </p:txBody>
      </p:sp>
      <p:sp>
        <p:nvSpPr>
          <p:cNvPr id="22" name="Rectangle 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Рисунок 3" descr="Изображение выглядит как текст, диаграмма, План, линия&#10;&#10;Автоматически созданное описание">
            <a:extLst>
              <a:ext uri="{FF2B5EF4-FFF2-40B4-BE49-F238E27FC236}">
                <a16:creationId xmlns:a16="http://schemas.microsoft.com/office/drawing/2014/main" id="{E6DE44B0-9079-6E90-BBA9-3523CBC95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99" y="2091095"/>
            <a:ext cx="7315199" cy="4206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7773"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2285541"/>
            <a:ext cx="32918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308610" y="2684095"/>
            <a:ext cx="3332365" cy="3492868"/>
          </a:xfrm>
        </p:spPr>
        <p:txBody>
          <a:bodyPr>
            <a:normAutofit/>
          </a:bodyPr>
          <a:lstStyle/>
          <a:p>
            <a:pPr marL="0" indent="0">
              <a:buNone/>
            </a:pPr>
            <a:r>
              <a:rPr lang="fr-FR" sz="3500" dirty="0"/>
              <a:t>DIAGRAMME </a:t>
            </a:r>
          </a:p>
          <a:p>
            <a:pPr marL="0" indent="0">
              <a:buNone/>
            </a:pPr>
            <a:r>
              <a:rPr lang="fr-FR" sz="3500" dirty="0"/>
              <a:t>DE CLASSE</a:t>
            </a:r>
          </a:p>
        </p:txBody>
      </p:sp>
      <p:pic>
        <p:nvPicPr>
          <p:cNvPr id="4" name="Рисунок 3" descr="Изображение выглядит как текст, диаграмма, План, Параллельный&#10;&#10;Автоматически созданное описание">
            <a:extLst>
              <a:ext uri="{FF2B5EF4-FFF2-40B4-BE49-F238E27FC236}">
                <a16:creationId xmlns:a16="http://schemas.microsoft.com/office/drawing/2014/main" id="{1204A80E-68B7-7EF2-FFBD-4148E6261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1222510"/>
            <a:ext cx="5269230" cy="44129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2780928"/>
            <a:ext cx="8229600" cy="604663"/>
          </a:xfrm>
        </p:spPr>
        <p:txBody>
          <a:bodyPr/>
          <a:lstStyle/>
          <a:p>
            <a:pPr algn="ctr">
              <a:buNone/>
            </a:pPr>
            <a:r>
              <a:rPr lang="fr-FR" b="1" dirty="0"/>
              <a:t>SPECIFICATION TECHNIQUE</a:t>
            </a:r>
          </a:p>
        </p:txBody>
      </p:sp>
      <p:sp useBgFill="1">
        <p:nvSpPr>
          <p:cNvPr id="2" name="Rectangle 7">
            <a:extLst>
              <a:ext uri="{FF2B5EF4-FFF2-40B4-BE49-F238E27FC236}">
                <a16:creationId xmlns:a16="http://schemas.microsoft.com/office/drawing/2014/main" id="{FD7321E7-F217-2DC1-874D-F8BCD484CF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9">
            <a:extLst>
              <a:ext uri="{FF2B5EF4-FFF2-40B4-BE49-F238E27FC236}">
                <a16:creationId xmlns:a16="http://schemas.microsoft.com/office/drawing/2014/main" id="{5FDBF9CD-DF97-F683-7624-A68F6F36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 name="Rectangle 11">
            <a:extLst>
              <a:ext uri="{FF2B5EF4-FFF2-40B4-BE49-F238E27FC236}">
                <a16:creationId xmlns:a16="http://schemas.microsoft.com/office/drawing/2014/main" id="{318628E3-BF53-41E5-1AEC-F403A68D3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3">
            <a:extLst>
              <a:ext uri="{FF2B5EF4-FFF2-40B4-BE49-F238E27FC236}">
                <a16:creationId xmlns:a16="http://schemas.microsoft.com/office/drawing/2014/main" id="{DB2EE304-0373-CC4D-645C-208D9CF8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1636DAC0-23CC-C635-041F-3161DB839AFA}"/>
              </a:ext>
            </a:extLst>
          </p:cNvPr>
          <p:cNvSpPr txBox="1">
            <a:spLocks/>
          </p:cNvSpPr>
          <p:nvPr/>
        </p:nvSpPr>
        <p:spPr>
          <a:xfrm>
            <a:off x="836676" y="2481943"/>
            <a:ext cx="7626096" cy="36950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1900"/>
              <a:t>SPECIFICATION FONCTIONNELLE</a:t>
            </a:r>
            <a:endParaRPr lang="fr-FR" sz="1900" dirty="0"/>
          </a:p>
        </p:txBody>
      </p:sp>
      <p:sp useBgFill="1">
        <p:nvSpPr>
          <p:cNvPr id="8" name="Rectangle 6">
            <a:extLst>
              <a:ext uri="{FF2B5EF4-FFF2-40B4-BE49-F238E27FC236}">
                <a16:creationId xmlns:a16="http://schemas.microsoft.com/office/drawing/2014/main" id="{AB997AC9-5A1C-7118-AAD3-277A7A34B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a:extLst>
              <a:ext uri="{FF2B5EF4-FFF2-40B4-BE49-F238E27FC236}">
                <a16:creationId xmlns:a16="http://schemas.microsoft.com/office/drawing/2014/main" id="{9777AB92-1931-F5A2-1B12-A9B2CDC7BE38}"/>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TECHNIQUES</a:t>
            </a:r>
            <a:endParaRPr lang="ru-RU" sz="7000" dirty="0"/>
          </a:p>
        </p:txBody>
      </p:sp>
      <p:sp>
        <p:nvSpPr>
          <p:cNvPr id="10" name="Rectangle 8">
            <a:extLst>
              <a:ext uri="{FF2B5EF4-FFF2-40B4-BE49-F238E27FC236}">
                <a16:creationId xmlns:a16="http://schemas.microsoft.com/office/drawing/2014/main" id="{DB1126B1-FB8E-3EB2-E054-5709AE40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679129E3-9916-9845-9DA2-FAF0E8615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2EF9E30B-B684-616C-7AD4-83EE7C14E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A07B4E54-F8AD-40BC-BA9F-B2FF78B7A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6A183E1-0266-1B63-4FF7-E5E2927FD6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TECHNOLOGIES CHOISIES</a:t>
            </a:r>
          </a:p>
        </p:txBody>
      </p:sp>
      <p:graphicFrame>
        <p:nvGraphicFramePr>
          <p:cNvPr id="31" name="Espace réservé du contenu 2">
            <a:extLst>
              <a:ext uri="{FF2B5EF4-FFF2-40B4-BE49-F238E27FC236}">
                <a16:creationId xmlns:a16="http://schemas.microsoft.com/office/drawing/2014/main" id="{CCFE57F9-0FD1-580D-1330-0ED21FC79F36}"/>
              </a:ext>
            </a:extLst>
          </p:cNvPr>
          <p:cNvGraphicFramePr>
            <a:graphicFrameLocks noGrp="1"/>
          </p:cNvGraphicFramePr>
          <p:nvPr>
            <p:ph idx="1"/>
            <p:extLst>
              <p:ext uri="{D42A27DB-BD31-4B8C-83A1-F6EECF244321}">
                <p14:modId xmlns:p14="http://schemas.microsoft.com/office/powerpoint/2010/main" val="3742849390"/>
              </p:ext>
            </p:extLst>
          </p:nvPr>
        </p:nvGraphicFramePr>
        <p:xfrm>
          <a:off x="457200" y="791623"/>
          <a:ext cx="8229600" cy="5859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751C20A-7635-3644-0364-A4E30BC4B7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890" y="2286000"/>
            <a:ext cx="2114215" cy="1143000"/>
          </a:xfrm>
          <a:prstGeom prst="rect">
            <a:avLst/>
          </a:prstGeom>
          <a:noFill/>
          <a:ln>
            <a:noFill/>
          </a:ln>
        </p:spPr>
      </p:pic>
      <p:sp>
        <p:nvSpPr>
          <p:cNvPr id="5" name="Заголовок 4">
            <a:extLst>
              <a:ext uri="{FF2B5EF4-FFF2-40B4-BE49-F238E27FC236}">
                <a16:creationId xmlns:a16="http://schemas.microsoft.com/office/drawing/2014/main" id="{64B93D24-9DC2-4409-45A8-BF151D22E094}"/>
              </a:ext>
            </a:extLst>
          </p:cNvPr>
          <p:cNvSpPr>
            <a:spLocks noGrp="1"/>
          </p:cNvSpPr>
          <p:nvPr>
            <p:ph type="title"/>
          </p:nvPr>
        </p:nvSpPr>
        <p:spPr/>
        <p:txBody>
          <a:bodyPr>
            <a:normAutofit/>
          </a:bodyPr>
          <a:lstStyle/>
          <a:p>
            <a:r>
              <a:rPr lang="fr-FR" b="1" i="0" cap="all" dirty="0">
                <a:effectLst/>
                <a:highlight>
                  <a:srgbClr val="FFFFFF"/>
                </a:highlight>
                <a:latin typeface="Exo 2"/>
              </a:rPr>
              <a:t>ECAM-EPMI CERGY</a:t>
            </a:r>
            <a:endParaRPr lang="ru-RU" dirty="0"/>
          </a:p>
        </p:txBody>
      </p:sp>
      <p:graphicFrame>
        <p:nvGraphicFramePr>
          <p:cNvPr id="10" name="TextBox 5">
            <a:extLst>
              <a:ext uri="{FF2B5EF4-FFF2-40B4-BE49-F238E27FC236}">
                <a16:creationId xmlns:a16="http://schemas.microsoft.com/office/drawing/2014/main" id="{231FDADD-FC33-97C6-CB05-06AA3A52075B}"/>
              </a:ext>
            </a:extLst>
          </p:cNvPr>
          <p:cNvGraphicFramePr/>
          <p:nvPr/>
        </p:nvGraphicFramePr>
        <p:xfrm>
          <a:off x="457200" y="4302943"/>
          <a:ext cx="8229600" cy="1846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9">
            <a:extLst>
              <a:ext uri="{FF2B5EF4-FFF2-40B4-BE49-F238E27FC236}">
                <a16:creationId xmlns:a16="http://schemas.microsoft.com/office/drawing/2014/main" id="{0B906397-943C-3FA6-AE34-EC679869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C1D65A95-AB0B-1FD3-ED2B-ACE7386C4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Espace réservé du contenu 2">
            <a:extLst>
              <a:ext uri="{FF2B5EF4-FFF2-40B4-BE49-F238E27FC236}">
                <a16:creationId xmlns:a16="http://schemas.microsoft.com/office/drawing/2014/main" id="{89E184B0-C023-5733-45C2-4FC424C5747D}"/>
              </a:ext>
            </a:extLst>
          </p:cNvPr>
          <p:cNvGraphicFramePr>
            <a:graphicFrameLocks noGrp="1"/>
          </p:cNvGraphicFramePr>
          <p:nvPr>
            <p:ph idx="1"/>
            <p:extLst>
              <p:ext uri="{D42A27DB-BD31-4B8C-83A1-F6EECF244321}">
                <p14:modId xmlns:p14="http://schemas.microsoft.com/office/powerpoint/2010/main" val="545179353"/>
              </p:ext>
            </p:extLst>
          </p:nvPr>
        </p:nvGraphicFramePr>
        <p:xfrm>
          <a:off x="457200" y="499237"/>
          <a:ext cx="8229600" cy="568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22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09664" y="1068441"/>
            <a:ext cx="2559164" cy="806947"/>
          </a:xfrm>
        </p:spPr>
        <p:txBody>
          <a:bodyPr>
            <a:noAutofit/>
          </a:bodyPr>
          <a:lstStyle/>
          <a:p>
            <a:pPr marL="0" indent="0">
              <a:buNone/>
            </a:pPr>
            <a:r>
              <a:rPr lang="fr-FR" sz="1800" b="1" dirty="0"/>
              <a:t>ARCHITECTURE ORIENTEE SERVICES DE L’APPLICATION SERVEUR</a:t>
            </a:r>
          </a:p>
        </p:txBody>
      </p:sp>
      <p:sp>
        <p:nvSpPr>
          <p:cNvPr id="5" name="TextBox 4">
            <a:extLst>
              <a:ext uri="{FF2B5EF4-FFF2-40B4-BE49-F238E27FC236}">
                <a16:creationId xmlns:a16="http://schemas.microsoft.com/office/drawing/2014/main" id="{F0A7E354-8C17-46B3-CC3D-944CD20FBCBB}"/>
              </a:ext>
            </a:extLst>
          </p:cNvPr>
          <p:cNvSpPr txBox="1"/>
          <p:nvPr/>
        </p:nvSpPr>
        <p:spPr>
          <a:xfrm>
            <a:off x="609664" y="2294306"/>
            <a:ext cx="2544742" cy="3539430"/>
          </a:xfrm>
          <a:prstGeom prst="rect">
            <a:avLst/>
          </a:prstGeom>
          <a:noFill/>
        </p:spPr>
        <p:txBody>
          <a:bodyPr wrap="square">
            <a:spAutoFit/>
          </a:bodyPr>
          <a:lstStyle/>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Discovery-server</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utilisé pour enregistrer et découvrir dynamiquement les services au sein du système. </a:t>
            </a:r>
          </a:p>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Api-gateway</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qui agit comme un point d'entrée unique pour les clients, gérant les demandes et les acheminant vers les services appropriés. </a:t>
            </a:r>
          </a:p>
          <a:p>
            <a:pPr indent="270510" algn="just"/>
            <a:r>
              <a:rPr lang="fr-FR" sz="1400" b="1" kern="100" dirty="0">
                <a:latin typeface="Times New Roman" panose="02020603050405020304" pitchFamily="18" charset="0"/>
                <a:ea typeface="Times New Roman" panose="02020603050405020304" pitchFamily="18" charset="0"/>
                <a:cs typeface="Times New Roman" panose="02020603050405020304" pitchFamily="18" charset="0"/>
              </a:rPr>
              <a:t>Services de logique métier </a:t>
            </a:r>
            <a:r>
              <a:rPr lang="fr-FR" sz="1400" kern="100" dirty="0">
                <a:latin typeface="Times New Roman" panose="02020603050405020304" pitchFamily="18" charset="0"/>
                <a:ea typeface="Times New Roman" panose="02020603050405020304" pitchFamily="18" charset="0"/>
                <a:cs typeface="Times New Roman" panose="02020603050405020304" pitchFamily="18" charset="0"/>
              </a:rPr>
              <a:t>:</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Chaque service de logique métier respecte l’architecture n-tiers. </a:t>
            </a:r>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Рисунок 6" descr="Изображение выглядит как текст, диаграмма, снимок экрана, зарисовка&#10;&#10;Автоматически созданное описание">
            <a:extLst>
              <a:ext uri="{FF2B5EF4-FFF2-40B4-BE49-F238E27FC236}">
                <a16:creationId xmlns:a16="http://schemas.microsoft.com/office/drawing/2014/main" id="{15F5B990-50CE-571C-ACCB-AE721590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545" y="1346244"/>
            <a:ext cx="5205303" cy="4165511"/>
          </a:xfrm>
          <a:prstGeom prst="rect">
            <a:avLst/>
          </a:prstGeom>
        </p:spPr>
      </p:pic>
    </p:spTree>
    <p:extLst>
      <p:ext uri="{BB962C8B-B14F-4D97-AF65-F5344CB8AC3E}">
        <p14:creationId xmlns:p14="http://schemas.microsoft.com/office/powerpoint/2010/main" val="386690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30936" y="2252870"/>
            <a:ext cx="2559164" cy="3560251"/>
          </a:xfrm>
        </p:spPr>
        <p:txBody>
          <a:bodyPr>
            <a:normAutofit/>
          </a:bodyPr>
          <a:lstStyle/>
          <a:p>
            <a:pPr marL="0" indent="0">
              <a:buNone/>
            </a:pPr>
            <a:r>
              <a:rPr lang="fr-FR" dirty="0"/>
              <a:t>STRUCTURE DE PROJET</a:t>
            </a:r>
          </a:p>
        </p:txBody>
      </p:sp>
      <p:pic>
        <p:nvPicPr>
          <p:cNvPr id="2" name="Рисунок 1" descr="Изображение выглядит как текст, снимок экрана, число, Шрифт&#10;&#10;Автоматически созданное описание">
            <a:extLst>
              <a:ext uri="{FF2B5EF4-FFF2-40B4-BE49-F238E27FC236}">
                <a16:creationId xmlns:a16="http://schemas.microsoft.com/office/drawing/2014/main" id="{678B7046-6203-2E87-8F92-5BB99FA9183C}"/>
              </a:ext>
            </a:extLst>
          </p:cNvPr>
          <p:cNvPicPr>
            <a:picLocks noChangeAspect="1"/>
          </p:cNvPicPr>
          <p:nvPr/>
        </p:nvPicPr>
        <p:blipFill>
          <a:blip r:embed="rId2"/>
          <a:stretch>
            <a:fillRect/>
          </a:stretch>
        </p:blipFill>
        <p:spPr>
          <a:xfrm>
            <a:off x="4969775" y="630936"/>
            <a:ext cx="2734033" cy="5495544"/>
          </a:xfrm>
          <a:prstGeom prst="rect">
            <a:avLst/>
          </a:prstGeom>
        </p:spPr>
      </p:pic>
    </p:spTree>
    <p:extLst>
      <p:ext uri="{BB962C8B-B14F-4D97-AF65-F5344CB8AC3E}">
        <p14:creationId xmlns:p14="http://schemas.microsoft.com/office/powerpoint/2010/main" val="18470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SEQUENCE</a:t>
            </a:r>
          </a:p>
        </p:txBody>
      </p:sp>
      <p:pic>
        <p:nvPicPr>
          <p:cNvPr id="5" name="Рисунок 4" descr="Изображение выглядит как текст, диаграмма, снимок экрана, число&#10;&#10;Автоматически созданное описание">
            <a:extLst>
              <a:ext uri="{FF2B5EF4-FFF2-40B4-BE49-F238E27FC236}">
                <a16:creationId xmlns:a16="http://schemas.microsoft.com/office/drawing/2014/main" id="{FB50525F-EB55-265C-3439-534A838BE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094" y="2734056"/>
            <a:ext cx="6732105" cy="3483864"/>
          </a:xfrm>
          <a:prstGeom prst="rect">
            <a:avLst/>
          </a:prstGeom>
        </p:spPr>
      </p:pic>
    </p:spTree>
    <p:extLst>
      <p:ext uri="{BB962C8B-B14F-4D97-AF65-F5344CB8AC3E}">
        <p14:creationId xmlns:p14="http://schemas.microsoft.com/office/powerpoint/2010/main" val="157787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SECURITE</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0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en-US" sz="2100" b="1" u="sng" dirty="0">
                <a:effectLst/>
              </a:rPr>
              <a:t>Injection XSS (Cross-Site Scripting)</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Espace réservé du contenu 2">
            <a:extLst>
              <a:ext uri="{FF2B5EF4-FFF2-40B4-BE49-F238E27FC236}">
                <a16:creationId xmlns:a16="http://schemas.microsoft.com/office/drawing/2014/main" id="{CF57B7BB-8088-5FD2-AA66-E077A75EA65C}"/>
              </a:ext>
            </a:extLst>
          </p:cNvPr>
          <p:cNvGraphicFramePr>
            <a:graphicFrameLocks noGrp="1"/>
          </p:cNvGraphicFramePr>
          <p:nvPr>
            <p:ph idx="1"/>
            <p:extLst>
              <p:ext uri="{D42A27DB-BD31-4B8C-83A1-F6EECF244321}">
                <p14:modId xmlns:p14="http://schemas.microsoft.com/office/powerpoint/2010/main" val="330374480"/>
              </p:ext>
            </p:extLst>
          </p:nvPr>
        </p:nvGraphicFramePr>
        <p:xfrm>
          <a:off x="413664" y="214455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1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Injection SQL</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1836857549"/>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27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640682" y="498698"/>
            <a:ext cx="4035774"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Attaques CSRF </a:t>
            </a:r>
          </a:p>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(Cross-Site Request Forgery)</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97716126"/>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88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TEST DE L’APPLICATION</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243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0936" y="2252870"/>
            <a:ext cx="2559164" cy="3560251"/>
          </a:xfrm>
        </p:spPr>
        <p:txBody>
          <a:bodyPr>
            <a:normAutofit/>
          </a:bodyPr>
          <a:lstStyle/>
          <a:p>
            <a:pPr marL="0" indent="0">
              <a:buNone/>
            </a:pPr>
            <a:r>
              <a:rPr lang="fr-FR" dirty="0"/>
              <a:t>TESTS REALISES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757246823"/>
              </p:ext>
            </p:extLst>
          </p:nvPr>
        </p:nvGraphicFramePr>
        <p:xfrm>
          <a:off x="3791177" y="630976"/>
          <a:ext cx="4701577" cy="5495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05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a:solidFill>
                  <a:schemeClr val="tx1"/>
                </a:solidFill>
                <a:latin typeface="+mj-lt"/>
                <a:ea typeface="+mj-ea"/>
                <a:cs typeface="+mj-cs"/>
              </a:rPr>
              <a:t>CAHIER DES CHARGES</a:t>
            </a:r>
          </a:p>
        </p:txBody>
      </p:sp>
      <p:sp>
        <p:nvSpPr>
          <p:cNvPr id="18"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0936" y="2252870"/>
            <a:ext cx="2559164" cy="3560251"/>
          </a:xfrm>
        </p:spPr>
        <p:txBody>
          <a:bodyPr>
            <a:normAutofit/>
          </a:bodyPr>
          <a:lstStyle/>
          <a:p>
            <a:pPr marL="0" indent="0">
              <a:buNone/>
            </a:pPr>
            <a:r>
              <a:rPr lang="fr-FR" sz="2000" b="1" dirty="0"/>
              <a:t>TESTS </a:t>
            </a:r>
          </a:p>
          <a:p>
            <a:pPr marL="0" indent="0">
              <a:buNone/>
            </a:pPr>
            <a:r>
              <a:rPr lang="fr-FR" sz="2000" b="1" dirty="0"/>
              <a:t>SUPPLEMENTAIRES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660634395"/>
              </p:ext>
            </p:extLst>
          </p:nvPr>
        </p:nvGraphicFramePr>
        <p:xfrm>
          <a:off x="3791177" y="630976"/>
          <a:ext cx="4701577" cy="5495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7578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DEPLOYMENT</a:t>
            </a:r>
          </a:p>
        </p:txBody>
      </p:sp>
      <p:pic>
        <p:nvPicPr>
          <p:cNvPr id="6" name="Рисунок 5" descr="Изображение выглядит как диаграмма, текст, линия, План&#10;&#10;Автоматически созданное описание">
            <a:extLst>
              <a:ext uri="{FF2B5EF4-FFF2-40B4-BE49-F238E27FC236}">
                <a16:creationId xmlns:a16="http://schemas.microsoft.com/office/drawing/2014/main" id="{80B4B65F-3DCD-60BA-2238-2167376DE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83" y="2734056"/>
            <a:ext cx="8197327" cy="3483864"/>
          </a:xfrm>
          <a:prstGeom prst="rect">
            <a:avLst/>
          </a:prstGeom>
        </p:spPr>
      </p:pic>
    </p:spTree>
    <p:extLst>
      <p:ext uri="{BB962C8B-B14F-4D97-AF65-F5344CB8AC3E}">
        <p14:creationId xmlns:p14="http://schemas.microsoft.com/office/powerpoint/2010/main" val="182897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76672"/>
            <a:ext cx="8229600" cy="5649491"/>
          </a:xfrm>
        </p:spPr>
        <p:txBody>
          <a:bodyPr/>
          <a:lstStyle/>
          <a:p>
            <a:pPr>
              <a:buNone/>
            </a:pPr>
            <a:r>
              <a:rPr lang="fr-FR" dirty="0"/>
              <a:t>Diagramme de </a:t>
            </a:r>
            <a:r>
              <a:rPr lang="fr-FR" dirty="0" err="1"/>
              <a:t>sequence</a:t>
            </a:r>
            <a:endParaRPr lang="fr-FR" dirty="0"/>
          </a:p>
          <a:p>
            <a:pPr>
              <a:buNone/>
            </a:pPr>
            <a:r>
              <a:rPr lang="fr-FR" dirty="0"/>
              <a:t>Diagramme de déploiement</a:t>
            </a:r>
          </a:p>
          <a:p>
            <a:pPr>
              <a:buNone/>
            </a:pPr>
            <a:r>
              <a:rPr lang="fr-FR" dirty="0" err="1"/>
              <a:t>Securité</a:t>
            </a:r>
            <a:endParaRPr lang="fr-FR" dirty="0"/>
          </a:p>
          <a:p>
            <a:pPr>
              <a:buNone/>
            </a:pPr>
            <a:r>
              <a:rPr lang="fr-FR" dirty="0"/>
              <a:t>Test</a:t>
            </a:r>
          </a:p>
          <a:p>
            <a:pPr>
              <a:buNone/>
            </a:pPr>
            <a:r>
              <a:rPr lang="fr-FR" dirty="0" err="1"/>
              <a:t>Realisation</a:t>
            </a:r>
            <a:r>
              <a:rPr lang="fr-FR" dirty="0"/>
              <a:t> (</a:t>
            </a:r>
            <a:r>
              <a:rPr lang="fr-FR" dirty="0" err="1"/>
              <a:t>securité</a:t>
            </a:r>
            <a:r>
              <a:rPr lang="fr-FR" dirty="0"/>
              <a:t>)</a:t>
            </a:r>
          </a:p>
          <a:p>
            <a:pPr>
              <a:buNone/>
            </a:pPr>
            <a:r>
              <a:rPr lang="fr-FR"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85EDC-3A20-39B0-0F5F-0B43726F8E75}"/>
              </a:ext>
            </a:extLst>
          </p:cNvPr>
          <p:cNvSpPr txBox="1"/>
          <p:nvPr/>
        </p:nvSpPr>
        <p:spPr>
          <a:xfrm>
            <a:off x="455153" y="252501"/>
            <a:ext cx="8229600" cy="584775"/>
          </a:xfrm>
          <a:prstGeom prst="rect">
            <a:avLst/>
          </a:prstGeom>
          <a:noFill/>
        </p:spPr>
        <p:txBody>
          <a:bodyPr wrap="square" rtlCol="0">
            <a:spAutoFit/>
          </a:bodyPr>
          <a:lstStyle/>
          <a:p>
            <a:pPr algn="ctr"/>
            <a:r>
              <a:rPr lang="fr-FR" sz="3200" b="1" dirty="0"/>
              <a:t>BESOINS FONCTIONNELS</a:t>
            </a:r>
          </a:p>
        </p:txBody>
      </p:sp>
      <p:graphicFrame>
        <p:nvGraphicFramePr>
          <p:cNvPr id="6" name="Espace réservé du contenu 2">
            <a:extLst>
              <a:ext uri="{FF2B5EF4-FFF2-40B4-BE49-F238E27FC236}">
                <a16:creationId xmlns:a16="http://schemas.microsoft.com/office/drawing/2014/main" id="{2BE5CC05-E40F-886F-DC03-8E777B9F599D}"/>
              </a:ext>
            </a:extLst>
          </p:cNvPr>
          <p:cNvGraphicFramePr>
            <a:graphicFrameLocks/>
          </p:cNvGraphicFramePr>
          <p:nvPr>
            <p:extLst>
              <p:ext uri="{D42A27DB-BD31-4B8C-83A1-F6EECF244321}">
                <p14:modId xmlns:p14="http://schemas.microsoft.com/office/powerpoint/2010/main" val="3128846242"/>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42F02-BD21-04DF-1172-F0B645944623}"/>
              </a:ext>
            </a:extLst>
          </p:cNvPr>
          <p:cNvSpPr txBox="1"/>
          <p:nvPr/>
        </p:nvSpPr>
        <p:spPr>
          <a:xfrm>
            <a:off x="457200" y="256292"/>
            <a:ext cx="8229600" cy="584775"/>
          </a:xfrm>
          <a:prstGeom prst="rect">
            <a:avLst/>
          </a:prstGeom>
          <a:noFill/>
        </p:spPr>
        <p:txBody>
          <a:bodyPr wrap="square" rtlCol="0">
            <a:spAutoFit/>
          </a:bodyPr>
          <a:lstStyle/>
          <a:p>
            <a:pPr algn="ctr"/>
            <a:r>
              <a:rPr lang="fr-FR" sz="3200" b="1" dirty="0"/>
              <a:t>LES UTILISATEURS DU SYSTÈME</a:t>
            </a:r>
          </a:p>
        </p:txBody>
      </p:sp>
      <p:graphicFrame>
        <p:nvGraphicFramePr>
          <p:cNvPr id="7" name="Espace réservé du contenu 2">
            <a:extLst>
              <a:ext uri="{FF2B5EF4-FFF2-40B4-BE49-F238E27FC236}">
                <a16:creationId xmlns:a16="http://schemas.microsoft.com/office/drawing/2014/main" id="{B8443A63-31FB-B64A-D627-F60EBDAC378C}"/>
              </a:ext>
            </a:extLst>
          </p:cNvPr>
          <p:cNvGraphicFramePr>
            <a:graphicFrameLocks/>
          </p:cNvGraphicFramePr>
          <p:nvPr>
            <p:extLst>
              <p:ext uri="{D42A27DB-BD31-4B8C-83A1-F6EECF244321}">
                <p14:modId xmlns:p14="http://schemas.microsoft.com/office/powerpoint/2010/main" val="2830953039"/>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1EB1B4AF-2D59-6C32-1B03-A9E7DF7F3B90}"/>
              </a:ext>
            </a:extLst>
          </p:cNvPr>
          <p:cNvGraphicFramePr>
            <a:graphicFrameLocks noGrp="1"/>
          </p:cNvGraphicFramePr>
          <p:nvPr>
            <p:ph idx="1"/>
          </p:nvPr>
        </p:nvGraphicFramePr>
        <p:xfrm>
          <a:off x="457200" y="1484784"/>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12B0E95-411B-471C-D1CD-C61D4C1CBD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BESOINS NON FONCTIONNELS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456887" y="290207"/>
            <a:ext cx="8229600" cy="418058"/>
          </a:xfrm>
        </p:spPr>
        <p:txBody>
          <a:bodyPr>
            <a:noAutofit/>
          </a:bodyPr>
          <a:lstStyle/>
          <a:p>
            <a:r>
              <a:rPr lang="fr-FR" sz="3200" b="1" dirty="0"/>
              <a:t>OBJECTIFS DE QUALITE</a:t>
            </a:r>
          </a:p>
        </p:txBody>
      </p:sp>
      <p:graphicFrame>
        <p:nvGraphicFramePr>
          <p:cNvPr id="5" name="Espace réservé du contenu 2">
            <a:extLst>
              <a:ext uri="{FF2B5EF4-FFF2-40B4-BE49-F238E27FC236}">
                <a16:creationId xmlns:a16="http://schemas.microsoft.com/office/drawing/2014/main" id="{3A359E31-ED1E-B066-D652-14735286C446}"/>
              </a:ext>
            </a:extLst>
          </p:cNvPr>
          <p:cNvGraphicFramePr>
            <a:graphicFrameLocks noGrp="1"/>
          </p:cNvGraphicFramePr>
          <p:nvPr>
            <p:ph idx="1"/>
            <p:extLst>
              <p:ext uri="{D42A27DB-BD31-4B8C-83A1-F6EECF244321}">
                <p14:modId xmlns:p14="http://schemas.microsoft.com/office/powerpoint/2010/main" val="1484689085"/>
              </p:ext>
            </p:extLst>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dirty="0">
                <a:solidFill>
                  <a:schemeClr val="tx1"/>
                </a:solidFill>
                <a:latin typeface="+mj-lt"/>
                <a:ea typeface="+mj-ea"/>
                <a:cs typeface="+mj-cs"/>
              </a:rPr>
              <a:t>GESTION DE PROJET</a:t>
            </a:r>
          </a:p>
        </p:txBody>
      </p:sp>
      <p:sp>
        <p:nvSpPr>
          <p:cNvPr id="14"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18C11406-1676-E9E2-4F97-8282C2770C55}"/>
              </a:ext>
            </a:extLst>
          </p:cNvPr>
          <p:cNvGraphicFramePr>
            <a:graphicFrameLocks noGrp="1"/>
          </p:cNvGraphicFramePr>
          <p:nvPr>
            <p:ph idx="1"/>
            <p:extLst>
              <p:ext uri="{D42A27DB-BD31-4B8C-83A1-F6EECF244321}">
                <p14:modId xmlns:p14="http://schemas.microsoft.com/office/powerpoint/2010/main" val="3674775282"/>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2004</TotalTime>
  <Words>1879</Words>
  <Application>Microsoft Office PowerPoint</Application>
  <PresentationFormat>Экран (4:3)</PresentationFormat>
  <Paragraphs>215</Paragraphs>
  <Slides>32</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32</vt:i4>
      </vt:variant>
    </vt:vector>
  </HeadingPairs>
  <TitlesOfParts>
    <vt:vector size="39" baseType="lpstr">
      <vt:lpstr>Aptos</vt:lpstr>
      <vt:lpstr>Arial</vt:lpstr>
      <vt:lpstr>Avenir Next LT Pro</vt:lpstr>
      <vt:lpstr>Calibri</vt:lpstr>
      <vt:lpstr>Exo 2</vt:lpstr>
      <vt:lpstr>Times New Roman</vt:lpstr>
      <vt:lpstr>Thème Office</vt:lpstr>
      <vt:lpstr>PROJET PICTOPICTO</vt:lpstr>
      <vt:lpstr>ECAM-EPMI CERGY</vt:lpstr>
      <vt:lpstr>CAHIER DES CHARGES</vt:lpstr>
      <vt:lpstr>Презентация PowerPoint</vt:lpstr>
      <vt:lpstr>Презентация PowerPoint</vt:lpstr>
      <vt:lpstr>Презентация PowerPoint</vt:lpstr>
      <vt:lpstr>OBJECTIFS DE QUALITE</vt:lpstr>
      <vt:lpstr>GESTION DE PROJET</vt:lpstr>
      <vt:lpstr>Презентация PowerPoint</vt:lpstr>
      <vt:lpstr>Презентация PowerPoint</vt:lpstr>
      <vt:lpstr>SPECIFICATIONS FONCTIONNELLES</vt:lpstr>
      <vt:lpstr>Презентация PowerPoint</vt:lpstr>
      <vt:lpstr>Презентация PowerPoint</vt:lpstr>
      <vt:lpstr>Презентация PowerPoint</vt:lpstr>
      <vt:lpstr>MAQUETTE DE L’APPLICATION</vt:lpstr>
      <vt:lpstr>Презентация PowerPoint</vt:lpstr>
      <vt:lpstr>Презентация PowerPoint</vt:lpstr>
      <vt:lpstr>SPECIFICATIONS TECHNIQUES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DOMES</dc:title>
  <dc:creator>mustapha younsi</dc:creator>
  <cp:lastModifiedBy>Konstantin Shilkov</cp:lastModifiedBy>
  <cp:revision>62</cp:revision>
  <dcterms:created xsi:type="dcterms:W3CDTF">2023-07-02T05:29:30Z</dcterms:created>
  <dcterms:modified xsi:type="dcterms:W3CDTF">2024-07-01T08:27:28Z</dcterms:modified>
</cp:coreProperties>
</file>