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57" r:id="rId3"/>
    <p:sldId id="259" r:id="rId4"/>
    <p:sldId id="260" r:id="rId5"/>
    <p:sldId id="284" r:id="rId6"/>
    <p:sldId id="261" r:id="rId7"/>
    <p:sldId id="289" r:id="rId8"/>
    <p:sldId id="290" r:id="rId9"/>
    <p:sldId id="292" r:id="rId10"/>
    <p:sldId id="262" r:id="rId11"/>
    <p:sldId id="263" r:id="rId12"/>
    <p:sldId id="295" r:id="rId13"/>
    <p:sldId id="269" r:id="rId14"/>
    <p:sldId id="271" r:id="rId15"/>
    <p:sldId id="320" r:id="rId16"/>
    <p:sldId id="293" r:id="rId17"/>
    <p:sldId id="274" r:id="rId18"/>
    <p:sldId id="297" r:id="rId19"/>
    <p:sldId id="314" r:id="rId20"/>
    <p:sldId id="300" r:id="rId21"/>
    <p:sldId id="298" r:id="rId22"/>
    <p:sldId id="272" r:id="rId23"/>
    <p:sldId id="310" r:id="rId24"/>
    <p:sldId id="301" r:id="rId25"/>
    <p:sldId id="305" r:id="rId26"/>
    <p:sldId id="308" r:id="rId27"/>
    <p:sldId id="309" r:id="rId28"/>
    <p:sldId id="304" r:id="rId29"/>
    <p:sldId id="302" r:id="rId30"/>
    <p:sldId id="315" r:id="rId31"/>
    <p:sldId id="303" r:id="rId32"/>
    <p:sldId id="311" r:id="rId33"/>
    <p:sldId id="299" r:id="rId34"/>
    <p:sldId id="312" r:id="rId35"/>
    <p:sldId id="317" r:id="rId36"/>
    <p:sldId id="319" r:id="rId37"/>
    <p:sldId id="313" r:id="rId38"/>
    <p:sldId id="318" r:id="rId39"/>
    <p:sldId id="294" r:id="rId40"/>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30" autoAdjust="0"/>
    <p:restoredTop sz="74092" autoAdjust="0"/>
  </p:normalViewPr>
  <p:slideViewPr>
    <p:cSldViewPr>
      <p:cViewPr varScale="1">
        <p:scale>
          <a:sx n="82" d="100"/>
          <a:sy n="82" d="100"/>
        </p:scale>
        <p:origin x="2052" y="84"/>
      </p:cViewPr>
      <p:guideLst>
        <p:guide orient="horz" pos="2160"/>
        <p:guide pos="2880"/>
      </p:guideLst>
    </p:cSldViewPr>
  </p:slideViewPr>
  <p:outlineViewPr>
    <p:cViewPr>
      <p:scale>
        <a:sx n="33" d="100"/>
        <a:sy n="33" d="100"/>
      </p:scale>
      <p:origin x="0" y="6230"/>
    </p:cViewPr>
  </p:outlineViewPr>
  <p:notesTextViewPr>
    <p:cViewPr>
      <p:scale>
        <a:sx n="100" d="100"/>
        <a:sy n="100" d="100"/>
      </p:scale>
      <p:origin x="0" y="0"/>
    </p:cViewPr>
  </p:notesTextViewPr>
  <p:notesViewPr>
    <p:cSldViewPr>
      <p:cViewPr varScale="1">
        <p:scale>
          <a:sx n="111" d="100"/>
          <a:sy n="111" d="100"/>
        </p:scale>
        <p:origin x="253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456E68-27A2-45E1-8FAA-503C2886090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92998E6-4BB4-4B7F-938B-59C39AA1470E}">
      <dgm:prSet/>
      <dgm:spPr/>
      <dgm:t>
        <a:bodyPr/>
        <a:lstStyle/>
        <a:p>
          <a:r>
            <a:rPr lang="fr-FR" b="1"/>
            <a:t>Situe en Ile-de-France – ville Cergy</a:t>
          </a:r>
          <a:endParaRPr lang="en-US"/>
        </a:p>
      </dgm:t>
    </dgm:pt>
    <dgm:pt modelId="{A7C89E1E-3C28-462E-80E1-66970A735A8E}" type="parTrans" cxnId="{321517E5-811A-4AC7-9EBE-EFD38013C46F}">
      <dgm:prSet/>
      <dgm:spPr/>
      <dgm:t>
        <a:bodyPr/>
        <a:lstStyle/>
        <a:p>
          <a:endParaRPr lang="en-US"/>
        </a:p>
      </dgm:t>
    </dgm:pt>
    <dgm:pt modelId="{329474BB-9295-4954-B85A-E1A4C716B7F2}" type="sibTrans" cxnId="{321517E5-811A-4AC7-9EBE-EFD38013C46F}">
      <dgm:prSet/>
      <dgm:spPr/>
      <dgm:t>
        <a:bodyPr/>
        <a:lstStyle/>
        <a:p>
          <a:endParaRPr lang="en-US"/>
        </a:p>
      </dgm:t>
    </dgm:pt>
    <dgm:pt modelId="{6E1FE20B-0F0C-4375-A498-7D6965879115}">
      <dgm:prSet/>
      <dgm:spPr/>
      <dgm:t>
        <a:bodyPr/>
        <a:lstStyle/>
        <a:p>
          <a:r>
            <a:rPr lang="fr-FR" b="1" i="0"/>
            <a:t>Forme des ingénieurs généralistes</a:t>
          </a:r>
          <a:endParaRPr lang="en-US"/>
        </a:p>
      </dgm:t>
    </dgm:pt>
    <dgm:pt modelId="{29730A32-9AC7-4AAC-B8C9-04857BA00953}" type="parTrans" cxnId="{18A6BB50-E2AB-4D0F-804B-C95E07ECE8B3}">
      <dgm:prSet/>
      <dgm:spPr/>
      <dgm:t>
        <a:bodyPr/>
        <a:lstStyle/>
        <a:p>
          <a:endParaRPr lang="en-US"/>
        </a:p>
      </dgm:t>
    </dgm:pt>
    <dgm:pt modelId="{8F3C7A8D-608C-4B5F-BF06-DF3CA8A579D7}" type="sibTrans" cxnId="{18A6BB50-E2AB-4D0F-804B-C95E07ECE8B3}">
      <dgm:prSet/>
      <dgm:spPr/>
      <dgm:t>
        <a:bodyPr/>
        <a:lstStyle/>
        <a:p>
          <a:endParaRPr lang="en-US"/>
        </a:p>
      </dgm:t>
    </dgm:pt>
    <dgm:pt modelId="{FA14E3A5-E115-4F33-B858-08D865F64D0D}" type="pres">
      <dgm:prSet presAssocID="{BA456E68-27A2-45E1-8FAA-503C2886090D}" presName="linear" presStyleCnt="0">
        <dgm:presLayoutVars>
          <dgm:dir/>
          <dgm:animLvl val="lvl"/>
          <dgm:resizeHandles val="exact"/>
        </dgm:presLayoutVars>
      </dgm:prSet>
      <dgm:spPr/>
    </dgm:pt>
    <dgm:pt modelId="{005D1F80-A9D7-46D4-A838-5F3860B73F36}" type="pres">
      <dgm:prSet presAssocID="{492998E6-4BB4-4B7F-938B-59C39AA1470E}" presName="parentLin" presStyleCnt="0"/>
      <dgm:spPr/>
    </dgm:pt>
    <dgm:pt modelId="{7219F8C3-2779-40B6-A5E7-3C4C8BEDE805}" type="pres">
      <dgm:prSet presAssocID="{492998E6-4BB4-4B7F-938B-59C39AA1470E}" presName="parentLeftMargin" presStyleLbl="node1" presStyleIdx="0" presStyleCnt="2"/>
      <dgm:spPr/>
    </dgm:pt>
    <dgm:pt modelId="{983160EF-0DF7-4F9C-B572-FBB81BE09D15}" type="pres">
      <dgm:prSet presAssocID="{492998E6-4BB4-4B7F-938B-59C39AA1470E}" presName="parentText" presStyleLbl="node1" presStyleIdx="0" presStyleCnt="2">
        <dgm:presLayoutVars>
          <dgm:chMax val="0"/>
          <dgm:bulletEnabled val="1"/>
        </dgm:presLayoutVars>
      </dgm:prSet>
      <dgm:spPr/>
    </dgm:pt>
    <dgm:pt modelId="{E67A888D-1F40-4D17-9838-BA0A64074807}" type="pres">
      <dgm:prSet presAssocID="{492998E6-4BB4-4B7F-938B-59C39AA1470E}" presName="negativeSpace" presStyleCnt="0"/>
      <dgm:spPr/>
    </dgm:pt>
    <dgm:pt modelId="{4E343A84-F307-49E5-8B6F-05A19EBAD863}" type="pres">
      <dgm:prSet presAssocID="{492998E6-4BB4-4B7F-938B-59C39AA1470E}" presName="childText" presStyleLbl="conFgAcc1" presStyleIdx="0" presStyleCnt="2">
        <dgm:presLayoutVars>
          <dgm:bulletEnabled val="1"/>
        </dgm:presLayoutVars>
      </dgm:prSet>
      <dgm:spPr/>
    </dgm:pt>
    <dgm:pt modelId="{2AF2E738-99FA-4F9C-8DB4-27A9E7508777}" type="pres">
      <dgm:prSet presAssocID="{329474BB-9295-4954-B85A-E1A4C716B7F2}" presName="spaceBetweenRectangles" presStyleCnt="0"/>
      <dgm:spPr/>
    </dgm:pt>
    <dgm:pt modelId="{5CCFF621-898E-4FED-85F9-848E50BF185B}" type="pres">
      <dgm:prSet presAssocID="{6E1FE20B-0F0C-4375-A498-7D6965879115}" presName="parentLin" presStyleCnt="0"/>
      <dgm:spPr/>
    </dgm:pt>
    <dgm:pt modelId="{72B4EB84-DE86-44F8-A52B-DB22BC981DF5}" type="pres">
      <dgm:prSet presAssocID="{6E1FE20B-0F0C-4375-A498-7D6965879115}" presName="parentLeftMargin" presStyleLbl="node1" presStyleIdx="0" presStyleCnt="2"/>
      <dgm:spPr/>
    </dgm:pt>
    <dgm:pt modelId="{A3243ED3-33A4-4F25-970E-6401D6621922}" type="pres">
      <dgm:prSet presAssocID="{6E1FE20B-0F0C-4375-A498-7D6965879115}" presName="parentText" presStyleLbl="node1" presStyleIdx="1" presStyleCnt="2">
        <dgm:presLayoutVars>
          <dgm:chMax val="0"/>
          <dgm:bulletEnabled val="1"/>
        </dgm:presLayoutVars>
      </dgm:prSet>
      <dgm:spPr/>
    </dgm:pt>
    <dgm:pt modelId="{72C5EE5B-9C89-4A03-AD17-FFC1E628821F}" type="pres">
      <dgm:prSet presAssocID="{6E1FE20B-0F0C-4375-A498-7D6965879115}" presName="negativeSpace" presStyleCnt="0"/>
      <dgm:spPr/>
    </dgm:pt>
    <dgm:pt modelId="{51AC99D8-3181-48D7-8097-97C9BD047C74}" type="pres">
      <dgm:prSet presAssocID="{6E1FE20B-0F0C-4375-A498-7D6965879115}" presName="childText" presStyleLbl="conFgAcc1" presStyleIdx="1" presStyleCnt="2">
        <dgm:presLayoutVars>
          <dgm:bulletEnabled val="1"/>
        </dgm:presLayoutVars>
      </dgm:prSet>
      <dgm:spPr/>
    </dgm:pt>
  </dgm:ptLst>
  <dgm:cxnLst>
    <dgm:cxn modelId="{FE902349-4718-4953-96F2-3C497045E8E7}" type="presOf" srcId="{492998E6-4BB4-4B7F-938B-59C39AA1470E}" destId="{7219F8C3-2779-40B6-A5E7-3C4C8BEDE805}" srcOrd="0" destOrd="0" presId="urn:microsoft.com/office/officeart/2005/8/layout/list1"/>
    <dgm:cxn modelId="{83B9B249-85A1-4A73-868B-BD52E737ECD8}" type="presOf" srcId="{6E1FE20B-0F0C-4375-A498-7D6965879115}" destId="{72B4EB84-DE86-44F8-A52B-DB22BC981DF5}" srcOrd="0" destOrd="0" presId="urn:microsoft.com/office/officeart/2005/8/layout/list1"/>
    <dgm:cxn modelId="{18A6BB50-E2AB-4D0F-804B-C95E07ECE8B3}" srcId="{BA456E68-27A2-45E1-8FAA-503C2886090D}" destId="{6E1FE20B-0F0C-4375-A498-7D6965879115}" srcOrd="1" destOrd="0" parTransId="{29730A32-9AC7-4AAC-B8C9-04857BA00953}" sibTransId="{8F3C7A8D-608C-4B5F-BF06-DF3CA8A579D7}"/>
    <dgm:cxn modelId="{D05DC157-2683-4EC8-BAF7-A20C04CE098F}" type="presOf" srcId="{6E1FE20B-0F0C-4375-A498-7D6965879115}" destId="{A3243ED3-33A4-4F25-970E-6401D6621922}" srcOrd="1" destOrd="0" presId="urn:microsoft.com/office/officeart/2005/8/layout/list1"/>
    <dgm:cxn modelId="{1B357BC3-B0D1-467C-AC4E-0711E2B879E2}" type="presOf" srcId="{BA456E68-27A2-45E1-8FAA-503C2886090D}" destId="{FA14E3A5-E115-4F33-B858-08D865F64D0D}" srcOrd="0" destOrd="0" presId="urn:microsoft.com/office/officeart/2005/8/layout/list1"/>
    <dgm:cxn modelId="{321517E5-811A-4AC7-9EBE-EFD38013C46F}" srcId="{BA456E68-27A2-45E1-8FAA-503C2886090D}" destId="{492998E6-4BB4-4B7F-938B-59C39AA1470E}" srcOrd="0" destOrd="0" parTransId="{A7C89E1E-3C28-462E-80E1-66970A735A8E}" sibTransId="{329474BB-9295-4954-B85A-E1A4C716B7F2}"/>
    <dgm:cxn modelId="{20F196F3-EDBE-4759-A7E8-FC8F889AAD2C}" type="presOf" srcId="{492998E6-4BB4-4B7F-938B-59C39AA1470E}" destId="{983160EF-0DF7-4F9C-B572-FBB81BE09D15}" srcOrd="1" destOrd="0" presId="urn:microsoft.com/office/officeart/2005/8/layout/list1"/>
    <dgm:cxn modelId="{A1BB5D71-B91E-4073-8B3D-2C9300AFF907}" type="presParOf" srcId="{FA14E3A5-E115-4F33-B858-08D865F64D0D}" destId="{005D1F80-A9D7-46D4-A838-5F3860B73F36}" srcOrd="0" destOrd="0" presId="urn:microsoft.com/office/officeart/2005/8/layout/list1"/>
    <dgm:cxn modelId="{4C39A809-DEEB-4A14-84A5-C80DFE750672}" type="presParOf" srcId="{005D1F80-A9D7-46D4-A838-5F3860B73F36}" destId="{7219F8C3-2779-40B6-A5E7-3C4C8BEDE805}" srcOrd="0" destOrd="0" presId="urn:microsoft.com/office/officeart/2005/8/layout/list1"/>
    <dgm:cxn modelId="{8247558A-F30F-46AE-830C-DFF93472AC1B}" type="presParOf" srcId="{005D1F80-A9D7-46D4-A838-5F3860B73F36}" destId="{983160EF-0DF7-4F9C-B572-FBB81BE09D15}" srcOrd="1" destOrd="0" presId="urn:microsoft.com/office/officeart/2005/8/layout/list1"/>
    <dgm:cxn modelId="{BDA1632D-5485-47BB-8D22-F88EA639AD77}" type="presParOf" srcId="{FA14E3A5-E115-4F33-B858-08D865F64D0D}" destId="{E67A888D-1F40-4D17-9838-BA0A64074807}" srcOrd="1" destOrd="0" presId="urn:microsoft.com/office/officeart/2005/8/layout/list1"/>
    <dgm:cxn modelId="{640F5D78-B7F4-4BFA-B5EE-77373628D507}" type="presParOf" srcId="{FA14E3A5-E115-4F33-B858-08D865F64D0D}" destId="{4E343A84-F307-49E5-8B6F-05A19EBAD863}" srcOrd="2" destOrd="0" presId="urn:microsoft.com/office/officeart/2005/8/layout/list1"/>
    <dgm:cxn modelId="{B0A9BE6E-628A-4DF1-B179-CB31827AD90D}" type="presParOf" srcId="{FA14E3A5-E115-4F33-B858-08D865F64D0D}" destId="{2AF2E738-99FA-4F9C-8DB4-27A9E7508777}" srcOrd="3" destOrd="0" presId="urn:microsoft.com/office/officeart/2005/8/layout/list1"/>
    <dgm:cxn modelId="{BF8623FF-BFE1-44AC-9EA1-450E2AE605DD}" type="presParOf" srcId="{FA14E3A5-E115-4F33-B858-08D865F64D0D}" destId="{5CCFF621-898E-4FED-85F9-848E50BF185B}" srcOrd="4" destOrd="0" presId="urn:microsoft.com/office/officeart/2005/8/layout/list1"/>
    <dgm:cxn modelId="{0CA7032F-E3A6-4E00-8117-BA1FBAF48260}" type="presParOf" srcId="{5CCFF621-898E-4FED-85F9-848E50BF185B}" destId="{72B4EB84-DE86-44F8-A52B-DB22BC981DF5}" srcOrd="0" destOrd="0" presId="urn:microsoft.com/office/officeart/2005/8/layout/list1"/>
    <dgm:cxn modelId="{C9314C0D-5735-43AA-AA8C-4C67015ABA7E}" type="presParOf" srcId="{5CCFF621-898E-4FED-85F9-848E50BF185B}" destId="{A3243ED3-33A4-4F25-970E-6401D6621922}" srcOrd="1" destOrd="0" presId="urn:microsoft.com/office/officeart/2005/8/layout/list1"/>
    <dgm:cxn modelId="{38D71002-4723-462A-A392-2A9325DAA00C}" type="presParOf" srcId="{FA14E3A5-E115-4F33-B858-08D865F64D0D}" destId="{72C5EE5B-9C89-4A03-AD17-FFC1E628821F}" srcOrd="5" destOrd="0" presId="urn:microsoft.com/office/officeart/2005/8/layout/list1"/>
    <dgm:cxn modelId="{8254357A-204F-4A17-AD00-CE4EF6F91582}" type="presParOf" srcId="{FA14E3A5-E115-4F33-B858-08D865F64D0D}" destId="{51AC99D8-3181-48D7-8097-97C9BD047C74}"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800" dirty="0">
              <a:effectLst/>
            </a:rPr>
            <a:t>Une technique utilisée par les pirates informatiques pour tromper les utilisateurs d'un site web afin d'effectuer des actions non désirées à leur insu. L'attaque se produit lorsque le pirate parvient à faire envoyer une requête malveillante depuis le navigateur de la victime vers un site web légitime auquel elle est connectée, exploitant ainsi la confiance accordée au site. </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fr-FR"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Next.js, utilisé en conjonction avec Spring Boot, permet de se</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2F4ED400-8CE0-4B2B-8D2B-03F9B0980D4A}">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prémunir contre les attaques CSRF. En effet, Spring Boot, peut générer</a:t>
          </a:r>
          <a:endParaRPr lang="ru-RU" sz="1800" dirty="0"/>
        </a:p>
      </dgm:t>
    </dgm:pt>
    <dgm:pt modelId="{1BA9963E-0AC5-41E2-A4EE-2B63A9D57833}" type="parTrans" cxnId="{8A5F81BC-E3E4-4FF1-9DD1-9B9742FDCECE}">
      <dgm:prSet/>
      <dgm:spPr/>
      <dgm:t>
        <a:bodyPr/>
        <a:lstStyle/>
        <a:p>
          <a:endParaRPr lang="ru-RU"/>
        </a:p>
      </dgm:t>
    </dgm:pt>
    <dgm:pt modelId="{2E3E159A-90D3-46A0-AF7D-0C0894F9FAA0}" type="sibTrans" cxnId="{8A5F81BC-E3E4-4FF1-9DD1-9B9742FDCECE}">
      <dgm:prSet/>
      <dgm:spPr/>
      <dgm:t>
        <a:bodyPr/>
        <a:lstStyle/>
        <a:p>
          <a:endParaRPr lang="ru-RU"/>
        </a:p>
      </dgm:t>
    </dgm:pt>
    <dgm:pt modelId="{57AC291F-C592-4A1A-93A9-05D9EA83472A}">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automatiquement des jetons CSRF et les fournir via une API. Next.js peut</a:t>
          </a:r>
          <a:endParaRPr lang="ru-RU" sz="1800" dirty="0"/>
        </a:p>
      </dgm:t>
    </dgm:pt>
    <dgm:pt modelId="{92A11354-7507-484D-AB5E-853263BD25D1}" type="parTrans" cxnId="{36A1C35E-C56D-4209-89C3-8C4FC76DE1CC}">
      <dgm:prSet/>
      <dgm:spPr/>
      <dgm:t>
        <a:bodyPr/>
        <a:lstStyle/>
        <a:p>
          <a:endParaRPr lang="ru-RU"/>
        </a:p>
      </dgm:t>
    </dgm:pt>
    <dgm:pt modelId="{70D8F46E-FD10-48B0-B8F3-7BCFD6BA826C}" type="sibTrans" cxnId="{36A1C35E-C56D-4209-89C3-8C4FC76DE1CC}">
      <dgm:prSet/>
      <dgm:spPr/>
      <dgm:t>
        <a:bodyPr/>
        <a:lstStyle/>
        <a:p>
          <a:endParaRPr lang="ru-RU"/>
        </a:p>
      </dgm:t>
    </dgm:pt>
    <dgm:pt modelId="{0193931C-07E2-4A61-854E-2211353AFFD2}">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ensuite récupérer ces jetons et les inclure dans les formulaires et les requêtes</a:t>
          </a:r>
          <a:endParaRPr lang="ru-RU" sz="1800" dirty="0"/>
        </a:p>
      </dgm:t>
    </dgm:pt>
    <dgm:pt modelId="{E60D21D5-FFA0-4F5D-88F9-9D94DB680A63}" type="parTrans" cxnId="{FD548157-FC2F-4BBA-BDAA-3B0C3F4E8C3E}">
      <dgm:prSet/>
      <dgm:spPr/>
      <dgm:t>
        <a:bodyPr/>
        <a:lstStyle/>
        <a:p>
          <a:endParaRPr lang="ru-RU"/>
        </a:p>
      </dgm:t>
    </dgm:pt>
    <dgm:pt modelId="{FC0054B4-A1F0-425D-8B7A-B7C079967614}" type="sibTrans" cxnId="{FD548157-FC2F-4BBA-BDAA-3B0C3F4E8C3E}">
      <dgm:prSet/>
      <dgm:spPr/>
      <dgm:t>
        <a:bodyPr/>
        <a:lstStyle/>
        <a:p>
          <a:endParaRPr lang="ru-RU"/>
        </a:p>
      </dgm:t>
    </dgm:pt>
    <dgm:pt modelId="{4490A411-44AF-4B31-A1B5-A7FA0A20FDAE}">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API. Spring Boot fournit également des filtres de validation CSRF qui</a:t>
          </a:r>
          <a:endParaRPr lang="ru-RU" sz="1800" dirty="0"/>
        </a:p>
      </dgm:t>
    </dgm:pt>
    <dgm:pt modelId="{A8CE4A12-A560-4A61-B9A7-9EC9C9D951E2}" type="parTrans" cxnId="{18836EF2-81C3-41B8-9874-45F0997A6789}">
      <dgm:prSet/>
      <dgm:spPr/>
      <dgm:t>
        <a:bodyPr/>
        <a:lstStyle/>
        <a:p>
          <a:endParaRPr lang="ru-RU"/>
        </a:p>
      </dgm:t>
    </dgm:pt>
    <dgm:pt modelId="{ECEB2283-36E8-43C1-A495-A314B01A77C8}" type="sibTrans" cxnId="{18836EF2-81C3-41B8-9874-45F0997A6789}">
      <dgm:prSet/>
      <dgm:spPr/>
      <dgm:t>
        <a:bodyPr/>
        <a:lstStyle/>
        <a:p>
          <a:endParaRPr lang="ru-RU"/>
        </a:p>
      </dgm:t>
    </dgm:pt>
    <dgm:pt modelId="{A27ED35F-9D3F-4FB2-BA05-754F6FE8C890}">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vérifient la présence et la validité des jetons CSRF lors de la réception des</a:t>
          </a:r>
          <a:endParaRPr lang="ru-RU" sz="1800" dirty="0"/>
        </a:p>
      </dgm:t>
    </dgm:pt>
    <dgm:pt modelId="{157B0CF1-5D36-40AB-8C8F-2EB6902ADC6A}" type="parTrans" cxnId="{AA404939-D82B-4B68-BE22-791DA0664BB6}">
      <dgm:prSet/>
      <dgm:spPr/>
      <dgm:t>
        <a:bodyPr/>
        <a:lstStyle/>
        <a:p>
          <a:endParaRPr lang="ru-RU"/>
        </a:p>
      </dgm:t>
    </dgm:pt>
    <dgm:pt modelId="{020C648D-371B-4EC8-B428-411E6B22C010}" type="sibTrans" cxnId="{AA404939-D82B-4B68-BE22-791DA0664BB6}">
      <dgm:prSet/>
      <dgm:spPr/>
      <dgm:t>
        <a:bodyPr/>
        <a:lstStyle/>
        <a:p>
          <a:endParaRPr lang="ru-RU"/>
        </a:p>
      </dgm:t>
    </dgm:pt>
    <dgm:pt modelId="{6809265F-91B7-4FAA-BE80-9DBC5126F0A1}">
      <dgm:prSet custT="1"/>
      <dgm:spPr/>
      <dgm:t>
        <a:bodyPr/>
        <a:lstStyle/>
        <a:p>
          <a:pPr>
            <a:buNone/>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requêtes.</a:t>
          </a:r>
          <a:endParaRPr lang="ru-RU" sz="1800" dirty="0"/>
        </a:p>
      </dgm:t>
    </dgm:pt>
    <dgm:pt modelId="{60FEA717-D1B8-4106-9E0E-2ED3546AC5A3}" type="parTrans" cxnId="{09410DD0-4391-49A9-B4FB-39E0F16CE8FB}">
      <dgm:prSet/>
      <dgm:spPr/>
      <dgm:t>
        <a:bodyPr/>
        <a:lstStyle/>
        <a:p>
          <a:endParaRPr lang="ru-RU"/>
        </a:p>
      </dgm:t>
    </dgm:pt>
    <dgm:pt modelId="{2CCEDC5F-F6B3-40EC-ACF6-65F6FCA5A3F2}" type="sibTrans" cxnId="{09410DD0-4391-49A9-B4FB-39E0F16CE8FB}">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2000000">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CE599B12-27E0-4C0F-AC26-A92751EBC939}" type="presOf" srcId="{57AC291F-C592-4A1A-93A9-05D9EA83472A}" destId="{5E3A7707-0424-44D8-9702-7B36C25086F1}" srcOrd="0" destOrd="2" presId="urn:microsoft.com/office/officeart/2005/8/layout/list1"/>
    <dgm:cxn modelId="{6A360B2B-5D62-43D5-9DB4-8E7C0A333206}" type="presOf" srcId="{2F4ED400-8CE0-4B2B-8D2B-03F9B0980D4A}" destId="{5E3A7707-0424-44D8-9702-7B36C25086F1}" srcOrd="0" destOrd="1" presId="urn:microsoft.com/office/officeart/2005/8/layout/list1"/>
    <dgm:cxn modelId="{AA404939-D82B-4B68-BE22-791DA0664BB6}" srcId="{CBAEF41D-0320-4486-9CF3-1ED8D64CC770}" destId="{A27ED35F-9D3F-4FB2-BA05-754F6FE8C890}" srcOrd="5" destOrd="0" parTransId="{157B0CF1-5D36-40AB-8C8F-2EB6902ADC6A}" sibTransId="{020C648D-371B-4EC8-B428-411E6B22C010}"/>
    <dgm:cxn modelId="{4333133F-770F-4C2A-8596-18A1BC1CB41F}" type="presOf" srcId="{4490A411-44AF-4B31-A1B5-A7FA0A20FDAE}" destId="{5E3A7707-0424-44D8-9702-7B36C25086F1}" srcOrd="0" destOrd="4" presId="urn:microsoft.com/office/officeart/2005/8/layout/list1"/>
    <dgm:cxn modelId="{CF55385E-EEED-4A2B-982C-FCB7A8508EB6}" type="presOf" srcId="{CBAEF41D-0320-4486-9CF3-1ED8D64CC770}" destId="{E9751D72-E17D-4018-AC21-8ABDCBFD8EAE}" srcOrd="0" destOrd="0" presId="urn:microsoft.com/office/officeart/2005/8/layout/list1"/>
    <dgm:cxn modelId="{36A1C35E-C56D-4209-89C3-8C4FC76DE1CC}" srcId="{CBAEF41D-0320-4486-9CF3-1ED8D64CC770}" destId="{57AC291F-C592-4A1A-93A9-05D9EA83472A}" srcOrd="2" destOrd="0" parTransId="{92A11354-7507-484D-AB5E-853263BD25D1}" sibTransId="{70D8F46E-FD10-48B0-B8F3-7BCFD6BA826C}"/>
    <dgm:cxn modelId="{01EE0373-8086-4624-A32F-A97FBFEA33B1}" type="presOf" srcId="{0193931C-07E2-4A61-854E-2211353AFFD2}" destId="{5E3A7707-0424-44D8-9702-7B36C25086F1}" srcOrd="0" destOrd="3" presId="urn:microsoft.com/office/officeart/2005/8/layout/list1"/>
    <dgm:cxn modelId="{FD548157-FC2F-4BBA-BDAA-3B0C3F4E8C3E}" srcId="{CBAEF41D-0320-4486-9CF3-1ED8D64CC770}" destId="{0193931C-07E2-4A61-854E-2211353AFFD2}" srcOrd="3" destOrd="0" parTransId="{E60D21D5-FFA0-4F5D-88F9-9D94DB680A63}" sibTransId="{FC0054B4-A1F0-425D-8B7A-B7C079967614}"/>
    <dgm:cxn modelId="{994FB588-A980-45E7-83CE-3F2840092CBD}" type="presOf" srcId="{6809265F-91B7-4FAA-BE80-9DBC5126F0A1}" destId="{5E3A7707-0424-44D8-9702-7B36C25086F1}" srcOrd="0" destOrd="6" presId="urn:microsoft.com/office/officeart/2005/8/layout/list1"/>
    <dgm:cxn modelId="{9DF56EA1-3821-401A-ADC6-E772B40632AD}" type="presOf" srcId="{CBAEF41D-0320-4486-9CF3-1ED8D64CC770}" destId="{752CA773-95DD-41EB-8931-1B5C013ED20A}" srcOrd="1" destOrd="0" presId="urn:microsoft.com/office/officeart/2005/8/layout/list1"/>
    <dgm:cxn modelId="{6B2B62AB-8D79-4286-8F66-70A2F39B5023}" type="presOf" srcId="{A27ED35F-9D3F-4FB2-BA05-754F6FE8C890}" destId="{5E3A7707-0424-44D8-9702-7B36C25086F1}" srcOrd="0" destOrd="5"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A5F81BC-E3E4-4FF1-9DD1-9B9742FDCECE}" srcId="{CBAEF41D-0320-4486-9CF3-1ED8D64CC770}" destId="{2F4ED400-8CE0-4B2B-8D2B-03F9B0980D4A}" srcOrd="1" destOrd="0" parTransId="{1BA9963E-0AC5-41E2-A4EE-2B63A9D57833}" sibTransId="{2E3E159A-90D3-46A0-AF7D-0C0894F9FAA0}"/>
    <dgm:cxn modelId="{09410DD0-4391-49A9-B4FB-39E0F16CE8FB}" srcId="{CBAEF41D-0320-4486-9CF3-1ED8D64CC770}" destId="{6809265F-91B7-4FAA-BE80-9DBC5126F0A1}" srcOrd="6" destOrd="0" parTransId="{60FEA717-D1B8-4106-9E0E-2ED3546AC5A3}" sibTransId="{2CCEDC5F-F6B3-40EC-ACF6-65F6FCA5A3F2}"/>
    <dgm:cxn modelId="{0222F6D4-9F1F-4FC3-B09B-6EBC9A762E74}" type="presOf" srcId="{8B36FA46-D991-4334-B6B8-89DF1364872F}" destId="{5E3A7707-0424-44D8-9702-7B36C25086F1}"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18836EF2-81C3-41B8-9874-45F0997A6789}" srcId="{CBAEF41D-0320-4486-9CF3-1ED8D64CC770}" destId="{4490A411-44AF-4B31-A1B5-A7FA0A20FDAE}" srcOrd="4" destOrd="0" parTransId="{A8CE4A12-A560-4A61-B9A7-9EC9C9D951E2}" sibTransId="{ECEB2283-36E8-43C1-A495-A314B01A77C8}"/>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b="1"/>
            <a:t>Tests unitaires</a:t>
          </a:r>
          <a:endParaRPr lang="en-US"/>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b="1"/>
            <a:t>Tests d'intégration</a:t>
          </a:r>
          <a:endParaRPr lang="en-US"/>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a:p>
      </dgm:t>
    </dgm:pt>
    <dgm:pt modelId="{E5BF2B37-C66A-4029-8856-E05E21B3B23E}">
      <dgm:prSet/>
      <dgm:spPr/>
      <dgm:t>
        <a:bodyPr/>
        <a:lstStyle/>
        <a:p>
          <a:r>
            <a:rPr lang="fr-FR" b="1"/>
            <a:t>Test de Non-Régression</a:t>
          </a:r>
          <a:endParaRPr lang="en-US"/>
        </a:p>
      </dgm:t>
    </dgm:pt>
    <dgm:pt modelId="{4B8F377E-8A91-4253-AC0E-6B37DC267ED7}" type="parTrans" cxnId="{2BBF6CF6-8B5B-4336-A93C-B78D42BE3F67}">
      <dgm:prSet/>
      <dgm:spPr/>
      <dgm:t>
        <a:bodyPr/>
        <a:lstStyle/>
        <a:p>
          <a:endParaRPr lang="en-US" sz="1000"/>
        </a:p>
      </dgm:t>
    </dgm:pt>
    <dgm:pt modelId="{E1799F0A-F376-4F20-9A79-A0C394D7895C}" type="sibTrans" cxnId="{2BBF6CF6-8B5B-4336-A93C-B78D42BE3F67}">
      <dgm:prSet/>
      <dgm:spPr/>
      <dgm:t>
        <a:bodyPr/>
        <a:lstStyle/>
        <a:p>
          <a:endParaRPr lang="en-US"/>
        </a:p>
      </dgm:t>
    </dgm:pt>
    <dgm:pt modelId="{2162A070-0014-4EF5-9691-5E52A3A6316F}">
      <dgm:prSet/>
      <dgm:spPr/>
      <dgm:t>
        <a:bodyPr/>
        <a:lstStyle/>
        <a:p>
          <a:pPr>
            <a:buNone/>
          </a:pPr>
          <a:r>
            <a:rPr lang="fr-FR" dirty="0"/>
            <a:t>Le test de non-régression est utilisé pour vérifier</a:t>
          </a:r>
          <a:endParaRPr lang="en-US" dirty="0"/>
        </a:p>
      </dgm:t>
    </dgm:pt>
    <dgm:pt modelId="{B8AAD8F5-F63C-4CC4-BFD5-4AF066822394}" type="parTrans" cxnId="{97AA9EDF-C057-4357-84D4-0DFF0D8BB4A1}">
      <dgm:prSet/>
      <dgm:spPr/>
      <dgm:t>
        <a:bodyPr/>
        <a:lstStyle/>
        <a:p>
          <a:endParaRPr lang="en-US" sz="1000"/>
        </a:p>
      </dgm:t>
    </dgm:pt>
    <dgm:pt modelId="{E774A20D-F6E6-41E2-8A52-CEC2C4F6D162}" type="sibTrans" cxnId="{97AA9EDF-C057-4357-84D4-0DFF0D8BB4A1}">
      <dgm:prSet/>
      <dgm:spPr/>
      <dgm:t>
        <a:bodyPr/>
        <a:lstStyle/>
        <a:p>
          <a:endParaRPr lang="en-US"/>
        </a:p>
      </dgm:t>
    </dgm:pt>
    <dgm:pt modelId="{8B36FA46-D991-4334-B6B8-89DF1364872F}">
      <dgm:prSet/>
      <dgm:spPr/>
      <dgm:t>
        <a:bodyPr/>
        <a:lstStyle/>
        <a:p>
          <a:pPr>
            <a:buNone/>
          </a:pPr>
          <a:r>
            <a:rPr lang="fr-FR" dirty="0"/>
            <a:t>Vérification de la fonctionnalité des composants</a:t>
          </a:r>
          <a:endParaRPr lang="ru-RU"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a:p>
      </dgm:t>
    </dgm:pt>
    <dgm:pt modelId="{E7CCFBC6-AF34-4803-B6BB-F587C4004977}">
      <dgm:prSet/>
      <dgm:spPr/>
      <dgm:t>
        <a:bodyPr/>
        <a:lstStyle/>
        <a:p>
          <a:pPr>
            <a:buNone/>
          </a:pPr>
          <a:r>
            <a:rPr lang="fr-FR" dirty="0"/>
            <a:t>Vérification de l'interaction entre différents modules</a:t>
          </a:r>
          <a:endParaRPr lang="ru-RU"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46A0F7DA-2544-4705-8799-AFB076B9C862}">
      <dgm:prSet/>
      <dgm:spPr/>
      <dgm:t>
        <a:bodyPr/>
        <a:lstStyle/>
        <a:p>
          <a:pPr>
            <a:buNone/>
          </a:pPr>
          <a:r>
            <a:rPr lang="fr-FR" dirty="0"/>
            <a:t>Assurer le bon fonctionnement de chaque partie du</a:t>
          </a:r>
        </a:p>
      </dgm:t>
    </dgm:pt>
    <dgm:pt modelId="{6F26A9C4-ED97-4530-AB33-EBA9C6B8A98C}" type="parTrans" cxnId="{652C562B-5D10-491B-90C6-C28555BAC573}">
      <dgm:prSet/>
      <dgm:spPr/>
      <dgm:t>
        <a:bodyPr/>
        <a:lstStyle/>
        <a:p>
          <a:endParaRPr lang="ru-RU"/>
        </a:p>
      </dgm:t>
    </dgm:pt>
    <dgm:pt modelId="{24E8CCB0-8979-414F-A2CE-994F4534B87D}" type="sibTrans" cxnId="{652C562B-5D10-491B-90C6-C28555BAC573}">
      <dgm:prSet/>
      <dgm:spPr/>
      <dgm:t>
        <a:bodyPr/>
        <a:lstStyle/>
        <a:p>
          <a:endParaRPr lang="ru-RU"/>
        </a:p>
      </dgm:t>
    </dgm:pt>
    <dgm:pt modelId="{39D4B690-E35E-4D79-A8AD-748CDAD2AEB3}">
      <dgm:prSet/>
      <dgm:spPr/>
      <dgm:t>
        <a:bodyPr/>
        <a:lstStyle/>
        <a:p>
          <a:pPr>
            <a:buNone/>
          </a:pPr>
          <a:r>
            <a:rPr lang="fr-FR" dirty="0"/>
            <a:t>Assurer la bonne intégration et le bon fonctionnement</a:t>
          </a:r>
        </a:p>
      </dgm:t>
    </dgm:pt>
    <dgm:pt modelId="{E9E8E741-022F-4B53-A355-7DC251B94A62}" type="parTrans" cxnId="{F8F02C1F-2897-483E-A843-C4C2C8444344}">
      <dgm:prSet/>
      <dgm:spPr/>
      <dgm:t>
        <a:bodyPr/>
        <a:lstStyle/>
        <a:p>
          <a:endParaRPr lang="ru-RU"/>
        </a:p>
      </dgm:t>
    </dgm:pt>
    <dgm:pt modelId="{EFB05A58-625E-4040-A3A6-352CC6540D79}" type="sibTrans" cxnId="{F8F02C1F-2897-483E-A843-C4C2C8444344}">
      <dgm:prSet/>
      <dgm:spPr/>
      <dgm:t>
        <a:bodyPr/>
        <a:lstStyle/>
        <a:p>
          <a:endParaRPr lang="ru-RU"/>
        </a:p>
      </dgm:t>
    </dgm:pt>
    <dgm:pt modelId="{A4F7B363-3693-427E-9802-492EE1770453}">
      <dgm:prSet/>
      <dgm:spPr/>
      <dgm:t>
        <a:bodyPr/>
        <a:lstStyle/>
        <a:p>
          <a:pPr>
            <a:buNone/>
          </a:pPr>
          <a:r>
            <a:rPr lang="fr-FR" dirty="0"/>
            <a:t>L’objectif est s'assurer que les correctifs de bogues</a:t>
          </a:r>
          <a:endParaRPr lang="ru-RU" dirty="0"/>
        </a:p>
      </dgm:t>
    </dgm:pt>
    <dgm:pt modelId="{9EBA530E-1280-4536-87B5-2615668AEF22}" type="parTrans" cxnId="{0BB010FA-99E8-411F-9F1D-A4F79F4A8DBC}">
      <dgm:prSet/>
      <dgm:spPr/>
      <dgm:t>
        <a:bodyPr/>
        <a:lstStyle/>
        <a:p>
          <a:endParaRPr lang="ru-RU"/>
        </a:p>
      </dgm:t>
    </dgm:pt>
    <dgm:pt modelId="{D56F9286-7339-4220-940A-4CF9DCF3CD3B}" type="sibTrans" cxnId="{0BB010FA-99E8-411F-9F1D-A4F79F4A8DBC}">
      <dgm:prSet/>
      <dgm:spPr/>
      <dgm:t>
        <a:bodyPr/>
        <a:lstStyle/>
        <a:p>
          <a:endParaRPr lang="ru-RU"/>
        </a:p>
      </dgm:t>
    </dgm:pt>
    <dgm:pt modelId="{F3961881-9B4A-40A3-82B3-0B43EEE1FCC6}">
      <dgm:prSet/>
      <dgm:spPr/>
      <dgm:t>
        <a:bodyPr/>
        <a:lstStyle/>
        <a:p>
          <a:pPr>
            <a:buNone/>
          </a:pPr>
          <a:r>
            <a:rPr lang="fr-FR" dirty="0"/>
            <a:t>n'affectent pas la fonctionnalité existante.</a:t>
          </a:r>
          <a:endParaRPr lang="en-US" dirty="0"/>
        </a:p>
      </dgm:t>
    </dgm:pt>
    <dgm:pt modelId="{2947A4D5-B06B-4214-860C-43F1BB007A7E}" type="parTrans" cxnId="{5B73D151-0FC0-4D8B-BDCA-39CF47202357}">
      <dgm:prSet/>
      <dgm:spPr/>
      <dgm:t>
        <a:bodyPr/>
        <a:lstStyle/>
        <a:p>
          <a:endParaRPr lang="ru-RU"/>
        </a:p>
      </dgm:t>
    </dgm:pt>
    <dgm:pt modelId="{835DFA52-ED7B-4B06-8FE1-0F1B5848DA07}" type="sibTrans" cxnId="{5B73D151-0FC0-4D8B-BDCA-39CF47202357}">
      <dgm:prSet/>
      <dgm:spPr/>
      <dgm:t>
        <a:bodyPr/>
        <a:lstStyle/>
        <a:p>
          <a:endParaRPr lang="ru-RU"/>
        </a:p>
      </dgm:t>
    </dgm:pt>
    <dgm:pt modelId="{628DDA8B-410D-4546-82BC-E9DDBA10BC80}">
      <dgm:prSet/>
      <dgm:spPr/>
      <dgm:t>
        <a:bodyPr/>
        <a:lstStyle/>
        <a:p>
          <a:pPr>
            <a:buNone/>
          </a:pPr>
          <a:r>
            <a:rPr lang="fr-FR" dirty="0"/>
            <a:t>que les nouvelles modifications du code</a:t>
          </a:r>
          <a:endParaRPr lang="en-US" dirty="0"/>
        </a:p>
      </dgm:t>
    </dgm:pt>
    <dgm:pt modelId="{AC67DDA6-1AAE-4CF0-96A8-E8534A660927}" type="parTrans" cxnId="{99FDBA7F-9059-4BB8-B298-C0A4B22EF8BA}">
      <dgm:prSet/>
      <dgm:spPr/>
      <dgm:t>
        <a:bodyPr/>
        <a:lstStyle/>
        <a:p>
          <a:endParaRPr lang="ru-RU"/>
        </a:p>
      </dgm:t>
    </dgm:pt>
    <dgm:pt modelId="{E758A2E7-7DF8-42D7-AAFE-4140E4AF4CC8}" type="sibTrans" cxnId="{99FDBA7F-9059-4BB8-B298-C0A4B22EF8BA}">
      <dgm:prSet/>
      <dgm:spPr/>
      <dgm:t>
        <a:bodyPr/>
        <a:lstStyle/>
        <a:p>
          <a:endParaRPr lang="ru-RU"/>
        </a:p>
      </dgm:t>
    </dgm:pt>
    <dgm:pt modelId="{CAE7DFCC-C839-4B77-8A5F-5BA015D4310F}">
      <dgm:prSet/>
      <dgm:spPr/>
      <dgm:t>
        <a:bodyPr/>
        <a:lstStyle/>
        <a:p>
          <a:pPr>
            <a:buNone/>
          </a:pPr>
          <a:r>
            <a:rPr lang="fr-FR" dirty="0"/>
            <a:t>et les nouvelles fonctionnalités n'introduisent pas</a:t>
          </a:r>
          <a:endParaRPr lang="ru-RU" dirty="0"/>
        </a:p>
      </dgm:t>
    </dgm:pt>
    <dgm:pt modelId="{D53DF338-08A2-4B4F-A16E-8EE85A53F0A8}" type="parTrans" cxnId="{5C89D0E8-A132-4C7A-B880-BA732A6CAD1F}">
      <dgm:prSet/>
      <dgm:spPr/>
      <dgm:t>
        <a:bodyPr/>
        <a:lstStyle/>
        <a:p>
          <a:endParaRPr lang="ru-RU"/>
        </a:p>
      </dgm:t>
    </dgm:pt>
    <dgm:pt modelId="{F75345FC-42BB-45AE-8BF7-94CF5CBCB6ED}" type="sibTrans" cxnId="{5C89D0E8-A132-4C7A-B880-BA732A6CAD1F}">
      <dgm:prSet/>
      <dgm:spPr/>
      <dgm:t>
        <a:bodyPr/>
        <a:lstStyle/>
        <a:p>
          <a:endParaRPr lang="ru-RU"/>
        </a:p>
      </dgm:t>
    </dgm:pt>
    <dgm:pt modelId="{561ABCE0-9BAA-4056-A59E-882EA3A3B7BF}">
      <dgm:prSet/>
      <dgm:spPr/>
      <dgm:t>
        <a:bodyPr/>
        <a:lstStyle/>
        <a:p>
          <a:pPr>
            <a:buNone/>
          </a:pPr>
          <a:r>
            <a:rPr lang="fr-FR" dirty="0"/>
            <a:t>de nouveaux problèmes dans le code déjà fonctionnel</a:t>
          </a:r>
          <a:endParaRPr lang="ru-RU" dirty="0"/>
        </a:p>
      </dgm:t>
    </dgm:pt>
    <dgm:pt modelId="{7102A745-B769-4F98-8E76-4C17E95D1BC2}" type="parTrans" cxnId="{FEF7B00E-C983-427D-B131-1C55DB32ADFA}">
      <dgm:prSet/>
      <dgm:spPr/>
      <dgm:t>
        <a:bodyPr/>
        <a:lstStyle/>
        <a:p>
          <a:endParaRPr lang="ru-RU"/>
        </a:p>
      </dgm:t>
    </dgm:pt>
    <dgm:pt modelId="{318EE4BD-6BAD-4B66-A251-70150CFEB5DC}" type="sibTrans" cxnId="{FEF7B00E-C983-427D-B131-1C55DB32ADFA}">
      <dgm:prSet/>
      <dgm:spPr/>
      <dgm:t>
        <a:bodyPr/>
        <a:lstStyle/>
        <a:p>
          <a:endParaRPr lang="ru-RU"/>
        </a:p>
      </dgm:t>
    </dgm:pt>
    <dgm:pt modelId="{62C534B5-9CF4-4839-848D-0E8FE6AF77DD}">
      <dgm:prSet/>
      <dgm:spPr/>
      <dgm:t>
        <a:bodyPr/>
        <a:lstStyle/>
        <a:p>
          <a:pPr>
            <a:buNone/>
          </a:pPr>
          <a:r>
            <a:rPr lang="fr-FR" dirty="0"/>
            <a:t>de l'application.</a:t>
          </a:r>
          <a:endParaRPr lang="ru-RU" dirty="0"/>
        </a:p>
      </dgm:t>
    </dgm:pt>
    <dgm:pt modelId="{C31C480A-27B7-4F60-8FA5-39A75BFBF960}" type="parTrans" cxnId="{5E97D50A-37C7-4F93-BA90-C4262B699673}">
      <dgm:prSet/>
      <dgm:spPr/>
      <dgm:t>
        <a:bodyPr/>
        <a:lstStyle/>
        <a:p>
          <a:endParaRPr lang="ru-RU"/>
        </a:p>
      </dgm:t>
    </dgm:pt>
    <dgm:pt modelId="{AF62D826-6452-4534-83AB-58C5B1EE89E9}" type="sibTrans" cxnId="{5E97D50A-37C7-4F93-BA90-C4262B699673}">
      <dgm:prSet/>
      <dgm:spPr/>
      <dgm:t>
        <a:bodyPr/>
        <a:lstStyle/>
        <a:p>
          <a:endParaRPr lang="ru-RU"/>
        </a:p>
      </dgm:t>
    </dgm:pt>
    <dgm:pt modelId="{5803C9D4-D8DA-4684-947A-5BA04FA5ACCF}">
      <dgm:prSet/>
      <dgm:spPr/>
      <dgm:t>
        <a:bodyPr/>
        <a:lstStyle/>
        <a:p>
          <a:pPr>
            <a:buNone/>
          </a:pPr>
          <a:r>
            <a:rPr lang="fr-FR" dirty="0"/>
            <a:t>conjoint de tous les composants.</a:t>
          </a:r>
        </a:p>
      </dgm:t>
    </dgm:pt>
    <dgm:pt modelId="{2F8F265D-5594-4818-9F33-0B4B3FFC7149}" type="parTrans" cxnId="{96F138C8-0BA4-4C50-8A70-5729701937A1}">
      <dgm:prSet/>
      <dgm:spPr/>
      <dgm:t>
        <a:bodyPr/>
        <a:lstStyle/>
        <a:p>
          <a:endParaRPr lang="ru-RU"/>
        </a:p>
      </dgm:t>
    </dgm:pt>
    <dgm:pt modelId="{40DAD093-7785-40AD-A235-87A0DBEA4471}" type="sibTrans" cxnId="{96F138C8-0BA4-4C50-8A70-5729701937A1}">
      <dgm:prSet/>
      <dgm:spPr/>
      <dgm:t>
        <a:bodyPr/>
        <a:lstStyle/>
        <a:p>
          <a:endParaRPr lang="ru-RU"/>
        </a:p>
      </dgm:t>
    </dgm:pt>
    <dgm:pt modelId="{65AC4E60-F426-448A-9B6A-BBC6B3FBD282}">
      <dgm:prSet/>
      <dgm:spPr/>
      <dgm:t>
        <a:bodyPr/>
        <a:lstStyle/>
        <a:p>
          <a:pPr>
            <a:buNone/>
          </a:pPr>
          <a:r>
            <a:rPr lang="fr-FR" dirty="0"/>
            <a:t>individuels de l'application.</a:t>
          </a:r>
          <a:endParaRPr lang="ru-RU" dirty="0"/>
        </a:p>
      </dgm:t>
    </dgm:pt>
    <dgm:pt modelId="{6D508445-F074-4980-8FC7-53072DA6B12E}" type="parTrans" cxnId="{32295424-05DD-4A94-9288-8B63AC7C10A6}">
      <dgm:prSet/>
      <dgm:spPr/>
      <dgm:t>
        <a:bodyPr/>
        <a:lstStyle/>
        <a:p>
          <a:endParaRPr lang="ru-RU"/>
        </a:p>
      </dgm:t>
    </dgm:pt>
    <dgm:pt modelId="{1B2A4DF1-340F-48E3-BF8E-EC17761432A5}" type="sibTrans" cxnId="{32295424-05DD-4A94-9288-8B63AC7C10A6}">
      <dgm:prSet/>
      <dgm:spPr/>
      <dgm:t>
        <a:bodyPr/>
        <a:lstStyle/>
        <a:p>
          <a:endParaRPr lang="ru-RU"/>
        </a:p>
      </dgm:t>
    </dgm:pt>
    <dgm:pt modelId="{4D5DB3EE-1441-44E8-9830-12EE0ED3AB42}">
      <dgm:prSet/>
      <dgm:spPr/>
      <dgm:t>
        <a:bodyPr/>
        <a:lstStyle/>
        <a:p>
          <a:pPr>
            <a:buNone/>
          </a:pPr>
          <a:r>
            <a:rPr lang="fr-FR" dirty="0"/>
            <a:t>code de manière isolée.</a:t>
          </a:r>
        </a:p>
      </dgm:t>
    </dgm:pt>
    <dgm:pt modelId="{8E05AE0C-1BE9-4559-86DD-18D570C2345C}" type="parTrans" cxnId="{3E6045B2-4352-41CC-8FB2-DF3BEDE61401}">
      <dgm:prSet/>
      <dgm:spPr/>
      <dgm:t>
        <a:bodyPr/>
        <a:lstStyle/>
        <a:p>
          <a:endParaRPr lang="ru-RU"/>
        </a:p>
      </dgm:t>
    </dgm:pt>
    <dgm:pt modelId="{E949E2A2-C3DC-4DEF-A9BC-7C34F06621EF}" type="sibTrans" cxnId="{3E6045B2-4352-41CC-8FB2-DF3BEDE61401}">
      <dgm:prSet/>
      <dgm:spPr/>
      <dgm:t>
        <a:bodyPr/>
        <a:lstStyle/>
        <a:p>
          <a:endParaRPr lang="ru-RU"/>
        </a:p>
      </dgm:t>
    </dgm:pt>
    <dgm:pt modelId="{DC5C8095-55E7-4A61-9C77-C694AE47DA35}">
      <dgm:prSet/>
      <dgm:spPr/>
      <dgm:t>
        <a:bodyPr/>
        <a:lstStyle/>
        <a:p>
          <a:pPr>
            <a:buNone/>
          </a:pPr>
          <a:endParaRPr lang="en-US" dirty="0"/>
        </a:p>
      </dgm:t>
    </dgm:pt>
    <dgm:pt modelId="{4DCD8868-AE98-495D-8204-AF9CEE6DA918}" type="parTrans" cxnId="{3CBEF6E2-C5F4-4719-839E-129E8D64DCB8}">
      <dgm:prSet/>
      <dgm:spPr/>
      <dgm:t>
        <a:bodyPr/>
        <a:lstStyle/>
        <a:p>
          <a:endParaRPr lang="ru-RU"/>
        </a:p>
      </dgm:t>
    </dgm:pt>
    <dgm:pt modelId="{58677241-A6FB-4D43-828C-D5170C5671D2}" type="sibTrans" cxnId="{3CBEF6E2-C5F4-4719-839E-129E8D64DCB8}">
      <dgm:prSet/>
      <dgm:spPr/>
      <dgm:t>
        <a:bodyPr/>
        <a:lstStyle/>
        <a:p>
          <a:endParaRPr lang="ru-RU"/>
        </a:p>
      </dgm:t>
    </dgm:pt>
    <dgm:pt modelId="{9416FC70-3220-4B24-9C33-97AF2D0AEFB1}" type="pres">
      <dgm:prSet presAssocID="{04FA0BA6-D0BB-4EB9-AE8E-22BC4F78A5A4}" presName="linear" presStyleCnt="0">
        <dgm:presLayoutVars>
          <dgm:dir/>
          <dgm:animLvl val="lvl"/>
          <dgm:resizeHandles val="exact"/>
        </dgm:presLayoutVars>
      </dgm:prSet>
      <dgm:spPr/>
    </dgm:pt>
    <dgm:pt modelId="{54680613-2C69-46EE-A971-35E544DDFB28}" type="pres">
      <dgm:prSet presAssocID="{CBAEF41D-0320-4486-9CF3-1ED8D64CC770}" presName="parentLin" presStyleCnt="0"/>
      <dgm:spPr/>
    </dgm:pt>
    <dgm:pt modelId="{FFF58965-08AA-4046-9F29-A589087DC589}" type="pres">
      <dgm:prSet presAssocID="{CBAEF41D-0320-4486-9CF3-1ED8D64CC770}" presName="parentLeftMargin" presStyleLbl="node1" presStyleIdx="0" presStyleCnt="3"/>
      <dgm:spPr/>
    </dgm:pt>
    <dgm:pt modelId="{BF055512-AED5-4555-8B24-670645DB2539}" type="pres">
      <dgm:prSet presAssocID="{CBAEF41D-0320-4486-9CF3-1ED8D64CC770}" presName="parentText" presStyleLbl="node1" presStyleIdx="0" presStyleCnt="3">
        <dgm:presLayoutVars>
          <dgm:chMax val="0"/>
          <dgm:bulletEnabled val="1"/>
        </dgm:presLayoutVars>
      </dgm:prSet>
      <dgm:spPr/>
    </dgm:pt>
    <dgm:pt modelId="{250B4266-ED55-4F8B-A9BF-358061885405}" type="pres">
      <dgm:prSet presAssocID="{CBAEF41D-0320-4486-9CF3-1ED8D64CC770}" presName="negativeSpace" presStyleCnt="0"/>
      <dgm:spPr/>
    </dgm:pt>
    <dgm:pt modelId="{CEB75E1E-CB2C-43AB-91F5-9B64C775B3F1}" type="pres">
      <dgm:prSet presAssocID="{CBAEF41D-0320-4486-9CF3-1ED8D64CC770}" presName="childText" presStyleLbl="conFgAcc1" presStyleIdx="0" presStyleCnt="3">
        <dgm:presLayoutVars>
          <dgm:bulletEnabled val="1"/>
        </dgm:presLayoutVars>
      </dgm:prSet>
      <dgm:spPr/>
    </dgm:pt>
    <dgm:pt modelId="{72BEB80B-7C34-4639-AFCF-B93B82A43178}" type="pres">
      <dgm:prSet presAssocID="{D7B1ABFE-C3AE-4F76-9A35-C635BD91D06F}" presName="spaceBetweenRectangles" presStyleCnt="0"/>
      <dgm:spPr/>
    </dgm:pt>
    <dgm:pt modelId="{7B22BA4E-B241-4D06-A79F-A0B797B2616F}" type="pres">
      <dgm:prSet presAssocID="{1B7DEE9F-3A21-46F0-903E-A61DFD525723}" presName="parentLin" presStyleCnt="0"/>
      <dgm:spPr/>
    </dgm:pt>
    <dgm:pt modelId="{7A443FAE-3937-49DD-84D3-20E6B2C2CB3D}" type="pres">
      <dgm:prSet presAssocID="{1B7DEE9F-3A21-46F0-903E-A61DFD525723}" presName="parentLeftMargin" presStyleLbl="node1" presStyleIdx="0" presStyleCnt="3"/>
      <dgm:spPr/>
    </dgm:pt>
    <dgm:pt modelId="{8D590888-A5F4-4FA3-95EF-548ECD9F9951}" type="pres">
      <dgm:prSet presAssocID="{1B7DEE9F-3A21-46F0-903E-A61DFD525723}" presName="parentText" presStyleLbl="node1" presStyleIdx="1" presStyleCnt="3">
        <dgm:presLayoutVars>
          <dgm:chMax val="0"/>
          <dgm:bulletEnabled val="1"/>
        </dgm:presLayoutVars>
      </dgm:prSet>
      <dgm:spPr/>
    </dgm:pt>
    <dgm:pt modelId="{DCEDB973-1D70-44E2-81B1-29B460A004D6}" type="pres">
      <dgm:prSet presAssocID="{1B7DEE9F-3A21-46F0-903E-A61DFD525723}" presName="negativeSpace" presStyleCnt="0"/>
      <dgm:spPr/>
    </dgm:pt>
    <dgm:pt modelId="{42972EF3-3FC3-4E3A-AE6A-DD2E98884CE9}" type="pres">
      <dgm:prSet presAssocID="{1B7DEE9F-3A21-46F0-903E-A61DFD525723}" presName="childText" presStyleLbl="conFgAcc1" presStyleIdx="1" presStyleCnt="3">
        <dgm:presLayoutVars>
          <dgm:bulletEnabled val="1"/>
        </dgm:presLayoutVars>
      </dgm:prSet>
      <dgm:spPr/>
    </dgm:pt>
    <dgm:pt modelId="{7C1D2D0D-1D70-4D94-BD54-3D083F6E0E11}" type="pres">
      <dgm:prSet presAssocID="{A19ADBFE-2A5B-4323-9213-A0695C54972C}" presName="spaceBetweenRectangles" presStyleCnt="0"/>
      <dgm:spPr/>
    </dgm:pt>
    <dgm:pt modelId="{7516290F-20C6-4A2C-9591-53BDA3EBC4A8}" type="pres">
      <dgm:prSet presAssocID="{E5BF2B37-C66A-4029-8856-E05E21B3B23E}" presName="parentLin" presStyleCnt="0"/>
      <dgm:spPr/>
    </dgm:pt>
    <dgm:pt modelId="{67434B6B-E782-45C2-9DB6-350299F7FE67}" type="pres">
      <dgm:prSet presAssocID="{E5BF2B37-C66A-4029-8856-E05E21B3B23E}" presName="parentLeftMargin" presStyleLbl="node1" presStyleIdx="1" presStyleCnt="3"/>
      <dgm:spPr/>
    </dgm:pt>
    <dgm:pt modelId="{10C62C01-C02D-4D5F-9781-B5F46A7C4A5D}" type="pres">
      <dgm:prSet presAssocID="{E5BF2B37-C66A-4029-8856-E05E21B3B23E}" presName="parentText" presStyleLbl="node1" presStyleIdx="2" presStyleCnt="3">
        <dgm:presLayoutVars>
          <dgm:chMax val="0"/>
          <dgm:bulletEnabled val="1"/>
        </dgm:presLayoutVars>
      </dgm:prSet>
      <dgm:spPr/>
    </dgm:pt>
    <dgm:pt modelId="{12E8DDB9-4769-49D5-9BF8-2252DA192DBD}" type="pres">
      <dgm:prSet presAssocID="{E5BF2B37-C66A-4029-8856-E05E21B3B23E}" presName="negativeSpace" presStyleCnt="0"/>
      <dgm:spPr/>
    </dgm:pt>
    <dgm:pt modelId="{1DAF3368-5DBC-4E55-9308-7F845A967CBF}" type="pres">
      <dgm:prSet presAssocID="{E5BF2B37-C66A-4029-8856-E05E21B3B23E}" presName="childText" presStyleLbl="conFgAcc1" presStyleIdx="2" presStyleCnt="3">
        <dgm:presLayoutVars>
          <dgm:bulletEnabled val="1"/>
        </dgm:presLayoutVars>
      </dgm:prSet>
      <dgm:spPr/>
    </dgm:pt>
  </dgm:ptLst>
  <dgm:cxnLst>
    <dgm:cxn modelId="{0D922803-58E1-4850-9351-436A22F12EE6}" type="presOf" srcId="{62C534B5-9CF4-4839-848D-0E8FE6AF77DD}" destId="{42972EF3-3FC3-4E3A-AE6A-DD2E98884CE9}" srcOrd="0" destOrd="1" presId="urn:microsoft.com/office/officeart/2005/8/layout/list1"/>
    <dgm:cxn modelId="{5E97D50A-37C7-4F93-BA90-C4262B699673}" srcId="{1B7DEE9F-3A21-46F0-903E-A61DFD525723}" destId="{62C534B5-9CF4-4839-848D-0E8FE6AF77DD}" srcOrd="1" destOrd="0" parTransId="{C31C480A-27B7-4F60-8FA5-39A75BFBF960}" sibTransId="{AF62D826-6452-4534-83AB-58C5B1EE89E9}"/>
    <dgm:cxn modelId="{FEF7B00E-C983-427D-B131-1C55DB32ADFA}" srcId="{E5BF2B37-C66A-4029-8856-E05E21B3B23E}" destId="{561ABCE0-9BAA-4056-A59E-882EA3A3B7BF}" srcOrd="6" destOrd="0" parTransId="{7102A745-B769-4F98-8E76-4C17E95D1BC2}" sibTransId="{318EE4BD-6BAD-4B66-A251-70150CFEB5DC}"/>
    <dgm:cxn modelId="{9B334D0F-8DA6-45E5-AB50-7933E5EC972C}" type="presOf" srcId="{DC5C8095-55E7-4A61-9C77-C694AE47DA35}" destId="{1DAF3368-5DBC-4E55-9308-7F845A967CBF}" srcOrd="0" destOrd="3"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F8F02C1F-2897-483E-A843-C4C2C8444344}" srcId="{1B7DEE9F-3A21-46F0-903E-A61DFD525723}" destId="{39D4B690-E35E-4D79-A8AD-748CDAD2AEB3}" srcOrd="2" destOrd="0" parTransId="{E9E8E741-022F-4B53-A355-7DC251B94A62}" sibTransId="{EFB05A58-625E-4040-A3A6-352CC6540D79}"/>
    <dgm:cxn modelId="{1910DE1F-3207-4897-8551-1059A7CD1FC4}" type="presOf" srcId="{1B7DEE9F-3A21-46F0-903E-A61DFD525723}" destId="{8D590888-A5F4-4FA3-95EF-548ECD9F9951}" srcOrd="1" destOrd="0" presId="urn:microsoft.com/office/officeart/2005/8/layout/list1"/>
    <dgm:cxn modelId="{E9F8D523-74BB-4704-AD44-ABB8258374F4}" type="presOf" srcId="{46A0F7DA-2544-4705-8799-AFB076B9C862}" destId="{CEB75E1E-CB2C-43AB-91F5-9B64C775B3F1}" srcOrd="0" destOrd="2" presId="urn:microsoft.com/office/officeart/2005/8/layout/list1"/>
    <dgm:cxn modelId="{32295424-05DD-4A94-9288-8B63AC7C10A6}" srcId="{CBAEF41D-0320-4486-9CF3-1ED8D64CC770}" destId="{65AC4E60-F426-448A-9B6A-BBC6B3FBD282}" srcOrd="1" destOrd="0" parTransId="{6D508445-F074-4980-8FC7-53072DA6B12E}" sibTransId="{1B2A4DF1-340F-48E3-BF8E-EC17761432A5}"/>
    <dgm:cxn modelId="{652C562B-5D10-491B-90C6-C28555BAC573}" srcId="{CBAEF41D-0320-4486-9CF3-1ED8D64CC770}" destId="{46A0F7DA-2544-4705-8799-AFB076B9C862}" srcOrd="2" destOrd="0" parTransId="{6F26A9C4-ED97-4530-AB33-EBA9C6B8A98C}" sibTransId="{24E8CCB0-8979-414F-A2CE-994F4534B87D}"/>
    <dgm:cxn modelId="{6F53D232-37A4-43BC-A9B4-B75439A9E397}" type="presOf" srcId="{1B7DEE9F-3A21-46F0-903E-A61DFD525723}" destId="{7A443FAE-3937-49DD-84D3-20E6B2C2CB3D}" srcOrd="0" destOrd="0" presId="urn:microsoft.com/office/officeart/2005/8/layout/list1"/>
    <dgm:cxn modelId="{88FAC93E-8927-48D5-ADEC-8E6EF11C94F3}" type="presOf" srcId="{5803C9D4-D8DA-4684-947A-5BA04FA5ACCF}" destId="{42972EF3-3FC3-4E3A-AE6A-DD2E98884CE9}" srcOrd="0" destOrd="3" presId="urn:microsoft.com/office/officeart/2005/8/layout/list1"/>
    <dgm:cxn modelId="{F5BE5C42-A371-4C56-A0DC-068A8C02611A}" type="presOf" srcId="{39D4B690-E35E-4D79-A8AD-748CDAD2AEB3}" destId="{42972EF3-3FC3-4E3A-AE6A-DD2E98884CE9}" srcOrd="0" destOrd="2" presId="urn:microsoft.com/office/officeart/2005/8/layout/list1"/>
    <dgm:cxn modelId="{E7C3D765-2F2A-49F6-B2F4-87825E274894}" srcId="{04FA0BA6-D0BB-4EB9-AE8E-22BC4F78A5A4}" destId="{1B7DEE9F-3A21-46F0-903E-A61DFD525723}" srcOrd="1" destOrd="0" parTransId="{A19E22CD-0CFE-433D-BD9D-47F5E9333EB2}" sibTransId="{A19ADBFE-2A5B-4323-9213-A0695C54972C}"/>
    <dgm:cxn modelId="{68F38F4E-F4A4-4A0C-B586-358E6F69FAA5}" type="presOf" srcId="{04FA0BA6-D0BB-4EB9-AE8E-22BC4F78A5A4}" destId="{9416FC70-3220-4B24-9C33-97AF2D0AEFB1}" srcOrd="0" destOrd="0" presId="urn:microsoft.com/office/officeart/2005/8/layout/list1"/>
    <dgm:cxn modelId="{144CDE70-2108-4BC7-9083-42B575887D14}" type="presOf" srcId="{E5BF2B37-C66A-4029-8856-E05E21B3B23E}" destId="{10C62C01-C02D-4D5F-9781-B5F46A7C4A5D}" srcOrd="1" destOrd="0" presId="urn:microsoft.com/office/officeart/2005/8/layout/list1"/>
    <dgm:cxn modelId="{5B73D151-0FC0-4D8B-BDCA-39CF47202357}" srcId="{E5BF2B37-C66A-4029-8856-E05E21B3B23E}" destId="{F3961881-9B4A-40A3-82B3-0B43EEE1FCC6}" srcOrd="2" destOrd="0" parTransId="{2947A4D5-B06B-4214-860C-43F1BB007A7E}" sibTransId="{835DFA52-ED7B-4B06-8FE1-0F1B5848DA07}"/>
    <dgm:cxn modelId="{AD68E471-7C45-4812-B1DA-308D899A4FBB}" type="presOf" srcId="{8B36FA46-D991-4334-B6B8-89DF1364872F}" destId="{CEB75E1E-CB2C-43AB-91F5-9B64C775B3F1}" srcOrd="0" destOrd="0" presId="urn:microsoft.com/office/officeart/2005/8/layout/list1"/>
    <dgm:cxn modelId="{FC1DE752-F2B1-4A16-8443-5510654BB327}" type="presOf" srcId="{A4F7B363-3693-427E-9802-492EE1770453}" destId="{1DAF3368-5DBC-4E55-9308-7F845A967CBF}" srcOrd="0" destOrd="4" presId="urn:microsoft.com/office/officeart/2005/8/layout/list1"/>
    <dgm:cxn modelId="{99FDBA7F-9059-4BB8-B298-C0A4B22EF8BA}" srcId="{E5BF2B37-C66A-4029-8856-E05E21B3B23E}" destId="{628DDA8B-410D-4546-82BC-E9DDBA10BC80}" srcOrd="1" destOrd="0" parTransId="{AC67DDA6-1AAE-4CF0-96A8-E8534A660927}" sibTransId="{E758A2E7-7DF8-42D7-AAFE-4140E4AF4CC8}"/>
    <dgm:cxn modelId="{3B621586-7BB8-4DD1-A4F4-A3727967FC8E}" type="presOf" srcId="{561ABCE0-9BAA-4056-A59E-882EA3A3B7BF}" destId="{1DAF3368-5DBC-4E55-9308-7F845A967CBF}" srcOrd="0" destOrd="6" presId="urn:microsoft.com/office/officeart/2005/8/layout/list1"/>
    <dgm:cxn modelId="{AB3678AD-421A-4692-A9F6-60CA0343C54F}" srcId="{1B7DEE9F-3A21-46F0-903E-A61DFD525723}" destId="{E7CCFBC6-AF34-4803-B6BB-F587C4004977}" srcOrd="0" destOrd="0" parTransId="{A10A5348-2237-43CC-92ED-AD036C735BB9}" sibTransId="{D554AF82-3AB0-47BD-AB5D-6B13D3B05AAA}"/>
    <dgm:cxn modelId="{2AD35CAF-7545-412C-A95F-20DCF1D4C76B}" type="presOf" srcId="{4D5DB3EE-1441-44E8-9830-12EE0ED3AB42}" destId="{CEB75E1E-CB2C-43AB-91F5-9B64C775B3F1}" srcOrd="0" destOrd="3" presId="urn:microsoft.com/office/officeart/2005/8/layout/list1"/>
    <dgm:cxn modelId="{3E6045B2-4352-41CC-8FB2-DF3BEDE61401}" srcId="{CBAEF41D-0320-4486-9CF3-1ED8D64CC770}" destId="{4D5DB3EE-1441-44E8-9830-12EE0ED3AB42}" srcOrd="3" destOrd="0" parTransId="{8E05AE0C-1BE9-4559-86DD-18D570C2345C}" sibTransId="{E949E2A2-C3DC-4DEF-A9BC-7C34F06621EF}"/>
    <dgm:cxn modelId="{55B20AB3-2317-4EDF-A8DE-B38DAE055472}" type="presOf" srcId="{CBAEF41D-0320-4486-9CF3-1ED8D64CC770}" destId="{FFF58965-08AA-4046-9F29-A589087DC589}" srcOrd="0" destOrd="0" presId="urn:microsoft.com/office/officeart/2005/8/layout/list1"/>
    <dgm:cxn modelId="{7E8555B4-16D0-4B8C-BE38-743A476E8F9D}" type="presOf" srcId="{F3961881-9B4A-40A3-82B3-0B43EEE1FCC6}" destId="{1DAF3368-5DBC-4E55-9308-7F845A967CBF}" srcOrd="0" destOrd="2" presId="urn:microsoft.com/office/officeart/2005/8/layout/list1"/>
    <dgm:cxn modelId="{FF1C82B5-7463-48C4-B821-38B8122F62F3}" type="presOf" srcId="{628DDA8B-410D-4546-82BC-E9DDBA10BC80}" destId="{1DAF3368-5DBC-4E55-9308-7F845A967CBF}" srcOrd="0" destOrd="1"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78228ABA-2DF6-4828-B209-39F77D9AAFF2}" type="presOf" srcId="{2162A070-0014-4EF5-9691-5E52A3A6316F}" destId="{1DAF3368-5DBC-4E55-9308-7F845A967CBF}" srcOrd="0" destOrd="0" presId="urn:microsoft.com/office/officeart/2005/8/layout/list1"/>
    <dgm:cxn modelId="{87D9A9BB-972B-4201-B015-E8B61183E15D}" type="presOf" srcId="{CBAEF41D-0320-4486-9CF3-1ED8D64CC770}" destId="{BF055512-AED5-4555-8B24-670645DB2539}" srcOrd="1" destOrd="0" presId="urn:microsoft.com/office/officeart/2005/8/layout/list1"/>
    <dgm:cxn modelId="{673FA6BD-98C4-48E8-A5EF-454A2475E097}" type="presOf" srcId="{E5BF2B37-C66A-4029-8856-E05E21B3B23E}" destId="{67434B6B-E782-45C2-9DB6-350299F7FE67}" srcOrd="0" destOrd="0" presId="urn:microsoft.com/office/officeart/2005/8/layout/list1"/>
    <dgm:cxn modelId="{96F138C8-0BA4-4C50-8A70-5729701937A1}" srcId="{1B7DEE9F-3A21-46F0-903E-A61DFD525723}" destId="{5803C9D4-D8DA-4684-947A-5BA04FA5ACCF}" srcOrd="3" destOrd="0" parTransId="{2F8F265D-5594-4818-9F33-0B4B3FFC7149}" sibTransId="{40DAD093-7785-40AD-A235-87A0DBEA4471}"/>
    <dgm:cxn modelId="{97AA9EDF-C057-4357-84D4-0DFF0D8BB4A1}" srcId="{E5BF2B37-C66A-4029-8856-E05E21B3B23E}" destId="{2162A070-0014-4EF5-9691-5E52A3A6316F}" srcOrd="0" destOrd="0" parTransId="{B8AAD8F5-F63C-4CC4-BFD5-4AF066822394}" sibTransId="{E774A20D-F6E6-41E2-8A52-CEC2C4F6D162}"/>
    <dgm:cxn modelId="{164DF1DF-2323-42A3-ADCD-5AF0121A7838}" type="presOf" srcId="{CAE7DFCC-C839-4B77-8A5F-5BA015D4310F}" destId="{1DAF3368-5DBC-4E55-9308-7F845A967CBF}" srcOrd="0" destOrd="5" presId="urn:microsoft.com/office/officeart/2005/8/layout/list1"/>
    <dgm:cxn modelId="{3CBEF6E2-C5F4-4719-839E-129E8D64DCB8}" srcId="{E5BF2B37-C66A-4029-8856-E05E21B3B23E}" destId="{DC5C8095-55E7-4A61-9C77-C694AE47DA35}" srcOrd="3" destOrd="0" parTransId="{4DCD8868-AE98-495D-8204-AF9CEE6DA918}" sibTransId="{58677241-A6FB-4D43-828C-D5170C5671D2}"/>
    <dgm:cxn modelId="{B4350EE3-D4FC-437C-83E9-94FAC223DC62}" type="presOf" srcId="{E7CCFBC6-AF34-4803-B6BB-F587C4004977}" destId="{42972EF3-3FC3-4E3A-AE6A-DD2E98884CE9}" srcOrd="0" destOrd="0" presId="urn:microsoft.com/office/officeart/2005/8/layout/list1"/>
    <dgm:cxn modelId="{5C89D0E8-A132-4C7A-B880-BA732A6CAD1F}" srcId="{E5BF2B37-C66A-4029-8856-E05E21B3B23E}" destId="{CAE7DFCC-C839-4B77-8A5F-5BA015D4310F}" srcOrd="5" destOrd="0" parTransId="{D53DF338-08A2-4B4F-A16E-8EE85A53F0A8}" sibTransId="{F75345FC-42BB-45AE-8BF7-94CF5CBCB6ED}"/>
    <dgm:cxn modelId="{2BBF6CF6-8B5B-4336-A93C-B78D42BE3F67}" srcId="{04FA0BA6-D0BB-4EB9-AE8E-22BC4F78A5A4}" destId="{E5BF2B37-C66A-4029-8856-E05E21B3B23E}" srcOrd="2" destOrd="0" parTransId="{4B8F377E-8A91-4253-AC0E-6B37DC267ED7}" sibTransId="{E1799F0A-F376-4F20-9A79-A0C394D7895C}"/>
    <dgm:cxn modelId="{0BB010FA-99E8-411F-9F1D-A4F79F4A8DBC}" srcId="{E5BF2B37-C66A-4029-8856-E05E21B3B23E}" destId="{A4F7B363-3693-427E-9802-492EE1770453}" srcOrd="4" destOrd="0" parTransId="{9EBA530E-1280-4536-87B5-2615668AEF22}" sibTransId="{D56F9286-7339-4220-940A-4CF9DCF3CD3B}"/>
    <dgm:cxn modelId="{F34D12FC-1117-42C4-AC18-4C86866F181F}" type="presOf" srcId="{65AC4E60-F426-448A-9B6A-BBC6B3FBD282}" destId="{CEB75E1E-CB2C-43AB-91F5-9B64C775B3F1}" srcOrd="0" destOrd="1" presId="urn:microsoft.com/office/officeart/2005/8/layout/list1"/>
    <dgm:cxn modelId="{7D688BD1-9173-4D9B-AC0C-BC773CB1413A}" type="presParOf" srcId="{9416FC70-3220-4B24-9C33-97AF2D0AEFB1}" destId="{54680613-2C69-46EE-A971-35E544DDFB28}" srcOrd="0" destOrd="0" presId="urn:microsoft.com/office/officeart/2005/8/layout/list1"/>
    <dgm:cxn modelId="{E4F8B28D-48FD-44B8-9466-33E2B096E30D}" type="presParOf" srcId="{54680613-2C69-46EE-A971-35E544DDFB28}" destId="{FFF58965-08AA-4046-9F29-A589087DC589}" srcOrd="0" destOrd="0" presId="urn:microsoft.com/office/officeart/2005/8/layout/list1"/>
    <dgm:cxn modelId="{9080F32F-F20B-4BC1-9EDC-14AE566FCE01}" type="presParOf" srcId="{54680613-2C69-46EE-A971-35E544DDFB28}" destId="{BF055512-AED5-4555-8B24-670645DB2539}" srcOrd="1" destOrd="0" presId="urn:microsoft.com/office/officeart/2005/8/layout/list1"/>
    <dgm:cxn modelId="{438069EB-E5DC-45B7-85AE-05F26C8C44F1}" type="presParOf" srcId="{9416FC70-3220-4B24-9C33-97AF2D0AEFB1}" destId="{250B4266-ED55-4F8B-A9BF-358061885405}" srcOrd="1" destOrd="0" presId="urn:microsoft.com/office/officeart/2005/8/layout/list1"/>
    <dgm:cxn modelId="{476E899E-937D-4830-8450-BC7F0EAC90A9}" type="presParOf" srcId="{9416FC70-3220-4B24-9C33-97AF2D0AEFB1}" destId="{CEB75E1E-CB2C-43AB-91F5-9B64C775B3F1}" srcOrd="2" destOrd="0" presId="urn:microsoft.com/office/officeart/2005/8/layout/list1"/>
    <dgm:cxn modelId="{1B8F74D2-8C3C-419E-9D5A-BC7E1B4789D8}" type="presParOf" srcId="{9416FC70-3220-4B24-9C33-97AF2D0AEFB1}" destId="{72BEB80B-7C34-4639-AFCF-B93B82A43178}" srcOrd="3" destOrd="0" presId="urn:microsoft.com/office/officeart/2005/8/layout/list1"/>
    <dgm:cxn modelId="{DF3C4084-C2BD-4F8D-9146-3E5C6E1ECE44}" type="presParOf" srcId="{9416FC70-3220-4B24-9C33-97AF2D0AEFB1}" destId="{7B22BA4E-B241-4D06-A79F-A0B797B2616F}" srcOrd="4" destOrd="0" presId="urn:microsoft.com/office/officeart/2005/8/layout/list1"/>
    <dgm:cxn modelId="{817B7D44-77E6-4EB9-8A90-05D575C8D038}" type="presParOf" srcId="{7B22BA4E-B241-4D06-A79F-A0B797B2616F}" destId="{7A443FAE-3937-49DD-84D3-20E6B2C2CB3D}" srcOrd="0" destOrd="0" presId="urn:microsoft.com/office/officeart/2005/8/layout/list1"/>
    <dgm:cxn modelId="{364409FD-8811-4A28-B553-8E932C905546}" type="presParOf" srcId="{7B22BA4E-B241-4D06-A79F-A0B797B2616F}" destId="{8D590888-A5F4-4FA3-95EF-548ECD9F9951}" srcOrd="1" destOrd="0" presId="urn:microsoft.com/office/officeart/2005/8/layout/list1"/>
    <dgm:cxn modelId="{4E8B424E-B32C-4028-A2B3-51877EE1BD61}" type="presParOf" srcId="{9416FC70-3220-4B24-9C33-97AF2D0AEFB1}" destId="{DCEDB973-1D70-44E2-81B1-29B460A004D6}" srcOrd="5" destOrd="0" presId="urn:microsoft.com/office/officeart/2005/8/layout/list1"/>
    <dgm:cxn modelId="{5DCDB94F-D7EB-425A-A04F-A807892C5424}" type="presParOf" srcId="{9416FC70-3220-4B24-9C33-97AF2D0AEFB1}" destId="{42972EF3-3FC3-4E3A-AE6A-DD2E98884CE9}" srcOrd="6" destOrd="0" presId="urn:microsoft.com/office/officeart/2005/8/layout/list1"/>
    <dgm:cxn modelId="{7E5113E8-D9DE-4901-B996-31DBA49C7CF9}" type="presParOf" srcId="{9416FC70-3220-4B24-9C33-97AF2D0AEFB1}" destId="{7C1D2D0D-1D70-4D94-BD54-3D083F6E0E11}" srcOrd="7" destOrd="0" presId="urn:microsoft.com/office/officeart/2005/8/layout/list1"/>
    <dgm:cxn modelId="{021A2C15-F53E-47DC-85F8-6AF81A11DF5A}" type="presParOf" srcId="{9416FC70-3220-4B24-9C33-97AF2D0AEFB1}" destId="{7516290F-20C6-4A2C-9591-53BDA3EBC4A8}" srcOrd="8" destOrd="0" presId="urn:microsoft.com/office/officeart/2005/8/layout/list1"/>
    <dgm:cxn modelId="{77D7E365-B7B6-4E93-BFCE-CFF0D9F5ABB8}" type="presParOf" srcId="{7516290F-20C6-4A2C-9591-53BDA3EBC4A8}" destId="{67434B6B-E782-45C2-9DB6-350299F7FE67}" srcOrd="0" destOrd="0" presId="urn:microsoft.com/office/officeart/2005/8/layout/list1"/>
    <dgm:cxn modelId="{F4D7C3F3-447B-4EFA-9D12-F590566D9EB8}" type="presParOf" srcId="{7516290F-20C6-4A2C-9591-53BDA3EBC4A8}" destId="{10C62C01-C02D-4D5F-9781-B5F46A7C4A5D}" srcOrd="1" destOrd="0" presId="urn:microsoft.com/office/officeart/2005/8/layout/list1"/>
    <dgm:cxn modelId="{AC77819C-75FB-4E38-BD88-4902BB882EB4}" type="presParOf" srcId="{9416FC70-3220-4B24-9C33-97AF2D0AEFB1}" destId="{12E8DDB9-4769-49D5-9BF8-2252DA192DBD}" srcOrd="9" destOrd="0" presId="urn:microsoft.com/office/officeart/2005/8/layout/list1"/>
    <dgm:cxn modelId="{566D0BD5-ADE3-4BAB-9F7D-AFC32DC0324D}" type="presParOf" srcId="{9416FC70-3220-4B24-9C33-97AF2D0AEFB1}" destId="{1DAF3368-5DBC-4E55-9308-7F845A967C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dgm:spPr/>
      <dgm:t>
        <a:bodyPr/>
        <a:lstStyle/>
        <a:p>
          <a:r>
            <a:rPr lang="fr-FR" b="1" dirty="0"/>
            <a:t>Test de performance</a:t>
          </a:r>
          <a:endParaRPr lang="en-US" b="1"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a:p>
      </dgm:t>
    </dgm:pt>
    <dgm:pt modelId="{1B7DEE9F-3A21-46F0-903E-A61DFD525723}">
      <dgm:prSet/>
      <dgm:spPr/>
      <dgm:t>
        <a:bodyPr/>
        <a:lstStyle/>
        <a:p>
          <a:r>
            <a:rPr lang="fr-FR" b="1" dirty="0"/>
            <a:t>Test de charge</a:t>
          </a:r>
          <a:endParaRPr lang="en-US"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a:p>
      </dgm:t>
    </dgm:pt>
    <dgm:pt modelId="{8B36FA46-D991-4334-B6B8-89DF1364872F}">
      <dgm:prSet/>
      <dgm:spPr/>
      <dgm:t>
        <a:bodyPr/>
        <a:lstStyle/>
        <a:p>
          <a:pPr>
            <a:buNone/>
          </a:pPr>
          <a:r>
            <a:rPr lang="fr-FR" b="1" u="sng" dirty="0"/>
            <a:t>Description:</a:t>
          </a:r>
          <a:r>
            <a:rPr lang="fr-FR" dirty="0"/>
            <a:t> Mesurer le temps de réponse</a:t>
          </a:r>
          <a:endParaRPr lang="ru-RU"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a:p>
      </dgm:t>
    </dgm:pt>
    <dgm:pt modelId="{E7CCFBC6-AF34-4803-B6BB-F587C4004977}">
      <dgm:prSet/>
      <dgm:spPr/>
      <dgm:t>
        <a:bodyPr/>
        <a:lstStyle/>
        <a:p>
          <a:pPr>
            <a:buNone/>
          </a:pPr>
          <a:r>
            <a:rPr lang="fr-FR" b="1" u="sng" dirty="0"/>
            <a:t>Description:</a:t>
          </a:r>
          <a:r>
            <a:rPr lang="fr-FR" dirty="0"/>
            <a:t> Vérifier la robustesse de</a:t>
          </a:r>
          <a:endParaRPr lang="ru-RU"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5803C9D4-D8DA-4684-947A-5BA04FA5ACCF}">
      <dgm:prSet/>
      <dgm:spPr/>
      <dgm:t>
        <a:bodyPr/>
        <a:lstStyle/>
        <a:p>
          <a:pPr>
            <a:buNone/>
          </a:pPr>
          <a:endParaRPr lang="fr-FR" dirty="0"/>
        </a:p>
      </dgm:t>
    </dgm:pt>
    <dgm:pt modelId="{2F8F265D-5594-4818-9F33-0B4B3FFC7149}" type="parTrans" cxnId="{96F138C8-0BA4-4C50-8A70-5729701937A1}">
      <dgm:prSet/>
      <dgm:spPr/>
      <dgm:t>
        <a:bodyPr/>
        <a:lstStyle/>
        <a:p>
          <a:endParaRPr lang="ru-RU"/>
        </a:p>
      </dgm:t>
    </dgm:pt>
    <dgm:pt modelId="{40DAD093-7785-40AD-A235-87A0DBEA4471}" type="sibTrans" cxnId="{96F138C8-0BA4-4C50-8A70-5729701937A1}">
      <dgm:prSet/>
      <dgm:spPr/>
      <dgm:t>
        <a:bodyPr/>
        <a:lstStyle/>
        <a:p>
          <a:endParaRPr lang="ru-RU"/>
        </a:p>
      </dgm:t>
    </dgm:pt>
    <dgm:pt modelId="{51B9DF12-641A-4C07-80AF-CDBA957B17DA}">
      <dgm:prSet/>
      <dgm:spPr/>
      <dgm:t>
        <a:bodyPr/>
        <a:lstStyle/>
        <a:p>
          <a:pPr>
            <a:buNone/>
          </a:pPr>
          <a:r>
            <a:rPr lang="fr-FR" dirty="0"/>
            <a:t>de l'application et son comportement sous</a:t>
          </a:r>
          <a:endParaRPr lang="ru-RU" dirty="0"/>
        </a:p>
      </dgm:t>
    </dgm:pt>
    <dgm:pt modelId="{936152E1-F954-4612-B668-32C531C83CD4}" type="parTrans" cxnId="{0903E9CE-FFBF-49F2-AD71-6C057FB74C15}">
      <dgm:prSet/>
      <dgm:spPr/>
      <dgm:t>
        <a:bodyPr/>
        <a:lstStyle/>
        <a:p>
          <a:endParaRPr lang="ru-RU"/>
        </a:p>
      </dgm:t>
    </dgm:pt>
    <dgm:pt modelId="{905CFC8C-09B5-486C-A41B-000F23FA5CEC}" type="sibTrans" cxnId="{0903E9CE-FFBF-49F2-AD71-6C057FB74C15}">
      <dgm:prSet/>
      <dgm:spPr/>
      <dgm:t>
        <a:bodyPr/>
        <a:lstStyle/>
        <a:p>
          <a:endParaRPr lang="ru-RU"/>
        </a:p>
      </dgm:t>
    </dgm:pt>
    <dgm:pt modelId="{55B3BA85-97DB-45F3-A294-23F58184B3F1}">
      <dgm:prSet/>
      <dgm:spPr/>
      <dgm:t>
        <a:bodyPr/>
        <a:lstStyle/>
        <a:p>
          <a:pPr>
            <a:buNone/>
          </a:pPr>
          <a:r>
            <a:rPr lang="fr-FR" dirty="0"/>
            <a:t>différentes charges.
</a:t>
          </a:r>
          <a:r>
            <a:rPr lang="fr-FR" b="1" u="sng" dirty="0"/>
            <a:t>Objectif:</a:t>
          </a:r>
          <a:r>
            <a:rPr lang="fr-FR" dirty="0"/>
            <a:t> Assurer le bon fonctionnement</a:t>
          </a:r>
          <a:endParaRPr lang="ru-RU" dirty="0"/>
        </a:p>
      </dgm:t>
    </dgm:pt>
    <dgm:pt modelId="{7272AE9A-A653-4D8E-B01C-1CD04219E333}" type="parTrans" cxnId="{29344C39-7C62-4EE5-A87E-7FA2274303F9}">
      <dgm:prSet/>
      <dgm:spPr/>
      <dgm:t>
        <a:bodyPr/>
        <a:lstStyle/>
        <a:p>
          <a:endParaRPr lang="ru-RU"/>
        </a:p>
      </dgm:t>
    </dgm:pt>
    <dgm:pt modelId="{709E923A-B3DC-4C1E-8AD6-38A58032A928}" type="sibTrans" cxnId="{29344C39-7C62-4EE5-A87E-7FA2274303F9}">
      <dgm:prSet/>
      <dgm:spPr/>
      <dgm:t>
        <a:bodyPr/>
        <a:lstStyle/>
        <a:p>
          <a:endParaRPr lang="ru-RU"/>
        </a:p>
      </dgm:t>
    </dgm:pt>
    <dgm:pt modelId="{64A53F49-8838-4CE2-9B8D-8D1CA79CBC1C}">
      <dgm:prSet/>
      <dgm:spPr/>
      <dgm:t>
        <a:bodyPr/>
        <a:lstStyle/>
        <a:p>
          <a:pPr>
            <a:buNone/>
          </a:pPr>
          <a:r>
            <a:rPr lang="fr-FR" dirty="0"/>
            <a:t>de l'application avec l'augmentation du</a:t>
          </a:r>
          <a:endParaRPr lang="ru-RU" dirty="0"/>
        </a:p>
      </dgm:t>
    </dgm:pt>
    <dgm:pt modelId="{BC02E88C-9B36-4333-83CA-6B4155168497}" type="parTrans" cxnId="{C9487979-AACB-4D63-85FA-BCF51D816945}">
      <dgm:prSet/>
      <dgm:spPr/>
      <dgm:t>
        <a:bodyPr/>
        <a:lstStyle/>
        <a:p>
          <a:endParaRPr lang="ru-RU"/>
        </a:p>
      </dgm:t>
    </dgm:pt>
    <dgm:pt modelId="{C9347236-4E45-4FAA-89FB-6050357DE546}" type="sibTrans" cxnId="{C9487979-AACB-4D63-85FA-BCF51D816945}">
      <dgm:prSet/>
      <dgm:spPr/>
      <dgm:t>
        <a:bodyPr/>
        <a:lstStyle/>
        <a:p>
          <a:endParaRPr lang="ru-RU"/>
        </a:p>
      </dgm:t>
    </dgm:pt>
    <dgm:pt modelId="{F9071321-E230-40BC-B109-5EE4426F43E0}">
      <dgm:prSet/>
      <dgm:spPr/>
      <dgm:t>
        <a:bodyPr/>
        <a:lstStyle/>
        <a:p>
          <a:pPr>
            <a:buNone/>
          </a:pPr>
          <a:r>
            <a:rPr lang="fr-FR" dirty="0"/>
            <a:t>nombre d'utilisateurs et du volume de</a:t>
          </a:r>
          <a:endParaRPr lang="ru-RU" dirty="0"/>
        </a:p>
      </dgm:t>
    </dgm:pt>
    <dgm:pt modelId="{247C6230-F256-4681-A405-E434ABE911FC}" type="parTrans" cxnId="{02975801-B4F2-46D2-9D15-028AFDDB626D}">
      <dgm:prSet/>
      <dgm:spPr/>
      <dgm:t>
        <a:bodyPr/>
        <a:lstStyle/>
        <a:p>
          <a:endParaRPr lang="ru-RU"/>
        </a:p>
      </dgm:t>
    </dgm:pt>
    <dgm:pt modelId="{F02B0731-C257-4F79-A5B8-DC203C0EAD50}" type="sibTrans" cxnId="{02975801-B4F2-46D2-9D15-028AFDDB626D}">
      <dgm:prSet/>
      <dgm:spPr/>
      <dgm:t>
        <a:bodyPr/>
        <a:lstStyle/>
        <a:p>
          <a:endParaRPr lang="ru-RU"/>
        </a:p>
      </dgm:t>
    </dgm:pt>
    <dgm:pt modelId="{2424EA6B-BB9B-40B3-A967-CD11277C2329}">
      <dgm:prSet/>
      <dgm:spPr/>
      <dgm:t>
        <a:bodyPr/>
        <a:lstStyle/>
        <a:p>
          <a:pPr>
            <a:buNone/>
          </a:pPr>
          <a:r>
            <a:rPr lang="fr-FR" dirty="0"/>
            <a:t>données.</a:t>
          </a:r>
          <a:endParaRPr lang="ru-RU" dirty="0"/>
        </a:p>
      </dgm:t>
    </dgm:pt>
    <dgm:pt modelId="{29A8ACBF-BF56-4E11-BA54-3F6E1D1DCBBF}" type="parTrans" cxnId="{3055E718-579E-4356-AD80-2315CB005359}">
      <dgm:prSet/>
      <dgm:spPr/>
      <dgm:t>
        <a:bodyPr/>
        <a:lstStyle/>
        <a:p>
          <a:endParaRPr lang="ru-RU"/>
        </a:p>
      </dgm:t>
    </dgm:pt>
    <dgm:pt modelId="{9173C0C6-4929-4877-B4AC-408DD0A1FD55}" type="sibTrans" cxnId="{3055E718-579E-4356-AD80-2315CB005359}">
      <dgm:prSet/>
      <dgm:spPr/>
      <dgm:t>
        <a:bodyPr/>
        <a:lstStyle/>
        <a:p>
          <a:endParaRPr lang="ru-RU"/>
        </a:p>
      </dgm:t>
    </dgm:pt>
    <dgm:pt modelId="{590658E1-A42D-42DF-9B44-CB4D8A6925BC}">
      <dgm:prSet/>
      <dgm:spPr/>
      <dgm:t>
        <a:bodyPr/>
        <a:lstStyle/>
        <a:p>
          <a:pPr>
            <a:buNone/>
          </a:pPr>
          <a:r>
            <a:rPr lang="fr-FR" dirty="0"/>
            <a:t>l'application sous des charges extrêmes.
</a:t>
          </a:r>
          <a:r>
            <a:rPr lang="fr-FR" b="1" u="sng" dirty="0"/>
            <a:t>Objectif:</a:t>
          </a:r>
          <a:r>
            <a:rPr lang="fr-FR" dirty="0"/>
            <a:t> Déterminer la charge maximale</a:t>
          </a:r>
          <a:endParaRPr lang="ru-RU" dirty="0"/>
        </a:p>
      </dgm:t>
    </dgm:pt>
    <dgm:pt modelId="{4AD39AF8-E52C-4442-92F3-74D15E124E6C}" type="parTrans" cxnId="{E4DC6D5E-69AE-494C-A608-E2E29DF3CC53}">
      <dgm:prSet/>
      <dgm:spPr/>
      <dgm:t>
        <a:bodyPr/>
        <a:lstStyle/>
        <a:p>
          <a:endParaRPr lang="ru-RU"/>
        </a:p>
      </dgm:t>
    </dgm:pt>
    <dgm:pt modelId="{A8083C88-F082-4D9A-A05C-CBA24BEFE16A}" type="sibTrans" cxnId="{E4DC6D5E-69AE-494C-A608-E2E29DF3CC53}">
      <dgm:prSet/>
      <dgm:spPr/>
      <dgm:t>
        <a:bodyPr/>
        <a:lstStyle/>
        <a:p>
          <a:endParaRPr lang="ru-RU"/>
        </a:p>
      </dgm:t>
    </dgm:pt>
    <dgm:pt modelId="{0B0C5753-E27A-446C-A451-202AFEEF4D32}">
      <dgm:prSet/>
      <dgm:spPr/>
      <dgm:t>
        <a:bodyPr/>
        <a:lstStyle/>
        <a:p>
          <a:pPr>
            <a:buNone/>
          </a:pPr>
          <a:r>
            <a:rPr lang="fr-FR" dirty="0"/>
            <a:t>que l'application peut supporter sans</a:t>
          </a:r>
          <a:endParaRPr lang="ru-RU" dirty="0"/>
        </a:p>
      </dgm:t>
    </dgm:pt>
    <dgm:pt modelId="{3DDD264D-23DB-45CA-9BB7-3AD6C9C39978}" type="parTrans" cxnId="{22588126-F813-4ED1-AE50-EA4CED51A2BA}">
      <dgm:prSet/>
      <dgm:spPr/>
      <dgm:t>
        <a:bodyPr/>
        <a:lstStyle/>
        <a:p>
          <a:endParaRPr lang="ru-RU"/>
        </a:p>
      </dgm:t>
    </dgm:pt>
    <dgm:pt modelId="{BCA43FAD-F6D6-4B4D-98BB-995BD6CA01EB}" type="sibTrans" cxnId="{22588126-F813-4ED1-AE50-EA4CED51A2BA}">
      <dgm:prSet/>
      <dgm:spPr/>
      <dgm:t>
        <a:bodyPr/>
        <a:lstStyle/>
        <a:p>
          <a:endParaRPr lang="ru-RU"/>
        </a:p>
      </dgm:t>
    </dgm:pt>
    <dgm:pt modelId="{7E47CE32-C86A-455C-8040-E6AC320BAB80}">
      <dgm:prSet/>
      <dgm:spPr/>
      <dgm:t>
        <a:bodyPr/>
        <a:lstStyle/>
        <a:p>
          <a:pPr>
            <a:buNone/>
          </a:pPr>
          <a:r>
            <a:rPr lang="fr-FR" dirty="0"/>
            <a:t>défaillance.</a:t>
          </a:r>
          <a:endParaRPr lang="ru-RU" dirty="0"/>
        </a:p>
      </dgm:t>
    </dgm:pt>
    <dgm:pt modelId="{C7A8D36A-E38D-493C-A749-C484B2A0C533}" type="parTrans" cxnId="{263F5E1F-B856-421C-AB78-1EBADD77F4AF}">
      <dgm:prSet/>
      <dgm:spPr/>
      <dgm:t>
        <a:bodyPr/>
        <a:lstStyle/>
        <a:p>
          <a:endParaRPr lang="ru-RU"/>
        </a:p>
      </dgm:t>
    </dgm:pt>
    <dgm:pt modelId="{AE212E7A-0981-4BAE-ACC4-513A32424380}" type="sibTrans" cxnId="{263F5E1F-B856-421C-AB78-1EBADD77F4AF}">
      <dgm:prSet/>
      <dgm:spPr/>
      <dgm:t>
        <a:bodyPr/>
        <a:lstStyle/>
        <a:p>
          <a:endParaRPr lang="ru-RU"/>
        </a:p>
      </dgm:t>
    </dgm:pt>
    <dgm:pt modelId="{9416FC70-3220-4B24-9C33-97AF2D0AEFB1}" type="pres">
      <dgm:prSet presAssocID="{04FA0BA6-D0BB-4EB9-AE8E-22BC4F78A5A4}" presName="linear" presStyleCnt="0">
        <dgm:presLayoutVars>
          <dgm:dir/>
          <dgm:animLvl val="lvl"/>
          <dgm:resizeHandles val="exact"/>
        </dgm:presLayoutVars>
      </dgm:prSet>
      <dgm:spPr/>
    </dgm:pt>
    <dgm:pt modelId="{54680613-2C69-46EE-A971-35E544DDFB28}" type="pres">
      <dgm:prSet presAssocID="{CBAEF41D-0320-4486-9CF3-1ED8D64CC770}" presName="parentLin" presStyleCnt="0"/>
      <dgm:spPr/>
    </dgm:pt>
    <dgm:pt modelId="{FFF58965-08AA-4046-9F29-A589087DC589}" type="pres">
      <dgm:prSet presAssocID="{CBAEF41D-0320-4486-9CF3-1ED8D64CC770}" presName="parentLeftMargin" presStyleLbl="node1" presStyleIdx="0" presStyleCnt="2"/>
      <dgm:spPr/>
    </dgm:pt>
    <dgm:pt modelId="{BF055512-AED5-4555-8B24-670645DB2539}" type="pres">
      <dgm:prSet presAssocID="{CBAEF41D-0320-4486-9CF3-1ED8D64CC770}" presName="parentText" presStyleLbl="node1" presStyleIdx="0" presStyleCnt="2">
        <dgm:presLayoutVars>
          <dgm:chMax val="0"/>
          <dgm:bulletEnabled val="1"/>
        </dgm:presLayoutVars>
      </dgm:prSet>
      <dgm:spPr/>
    </dgm:pt>
    <dgm:pt modelId="{250B4266-ED55-4F8B-A9BF-358061885405}" type="pres">
      <dgm:prSet presAssocID="{CBAEF41D-0320-4486-9CF3-1ED8D64CC770}" presName="negativeSpace" presStyleCnt="0"/>
      <dgm:spPr/>
    </dgm:pt>
    <dgm:pt modelId="{CEB75E1E-CB2C-43AB-91F5-9B64C775B3F1}" type="pres">
      <dgm:prSet presAssocID="{CBAEF41D-0320-4486-9CF3-1ED8D64CC770}" presName="childText" presStyleLbl="conFgAcc1" presStyleIdx="0" presStyleCnt="2">
        <dgm:presLayoutVars>
          <dgm:bulletEnabled val="1"/>
        </dgm:presLayoutVars>
      </dgm:prSet>
      <dgm:spPr/>
    </dgm:pt>
    <dgm:pt modelId="{72BEB80B-7C34-4639-AFCF-B93B82A43178}" type="pres">
      <dgm:prSet presAssocID="{D7B1ABFE-C3AE-4F76-9A35-C635BD91D06F}" presName="spaceBetweenRectangles" presStyleCnt="0"/>
      <dgm:spPr/>
    </dgm:pt>
    <dgm:pt modelId="{7B22BA4E-B241-4D06-A79F-A0B797B2616F}" type="pres">
      <dgm:prSet presAssocID="{1B7DEE9F-3A21-46F0-903E-A61DFD525723}" presName="parentLin" presStyleCnt="0"/>
      <dgm:spPr/>
    </dgm:pt>
    <dgm:pt modelId="{7A443FAE-3937-49DD-84D3-20E6B2C2CB3D}" type="pres">
      <dgm:prSet presAssocID="{1B7DEE9F-3A21-46F0-903E-A61DFD525723}" presName="parentLeftMargin" presStyleLbl="node1" presStyleIdx="0" presStyleCnt="2"/>
      <dgm:spPr/>
    </dgm:pt>
    <dgm:pt modelId="{8D590888-A5F4-4FA3-95EF-548ECD9F9951}" type="pres">
      <dgm:prSet presAssocID="{1B7DEE9F-3A21-46F0-903E-A61DFD525723}" presName="parentText" presStyleLbl="node1" presStyleIdx="1" presStyleCnt="2">
        <dgm:presLayoutVars>
          <dgm:chMax val="0"/>
          <dgm:bulletEnabled val="1"/>
        </dgm:presLayoutVars>
      </dgm:prSet>
      <dgm:spPr/>
    </dgm:pt>
    <dgm:pt modelId="{DCEDB973-1D70-44E2-81B1-29B460A004D6}" type="pres">
      <dgm:prSet presAssocID="{1B7DEE9F-3A21-46F0-903E-A61DFD525723}" presName="negativeSpace" presStyleCnt="0"/>
      <dgm:spPr/>
    </dgm:pt>
    <dgm:pt modelId="{42972EF3-3FC3-4E3A-AE6A-DD2E98884CE9}" type="pres">
      <dgm:prSet presAssocID="{1B7DEE9F-3A21-46F0-903E-A61DFD525723}" presName="childText" presStyleLbl="conFgAcc1" presStyleIdx="1" presStyleCnt="2">
        <dgm:presLayoutVars>
          <dgm:bulletEnabled val="1"/>
        </dgm:presLayoutVars>
      </dgm:prSet>
      <dgm:spPr/>
    </dgm:pt>
  </dgm:ptLst>
  <dgm:cxnLst>
    <dgm:cxn modelId="{0049FD00-7EDA-49EA-9B5D-F853DCB3C2CE}" type="presOf" srcId="{0B0C5753-E27A-446C-A451-202AFEEF4D32}" destId="{42972EF3-3FC3-4E3A-AE6A-DD2E98884CE9}" srcOrd="0" destOrd="2" presId="urn:microsoft.com/office/officeart/2005/8/layout/list1"/>
    <dgm:cxn modelId="{02975801-B4F2-46D2-9D15-028AFDDB626D}" srcId="{CBAEF41D-0320-4486-9CF3-1ED8D64CC770}" destId="{F9071321-E230-40BC-B109-5EE4426F43E0}" srcOrd="4" destOrd="0" parTransId="{247C6230-F256-4681-A405-E434ABE911FC}" sibTransId="{F02B0731-C257-4F79-A5B8-DC203C0EAD50}"/>
    <dgm:cxn modelId="{4A1F3B02-FC81-429A-B205-2C47181DA414}" type="presOf" srcId="{590658E1-A42D-42DF-9B44-CB4D8A6925BC}" destId="{42972EF3-3FC3-4E3A-AE6A-DD2E98884CE9}" srcOrd="0" destOrd="1" presId="urn:microsoft.com/office/officeart/2005/8/layout/list1"/>
    <dgm:cxn modelId="{08879210-5C78-4576-9A33-982110450719}" srcId="{04FA0BA6-D0BB-4EB9-AE8E-22BC4F78A5A4}" destId="{CBAEF41D-0320-4486-9CF3-1ED8D64CC770}" srcOrd="0" destOrd="0" parTransId="{76B23C98-0878-423F-BCBF-5A9FEF05EE23}" sibTransId="{D7B1ABFE-C3AE-4F76-9A35-C635BD91D06F}"/>
    <dgm:cxn modelId="{3055E718-579E-4356-AD80-2315CB005359}" srcId="{CBAEF41D-0320-4486-9CF3-1ED8D64CC770}" destId="{2424EA6B-BB9B-40B3-A967-CD11277C2329}" srcOrd="5" destOrd="0" parTransId="{29A8ACBF-BF56-4E11-BA54-3F6E1D1DCBBF}" sibTransId="{9173C0C6-4929-4877-B4AC-408DD0A1FD55}"/>
    <dgm:cxn modelId="{263F5E1F-B856-421C-AB78-1EBADD77F4AF}" srcId="{1B7DEE9F-3A21-46F0-903E-A61DFD525723}" destId="{7E47CE32-C86A-455C-8040-E6AC320BAB80}" srcOrd="3" destOrd="0" parTransId="{C7A8D36A-E38D-493C-A749-C484B2A0C533}" sibTransId="{AE212E7A-0981-4BAE-ACC4-513A32424380}"/>
    <dgm:cxn modelId="{1910DE1F-3207-4897-8551-1059A7CD1FC4}" type="presOf" srcId="{1B7DEE9F-3A21-46F0-903E-A61DFD525723}" destId="{8D590888-A5F4-4FA3-95EF-548ECD9F9951}" srcOrd="1" destOrd="0" presId="urn:microsoft.com/office/officeart/2005/8/layout/list1"/>
    <dgm:cxn modelId="{22588126-F813-4ED1-AE50-EA4CED51A2BA}" srcId="{1B7DEE9F-3A21-46F0-903E-A61DFD525723}" destId="{0B0C5753-E27A-446C-A451-202AFEEF4D32}" srcOrd="2" destOrd="0" parTransId="{3DDD264D-23DB-45CA-9BB7-3AD6C9C39978}" sibTransId="{BCA43FAD-F6D6-4B4D-98BB-995BD6CA01EB}"/>
    <dgm:cxn modelId="{6F53D232-37A4-43BC-A9B4-B75439A9E397}" type="presOf" srcId="{1B7DEE9F-3A21-46F0-903E-A61DFD525723}" destId="{7A443FAE-3937-49DD-84D3-20E6B2C2CB3D}" srcOrd="0" destOrd="0" presId="urn:microsoft.com/office/officeart/2005/8/layout/list1"/>
    <dgm:cxn modelId="{29344C39-7C62-4EE5-A87E-7FA2274303F9}" srcId="{CBAEF41D-0320-4486-9CF3-1ED8D64CC770}" destId="{55B3BA85-97DB-45F3-A294-23F58184B3F1}" srcOrd="2" destOrd="0" parTransId="{7272AE9A-A653-4D8E-B01C-1CD04219E333}" sibTransId="{709E923A-B3DC-4C1E-8AD6-38A58032A928}"/>
    <dgm:cxn modelId="{05CD223A-2312-465B-92B2-D2FF261119EF}" type="presOf" srcId="{2424EA6B-BB9B-40B3-A967-CD11277C2329}" destId="{CEB75E1E-CB2C-43AB-91F5-9B64C775B3F1}" srcOrd="0" destOrd="5" presId="urn:microsoft.com/office/officeart/2005/8/layout/list1"/>
    <dgm:cxn modelId="{88FAC93E-8927-48D5-ADEC-8E6EF11C94F3}" type="presOf" srcId="{5803C9D4-D8DA-4684-947A-5BA04FA5ACCF}" destId="{42972EF3-3FC3-4E3A-AE6A-DD2E98884CE9}" srcOrd="0" destOrd="4" presId="urn:microsoft.com/office/officeart/2005/8/layout/list1"/>
    <dgm:cxn modelId="{E4DC6D5E-69AE-494C-A608-E2E29DF3CC53}" srcId="{1B7DEE9F-3A21-46F0-903E-A61DFD525723}" destId="{590658E1-A42D-42DF-9B44-CB4D8A6925BC}" srcOrd="1" destOrd="0" parTransId="{4AD39AF8-E52C-4442-92F3-74D15E124E6C}" sibTransId="{A8083C88-F082-4D9A-A05C-CBA24BEFE16A}"/>
    <dgm:cxn modelId="{E7C3D765-2F2A-49F6-B2F4-87825E274894}" srcId="{04FA0BA6-D0BB-4EB9-AE8E-22BC4F78A5A4}" destId="{1B7DEE9F-3A21-46F0-903E-A61DFD525723}" srcOrd="1" destOrd="0" parTransId="{A19E22CD-0CFE-433D-BD9D-47F5E9333EB2}" sibTransId="{A19ADBFE-2A5B-4323-9213-A0695C54972C}"/>
    <dgm:cxn modelId="{F3632949-FA02-4054-A89A-9CC1C37053AF}" type="presOf" srcId="{55B3BA85-97DB-45F3-A294-23F58184B3F1}" destId="{CEB75E1E-CB2C-43AB-91F5-9B64C775B3F1}" srcOrd="0" destOrd="2" presId="urn:microsoft.com/office/officeart/2005/8/layout/list1"/>
    <dgm:cxn modelId="{68F38F4E-F4A4-4A0C-B586-358E6F69FAA5}" type="presOf" srcId="{04FA0BA6-D0BB-4EB9-AE8E-22BC4F78A5A4}" destId="{9416FC70-3220-4B24-9C33-97AF2D0AEFB1}" srcOrd="0" destOrd="0" presId="urn:microsoft.com/office/officeart/2005/8/layout/list1"/>
    <dgm:cxn modelId="{F6B28C51-B2DD-4992-9E3E-6D31FAD06AC6}" type="presOf" srcId="{64A53F49-8838-4CE2-9B8D-8D1CA79CBC1C}" destId="{CEB75E1E-CB2C-43AB-91F5-9B64C775B3F1}" srcOrd="0" destOrd="3" presId="urn:microsoft.com/office/officeart/2005/8/layout/list1"/>
    <dgm:cxn modelId="{AD68E471-7C45-4812-B1DA-308D899A4FBB}" type="presOf" srcId="{8B36FA46-D991-4334-B6B8-89DF1364872F}" destId="{CEB75E1E-CB2C-43AB-91F5-9B64C775B3F1}" srcOrd="0" destOrd="0" presId="urn:microsoft.com/office/officeart/2005/8/layout/list1"/>
    <dgm:cxn modelId="{C9487979-AACB-4D63-85FA-BCF51D816945}" srcId="{CBAEF41D-0320-4486-9CF3-1ED8D64CC770}" destId="{64A53F49-8838-4CE2-9B8D-8D1CA79CBC1C}" srcOrd="3" destOrd="0" parTransId="{BC02E88C-9B36-4333-83CA-6B4155168497}" sibTransId="{C9347236-4E45-4FAA-89FB-6050357DE546}"/>
    <dgm:cxn modelId="{AB3678AD-421A-4692-A9F6-60CA0343C54F}" srcId="{1B7DEE9F-3A21-46F0-903E-A61DFD525723}" destId="{E7CCFBC6-AF34-4803-B6BB-F587C4004977}" srcOrd="0" destOrd="0" parTransId="{A10A5348-2237-43CC-92ED-AD036C735BB9}" sibTransId="{D554AF82-3AB0-47BD-AB5D-6B13D3B05AAA}"/>
    <dgm:cxn modelId="{55B20AB3-2317-4EDF-A8DE-B38DAE055472}" type="presOf" srcId="{CBAEF41D-0320-4486-9CF3-1ED8D64CC770}" destId="{FFF58965-08AA-4046-9F29-A589087DC589}" srcOrd="0" destOrd="0"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7D9A9BB-972B-4201-B015-E8B61183E15D}" type="presOf" srcId="{CBAEF41D-0320-4486-9CF3-1ED8D64CC770}" destId="{BF055512-AED5-4555-8B24-670645DB2539}" srcOrd="1" destOrd="0" presId="urn:microsoft.com/office/officeart/2005/8/layout/list1"/>
    <dgm:cxn modelId="{96F138C8-0BA4-4C50-8A70-5729701937A1}" srcId="{1B7DEE9F-3A21-46F0-903E-A61DFD525723}" destId="{5803C9D4-D8DA-4684-947A-5BA04FA5ACCF}" srcOrd="4" destOrd="0" parTransId="{2F8F265D-5594-4818-9F33-0B4B3FFC7149}" sibTransId="{40DAD093-7785-40AD-A235-87A0DBEA4471}"/>
    <dgm:cxn modelId="{0903E9CE-FFBF-49F2-AD71-6C057FB74C15}" srcId="{CBAEF41D-0320-4486-9CF3-1ED8D64CC770}" destId="{51B9DF12-641A-4C07-80AF-CDBA957B17DA}" srcOrd="1" destOrd="0" parTransId="{936152E1-F954-4612-B668-32C531C83CD4}" sibTransId="{905CFC8C-09B5-486C-A41B-000F23FA5CEC}"/>
    <dgm:cxn modelId="{3B1DF7D2-2D4F-4FA3-AC60-DA5A1136F2C0}" type="presOf" srcId="{F9071321-E230-40BC-B109-5EE4426F43E0}" destId="{CEB75E1E-CB2C-43AB-91F5-9B64C775B3F1}" srcOrd="0" destOrd="4" presId="urn:microsoft.com/office/officeart/2005/8/layout/list1"/>
    <dgm:cxn modelId="{67DD28DA-0DEC-403D-A12E-E4F758FE773E}" type="presOf" srcId="{7E47CE32-C86A-455C-8040-E6AC320BAB80}" destId="{42972EF3-3FC3-4E3A-AE6A-DD2E98884CE9}" srcOrd="0" destOrd="3" presId="urn:microsoft.com/office/officeart/2005/8/layout/list1"/>
    <dgm:cxn modelId="{B4350EE3-D4FC-437C-83E9-94FAC223DC62}" type="presOf" srcId="{E7CCFBC6-AF34-4803-B6BB-F587C4004977}" destId="{42972EF3-3FC3-4E3A-AE6A-DD2E98884CE9}" srcOrd="0" destOrd="0" presId="urn:microsoft.com/office/officeart/2005/8/layout/list1"/>
    <dgm:cxn modelId="{3E9E78EC-8210-4AE3-A48A-6160F1542714}" type="presOf" srcId="{51B9DF12-641A-4C07-80AF-CDBA957B17DA}" destId="{CEB75E1E-CB2C-43AB-91F5-9B64C775B3F1}" srcOrd="0" destOrd="1" presId="urn:microsoft.com/office/officeart/2005/8/layout/list1"/>
    <dgm:cxn modelId="{7D688BD1-9173-4D9B-AC0C-BC773CB1413A}" type="presParOf" srcId="{9416FC70-3220-4B24-9C33-97AF2D0AEFB1}" destId="{54680613-2C69-46EE-A971-35E544DDFB28}" srcOrd="0" destOrd="0" presId="urn:microsoft.com/office/officeart/2005/8/layout/list1"/>
    <dgm:cxn modelId="{E4F8B28D-48FD-44B8-9466-33E2B096E30D}" type="presParOf" srcId="{54680613-2C69-46EE-A971-35E544DDFB28}" destId="{FFF58965-08AA-4046-9F29-A589087DC589}" srcOrd="0" destOrd="0" presId="urn:microsoft.com/office/officeart/2005/8/layout/list1"/>
    <dgm:cxn modelId="{9080F32F-F20B-4BC1-9EDC-14AE566FCE01}" type="presParOf" srcId="{54680613-2C69-46EE-A971-35E544DDFB28}" destId="{BF055512-AED5-4555-8B24-670645DB2539}" srcOrd="1" destOrd="0" presId="urn:microsoft.com/office/officeart/2005/8/layout/list1"/>
    <dgm:cxn modelId="{438069EB-E5DC-45B7-85AE-05F26C8C44F1}" type="presParOf" srcId="{9416FC70-3220-4B24-9C33-97AF2D0AEFB1}" destId="{250B4266-ED55-4F8B-A9BF-358061885405}" srcOrd="1" destOrd="0" presId="urn:microsoft.com/office/officeart/2005/8/layout/list1"/>
    <dgm:cxn modelId="{476E899E-937D-4830-8450-BC7F0EAC90A9}" type="presParOf" srcId="{9416FC70-3220-4B24-9C33-97AF2D0AEFB1}" destId="{CEB75E1E-CB2C-43AB-91F5-9B64C775B3F1}" srcOrd="2" destOrd="0" presId="urn:microsoft.com/office/officeart/2005/8/layout/list1"/>
    <dgm:cxn modelId="{1B8F74D2-8C3C-419E-9D5A-BC7E1B4789D8}" type="presParOf" srcId="{9416FC70-3220-4B24-9C33-97AF2D0AEFB1}" destId="{72BEB80B-7C34-4639-AFCF-B93B82A43178}" srcOrd="3" destOrd="0" presId="urn:microsoft.com/office/officeart/2005/8/layout/list1"/>
    <dgm:cxn modelId="{DF3C4084-C2BD-4F8D-9146-3E5C6E1ECE44}" type="presParOf" srcId="{9416FC70-3220-4B24-9C33-97AF2D0AEFB1}" destId="{7B22BA4E-B241-4D06-A79F-A0B797B2616F}" srcOrd="4" destOrd="0" presId="urn:microsoft.com/office/officeart/2005/8/layout/list1"/>
    <dgm:cxn modelId="{817B7D44-77E6-4EB9-8A90-05D575C8D038}" type="presParOf" srcId="{7B22BA4E-B241-4D06-A79F-A0B797B2616F}" destId="{7A443FAE-3937-49DD-84D3-20E6B2C2CB3D}" srcOrd="0" destOrd="0" presId="urn:microsoft.com/office/officeart/2005/8/layout/list1"/>
    <dgm:cxn modelId="{364409FD-8811-4A28-B553-8E932C905546}" type="presParOf" srcId="{7B22BA4E-B241-4D06-A79F-A0B797B2616F}" destId="{8D590888-A5F4-4FA3-95EF-548ECD9F9951}" srcOrd="1" destOrd="0" presId="urn:microsoft.com/office/officeart/2005/8/layout/list1"/>
    <dgm:cxn modelId="{4E8B424E-B32C-4028-A2B3-51877EE1BD61}" type="presParOf" srcId="{9416FC70-3220-4B24-9C33-97AF2D0AEFB1}" destId="{DCEDB973-1D70-44E2-81B1-29B460A004D6}" srcOrd="5" destOrd="0" presId="urn:microsoft.com/office/officeart/2005/8/layout/list1"/>
    <dgm:cxn modelId="{5DCDB94F-D7EB-425A-A04F-A807892C5424}" type="presParOf" srcId="{9416FC70-3220-4B24-9C33-97AF2D0AEFB1}" destId="{42972EF3-3FC3-4E3A-AE6A-DD2E98884CE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584170-7D6C-40A3-8011-E793829327B9}">
      <dgm:prSet/>
      <dgm:spPr/>
      <dgm:t>
        <a:bodyPr/>
        <a:lstStyle/>
        <a:p>
          <a:r>
            <a:rPr lang="fr-FR" b="1" dirty="0"/>
            <a:t>Côté patient:</a:t>
          </a:r>
        </a:p>
        <a:p>
          <a:r>
            <a:rPr lang="fr-FR" dirty="0"/>
            <a:t>- Composition de phrases et communication à l'aide de pictogrammes.</a:t>
          </a:r>
        </a:p>
        <a:p>
          <a:r>
            <a:rPr lang="fr-FR" dirty="0"/>
            <a:t>- Lecture, enregistrement et écoute des phrases composées.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b="1" dirty="0"/>
            <a:t>Côté spécialiste médical</a:t>
          </a:r>
        </a:p>
        <a:p>
          <a:pPr>
            <a:buNone/>
          </a:pPr>
          <a:r>
            <a:rPr lang="fr-FR" dirty="0"/>
            <a:t>- Gestion des dossiers des patients.</a:t>
          </a:r>
        </a:p>
        <a:p>
          <a:pPr>
            <a:buNone/>
          </a:pPr>
          <a:r>
            <a:rPr lang="fr-FR" dirty="0"/>
            <a:t>- Surveillance des progrès par la prise de notes et l'évaluation des phrases du patient.</a:t>
          </a:r>
        </a:p>
        <a:p>
          <a:pPr>
            <a:buNone/>
          </a:pPr>
          <a:r>
            <a:rPr lang="fr-FR" dirty="0"/>
            <a:t>- Lancement de la séssion(séance) avec un Patient</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2">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2">
        <dgm:presLayoutVars>
          <dgm:chMax val="0"/>
          <dgm:bulletEnabled val="1"/>
        </dgm:presLayoutVars>
      </dgm:prSet>
      <dgm:spPr/>
    </dgm:pt>
  </dgm:ptLst>
  <dgm:cxnLst>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584170-7D6C-40A3-8011-E793829327B9}">
      <dgm:prSet/>
      <dgm:spPr/>
      <dgm:t>
        <a:bodyPr/>
        <a:lstStyle/>
        <a:p>
          <a:r>
            <a:rPr lang="fr-FR" dirty="0"/>
            <a:t>Les internautes potentiellement malveillants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dirty="0"/>
            <a:t>Les employés</a:t>
          </a:r>
          <a:r>
            <a:rPr lang="ru-RU" dirty="0"/>
            <a:t> (</a:t>
          </a:r>
          <a:r>
            <a:rPr lang="fr-FR" dirty="0"/>
            <a:t>superadmins</a:t>
          </a:r>
          <a:r>
            <a:rPr lang="ru-RU" dirty="0"/>
            <a:t>)</a:t>
          </a:r>
          <a:r>
            <a:rPr lang="fr-FR" dirty="0"/>
            <a:t> ne sont pas informés des risques informatiques.</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2B372591-8DEF-4AAD-B428-0837BE293A34}">
      <dgm:prSet/>
      <dgm:spPr/>
      <dgm:t>
        <a:bodyPr/>
        <a:lstStyle/>
        <a:p>
          <a:r>
            <a:rPr lang="fr-FR" dirty="0"/>
            <a:t>Les spécialistes médicaux</a:t>
          </a:r>
          <a:endParaRPr lang="en-US" dirty="0"/>
        </a:p>
      </dgm:t>
    </dgm:pt>
    <dgm:pt modelId="{0EC71ABE-91DA-4C9D-9E92-3D18746AEB25}" type="parTrans" cxnId="{E4D458EE-FAB4-454F-AA56-7E8E3B2483E3}">
      <dgm:prSet/>
      <dgm:spPr/>
      <dgm:t>
        <a:bodyPr/>
        <a:lstStyle/>
        <a:p>
          <a:endParaRPr lang="en-US"/>
        </a:p>
      </dgm:t>
    </dgm:pt>
    <dgm:pt modelId="{14007301-6D4A-46BA-B750-EAACF35B0A66}" type="sibTrans" cxnId="{E4D458EE-FAB4-454F-AA56-7E8E3B2483E3}">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3">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3">
        <dgm:presLayoutVars>
          <dgm:chMax val="0"/>
          <dgm:bulletEnabled val="1"/>
        </dgm:presLayoutVars>
      </dgm:prSet>
      <dgm:spPr/>
    </dgm:pt>
    <dgm:pt modelId="{6C3A8D59-B74B-4D13-9F70-5BB2492F6A26}" type="pres">
      <dgm:prSet presAssocID="{396ECFA3-CC7E-4FB4-B7C8-4F15D0799CCB}" presName="spacer" presStyleCnt="0"/>
      <dgm:spPr/>
    </dgm:pt>
    <dgm:pt modelId="{5EE26D9C-C3D5-4EFD-8251-AF2569E28BB8}" type="pres">
      <dgm:prSet presAssocID="{2B372591-8DEF-4AAD-B428-0837BE293A34}" presName="parentText" presStyleLbl="node1" presStyleIdx="2" presStyleCnt="3">
        <dgm:presLayoutVars>
          <dgm:chMax val="0"/>
          <dgm:bulletEnabled val="1"/>
        </dgm:presLayoutVars>
      </dgm:prSet>
      <dgm:spPr/>
    </dgm:pt>
  </dgm:ptLst>
  <dgm:cxnLst>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28CC0AE5-870D-4536-B160-948B5CA4D23D}" type="presOf" srcId="{2B372591-8DEF-4AAD-B428-0837BE293A34}" destId="{5EE26D9C-C3D5-4EFD-8251-AF2569E28BB8}" srcOrd="0" destOrd="0" presId="urn:microsoft.com/office/officeart/2005/8/layout/vList2"/>
    <dgm:cxn modelId="{E4D458EE-FAB4-454F-AA56-7E8E3B2483E3}" srcId="{1CB7D01D-1F47-4E1A-8F2B-8D73EEE2E0EA}" destId="{2B372591-8DEF-4AAD-B428-0837BE293A34}" srcOrd="2" destOrd="0" parTransId="{0EC71ABE-91DA-4C9D-9E92-3D18746AEB25}" sibTransId="{14007301-6D4A-46BA-B750-EAACF35B0A66}"/>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 modelId="{6196F74A-703E-419A-B379-0A6A69DD66C4}" type="presParOf" srcId="{D20F1EC9-D2BB-4C31-B7C1-33DA4FFA393F}" destId="{6C3A8D59-B74B-4D13-9F70-5BB2492F6A26}" srcOrd="3" destOrd="0" presId="urn:microsoft.com/office/officeart/2005/8/layout/vList2"/>
    <dgm:cxn modelId="{0B96B86C-A21E-4D5D-953D-580175419A09}" type="presParOf" srcId="{D20F1EC9-D2BB-4C31-B7C1-33DA4FFA393F}" destId="{5EE26D9C-C3D5-4EFD-8251-AF2569E28BB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B7D01D-1F47-4E1A-8F2B-8D73EEE2E0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584170-7D6C-40A3-8011-E793829327B9}">
      <dgm:prSet/>
      <dgm:spPr/>
      <dgm:t>
        <a:bodyPr/>
        <a:lstStyle/>
        <a:p>
          <a:r>
            <a:rPr lang="fr-FR" dirty="0"/>
            <a:t>être performants pour répondre aux besoins</a:t>
          </a:r>
          <a:endParaRPr lang="en-US" dirty="0"/>
        </a:p>
      </dgm:t>
    </dgm:pt>
    <dgm:pt modelId="{DCEDE55C-F682-4CF5-A584-4E2F7D4EA265}" type="parTrans" cxnId="{9CCDB9CA-283B-44DB-A8A7-710BB47E7F9E}">
      <dgm:prSet/>
      <dgm:spPr/>
      <dgm:t>
        <a:bodyPr/>
        <a:lstStyle/>
        <a:p>
          <a:endParaRPr lang="en-US"/>
        </a:p>
      </dgm:t>
    </dgm:pt>
    <dgm:pt modelId="{4BA9A251-4A34-42B6-A535-3584535F585B}" type="sibTrans" cxnId="{9CCDB9CA-283B-44DB-A8A7-710BB47E7F9E}">
      <dgm:prSet/>
      <dgm:spPr/>
      <dgm:t>
        <a:bodyPr/>
        <a:lstStyle/>
        <a:p>
          <a:endParaRPr lang="en-US"/>
        </a:p>
      </dgm:t>
    </dgm:pt>
    <dgm:pt modelId="{ED866614-C281-4369-B9FD-BD1A0CC16430}">
      <dgm:prSet/>
      <dgm:spPr/>
      <dgm:t>
        <a:bodyPr/>
        <a:lstStyle/>
        <a:p>
          <a:r>
            <a:rPr lang="fr-FR" dirty="0"/>
            <a:t>être accessible 24h sur 24</a:t>
          </a:r>
          <a:endParaRPr lang="en-US" dirty="0"/>
        </a:p>
      </dgm:t>
    </dgm:pt>
    <dgm:pt modelId="{E14909FC-F5B9-49C2-B712-DA55272655DB}" type="parTrans" cxnId="{C639F29A-3DC4-4966-A70C-7E3A23C14170}">
      <dgm:prSet/>
      <dgm:spPr/>
      <dgm:t>
        <a:bodyPr/>
        <a:lstStyle/>
        <a:p>
          <a:endParaRPr lang="en-US"/>
        </a:p>
      </dgm:t>
    </dgm:pt>
    <dgm:pt modelId="{396ECFA3-CC7E-4FB4-B7C8-4F15D0799CCB}" type="sibTrans" cxnId="{C639F29A-3DC4-4966-A70C-7E3A23C14170}">
      <dgm:prSet/>
      <dgm:spPr/>
      <dgm:t>
        <a:bodyPr/>
        <a:lstStyle/>
        <a:p>
          <a:endParaRPr lang="en-US"/>
        </a:p>
      </dgm:t>
    </dgm:pt>
    <dgm:pt modelId="{2B372591-8DEF-4AAD-B428-0837BE293A34}">
      <dgm:prSet/>
      <dgm:spPr/>
      <dgm:t>
        <a:bodyPr/>
        <a:lstStyle/>
        <a:p>
          <a:r>
            <a:rPr lang="fr-FR"/>
            <a:t>supporter un nombre élevé d'internautes</a:t>
          </a:r>
          <a:endParaRPr lang="en-US"/>
        </a:p>
      </dgm:t>
    </dgm:pt>
    <dgm:pt modelId="{0EC71ABE-91DA-4C9D-9E92-3D18746AEB25}" type="parTrans" cxnId="{E4D458EE-FAB4-454F-AA56-7E8E3B2483E3}">
      <dgm:prSet/>
      <dgm:spPr/>
      <dgm:t>
        <a:bodyPr/>
        <a:lstStyle/>
        <a:p>
          <a:endParaRPr lang="en-US"/>
        </a:p>
      </dgm:t>
    </dgm:pt>
    <dgm:pt modelId="{14007301-6D4A-46BA-B750-EAACF35B0A66}" type="sibTrans" cxnId="{E4D458EE-FAB4-454F-AA56-7E8E3B2483E3}">
      <dgm:prSet/>
      <dgm:spPr/>
      <dgm:t>
        <a:bodyPr/>
        <a:lstStyle/>
        <a:p>
          <a:endParaRPr lang="en-US"/>
        </a:p>
      </dgm:t>
    </dgm:pt>
    <dgm:pt modelId="{AF30E1DD-83DD-41D5-B56C-A9E4C4BF55F8}">
      <dgm:prSet/>
      <dgm:spPr/>
      <dgm:t>
        <a:bodyPr/>
        <a:lstStyle/>
        <a:p>
          <a:r>
            <a:rPr lang="fr-FR"/>
            <a:t>sécuriser les informations sensible clients</a:t>
          </a:r>
          <a:endParaRPr lang="en-US"/>
        </a:p>
      </dgm:t>
    </dgm:pt>
    <dgm:pt modelId="{A8E431A4-B9C3-4F7F-A812-03B9A6191A54}" type="parTrans" cxnId="{D8DB5198-C002-4B51-9443-EB51BB151BA8}">
      <dgm:prSet/>
      <dgm:spPr/>
      <dgm:t>
        <a:bodyPr/>
        <a:lstStyle/>
        <a:p>
          <a:endParaRPr lang="en-US"/>
        </a:p>
      </dgm:t>
    </dgm:pt>
    <dgm:pt modelId="{1600B9CF-6F25-4C88-9865-7599BD8C9E07}" type="sibTrans" cxnId="{D8DB5198-C002-4B51-9443-EB51BB151BA8}">
      <dgm:prSet/>
      <dgm:spPr/>
      <dgm:t>
        <a:bodyPr/>
        <a:lstStyle/>
        <a:p>
          <a:endParaRPr lang="en-US"/>
        </a:p>
      </dgm:t>
    </dgm:pt>
    <dgm:pt modelId="{647C1DB8-7840-49FB-9F54-56955C8C7570}">
      <dgm:prSet/>
      <dgm:spPr/>
      <dgm:t>
        <a:bodyPr/>
        <a:lstStyle/>
        <a:p>
          <a:r>
            <a:rPr lang="fr-FR"/>
            <a:t>sécuriser les informations sur le réseau</a:t>
          </a:r>
          <a:endParaRPr lang="en-US"/>
        </a:p>
      </dgm:t>
    </dgm:pt>
    <dgm:pt modelId="{D9BE23EB-F60C-46E8-8AD9-622A81737AEE}" type="parTrans" cxnId="{A7FD3FF1-7296-4610-9621-44A114B17581}">
      <dgm:prSet/>
      <dgm:spPr/>
      <dgm:t>
        <a:bodyPr/>
        <a:lstStyle/>
        <a:p>
          <a:endParaRPr lang="en-US"/>
        </a:p>
      </dgm:t>
    </dgm:pt>
    <dgm:pt modelId="{E1E61A86-F011-4700-9AF8-D6DC748E449D}" type="sibTrans" cxnId="{A7FD3FF1-7296-4610-9621-44A114B17581}">
      <dgm:prSet/>
      <dgm:spPr/>
      <dgm:t>
        <a:bodyPr/>
        <a:lstStyle/>
        <a:p>
          <a:endParaRPr lang="en-US"/>
        </a:p>
      </dgm:t>
    </dgm:pt>
    <dgm:pt modelId="{D20F1EC9-D2BB-4C31-B7C1-33DA4FFA393F}" type="pres">
      <dgm:prSet presAssocID="{1CB7D01D-1F47-4E1A-8F2B-8D73EEE2E0EA}" presName="linear" presStyleCnt="0">
        <dgm:presLayoutVars>
          <dgm:animLvl val="lvl"/>
          <dgm:resizeHandles val="exact"/>
        </dgm:presLayoutVars>
      </dgm:prSet>
      <dgm:spPr/>
    </dgm:pt>
    <dgm:pt modelId="{DD668095-1824-4B0C-A725-58039691631D}" type="pres">
      <dgm:prSet presAssocID="{F9584170-7D6C-40A3-8011-E793829327B9}" presName="parentText" presStyleLbl="node1" presStyleIdx="0" presStyleCnt="5">
        <dgm:presLayoutVars>
          <dgm:chMax val="0"/>
          <dgm:bulletEnabled val="1"/>
        </dgm:presLayoutVars>
      </dgm:prSet>
      <dgm:spPr/>
    </dgm:pt>
    <dgm:pt modelId="{E9CBA638-3E93-4D05-A574-6739B98E1150}" type="pres">
      <dgm:prSet presAssocID="{4BA9A251-4A34-42B6-A535-3584535F585B}" presName="spacer" presStyleCnt="0"/>
      <dgm:spPr/>
    </dgm:pt>
    <dgm:pt modelId="{086F2ED0-82F9-4DDF-ADB6-A276FB6E36A0}" type="pres">
      <dgm:prSet presAssocID="{ED866614-C281-4369-B9FD-BD1A0CC16430}" presName="parentText" presStyleLbl="node1" presStyleIdx="1" presStyleCnt="5">
        <dgm:presLayoutVars>
          <dgm:chMax val="0"/>
          <dgm:bulletEnabled val="1"/>
        </dgm:presLayoutVars>
      </dgm:prSet>
      <dgm:spPr/>
    </dgm:pt>
    <dgm:pt modelId="{6C3A8D59-B74B-4D13-9F70-5BB2492F6A26}" type="pres">
      <dgm:prSet presAssocID="{396ECFA3-CC7E-4FB4-B7C8-4F15D0799CCB}" presName="spacer" presStyleCnt="0"/>
      <dgm:spPr/>
    </dgm:pt>
    <dgm:pt modelId="{5EE26D9C-C3D5-4EFD-8251-AF2569E28BB8}" type="pres">
      <dgm:prSet presAssocID="{2B372591-8DEF-4AAD-B428-0837BE293A34}" presName="parentText" presStyleLbl="node1" presStyleIdx="2" presStyleCnt="5">
        <dgm:presLayoutVars>
          <dgm:chMax val="0"/>
          <dgm:bulletEnabled val="1"/>
        </dgm:presLayoutVars>
      </dgm:prSet>
      <dgm:spPr/>
    </dgm:pt>
    <dgm:pt modelId="{96DA8DF8-61B4-40BC-929A-E3FFF11A38BF}" type="pres">
      <dgm:prSet presAssocID="{14007301-6D4A-46BA-B750-EAACF35B0A66}" presName="spacer" presStyleCnt="0"/>
      <dgm:spPr/>
    </dgm:pt>
    <dgm:pt modelId="{34719DBB-5DBD-4295-91D8-E3DAD5883AD5}" type="pres">
      <dgm:prSet presAssocID="{AF30E1DD-83DD-41D5-B56C-A9E4C4BF55F8}" presName="parentText" presStyleLbl="node1" presStyleIdx="3" presStyleCnt="5">
        <dgm:presLayoutVars>
          <dgm:chMax val="0"/>
          <dgm:bulletEnabled val="1"/>
        </dgm:presLayoutVars>
      </dgm:prSet>
      <dgm:spPr/>
    </dgm:pt>
    <dgm:pt modelId="{932AEF39-C366-4F07-9076-D43FC5134115}" type="pres">
      <dgm:prSet presAssocID="{1600B9CF-6F25-4C88-9865-7599BD8C9E07}" presName="spacer" presStyleCnt="0"/>
      <dgm:spPr/>
    </dgm:pt>
    <dgm:pt modelId="{977780DE-5DD0-463D-904E-56F3B5707601}" type="pres">
      <dgm:prSet presAssocID="{647C1DB8-7840-49FB-9F54-56955C8C7570}" presName="parentText" presStyleLbl="node1" presStyleIdx="4" presStyleCnt="5">
        <dgm:presLayoutVars>
          <dgm:chMax val="0"/>
          <dgm:bulletEnabled val="1"/>
        </dgm:presLayoutVars>
      </dgm:prSet>
      <dgm:spPr/>
    </dgm:pt>
  </dgm:ptLst>
  <dgm:cxnLst>
    <dgm:cxn modelId="{317E0709-68E9-466C-8E1C-ADD49DFAA874}" type="presOf" srcId="{647C1DB8-7840-49FB-9F54-56955C8C7570}" destId="{977780DE-5DD0-463D-904E-56F3B5707601}" srcOrd="0" destOrd="0" presId="urn:microsoft.com/office/officeart/2005/8/layout/vList2"/>
    <dgm:cxn modelId="{0FB83E26-C0D5-4761-81E8-2A6502F79AD9}" type="presOf" srcId="{AF30E1DD-83DD-41D5-B56C-A9E4C4BF55F8}" destId="{34719DBB-5DBD-4295-91D8-E3DAD5883AD5}" srcOrd="0" destOrd="0" presId="urn:microsoft.com/office/officeart/2005/8/layout/vList2"/>
    <dgm:cxn modelId="{A7A46938-CC3B-4225-8283-68A2D109C742}" type="presOf" srcId="{ED866614-C281-4369-B9FD-BD1A0CC16430}" destId="{086F2ED0-82F9-4DDF-ADB6-A276FB6E36A0}" srcOrd="0" destOrd="0" presId="urn:microsoft.com/office/officeart/2005/8/layout/vList2"/>
    <dgm:cxn modelId="{0B6DF956-0164-4F2A-A3F7-87D870CB2E17}" type="presOf" srcId="{1CB7D01D-1F47-4E1A-8F2B-8D73EEE2E0EA}" destId="{D20F1EC9-D2BB-4C31-B7C1-33DA4FFA393F}" srcOrd="0" destOrd="0" presId="urn:microsoft.com/office/officeart/2005/8/layout/vList2"/>
    <dgm:cxn modelId="{7159DD8E-C467-48AE-975A-B94FCEDA8BE4}" type="presOf" srcId="{F9584170-7D6C-40A3-8011-E793829327B9}" destId="{DD668095-1824-4B0C-A725-58039691631D}" srcOrd="0" destOrd="0" presId="urn:microsoft.com/office/officeart/2005/8/layout/vList2"/>
    <dgm:cxn modelId="{D8DB5198-C002-4B51-9443-EB51BB151BA8}" srcId="{1CB7D01D-1F47-4E1A-8F2B-8D73EEE2E0EA}" destId="{AF30E1DD-83DD-41D5-B56C-A9E4C4BF55F8}" srcOrd="3" destOrd="0" parTransId="{A8E431A4-B9C3-4F7F-A812-03B9A6191A54}" sibTransId="{1600B9CF-6F25-4C88-9865-7599BD8C9E07}"/>
    <dgm:cxn modelId="{C639F29A-3DC4-4966-A70C-7E3A23C14170}" srcId="{1CB7D01D-1F47-4E1A-8F2B-8D73EEE2E0EA}" destId="{ED866614-C281-4369-B9FD-BD1A0CC16430}" srcOrd="1" destOrd="0" parTransId="{E14909FC-F5B9-49C2-B712-DA55272655DB}" sibTransId="{396ECFA3-CC7E-4FB4-B7C8-4F15D0799CCB}"/>
    <dgm:cxn modelId="{9CCDB9CA-283B-44DB-A8A7-710BB47E7F9E}" srcId="{1CB7D01D-1F47-4E1A-8F2B-8D73EEE2E0EA}" destId="{F9584170-7D6C-40A3-8011-E793829327B9}" srcOrd="0" destOrd="0" parTransId="{DCEDE55C-F682-4CF5-A584-4E2F7D4EA265}" sibTransId="{4BA9A251-4A34-42B6-A535-3584535F585B}"/>
    <dgm:cxn modelId="{28CC0AE5-870D-4536-B160-948B5CA4D23D}" type="presOf" srcId="{2B372591-8DEF-4AAD-B428-0837BE293A34}" destId="{5EE26D9C-C3D5-4EFD-8251-AF2569E28BB8}" srcOrd="0" destOrd="0" presId="urn:microsoft.com/office/officeart/2005/8/layout/vList2"/>
    <dgm:cxn modelId="{E4D458EE-FAB4-454F-AA56-7E8E3B2483E3}" srcId="{1CB7D01D-1F47-4E1A-8F2B-8D73EEE2E0EA}" destId="{2B372591-8DEF-4AAD-B428-0837BE293A34}" srcOrd="2" destOrd="0" parTransId="{0EC71ABE-91DA-4C9D-9E92-3D18746AEB25}" sibTransId="{14007301-6D4A-46BA-B750-EAACF35B0A66}"/>
    <dgm:cxn modelId="{A7FD3FF1-7296-4610-9621-44A114B17581}" srcId="{1CB7D01D-1F47-4E1A-8F2B-8D73EEE2E0EA}" destId="{647C1DB8-7840-49FB-9F54-56955C8C7570}" srcOrd="4" destOrd="0" parTransId="{D9BE23EB-F60C-46E8-8AD9-622A81737AEE}" sibTransId="{E1E61A86-F011-4700-9AF8-D6DC748E449D}"/>
    <dgm:cxn modelId="{A92ABE96-A6C8-4F65-B4A1-8E9B2592B782}" type="presParOf" srcId="{D20F1EC9-D2BB-4C31-B7C1-33DA4FFA393F}" destId="{DD668095-1824-4B0C-A725-58039691631D}" srcOrd="0" destOrd="0" presId="urn:microsoft.com/office/officeart/2005/8/layout/vList2"/>
    <dgm:cxn modelId="{2AA12673-0226-4729-8F0F-5BC6BE896BF0}" type="presParOf" srcId="{D20F1EC9-D2BB-4C31-B7C1-33DA4FFA393F}" destId="{E9CBA638-3E93-4D05-A574-6739B98E1150}" srcOrd="1" destOrd="0" presId="urn:microsoft.com/office/officeart/2005/8/layout/vList2"/>
    <dgm:cxn modelId="{3243B039-3D0A-4B71-AA00-F05AC8B742B7}" type="presParOf" srcId="{D20F1EC9-D2BB-4C31-B7C1-33DA4FFA393F}" destId="{086F2ED0-82F9-4DDF-ADB6-A276FB6E36A0}" srcOrd="2" destOrd="0" presId="urn:microsoft.com/office/officeart/2005/8/layout/vList2"/>
    <dgm:cxn modelId="{6196F74A-703E-419A-B379-0A6A69DD66C4}" type="presParOf" srcId="{D20F1EC9-D2BB-4C31-B7C1-33DA4FFA393F}" destId="{6C3A8D59-B74B-4D13-9F70-5BB2492F6A26}" srcOrd="3" destOrd="0" presId="urn:microsoft.com/office/officeart/2005/8/layout/vList2"/>
    <dgm:cxn modelId="{0B96B86C-A21E-4D5D-953D-580175419A09}" type="presParOf" srcId="{D20F1EC9-D2BB-4C31-B7C1-33DA4FFA393F}" destId="{5EE26D9C-C3D5-4EFD-8251-AF2569E28BB8}" srcOrd="4" destOrd="0" presId="urn:microsoft.com/office/officeart/2005/8/layout/vList2"/>
    <dgm:cxn modelId="{45E3FC79-E8BC-4A13-8D77-177FA469D9A3}" type="presParOf" srcId="{D20F1EC9-D2BB-4C31-B7C1-33DA4FFA393F}" destId="{96DA8DF8-61B4-40BC-929A-E3FFF11A38BF}" srcOrd="5" destOrd="0" presId="urn:microsoft.com/office/officeart/2005/8/layout/vList2"/>
    <dgm:cxn modelId="{AED1FFD3-BEEC-46DC-A196-C7A4C109F70A}" type="presParOf" srcId="{D20F1EC9-D2BB-4C31-B7C1-33DA4FFA393F}" destId="{34719DBB-5DBD-4295-91D8-E3DAD5883AD5}" srcOrd="6" destOrd="0" presId="urn:microsoft.com/office/officeart/2005/8/layout/vList2"/>
    <dgm:cxn modelId="{D58A2908-70CA-4697-B9DF-9D064246B52A}" type="presParOf" srcId="{D20F1EC9-D2BB-4C31-B7C1-33DA4FFA393F}" destId="{932AEF39-C366-4F07-9076-D43FC5134115}" srcOrd="7" destOrd="0" presId="urn:microsoft.com/office/officeart/2005/8/layout/vList2"/>
    <dgm:cxn modelId="{CA94AFE5-7214-44C3-8F51-2F8256E99CED}" type="presParOf" srcId="{D20F1EC9-D2BB-4C31-B7C1-33DA4FFA393F}" destId="{977780DE-5DD0-463D-904E-56F3B570760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A5BAF6-3EA0-4257-A0F3-FDDFB73CD1F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4CAAD6-574D-4680-A273-5DDC04176A08}">
      <dgm:prSet/>
      <dgm:spPr/>
      <dgm:t>
        <a:bodyPr/>
        <a:lstStyle/>
        <a:p>
          <a:r>
            <a:rPr lang="fr-FR" dirty="0"/>
            <a:t>Site accessible en ligne</a:t>
          </a:r>
          <a:endParaRPr lang="en-US" dirty="0"/>
        </a:p>
      </dgm:t>
    </dgm:pt>
    <dgm:pt modelId="{2C83B221-9351-4AE2-B6EC-662B9DD13A2F}" type="parTrans" cxnId="{DC705FF9-4F4E-4700-9C8B-4850275F04CA}">
      <dgm:prSet/>
      <dgm:spPr/>
      <dgm:t>
        <a:bodyPr/>
        <a:lstStyle/>
        <a:p>
          <a:endParaRPr lang="en-US"/>
        </a:p>
      </dgm:t>
    </dgm:pt>
    <dgm:pt modelId="{22EB944E-9B5E-4B43-8E3B-4C4ACA9E35AB}" type="sibTrans" cxnId="{DC705FF9-4F4E-4700-9C8B-4850275F04CA}">
      <dgm:prSet/>
      <dgm:spPr/>
      <dgm:t>
        <a:bodyPr/>
        <a:lstStyle/>
        <a:p>
          <a:endParaRPr lang="en-US"/>
        </a:p>
      </dgm:t>
    </dgm:pt>
    <dgm:pt modelId="{C1336910-ADFC-4102-9DAE-49178B1738F6}">
      <dgm:prSet/>
      <dgm:spPr/>
      <dgm:t>
        <a:bodyPr/>
        <a:lstStyle/>
        <a:p>
          <a:r>
            <a:rPr lang="fr-FR" dirty="0"/>
            <a:t>Pages s’adapter à la taille de l’ecran et fluides</a:t>
          </a:r>
          <a:endParaRPr lang="en-US" dirty="0"/>
        </a:p>
      </dgm:t>
    </dgm:pt>
    <dgm:pt modelId="{E82464B3-F550-4321-A3C4-E9084E4BFC86}" type="parTrans" cxnId="{B5106840-8410-4453-85E2-051370C1B75F}">
      <dgm:prSet/>
      <dgm:spPr/>
      <dgm:t>
        <a:bodyPr/>
        <a:lstStyle/>
        <a:p>
          <a:endParaRPr lang="en-US"/>
        </a:p>
      </dgm:t>
    </dgm:pt>
    <dgm:pt modelId="{6BC36D1B-6D6A-4620-A787-847C00B66D06}" type="sibTrans" cxnId="{B5106840-8410-4453-85E2-051370C1B75F}">
      <dgm:prSet/>
      <dgm:spPr/>
      <dgm:t>
        <a:bodyPr/>
        <a:lstStyle/>
        <a:p>
          <a:endParaRPr lang="en-US"/>
        </a:p>
      </dgm:t>
    </dgm:pt>
    <dgm:pt modelId="{FBAC1C22-44B4-41DF-B2AD-5BD05770958B}">
      <dgm:prSet/>
      <dgm:spPr/>
      <dgm:t>
        <a:bodyPr/>
        <a:lstStyle/>
        <a:p>
          <a:r>
            <a:rPr lang="fr-FR"/>
            <a:t>Validation des pages du HTML et CSS par W3C</a:t>
          </a:r>
          <a:endParaRPr lang="en-US"/>
        </a:p>
      </dgm:t>
    </dgm:pt>
    <dgm:pt modelId="{BDB6675D-888E-43A6-9604-FEA089ADFA1F}" type="parTrans" cxnId="{A123BDC5-D7D1-44ED-A235-C1D2A9B4C42E}">
      <dgm:prSet/>
      <dgm:spPr/>
      <dgm:t>
        <a:bodyPr/>
        <a:lstStyle/>
        <a:p>
          <a:endParaRPr lang="en-US"/>
        </a:p>
      </dgm:t>
    </dgm:pt>
    <dgm:pt modelId="{90B746A3-6109-4CCC-917A-9689F357E229}" type="sibTrans" cxnId="{A123BDC5-D7D1-44ED-A235-C1D2A9B4C42E}">
      <dgm:prSet/>
      <dgm:spPr/>
      <dgm:t>
        <a:bodyPr/>
        <a:lstStyle/>
        <a:p>
          <a:endParaRPr lang="en-US"/>
        </a:p>
      </dgm:t>
    </dgm:pt>
    <dgm:pt modelId="{13B915FC-B2ED-4047-AF5D-6A6CD2671627}">
      <dgm:prSet/>
      <dgm:spPr/>
      <dgm:t>
        <a:bodyPr/>
        <a:lstStyle/>
        <a:p>
          <a:r>
            <a:rPr lang="fr-FR"/>
            <a:t>Bonnes pratiques de développement</a:t>
          </a:r>
          <a:endParaRPr lang="en-US"/>
        </a:p>
      </dgm:t>
    </dgm:pt>
    <dgm:pt modelId="{8F7255E6-A786-4036-9806-E7A3A5E15CD0}" type="parTrans" cxnId="{DE76A146-4950-4E61-974C-92345C62D30F}">
      <dgm:prSet/>
      <dgm:spPr/>
      <dgm:t>
        <a:bodyPr/>
        <a:lstStyle/>
        <a:p>
          <a:endParaRPr lang="en-US"/>
        </a:p>
      </dgm:t>
    </dgm:pt>
    <dgm:pt modelId="{55911FD8-5D7C-4907-A384-98D4B441A716}" type="sibTrans" cxnId="{DE76A146-4950-4E61-974C-92345C62D30F}">
      <dgm:prSet/>
      <dgm:spPr/>
      <dgm:t>
        <a:bodyPr/>
        <a:lstStyle/>
        <a:p>
          <a:endParaRPr lang="en-US"/>
        </a:p>
      </dgm:t>
    </dgm:pt>
    <dgm:pt modelId="{C9F6515A-BE98-4346-BA38-F00963B258A5}">
      <dgm:prSet/>
      <dgm:spPr/>
      <dgm:t>
        <a:bodyPr/>
        <a:lstStyle/>
        <a:p>
          <a:r>
            <a:rPr lang="fr-FR"/>
            <a:t>Code source documenté</a:t>
          </a:r>
          <a:endParaRPr lang="en-US"/>
        </a:p>
      </dgm:t>
    </dgm:pt>
    <dgm:pt modelId="{FB64DAC3-C649-4FFE-A2A7-E585366A7107}" type="parTrans" cxnId="{13025EF0-A473-49C0-96F9-A83CC6085BA3}">
      <dgm:prSet/>
      <dgm:spPr/>
      <dgm:t>
        <a:bodyPr/>
        <a:lstStyle/>
        <a:p>
          <a:endParaRPr lang="en-US"/>
        </a:p>
      </dgm:t>
    </dgm:pt>
    <dgm:pt modelId="{EC522663-D142-4DCA-A74C-122EB08A01FA}" type="sibTrans" cxnId="{13025EF0-A473-49C0-96F9-A83CC6085BA3}">
      <dgm:prSet/>
      <dgm:spPr/>
      <dgm:t>
        <a:bodyPr/>
        <a:lstStyle/>
        <a:p>
          <a:endParaRPr lang="en-US"/>
        </a:p>
      </dgm:t>
    </dgm:pt>
    <dgm:pt modelId="{5CA47CAA-D529-44AE-BACD-86AD51027EF1}">
      <dgm:prSet/>
      <dgm:spPr/>
      <dgm:t>
        <a:bodyPr/>
        <a:lstStyle/>
        <a:p>
          <a:r>
            <a:rPr lang="fr-FR"/>
            <a:t>Application du design pattern SOA (architecture orientée service)</a:t>
          </a:r>
          <a:endParaRPr lang="en-US"/>
        </a:p>
      </dgm:t>
    </dgm:pt>
    <dgm:pt modelId="{A5E0D823-653F-4200-A0C1-7C7F59383119}" type="parTrans" cxnId="{9736A73F-B34D-4B64-ABAC-3AC66CD055B9}">
      <dgm:prSet/>
      <dgm:spPr/>
      <dgm:t>
        <a:bodyPr/>
        <a:lstStyle/>
        <a:p>
          <a:endParaRPr lang="en-US"/>
        </a:p>
      </dgm:t>
    </dgm:pt>
    <dgm:pt modelId="{BAD8B914-0FA8-427D-A176-DE60A5EBFA0F}" type="sibTrans" cxnId="{9736A73F-B34D-4B64-ABAC-3AC66CD055B9}">
      <dgm:prSet/>
      <dgm:spPr/>
      <dgm:t>
        <a:bodyPr/>
        <a:lstStyle/>
        <a:p>
          <a:endParaRPr lang="en-US"/>
        </a:p>
      </dgm:t>
    </dgm:pt>
    <dgm:pt modelId="{9832F882-693F-419B-8AF8-D01E0870EC5E}" type="pres">
      <dgm:prSet presAssocID="{F7A5BAF6-3EA0-4257-A0F3-FDDFB73CD1F9}" presName="linear" presStyleCnt="0">
        <dgm:presLayoutVars>
          <dgm:animLvl val="lvl"/>
          <dgm:resizeHandles val="exact"/>
        </dgm:presLayoutVars>
      </dgm:prSet>
      <dgm:spPr/>
    </dgm:pt>
    <dgm:pt modelId="{C53B797E-85B0-41E2-8743-402F16596A05}" type="pres">
      <dgm:prSet presAssocID="{F44CAAD6-574D-4680-A273-5DDC04176A08}" presName="parentText" presStyleLbl="node1" presStyleIdx="0" presStyleCnt="6">
        <dgm:presLayoutVars>
          <dgm:chMax val="0"/>
          <dgm:bulletEnabled val="1"/>
        </dgm:presLayoutVars>
      </dgm:prSet>
      <dgm:spPr/>
    </dgm:pt>
    <dgm:pt modelId="{733360A9-EBE1-4E81-B002-7A948ACD5C33}" type="pres">
      <dgm:prSet presAssocID="{22EB944E-9B5E-4B43-8E3B-4C4ACA9E35AB}" presName="spacer" presStyleCnt="0"/>
      <dgm:spPr/>
    </dgm:pt>
    <dgm:pt modelId="{095E2B10-B75B-428B-8982-A6178D2B2C86}" type="pres">
      <dgm:prSet presAssocID="{C1336910-ADFC-4102-9DAE-49178B1738F6}" presName="parentText" presStyleLbl="node1" presStyleIdx="1" presStyleCnt="6">
        <dgm:presLayoutVars>
          <dgm:chMax val="0"/>
          <dgm:bulletEnabled val="1"/>
        </dgm:presLayoutVars>
      </dgm:prSet>
      <dgm:spPr/>
    </dgm:pt>
    <dgm:pt modelId="{F08E9A99-0DDC-4124-8F8F-70EDD683B0FD}" type="pres">
      <dgm:prSet presAssocID="{6BC36D1B-6D6A-4620-A787-847C00B66D06}" presName="spacer" presStyleCnt="0"/>
      <dgm:spPr/>
    </dgm:pt>
    <dgm:pt modelId="{5BDDA6D7-9EA4-44FE-820A-0C70D86408AF}" type="pres">
      <dgm:prSet presAssocID="{FBAC1C22-44B4-41DF-B2AD-5BD05770958B}" presName="parentText" presStyleLbl="node1" presStyleIdx="2" presStyleCnt="6">
        <dgm:presLayoutVars>
          <dgm:chMax val="0"/>
          <dgm:bulletEnabled val="1"/>
        </dgm:presLayoutVars>
      </dgm:prSet>
      <dgm:spPr/>
    </dgm:pt>
    <dgm:pt modelId="{D8CE85FB-611F-4342-8D4B-385E39A91534}" type="pres">
      <dgm:prSet presAssocID="{90B746A3-6109-4CCC-917A-9689F357E229}" presName="spacer" presStyleCnt="0"/>
      <dgm:spPr/>
    </dgm:pt>
    <dgm:pt modelId="{AED7C4CE-4DC6-4F8D-AC76-35339DD51BC2}" type="pres">
      <dgm:prSet presAssocID="{13B915FC-B2ED-4047-AF5D-6A6CD2671627}" presName="parentText" presStyleLbl="node1" presStyleIdx="3" presStyleCnt="6">
        <dgm:presLayoutVars>
          <dgm:chMax val="0"/>
          <dgm:bulletEnabled val="1"/>
        </dgm:presLayoutVars>
      </dgm:prSet>
      <dgm:spPr/>
    </dgm:pt>
    <dgm:pt modelId="{2468A9BC-D18B-4FAB-BC26-9ABE9030F50F}" type="pres">
      <dgm:prSet presAssocID="{55911FD8-5D7C-4907-A384-98D4B441A716}" presName="spacer" presStyleCnt="0"/>
      <dgm:spPr/>
    </dgm:pt>
    <dgm:pt modelId="{B2BEBA76-8E1D-4CEE-9058-2489182749DE}" type="pres">
      <dgm:prSet presAssocID="{C9F6515A-BE98-4346-BA38-F00963B258A5}" presName="parentText" presStyleLbl="node1" presStyleIdx="4" presStyleCnt="6">
        <dgm:presLayoutVars>
          <dgm:chMax val="0"/>
          <dgm:bulletEnabled val="1"/>
        </dgm:presLayoutVars>
      </dgm:prSet>
      <dgm:spPr/>
    </dgm:pt>
    <dgm:pt modelId="{75E25F14-2D04-4184-AB62-F55995E17F24}" type="pres">
      <dgm:prSet presAssocID="{EC522663-D142-4DCA-A74C-122EB08A01FA}" presName="spacer" presStyleCnt="0"/>
      <dgm:spPr/>
    </dgm:pt>
    <dgm:pt modelId="{8981D936-F171-4492-9C29-EF686DFE4901}" type="pres">
      <dgm:prSet presAssocID="{5CA47CAA-D529-44AE-BACD-86AD51027EF1}" presName="parentText" presStyleLbl="node1" presStyleIdx="5" presStyleCnt="6">
        <dgm:presLayoutVars>
          <dgm:chMax val="0"/>
          <dgm:bulletEnabled val="1"/>
        </dgm:presLayoutVars>
      </dgm:prSet>
      <dgm:spPr/>
    </dgm:pt>
  </dgm:ptLst>
  <dgm:cxnLst>
    <dgm:cxn modelId="{5F873920-E761-4457-A6C2-18255F91B4C3}" type="presOf" srcId="{5CA47CAA-D529-44AE-BACD-86AD51027EF1}" destId="{8981D936-F171-4492-9C29-EF686DFE4901}" srcOrd="0" destOrd="0" presId="urn:microsoft.com/office/officeart/2005/8/layout/vList2"/>
    <dgm:cxn modelId="{3D239228-5EEA-4684-9B93-045F8CD86CAE}" type="presOf" srcId="{FBAC1C22-44B4-41DF-B2AD-5BD05770958B}" destId="{5BDDA6D7-9EA4-44FE-820A-0C70D86408AF}" srcOrd="0" destOrd="0" presId="urn:microsoft.com/office/officeart/2005/8/layout/vList2"/>
    <dgm:cxn modelId="{9736A73F-B34D-4B64-ABAC-3AC66CD055B9}" srcId="{F7A5BAF6-3EA0-4257-A0F3-FDDFB73CD1F9}" destId="{5CA47CAA-D529-44AE-BACD-86AD51027EF1}" srcOrd="5" destOrd="0" parTransId="{A5E0D823-653F-4200-A0C1-7C7F59383119}" sibTransId="{BAD8B914-0FA8-427D-A176-DE60A5EBFA0F}"/>
    <dgm:cxn modelId="{B5106840-8410-4453-85E2-051370C1B75F}" srcId="{F7A5BAF6-3EA0-4257-A0F3-FDDFB73CD1F9}" destId="{C1336910-ADFC-4102-9DAE-49178B1738F6}" srcOrd="1" destOrd="0" parTransId="{E82464B3-F550-4321-A3C4-E9084E4BFC86}" sibTransId="{6BC36D1B-6D6A-4620-A787-847C00B66D06}"/>
    <dgm:cxn modelId="{DE76A146-4950-4E61-974C-92345C62D30F}" srcId="{F7A5BAF6-3EA0-4257-A0F3-FDDFB73CD1F9}" destId="{13B915FC-B2ED-4047-AF5D-6A6CD2671627}" srcOrd="3" destOrd="0" parTransId="{8F7255E6-A786-4036-9806-E7A3A5E15CD0}" sibTransId="{55911FD8-5D7C-4907-A384-98D4B441A716}"/>
    <dgm:cxn modelId="{975A4870-DF13-4B4C-B0F1-207ED306E900}" type="presOf" srcId="{C1336910-ADFC-4102-9DAE-49178B1738F6}" destId="{095E2B10-B75B-428B-8982-A6178D2B2C86}" srcOrd="0" destOrd="0" presId="urn:microsoft.com/office/officeart/2005/8/layout/vList2"/>
    <dgm:cxn modelId="{A123BDC5-D7D1-44ED-A235-C1D2A9B4C42E}" srcId="{F7A5BAF6-3EA0-4257-A0F3-FDDFB73CD1F9}" destId="{FBAC1C22-44B4-41DF-B2AD-5BD05770958B}" srcOrd="2" destOrd="0" parTransId="{BDB6675D-888E-43A6-9604-FEA089ADFA1F}" sibTransId="{90B746A3-6109-4CCC-917A-9689F357E229}"/>
    <dgm:cxn modelId="{4A870CD2-E54C-4AE8-B5A8-3F86EA6DCD33}" type="presOf" srcId="{13B915FC-B2ED-4047-AF5D-6A6CD2671627}" destId="{AED7C4CE-4DC6-4F8D-AC76-35339DD51BC2}" srcOrd="0" destOrd="0" presId="urn:microsoft.com/office/officeart/2005/8/layout/vList2"/>
    <dgm:cxn modelId="{7F9B4BD3-8BF9-4C38-B7E1-BFB4AA6B0DD2}" type="presOf" srcId="{C9F6515A-BE98-4346-BA38-F00963B258A5}" destId="{B2BEBA76-8E1D-4CEE-9058-2489182749DE}" srcOrd="0" destOrd="0" presId="urn:microsoft.com/office/officeart/2005/8/layout/vList2"/>
    <dgm:cxn modelId="{B74FF3E9-C1EF-42D1-AED9-9BE2F778E4C4}" type="presOf" srcId="{F7A5BAF6-3EA0-4257-A0F3-FDDFB73CD1F9}" destId="{9832F882-693F-419B-8AF8-D01E0870EC5E}" srcOrd="0" destOrd="0" presId="urn:microsoft.com/office/officeart/2005/8/layout/vList2"/>
    <dgm:cxn modelId="{13025EF0-A473-49C0-96F9-A83CC6085BA3}" srcId="{F7A5BAF6-3EA0-4257-A0F3-FDDFB73CD1F9}" destId="{C9F6515A-BE98-4346-BA38-F00963B258A5}" srcOrd="4" destOrd="0" parTransId="{FB64DAC3-C649-4FFE-A2A7-E585366A7107}" sibTransId="{EC522663-D142-4DCA-A74C-122EB08A01FA}"/>
    <dgm:cxn modelId="{DC705FF9-4F4E-4700-9C8B-4850275F04CA}" srcId="{F7A5BAF6-3EA0-4257-A0F3-FDDFB73CD1F9}" destId="{F44CAAD6-574D-4680-A273-5DDC04176A08}" srcOrd="0" destOrd="0" parTransId="{2C83B221-9351-4AE2-B6EC-662B9DD13A2F}" sibTransId="{22EB944E-9B5E-4B43-8E3B-4C4ACA9E35AB}"/>
    <dgm:cxn modelId="{94BD6FFC-3926-4E89-ADC6-6C8621816D03}" type="presOf" srcId="{F44CAAD6-574D-4680-A273-5DDC04176A08}" destId="{C53B797E-85B0-41E2-8743-402F16596A05}" srcOrd="0" destOrd="0" presId="urn:microsoft.com/office/officeart/2005/8/layout/vList2"/>
    <dgm:cxn modelId="{9CC10041-CC83-4D72-B5CA-88B828E5CDD6}" type="presParOf" srcId="{9832F882-693F-419B-8AF8-D01E0870EC5E}" destId="{C53B797E-85B0-41E2-8743-402F16596A05}" srcOrd="0" destOrd="0" presId="urn:microsoft.com/office/officeart/2005/8/layout/vList2"/>
    <dgm:cxn modelId="{48268C19-0EA1-4EA3-BE13-CE1E7DA97D73}" type="presParOf" srcId="{9832F882-693F-419B-8AF8-D01E0870EC5E}" destId="{733360A9-EBE1-4E81-B002-7A948ACD5C33}" srcOrd="1" destOrd="0" presId="urn:microsoft.com/office/officeart/2005/8/layout/vList2"/>
    <dgm:cxn modelId="{8B8EBD0E-51CA-4262-865D-B301A23C78B6}" type="presParOf" srcId="{9832F882-693F-419B-8AF8-D01E0870EC5E}" destId="{095E2B10-B75B-428B-8982-A6178D2B2C86}" srcOrd="2" destOrd="0" presId="urn:microsoft.com/office/officeart/2005/8/layout/vList2"/>
    <dgm:cxn modelId="{1297A73C-1BCA-4614-A2E0-0CB3FF013EF1}" type="presParOf" srcId="{9832F882-693F-419B-8AF8-D01E0870EC5E}" destId="{F08E9A99-0DDC-4124-8F8F-70EDD683B0FD}" srcOrd="3" destOrd="0" presId="urn:microsoft.com/office/officeart/2005/8/layout/vList2"/>
    <dgm:cxn modelId="{CD284380-A539-4906-B7E5-137DC786E238}" type="presParOf" srcId="{9832F882-693F-419B-8AF8-D01E0870EC5E}" destId="{5BDDA6D7-9EA4-44FE-820A-0C70D86408AF}" srcOrd="4" destOrd="0" presId="urn:microsoft.com/office/officeart/2005/8/layout/vList2"/>
    <dgm:cxn modelId="{98451D67-C7FA-42FC-AE5B-1AAE1F9D8020}" type="presParOf" srcId="{9832F882-693F-419B-8AF8-D01E0870EC5E}" destId="{D8CE85FB-611F-4342-8D4B-385E39A91534}" srcOrd="5" destOrd="0" presId="urn:microsoft.com/office/officeart/2005/8/layout/vList2"/>
    <dgm:cxn modelId="{DE4E6685-5160-4F42-9AA6-959771D9F5B7}" type="presParOf" srcId="{9832F882-693F-419B-8AF8-D01E0870EC5E}" destId="{AED7C4CE-4DC6-4F8D-AC76-35339DD51BC2}" srcOrd="6" destOrd="0" presId="urn:microsoft.com/office/officeart/2005/8/layout/vList2"/>
    <dgm:cxn modelId="{F5B0040B-6076-4CC8-871F-2963EB3FC7C1}" type="presParOf" srcId="{9832F882-693F-419B-8AF8-D01E0870EC5E}" destId="{2468A9BC-D18B-4FAB-BC26-9ABE9030F50F}" srcOrd="7" destOrd="0" presId="urn:microsoft.com/office/officeart/2005/8/layout/vList2"/>
    <dgm:cxn modelId="{550132B9-11EC-4C04-BB16-6273EF6C0DC2}" type="presParOf" srcId="{9832F882-693F-419B-8AF8-D01E0870EC5E}" destId="{B2BEBA76-8E1D-4CEE-9058-2489182749DE}" srcOrd="8" destOrd="0" presId="urn:microsoft.com/office/officeart/2005/8/layout/vList2"/>
    <dgm:cxn modelId="{CD8BB86A-3633-4B44-822C-0F25EA273A94}" type="presParOf" srcId="{9832F882-693F-419B-8AF8-D01E0870EC5E}" destId="{75E25F14-2D04-4184-AB62-F55995E17F24}" srcOrd="9" destOrd="0" presId="urn:microsoft.com/office/officeart/2005/8/layout/vList2"/>
    <dgm:cxn modelId="{E6BED3E4-0EDE-4793-8ECE-070EBAAA5DA5}" type="presParOf" srcId="{9832F882-693F-419B-8AF8-D01E0870EC5E}" destId="{8981D936-F171-4492-9C29-EF686DFE490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FA0BA6-D0BB-4EB9-AE8E-22BC4F78A5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3200" b="1" dirty="0"/>
            <a:t>SPRING</a:t>
          </a:r>
          <a:endParaRPr lang="en-US" sz="32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lgn="l">
            <a:buNone/>
          </a:pPr>
          <a:r>
            <a:rPr lang="fr-FR" sz="1400" b="1" dirty="0"/>
            <a:t>Spring Boot - </a:t>
          </a:r>
          <a:r>
            <a:rPr lang="fr-FR" sz="1400" dirty="0"/>
            <a:t>Un framework open-source pour le développement d'applications Java qui permet de créer facilement des applications en simplifiant le processus de configuration et de déploiement.</a:t>
          </a:r>
          <a:endParaRPr lang="ru-RU" sz="14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3C58CE67-F092-4984-BB81-7DE551DDF211}">
      <dgm:prSet custT="1"/>
      <dgm:spPr/>
      <dgm:t>
        <a:bodyPr/>
        <a:lstStyle/>
        <a:p>
          <a:r>
            <a:rPr lang="fr-FR" sz="3200" b="1" dirty="0"/>
            <a:t>Next.js</a:t>
          </a:r>
          <a:endParaRPr lang="ru-RU" sz="3200" dirty="0"/>
        </a:p>
      </dgm:t>
    </dgm:pt>
    <dgm:pt modelId="{06497CDB-EF72-483A-931D-624D03C24701}" type="parTrans" cxnId="{79FA05F6-D0FC-47C7-B105-0C102C3CB5A3}">
      <dgm:prSet/>
      <dgm:spPr/>
      <dgm:t>
        <a:bodyPr/>
        <a:lstStyle/>
        <a:p>
          <a:endParaRPr lang="ru-RU" sz="1000"/>
        </a:p>
      </dgm:t>
    </dgm:pt>
    <dgm:pt modelId="{F059584B-B8AC-4108-86F8-473FDA53782E}" type="sibTrans" cxnId="{79FA05F6-D0FC-47C7-B105-0C102C3CB5A3}">
      <dgm:prSet/>
      <dgm:spPr/>
      <dgm:t>
        <a:bodyPr/>
        <a:lstStyle/>
        <a:p>
          <a:endParaRPr lang="ru-RU" sz="1000"/>
        </a:p>
      </dgm:t>
    </dgm:pt>
    <dgm:pt modelId="{A3C4785C-310E-4E89-A542-B5E783821F7A}">
      <dgm:prSet custT="1"/>
      <dgm:spPr/>
      <dgm:t>
        <a:bodyPr/>
        <a:lstStyle/>
        <a:p>
          <a:pPr algn="l">
            <a:buNone/>
          </a:pPr>
          <a:r>
            <a:rPr lang="fr-FR" sz="1400" dirty="0"/>
            <a:t>Un framework de développement web basé sur </a:t>
          </a:r>
          <a:r>
            <a:rPr lang="fr-FR" sz="1400" b="1" dirty="0"/>
            <a:t>React</a:t>
          </a:r>
          <a:r>
            <a:rPr lang="fr-FR" sz="1400" dirty="0"/>
            <a:t>, conçu pour permettre la création d'applications web modernes et performantes. </a:t>
          </a:r>
          <a:endParaRPr lang="ru-RU" sz="1400" dirty="0"/>
        </a:p>
      </dgm:t>
    </dgm:pt>
    <dgm:pt modelId="{98F58C9A-5B63-4515-82D8-F621AF0FFFBE}" type="parTrans" cxnId="{CB1D8E30-BD56-4B02-99F0-FA3A2F7108E2}">
      <dgm:prSet/>
      <dgm:spPr/>
      <dgm:t>
        <a:bodyPr/>
        <a:lstStyle/>
        <a:p>
          <a:endParaRPr lang="ru-RU"/>
        </a:p>
      </dgm:t>
    </dgm:pt>
    <dgm:pt modelId="{53832103-A00A-4808-A239-868EF173B55C}" type="sibTrans" cxnId="{CB1D8E30-BD56-4B02-99F0-FA3A2F7108E2}">
      <dgm:prSet/>
      <dgm:spPr/>
      <dgm:t>
        <a:bodyPr/>
        <a:lstStyle/>
        <a:p>
          <a:endParaRPr lang="ru-RU"/>
        </a:p>
      </dgm:t>
    </dgm:pt>
    <dgm:pt modelId="{1192D353-1371-467F-BB1D-E3876B8BDA2C}">
      <dgm:prSet custT="1"/>
      <dgm:spPr/>
      <dgm:t>
        <a:bodyPr/>
        <a:lstStyle/>
        <a:p>
          <a:pPr algn="l">
            <a:buNone/>
          </a:pPr>
          <a:r>
            <a:rPr lang="fr-FR" sz="1400" b="1" dirty="0"/>
            <a:t>Spring Security - </a:t>
          </a:r>
          <a:r>
            <a:rPr lang="fr-FR" sz="1400" dirty="0"/>
            <a:t>Un module de sécurité puissant et hautement configurable pour les applications Java</a:t>
          </a:r>
          <a:endParaRPr lang="ru-RU" sz="1400" dirty="0"/>
        </a:p>
      </dgm:t>
    </dgm:pt>
    <dgm:pt modelId="{9E0229CB-235E-4B50-91EA-B7897BF039A9}" type="parTrans" cxnId="{B4E484FD-DB69-4EBC-B2D8-F28C421DC7FF}">
      <dgm:prSet/>
      <dgm:spPr/>
      <dgm:t>
        <a:bodyPr/>
        <a:lstStyle/>
        <a:p>
          <a:endParaRPr lang="ru-RU"/>
        </a:p>
      </dgm:t>
    </dgm:pt>
    <dgm:pt modelId="{48E398C8-F29C-4202-9A66-28B18CB81A58}" type="sibTrans" cxnId="{B4E484FD-DB69-4EBC-B2D8-F28C421DC7FF}">
      <dgm:prSet/>
      <dgm:spPr/>
      <dgm:t>
        <a:bodyPr/>
        <a:lstStyle/>
        <a:p>
          <a:endParaRPr lang="ru-RU"/>
        </a:p>
      </dgm:t>
    </dgm:pt>
    <dgm:pt modelId="{949A5654-7FB0-4505-A5ED-949758DF04DB}">
      <dgm:prSet custT="1"/>
      <dgm:spPr/>
      <dgm:t>
        <a:bodyPr/>
        <a:lstStyle/>
        <a:p>
          <a:pPr algn="l">
            <a:buNone/>
          </a:pPr>
          <a:r>
            <a:rPr lang="fr-FR" sz="1400" b="1" dirty="0"/>
            <a:t>Spring Cloud - </a:t>
          </a:r>
          <a:r>
            <a:rPr lang="fr-FR" sz="1400" dirty="0"/>
            <a:t>Un ensemble d'outils pour créer et gérer des systèmes distribués et des microservices dans un environnement cloud. </a:t>
          </a:r>
          <a:endParaRPr lang="ru-RU" sz="1400" dirty="0"/>
        </a:p>
      </dgm:t>
    </dgm:pt>
    <dgm:pt modelId="{37477004-DD26-46DD-8725-55F26809C34C}" type="parTrans" cxnId="{B18ABE78-F087-4D94-A3D7-D3E4AD1E0807}">
      <dgm:prSet/>
      <dgm:spPr/>
      <dgm:t>
        <a:bodyPr/>
        <a:lstStyle/>
        <a:p>
          <a:endParaRPr lang="ru-RU"/>
        </a:p>
      </dgm:t>
    </dgm:pt>
    <dgm:pt modelId="{AC53EAC5-C0CC-4E0C-B726-ED7C7BA85221}" type="sibTrans" cxnId="{B18ABE78-F087-4D94-A3D7-D3E4AD1E0807}">
      <dgm:prSet/>
      <dgm:spPr/>
      <dgm:t>
        <a:bodyPr/>
        <a:lstStyle/>
        <a:p>
          <a:endParaRPr lang="ru-RU"/>
        </a:p>
      </dgm:t>
    </dgm:pt>
    <dgm:pt modelId="{E80B3602-E62D-480F-A45E-60D5F601EFAF}">
      <dgm:prSet custT="1"/>
      <dgm:spPr/>
      <dgm:t>
        <a:bodyPr/>
        <a:lstStyle/>
        <a:p>
          <a:pPr algn="ctr">
            <a:buNone/>
          </a:pPr>
          <a:r>
            <a:rPr lang="fr-FR" sz="2000" b="1" dirty="0"/>
            <a:t>Serveur (SOA)</a:t>
          </a:r>
          <a:endParaRPr lang="ru-RU" sz="2000" b="1" dirty="0"/>
        </a:p>
      </dgm:t>
    </dgm:pt>
    <dgm:pt modelId="{43C5054D-C579-4609-977B-AEAEDB8C1205}" type="parTrans" cxnId="{1932FAFD-158D-47B1-A4D6-1F2E82AA0286}">
      <dgm:prSet/>
      <dgm:spPr/>
      <dgm:t>
        <a:bodyPr/>
        <a:lstStyle/>
        <a:p>
          <a:endParaRPr lang="ru-RU"/>
        </a:p>
      </dgm:t>
    </dgm:pt>
    <dgm:pt modelId="{9F05D212-8BB0-4013-920F-0125D87BE6DC}" type="sibTrans" cxnId="{1932FAFD-158D-47B1-A4D6-1F2E82AA0286}">
      <dgm:prSet/>
      <dgm:spPr/>
      <dgm:t>
        <a:bodyPr/>
        <a:lstStyle/>
        <a:p>
          <a:endParaRPr lang="ru-RU"/>
        </a:p>
      </dgm:t>
    </dgm:pt>
    <dgm:pt modelId="{18911738-A502-4E96-B0FA-4E4DB165E04A}">
      <dgm:prSet custT="1"/>
      <dgm:spPr/>
      <dgm:t>
        <a:bodyPr/>
        <a:lstStyle/>
        <a:p>
          <a:pPr algn="ctr">
            <a:buNone/>
          </a:pPr>
          <a:r>
            <a:rPr lang="fr-FR" sz="2000" b="1" dirty="0"/>
            <a:t>Client</a:t>
          </a:r>
          <a:endParaRPr lang="ru-RU" sz="2000" b="1" dirty="0"/>
        </a:p>
      </dgm:t>
    </dgm:pt>
    <dgm:pt modelId="{419E05A8-8631-4E9D-A92F-CC73BEF57EFF}" type="parTrans" cxnId="{DDA91B8C-A3C3-4B01-B311-F700F8833B88}">
      <dgm:prSet/>
      <dgm:spPr/>
      <dgm:t>
        <a:bodyPr/>
        <a:lstStyle/>
        <a:p>
          <a:endParaRPr lang="ru-RU"/>
        </a:p>
      </dgm:t>
    </dgm:pt>
    <dgm:pt modelId="{D5B4F9B4-8B48-455C-A0AB-AD804EC519AF}" type="sibTrans" cxnId="{DDA91B8C-A3C3-4B01-B311-F700F8833B88}">
      <dgm:prSet/>
      <dgm:spPr/>
      <dgm:t>
        <a:bodyPr/>
        <a:lstStyle/>
        <a:p>
          <a:endParaRPr lang="ru-RU"/>
        </a:p>
      </dgm:t>
    </dgm:pt>
    <dgm:pt modelId="{F8A37819-F190-46A7-A923-A03C53CA2755}">
      <dgm:prSet custT="1"/>
      <dgm:spPr/>
      <dgm:t>
        <a:bodyPr/>
        <a:lstStyle/>
        <a:p>
          <a:pPr algn="ctr">
            <a:buNone/>
          </a:pPr>
          <a:endParaRPr lang="ru-RU" sz="1400" dirty="0"/>
        </a:p>
      </dgm:t>
    </dgm:pt>
    <dgm:pt modelId="{1BBAB817-791F-4CEB-88EA-5BB98C3A4473}" type="parTrans" cxnId="{35B8C4AD-74BC-4A3F-84A7-DC4CF257575F}">
      <dgm:prSet/>
      <dgm:spPr/>
      <dgm:t>
        <a:bodyPr/>
        <a:lstStyle/>
        <a:p>
          <a:endParaRPr lang="ru-RU"/>
        </a:p>
      </dgm:t>
    </dgm:pt>
    <dgm:pt modelId="{AF9F62A8-A008-4C30-ABC2-28EF36A00834}" type="sibTrans" cxnId="{35B8C4AD-74BC-4A3F-84A7-DC4CF257575F}">
      <dgm:prSet/>
      <dgm:spPr/>
      <dgm:t>
        <a:bodyPr/>
        <a:lstStyle/>
        <a:p>
          <a:endParaRPr lang="ru-RU"/>
        </a:p>
      </dgm:t>
    </dgm:pt>
    <dgm:pt modelId="{E8B1116C-4B99-4EBF-9A32-1EF2A445A2DD}">
      <dgm:prSet custT="1"/>
      <dgm:spPr/>
      <dgm:t>
        <a:bodyPr/>
        <a:lstStyle/>
        <a:p>
          <a:pPr algn="l">
            <a:buNone/>
          </a:pPr>
          <a:endParaRPr lang="ru-RU" sz="1400" dirty="0"/>
        </a:p>
      </dgm:t>
    </dgm:pt>
    <dgm:pt modelId="{5F371DDA-962D-4EE0-97FB-B7F9F9C7D4DF}" type="parTrans" cxnId="{B70611C7-1F90-4BD4-B0F6-8E8CC27756C8}">
      <dgm:prSet/>
      <dgm:spPr/>
      <dgm:t>
        <a:bodyPr/>
        <a:lstStyle/>
        <a:p>
          <a:endParaRPr lang="ru-RU"/>
        </a:p>
      </dgm:t>
    </dgm:pt>
    <dgm:pt modelId="{89067F3A-278F-43E2-A365-F92EAAFDACB5}" type="sibTrans" cxnId="{B70611C7-1F90-4BD4-B0F6-8E8CC27756C8}">
      <dgm:prSet/>
      <dgm:spPr/>
      <dgm:t>
        <a:bodyPr/>
        <a:lstStyle/>
        <a:p>
          <a:endParaRPr lang="ru-RU"/>
        </a:p>
      </dgm:t>
    </dgm:pt>
    <dgm:pt modelId="{64D21DCB-B13D-4ECB-B17C-B0B1C014DA82}" type="pres">
      <dgm:prSet presAssocID="{04FA0BA6-D0BB-4EB9-AE8E-22BC4F78A5A4}" presName="linearFlow" presStyleCnt="0">
        <dgm:presLayoutVars>
          <dgm:dir/>
          <dgm:animLvl val="lvl"/>
          <dgm:resizeHandles val="exact"/>
        </dgm:presLayoutVars>
      </dgm:prSet>
      <dgm:spPr/>
    </dgm:pt>
    <dgm:pt modelId="{EF1E0C9F-6A6E-42D7-9C10-7E245D722F68}" type="pres">
      <dgm:prSet presAssocID="{CBAEF41D-0320-4486-9CF3-1ED8D64CC770}" presName="composite" presStyleCnt="0"/>
      <dgm:spPr/>
    </dgm:pt>
    <dgm:pt modelId="{09F6CB12-439B-4E1E-A79D-8A31ADE5AC8F}" type="pres">
      <dgm:prSet presAssocID="{CBAEF41D-0320-4486-9CF3-1ED8D64CC770}" presName="parentText" presStyleLbl="alignNode1" presStyleIdx="0" presStyleCnt="2" custScaleY="111865">
        <dgm:presLayoutVars>
          <dgm:chMax val="1"/>
          <dgm:bulletEnabled val="1"/>
        </dgm:presLayoutVars>
      </dgm:prSet>
      <dgm:spPr/>
    </dgm:pt>
    <dgm:pt modelId="{95C35E95-03E9-4D69-8307-55CB680ADFED}" type="pres">
      <dgm:prSet presAssocID="{CBAEF41D-0320-4486-9CF3-1ED8D64CC770}" presName="descendantText" presStyleLbl="alignAcc1" presStyleIdx="0" presStyleCnt="2" custScaleY="116659">
        <dgm:presLayoutVars>
          <dgm:bulletEnabled val="1"/>
        </dgm:presLayoutVars>
      </dgm:prSet>
      <dgm:spPr/>
    </dgm:pt>
    <dgm:pt modelId="{BD313C12-1756-4305-9A34-46C2791D08DF}" type="pres">
      <dgm:prSet presAssocID="{D7B1ABFE-C3AE-4F76-9A35-C635BD91D06F}" presName="sp" presStyleCnt="0"/>
      <dgm:spPr/>
    </dgm:pt>
    <dgm:pt modelId="{6FFF96DA-0DFD-4ACA-AAD1-C699788BA83B}" type="pres">
      <dgm:prSet presAssocID="{3C58CE67-F092-4984-BB81-7DE551DDF211}" presName="composite" presStyleCnt="0"/>
      <dgm:spPr/>
    </dgm:pt>
    <dgm:pt modelId="{976A7E06-20E2-4837-8E54-E839F61FCFB5}" type="pres">
      <dgm:prSet presAssocID="{3C58CE67-F092-4984-BB81-7DE551DDF211}" presName="parentText" presStyleLbl="alignNode1" presStyleIdx="1" presStyleCnt="2">
        <dgm:presLayoutVars>
          <dgm:chMax val="1"/>
          <dgm:bulletEnabled val="1"/>
        </dgm:presLayoutVars>
      </dgm:prSet>
      <dgm:spPr/>
    </dgm:pt>
    <dgm:pt modelId="{19E81A6E-EB2C-4921-AD14-FBDF83658B76}" type="pres">
      <dgm:prSet presAssocID="{3C58CE67-F092-4984-BB81-7DE551DDF211}" presName="descendantText" presStyleLbl="alignAcc1" presStyleIdx="1" presStyleCnt="2">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489C4329-6336-437E-AA73-C214565B3C67}" type="presOf" srcId="{E8B1116C-4B99-4EBF-9A32-1EF2A445A2DD}" destId="{95C35E95-03E9-4D69-8307-55CB680ADFED}" srcOrd="0" destOrd="1" presId="urn:microsoft.com/office/officeart/2005/8/layout/chevron2"/>
    <dgm:cxn modelId="{FECC2130-1F7C-454A-B506-70B0CF759223}" type="presOf" srcId="{18911738-A502-4E96-B0FA-4E4DB165E04A}" destId="{19E81A6E-EB2C-4921-AD14-FBDF83658B76}" srcOrd="0" destOrd="0" presId="urn:microsoft.com/office/officeart/2005/8/layout/chevron2"/>
    <dgm:cxn modelId="{CB1D8E30-BD56-4B02-99F0-FA3A2F7108E2}" srcId="{3C58CE67-F092-4984-BB81-7DE551DDF211}" destId="{A3C4785C-310E-4E89-A542-B5E783821F7A}" srcOrd="2" destOrd="0" parTransId="{98F58C9A-5B63-4515-82D8-F621AF0FFFBE}" sibTransId="{53832103-A00A-4808-A239-868EF173B55C}"/>
    <dgm:cxn modelId="{A9031343-F3C6-4774-84CA-FBD962C0D603}" type="presOf" srcId="{F8A37819-F190-46A7-A923-A03C53CA2755}" destId="{19E81A6E-EB2C-4921-AD14-FBDF83658B76}" srcOrd="0" destOrd="1" presId="urn:microsoft.com/office/officeart/2005/8/layout/chevron2"/>
    <dgm:cxn modelId="{519CC157-1EDB-413E-85C7-CCAB05349BB3}" type="presOf" srcId="{E80B3602-E62D-480F-A45E-60D5F601EFAF}" destId="{95C35E95-03E9-4D69-8307-55CB680ADFED}" srcOrd="0" destOrd="0" presId="urn:microsoft.com/office/officeart/2005/8/layout/chevron2"/>
    <dgm:cxn modelId="{B18ABE78-F087-4D94-A3D7-D3E4AD1E0807}" srcId="{CBAEF41D-0320-4486-9CF3-1ED8D64CC770}" destId="{949A5654-7FB0-4505-A5ED-949758DF04DB}" srcOrd="4" destOrd="0" parTransId="{37477004-DD26-46DD-8725-55F26809C34C}" sibTransId="{AC53EAC5-C0CC-4E0C-B726-ED7C7BA85221}"/>
    <dgm:cxn modelId="{DDA91B8C-A3C3-4B01-B311-F700F8833B88}" srcId="{3C58CE67-F092-4984-BB81-7DE551DDF211}" destId="{18911738-A502-4E96-B0FA-4E4DB165E04A}" srcOrd="0" destOrd="0" parTransId="{419E05A8-8631-4E9D-A92F-CC73BEF57EFF}" sibTransId="{D5B4F9B4-8B48-455C-A0AB-AD804EC519AF}"/>
    <dgm:cxn modelId="{8CA85C91-1E24-4ECE-B54A-801D0C35B13F}" type="presOf" srcId="{CBAEF41D-0320-4486-9CF3-1ED8D64CC770}" destId="{09F6CB12-439B-4E1E-A79D-8A31ADE5AC8F}" srcOrd="0" destOrd="0" presId="urn:microsoft.com/office/officeart/2005/8/layout/chevron2"/>
    <dgm:cxn modelId="{EA5323A9-C04F-41AD-B02F-25C7A5057290}" type="presOf" srcId="{A3C4785C-310E-4E89-A542-B5E783821F7A}" destId="{19E81A6E-EB2C-4921-AD14-FBDF83658B76}" srcOrd="0" destOrd="2" presId="urn:microsoft.com/office/officeart/2005/8/layout/chevron2"/>
    <dgm:cxn modelId="{35B8C4AD-74BC-4A3F-84A7-DC4CF257575F}" srcId="{3C58CE67-F092-4984-BB81-7DE551DDF211}" destId="{F8A37819-F190-46A7-A923-A03C53CA2755}" srcOrd="1" destOrd="0" parTransId="{1BBAB817-791F-4CEB-88EA-5BB98C3A4473}" sibTransId="{AF9F62A8-A008-4C30-ABC2-28EF36A00834}"/>
    <dgm:cxn modelId="{E63B9AB3-C008-477E-AEA6-2C911DE6E231}" type="presOf" srcId="{1192D353-1371-467F-BB1D-E3876B8BDA2C}" destId="{95C35E95-03E9-4D69-8307-55CB680ADFED}" srcOrd="0" destOrd="3" presId="urn:microsoft.com/office/officeart/2005/8/layout/chevron2"/>
    <dgm:cxn modelId="{E33B14B7-9A3D-455B-99D2-13AB6518F006}" type="presOf" srcId="{949A5654-7FB0-4505-A5ED-949758DF04DB}" destId="{95C35E95-03E9-4D69-8307-55CB680ADFED}" srcOrd="0" destOrd="4" presId="urn:microsoft.com/office/officeart/2005/8/layout/chevron2"/>
    <dgm:cxn modelId="{88EA99B7-F662-4D9D-9837-B4CAEE592E76}" srcId="{CBAEF41D-0320-4486-9CF3-1ED8D64CC770}" destId="{8B36FA46-D991-4334-B6B8-89DF1364872F}" srcOrd="2" destOrd="0" parTransId="{0C20A650-09C8-40DC-B5E9-B3383910738B}" sibTransId="{C6AF33EE-7B06-4244-BF37-A7922FFDC457}"/>
    <dgm:cxn modelId="{B70611C7-1F90-4BD4-B0F6-8E8CC27756C8}" srcId="{CBAEF41D-0320-4486-9CF3-1ED8D64CC770}" destId="{E8B1116C-4B99-4EBF-9A32-1EF2A445A2DD}" srcOrd="1" destOrd="0" parTransId="{5F371DDA-962D-4EE0-97FB-B7F9F9C7D4DF}" sibTransId="{89067F3A-278F-43E2-A365-F92EAAFDACB5}"/>
    <dgm:cxn modelId="{F1A462C8-96CC-4B13-AAA1-B915273220A7}" type="presOf" srcId="{3C58CE67-F092-4984-BB81-7DE551DDF211}" destId="{976A7E06-20E2-4837-8E54-E839F61FCFB5}" srcOrd="0" destOrd="0" presId="urn:microsoft.com/office/officeart/2005/8/layout/chevron2"/>
    <dgm:cxn modelId="{D0459ED9-4029-4022-8F16-581A81982B28}" type="presOf" srcId="{8B36FA46-D991-4334-B6B8-89DF1364872F}" destId="{95C35E95-03E9-4D69-8307-55CB680ADFED}" srcOrd="0" destOrd="2" presId="urn:microsoft.com/office/officeart/2005/8/layout/chevron2"/>
    <dgm:cxn modelId="{79FA05F6-D0FC-47C7-B105-0C102C3CB5A3}" srcId="{04FA0BA6-D0BB-4EB9-AE8E-22BC4F78A5A4}" destId="{3C58CE67-F092-4984-BB81-7DE551DDF211}" srcOrd="1" destOrd="0" parTransId="{06497CDB-EF72-483A-931D-624D03C24701}" sibTransId="{F059584B-B8AC-4108-86F8-473FDA53782E}"/>
    <dgm:cxn modelId="{6865DCF6-B7E0-4120-BA29-3E5C460B3B80}" type="presOf" srcId="{04FA0BA6-D0BB-4EB9-AE8E-22BC4F78A5A4}" destId="{64D21DCB-B13D-4ECB-B17C-B0B1C014DA82}" srcOrd="0" destOrd="0" presId="urn:microsoft.com/office/officeart/2005/8/layout/chevron2"/>
    <dgm:cxn modelId="{B4E484FD-DB69-4EBC-B2D8-F28C421DC7FF}" srcId="{CBAEF41D-0320-4486-9CF3-1ED8D64CC770}" destId="{1192D353-1371-467F-BB1D-E3876B8BDA2C}" srcOrd="3" destOrd="0" parTransId="{9E0229CB-235E-4B50-91EA-B7897BF039A9}" sibTransId="{48E398C8-F29C-4202-9A66-28B18CB81A58}"/>
    <dgm:cxn modelId="{1932FAFD-158D-47B1-A4D6-1F2E82AA0286}" srcId="{CBAEF41D-0320-4486-9CF3-1ED8D64CC770}" destId="{E80B3602-E62D-480F-A45E-60D5F601EFAF}" srcOrd="0" destOrd="0" parTransId="{43C5054D-C579-4609-977B-AEAEDB8C1205}" sibTransId="{9F05D212-8BB0-4013-920F-0125D87BE6DC}"/>
    <dgm:cxn modelId="{D82C3061-A90E-4D36-A1CD-F065B02A7FD2}" type="presParOf" srcId="{64D21DCB-B13D-4ECB-B17C-B0B1C014DA82}" destId="{EF1E0C9F-6A6E-42D7-9C10-7E245D722F68}" srcOrd="0" destOrd="0" presId="urn:microsoft.com/office/officeart/2005/8/layout/chevron2"/>
    <dgm:cxn modelId="{FB04D4A7-F918-41C4-8D44-E1CB81EB88B1}" type="presParOf" srcId="{EF1E0C9F-6A6E-42D7-9C10-7E245D722F68}" destId="{09F6CB12-439B-4E1E-A79D-8A31ADE5AC8F}" srcOrd="0" destOrd="0" presId="urn:microsoft.com/office/officeart/2005/8/layout/chevron2"/>
    <dgm:cxn modelId="{4852BDF3-4CE8-499D-8D51-8DE092E9484D}" type="presParOf" srcId="{EF1E0C9F-6A6E-42D7-9C10-7E245D722F68}" destId="{95C35E95-03E9-4D69-8307-55CB680ADFED}" srcOrd="1" destOrd="0" presId="urn:microsoft.com/office/officeart/2005/8/layout/chevron2"/>
    <dgm:cxn modelId="{0332ED64-D11C-41BA-A2CE-1CA5CCFE0E4F}" type="presParOf" srcId="{64D21DCB-B13D-4ECB-B17C-B0B1C014DA82}" destId="{BD313C12-1756-4305-9A34-46C2791D08DF}" srcOrd="1" destOrd="0" presId="urn:microsoft.com/office/officeart/2005/8/layout/chevron2"/>
    <dgm:cxn modelId="{5DA1A784-4266-4D03-A94C-B8193FF787E8}" type="presParOf" srcId="{64D21DCB-B13D-4ECB-B17C-B0B1C014DA82}" destId="{6FFF96DA-0DFD-4ACA-AAD1-C699788BA83B}" srcOrd="2" destOrd="0" presId="urn:microsoft.com/office/officeart/2005/8/layout/chevron2"/>
    <dgm:cxn modelId="{D6811B44-E9C2-46CD-8A1A-C6061EBFC7F6}" type="presParOf" srcId="{6FFF96DA-0DFD-4ACA-AAD1-C699788BA83B}" destId="{976A7E06-20E2-4837-8E54-E839F61FCFB5}" srcOrd="0" destOrd="0" presId="urn:microsoft.com/office/officeart/2005/8/layout/chevron2"/>
    <dgm:cxn modelId="{09413422-6FE0-4B98-BF94-3C3C4D005F02}" type="presParOf" srcId="{6FFF96DA-0DFD-4ACA-AAD1-C699788BA83B}" destId="{19E81A6E-EB2C-4921-AD14-FBDF83658B7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4FA0BA6-D0BB-4EB9-AE8E-22BC4F78A5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600" b="1" dirty="0"/>
            <a:t>MySQL</a:t>
          </a:r>
          <a:r>
            <a:rPr lang="fr-FR" sz="1600" dirty="0"/>
            <a:t> et NoSQL (</a:t>
          </a:r>
          <a:r>
            <a:rPr lang="fr-FR" sz="1600" b="1" dirty="0"/>
            <a:t>MongoDB</a:t>
          </a:r>
          <a:r>
            <a:rPr lang="fr-FR" sz="1600" dirty="0"/>
            <a:t>) pour les bases de données</a:t>
          </a:r>
          <a:endParaRPr lang="en-US" sz="16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1B7DEE9F-3A21-46F0-903E-A61DFD525723}">
      <dgm:prSet custT="1"/>
      <dgm:spPr/>
      <dgm:t>
        <a:bodyPr/>
        <a:lstStyle/>
        <a:p>
          <a:r>
            <a:rPr lang="fr-FR" sz="1600" b="1" dirty="0"/>
            <a:t>Spring Data JPA </a:t>
          </a:r>
          <a:r>
            <a:rPr lang="fr-FR" sz="1600" dirty="0"/>
            <a:t>et </a:t>
          </a:r>
          <a:r>
            <a:rPr lang="fr-FR" sz="1600" b="1" dirty="0"/>
            <a:t>Spring Data MongoDB </a:t>
          </a:r>
          <a:r>
            <a:rPr lang="fr-FR" sz="1600" dirty="0"/>
            <a:t>pour la gestion de persistance des données</a:t>
          </a:r>
          <a:endParaRPr lang="en-US" sz="1600" dirty="0"/>
        </a:p>
      </dgm:t>
    </dgm:pt>
    <dgm:pt modelId="{A19E22CD-0CFE-433D-BD9D-47F5E9333EB2}" type="parTrans" cxnId="{E7C3D765-2F2A-49F6-B2F4-87825E274894}">
      <dgm:prSet/>
      <dgm:spPr/>
      <dgm:t>
        <a:bodyPr/>
        <a:lstStyle/>
        <a:p>
          <a:endParaRPr lang="en-US" sz="1000"/>
        </a:p>
      </dgm:t>
    </dgm:pt>
    <dgm:pt modelId="{A19ADBFE-2A5B-4323-9213-A0695C54972C}" type="sibTrans" cxnId="{E7C3D765-2F2A-49F6-B2F4-87825E274894}">
      <dgm:prSet/>
      <dgm:spPr/>
      <dgm:t>
        <a:bodyPr/>
        <a:lstStyle/>
        <a:p>
          <a:endParaRPr lang="en-US" sz="1000"/>
        </a:p>
      </dgm:t>
    </dgm:pt>
    <dgm:pt modelId="{8B36FA46-D991-4334-B6B8-89DF1364872F}">
      <dgm:prSet custT="1"/>
      <dgm:spPr/>
      <dgm:t>
        <a:bodyPr/>
        <a:lstStyle/>
        <a:p>
          <a:pPr>
            <a:buNone/>
          </a:pPr>
          <a:r>
            <a:rPr lang="fr-FR" sz="1400" b="1" dirty="0"/>
            <a:t>MySQL</a:t>
          </a:r>
          <a:r>
            <a:rPr lang="fr-FR" sz="1400" dirty="0"/>
            <a:t> est un système de gestion de base de données relationnelle (</a:t>
          </a:r>
          <a:r>
            <a:rPr lang="fr-FR" sz="1400" b="1" dirty="0"/>
            <a:t>SGBDR</a:t>
          </a:r>
          <a:r>
            <a:rPr lang="fr-FR" sz="1400" dirty="0"/>
            <a:t>) open-source pour gérer et stocker des données structurées. </a:t>
          </a:r>
          <a:endParaRPr lang="ru-RU" sz="14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E7CCFBC6-AF34-4803-B6BB-F587C4004977}">
      <dgm:prSet custT="1"/>
      <dgm:spPr/>
      <dgm:t>
        <a:bodyPr/>
        <a:lstStyle/>
        <a:p>
          <a:pPr>
            <a:buNone/>
          </a:pPr>
          <a:r>
            <a:rPr lang="fr-FR" sz="1400" b="1" dirty="0"/>
            <a:t>Spring Data JPA</a:t>
          </a:r>
          <a:r>
            <a:rPr lang="fr-FR" sz="1400" dirty="0"/>
            <a:t> est un module de Spring Data qui simplifie l'accès aux bases de données relationnelles dans les applications Java basées sur le framework Spring. </a:t>
          </a:r>
          <a:endParaRPr lang="ru-RU" sz="1400" dirty="0"/>
        </a:p>
      </dgm:t>
    </dgm:pt>
    <dgm:pt modelId="{A10A5348-2237-43CC-92ED-AD036C735BB9}" type="parTrans" cxnId="{AB3678AD-421A-4692-A9F6-60CA0343C54F}">
      <dgm:prSet/>
      <dgm:spPr/>
      <dgm:t>
        <a:bodyPr/>
        <a:lstStyle/>
        <a:p>
          <a:endParaRPr lang="ru-RU"/>
        </a:p>
      </dgm:t>
    </dgm:pt>
    <dgm:pt modelId="{D554AF82-3AB0-47BD-AB5D-6B13D3B05AAA}" type="sibTrans" cxnId="{AB3678AD-421A-4692-A9F6-60CA0343C54F}">
      <dgm:prSet/>
      <dgm:spPr/>
      <dgm:t>
        <a:bodyPr/>
        <a:lstStyle/>
        <a:p>
          <a:endParaRPr lang="ru-RU"/>
        </a:p>
      </dgm:t>
    </dgm:pt>
    <dgm:pt modelId="{ACE63961-4345-43FB-B383-8942AE44974B}">
      <dgm:prSet custT="1"/>
      <dgm:spPr/>
      <dgm:t>
        <a:bodyPr/>
        <a:lstStyle/>
        <a:p>
          <a:pPr>
            <a:buNone/>
          </a:pPr>
          <a:r>
            <a:rPr lang="fr-FR" sz="1400" b="1" dirty="0"/>
            <a:t>MongoDB</a:t>
          </a:r>
          <a:r>
            <a:rPr lang="fr-FR" sz="1400" dirty="0"/>
            <a:t> est une base de données NoSQL orientée documents qui utilise des documents de type JSON avec des schémas dynamiques. </a:t>
          </a:r>
          <a:endParaRPr lang="ru-RU" sz="1400" dirty="0"/>
        </a:p>
      </dgm:t>
    </dgm:pt>
    <dgm:pt modelId="{F90E92F8-D33E-4C71-8540-19A13BF8B2C6}" type="parTrans" cxnId="{FBA03C58-BC48-486B-B4F1-D92B23F88AB9}">
      <dgm:prSet/>
      <dgm:spPr/>
      <dgm:t>
        <a:bodyPr/>
        <a:lstStyle/>
        <a:p>
          <a:endParaRPr lang="ru-RU"/>
        </a:p>
      </dgm:t>
    </dgm:pt>
    <dgm:pt modelId="{D5BD5335-3F34-4960-A83C-6284B918C976}" type="sibTrans" cxnId="{FBA03C58-BC48-486B-B4F1-D92B23F88AB9}">
      <dgm:prSet/>
      <dgm:spPr/>
      <dgm:t>
        <a:bodyPr/>
        <a:lstStyle/>
        <a:p>
          <a:endParaRPr lang="ru-RU"/>
        </a:p>
      </dgm:t>
    </dgm:pt>
    <dgm:pt modelId="{A2401668-3158-45E6-956A-21311DC1CDBC}">
      <dgm:prSet custT="1"/>
      <dgm:spPr/>
      <dgm:t>
        <a:bodyPr/>
        <a:lstStyle/>
        <a:p>
          <a:pPr>
            <a:buNone/>
          </a:pPr>
          <a:r>
            <a:rPr lang="fr-FR" sz="1400" b="1" dirty="0"/>
            <a:t>Spring Data MongoDB</a:t>
          </a:r>
          <a:r>
            <a:rPr lang="fr-FR" sz="1400" dirty="0"/>
            <a:t> est un module du projet Spring Data, qui fournit une intégration facile et puissante entre l'écosystème Spring et MongoDB. </a:t>
          </a:r>
          <a:endParaRPr lang="ru-RU" sz="1400" dirty="0"/>
        </a:p>
      </dgm:t>
    </dgm:pt>
    <dgm:pt modelId="{AF7E91C3-0ACA-4175-807F-59D583F485F6}" type="parTrans" cxnId="{A1FB5665-668A-4C63-B27F-CB3FB278E708}">
      <dgm:prSet/>
      <dgm:spPr/>
      <dgm:t>
        <a:bodyPr/>
        <a:lstStyle/>
        <a:p>
          <a:endParaRPr lang="ru-RU"/>
        </a:p>
      </dgm:t>
    </dgm:pt>
    <dgm:pt modelId="{06861111-21A0-4124-8B89-D41882D38CEA}" type="sibTrans" cxnId="{A1FB5665-668A-4C63-B27F-CB3FB278E708}">
      <dgm:prSet/>
      <dgm:spPr/>
      <dgm:t>
        <a:bodyPr/>
        <a:lstStyle/>
        <a:p>
          <a:endParaRPr lang="ru-RU"/>
        </a:p>
      </dgm:t>
    </dgm:pt>
    <dgm:pt modelId="{0EFD7586-6CE0-49AE-B836-1A4979A233F9}" type="pres">
      <dgm:prSet presAssocID="{04FA0BA6-D0BB-4EB9-AE8E-22BC4F78A5A4}" presName="linearFlow" presStyleCnt="0">
        <dgm:presLayoutVars>
          <dgm:dir/>
          <dgm:animLvl val="lvl"/>
          <dgm:resizeHandles val="exact"/>
        </dgm:presLayoutVars>
      </dgm:prSet>
      <dgm:spPr/>
    </dgm:pt>
    <dgm:pt modelId="{0E69224B-D687-46D9-BE8B-89365A614A10}" type="pres">
      <dgm:prSet presAssocID="{CBAEF41D-0320-4486-9CF3-1ED8D64CC770}" presName="composite" presStyleCnt="0"/>
      <dgm:spPr/>
    </dgm:pt>
    <dgm:pt modelId="{7CE1A9B0-DC0D-4948-AC3A-CB83A62649EF}" type="pres">
      <dgm:prSet presAssocID="{CBAEF41D-0320-4486-9CF3-1ED8D64CC770}" presName="parentText" presStyleLbl="alignNode1" presStyleIdx="0" presStyleCnt="2">
        <dgm:presLayoutVars>
          <dgm:chMax val="1"/>
          <dgm:bulletEnabled val="1"/>
        </dgm:presLayoutVars>
      </dgm:prSet>
      <dgm:spPr/>
    </dgm:pt>
    <dgm:pt modelId="{990A6DDB-2FEA-47AA-83B6-ED70BB07AC3B}" type="pres">
      <dgm:prSet presAssocID="{CBAEF41D-0320-4486-9CF3-1ED8D64CC770}" presName="descendantText" presStyleLbl="alignAcc1" presStyleIdx="0" presStyleCnt="2">
        <dgm:presLayoutVars>
          <dgm:bulletEnabled val="1"/>
        </dgm:presLayoutVars>
      </dgm:prSet>
      <dgm:spPr/>
    </dgm:pt>
    <dgm:pt modelId="{A1010FDC-ED44-46A2-8A7C-A1D7830E5891}" type="pres">
      <dgm:prSet presAssocID="{D7B1ABFE-C3AE-4F76-9A35-C635BD91D06F}" presName="sp" presStyleCnt="0"/>
      <dgm:spPr/>
    </dgm:pt>
    <dgm:pt modelId="{BFEA8943-9D23-466A-B0A3-F9EBD5DFF7F9}" type="pres">
      <dgm:prSet presAssocID="{1B7DEE9F-3A21-46F0-903E-A61DFD525723}" presName="composite" presStyleCnt="0"/>
      <dgm:spPr/>
    </dgm:pt>
    <dgm:pt modelId="{4725DA79-2DE2-41E8-BA01-0E51564C50D5}" type="pres">
      <dgm:prSet presAssocID="{1B7DEE9F-3A21-46F0-903E-A61DFD525723}" presName="parentText" presStyleLbl="alignNode1" presStyleIdx="1" presStyleCnt="2">
        <dgm:presLayoutVars>
          <dgm:chMax val="1"/>
          <dgm:bulletEnabled val="1"/>
        </dgm:presLayoutVars>
      </dgm:prSet>
      <dgm:spPr/>
    </dgm:pt>
    <dgm:pt modelId="{B7CEF87C-3E20-4F7D-9899-20FE182517A5}" type="pres">
      <dgm:prSet presAssocID="{1B7DEE9F-3A21-46F0-903E-A61DFD525723}" presName="descendantText" presStyleLbl="alignAcc1" presStyleIdx="1" presStyleCnt="2">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3115331C-40DB-4DD3-9778-A5B42066C456}" type="presOf" srcId="{A2401668-3158-45E6-956A-21311DC1CDBC}" destId="{B7CEF87C-3E20-4F7D-9899-20FE182517A5}" srcOrd="0" destOrd="1" presId="urn:microsoft.com/office/officeart/2005/8/layout/chevron2"/>
    <dgm:cxn modelId="{D7BB0D24-58D6-494C-A4A0-B0D8F21567D2}" type="presOf" srcId="{CBAEF41D-0320-4486-9CF3-1ED8D64CC770}" destId="{7CE1A9B0-DC0D-4948-AC3A-CB83A62649EF}" srcOrd="0" destOrd="0" presId="urn:microsoft.com/office/officeart/2005/8/layout/chevron2"/>
    <dgm:cxn modelId="{A1FB5665-668A-4C63-B27F-CB3FB278E708}" srcId="{1B7DEE9F-3A21-46F0-903E-A61DFD525723}" destId="{A2401668-3158-45E6-956A-21311DC1CDBC}" srcOrd="1" destOrd="0" parTransId="{AF7E91C3-0ACA-4175-807F-59D583F485F6}" sibTransId="{06861111-21A0-4124-8B89-D41882D38CEA}"/>
    <dgm:cxn modelId="{E7C3D765-2F2A-49F6-B2F4-87825E274894}" srcId="{04FA0BA6-D0BB-4EB9-AE8E-22BC4F78A5A4}" destId="{1B7DEE9F-3A21-46F0-903E-A61DFD525723}" srcOrd="1" destOrd="0" parTransId="{A19E22CD-0CFE-433D-BD9D-47F5E9333EB2}" sibTransId="{A19ADBFE-2A5B-4323-9213-A0695C54972C}"/>
    <dgm:cxn modelId="{ADD60975-F8A8-4423-8277-9ED209F944D1}" type="presOf" srcId="{ACE63961-4345-43FB-B383-8942AE44974B}" destId="{990A6DDB-2FEA-47AA-83B6-ED70BB07AC3B}" srcOrd="0" destOrd="1" presId="urn:microsoft.com/office/officeart/2005/8/layout/chevron2"/>
    <dgm:cxn modelId="{FBA03C58-BC48-486B-B4F1-D92B23F88AB9}" srcId="{CBAEF41D-0320-4486-9CF3-1ED8D64CC770}" destId="{ACE63961-4345-43FB-B383-8942AE44974B}" srcOrd="1" destOrd="0" parTransId="{F90E92F8-D33E-4C71-8540-19A13BF8B2C6}" sibTransId="{D5BD5335-3F34-4960-A83C-6284B918C976}"/>
    <dgm:cxn modelId="{04B2739B-5267-4728-B01D-9C7B23B3E679}" type="presOf" srcId="{8B36FA46-D991-4334-B6B8-89DF1364872F}" destId="{990A6DDB-2FEA-47AA-83B6-ED70BB07AC3B}" srcOrd="0" destOrd="0" presId="urn:microsoft.com/office/officeart/2005/8/layout/chevron2"/>
    <dgm:cxn modelId="{DDBB1AA5-6501-488D-AC1B-AF96459FC61B}" type="presOf" srcId="{04FA0BA6-D0BB-4EB9-AE8E-22BC4F78A5A4}" destId="{0EFD7586-6CE0-49AE-B836-1A4979A233F9}" srcOrd="0" destOrd="0" presId="urn:microsoft.com/office/officeart/2005/8/layout/chevron2"/>
    <dgm:cxn modelId="{AB3678AD-421A-4692-A9F6-60CA0343C54F}" srcId="{1B7DEE9F-3A21-46F0-903E-A61DFD525723}" destId="{E7CCFBC6-AF34-4803-B6BB-F587C4004977}" srcOrd="0" destOrd="0" parTransId="{A10A5348-2237-43CC-92ED-AD036C735BB9}" sibTransId="{D554AF82-3AB0-47BD-AB5D-6B13D3B05AAA}"/>
    <dgm:cxn modelId="{88EA99B7-F662-4D9D-9837-B4CAEE592E76}" srcId="{CBAEF41D-0320-4486-9CF3-1ED8D64CC770}" destId="{8B36FA46-D991-4334-B6B8-89DF1364872F}" srcOrd="0" destOrd="0" parTransId="{0C20A650-09C8-40DC-B5E9-B3383910738B}" sibTransId="{C6AF33EE-7B06-4244-BF37-A7922FFDC457}"/>
    <dgm:cxn modelId="{0C4E51BB-3188-4D43-93FD-6A8D3D6F7930}" type="presOf" srcId="{1B7DEE9F-3A21-46F0-903E-A61DFD525723}" destId="{4725DA79-2DE2-41E8-BA01-0E51564C50D5}" srcOrd="0" destOrd="0" presId="urn:microsoft.com/office/officeart/2005/8/layout/chevron2"/>
    <dgm:cxn modelId="{7986C4D9-8331-496A-81DB-427D4D13D169}" type="presOf" srcId="{E7CCFBC6-AF34-4803-B6BB-F587C4004977}" destId="{B7CEF87C-3E20-4F7D-9899-20FE182517A5}" srcOrd="0" destOrd="0" presId="urn:microsoft.com/office/officeart/2005/8/layout/chevron2"/>
    <dgm:cxn modelId="{738A55F7-3777-4271-B8C6-168F9A094C42}" type="presParOf" srcId="{0EFD7586-6CE0-49AE-B836-1A4979A233F9}" destId="{0E69224B-D687-46D9-BE8B-89365A614A10}" srcOrd="0" destOrd="0" presId="urn:microsoft.com/office/officeart/2005/8/layout/chevron2"/>
    <dgm:cxn modelId="{E0DF88A0-FFCA-4653-A0E6-A49928B3FAED}" type="presParOf" srcId="{0E69224B-D687-46D9-BE8B-89365A614A10}" destId="{7CE1A9B0-DC0D-4948-AC3A-CB83A62649EF}" srcOrd="0" destOrd="0" presId="urn:microsoft.com/office/officeart/2005/8/layout/chevron2"/>
    <dgm:cxn modelId="{446E6F8D-7931-4C06-B7CD-E883914599A5}" type="presParOf" srcId="{0E69224B-D687-46D9-BE8B-89365A614A10}" destId="{990A6DDB-2FEA-47AA-83B6-ED70BB07AC3B}" srcOrd="1" destOrd="0" presId="urn:microsoft.com/office/officeart/2005/8/layout/chevron2"/>
    <dgm:cxn modelId="{F10B48B8-B8A5-4CDF-944A-06D98974276B}" type="presParOf" srcId="{0EFD7586-6CE0-49AE-B836-1A4979A233F9}" destId="{A1010FDC-ED44-46A2-8A7C-A1D7830E5891}" srcOrd="1" destOrd="0" presId="urn:microsoft.com/office/officeart/2005/8/layout/chevron2"/>
    <dgm:cxn modelId="{797F3DED-EC44-4879-A39B-6B97BAF72170}" type="presParOf" srcId="{0EFD7586-6CE0-49AE-B836-1A4979A233F9}" destId="{BFEA8943-9D23-466A-B0A3-F9EBD5DFF7F9}" srcOrd="2" destOrd="0" presId="urn:microsoft.com/office/officeart/2005/8/layout/chevron2"/>
    <dgm:cxn modelId="{840F59E5-6F10-4A18-93F2-DEBF408D35D8}" type="presParOf" srcId="{BFEA8943-9D23-466A-B0A3-F9EBD5DFF7F9}" destId="{4725DA79-2DE2-41E8-BA01-0E51564C50D5}" srcOrd="0" destOrd="0" presId="urn:microsoft.com/office/officeart/2005/8/layout/chevron2"/>
    <dgm:cxn modelId="{602B705E-5FB8-46BD-912A-BBF20CB21266}" type="presParOf" srcId="{BFEA8943-9D23-466A-B0A3-F9EBD5DFF7F9}" destId="{B7CEF87C-3E20-4F7D-9899-20FE182517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en-US" sz="1800" dirty="0">
              <a:effectLst/>
            </a:rPr>
            <a:t>L’injection XSS </a:t>
          </a:r>
          <a:r>
            <a:rPr lang="en-US" sz="1800" dirty="0" err="1">
              <a:effectLst/>
            </a:rPr>
            <a:t>permet</a:t>
          </a:r>
          <a:r>
            <a:rPr lang="en-US" sz="1800" dirty="0">
              <a:effectLst/>
            </a:rPr>
            <a:t> </a:t>
          </a:r>
          <a:r>
            <a:rPr lang="en-US" sz="1800" dirty="0" err="1">
              <a:effectLst/>
            </a:rPr>
            <a:t>d’injecter</a:t>
          </a:r>
          <a:r>
            <a:rPr lang="en-US" sz="1800" dirty="0">
              <a:effectLst/>
            </a:rPr>
            <a:t> du code HTML (et </a:t>
          </a:r>
          <a:r>
            <a:rPr lang="en-US" sz="1800" dirty="0" err="1">
              <a:effectLst/>
            </a:rPr>
            <a:t>donc</a:t>
          </a:r>
          <a:r>
            <a:rPr lang="en-US" sz="1800" dirty="0">
              <a:effectLst/>
            </a:rPr>
            <a:t> </a:t>
          </a:r>
          <a:r>
            <a:rPr lang="en-US" sz="1800" dirty="0" err="1">
              <a:effectLst/>
            </a:rPr>
            <a:t>aussi</a:t>
          </a:r>
          <a:r>
            <a:rPr lang="en-US" sz="1800" dirty="0">
              <a:effectLst/>
            </a:rPr>
            <a:t> </a:t>
          </a:r>
          <a:r>
            <a:rPr lang="en-US" sz="1800" dirty="0" err="1">
              <a:effectLst/>
            </a:rPr>
            <a:t>d'exécuter</a:t>
          </a:r>
          <a:r>
            <a:rPr lang="en-US" sz="1800" dirty="0">
              <a:effectLst/>
            </a:rPr>
            <a:t> des scripts) </a:t>
          </a:r>
          <a:r>
            <a:rPr lang="en-US" sz="1800" dirty="0" err="1">
              <a:effectLst/>
            </a:rPr>
            <a:t>afin</a:t>
          </a:r>
          <a:r>
            <a:rPr lang="en-US" sz="1800" dirty="0">
              <a:effectLst/>
            </a:rPr>
            <a:t> de modifier le </a:t>
          </a:r>
          <a:r>
            <a:rPr lang="en-US" sz="1800" dirty="0" err="1">
              <a:effectLst/>
            </a:rPr>
            <a:t>contenu</a:t>
          </a:r>
          <a:r>
            <a:rPr lang="en-US" sz="1800" dirty="0">
              <a:effectLst/>
            </a:rPr>
            <a:t> de la page. </a:t>
          </a:r>
          <a:r>
            <a:rPr lang="en-US" sz="1800" dirty="0" err="1">
              <a:effectLst/>
            </a:rPr>
            <a:t>Cela</a:t>
          </a:r>
          <a:r>
            <a:rPr lang="en-US" sz="1800" dirty="0">
              <a:effectLst/>
            </a:rPr>
            <a:t> se fait </a:t>
          </a:r>
          <a:r>
            <a:rPr lang="en-US" sz="1800" dirty="0" err="1">
              <a:effectLst/>
            </a:rPr>
            <a:t>généralement</a:t>
          </a:r>
          <a:r>
            <a:rPr lang="en-US" sz="1800" dirty="0">
              <a:effectLst/>
            </a:rPr>
            <a:t> dans les inputs de type “</a:t>
          </a:r>
          <a:r>
            <a:rPr lang="en-US" sz="1800" dirty="0" err="1">
              <a:effectLst/>
            </a:rPr>
            <a:t>commentaires</a:t>
          </a:r>
          <a:r>
            <a:rPr lang="en-US" sz="1800" dirty="0">
              <a:effectLst/>
            </a:rPr>
            <a:t>” pour que les modifications </a:t>
          </a:r>
          <a:r>
            <a:rPr lang="en-US" sz="1800" dirty="0" err="1">
              <a:effectLst/>
            </a:rPr>
            <a:t>apportées</a:t>
          </a:r>
          <a:r>
            <a:rPr lang="en-US" sz="1800" dirty="0">
              <a:effectLst/>
            </a:rPr>
            <a:t> par </a:t>
          </a:r>
          <a:r>
            <a:rPr lang="en-US" sz="1800" dirty="0" err="1">
              <a:effectLst/>
            </a:rPr>
            <a:t>l’attaquant</a:t>
          </a:r>
          <a:r>
            <a:rPr lang="en-US" sz="1800" dirty="0">
              <a:effectLst/>
            </a:rPr>
            <a:t> </a:t>
          </a:r>
          <a:r>
            <a:rPr lang="en-US" sz="1800" dirty="0" err="1">
              <a:effectLst/>
            </a:rPr>
            <a:t>soient</a:t>
          </a:r>
          <a:r>
            <a:rPr lang="en-US" sz="1800" dirty="0">
              <a:effectLst/>
            </a:rPr>
            <a:t> </a:t>
          </a:r>
          <a:r>
            <a:rPr lang="en-US" sz="1800" dirty="0" err="1">
              <a:effectLst/>
            </a:rPr>
            <a:t>disponibles</a:t>
          </a:r>
          <a:r>
            <a:rPr lang="en-US" sz="1800" dirty="0">
              <a:effectLst/>
            </a:rPr>
            <a:t> pour l’ensemble des </a:t>
          </a:r>
          <a:r>
            <a:rPr lang="en-US" sz="1800" dirty="0" err="1">
              <a:effectLst/>
            </a:rPr>
            <a:t>autres</a:t>
          </a:r>
          <a:r>
            <a:rPr lang="en-US" sz="1800" dirty="0">
              <a:effectLst/>
            </a:rPr>
            <a:t> </a:t>
          </a:r>
          <a:r>
            <a:rPr lang="en-US" sz="1800" dirty="0" err="1">
              <a:effectLst/>
            </a:rPr>
            <a:t>utilisateurs</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en-US" sz="1800" b="1" u="sng" dirty="0">
              <a:effectLst/>
            </a:rPr>
            <a:t>Solution:</a:t>
          </a:r>
          <a:r>
            <a:rPr lang="en-US" sz="1800" dirty="0">
              <a:effectLst/>
            </a:rPr>
            <a:t> Afin de se </a:t>
          </a:r>
          <a:r>
            <a:rPr lang="en-US" sz="1800" dirty="0" err="1">
              <a:effectLst/>
            </a:rPr>
            <a:t>protéger</a:t>
          </a:r>
          <a:r>
            <a:rPr lang="en-US" sz="1800" dirty="0">
              <a:effectLst/>
            </a:rPr>
            <a:t> des injections XSS nous </a:t>
          </a:r>
          <a:r>
            <a:rPr lang="en-US" sz="1800" dirty="0" err="1">
              <a:effectLst/>
            </a:rPr>
            <a:t>avons</a:t>
          </a:r>
          <a:r>
            <a:rPr lang="en-US" sz="1800" dirty="0">
              <a:effectLst/>
            </a:rPr>
            <a:t> </a:t>
          </a:r>
          <a:r>
            <a:rPr lang="en-US" sz="1800" dirty="0" err="1">
              <a:effectLst/>
            </a:rPr>
            <a:t>utilisé</a:t>
          </a:r>
          <a:r>
            <a:rPr lang="en-US" sz="1800" dirty="0">
              <a:effectLst/>
            </a:rPr>
            <a:t> les</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CC9D69F4-5F45-4F18-8132-BEFC87E38A09}">
      <dgm:prSet custT="1"/>
      <dgm:spPr/>
      <dgm:t>
        <a:bodyPr/>
        <a:lstStyle/>
        <a:p>
          <a:pPr>
            <a:buNone/>
          </a:pPr>
          <a:r>
            <a:rPr lang="en-US" sz="1800" dirty="0" err="1">
              <a:effectLst/>
            </a:rPr>
            <a:t>contraintes</a:t>
          </a:r>
          <a:r>
            <a:rPr lang="en-US" sz="1800" dirty="0">
              <a:effectLst/>
            </a:rPr>
            <a:t> de validation sur les </a:t>
          </a:r>
          <a:r>
            <a:rPr lang="en-US" sz="1800" dirty="0" err="1">
              <a:effectLst/>
            </a:rPr>
            <a:t>objets</a:t>
          </a:r>
          <a:r>
            <a:rPr lang="en-US" sz="1800" dirty="0">
              <a:effectLst/>
            </a:rPr>
            <a:t> </a:t>
          </a:r>
          <a:r>
            <a:rPr lang="en-US" sz="1800" dirty="0" err="1">
              <a:effectLst/>
            </a:rPr>
            <a:t>correspondant</a:t>
          </a:r>
          <a:r>
            <a:rPr lang="en-US" sz="1800" dirty="0">
              <a:effectLst/>
            </a:rPr>
            <a:t> aux inputs avec un</a:t>
          </a:r>
          <a:endParaRPr lang="ru-RU" sz="1800" dirty="0"/>
        </a:p>
      </dgm:t>
    </dgm:pt>
    <dgm:pt modelId="{5EB5685D-AF88-48D6-819A-0CE198C014C5}" type="parTrans" cxnId="{B21D7936-D610-4DC1-A9B2-739E5B56A313}">
      <dgm:prSet/>
      <dgm:spPr/>
      <dgm:t>
        <a:bodyPr/>
        <a:lstStyle/>
        <a:p>
          <a:endParaRPr lang="ru-RU"/>
        </a:p>
      </dgm:t>
    </dgm:pt>
    <dgm:pt modelId="{9832E5DF-8E59-408B-B0C3-2310C97513A6}" type="sibTrans" cxnId="{B21D7936-D610-4DC1-A9B2-739E5B56A313}">
      <dgm:prSet/>
      <dgm:spPr/>
      <dgm:t>
        <a:bodyPr/>
        <a:lstStyle/>
        <a:p>
          <a:endParaRPr lang="ru-RU"/>
        </a:p>
      </dgm:t>
    </dgm:pt>
    <dgm:pt modelId="{0CEE89D5-3BED-451B-B3D3-6266AFE3AF70}">
      <dgm:prSet custT="1"/>
      <dgm:spPr/>
      <dgm:t>
        <a:bodyPr/>
        <a:lstStyle/>
        <a:p>
          <a:pPr>
            <a:buNone/>
          </a:pPr>
          <a:r>
            <a:rPr lang="en-US" sz="1800" dirty="0">
              <a:effectLst/>
            </a:rPr>
            <a:t>“regex pattern” pour </a:t>
          </a:r>
          <a:r>
            <a:rPr lang="en-US" sz="1800" dirty="0" err="1">
              <a:effectLst/>
            </a:rPr>
            <a:t>interdire</a:t>
          </a:r>
          <a:r>
            <a:rPr lang="en-US" sz="1800" dirty="0">
              <a:effectLst/>
            </a:rPr>
            <a:t> </a:t>
          </a:r>
          <a:r>
            <a:rPr lang="en-US" sz="1800" dirty="0" err="1">
              <a:effectLst/>
            </a:rPr>
            <a:t>certains</a:t>
          </a:r>
          <a:r>
            <a:rPr lang="en-US" sz="1800" dirty="0">
              <a:effectLst/>
            </a:rPr>
            <a:t> </a:t>
          </a:r>
          <a:r>
            <a:rPr lang="en-US" sz="1800" dirty="0" err="1">
              <a:effectLst/>
            </a:rPr>
            <a:t>caractères</a:t>
          </a:r>
          <a:r>
            <a:rPr lang="en-US" sz="1800" dirty="0">
              <a:effectLst/>
            </a:rPr>
            <a:t> </a:t>
          </a:r>
          <a:r>
            <a:rPr lang="en-US" sz="1800" dirty="0" err="1">
              <a:effectLst/>
            </a:rPr>
            <a:t>spéciaux</a:t>
          </a:r>
          <a:r>
            <a:rPr lang="en-US" sz="1800" dirty="0">
              <a:effectLst/>
            </a:rPr>
            <a:t> (les chevrons</a:t>
          </a:r>
          <a:endParaRPr lang="ru-RU" sz="1800" dirty="0"/>
        </a:p>
      </dgm:t>
    </dgm:pt>
    <dgm:pt modelId="{D9D7BA41-D1E7-4CE8-A0B6-3E1D98EF4842}" type="parTrans" cxnId="{AEB7442D-2910-45A6-B862-EC37CB2D1C12}">
      <dgm:prSet/>
      <dgm:spPr/>
      <dgm:t>
        <a:bodyPr/>
        <a:lstStyle/>
        <a:p>
          <a:endParaRPr lang="ru-RU"/>
        </a:p>
      </dgm:t>
    </dgm:pt>
    <dgm:pt modelId="{0B59E085-D899-4720-9B52-185D270C42D5}" type="sibTrans" cxnId="{AEB7442D-2910-45A6-B862-EC37CB2D1C12}">
      <dgm:prSet/>
      <dgm:spPr/>
      <dgm:t>
        <a:bodyPr/>
        <a:lstStyle/>
        <a:p>
          <a:endParaRPr lang="ru-RU"/>
        </a:p>
      </dgm:t>
    </dgm:pt>
    <dgm:pt modelId="{E8D2BFB9-2D9E-44AD-A76F-4D64299657AB}">
      <dgm:prSet custT="1"/>
      <dgm:spPr/>
      <dgm:t>
        <a:bodyPr/>
        <a:lstStyle/>
        <a:p>
          <a:pPr>
            <a:buNone/>
          </a:pPr>
          <a:r>
            <a:rPr lang="en-US" sz="1800" dirty="0" err="1">
              <a:effectLst/>
            </a:rPr>
            <a:t>notamment</a:t>
          </a:r>
          <a:r>
            <a:rPr lang="en-US" sz="1800" dirty="0">
              <a:effectLst/>
            </a:rPr>
            <a:t>) . </a:t>
          </a:r>
          <a:endParaRPr lang="ru-RU" sz="1800" dirty="0"/>
        </a:p>
      </dgm:t>
    </dgm:pt>
    <dgm:pt modelId="{9DB5B8DD-E4BE-4FAE-8C1B-4D791FD2A23A}" type="parTrans" cxnId="{F6B3BD6F-7D0B-49B3-8AC2-9712AE3ED6BE}">
      <dgm:prSet/>
      <dgm:spPr/>
      <dgm:t>
        <a:bodyPr/>
        <a:lstStyle/>
        <a:p>
          <a:endParaRPr lang="ru-RU"/>
        </a:p>
      </dgm:t>
    </dgm:pt>
    <dgm:pt modelId="{53CED580-0A77-4EE7-819E-82DD1575E4B8}" type="sibTrans" cxnId="{F6B3BD6F-7D0B-49B3-8AC2-9712AE3ED6BE}">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36483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F1DCEF20-725D-44DB-94F9-EF82F2017782}" type="presOf" srcId="{CC9D69F4-5F45-4F18-8132-BEFC87E38A09}" destId="{5E3A7707-0424-44D8-9702-7B36C25086F1}" srcOrd="0" destOrd="1" presId="urn:microsoft.com/office/officeart/2005/8/layout/list1"/>
    <dgm:cxn modelId="{94A93123-12EC-411B-9723-1416F4B83618}" type="presOf" srcId="{0CEE89D5-3BED-451B-B3D3-6266AFE3AF70}" destId="{5E3A7707-0424-44D8-9702-7B36C25086F1}" srcOrd="0" destOrd="2" presId="urn:microsoft.com/office/officeart/2005/8/layout/list1"/>
    <dgm:cxn modelId="{AEB7442D-2910-45A6-B862-EC37CB2D1C12}" srcId="{CBAEF41D-0320-4486-9CF3-1ED8D64CC770}" destId="{0CEE89D5-3BED-451B-B3D3-6266AFE3AF70}" srcOrd="2" destOrd="0" parTransId="{D9D7BA41-D1E7-4CE8-A0B6-3E1D98EF4842}" sibTransId="{0B59E085-D899-4720-9B52-185D270C42D5}"/>
    <dgm:cxn modelId="{B21D7936-D610-4DC1-A9B2-739E5B56A313}" srcId="{CBAEF41D-0320-4486-9CF3-1ED8D64CC770}" destId="{CC9D69F4-5F45-4F18-8132-BEFC87E38A09}" srcOrd="1" destOrd="0" parTransId="{5EB5685D-AF88-48D6-819A-0CE198C014C5}" sibTransId="{9832E5DF-8E59-408B-B0C3-2310C97513A6}"/>
    <dgm:cxn modelId="{CF55385E-EEED-4A2B-982C-FCB7A8508EB6}" type="presOf" srcId="{CBAEF41D-0320-4486-9CF3-1ED8D64CC770}" destId="{E9751D72-E17D-4018-AC21-8ABDCBFD8EAE}" srcOrd="0" destOrd="0" presId="urn:microsoft.com/office/officeart/2005/8/layout/list1"/>
    <dgm:cxn modelId="{F6B3BD6F-7D0B-49B3-8AC2-9712AE3ED6BE}" srcId="{CBAEF41D-0320-4486-9CF3-1ED8D64CC770}" destId="{E8D2BFB9-2D9E-44AD-A76F-4D64299657AB}" srcOrd="3" destOrd="0" parTransId="{9DB5B8DD-E4BE-4FAE-8C1B-4D791FD2A23A}" sibTransId="{53CED580-0A77-4EE7-819E-82DD1575E4B8}"/>
    <dgm:cxn modelId="{9DF56EA1-3821-401A-ADC6-E772B40632AD}" type="presOf" srcId="{CBAEF41D-0320-4486-9CF3-1ED8D64CC770}" destId="{752CA773-95DD-41EB-8931-1B5C013ED20A}" srcOrd="1" destOrd="0" presId="urn:microsoft.com/office/officeart/2005/8/layout/list1"/>
    <dgm:cxn modelId="{03E5A3AD-CFC2-4DE1-837D-ED03416376E2}" type="presOf" srcId="{E8D2BFB9-2D9E-44AD-A76F-4D64299657AB}" destId="{5E3A7707-0424-44D8-9702-7B36C25086F1}" srcOrd="0" destOrd="3"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0222F6D4-9F1F-4FC3-B09B-6EBC9A762E74}" type="presOf" srcId="{8B36FA46-D991-4334-B6B8-89DF1364872F}" destId="{5E3A7707-0424-44D8-9702-7B36C25086F1}" srcOrd="0" destOrd="0" presId="urn:microsoft.com/office/officeart/2005/8/layout/list1"/>
    <dgm:cxn modelId="{566228F1-CF17-4378-B3F8-7C3BC0B4DD4F}" type="presOf" srcId="{04FA0BA6-D0BB-4EB9-AE8E-22BC4F78A5A4}" destId="{96DE62E1-D33B-4E96-AF1B-13BB56A15065}" srcOrd="0" destOrd="0" presId="urn:microsoft.com/office/officeart/2005/8/layout/list1"/>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FA0BA6-D0BB-4EB9-AE8E-22BC4F78A5A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AEF41D-0320-4486-9CF3-1ED8D64CC770}">
      <dgm:prSet custT="1"/>
      <dgm:spPr/>
      <dgm:t>
        <a:bodyPr/>
        <a:lstStyle/>
        <a:p>
          <a:r>
            <a:rPr lang="fr-FR" sz="1800" dirty="0">
              <a:effectLst/>
            </a:rPr>
            <a:t>Une attaque très courante qui est largement répandue sur le Web. En injectant du code SQL dans les inputs, l’attaquant peut ainsi manipuler la base de données sous-jacente de l'application, récupérer des informations sensibles, effectuer des opérations non autorisées ou contourner l’authentification avec par exemple ‘OR 1=1–;.</a:t>
          </a:r>
          <a:endParaRPr lang="en-US" sz="1800" dirty="0"/>
        </a:p>
      </dgm:t>
    </dgm:pt>
    <dgm:pt modelId="{76B23C98-0878-423F-BCBF-5A9FEF05EE23}" type="parTrans" cxnId="{08879210-5C78-4576-9A33-982110450719}">
      <dgm:prSet/>
      <dgm:spPr/>
      <dgm:t>
        <a:bodyPr/>
        <a:lstStyle/>
        <a:p>
          <a:endParaRPr lang="en-US" sz="1000"/>
        </a:p>
      </dgm:t>
    </dgm:pt>
    <dgm:pt modelId="{D7B1ABFE-C3AE-4F76-9A35-C635BD91D06F}" type="sibTrans" cxnId="{08879210-5C78-4576-9A33-982110450719}">
      <dgm:prSet/>
      <dgm:spPr/>
      <dgm:t>
        <a:bodyPr/>
        <a:lstStyle/>
        <a:p>
          <a:endParaRPr lang="en-US" sz="1000"/>
        </a:p>
      </dgm:t>
    </dgm:pt>
    <dgm:pt modelId="{8B36FA46-D991-4334-B6B8-89DF1364872F}">
      <dgm:prSet custT="1"/>
      <dgm:spPr/>
      <dgm:t>
        <a:bodyPr/>
        <a:lstStyle/>
        <a:p>
          <a:pPr>
            <a:buNone/>
          </a:pPr>
          <a:r>
            <a:rPr lang="en-US" sz="1800" b="1" u="sng" dirty="0">
              <a:effectLst/>
            </a:rPr>
            <a:t>Solution:</a:t>
          </a:r>
          <a:r>
            <a:rPr lang="en-US" sz="1800" dirty="0">
              <a:effectLst/>
            </a:rPr>
            <a:t> Afin de se </a:t>
          </a:r>
          <a:r>
            <a:rPr lang="en-US" sz="1800" dirty="0" err="1">
              <a:effectLst/>
            </a:rPr>
            <a:t>protéger</a:t>
          </a:r>
          <a:r>
            <a:rPr lang="en-US" sz="1800" dirty="0">
              <a:effectLst/>
            </a:rPr>
            <a:t> des injections XSS nous </a:t>
          </a:r>
          <a:r>
            <a:rPr lang="en-US" sz="1800" dirty="0" err="1">
              <a:effectLst/>
            </a:rPr>
            <a:t>avons</a:t>
          </a:r>
          <a:r>
            <a:rPr lang="en-US" sz="1800" dirty="0">
              <a:effectLst/>
            </a:rPr>
            <a:t> </a:t>
          </a:r>
          <a:r>
            <a:rPr lang="en-US" sz="1800" dirty="0" err="1">
              <a:effectLst/>
            </a:rPr>
            <a:t>utilisé</a:t>
          </a:r>
          <a:r>
            <a:rPr lang="en-US" sz="1800" dirty="0">
              <a:effectLst/>
            </a:rPr>
            <a:t> les</a:t>
          </a:r>
          <a:endParaRPr lang="ru-RU" sz="1800" dirty="0"/>
        </a:p>
      </dgm:t>
    </dgm:pt>
    <dgm:pt modelId="{0C20A650-09C8-40DC-B5E9-B3383910738B}" type="parTrans" cxnId="{88EA99B7-F662-4D9D-9837-B4CAEE592E76}">
      <dgm:prSet/>
      <dgm:spPr/>
      <dgm:t>
        <a:bodyPr/>
        <a:lstStyle/>
        <a:p>
          <a:endParaRPr lang="ru-RU" sz="1000"/>
        </a:p>
      </dgm:t>
    </dgm:pt>
    <dgm:pt modelId="{C6AF33EE-7B06-4244-BF37-A7922FFDC457}" type="sibTrans" cxnId="{88EA99B7-F662-4D9D-9837-B4CAEE592E76}">
      <dgm:prSet/>
      <dgm:spPr/>
      <dgm:t>
        <a:bodyPr/>
        <a:lstStyle/>
        <a:p>
          <a:endParaRPr lang="ru-RU" sz="1000"/>
        </a:p>
      </dgm:t>
    </dgm:pt>
    <dgm:pt modelId="{548683A1-CE32-4E2F-A450-842C60380C49}">
      <dgm:prSet custT="1"/>
      <dgm:spPr/>
      <dgm:t>
        <a:bodyPr/>
        <a:lstStyle/>
        <a:p>
          <a:pPr>
            <a:buNone/>
          </a:pPr>
          <a:r>
            <a:rPr lang="en-US" sz="1800" dirty="0" err="1">
              <a:effectLst/>
            </a:rPr>
            <a:t>contraintes</a:t>
          </a:r>
          <a:r>
            <a:rPr lang="en-US" sz="1800" dirty="0">
              <a:effectLst/>
            </a:rPr>
            <a:t> de validation sur les </a:t>
          </a:r>
          <a:r>
            <a:rPr lang="en-US" sz="1800" dirty="0" err="1">
              <a:effectLst/>
            </a:rPr>
            <a:t>objets</a:t>
          </a:r>
          <a:r>
            <a:rPr lang="en-US" sz="1800" dirty="0">
              <a:effectLst/>
            </a:rPr>
            <a:t> </a:t>
          </a:r>
          <a:r>
            <a:rPr lang="en-US" sz="1800" dirty="0" err="1">
              <a:effectLst/>
            </a:rPr>
            <a:t>correspondant</a:t>
          </a:r>
          <a:r>
            <a:rPr lang="en-US" sz="1800" dirty="0">
              <a:effectLst/>
            </a:rPr>
            <a:t> aux inputs avec un</a:t>
          </a:r>
          <a:endParaRPr lang="ru-RU" sz="1800" dirty="0"/>
        </a:p>
      </dgm:t>
    </dgm:pt>
    <dgm:pt modelId="{A00AECFB-BCC3-47F1-A4D6-8E387E36A10B}" type="parTrans" cxnId="{CCF28ECC-11F2-4B18-A6B3-0FD17E19BD4D}">
      <dgm:prSet/>
      <dgm:spPr/>
      <dgm:t>
        <a:bodyPr/>
        <a:lstStyle/>
        <a:p>
          <a:endParaRPr lang="ru-RU"/>
        </a:p>
      </dgm:t>
    </dgm:pt>
    <dgm:pt modelId="{E848FFD0-43C6-4A6F-8D51-807F393BA5E3}" type="sibTrans" cxnId="{CCF28ECC-11F2-4B18-A6B3-0FD17E19BD4D}">
      <dgm:prSet/>
      <dgm:spPr/>
      <dgm:t>
        <a:bodyPr/>
        <a:lstStyle/>
        <a:p>
          <a:endParaRPr lang="ru-RU"/>
        </a:p>
      </dgm:t>
    </dgm:pt>
    <dgm:pt modelId="{152F0010-DB94-42E9-8962-547FF98D77B3}">
      <dgm:prSet custT="1"/>
      <dgm:spPr/>
      <dgm:t>
        <a:bodyPr/>
        <a:lstStyle/>
        <a:p>
          <a:pPr>
            <a:buNone/>
          </a:pPr>
          <a:r>
            <a:rPr lang="en-US" sz="1800" dirty="0">
              <a:effectLst/>
            </a:rPr>
            <a:t>“regex pattern” pour </a:t>
          </a:r>
          <a:r>
            <a:rPr lang="en-US" sz="1800" dirty="0" err="1">
              <a:effectLst/>
            </a:rPr>
            <a:t>interdire</a:t>
          </a:r>
          <a:r>
            <a:rPr lang="en-US" sz="1800" dirty="0">
              <a:effectLst/>
            </a:rPr>
            <a:t> </a:t>
          </a:r>
          <a:r>
            <a:rPr lang="en-US" sz="1800" dirty="0" err="1">
              <a:effectLst/>
            </a:rPr>
            <a:t>certains</a:t>
          </a:r>
          <a:r>
            <a:rPr lang="en-US" sz="1800" dirty="0">
              <a:effectLst/>
            </a:rPr>
            <a:t> </a:t>
          </a:r>
          <a:r>
            <a:rPr lang="en-US" sz="1800" dirty="0" err="1">
              <a:effectLst/>
            </a:rPr>
            <a:t>caractères</a:t>
          </a:r>
          <a:r>
            <a:rPr lang="en-US" sz="1800" dirty="0">
              <a:effectLst/>
            </a:rPr>
            <a:t> </a:t>
          </a:r>
          <a:r>
            <a:rPr lang="en-US" sz="1800" dirty="0" err="1">
              <a:effectLst/>
            </a:rPr>
            <a:t>spéciaux</a:t>
          </a:r>
          <a:r>
            <a:rPr lang="en-US" sz="1800" dirty="0">
              <a:effectLst/>
            </a:rPr>
            <a:t> (les chevrons</a:t>
          </a:r>
          <a:endParaRPr lang="ru-RU" sz="1800" dirty="0"/>
        </a:p>
      </dgm:t>
    </dgm:pt>
    <dgm:pt modelId="{EC5AA0D4-9801-4FD6-B865-C605A6DBA5C4}" type="parTrans" cxnId="{D7887C5A-3097-4E61-B5D6-599DA8F86FC8}">
      <dgm:prSet/>
      <dgm:spPr/>
      <dgm:t>
        <a:bodyPr/>
        <a:lstStyle/>
        <a:p>
          <a:endParaRPr lang="ru-RU"/>
        </a:p>
      </dgm:t>
    </dgm:pt>
    <dgm:pt modelId="{0787B246-D9FB-43F6-9640-160D5D4A3226}" type="sibTrans" cxnId="{D7887C5A-3097-4E61-B5D6-599DA8F86FC8}">
      <dgm:prSet/>
      <dgm:spPr/>
      <dgm:t>
        <a:bodyPr/>
        <a:lstStyle/>
        <a:p>
          <a:endParaRPr lang="ru-RU"/>
        </a:p>
      </dgm:t>
    </dgm:pt>
    <dgm:pt modelId="{60F32909-45C1-4C32-9998-0FAE2C74986F}">
      <dgm:prSet custT="1"/>
      <dgm:spPr/>
      <dgm:t>
        <a:bodyPr/>
        <a:lstStyle/>
        <a:p>
          <a:pPr>
            <a:buNone/>
          </a:pPr>
          <a:r>
            <a:rPr lang="en-US" sz="1800" dirty="0" err="1">
              <a:effectLst/>
            </a:rPr>
            <a:t>notamment</a:t>
          </a:r>
          <a:r>
            <a:rPr lang="en-US" sz="1800" dirty="0">
              <a:effectLst/>
            </a:rPr>
            <a:t>) .</a:t>
          </a:r>
          <a:endParaRPr lang="ru-RU" sz="1800" dirty="0"/>
        </a:p>
      </dgm:t>
    </dgm:pt>
    <dgm:pt modelId="{9D0C892B-1D25-4171-B551-60CD8BC15EF2}" type="parTrans" cxnId="{84084EC2-05CA-4769-BD0F-0678D8778E8D}">
      <dgm:prSet/>
      <dgm:spPr/>
      <dgm:t>
        <a:bodyPr/>
        <a:lstStyle/>
        <a:p>
          <a:endParaRPr lang="ru-RU"/>
        </a:p>
      </dgm:t>
    </dgm:pt>
    <dgm:pt modelId="{5048F4D0-0496-4571-9411-1492386403D7}" type="sibTrans" cxnId="{84084EC2-05CA-4769-BD0F-0678D8778E8D}">
      <dgm:prSet/>
      <dgm:spPr/>
      <dgm:t>
        <a:bodyPr/>
        <a:lstStyle/>
        <a:p>
          <a:endParaRPr lang="ru-RU"/>
        </a:p>
      </dgm:t>
    </dgm:pt>
    <dgm:pt modelId="{96DE62E1-D33B-4E96-AF1B-13BB56A15065}" type="pres">
      <dgm:prSet presAssocID="{04FA0BA6-D0BB-4EB9-AE8E-22BC4F78A5A4}" presName="linear" presStyleCnt="0">
        <dgm:presLayoutVars>
          <dgm:dir/>
          <dgm:animLvl val="lvl"/>
          <dgm:resizeHandles val="exact"/>
        </dgm:presLayoutVars>
      </dgm:prSet>
      <dgm:spPr/>
    </dgm:pt>
    <dgm:pt modelId="{8150E76E-5CC3-4600-90D7-B670BB808D11}" type="pres">
      <dgm:prSet presAssocID="{CBAEF41D-0320-4486-9CF3-1ED8D64CC770}" presName="parentLin" presStyleCnt="0"/>
      <dgm:spPr/>
    </dgm:pt>
    <dgm:pt modelId="{E9751D72-E17D-4018-AC21-8ABDCBFD8EAE}" type="pres">
      <dgm:prSet presAssocID="{CBAEF41D-0320-4486-9CF3-1ED8D64CC770}" presName="parentLeftMargin" presStyleLbl="node1" presStyleIdx="0" presStyleCnt="1"/>
      <dgm:spPr/>
    </dgm:pt>
    <dgm:pt modelId="{752CA773-95DD-41EB-8931-1B5C013ED20A}" type="pres">
      <dgm:prSet presAssocID="{CBAEF41D-0320-4486-9CF3-1ED8D64CC770}" presName="parentText" presStyleLbl="node1" presStyleIdx="0" presStyleCnt="1" custScaleX="117500" custScaleY="364833">
        <dgm:presLayoutVars>
          <dgm:chMax val="0"/>
          <dgm:bulletEnabled val="1"/>
        </dgm:presLayoutVars>
      </dgm:prSet>
      <dgm:spPr/>
    </dgm:pt>
    <dgm:pt modelId="{7BC7D2BD-33CF-4D53-9913-F114CDD9876A}" type="pres">
      <dgm:prSet presAssocID="{CBAEF41D-0320-4486-9CF3-1ED8D64CC770}" presName="negativeSpace" presStyleCnt="0"/>
      <dgm:spPr/>
    </dgm:pt>
    <dgm:pt modelId="{5E3A7707-0424-44D8-9702-7B36C25086F1}" type="pres">
      <dgm:prSet presAssocID="{CBAEF41D-0320-4486-9CF3-1ED8D64CC770}" presName="childText" presStyleLbl="conFgAcc1" presStyleIdx="0" presStyleCnt="1" custScaleY="151687">
        <dgm:presLayoutVars>
          <dgm:bulletEnabled val="1"/>
        </dgm:presLayoutVars>
      </dgm:prSet>
      <dgm:spPr/>
    </dgm:pt>
  </dgm:ptLst>
  <dgm:cxnLst>
    <dgm:cxn modelId="{08879210-5C78-4576-9A33-982110450719}" srcId="{04FA0BA6-D0BB-4EB9-AE8E-22BC4F78A5A4}" destId="{CBAEF41D-0320-4486-9CF3-1ED8D64CC770}" srcOrd="0" destOrd="0" parTransId="{76B23C98-0878-423F-BCBF-5A9FEF05EE23}" sibTransId="{D7B1ABFE-C3AE-4F76-9A35-C635BD91D06F}"/>
    <dgm:cxn modelId="{5221032A-FD26-4693-86FA-69E7E124AB8A}" type="presOf" srcId="{152F0010-DB94-42E9-8962-547FF98D77B3}" destId="{5E3A7707-0424-44D8-9702-7B36C25086F1}" srcOrd="0" destOrd="2" presId="urn:microsoft.com/office/officeart/2005/8/layout/list1"/>
    <dgm:cxn modelId="{CF55385E-EEED-4A2B-982C-FCB7A8508EB6}" type="presOf" srcId="{CBAEF41D-0320-4486-9CF3-1ED8D64CC770}" destId="{E9751D72-E17D-4018-AC21-8ABDCBFD8EAE}" srcOrd="0" destOrd="0" presId="urn:microsoft.com/office/officeart/2005/8/layout/list1"/>
    <dgm:cxn modelId="{D7887C5A-3097-4E61-B5D6-599DA8F86FC8}" srcId="{CBAEF41D-0320-4486-9CF3-1ED8D64CC770}" destId="{152F0010-DB94-42E9-8962-547FF98D77B3}" srcOrd="2" destOrd="0" parTransId="{EC5AA0D4-9801-4FD6-B865-C605A6DBA5C4}" sibTransId="{0787B246-D9FB-43F6-9640-160D5D4A3226}"/>
    <dgm:cxn modelId="{9DF56EA1-3821-401A-ADC6-E772B40632AD}" type="presOf" srcId="{CBAEF41D-0320-4486-9CF3-1ED8D64CC770}" destId="{752CA773-95DD-41EB-8931-1B5C013ED20A}" srcOrd="1" destOrd="0" presId="urn:microsoft.com/office/officeart/2005/8/layout/list1"/>
    <dgm:cxn modelId="{88EA99B7-F662-4D9D-9837-B4CAEE592E76}" srcId="{CBAEF41D-0320-4486-9CF3-1ED8D64CC770}" destId="{8B36FA46-D991-4334-B6B8-89DF1364872F}" srcOrd="0" destOrd="0" parTransId="{0C20A650-09C8-40DC-B5E9-B3383910738B}" sibTransId="{C6AF33EE-7B06-4244-BF37-A7922FFDC457}"/>
    <dgm:cxn modelId="{84084EC2-05CA-4769-BD0F-0678D8778E8D}" srcId="{CBAEF41D-0320-4486-9CF3-1ED8D64CC770}" destId="{60F32909-45C1-4C32-9998-0FAE2C74986F}" srcOrd="3" destOrd="0" parTransId="{9D0C892B-1D25-4171-B551-60CD8BC15EF2}" sibTransId="{5048F4D0-0496-4571-9411-1492386403D7}"/>
    <dgm:cxn modelId="{CCF28ECC-11F2-4B18-A6B3-0FD17E19BD4D}" srcId="{CBAEF41D-0320-4486-9CF3-1ED8D64CC770}" destId="{548683A1-CE32-4E2F-A450-842C60380C49}" srcOrd="1" destOrd="0" parTransId="{A00AECFB-BCC3-47F1-A4D6-8E387E36A10B}" sibTransId="{E848FFD0-43C6-4A6F-8D51-807F393BA5E3}"/>
    <dgm:cxn modelId="{0222F6D4-9F1F-4FC3-B09B-6EBC9A762E74}" type="presOf" srcId="{8B36FA46-D991-4334-B6B8-89DF1364872F}" destId="{5E3A7707-0424-44D8-9702-7B36C25086F1}" srcOrd="0" destOrd="0" presId="urn:microsoft.com/office/officeart/2005/8/layout/list1"/>
    <dgm:cxn modelId="{823DCCD8-1CA0-42B2-B7CD-D3BE05317C12}" type="presOf" srcId="{60F32909-45C1-4C32-9998-0FAE2C74986F}" destId="{5E3A7707-0424-44D8-9702-7B36C25086F1}" srcOrd="0" destOrd="3" presId="urn:microsoft.com/office/officeart/2005/8/layout/list1"/>
    <dgm:cxn modelId="{566228F1-CF17-4378-B3F8-7C3BC0B4DD4F}" type="presOf" srcId="{04FA0BA6-D0BB-4EB9-AE8E-22BC4F78A5A4}" destId="{96DE62E1-D33B-4E96-AF1B-13BB56A15065}" srcOrd="0" destOrd="0" presId="urn:microsoft.com/office/officeart/2005/8/layout/list1"/>
    <dgm:cxn modelId="{127E4DF7-129A-4D7B-8564-8D98490E8860}" type="presOf" srcId="{548683A1-CE32-4E2F-A450-842C60380C49}" destId="{5E3A7707-0424-44D8-9702-7B36C25086F1}" srcOrd="0" destOrd="1" presId="urn:microsoft.com/office/officeart/2005/8/layout/list1"/>
    <dgm:cxn modelId="{82952BD7-5724-4324-8683-53B893BF2798}" type="presParOf" srcId="{96DE62E1-D33B-4E96-AF1B-13BB56A15065}" destId="{8150E76E-5CC3-4600-90D7-B670BB808D11}" srcOrd="0" destOrd="0" presId="urn:microsoft.com/office/officeart/2005/8/layout/list1"/>
    <dgm:cxn modelId="{84475815-3474-4ACC-A894-3D0A4FADE41F}" type="presParOf" srcId="{8150E76E-5CC3-4600-90D7-B670BB808D11}" destId="{E9751D72-E17D-4018-AC21-8ABDCBFD8EAE}" srcOrd="0" destOrd="0" presId="urn:microsoft.com/office/officeart/2005/8/layout/list1"/>
    <dgm:cxn modelId="{635AA324-0690-4DD1-8E28-F970AB07DB09}" type="presParOf" srcId="{8150E76E-5CC3-4600-90D7-B670BB808D11}" destId="{752CA773-95DD-41EB-8931-1B5C013ED20A}" srcOrd="1" destOrd="0" presId="urn:microsoft.com/office/officeart/2005/8/layout/list1"/>
    <dgm:cxn modelId="{4B48E429-4B37-456E-AEF3-F18F1544720A}" type="presParOf" srcId="{96DE62E1-D33B-4E96-AF1B-13BB56A15065}" destId="{7BC7D2BD-33CF-4D53-9913-F114CDD9876A}" srcOrd="1" destOrd="0" presId="urn:microsoft.com/office/officeart/2005/8/layout/list1"/>
    <dgm:cxn modelId="{279C7A50-51C5-4715-8305-3D3EE304CDBA}" type="presParOf" srcId="{96DE62E1-D33B-4E96-AF1B-13BB56A15065}" destId="{5E3A7707-0424-44D8-9702-7B36C25086F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43A84-F307-49E5-8B6F-05A19EBAD863}">
      <dsp:nvSpPr>
        <dsp:cNvPr id="0" name=""/>
        <dsp:cNvSpPr/>
      </dsp:nvSpPr>
      <dsp:spPr>
        <a:xfrm>
          <a:off x="0" y="337429"/>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160EF-0DF7-4F9C-B572-FBB81BE09D15}">
      <dsp:nvSpPr>
        <dsp:cNvPr id="0" name=""/>
        <dsp:cNvSpPr/>
      </dsp:nvSpPr>
      <dsp:spPr>
        <a:xfrm>
          <a:off x="411480" y="2746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33450">
            <a:lnSpc>
              <a:spcPct val="90000"/>
            </a:lnSpc>
            <a:spcBef>
              <a:spcPct val="0"/>
            </a:spcBef>
            <a:spcAft>
              <a:spcPct val="35000"/>
            </a:spcAft>
            <a:buNone/>
          </a:pPr>
          <a:r>
            <a:rPr lang="fr-FR" sz="2100" b="1" kern="1200"/>
            <a:t>Situe en Ile-de-France – ville Cergy</a:t>
          </a:r>
          <a:endParaRPr lang="en-US" sz="2100" kern="1200"/>
        </a:p>
      </dsp:txBody>
      <dsp:txXfrm>
        <a:off x="441742" y="57731"/>
        <a:ext cx="5700196" cy="559396"/>
      </dsp:txXfrm>
    </dsp:sp>
    <dsp:sp modelId="{51AC99D8-3181-48D7-8097-97C9BD047C74}">
      <dsp:nvSpPr>
        <dsp:cNvPr id="0" name=""/>
        <dsp:cNvSpPr/>
      </dsp:nvSpPr>
      <dsp:spPr>
        <a:xfrm>
          <a:off x="0" y="1289989"/>
          <a:ext cx="8229600"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243ED3-33A4-4F25-970E-6401D6621922}">
      <dsp:nvSpPr>
        <dsp:cNvPr id="0" name=""/>
        <dsp:cNvSpPr/>
      </dsp:nvSpPr>
      <dsp:spPr>
        <a:xfrm>
          <a:off x="411480" y="98002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33450">
            <a:lnSpc>
              <a:spcPct val="90000"/>
            </a:lnSpc>
            <a:spcBef>
              <a:spcPct val="0"/>
            </a:spcBef>
            <a:spcAft>
              <a:spcPct val="35000"/>
            </a:spcAft>
            <a:buNone/>
          </a:pPr>
          <a:r>
            <a:rPr lang="fr-FR" sz="2100" b="1" i="0" kern="1200"/>
            <a:t>Forme des ingénieurs généralistes</a:t>
          </a:r>
          <a:endParaRPr lang="en-US" sz="2100" kern="1200"/>
        </a:p>
      </dsp:txBody>
      <dsp:txXfrm>
        <a:off x="441742" y="1010291"/>
        <a:ext cx="5700196"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919926"/>
          <a:ext cx="8323012" cy="229462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145796" rIns="645958"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effectLst/>
              <a:latin typeface="Times New Roman" panose="02020603050405020304" pitchFamily="18" charset="0"/>
              <a:ea typeface="Times New Roman" panose="02020603050405020304" pitchFamily="18" charset="0"/>
              <a:cs typeface="Times New Roman" panose="02020603050405020304" pitchFamily="18" charset="0"/>
            </a:rPr>
            <a:t>Solution:</a:t>
          </a: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 Next.js, utilisé en conjonction avec Spring Boot, permet de se</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prémunir contre les attaques CSRF. En effet, Spring Boot, peut générer</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automatiquement des jetons CSRF et les fournir via une API. Next.js peut</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ensuite récupérer ces jetons et les inclure dans les formulaires et les requêtes</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API. Spring Boot fournit également des filtres de validation CSRF qui</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vérifient la présence et la validité des jetons CSRF lors de la réception des</a:t>
          </a:r>
          <a:endParaRPr lang="ru-RU" sz="1800" kern="1200" dirty="0"/>
        </a:p>
        <a:p>
          <a:pPr marL="171450" lvl="1" indent="-171450" algn="l" defTabSz="800100">
            <a:lnSpc>
              <a:spcPct val="90000"/>
            </a:lnSpc>
            <a:spcBef>
              <a:spcPct val="0"/>
            </a:spcBef>
            <a:spcAft>
              <a:spcPct val="15000"/>
            </a:spcAft>
            <a:buNone/>
          </a:pPr>
          <a:r>
            <a:rPr lang="fr-FR" sz="1800" kern="1200" dirty="0">
              <a:effectLst/>
              <a:latin typeface="Times New Roman" panose="02020603050405020304" pitchFamily="18" charset="0"/>
              <a:ea typeface="Times New Roman" panose="02020603050405020304" pitchFamily="18" charset="0"/>
              <a:cs typeface="Times New Roman" panose="02020603050405020304" pitchFamily="18" charset="0"/>
            </a:rPr>
            <a:t>requêtes.</a:t>
          </a:r>
          <a:endParaRPr lang="ru-RU" sz="1800" kern="1200" dirty="0"/>
        </a:p>
      </dsp:txBody>
      <dsp:txXfrm>
        <a:off x="0" y="1919926"/>
        <a:ext cx="8323012" cy="2294627"/>
      </dsp:txXfrm>
    </dsp:sp>
    <dsp:sp modelId="{752CA773-95DD-41EB-8931-1B5C013ED20A}">
      <dsp:nvSpPr>
        <dsp:cNvPr id="0" name=""/>
        <dsp:cNvSpPr/>
      </dsp:nvSpPr>
      <dsp:spPr>
        <a:xfrm>
          <a:off x="415744" y="189"/>
          <a:ext cx="6838992" cy="196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fr-FR" sz="1800" kern="1200" dirty="0">
              <a:effectLst/>
            </a:rPr>
            <a:t>Une technique utilisée par les pirates informatiques pour tromper les utilisateurs d'un site web afin d'effectuer des actions non désirées à leur insu. L'attaque se produit lorsque le pirate parvient à faire envoyer une requête malveillante depuis le navigateur de la victime vers un site web légitime auquel elle est connectée, exploitant ainsi la confiance accordée au site. </a:t>
          </a:r>
          <a:endParaRPr lang="en-US" sz="1800" kern="1200" dirty="0"/>
        </a:p>
      </dsp:txBody>
      <dsp:txXfrm>
        <a:off x="511861" y="96306"/>
        <a:ext cx="6646758" cy="17767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5E1E-CB2C-43AB-91F5-9B64C775B3F1}">
      <dsp:nvSpPr>
        <dsp:cNvPr id="0" name=""/>
        <dsp:cNvSpPr/>
      </dsp:nvSpPr>
      <dsp:spPr>
        <a:xfrm>
          <a:off x="0" y="297892"/>
          <a:ext cx="4701577"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Vérification de la fonctionnalité des composants</a:t>
          </a:r>
          <a:endParaRPr lang="ru-RU" sz="1400" kern="1200" dirty="0"/>
        </a:p>
        <a:p>
          <a:pPr marL="114300" lvl="1" indent="-114300" algn="l" defTabSz="622300">
            <a:lnSpc>
              <a:spcPct val="90000"/>
            </a:lnSpc>
            <a:spcBef>
              <a:spcPct val="0"/>
            </a:spcBef>
            <a:spcAft>
              <a:spcPct val="15000"/>
            </a:spcAft>
            <a:buNone/>
          </a:pPr>
          <a:r>
            <a:rPr lang="fr-FR" sz="1400" kern="1200" dirty="0"/>
            <a:t>individuels de l'application.</a:t>
          </a:r>
          <a:endParaRPr lang="ru-RU" sz="1400" kern="1200" dirty="0"/>
        </a:p>
        <a:p>
          <a:pPr marL="114300" lvl="1" indent="-114300" algn="l" defTabSz="622300">
            <a:lnSpc>
              <a:spcPct val="90000"/>
            </a:lnSpc>
            <a:spcBef>
              <a:spcPct val="0"/>
            </a:spcBef>
            <a:spcAft>
              <a:spcPct val="15000"/>
            </a:spcAft>
            <a:buNone/>
          </a:pPr>
          <a:r>
            <a:rPr lang="fr-FR" sz="1400" kern="1200" dirty="0"/>
            <a:t>Assurer le bon fonctionnement de chaque partie du</a:t>
          </a:r>
        </a:p>
        <a:p>
          <a:pPr marL="114300" lvl="1" indent="-114300" algn="l" defTabSz="622300">
            <a:lnSpc>
              <a:spcPct val="90000"/>
            </a:lnSpc>
            <a:spcBef>
              <a:spcPct val="0"/>
            </a:spcBef>
            <a:spcAft>
              <a:spcPct val="15000"/>
            </a:spcAft>
            <a:buNone/>
          </a:pPr>
          <a:r>
            <a:rPr lang="fr-FR" sz="1400" kern="1200" dirty="0"/>
            <a:t>code de manière isolée.</a:t>
          </a:r>
        </a:p>
      </dsp:txBody>
      <dsp:txXfrm>
        <a:off x="0" y="297892"/>
        <a:ext cx="4701577" cy="1278900"/>
      </dsp:txXfrm>
    </dsp:sp>
    <dsp:sp modelId="{BF055512-AED5-4555-8B24-670645DB2539}">
      <dsp:nvSpPr>
        <dsp:cNvPr id="0" name=""/>
        <dsp:cNvSpPr/>
      </dsp:nvSpPr>
      <dsp:spPr>
        <a:xfrm>
          <a:off x="235078" y="91252"/>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Tests unitaires</a:t>
          </a:r>
          <a:endParaRPr lang="en-US" sz="1400" kern="1200"/>
        </a:p>
      </dsp:txBody>
      <dsp:txXfrm>
        <a:off x="255253" y="111427"/>
        <a:ext cx="3250753" cy="372930"/>
      </dsp:txXfrm>
    </dsp:sp>
    <dsp:sp modelId="{42972EF3-3FC3-4E3A-AE6A-DD2E98884CE9}">
      <dsp:nvSpPr>
        <dsp:cNvPr id="0" name=""/>
        <dsp:cNvSpPr/>
      </dsp:nvSpPr>
      <dsp:spPr>
        <a:xfrm>
          <a:off x="0" y="1859032"/>
          <a:ext cx="4701577" cy="1278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Vérification de l'interaction entre différents modules</a:t>
          </a:r>
          <a:endParaRPr lang="ru-RU" sz="1400" kern="1200" dirty="0"/>
        </a:p>
        <a:p>
          <a:pPr marL="114300" lvl="1" indent="-114300" algn="l" defTabSz="622300">
            <a:lnSpc>
              <a:spcPct val="90000"/>
            </a:lnSpc>
            <a:spcBef>
              <a:spcPct val="0"/>
            </a:spcBef>
            <a:spcAft>
              <a:spcPct val="15000"/>
            </a:spcAft>
            <a:buNone/>
          </a:pPr>
          <a:r>
            <a:rPr lang="fr-FR" sz="1400" kern="1200" dirty="0"/>
            <a:t>de l'application.</a:t>
          </a:r>
          <a:endParaRPr lang="ru-RU" sz="1400" kern="1200" dirty="0"/>
        </a:p>
        <a:p>
          <a:pPr marL="114300" lvl="1" indent="-114300" algn="l" defTabSz="622300">
            <a:lnSpc>
              <a:spcPct val="90000"/>
            </a:lnSpc>
            <a:spcBef>
              <a:spcPct val="0"/>
            </a:spcBef>
            <a:spcAft>
              <a:spcPct val="15000"/>
            </a:spcAft>
            <a:buNone/>
          </a:pPr>
          <a:r>
            <a:rPr lang="fr-FR" sz="1400" kern="1200" dirty="0"/>
            <a:t>Assurer la bonne intégration et le bon fonctionnement</a:t>
          </a:r>
        </a:p>
        <a:p>
          <a:pPr marL="114300" lvl="1" indent="-114300" algn="l" defTabSz="622300">
            <a:lnSpc>
              <a:spcPct val="90000"/>
            </a:lnSpc>
            <a:spcBef>
              <a:spcPct val="0"/>
            </a:spcBef>
            <a:spcAft>
              <a:spcPct val="15000"/>
            </a:spcAft>
            <a:buNone/>
          </a:pPr>
          <a:r>
            <a:rPr lang="fr-FR" sz="1400" kern="1200" dirty="0"/>
            <a:t>conjoint de tous les composants.</a:t>
          </a:r>
        </a:p>
      </dsp:txBody>
      <dsp:txXfrm>
        <a:off x="0" y="1859032"/>
        <a:ext cx="4701577" cy="1278900"/>
      </dsp:txXfrm>
    </dsp:sp>
    <dsp:sp modelId="{8D590888-A5F4-4FA3-95EF-548ECD9F9951}">
      <dsp:nvSpPr>
        <dsp:cNvPr id="0" name=""/>
        <dsp:cNvSpPr/>
      </dsp:nvSpPr>
      <dsp:spPr>
        <a:xfrm>
          <a:off x="235078" y="1652392"/>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Tests d'intégration</a:t>
          </a:r>
          <a:endParaRPr lang="en-US" sz="1400" kern="1200"/>
        </a:p>
      </dsp:txBody>
      <dsp:txXfrm>
        <a:off x="255253" y="1672567"/>
        <a:ext cx="3250753" cy="372930"/>
      </dsp:txXfrm>
    </dsp:sp>
    <dsp:sp modelId="{1DAF3368-5DBC-4E55-9308-7F845A967CBF}">
      <dsp:nvSpPr>
        <dsp:cNvPr id="0" name=""/>
        <dsp:cNvSpPr/>
      </dsp:nvSpPr>
      <dsp:spPr>
        <a:xfrm>
          <a:off x="0" y="3420172"/>
          <a:ext cx="4701577" cy="1984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291592" rIns="364895" bIns="99568" numCol="1" spcCol="1270" anchor="t" anchorCtr="0">
          <a:noAutofit/>
        </a:bodyPr>
        <a:lstStyle/>
        <a:p>
          <a:pPr marL="114300" lvl="1" indent="-114300" algn="l" defTabSz="622300">
            <a:lnSpc>
              <a:spcPct val="90000"/>
            </a:lnSpc>
            <a:spcBef>
              <a:spcPct val="0"/>
            </a:spcBef>
            <a:spcAft>
              <a:spcPct val="15000"/>
            </a:spcAft>
            <a:buNone/>
          </a:pPr>
          <a:r>
            <a:rPr lang="fr-FR" sz="1400" kern="1200" dirty="0"/>
            <a:t>Le test de non-régression est utilisé pour vérifier</a:t>
          </a:r>
          <a:endParaRPr lang="en-US" sz="1400" kern="1200" dirty="0"/>
        </a:p>
        <a:p>
          <a:pPr marL="114300" lvl="1" indent="-114300" algn="l" defTabSz="622300">
            <a:lnSpc>
              <a:spcPct val="90000"/>
            </a:lnSpc>
            <a:spcBef>
              <a:spcPct val="0"/>
            </a:spcBef>
            <a:spcAft>
              <a:spcPct val="15000"/>
            </a:spcAft>
            <a:buNone/>
          </a:pPr>
          <a:r>
            <a:rPr lang="fr-FR" sz="1400" kern="1200" dirty="0"/>
            <a:t>que les nouvelles modifications du code</a:t>
          </a:r>
          <a:endParaRPr lang="en-US" sz="1400" kern="1200" dirty="0"/>
        </a:p>
        <a:p>
          <a:pPr marL="114300" lvl="1" indent="-114300" algn="l" defTabSz="622300">
            <a:lnSpc>
              <a:spcPct val="90000"/>
            </a:lnSpc>
            <a:spcBef>
              <a:spcPct val="0"/>
            </a:spcBef>
            <a:spcAft>
              <a:spcPct val="15000"/>
            </a:spcAft>
            <a:buNone/>
          </a:pPr>
          <a:r>
            <a:rPr lang="fr-FR" sz="1400" kern="1200" dirty="0"/>
            <a:t>n'affectent pas la fonctionnalité existante.</a:t>
          </a:r>
          <a:endParaRPr lang="en-US" sz="1400" kern="1200" dirty="0"/>
        </a:p>
        <a:p>
          <a:pPr marL="114300" lvl="1" indent="-114300" algn="l" defTabSz="622300">
            <a:lnSpc>
              <a:spcPct val="90000"/>
            </a:lnSpc>
            <a:spcBef>
              <a:spcPct val="0"/>
            </a:spcBef>
            <a:spcAft>
              <a:spcPct val="15000"/>
            </a:spcAft>
            <a:buNone/>
          </a:pPr>
          <a:endParaRPr lang="en-US" sz="1400" kern="1200" dirty="0"/>
        </a:p>
        <a:p>
          <a:pPr marL="114300" lvl="1" indent="-114300" algn="l" defTabSz="622300">
            <a:lnSpc>
              <a:spcPct val="90000"/>
            </a:lnSpc>
            <a:spcBef>
              <a:spcPct val="0"/>
            </a:spcBef>
            <a:spcAft>
              <a:spcPct val="15000"/>
            </a:spcAft>
            <a:buNone/>
          </a:pPr>
          <a:r>
            <a:rPr lang="fr-FR" sz="1400" kern="1200" dirty="0"/>
            <a:t>L’objectif est s'assurer que les correctifs de bogues</a:t>
          </a:r>
          <a:endParaRPr lang="ru-RU" sz="1400" kern="1200" dirty="0"/>
        </a:p>
        <a:p>
          <a:pPr marL="114300" lvl="1" indent="-114300" algn="l" defTabSz="622300">
            <a:lnSpc>
              <a:spcPct val="90000"/>
            </a:lnSpc>
            <a:spcBef>
              <a:spcPct val="0"/>
            </a:spcBef>
            <a:spcAft>
              <a:spcPct val="15000"/>
            </a:spcAft>
            <a:buNone/>
          </a:pPr>
          <a:r>
            <a:rPr lang="fr-FR" sz="1400" kern="1200" dirty="0"/>
            <a:t>et les nouvelles fonctionnalités n'introduisent pas</a:t>
          </a:r>
          <a:endParaRPr lang="ru-RU" sz="1400" kern="1200" dirty="0"/>
        </a:p>
        <a:p>
          <a:pPr marL="114300" lvl="1" indent="-114300" algn="l" defTabSz="622300">
            <a:lnSpc>
              <a:spcPct val="90000"/>
            </a:lnSpc>
            <a:spcBef>
              <a:spcPct val="0"/>
            </a:spcBef>
            <a:spcAft>
              <a:spcPct val="15000"/>
            </a:spcAft>
            <a:buNone/>
          </a:pPr>
          <a:r>
            <a:rPr lang="fr-FR" sz="1400" kern="1200" dirty="0"/>
            <a:t>de nouveaux problèmes dans le code déjà fonctionnel</a:t>
          </a:r>
          <a:endParaRPr lang="ru-RU" sz="1400" kern="1200" dirty="0"/>
        </a:p>
      </dsp:txBody>
      <dsp:txXfrm>
        <a:off x="0" y="3420172"/>
        <a:ext cx="4701577" cy="1984500"/>
      </dsp:txXfrm>
    </dsp:sp>
    <dsp:sp modelId="{10C62C01-C02D-4D5F-9781-B5F46A7C4A5D}">
      <dsp:nvSpPr>
        <dsp:cNvPr id="0" name=""/>
        <dsp:cNvSpPr/>
      </dsp:nvSpPr>
      <dsp:spPr>
        <a:xfrm>
          <a:off x="235078" y="3213532"/>
          <a:ext cx="329110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622300">
            <a:lnSpc>
              <a:spcPct val="90000"/>
            </a:lnSpc>
            <a:spcBef>
              <a:spcPct val="0"/>
            </a:spcBef>
            <a:spcAft>
              <a:spcPct val="35000"/>
            </a:spcAft>
            <a:buNone/>
          </a:pPr>
          <a:r>
            <a:rPr lang="fr-FR" sz="1400" b="1" kern="1200"/>
            <a:t>Test de Non-Régression</a:t>
          </a:r>
          <a:endParaRPr lang="en-US" sz="1400" kern="1200"/>
        </a:p>
      </dsp:txBody>
      <dsp:txXfrm>
        <a:off x="255253" y="3233707"/>
        <a:ext cx="3250753" cy="3729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75E1E-CB2C-43AB-91F5-9B64C775B3F1}">
      <dsp:nvSpPr>
        <dsp:cNvPr id="0" name=""/>
        <dsp:cNvSpPr/>
      </dsp:nvSpPr>
      <dsp:spPr>
        <a:xfrm>
          <a:off x="0" y="276374"/>
          <a:ext cx="4701577" cy="255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374904" rIns="364895"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t>Description:</a:t>
          </a:r>
          <a:r>
            <a:rPr lang="fr-FR" sz="1800" kern="1200" dirty="0"/>
            <a:t> Mesurer le temps de réponse</a:t>
          </a:r>
          <a:endParaRPr lang="ru-RU" sz="1800" kern="1200" dirty="0"/>
        </a:p>
        <a:p>
          <a:pPr marL="171450" lvl="1" indent="-171450" algn="l" defTabSz="800100">
            <a:lnSpc>
              <a:spcPct val="90000"/>
            </a:lnSpc>
            <a:spcBef>
              <a:spcPct val="0"/>
            </a:spcBef>
            <a:spcAft>
              <a:spcPct val="15000"/>
            </a:spcAft>
            <a:buNone/>
          </a:pPr>
          <a:r>
            <a:rPr lang="fr-FR" sz="1800" kern="1200" dirty="0"/>
            <a:t>de l'application et son comportement sous</a:t>
          </a:r>
          <a:endParaRPr lang="ru-RU" sz="1800" kern="1200" dirty="0"/>
        </a:p>
        <a:p>
          <a:pPr marL="171450" lvl="1" indent="-171450" algn="l" defTabSz="800100">
            <a:lnSpc>
              <a:spcPct val="90000"/>
            </a:lnSpc>
            <a:spcBef>
              <a:spcPct val="0"/>
            </a:spcBef>
            <a:spcAft>
              <a:spcPct val="15000"/>
            </a:spcAft>
            <a:buNone/>
          </a:pPr>
          <a:r>
            <a:rPr lang="fr-FR" sz="1800" kern="1200" dirty="0"/>
            <a:t>différentes charges.
</a:t>
          </a:r>
          <a:r>
            <a:rPr lang="fr-FR" sz="1800" b="1" u="sng" kern="1200" dirty="0"/>
            <a:t>Objectif:</a:t>
          </a:r>
          <a:r>
            <a:rPr lang="fr-FR" sz="1800" kern="1200" dirty="0"/>
            <a:t> Assurer le bon fonctionnement</a:t>
          </a:r>
          <a:endParaRPr lang="ru-RU" sz="1800" kern="1200" dirty="0"/>
        </a:p>
        <a:p>
          <a:pPr marL="171450" lvl="1" indent="-171450" algn="l" defTabSz="800100">
            <a:lnSpc>
              <a:spcPct val="90000"/>
            </a:lnSpc>
            <a:spcBef>
              <a:spcPct val="0"/>
            </a:spcBef>
            <a:spcAft>
              <a:spcPct val="15000"/>
            </a:spcAft>
            <a:buNone/>
          </a:pPr>
          <a:r>
            <a:rPr lang="fr-FR" sz="1800" kern="1200" dirty="0"/>
            <a:t>de l'application avec l'augmentation du</a:t>
          </a:r>
          <a:endParaRPr lang="ru-RU" sz="1800" kern="1200" dirty="0"/>
        </a:p>
        <a:p>
          <a:pPr marL="171450" lvl="1" indent="-171450" algn="l" defTabSz="800100">
            <a:lnSpc>
              <a:spcPct val="90000"/>
            </a:lnSpc>
            <a:spcBef>
              <a:spcPct val="0"/>
            </a:spcBef>
            <a:spcAft>
              <a:spcPct val="15000"/>
            </a:spcAft>
            <a:buNone/>
          </a:pPr>
          <a:r>
            <a:rPr lang="fr-FR" sz="1800" kern="1200" dirty="0"/>
            <a:t>nombre d'utilisateurs et du volume de</a:t>
          </a:r>
          <a:endParaRPr lang="ru-RU" sz="1800" kern="1200" dirty="0"/>
        </a:p>
        <a:p>
          <a:pPr marL="171450" lvl="1" indent="-171450" algn="l" defTabSz="800100">
            <a:lnSpc>
              <a:spcPct val="90000"/>
            </a:lnSpc>
            <a:spcBef>
              <a:spcPct val="0"/>
            </a:spcBef>
            <a:spcAft>
              <a:spcPct val="15000"/>
            </a:spcAft>
            <a:buNone/>
          </a:pPr>
          <a:r>
            <a:rPr lang="fr-FR" sz="1800" kern="1200" dirty="0"/>
            <a:t>données.</a:t>
          </a:r>
          <a:endParaRPr lang="ru-RU" sz="1800" kern="1200" dirty="0"/>
        </a:p>
      </dsp:txBody>
      <dsp:txXfrm>
        <a:off x="0" y="276374"/>
        <a:ext cx="4701577" cy="2551500"/>
      </dsp:txXfrm>
    </dsp:sp>
    <dsp:sp modelId="{BF055512-AED5-4555-8B24-670645DB2539}">
      <dsp:nvSpPr>
        <dsp:cNvPr id="0" name=""/>
        <dsp:cNvSpPr/>
      </dsp:nvSpPr>
      <dsp:spPr>
        <a:xfrm>
          <a:off x="235078" y="10694"/>
          <a:ext cx="329110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800100">
            <a:lnSpc>
              <a:spcPct val="90000"/>
            </a:lnSpc>
            <a:spcBef>
              <a:spcPct val="0"/>
            </a:spcBef>
            <a:spcAft>
              <a:spcPct val="35000"/>
            </a:spcAft>
            <a:buNone/>
          </a:pPr>
          <a:r>
            <a:rPr lang="fr-FR" sz="1800" b="1" kern="1200" dirty="0"/>
            <a:t>Test de performance</a:t>
          </a:r>
          <a:endParaRPr lang="en-US" sz="1800" b="1" kern="1200" dirty="0"/>
        </a:p>
      </dsp:txBody>
      <dsp:txXfrm>
        <a:off x="261017" y="36633"/>
        <a:ext cx="3239225" cy="479482"/>
      </dsp:txXfrm>
    </dsp:sp>
    <dsp:sp modelId="{42972EF3-3FC3-4E3A-AE6A-DD2E98884CE9}">
      <dsp:nvSpPr>
        <dsp:cNvPr id="0" name=""/>
        <dsp:cNvSpPr/>
      </dsp:nvSpPr>
      <dsp:spPr>
        <a:xfrm>
          <a:off x="0" y="3190754"/>
          <a:ext cx="4701577"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895" tIns="374904" rIns="364895" bIns="128016" numCol="1" spcCol="1270" anchor="t" anchorCtr="0">
          <a:noAutofit/>
        </a:bodyPr>
        <a:lstStyle/>
        <a:p>
          <a:pPr marL="171450" lvl="1" indent="-171450" algn="l" defTabSz="800100">
            <a:lnSpc>
              <a:spcPct val="90000"/>
            </a:lnSpc>
            <a:spcBef>
              <a:spcPct val="0"/>
            </a:spcBef>
            <a:spcAft>
              <a:spcPct val="15000"/>
            </a:spcAft>
            <a:buNone/>
          </a:pPr>
          <a:r>
            <a:rPr lang="fr-FR" sz="1800" b="1" u="sng" kern="1200" dirty="0"/>
            <a:t>Description:</a:t>
          </a:r>
          <a:r>
            <a:rPr lang="fr-FR" sz="1800" kern="1200" dirty="0"/>
            <a:t> Vérifier la robustesse de</a:t>
          </a:r>
          <a:endParaRPr lang="ru-RU" sz="1800" kern="1200" dirty="0"/>
        </a:p>
        <a:p>
          <a:pPr marL="171450" lvl="1" indent="-171450" algn="l" defTabSz="800100">
            <a:lnSpc>
              <a:spcPct val="90000"/>
            </a:lnSpc>
            <a:spcBef>
              <a:spcPct val="0"/>
            </a:spcBef>
            <a:spcAft>
              <a:spcPct val="15000"/>
            </a:spcAft>
            <a:buNone/>
          </a:pPr>
          <a:r>
            <a:rPr lang="fr-FR" sz="1800" kern="1200" dirty="0"/>
            <a:t>l'application sous des charges extrêmes.
</a:t>
          </a:r>
          <a:r>
            <a:rPr lang="fr-FR" sz="1800" b="1" u="sng" kern="1200" dirty="0"/>
            <a:t>Objectif:</a:t>
          </a:r>
          <a:r>
            <a:rPr lang="fr-FR" sz="1800" kern="1200" dirty="0"/>
            <a:t> Déterminer la charge maximale</a:t>
          </a:r>
          <a:endParaRPr lang="ru-RU" sz="1800" kern="1200" dirty="0"/>
        </a:p>
        <a:p>
          <a:pPr marL="171450" lvl="1" indent="-171450" algn="l" defTabSz="800100">
            <a:lnSpc>
              <a:spcPct val="90000"/>
            </a:lnSpc>
            <a:spcBef>
              <a:spcPct val="0"/>
            </a:spcBef>
            <a:spcAft>
              <a:spcPct val="15000"/>
            </a:spcAft>
            <a:buNone/>
          </a:pPr>
          <a:r>
            <a:rPr lang="fr-FR" sz="1800" kern="1200" dirty="0"/>
            <a:t>que l'application peut supporter sans</a:t>
          </a:r>
          <a:endParaRPr lang="ru-RU" sz="1800" kern="1200" dirty="0"/>
        </a:p>
        <a:p>
          <a:pPr marL="171450" lvl="1" indent="-171450" algn="l" defTabSz="800100">
            <a:lnSpc>
              <a:spcPct val="90000"/>
            </a:lnSpc>
            <a:spcBef>
              <a:spcPct val="0"/>
            </a:spcBef>
            <a:spcAft>
              <a:spcPct val="15000"/>
            </a:spcAft>
            <a:buNone/>
          </a:pPr>
          <a:r>
            <a:rPr lang="fr-FR" sz="1800" kern="1200" dirty="0"/>
            <a:t>défaillance.</a:t>
          </a:r>
          <a:endParaRPr lang="ru-RU" sz="1800" kern="1200" dirty="0"/>
        </a:p>
        <a:p>
          <a:pPr marL="171450" lvl="1" indent="-171450" algn="l" defTabSz="800100">
            <a:lnSpc>
              <a:spcPct val="90000"/>
            </a:lnSpc>
            <a:spcBef>
              <a:spcPct val="0"/>
            </a:spcBef>
            <a:spcAft>
              <a:spcPct val="15000"/>
            </a:spcAft>
            <a:buNone/>
          </a:pPr>
          <a:endParaRPr lang="fr-FR" sz="1800" kern="1200" dirty="0"/>
        </a:p>
      </dsp:txBody>
      <dsp:txXfrm>
        <a:off x="0" y="3190754"/>
        <a:ext cx="4701577" cy="2268000"/>
      </dsp:txXfrm>
    </dsp:sp>
    <dsp:sp modelId="{8D590888-A5F4-4FA3-95EF-548ECD9F9951}">
      <dsp:nvSpPr>
        <dsp:cNvPr id="0" name=""/>
        <dsp:cNvSpPr/>
      </dsp:nvSpPr>
      <dsp:spPr>
        <a:xfrm>
          <a:off x="235078" y="2925074"/>
          <a:ext cx="3291103"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396" tIns="0" rIns="124396" bIns="0" numCol="1" spcCol="1270" anchor="ctr" anchorCtr="0">
          <a:noAutofit/>
        </a:bodyPr>
        <a:lstStyle/>
        <a:p>
          <a:pPr marL="0" lvl="0" indent="0" algn="l" defTabSz="800100">
            <a:lnSpc>
              <a:spcPct val="90000"/>
            </a:lnSpc>
            <a:spcBef>
              <a:spcPct val="0"/>
            </a:spcBef>
            <a:spcAft>
              <a:spcPct val="35000"/>
            </a:spcAft>
            <a:buNone/>
          </a:pPr>
          <a:r>
            <a:rPr lang="fr-FR" sz="1800" b="1" kern="1200" dirty="0"/>
            <a:t>Test de charge</a:t>
          </a:r>
          <a:endParaRPr lang="en-US" sz="1800" kern="1200" dirty="0"/>
        </a:p>
      </dsp:txBody>
      <dsp:txXfrm>
        <a:off x="261017" y="2951013"/>
        <a:ext cx="323922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108326"/>
          <a:ext cx="8229600" cy="21821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Côté patient:</a:t>
          </a:r>
        </a:p>
        <a:p>
          <a:pPr marL="0" lvl="0" indent="0" algn="l" defTabSz="933450">
            <a:lnSpc>
              <a:spcPct val="90000"/>
            </a:lnSpc>
            <a:spcBef>
              <a:spcPct val="0"/>
            </a:spcBef>
            <a:spcAft>
              <a:spcPct val="35000"/>
            </a:spcAft>
            <a:buNone/>
          </a:pPr>
          <a:r>
            <a:rPr lang="fr-FR" sz="2100" kern="1200" dirty="0"/>
            <a:t>- Composition de phrases et communication à l'aide de pictogrammes.</a:t>
          </a:r>
        </a:p>
        <a:p>
          <a:pPr marL="0" lvl="0" indent="0" algn="l" defTabSz="933450">
            <a:lnSpc>
              <a:spcPct val="90000"/>
            </a:lnSpc>
            <a:spcBef>
              <a:spcPct val="0"/>
            </a:spcBef>
            <a:spcAft>
              <a:spcPct val="35000"/>
            </a:spcAft>
            <a:buNone/>
          </a:pPr>
          <a:r>
            <a:rPr lang="fr-FR" sz="2100" kern="1200" dirty="0"/>
            <a:t>- Lecture, enregistrement et écoute des phrases composées.</a:t>
          </a:r>
          <a:endParaRPr lang="en-US" sz="2100" kern="1200" dirty="0"/>
        </a:p>
      </dsp:txBody>
      <dsp:txXfrm>
        <a:off x="106522" y="214848"/>
        <a:ext cx="8016556" cy="1969079"/>
      </dsp:txXfrm>
    </dsp:sp>
    <dsp:sp modelId="{086F2ED0-82F9-4DDF-ADB6-A276FB6E36A0}">
      <dsp:nvSpPr>
        <dsp:cNvPr id="0" name=""/>
        <dsp:cNvSpPr/>
      </dsp:nvSpPr>
      <dsp:spPr>
        <a:xfrm>
          <a:off x="0" y="2350929"/>
          <a:ext cx="8229600" cy="21821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kern="1200" dirty="0"/>
            <a:t>Côté spécialiste médical</a:t>
          </a:r>
        </a:p>
        <a:p>
          <a:pPr marL="0" lvl="0" indent="0" algn="l" defTabSz="933450">
            <a:lnSpc>
              <a:spcPct val="90000"/>
            </a:lnSpc>
            <a:spcBef>
              <a:spcPct val="0"/>
            </a:spcBef>
            <a:spcAft>
              <a:spcPct val="35000"/>
            </a:spcAft>
            <a:buNone/>
          </a:pPr>
          <a:r>
            <a:rPr lang="fr-FR" sz="2100" kern="1200" dirty="0"/>
            <a:t>- Gestion des dossiers des patients.</a:t>
          </a:r>
        </a:p>
        <a:p>
          <a:pPr marL="0" lvl="0" indent="0" algn="l" defTabSz="933450">
            <a:lnSpc>
              <a:spcPct val="90000"/>
            </a:lnSpc>
            <a:spcBef>
              <a:spcPct val="0"/>
            </a:spcBef>
            <a:spcAft>
              <a:spcPct val="35000"/>
            </a:spcAft>
            <a:buNone/>
          </a:pPr>
          <a:r>
            <a:rPr lang="fr-FR" sz="2100" kern="1200" dirty="0"/>
            <a:t>- Surveillance des progrès par la prise de notes et l'évaluation des phrases du patient.</a:t>
          </a:r>
        </a:p>
        <a:p>
          <a:pPr marL="0" lvl="0" indent="0" algn="l" defTabSz="933450">
            <a:lnSpc>
              <a:spcPct val="90000"/>
            </a:lnSpc>
            <a:spcBef>
              <a:spcPct val="0"/>
            </a:spcBef>
            <a:spcAft>
              <a:spcPct val="35000"/>
            </a:spcAft>
            <a:buNone/>
          </a:pPr>
          <a:r>
            <a:rPr lang="fr-FR" sz="2100" kern="1200" dirty="0"/>
            <a:t>- Lancement de la séssion(séance) avec un Patient</a:t>
          </a:r>
          <a:endParaRPr lang="en-US" sz="2100" kern="1200" dirty="0"/>
        </a:p>
      </dsp:txBody>
      <dsp:txXfrm>
        <a:off x="106522" y="2457451"/>
        <a:ext cx="8016556" cy="19690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633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internautes potentiellement malveillants</a:t>
          </a:r>
          <a:endParaRPr lang="en-US" sz="3700" kern="1200" dirty="0"/>
        </a:p>
      </dsp:txBody>
      <dsp:txXfrm>
        <a:off x="71850" y="78189"/>
        <a:ext cx="8085900" cy="1328160"/>
      </dsp:txXfrm>
    </dsp:sp>
    <dsp:sp modelId="{086F2ED0-82F9-4DDF-ADB6-A276FB6E36A0}">
      <dsp:nvSpPr>
        <dsp:cNvPr id="0" name=""/>
        <dsp:cNvSpPr/>
      </dsp:nvSpPr>
      <dsp:spPr>
        <a:xfrm>
          <a:off x="0" y="158475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employés</a:t>
          </a:r>
          <a:r>
            <a:rPr lang="ru-RU" sz="3700" kern="1200" dirty="0"/>
            <a:t> (</a:t>
          </a:r>
          <a:r>
            <a:rPr lang="fr-FR" sz="3700" kern="1200" dirty="0"/>
            <a:t>superadmins</a:t>
          </a:r>
          <a:r>
            <a:rPr lang="ru-RU" sz="3700" kern="1200" dirty="0"/>
            <a:t>)</a:t>
          </a:r>
          <a:r>
            <a:rPr lang="fr-FR" sz="3700" kern="1200" dirty="0"/>
            <a:t> ne sont pas informés des risques informatiques.</a:t>
          </a:r>
          <a:endParaRPr lang="en-US" sz="3700" kern="1200" dirty="0"/>
        </a:p>
      </dsp:txBody>
      <dsp:txXfrm>
        <a:off x="71850" y="1656609"/>
        <a:ext cx="8085900" cy="1328160"/>
      </dsp:txXfrm>
    </dsp:sp>
    <dsp:sp modelId="{5EE26D9C-C3D5-4EFD-8251-AF2569E28BB8}">
      <dsp:nvSpPr>
        <dsp:cNvPr id="0" name=""/>
        <dsp:cNvSpPr/>
      </dsp:nvSpPr>
      <dsp:spPr>
        <a:xfrm>
          <a:off x="0" y="3163179"/>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fr-FR" sz="3700" kern="1200" dirty="0"/>
            <a:t>Les spécialistes médicaux</a:t>
          </a:r>
          <a:endParaRPr lang="en-US" sz="3700" kern="1200" dirty="0"/>
        </a:p>
      </dsp:txBody>
      <dsp:txXfrm>
        <a:off x="71850" y="3235029"/>
        <a:ext cx="8085900" cy="1328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68095-1824-4B0C-A725-58039691631D}">
      <dsp:nvSpPr>
        <dsp:cNvPr id="0" name=""/>
        <dsp:cNvSpPr/>
      </dsp:nvSpPr>
      <dsp:spPr>
        <a:xfrm>
          <a:off x="0" y="8612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être performants pour répondre aux besoins</a:t>
          </a:r>
          <a:endParaRPr lang="en-US" sz="3400" kern="1200" dirty="0"/>
        </a:p>
      </dsp:txBody>
      <dsp:txXfrm>
        <a:off x="39809" y="125933"/>
        <a:ext cx="8149982" cy="735872"/>
      </dsp:txXfrm>
    </dsp:sp>
    <dsp:sp modelId="{086F2ED0-82F9-4DDF-ADB6-A276FB6E36A0}">
      <dsp:nvSpPr>
        <dsp:cNvPr id="0" name=""/>
        <dsp:cNvSpPr/>
      </dsp:nvSpPr>
      <dsp:spPr>
        <a:xfrm>
          <a:off x="0" y="99953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dirty="0"/>
            <a:t>être accessible 24h sur 24</a:t>
          </a:r>
          <a:endParaRPr lang="en-US" sz="3400" kern="1200" dirty="0"/>
        </a:p>
      </dsp:txBody>
      <dsp:txXfrm>
        <a:off x="39809" y="1039343"/>
        <a:ext cx="8149982" cy="735872"/>
      </dsp:txXfrm>
    </dsp:sp>
    <dsp:sp modelId="{5EE26D9C-C3D5-4EFD-8251-AF2569E28BB8}">
      <dsp:nvSpPr>
        <dsp:cNvPr id="0" name=""/>
        <dsp:cNvSpPr/>
      </dsp:nvSpPr>
      <dsp:spPr>
        <a:xfrm>
          <a:off x="0" y="191294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supporter un nombre élevé d'internautes</a:t>
          </a:r>
          <a:endParaRPr lang="en-US" sz="3400" kern="1200"/>
        </a:p>
      </dsp:txBody>
      <dsp:txXfrm>
        <a:off x="39809" y="1952753"/>
        <a:ext cx="8149982" cy="735872"/>
      </dsp:txXfrm>
    </dsp:sp>
    <dsp:sp modelId="{34719DBB-5DBD-4295-91D8-E3DAD5883AD5}">
      <dsp:nvSpPr>
        <dsp:cNvPr id="0" name=""/>
        <dsp:cNvSpPr/>
      </dsp:nvSpPr>
      <dsp:spPr>
        <a:xfrm>
          <a:off x="0" y="282635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sécuriser les informations sensible clients</a:t>
          </a:r>
          <a:endParaRPr lang="en-US" sz="3400" kern="1200"/>
        </a:p>
      </dsp:txBody>
      <dsp:txXfrm>
        <a:off x="39809" y="2866163"/>
        <a:ext cx="8149982" cy="735872"/>
      </dsp:txXfrm>
    </dsp:sp>
    <dsp:sp modelId="{977780DE-5DD0-463D-904E-56F3B5707601}">
      <dsp:nvSpPr>
        <dsp:cNvPr id="0" name=""/>
        <dsp:cNvSpPr/>
      </dsp:nvSpPr>
      <dsp:spPr>
        <a:xfrm>
          <a:off x="0" y="373976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fr-FR" sz="3400" kern="1200"/>
            <a:t>sécuriser les informations sur le réseau</a:t>
          </a:r>
          <a:endParaRPr lang="en-US" sz="3400" kern="1200"/>
        </a:p>
      </dsp:txBody>
      <dsp:txXfrm>
        <a:off x="39809" y="3779573"/>
        <a:ext cx="8149982" cy="7358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B797E-85B0-41E2-8743-402F16596A05}">
      <dsp:nvSpPr>
        <dsp:cNvPr id="0" name=""/>
        <dsp:cNvSpPr/>
      </dsp:nvSpPr>
      <dsp:spPr>
        <a:xfrm>
          <a:off x="0" y="78815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dirty="0"/>
            <a:t>Site accessible en ligne</a:t>
          </a:r>
          <a:endParaRPr lang="en-US" sz="2300" kern="1200" dirty="0"/>
        </a:p>
      </dsp:txBody>
      <dsp:txXfrm>
        <a:off x="26930" y="815086"/>
        <a:ext cx="8175740" cy="497795"/>
      </dsp:txXfrm>
    </dsp:sp>
    <dsp:sp modelId="{095E2B10-B75B-428B-8982-A6178D2B2C86}">
      <dsp:nvSpPr>
        <dsp:cNvPr id="0" name=""/>
        <dsp:cNvSpPr/>
      </dsp:nvSpPr>
      <dsp:spPr>
        <a:xfrm>
          <a:off x="0" y="140605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dirty="0"/>
            <a:t>Pages s’adapter à la taille de l’ecran et fluides</a:t>
          </a:r>
          <a:endParaRPr lang="en-US" sz="2300" kern="1200" dirty="0"/>
        </a:p>
      </dsp:txBody>
      <dsp:txXfrm>
        <a:off x="26930" y="1432981"/>
        <a:ext cx="8175740" cy="497795"/>
      </dsp:txXfrm>
    </dsp:sp>
    <dsp:sp modelId="{5BDDA6D7-9EA4-44FE-820A-0C70D86408AF}">
      <dsp:nvSpPr>
        <dsp:cNvPr id="0" name=""/>
        <dsp:cNvSpPr/>
      </dsp:nvSpPr>
      <dsp:spPr>
        <a:xfrm>
          <a:off x="0" y="202394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Validation des pages du HTML et CSS par W3C</a:t>
          </a:r>
          <a:endParaRPr lang="en-US" sz="2300" kern="1200"/>
        </a:p>
      </dsp:txBody>
      <dsp:txXfrm>
        <a:off x="26930" y="2050876"/>
        <a:ext cx="8175740" cy="497795"/>
      </dsp:txXfrm>
    </dsp:sp>
    <dsp:sp modelId="{AED7C4CE-4DC6-4F8D-AC76-35339DD51BC2}">
      <dsp:nvSpPr>
        <dsp:cNvPr id="0" name=""/>
        <dsp:cNvSpPr/>
      </dsp:nvSpPr>
      <dsp:spPr>
        <a:xfrm>
          <a:off x="0" y="264184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Bonnes pratiques de développement</a:t>
          </a:r>
          <a:endParaRPr lang="en-US" sz="2300" kern="1200"/>
        </a:p>
      </dsp:txBody>
      <dsp:txXfrm>
        <a:off x="26930" y="2668771"/>
        <a:ext cx="8175740" cy="497795"/>
      </dsp:txXfrm>
    </dsp:sp>
    <dsp:sp modelId="{B2BEBA76-8E1D-4CEE-9058-2489182749DE}">
      <dsp:nvSpPr>
        <dsp:cNvPr id="0" name=""/>
        <dsp:cNvSpPr/>
      </dsp:nvSpPr>
      <dsp:spPr>
        <a:xfrm>
          <a:off x="0" y="3259736"/>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Code source documenté</a:t>
          </a:r>
          <a:endParaRPr lang="en-US" sz="2300" kern="1200"/>
        </a:p>
      </dsp:txBody>
      <dsp:txXfrm>
        <a:off x="26930" y="3286666"/>
        <a:ext cx="8175740" cy="497795"/>
      </dsp:txXfrm>
    </dsp:sp>
    <dsp:sp modelId="{8981D936-F171-4492-9C29-EF686DFE4901}">
      <dsp:nvSpPr>
        <dsp:cNvPr id="0" name=""/>
        <dsp:cNvSpPr/>
      </dsp:nvSpPr>
      <dsp:spPr>
        <a:xfrm>
          <a:off x="0" y="3877631"/>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fr-FR" sz="2300" kern="1200"/>
            <a:t>Application du design pattern SOA (architecture orientée service)</a:t>
          </a:r>
          <a:endParaRPr lang="en-US" sz="2300" kern="1200"/>
        </a:p>
      </dsp:txBody>
      <dsp:txXfrm>
        <a:off x="26930" y="3904561"/>
        <a:ext cx="8175740" cy="49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6CB12-439B-4E1E-A79D-8A31ADE5AC8F}">
      <dsp:nvSpPr>
        <dsp:cNvPr id="0" name=""/>
        <dsp:cNvSpPr/>
      </dsp:nvSpPr>
      <dsp:spPr>
        <a:xfrm rot="5400000">
          <a:off x="-604297" y="607870"/>
          <a:ext cx="3229416" cy="20208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fr-FR" sz="3200" b="1" kern="1200" dirty="0"/>
            <a:t>SPRING</a:t>
          </a:r>
          <a:endParaRPr lang="en-US" sz="3200" kern="1200" dirty="0"/>
        </a:p>
      </dsp:txBody>
      <dsp:txXfrm rot="-5400000">
        <a:off x="1" y="1013984"/>
        <a:ext cx="2020821" cy="1208595"/>
      </dsp:txXfrm>
    </dsp:sp>
    <dsp:sp modelId="{95C35E95-03E9-4D69-8307-55CB680ADFED}">
      <dsp:nvSpPr>
        <dsp:cNvPr id="0" name=""/>
        <dsp:cNvSpPr/>
      </dsp:nvSpPr>
      <dsp:spPr>
        <a:xfrm rot="5400000">
          <a:off x="4169515" y="-2130157"/>
          <a:ext cx="2189078" cy="648646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None/>
          </a:pPr>
          <a:r>
            <a:rPr lang="fr-FR" sz="2000" b="1" kern="1200" dirty="0"/>
            <a:t>Serveur (SOA)</a:t>
          </a:r>
          <a:endParaRPr lang="ru-RU" sz="2000" b="1" kern="1200" dirty="0"/>
        </a:p>
        <a:p>
          <a:pPr marL="114300" lvl="1" indent="-114300" algn="l" defTabSz="622300">
            <a:lnSpc>
              <a:spcPct val="90000"/>
            </a:lnSpc>
            <a:spcBef>
              <a:spcPct val="0"/>
            </a:spcBef>
            <a:spcAft>
              <a:spcPct val="15000"/>
            </a:spcAft>
            <a:buNone/>
          </a:pPr>
          <a:endParaRPr lang="ru-RU" sz="1400" kern="1200" dirty="0"/>
        </a:p>
        <a:p>
          <a:pPr marL="114300" lvl="1" indent="-114300" algn="l" defTabSz="622300">
            <a:lnSpc>
              <a:spcPct val="90000"/>
            </a:lnSpc>
            <a:spcBef>
              <a:spcPct val="0"/>
            </a:spcBef>
            <a:spcAft>
              <a:spcPct val="15000"/>
            </a:spcAft>
            <a:buNone/>
          </a:pPr>
          <a:r>
            <a:rPr lang="fr-FR" sz="1400" b="1" kern="1200" dirty="0"/>
            <a:t>Spring Boot - </a:t>
          </a:r>
          <a:r>
            <a:rPr lang="fr-FR" sz="1400" kern="1200" dirty="0"/>
            <a:t>Un framework open-source pour le développement d'applications Java qui permet de créer facilement des applications en simplifiant le processus de configuration et de déploiement.</a:t>
          </a:r>
          <a:endParaRPr lang="ru-RU" sz="1400" kern="1200" dirty="0"/>
        </a:p>
        <a:p>
          <a:pPr marL="114300" lvl="1" indent="-114300" algn="l" defTabSz="622300">
            <a:lnSpc>
              <a:spcPct val="90000"/>
            </a:lnSpc>
            <a:spcBef>
              <a:spcPct val="0"/>
            </a:spcBef>
            <a:spcAft>
              <a:spcPct val="15000"/>
            </a:spcAft>
            <a:buNone/>
          </a:pPr>
          <a:r>
            <a:rPr lang="fr-FR" sz="1400" b="1" kern="1200" dirty="0"/>
            <a:t>Spring Security - </a:t>
          </a:r>
          <a:r>
            <a:rPr lang="fr-FR" sz="1400" kern="1200" dirty="0"/>
            <a:t>Un module de sécurité puissant et hautement configurable pour les applications Java</a:t>
          </a:r>
          <a:endParaRPr lang="ru-RU" sz="1400" kern="1200" dirty="0"/>
        </a:p>
        <a:p>
          <a:pPr marL="114300" lvl="1" indent="-114300" algn="l" defTabSz="622300">
            <a:lnSpc>
              <a:spcPct val="90000"/>
            </a:lnSpc>
            <a:spcBef>
              <a:spcPct val="0"/>
            </a:spcBef>
            <a:spcAft>
              <a:spcPct val="15000"/>
            </a:spcAft>
            <a:buNone/>
          </a:pPr>
          <a:r>
            <a:rPr lang="fr-FR" sz="1400" b="1" kern="1200" dirty="0"/>
            <a:t>Spring Cloud - </a:t>
          </a:r>
          <a:r>
            <a:rPr lang="fr-FR" sz="1400" kern="1200" dirty="0"/>
            <a:t>Un ensemble d'outils pour créer et gérer des systèmes distribués et des microservices dans un environnement cloud. </a:t>
          </a:r>
          <a:endParaRPr lang="ru-RU" sz="1400" kern="1200" dirty="0"/>
        </a:p>
      </dsp:txBody>
      <dsp:txXfrm rot="-5400000">
        <a:off x="2020821" y="125399"/>
        <a:ext cx="6379604" cy="1975354"/>
      </dsp:txXfrm>
    </dsp:sp>
    <dsp:sp modelId="{976A7E06-20E2-4837-8E54-E839F61FCFB5}">
      <dsp:nvSpPr>
        <dsp:cNvPr id="0" name=""/>
        <dsp:cNvSpPr/>
      </dsp:nvSpPr>
      <dsp:spPr>
        <a:xfrm rot="5400000">
          <a:off x="-433033" y="3402102"/>
          <a:ext cx="2886887" cy="202082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fr-FR" sz="3200" b="1" kern="1200" dirty="0"/>
            <a:t>Next.js</a:t>
          </a:r>
          <a:endParaRPr lang="ru-RU" sz="3200" kern="1200" dirty="0"/>
        </a:p>
      </dsp:txBody>
      <dsp:txXfrm rot="-5400000">
        <a:off x="1" y="3979480"/>
        <a:ext cx="2020821" cy="866066"/>
      </dsp:txXfrm>
    </dsp:sp>
    <dsp:sp modelId="{19E81A6E-EB2C-4921-AD14-FBDF83658B76}">
      <dsp:nvSpPr>
        <dsp:cNvPr id="0" name=""/>
        <dsp:cNvSpPr/>
      </dsp:nvSpPr>
      <dsp:spPr>
        <a:xfrm rot="5400000">
          <a:off x="4325816" y="664073"/>
          <a:ext cx="1876476" cy="648646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90000"/>
            </a:lnSpc>
            <a:spcBef>
              <a:spcPct val="0"/>
            </a:spcBef>
            <a:spcAft>
              <a:spcPct val="15000"/>
            </a:spcAft>
            <a:buNone/>
          </a:pPr>
          <a:r>
            <a:rPr lang="fr-FR" sz="2000" b="1" kern="1200" dirty="0"/>
            <a:t>Client</a:t>
          </a:r>
          <a:endParaRPr lang="ru-RU" sz="2000" b="1" kern="1200" dirty="0"/>
        </a:p>
        <a:p>
          <a:pPr marL="114300" lvl="1" indent="-114300" algn="ctr" defTabSz="622300">
            <a:lnSpc>
              <a:spcPct val="90000"/>
            </a:lnSpc>
            <a:spcBef>
              <a:spcPct val="0"/>
            </a:spcBef>
            <a:spcAft>
              <a:spcPct val="15000"/>
            </a:spcAft>
            <a:buNone/>
          </a:pPr>
          <a:endParaRPr lang="ru-RU" sz="1400" kern="1200" dirty="0"/>
        </a:p>
        <a:p>
          <a:pPr marL="114300" lvl="1" indent="-114300" algn="l" defTabSz="622300">
            <a:lnSpc>
              <a:spcPct val="90000"/>
            </a:lnSpc>
            <a:spcBef>
              <a:spcPct val="0"/>
            </a:spcBef>
            <a:spcAft>
              <a:spcPct val="15000"/>
            </a:spcAft>
            <a:buNone/>
          </a:pPr>
          <a:r>
            <a:rPr lang="fr-FR" sz="1400" kern="1200" dirty="0"/>
            <a:t>Un framework de développement web basé sur </a:t>
          </a:r>
          <a:r>
            <a:rPr lang="fr-FR" sz="1400" b="1" kern="1200" dirty="0"/>
            <a:t>React</a:t>
          </a:r>
          <a:r>
            <a:rPr lang="fr-FR" sz="1400" kern="1200" dirty="0"/>
            <a:t>, conçu pour permettre la création d'applications web modernes et performantes. </a:t>
          </a:r>
          <a:endParaRPr lang="ru-RU" sz="1400" kern="1200" dirty="0"/>
        </a:p>
      </dsp:txBody>
      <dsp:txXfrm rot="-5400000">
        <a:off x="2020821" y="3060670"/>
        <a:ext cx="6394864" cy="16932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1A9B0-DC0D-4948-AC3A-CB83A62649EF}">
      <dsp:nvSpPr>
        <dsp:cNvPr id="0" name=""/>
        <dsp:cNvSpPr/>
      </dsp:nvSpPr>
      <dsp:spPr>
        <a:xfrm rot="5400000">
          <a:off x="-447065" y="451410"/>
          <a:ext cx="2980434" cy="20863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a:t>MySQL</a:t>
          </a:r>
          <a:r>
            <a:rPr lang="fr-FR" sz="1600" kern="1200" dirty="0"/>
            <a:t> et NoSQL (</a:t>
          </a:r>
          <a:r>
            <a:rPr lang="fr-FR" sz="1600" b="1" kern="1200" dirty="0"/>
            <a:t>MongoDB</a:t>
          </a:r>
          <a:r>
            <a:rPr lang="fr-FR" sz="1600" kern="1200" dirty="0"/>
            <a:t>) pour les bases de données</a:t>
          </a:r>
          <a:endParaRPr lang="en-US" sz="1600" kern="1200" dirty="0"/>
        </a:p>
      </dsp:txBody>
      <dsp:txXfrm rot="-5400000">
        <a:off x="0" y="1047497"/>
        <a:ext cx="2086304" cy="894130"/>
      </dsp:txXfrm>
    </dsp:sp>
    <dsp:sp modelId="{990A6DDB-2FEA-47AA-83B6-ED70BB07AC3B}">
      <dsp:nvSpPr>
        <dsp:cNvPr id="0" name=""/>
        <dsp:cNvSpPr/>
      </dsp:nvSpPr>
      <dsp:spPr>
        <a:xfrm rot="5400000">
          <a:off x="4189310" y="-2098660"/>
          <a:ext cx="1937282" cy="61432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None/>
          </a:pPr>
          <a:r>
            <a:rPr lang="fr-FR" sz="1400" b="1" kern="1200" dirty="0"/>
            <a:t>MySQL</a:t>
          </a:r>
          <a:r>
            <a:rPr lang="fr-FR" sz="1400" kern="1200" dirty="0"/>
            <a:t> est un système de gestion de base de données relationnelle (</a:t>
          </a:r>
          <a:r>
            <a:rPr lang="fr-FR" sz="1400" b="1" kern="1200" dirty="0"/>
            <a:t>SGBDR</a:t>
          </a:r>
          <a:r>
            <a:rPr lang="fr-FR" sz="1400" kern="1200" dirty="0"/>
            <a:t>) open-source pour gérer et stocker des données structurées. </a:t>
          </a:r>
          <a:endParaRPr lang="ru-RU" sz="1400" kern="1200" dirty="0"/>
        </a:p>
        <a:p>
          <a:pPr marL="114300" lvl="1" indent="-114300" algn="l" defTabSz="622300">
            <a:lnSpc>
              <a:spcPct val="90000"/>
            </a:lnSpc>
            <a:spcBef>
              <a:spcPct val="0"/>
            </a:spcBef>
            <a:spcAft>
              <a:spcPct val="15000"/>
            </a:spcAft>
            <a:buNone/>
          </a:pPr>
          <a:r>
            <a:rPr lang="fr-FR" sz="1400" b="1" kern="1200" dirty="0"/>
            <a:t>MongoDB</a:t>
          </a:r>
          <a:r>
            <a:rPr lang="fr-FR" sz="1400" kern="1200" dirty="0"/>
            <a:t> est une base de données NoSQL orientée documents qui utilise des documents de type JSON avec des schémas dynamiques. </a:t>
          </a:r>
          <a:endParaRPr lang="ru-RU" sz="1400" kern="1200" dirty="0"/>
        </a:p>
      </dsp:txBody>
      <dsp:txXfrm rot="-5400000">
        <a:off x="2086304" y="98916"/>
        <a:ext cx="6048725" cy="1748142"/>
      </dsp:txXfrm>
    </dsp:sp>
    <dsp:sp modelId="{4725DA79-2DE2-41E8-BA01-0E51564C50D5}">
      <dsp:nvSpPr>
        <dsp:cNvPr id="0" name=""/>
        <dsp:cNvSpPr/>
      </dsp:nvSpPr>
      <dsp:spPr>
        <a:xfrm rot="5400000">
          <a:off x="-447065" y="3151201"/>
          <a:ext cx="2980434" cy="20863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a:t>Spring Data JPA </a:t>
          </a:r>
          <a:r>
            <a:rPr lang="fr-FR" sz="1600" kern="1200" dirty="0"/>
            <a:t>et </a:t>
          </a:r>
          <a:r>
            <a:rPr lang="fr-FR" sz="1600" b="1" kern="1200" dirty="0"/>
            <a:t>Spring Data MongoDB </a:t>
          </a:r>
          <a:r>
            <a:rPr lang="fr-FR" sz="1600" kern="1200" dirty="0"/>
            <a:t>pour la gestion de persistance des données</a:t>
          </a:r>
          <a:endParaRPr lang="en-US" sz="1600" kern="1200" dirty="0"/>
        </a:p>
      </dsp:txBody>
      <dsp:txXfrm rot="-5400000">
        <a:off x="0" y="3747288"/>
        <a:ext cx="2086304" cy="894130"/>
      </dsp:txXfrm>
    </dsp:sp>
    <dsp:sp modelId="{B7CEF87C-3E20-4F7D-9899-20FE182517A5}">
      <dsp:nvSpPr>
        <dsp:cNvPr id="0" name=""/>
        <dsp:cNvSpPr/>
      </dsp:nvSpPr>
      <dsp:spPr>
        <a:xfrm rot="5400000">
          <a:off x="4188801" y="601639"/>
          <a:ext cx="1938301" cy="61432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None/>
          </a:pPr>
          <a:r>
            <a:rPr lang="fr-FR" sz="1400" b="1" kern="1200" dirty="0"/>
            <a:t>Spring Data JPA</a:t>
          </a:r>
          <a:r>
            <a:rPr lang="fr-FR" sz="1400" kern="1200" dirty="0"/>
            <a:t> est un module de Spring Data qui simplifie l'accès aux bases de données relationnelles dans les applications Java basées sur le framework Spring. </a:t>
          </a:r>
          <a:endParaRPr lang="ru-RU" sz="1400" kern="1200" dirty="0"/>
        </a:p>
        <a:p>
          <a:pPr marL="114300" lvl="1" indent="-114300" algn="l" defTabSz="622300">
            <a:lnSpc>
              <a:spcPct val="90000"/>
            </a:lnSpc>
            <a:spcBef>
              <a:spcPct val="0"/>
            </a:spcBef>
            <a:spcAft>
              <a:spcPct val="15000"/>
            </a:spcAft>
            <a:buNone/>
          </a:pPr>
          <a:r>
            <a:rPr lang="fr-FR" sz="1400" b="1" kern="1200" dirty="0"/>
            <a:t>Spring Data MongoDB</a:t>
          </a:r>
          <a:r>
            <a:rPr lang="fr-FR" sz="1400" kern="1200" dirty="0"/>
            <a:t> est un module du projet Spring Data, qui fournit une intégration facile et puissante entre l'écosystème Spring et MongoDB. </a:t>
          </a:r>
          <a:endParaRPr lang="ru-RU" sz="1400" kern="1200" dirty="0"/>
        </a:p>
      </dsp:txBody>
      <dsp:txXfrm rot="-5400000">
        <a:off x="2086304" y="2798756"/>
        <a:ext cx="6048675" cy="17490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696725"/>
          <a:ext cx="8323012" cy="24941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374904" rIns="645958" bIns="128016" numCol="1" spcCol="1270" anchor="t" anchorCtr="0">
          <a:noAutofit/>
        </a:bodyPr>
        <a:lstStyle/>
        <a:p>
          <a:pPr marL="171450" lvl="1" indent="-171450" algn="l" defTabSz="800100">
            <a:lnSpc>
              <a:spcPct val="90000"/>
            </a:lnSpc>
            <a:spcBef>
              <a:spcPct val="0"/>
            </a:spcBef>
            <a:spcAft>
              <a:spcPct val="15000"/>
            </a:spcAft>
            <a:buNone/>
          </a:pPr>
          <a:r>
            <a:rPr lang="en-US" sz="1800" b="1" u="sng" kern="1200" dirty="0">
              <a:effectLst/>
            </a:rPr>
            <a:t>Solution:</a:t>
          </a:r>
          <a:r>
            <a:rPr lang="en-US" sz="1800" kern="1200" dirty="0">
              <a:effectLst/>
            </a:rPr>
            <a:t> Afin de se </a:t>
          </a:r>
          <a:r>
            <a:rPr lang="en-US" sz="1800" kern="1200" dirty="0" err="1">
              <a:effectLst/>
            </a:rPr>
            <a:t>protéger</a:t>
          </a:r>
          <a:r>
            <a:rPr lang="en-US" sz="1800" kern="1200" dirty="0">
              <a:effectLst/>
            </a:rPr>
            <a:t> des injections XSS nous </a:t>
          </a:r>
          <a:r>
            <a:rPr lang="en-US" sz="1800" kern="1200" dirty="0" err="1">
              <a:effectLst/>
            </a:rPr>
            <a:t>avons</a:t>
          </a:r>
          <a:r>
            <a:rPr lang="en-US" sz="1800" kern="1200" dirty="0">
              <a:effectLst/>
            </a:rPr>
            <a:t> </a:t>
          </a:r>
          <a:r>
            <a:rPr lang="en-US" sz="1800" kern="1200" dirty="0" err="1">
              <a:effectLst/>
            </a:rPr>
            <a:t>utilisé</a:t>
          </a:r>
          <a:r>
            <a:rPr lang="en-US" sz="1800" kern="1200" dirty="0">
              <a:effectLst/>
            </a:rPr>
            <a:t> les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contraintes</a:t>
          </a:r>
          <a:r>
            <a:rPr lang="en-US" sz="1800" kern="1200" dirty="0">
              <a:effectLst/>
            </a:rPr>
            <a:t> de validation sur les </a:t>
          </a:r>
          <a:r>
            <a:rPr lang="en-US" sz="1800" kern="1200" dirty="0" err="1">
              <a:effectLst/>
            </a:rPr>
            <a:t>objets</a:t>
          </a:r>
          <a:r>
            <a:rPr lang="en-US" sz="1800" kern="1200" dirty="0">
              <a:effectLst/>
            </a:rPr>
            <a:t> </a:t>
          </a:r>
          <a:r>
            <a:rPr lang="en-US" sz="1800" kern="1200" dirty="0" err="1">
              <a:effectLst/>
            </a:rPr>
            <a:t>correspondant</a:t>
          </a:r>
          <a:r>
            <a:rPr lang="en-US" sz="1800" kern="1200" dirty="0">
              <a:effectLst/>
            </a:rPr>
            <a:t> aux inputs avec un</a:t>
          </a:r>
          <a:endParaRPr lang="ru-RU" sz="1800" kern="1200" dirty="0"/>
        </a:p>
        <a:p>
          <a:pPr marL="171450" lvl="1" indent="-171450" algn="l" defTabSz="800100">
            <a:lnSpc>
              <a:spcPct val="90000"/>
            </a:lnSpc>
            <a:spcBef>
              <a:spcPct val="0"/>
            </a:spcBef>
            <a:spcAft>
              <a:spcPct val="15000"/>
            </a:spcAft>
            <a:buNone/>
          </a:pPr>
          <a:r>
            <a:rPr lang="en-US" sz="1800" kern="1200" dirty="0">
              <a:effectLst/>
            </a:rPr>
            <a:t>“regex pattern” pour </a:t>
          </a:r>
          <a:r>
            <a:rPr lang="en-US" sz="1800" kern="1200" dirty="0" err="1">
              <a:effectLst/>
            </a:rPr>
            <a:t>interdire</a:t>
          </a:r>
          <a:r>
            <a:rPr lang="en-US" sz="1800" kern="1200" dirty="0">
              <a:effectLst/>
            </a:rPr>
            <a:t> </a:t>
          </a:r>
          <a:r>
            <a:rPr lang="en-US" sz="1800" kern="1200" dirty="0" err="1">
              <a:effectLst/>
            </a:rPr>
            <a:t>certains</a:t>
          </a:r>
          <a:r>
            <a:rPr lang="en-US" sz="1800" kern="1200" dirty="0">
              <a:effectLst/>
            </a:rPr>
            <a:t> </a:t>
          </a:r>
          <a:r>
            <a:rPr lang="en-US" sz="1800" kern="1200" dirty="0" err="1">
              <a:effectLst/>
            </a:rPr>
            <a:t>caractères</a:t>
          </a:r>
          <a:r>
            <a:rPr lang="en-US" sz="1800" kern="1200" dirty="0">
              <a:effectLst/>
            </a:rPr>
            <a:t> </a:t>
          </a:r>
          <a:r>
            <a:rPr lang="en-US" sz="1800" kern="1200" dirty="0" err="1">
              <a:effectLst/>
            </a:rPr>
            <a:t>spéciaux</a:t>
          </a:r>
          <a:r>
            <a:rPr lang="en-US" sz="1800" kern="1200" dirty="0">
              <a:effectLst/>
            </a:rPr>
            <a:t> (les chevrons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notamment</a:t>
          </a:r>
          <a:r>
            <a:rPr lang="en-US" sz="1800" kern="1200" dirty="0">
              <a:effectLst/>
            </a:rPr>
            <a:t>) . </a:t>
          </a:r>
          <a:endParaRPr lang="ru-RU" sz="1800" kern="1200" dirty="0"/>
        </a:p>
      </dsp:txBody>
      <dsp:txXfrm>
        <a:off x="0" y="1696725"/>
        <a:ext cx="8323012" cy="2494189"/>
      </dsp:txXfrm>
    </dsp:sp>
    <dsp:sp modelId="{752CA773-95DD-41EB-8931-1B5C013ED20A}">
      <dsp:nvSpPr>
        <dsp:cNvPr id="0" name=""/>
        <dsp:cNvSpPr/>
      </dsp:nvSpPr>
      <dsp:spPr>
        <a:xfrm>
          <a:off x="415744" y="23829"/>
          <a:ext cx="6838992" cy="1938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en-US" sz="1800" kern="1200" dirty="0">
              <a:effectLst/>
            </a:rPr>
            <a:t>L’injection XSS </a:t>
          </a:r>
          <a:r>
            <a:rPr lang="en-US" sz="1800" kern="1200" dirty="0" err="1">
              <a:effectLst/>
            </a:rPr>
            <a:t>permet</a:t>
          </a:r>
          <a:r>
            <a:rPr lang="en-US" sz="1800" kern="1200" dirty="0">
              <a:effectLst/>
            </a:rPr>
            <a:t> </a:t>
          </a:r>
          <a:r>
            <a:rPr lang="en-US" sz="1800" kern="1200" dirty="0" err="1">
              <a:effectLst/>
            </a:rPr>
            <a:t>d’injecter</a:t>
          </a:r>
          <a:r>
            <a:rPr lang="en-US" sz="1800" kern="1200" dirty="0">
              <a:effectLst/>
            </a:rPr>
            <a:t> du code HTML (et </a:t>
          </a:r>
          <a:r>
            <a:rPr lang="en-US" sz="1800" kern="1200" dirty="0" err="1">
              <a:effectLst/>
            </a:rPr>
            <a:t>donc</a:t>
          </a:r>
          <a:r>
            <a:rPr lang="en-US" sz="1800" kern="1200" dirty="0">
              <a:effectLst/>
            </a:rPr>
            <a:t> </a:t>
          </a:r>
          <a:r>
            <a:rPr lang="en-US" sz="1800" kern="1200" dirty="0" err="1">
              <a:effectLst/>
            </a:rPr>
            <a:t>aussi</a:t>
          </a:r>
          <a:r>
            <a:rPr lang="en-US" sz="1800" kern="1200" dirty="0">
              <a:effectLst/>
            </a:rPr>
            <a:t> </a:t>
          </a:r>
          <a:r>
            <a:rPr lang="en-US" sz="1800" kern="1200" dirty="0" err="1">
              <a:effectLst/>
            </a:rPr>
            <a:t>d'exécuter</a:t>
          </a:r>
          <a:r>
            <a:rPr lang="en-US" sz="1800" kern="1200" dirty="0">
              <a:effectLst/>
            </a:rPr>
            <a:t> des scripts) </a:t>
          </a:r>
          <a:r>
            <a:rPr lang="en-US" sz="1800" kern="1200" dirty="0" err="1">
              <a:effectLst/>
            </a:rPr>
            <a:t>afin</a:t>
          </a:r>
          <a:r>
            <a:rPr lang="en-US" sz="1800" kern="1200" dirty="0">
              <a:effectLst/>
            </a:rPr>
            <a:t> de modifier le </a:t>
          </a:r>
          <a:r>
            <a:rPr lang="en-US" sz="1800" kern="1200" dirty="0" err="1">
              <a:effectLst/>
            </a:rPr>
            <a:t>contenu</a:t>
          </a:r>
          <a:r>
            <a:rPr lang="en-US" sz="1800" kern="1200" dirty="0">
              <a:effectLst/>
            </a:rPr>
            <a:t> de la page. </a:t>
          </a:r>
          <a:r>
            <a:rPr lang="en-US" sz="1800" kern="1200" dirty="0" err="1">
              <a:effectLst/>
            </a:rPr>
            <a:t>Cela</a:t>
          </a:r>
          <a:r>
            <a:rPr lang="en-US" sz="1800" kern="1200" dirty="0">
              <a:effectLst/>
            </a:rPr>
            <a:t> se fait </a:t>
          </a:r>
          <a:r>
            <a:rPr lang="en-US" sz="1800" kern="1200" dirty="0" err="1">
              <a:effectLst/>
            </a:rPr>
            <a:t>généralement</a:t>
          </a:r>
          <a:r>
            <a:rPr lang="en-US" sz="1800" kern="1200" dirty="0">
              <a:effectLst/>
            </a:rPr>
            <a:t> dans les inputs de type “</a:t>
          </a:r>
          <a:r>
            <a:rPr lang="en-US" sz="1800" kern="1200" dirty="0" err="1">
              <a:effectLst/>
            </a:rPr>
            <a:t>commentaires</a:t>
          </a:r>
          <a:r>
            <a:rPr lang="en-US" sz="1800" kern="1200" dirty="0">
              <a:effectLst/>
            </a:rPr>
            <a:t>” pour que les modifications </a:t>
          </a:r>
          <a:r>
            <a:rPr lang="en-US" sz="1800" kern="1200" dirty="0" err="1">
              <a:effectLst/>
            </a:rPr>
            <a:t>apportées</a:t>
          </a:r>
          <a:r>
            <a:rPr lang="en-US" sz="1800" kern="1200" dirty="0">
              <a:effectLst/>
            </a:rPr>
            <a:t> par </a:t>
          </a:r>
          <a:r>
            <a:rPr lang="en-US" sz="1800" kern="1200" dirty="0" err="1">
              <a:effectLst/>
            </a:rPr>
            <a:t>l’attaquant</a:t>
          </a:r>
          <a:r>
            <a:rPr lang="en-US" sz="1800" kern="1200" dirty="0">
              <a:effectLst/>
            </a:rPr>
            <a:t> </a:t>
          </a:r>
          <a:r>
            <a:rPr lang="en-US" sz="1800" kern="1200" dirty="0" err="1">
              <a:effectLst/>
            </a:rPr>
            <a:t>soient</a:t>
          </a:r>
          <a:r>
            <a:rPr lang="en-US" sz="1800" kern="1200" dirty="0">
              <a:effectLst/>
            </a:rPr>
            <a:t> </a:t>
          </a:r>
          <a:r>
            <a:rPr lang="en-US" sz="1800" kern="1200" dirty="0" err="1">
              <a:effectLst/>
            </a:rPr>
            <a:t>disponibles</a:t>
          </a:r>
          <a:r>
            <a:rPr lang="en-US" sz="1800" kern="1200" dirty="0">
              <a:effectLst/>
            </a:rPr>
            <a:t> pour l’ensemble des </a:t>
          </a:r>
          <a:r>
            <a:rPr lang="en-US" sz="1800" kern="1200" dirty="0" err="1">
              <a:effectLst/>
            </a:rPr>
            <a:t>autres</a:t>
          </a:r>
          <a:r>
            <a:rPr lang="en-US" sz="1800" kern="1200" dirty="0">
              <a:effectLst/>
            </a:rPr>
            <a:t> </a:t>
          </a:r>
          <a:r>
            <a:rPr lang="en-US" sz="1800" kern="1200" dirty="0" err="1">
              <a:effectLst/>
            </a:rPr>
            <a:t>utilisateurs</a:t>
          </a:r>
          <a:endParaRPr lang="en-US" sz="1800" kern="1200" dirty="0"/>
        </a:p>
      </dsp:txBody>
      <dsp:txXfrm>
        <a:off x="510377" y="118462"/>
        <a:ext cx="6649726" cy="17493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A7707-0424-44D8-9702-7B36C25086F1}">
      <dsp:nvSpPr>
        <dsp:cNvPr id="0" name=""/>
        <dsp:cNvSpPr/>
      </dsp:nvSpPr>
      <dsp:spPr>
        <a:xfrm>
          <a:off x="0" y="1696725"/>
          <a:ext cx="8323012" cy="249418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5958" tIns="374904" rIns="645958" bIns="128016" numCol="1" spcCol="1270" anchor="t" anchorCtr="0">
          <a:noAutofit/>
        </a:bodyPr>
        <a:lstStyle/>
        <a:p>
          <a:pPr marL="171450" lvl="1" indent="-171450" algn="l" defTabSz="800100">
            <a:lnSpc>
              <a:spcPct val="90000"/>
            </a:lnSpc>
            <a:spcBef>
              <a:spcPct val="0"/>
            </a:spcBef>
            <a:spcAft>
              <a:spcPct val="15000"/>
            </a:spcAft>
            <a:buNone/>
          </a:pPr>
          <a:r>
            <a:rPr lang="en-US" sz="1800" b="1" u="sng" kern="1200" dirty="0">
              <a:effectLst/>
            </a:rPr>
            <a:t>Solution:</a:t>
          </a:r>
          <a:r>
            <a:rPr lang="en-US" sz="1800" kern="1200" dirty="0">
              <a:effectLst/>
            </a:rPr>
            <a:t> Afin de se </a:t>
          </a:r>
          <a:r>
            <a:rPr lang="en-US" sz="1800" kern="1200" dirty="0" err="1">
              <a:effectLst/>
            </a:rPr>
            <a:t>protéger</a:t>
          </a:r>
          <a:r>
            <a:rPr lang="en-US" sz="1800" kern="1200" dirty="0">
              <a:effectLst/>
            </a:rPr>
            <a:t> des injections XSS nous </a:t>
          </a:r>
          <a:r>
            <a:rPr lang="en-US" sz="1800" kern="1200" dirty="0" err="1">
              <a:effectLst/>
            </a:rPr>
            <a:t>avons</a:t>
          </a:r>
          <a:r>
            <a:rPr lang="en-US" sz="1800" kern="1200" dirty="0">
              <a:effectLst/>
            </a:rPr>
            <a:t> </a:t>
          </a:r>
          <a:r>
            <a:rPr lang="en-US" sz="1800" kern="1200" dirty="0" err="1">
              <a:effectLst/>
            </a:rPr>
            <a:t>utilisé</a:t>
          </a:r>
          <a:r>
            <a:rPr lang="en-US" sz="1800" kern="1200" dirty="0">
              <a:effectLst/>
            </a:rPr>
            <a:t> les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contraintes</a:t>
          </a:r>
          <a:r>
            <a:rPr lang="en-US" sz="1800" kern="1200" dirty="0">
              <a:effectLst/>
            </a:rPr>
            <a:t> de validation sur les </a:t>
          </a:r>
          <a:r>
            <a:rPr lang="en-US" sz="1800" kern="1200" dirty="0" err="1">
              <a:effectLst/>
            </a:rPr>
            <a:t>objets</a:t>
          </a:r>
          <a:r>
            <a:rPr lang="en-US" sz="1800" kern="1200" dirty="0">
              <a:effectLst/>
            </a:rPr>
            <a:t> </a:t>
          </a:r>
          <a:r>
            <a:rPr lang="en-US" sz="1800" kern="1200" dirty="0" err="1">
              <a:effectLst/>
            </a:rPr>
            <a:t>correspondant</a:t>
          </a:r>
          <a:r>
            <a:rPr lang="en-US" sz="1800" kern="1200" dirty="0">
              <a:effectLst/>
            </a:rPr>
            <a:t> aux inputs avec un</a:t>
          </a:r>
          <a:endParaRPr lang="ru-RU" sz="1800" kern="1200" dirty="0"/>
        </a:p>
        <a:p>
          <a:pPr marL="171450" lvl="1" indent="-171450" algn="l" defTabSz="800100">
            <a:lnSpc>
              <a:spcPct val="90000"/>
            </a:lnSpc>
            <a:spcBef>
              <a:spcPct val="0"/>
            </a:spcBef>
            <a:spcAft>
              <a:spcPct val="15000"/>
            </a:spcAft>
            <a:buNone/>
          </a:pPr>
          <a:r>
            <a:rPr lang="en-US" sz="1800" kern="1200" dirty="0">
              <a:effectLst/>
            </a:rPr>
            <a:t>“regex pattern” pour </a:t>
          </a:r>
          <a:r>
            <a:rPr lang="en-US" sz="1800" kern="1200" dirty="0" err="1">
              <a:effectLst/>
            </a:rPr>
            <a:t>interdire</a:t>
          </a:r>
          <a:r>
            <a:rPr lang="en-US" sz="1800" kern="1200" dirty="0">
              <a:effectLst/>
            </a:rPr>
            <a:t> </a:t>
          </a:r>
          <a:r>
            <a:rPr lang="en-US" sz="1800" kern="1200" dirty="0" err="1">
              <a:effectLst/>
            </a:rPr>
            <a:t>certains</a:t>
          </a:r>
          <a:r>
            <a:rPr lang="en-US" sz="1800" kern="1200" dirty="0">
              <a:effectLst/>
            </a:rPr>
            <a:t> </a:t>
          </a:r>
          <a:r>
            <a:rPr lang="en-US" sz="1800" kern="1200" dirty="0" err="1">
              <a:effectLst/>
            </a:rPr>
            <a:t>caractères</a:t>
          </a:r>
          <a:r>
            <a:rPr lang="en-US" sz="1800" kern="1200" dirty="0">
              <a:effectLst/>
            </a:rPr>
            <a:t> </a:t>
          </a:r>
          <a:r>
            <a:rPr lang="en-US" sz="1800" kern="1200" dirty="0" err="1">
              <a:effectLst/>
            </a:rPr>
            <a:t>spéciaux</a:t>
          </a:r>
          <a:r>
            <a:rPr lang="en-US" sz="1800" kern="1200" dirty="0">
              <a:effectLst/>
            </a:rPr>
            <a:t> (les chevrons</a:t>
          </a:r>
          <a:endParaRPr lang="ru-RU" sz="1800" kern="1200" dirty="0"/>
        </a:p>
        <a:p>
          <a:pPr marL="171450" lvl="1" indent="-171450" algn="l" defTabSz="800100">
            <a:lnSpc>
              <a:spcPct val="90000"/>
            </a:lnSpc>
            <a:spcBef>
              <a:spcPct val="0"/>
            </a:spcBef>
            <a:spcAft>
              <a:spcPct val="15000"/>
            </a:spcAft>
            <a:buNone/>
          </a:pPr>
          <a:r>
            <a:rPr lang="en-US" sz="1800" kern="1200" dirty="0" err="1">
              <a:effectLst/>
            </a:rPr>
            <a:t>notamment</a:t>
          </a:r>
          <a:r>
            <a:rPr lang="en-US" sz="1800" kern="1200" dirty="0">
              <a:effectLst/>
            </a:rPr>
            <a:t>) .</a:t>
          </a:r>
          <a:endParaRPr lang="ru-RU" sz="1800" kern="1200" dirty="0"/>
        </a:p>
      </dsp:txBody>
      <dsp:txXfrm>
        <a:off x="0" y="1696725"/>
        <a:ext cx="8323012" cy="2494189"/>
      </dsp:txXfrm>
    </dsp:sp>
    <dsp:sp modelId="{752CA773-95DD-41EB-8931-1B5C013ED20A}">
      <dsp:nvSpPr>
        <dsp:cNvPr id="0" name=""/>
        <dsp:cNvSpPr/>
      </dsp:nvSpPr>
      <dsp:spPr>
        <a:xfrm>
          <a:off x="415744" y="23829"/>
          <a:ext cx="6838992" cy="19385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213" tIns="0" rIns="220213" bIns="0" numCol="1" spcCol="1270" anchor="ctr" anchorCtr="0">
          <a:noAutofit/>
        </a:bodyPr>
        <a:lstStyle/>
        <a:p>
          <a:pPr marL="0" lvl="0" indent="0" algn="l" defTabSz="800100">
            <a:lnSpc>
              <a:spcPct val="90000"/>
            </a:lnSpc>
            <a:spcBef>
              <a:spcPct val="0"/>
            </a:spcBef>
            <a:spcAft>
              <a:spcPct val="35000"/>
            </a:spcAft>
            <a:buNone/>
          </a:pPr>
          <a:r>
            <a:rPr lang="fr-FR" sz="1800" kern="1200" dirty="0">
              <a:effectLst/>
            </a:rPr>
            <a:t>Une attaque très courante qui est largement répandue sur le Web. En injectant du code SQL dans les inputs, l’attaquant peut ainsi manipuler la base de données sous-jacente de l'application, récupérer des informations sensibles, effectuer des opérations non autorisées ou contourner l’authentification avec par exemple ‘OR 1=1–;.</a:t>
          </a:r>
          <a:endParaRPr lang="en-US" sz="1800" kern="1200" dirty="0"/>
        </a:p>
      </dsp:txBody>
      <dsp:txXfrm>
        <a:off x="510377" y="118462"/>
        <a:ext cx="6649726" cy="174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E3179554-EE7C-47E7-AEC5-AABCA2988D0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568C921A-C763-9FE1-DB37-66731D2F576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90740FF1-1481-4AE7-8D75-AFE5E6C98734}" type="datetimeFigureOut">
              <a:rPr lang="ru-RU" smtClean="0"/>
              <a:t>02.07.2024</a:t>
            </a:fld>
            <a:endParaRPr lang="ru-RU"/>
          </a:p>
        </p:txBody>
      </p:sp>
      <p:sp>
        <p:nvSpPr>
          <p:cNvPr id="4" name="Нижний колонтитул 3">
            <a:extLst>
              <a:ext uri="{FF2B5EF4-FFF2-40B4-BE49-F238E27FC236}">
                <a16:creationId xmlns:a16="http://schemas.microsoft.com/office/drawing/2014/main" id="{DACDCE2B-5C1B-8A0A-23EF-A8DAA5EE74D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7234E58D-9AE6-94BD-F50E-4B4FED940D5F}"/>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1D1FE65-535D-4AA5-8624-4F2DCEE2C64E}" type="slidenum">
              <a:rPr lang="ru-RU" smtClean="0"/>
              <a:t>‹#›</a:t>
            </a:fld>
            <a:endParaRPr lang="ru-RU"/>
          </a:p>
        </p:txBody>
      </p:sp>
    </p:spTree>
    <p:extLst>
      <p:ext uri="{BB962C8B-B14F-4D97-AF65-F5344CB8AC3E}">
        <p14:creationId xmlns:p14="http://schemas.microsoft.com/office/powerpoint/2010/main" val="4249109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EE3FC67-D84A-4ABC-AB79-CC51AEC05E09}" type="datetimeFigureOut">
              <a:rPr lang="ru-RU" smtClean="0"/>
              <a:t>02.07.2024</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5459074-F3C7-4517-A92E-BF808144ABFF}" type="slidenum">
              <a:rPr lang="ru-RU" smtClean="0"/>
              <a:t>‹#›</a:t>
            </a:fld>
            <a:endParaRPr lang="ru-RU"/>
          </a:p>
        </p:txBody>
      </p:sp>
    </p:spTree>
    <p:extLst>
      <p:ext uri="{BB962C8B-B14F-4D97-AF65-F5344CB8AC3E}">
        <p14:creationId xmlns:p14="http://schemas.microsoft.com/office/powerpoint/2010/main" val="243570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a:t>Je suis ici pour justifier mon droit à un diplome CDA</a:t>
            </a:r>
          </a:p>
          <a:p>
            <a:r>
              <a:rPr lang="fr-FR" dirty="0"/>
              <a:t>Je vous presente mon projet de stage, lequel on a fait pendant 2 mois et demi</a:t>
            </a:r>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a:t>
            </a:fld>
            <a:endParaRPr lang="ru-RU"/>
          </a:p>
        </p:txBody>
      </p:sp>
    </p:spTree>
    <p:extLst>
      <p:ext uri="{BB962C8B-B14F-4D97-AF65-F5344CB8AC3E}">
        <p14:creationId xmlns:p14="http://schemas.microsoft.com/office/powerpoint/2010/main" val="1037808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17</a:t>
            </a:fld>
            <a:endParaRPr lang="ru-RU"/>
          </a:p>
        </p:txBody>
      </p:sp>
    </p:spTree>
    <p:extLst>
      <p:ext uri="{BB962C8B-B14F-4D97-AF65-F5344CB8AC3E}">
        <p14:creationId xmlns:p14="http://schemas.microsoft.com/office/powerpoint/2010/main" val="219143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269875" algn="just">
              <a:spcBef>
                <a:spcPts val="600"/>
              </a:spcBef>
              <a:spcAft>
                <a:spcPts val="600"/>
              </a:spcAft>
            </a:pP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API-Gateway</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joue le rôle de point d'entrée pour les requêtes des clients, tandis que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Discovery-Server</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assure la découverte et le routage dynamiques vers les services qui traitent ces requêtes. Ces composants interagissent pour fournir un accès transparent aux clients aux fonctionnalités de l'application, en masquant la complexité de sa structure interne et en assurant la scalabilité et la flexibilité.</a:t>
            </a:r>
          </a:p>
          <a:p>
            <a:pPr indent="269875" algn="just">
              <a:spcBef>
                <a:spcPts val="600"/>
              </a:spcBef>
              <a:spcAft>
                <a:spcPts val="600"/>
              </a:spcAft>
            </a:pP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Chaque service de la logique métier respecte l’architecture n-tiers : </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none"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de présentation </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(package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controller</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Les contrôleurs API REST sont responsables du traitement des demandes des clients et de la fourniture des réponses appropriées. Ils servent de points d'entrée pour les clients, en recevant les demandes HTTP, en traitant les entrées et en renvoyant les réponses HTTP correspondantes.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métier</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(packages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service</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dto</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est responsable de la logique métier de l'application. Elle est composée des différentes classes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service</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qui implémentent la logique métier de l'application. Ces services contiennent les règles métier et les processus principaux de l'application, en orchestrant les opérations nécessaires pour satisfaire les requêtes des clients. Les </a:t>
            </a:r>
            <a:r>
              <a:rPr lang="fr-FR"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DTO</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(Data Transfer Objects) sont utilisés pour transférer des données entre différentes composantes à l'intérieur de l'application, telles que les services et les référentiels. Ils peuvent être utilisés pour transmettre des données entre différents modules de logique métier, pour décrire les requêtes et les réponses entre les couches, ainsi que pour harmoniser les données entre différentes composantes.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d’accès aux données</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(packages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repository</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et </a:t>
            </a:r>
            <a:r>
              <a:rPr lang="fr-FR" sz="1800" b="1" i="1" u="sng" kern="1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est responsable de l'accès aux données de l'application. Elle est composée des classes “repository” qui fournissent des interfaces pour accéder aux données stockées dans des bases de données en manipulant les objets (“entity”) qui correspondent aux tables de notre base de données. Les repositories permettent de récupérer, sauvegarder, mettre à jour et supprimer les données de manière abstraite.</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de configuration</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comprend les fichiers de configuration de l'application Spring. Il s'agit notamment du fichier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pom.xml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des fichiers de propriétés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application.properties(yml)</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“messages.properties”, des </a:t>
            </a:r>
            <a:r>
              <a:rPr lang="fr-FR"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annotations</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et des classes Java de configuration. Ces fichiers contiennent des informations sur la configuration de l'application, telles que les beans Spring ou les sources de données.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Couche d’infrastructure</a:t>
            </a:r>
            <a:r>
              <a:rPr lang="fr-FR" sz="1800" u="sng"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8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Cette couche comprend les composants qui fournissent des fonctionnalités transversales à l'ensemble de l'application. Il s'agit notamment des composants de sécurité dans le package “security”, ainsi que des autres aspects transversaux comme la gestion des logs, la surveillance et la gestion des transactions.</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r>
              <a:rPr lang="fr-FR"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21</a:t>
            </a:fld>
            <a:endParaRPr lang="ru-RU"/>
          </a:p>
        </p:txBody>
      </p:sp>
    </p:spTree>
    <p:extLst>
      <p:ext uri="{BB962C8B-B14F-4D97-AF65-F5344CB8AC3E}">
        <p14:creationId xmlns:p14="http://schemas.microsoft.com/office/powerpoint/2010/main" val="733364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22</a:t>
            </a:fld>
            <a:endParaRPr lang="ru-RU"/>
          </a:p>
        </p:txBody>
      </p:sp>
    </p:spTree>
    <p:extLst>
      <p:ext uri="{BB962C8B-B14F-4D97-AF65-F5344CB8AC3E}">
        <p14:creationId xmlns:p14="http://schemas.microsoft.com/office/powerpoint/2010/main" val="203451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b="1" i="0" dirty="0">
                <a:effectLst/>
                <a:latin typeface="gg mono"/>
              </a:rPr>
              <a:t>Client</a:t>
            </a:r>
            <a:r>
              <a:rPr lang="fr-FR" b="0" i="0" dirty="0">
                <a:effectLst/>
                <a:latin typeface="gg mono"/>
              </a:rPr>
              <a:t> HTTP (Navigateur) -&gt; </a:t>
            </a:r>
          </a:p>
          <a:p>
            <a:r>
              <a:rPr lang="fr-FR" b="1" i="0" dirty="0">
                <a:effectLst/>
                <a:latin typeface="gg mono"/>
              </a:rPr>
              <a:t>ApiGateway</a:t>
            </a:r>
            <a:r>
              <a:rPr lang="fr-FR" b="0" i="0" dirty="0">
                <a:effectLst/>
                <a:latin typeface="gg mono"/>
              </a:rPr>
              <a:t>: Tomcat (serveur HTTP) -&gt; DispatcherServlet (Spring) -&gt; CategoryController (méthode </a:t>
            </a:r>
            <a:r>
              <a:rPr lang="fr-FR" b="1" i="0" dirty="0">
                <a:effectLst/>
                <a:latin typeface="gg mono"/>
              </a:rPr>
              <a:t>findAll</a:t>
            </a:r>
            <a:r>
              <a:rPr lang="fr-FR" b="0" i="0" dirty="0">
                <a:effectLst/>
                <a:latin typeface="gg mono"/>
              </a:rPr>
              <a:t>) -&gt; CategoryService (méthode </a:t>
            </a:r>
            <a:r>
              <a:rPr lang="fr-FR" b="1" i="0" dirty="0">
                <a:effectLst/>
                <a:latin typeface="gg mono"/>
              </a:rPr>
              <a:t>findAll</a:t>
            </a:r>
            <a:r>
              <a:rPr lang="fr-FR" b="0" i="0" dirty="0">
                <a:effectLst/>
                <a:latin typeface="gg mono"/>
              </a:rPr>
              <a:t>) -&gt; </a:t>
            </a:r>
          </a:p>
          <a:p>
            <a:r>
              <a:rPr lang="fr-FR" b="0" i="0" dirty="0">
                <a:effectLst/>
                <a:latin typeface="gg mono"/>
              </a:rPr>
              <a:t>-&gt; </a:t>
            </a:r>
            <a:r>
              <a:rPr lang="fr-FR" b="1" i="0" dirty="0">
                <a:effectLst/>
                <a:latin typeface="gg mono"/>
              </a:rPr>
              <a:t>REST API service</a:t>
            </a:r>
            <a:r>
              <a:rPr lang="fr-FR" b="0" i="0" dirty="0">
                <a:effectLst/>
                <a:latin typeface="gg mono"/>
              </a:rPr>
              <a:t>:  Tomcat (serveur HTTP) -&gt; DispatcherServlet (Spring) -&gt; -&gt; CategoryController (méthode </a:t>
            </a:r>
            <a:r>
              <a:rPr lang="fr-FR" b="1" i="0" dirty="0">
                <a:effectLst/>
                <a:latin typeface="gg mono"/>
              </a:rPr>
              <a:t>findAll</a:t>
            </a:r>
            <a:r>
              <a:rPr lang="fr-FR" b="0" i="0" dirty="0">
                <a:effectLst/>
                <a:latin typeface="gg mono"/>
              </a:rPr>
              <a:t>) -&gt; CategoryService (méthode </a:t>
            </a:r>
            <a:r>
              <a:rPr lang="fr-FR" b="1" i="0" dirty="0">
                <a:effectLst/>
                <a:latin typeface="gg mono"/>
              </a:rPr>
              <a:t>findAll</a:t>
            </a:r>
            <a:r>
              <a:rPr lang="fr-FR" b="0" i="0" dirty="0">
                <a:effectLst/>
                <a:latin typeface="gg mono"/>
              </a:rPr>
              <a:t>) -&gt; CategoryRepository (méthode </a:t>
            </a:r>
            <a:r>
              <a:rPr lang="fr-FR" b="1" i="0" dirty="0">
                <a:effectLst/>
                <a:latin typeface="gg mono"/>
              </a:rPr>
              <a:t>findAll</a:t>
            </a:r>
            <a:r>
              <a:rPr lang="fr-FR" b="0" i="0" dirty="0">
                <a:effectLst/>
                <a:latin typeface="gg mono"/>
              </a:rPr>
              <a:t>) -&gt; </a:t>
            </a:r>
          </a:p>
          <a:p>
            <a:r>
              <a:rPr lang="fr-FR" b="0" i="0" dirty="0">
                <a:effectLst/>
                <a:latin typeface="gg mono"/>
              </a:rPr>
              <a:t>-&gt; </a:t>
            </a:r>
            <a:r>
              <a:rPr lang="fr-FR" b="1" i="0" dirty="0">
                <a:effectLst/>
                <a:latin typeface="gg mono"/>
              </a:rPr>
              <a:t>REST API service</a:t>
            </a:r>
            <a:r>
              <a:rPr lang="fr-FR" b="0" i="0" dirty="0">
                <a:effectLst/>
                <a:latin typeface="gg mono"/>
              </a:rPr>
              <a:t>:  Tomcat (serveur HTTP) -&gt;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effectLst/>
                <a:latin typeface="gg mono"/>
              </a:rPr>
              <a:t>-&gt; </a:t>
            </a:r>
            <a:r>
              <a:rPr lang="fr-FR" b="1" i="0" dirty="0">
                <a:effectLst/>
                <a:latin typeface="gg mono"/>
              </a:rPr>
              <a:t>ApiGateway</a:t>
            </a:r>
            <a:r>
              <a:rPr lang="fr-FR" b="0" i="0" dirty="0">
                <a:effectLst/>
                <a:latin typeface="gg mono"/>
              </a:rPr>
              <a:t>: Tomcat (serveur HTTP) -&gt;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effectLst/>
                <a:latin typeface="gg mono"/>
              </a:rPr>
              <a:t>-&gt; </a:t>
            </a:r>
            <a:r>
              <a:rPr lang="fr-FR" b="1" i="0" dirty="0">
                <a:effectLst/>
                <a:latin typeface="gg mono"/>
              </a:rPr>
              <a:t>Client</a:t>
            </a:r>
            <a:r>
              <a:rPr lang="fr-FR" b="0" i="0" dirty="0">
                <a:effectLst/>
                <a:latin typeface="gg mono"/>
              </a:rPr>
              <a:t> HTTP (Navigateur) </a:t>
            </a:r>
          </a:p>
        </p:txBody>
      </p:sp>
      <p:sp>
        <p:nvSpPr>
          <p:cNvPr id="4" name="Номер слайда 3"/>
          <p:cNvSpPr>
            <a:spLocks noGrp="1"/>
          </p:cNvSpPr>
          <p:nvPr>
            <p:ph type="sldNum" sz="quarter" idx="5"/>
          </p:nvPr>
        </p:nvSpPr>
        <p:spPr/>
        <p:txBody>
          <a:bodyPr/>
          <a:lstStyle/>
          <a:p>
            <a:fld id="{D5459074-F3C7-4517-A92E-BF808144ABFF}" type="slidenum">
              <a:rPr lang="ru-RU" smtClean="0"/>
              <a:t>23</a:t>
            </a:fld>
            <a:endParaRPr lang="ru-RU"/>
          </a:p>
        </p:txBody>
      </p:sp>
    </p:spTree>
    <p:extLst>
      <p:ext uri="{BB962C8B-B14F-4D97-AF65-F5344CB8AC3E}">
        <p14:creationId xmlns:p14="http://schemas.microsoft.com/office/powerpoint/2010/main" val="310703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24</a:t>
            </a:fld>
            <a:endParaRPr lang="ru-RU"/>
          </a:p>
        </p:txBody>
      </p:sp>
    </p:spTree>
    <p:extLst>
      <p:ext uri="{BB962C8B-B14F-4D97-AF65-F5344CB8AC3E}">
        <p14:creationId xmlns:p14="http://schemas.microsoft.com/office/powerpoint/2010/main" val="1052011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25</a:t>
            </a:fld>
            <a:endParaRPr lang="ru-RU"/>
          </a:p>
        </p:txBody>
      </p:sp>
    </p:spTree>
    <p:extLst>
      <p:ext uri="{BB962C8B-B14F-4D97-AF65-F5344CB8AC3E}">
        <p14:creationId xmlns:p14="http://schemas.microsoft.com/office/powerpoint/2010/main" val="294495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26</a:t>
            </a:fld>
            <a:endParaRPr lang="ru-RU"/>
          </a:p>
        </p:txBody>
      </p:sp>
    </p:spTree>
    <p:extLst>
      <p:ext uri="{BB962C8B-B14F-4D97-AF65-F5344CB8AC3E}">
        <p14:creationId xmlns:p14="http://schemas.microsoft.com/office/powerpoint/2010/main" val="79354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27</a:t>
            </a:fld>
            <a:endParaRPr lang="ru-RU"/>
          </a:p>
        </p:txBody>
      </p:sp>
    </p:spTree>
    <p:extLst>
      <p:ext uri="{BB962C8B-B14F-4D97-AF65-F5344CB8AC3E}">
        <p14:creationId xmlns:p14="http://schemas.microsoft.com/office/powerpoint/2010/main" val="933572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28</a:t>
            </a:fld>
            <a:endParaRPr lang="ru-RU"/>
          </a:p>
        </p:txBody>
      </p:sp>
    </p:spTree>
    <p:extLst>
      <p:ext uri="{BB962C8B-B14F-4D97-AF65-F5344CB8AC3E}">
        <p14:creationId xmlns:p14="http://schemas.microsoft.com/office/powerpoint/2010/main" val="646493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29</a:t>
            </a:fld>
            <a:endParaRPr lang="ru-RU"/>
          </a:p>
        </p:txBody>
      </p:sp>
    </p:spTree>
    <p:extLst>
      <p:ext uri="{BB962C8B-B14F-4D97-AF65-F5344CB8AC3E}">
        <p14:creationId xmlns:p14="http://schemas.microsoft.com/office/powerpoint/2010/main" val="252627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Au cours de mon stage, j'ai travaillé sur la modernisation de l'application PictoPicto pour l'école d'ingénieurs ECAM-EPMI.</a:t>
            </a:r>
          </a:p>
          <a:p>
            <a:endParaRPr lang="fr-FR" dirty="0"/>
          </a:p>
          <a:p>
            <a:r>
              <a:rPr lang="fr-FR" b="0" i="0" dirty="0">
                <a:solidFill>
                  <a:srgbClr val="202122"/>
                </a:solidFill>
                <a:effectLst/>
                <a:highlight>
                  <a:srgbClr val="FFFFFF"/>
                </a:highlight>
                <a:latin typeface="Arial" panose="020B0604020202020204" pitchFamily="34" charset="0"/>
              </a:rPr>
              <a:t>Elle a été fondée en </a:t>
            </a:r>
            <a:r>
              <a:rPr lang="fr-FR" b="0" i="0" u="none" strike="noStrike" dirty="0">
                <a:effectLst/>
                <a:highlight>
                  <a:srgbClr val="FFFFFF"/>
                </a:highlight>
                <a:latin typeface="Arial" panose="020B0604020202020204" pitchFamily="34" charset="0"/>
              </a:rPr>
              <a:t>1992</a:t>
            </a:r>
            <a:r>
              <a:rPr lang="fr-FR" b="0" i="0" dirty="0">
                <a:solidFill>
                  <a:srgbClr val="202122"/>
                </a:solidFill>
                <a:effectLst/>
                <a:highlight>
                  <a:srgbClr val="FFFFFF"/>
                </a:highlight>
                <a:latin typeface="Arial" panose="020B0604020202020204" pitchFamily="34" charset="0"/>
              </a:rPr>
              <a:t> par des industriels (</a:t>
            </a:r>
            <a:r>
              <a:rPr lang="fr-FR" b="0" i="0" u="none" strike="noStrike" dirty="0">
                <a:effectLst/>
                <a:highlight>
                  <a:srgbClr val="FFFFFF"/>
                </a:highlight>
                <a:latin typeface="Arial" panose="020B0604020202020204" pitchFamily="34" charset="0"/>
              </a:rPr>
              <a:t>EDF</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Schneider Electric</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Philips</a:t>
            </a:r>
            <a:r>
              <a:rPr lang="fr-FR" b="0" i="0" dirty="0">
                <a:solidFill>
                  <a:srgbClr val="202122"/>
                </a:solidFill>
                <a:effectLst/>
                <a:highlight>
                  <a:srgbClr val="FFFFFF"/>
                </a:highlight>
                <a:latin typeface="Arial" panose="020B0604020202020204" pitchFamily="34" charset="0"/>
              </a:rPr>
              <a:t> et </a:t>
            </a:r>
            <a:r>
              <a:rPr lang="fr-FR" b="0" i="0" u="none" strike="noStrike" dirty="0">
                <a:effectLst/>
                <a:highlight>
                  <a:srgbClr val="FFFFFF"/>
                </a:highlight>
                <a:latin typeface="Arial" panose="020B0604020202020204" pitchFamily="34" charset="0"/>
              </a:rPr>
              <a:t>PSA</a:t>
            </a:r>
            <a:r>
              <a:rPr lang="fr-FR" b="0" i="0" dirty="0">
                <a:solidFill>
                  <a:srgbClr val="202122"/>
                </a:solidFill>
                <a:effectLst/>
                <a:highlight>
                  <a:srgbClr val="FFFFFF"/>
                </a:highlight>
                <a:latin typeface="Arial" panose="020B0604020202020204" pitchFamily="34" charset="0"/>
              </a:rPr>
              <a:t>) sous le nom d' « École d'électricité, de production et des méthodes industrielles » - </a:t>
            </a:r>
            <a:r>
              <a:rPr lang="fr-FR" b="1" i="0" dirty="0">
                <a:solidFill>
                  <a:srgbClr val="202122"/>
                </a:solidFill>
                <a:effectLst/>
                <a:highlight>
                  <a:srgbClr val="FFFFFF"/>
                </a:highlight>
                <a:latin typeface="Arial" panose="020B0604020202020204" pitchFamily="34" charset="0"/>
              </a:rPr>
              <a:t>EPMI</a:t>
            </a:r>
            <a:r>
              <a:rPr lang="fr-FR" b="0" i="0" dirty="0">
                <a:solidFill>
                  <a:srgbClr val="202122"/>
                </a:solidFill>
                <a:effectLst/>
                <a:highlight>
                  <a:srgbClr val="FFFFFF"/>
                </a:highligh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i="0" dirty="0">
                <a:solidFill>
                  <a:srgbClr val="202122"/>
                </a:solidFill>
                <a:effectLst/>
                <a:highlight>
                  <a:srgbClr val="FFFFFF"/>
                </a:highlight>
                <a:latin typeface="Arial" panose="020B0604020202020204" pitchFamily="34" charset="0"/>
              </a:rPr>
              <a:t>ECAM-EPMI</a:t>
            </a:r>
            <a:r>
              <a:rPr lang="fr-FR" b="0" i="0" dirty="0">
                <a:solidFill>
                  <a:srgbClr val="202122"/>
                </a:solidFill>
                <a:effectLst/>
                <a:highlight>
                  <a:srgbClr val="FFFFFF"/>
                </a:highlight>
                <a:latin typeface="Arial" panose="020B0604020202020204" pitchFamily="34" charset="0"/>
              </a:rPr>
              <a:t> ou École centrale des arts et métiers - EPMI est l'une des 204 </a:t>
            </a:r>
            <a:r>
              <a:rPr lang="fr-FR" b="0" i="0" u="none" strike="noStrike" dirty="0">
                <a:solidFill>
                  <a:srgbClr val="202122"/>
                </a:solidFill>
                <a:effectLst/>
                <a:highlight>
                  <a:srgbClr val="FFFFFF"/>
                </a:highlight>
                <a:latin typeface="Arial" panose="020B0604020202020204" pitchFamily="34" charset="0"/>
              </a:rPr>
              <a:t>écoles d'ingénieurs</a:t>
            </a:r>
            <a:r>
              <a:rPr lang="fr-FR" b="0" i="0" dirty="0">
                <a:solidFill>
                  <a:srgbClr val="202122"/>
                </a:solidFill>
                <a:effectLst/>
                <a:highlight>
                  <a:srgbClr val="FFFFFF"/>
                </a:highlight>
                <a:latin typeface="Arial" panose="020B0604020202020204" pitchFamily="34" charset="0"/>
              </a:rPr>
              <a:t> </a:t>
            </a:r>
            <a:r>
              <a:rPr lang="fr-FR" b="0" i="0" u="none" strike="noStrike" dirty="0">
                <a:effectLst/>
                <a:highlight>
                  <a:srgbClr val="FFFFFF"/>
                </a:highlight>
                <a:latin typeface="Arial" panose="020B0604020202020204" pitchFamily="34" charset="0"/>
              </a:rPr>
              <a:t>françaises</a:t>
            </a:r>
            <a:r>
              <a:rPr lang="fr-FR" b="0" i="0" dirty="0">
                <a:solidFill>
                  <a:srgbClr val="202122"/>
                </a:solidFill>
                <a:effectLst/>
                <a:highlight>
                  <a:srgbClr val="FFFFFF"/>
                </a:highlight>
                <a:latin typeface="Arial" panose="020B0604020202020204" pitchFamily="34" charset="0"/>
              </a:rPr>
              <a:t> accréditées au </a:t>
            </a:r>
            <a:r>
              <a:rPr lang="fr-FR" dirty="0"/>
              <a:t>1</a:t>
            </a:r>
            <a:r>
              <a:rPr lang="fr-FR" baseline="30000" dirty="0">
                <a:effectLst/>
              </a:rPr>
              <a:t>er</a:t>
            </a:r>
            <a:r>
              <a:rPr lang="fr-FR" dirty="0"/>
              <a:t> septembre 2020</a:t>
            </a:r>
            <a:r>
              <a:rPr lang="fr-FR" b="0" i="0" dirty="0">
                <a:solidFill>
                  <a:srgbClr val="202122"/>
                </a:solidFill>
                <a:effectLst/>
                <a:highlight>
                  <a:srgbClr val="FFFFFF"/>
                </a:highlight>
                <a:latin typeface="Arial" panose="020B0604020202020204" pitchFamily="34" charset="0"/>
              </a:rPr>
              <a:t> à délivrer un </a:t>
            </a:r>
            <a:r>
              <a:rPr lang="fr-FR" b="0" i="0" u="none" strike="noStrike" dirty="0">
                <a:effectLst/>
                <a:highlight>
                  <a:srgbClr val="FFFFFF"/>
                </a:highlight>
                <a:latin typeface="Arial" panose="020B0604020202020204" pitchFamily="34" charset="0"/>
              </a:rPr>
              <a:t>diplôme d'ingénieur</a:t>
            </a:r>
            <a:r>
              <a:rPr lang="fr-FR" b="0" i="0" dirty="0">
                <a:solidFill>
                  <a:srgbClr val="202122"/>
                </a:solidFill>
                <a:effectLst/>
                <a:highlight>
                  <a:srgbClr val="FFFFFF"/>
                </a:highlight>
                <a:latin typeface="Arial" panose="020B0604020202020204" pitchFamily="34" charset="0"/>
              </a:rPr>
              <a:t>.</a:t>
            </a:r>
          </a:p>
          <a:p>
            <a:endParaRPr lang="fr-FR" b="0" i="0" dirty="0">
              <a:solidFill>
                <a:srgbClr val="202122"/>
              </a:solidFill>
              <a:effectLst/>
              <a:highlight>
                <a:srgbClr val="FFFFFF"/>
              </a:highlight>
              <a:latin typeface="Arial" panose="020B0604020202020204" pitchFamily="34" charset="0"/>
            </a:endParaRPr>
          </a:p>
          <a:p>
            <a:r>
              <a:rPr lang="fr-FR" b="0" i="0" dirty="0">
                <a:solidFill>
                  <a:srgbClr val="202122"/>
                </a:solidFill>
                <a:effectLst/>
                <a:highlight>
                  <a:srgbClr val="FFFFFF"/>
                </a:highlight>
                <a:latin typeface="Arial" panose="020B0604020202020204" pitchFamily="34" charset="0"/>
              </a:rPr>
              <a:t>Elle forme en cinq ans des ingénieurs généralistes (sous statut étudiant ou sous statut apprenti).</a:t>
            </a:r>
            <a:endParaRPr lang="ru-RU" dirty="0"/>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2</a:t>
            </a:fld>
            <a:endParaRPr lang="ru-RU"/>
          </a:p>
        </p:txBody>
      </p:sp>
    </p:spTree>
    <p:extLst>
      <p:ext uri="{BB962C8B-B14F-4D97-AF65-F5344CB8AC3E}">
        <p14:creationId xmlns:p14="http://schemas.microsoft.com/office/powerpoint/2010/main" val="3305594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30</a:t>
            </a:fld>
            <a:endParaRPr lang="ru-RU"/>
          </a:p>
        </p:txBody>
      </p:sp>
    </p:spTree>
    <p:extLst>
      <p:ext uri="{BB962C8B-B14F-4D97-AF65-F5344CB8AC3E}">
        <p14:creationId xmlns:p14="http://schemas.microsoft.com/office/powerpoint/2010/main" val="147098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31</a:t>
            </a:fld>
            <a:endParaRPr lang="ru-RU"/>
          </a:p>
        </p:txBody>
      </p:sp>
    </p:spTree>
    <p:extLst>
      <p:ext uri="{BB962C8B-B14F-4D97-AF65-F5344CB8AC3E}">
        <p14:creationId xmlns:p14="http://schemas.microsoft.com/office/powerpoint/2010/main" val="1679191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32</a:t>
            </a:fld>
            <a:endParaRPr lang="ru-RU"/>
          </a:p>
        </p:txBody>
      </p:sp>
    </p:spTree>
    <p:extLst>
      <p:ext uri="{BB962C8B-B14F-4D97-AF65-F5344CB8AC3E}">
        <p14:creationId xmlns:p14="http://schemas.microsoft.com/office/powerpoint/2010/main" val="1823311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a:t>Pour deployer une application sur une machine EC2 de AWS il faut faire plusieurs manipulations sur cette machine:</a:t>
            </a:r>
          </a:p>
          <a:p>
            <a:pPr marL="228600" indent="-228600">
              <a:buAutoNum type="arabicParenR"/>
            </a:pPr>
            <a:r>
              <a:rPr lang="fr-FR" dirty="0"/>
              <a:t>Installer et configurer docker</a:t>
            </a:r>
          </a:p>
          <a:p>
            <a:pPr marL="228600" indent="-228600">
              <a:buAutoNum type="arabicParenR"/>
            </a:pPr>
            <a:r>
              <a:rPr lang="fr-FR" dirty="0"/>
              <a:t>Installer maven et bonne version de jdk </a:t>
            </a:r>
          </a:p>
          <a:p>
            <a:pPr marL="228600" indent="-228600">
              <a:buAutoNum type="arabicParenR"/>
            </a:pPr>
            <a:r>
              <a:rPr lang="fr-FR" dirty="0"/>
              <a:t>Installer gitlab runner et le lancer</a:t>
            </a:r>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34</a:t>
            </a:fld>
            <a:endParaRPr lang="ru-RU"/>
          </a:p>
        </p:txBody>
      </p:sp>
    </p:spTree>
    <p:extLst>
      <p:ext uri="{BB962C8B-B14F-4D97-AF65-F5344CB8AC3E}">
        <p14:creationId xmlns:p14="http://schemas.microsoft.com/office/powerpoint/2010/main" val="191198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35</a:t>
            </a:fld>
            <a:endParaRPr lang="ru-RU"/>
          </a:p>
        </p:txBody>
      </p:sp>
    </p:spTree>
    <p:extLst>
      <p:ext uri="{BB962C8B-B14F-4D97-AF65-F5344CB8AC3E}">
        <p14:creationId xmlns:p14="http://schemas.microsoft.com/office/powerpoint/2010/main" val="4248521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36</a:t>
            </a:fld>
            <a:endParaRPr lang="ru-RU"/>
          </a:p>
        </p:txBody>
      </p:sp>
    </p:spTree>
    <p:extLst>
      <p:ext uri="{BB962C8B-B14F-4D97-AF65-F5344CB8AC3E}">
        <p14:creationId xmlns:p14="http://schemas.microsoft.com/office/powerpoint/2010/main" val="3612630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38</a:t>
            </a:fld>
            <a:endParaRPr lang="ru-RU"/>
          </a:p>
        </p:txBody>
      </p:sp>
    </p:spTree>
    <p:extLst>
      <p:ext uri="{BB962C8B-B14F-4D97-AF65-F5344CB8AC3E}">
        <p14:creationId xmlns:p14="http://schemas.microsoft.com/office/powerpoint/2010/main" val="3305979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b="1" dirty="0"/>
              <a:t>PictoPicto</a:t>
            </a:r>
            <a:r>
              <a:rPr lang="fr-FR" dirty="0"/>
              <a:t> est une application créée pour aider les enfants autistes à améliorer leurs compétences en communication. L'utilisation de l'application implique la présence d'un spécialiste médical pour aider l'enfant et surveiller ses progrès.</a:t>
            </a:r>
            <a:endParaRPr lang="ru-RU" dirty="0"/>
          </a:p>
          <a:p>
            <a:r>
              <a:rPr lang="fr-FR" b="1" dirty="0"/>
              <a:t>Fonctions principales de l'application pour l'enfant autiste :</a:t>
            </a:r>
            <a:endParaRPr lang="fr-FR" dirty="0"/>
          </a:p>
          <a:p>
            <a:pPr>
              <a:buFont typeface="+mj-lt"/>
              <a:buAutoNum type="arabicPeriod"/>
            </a:pPr>
            <a:r>
              <a:rPr lang="fr-FR" dirty="0"/>
              <a:t> Association d'une image à une description textuelle spécifique (pictogramme).</a:t>
            </a:r>
          </a:p>
          <a:p>
            <a:pPr>
              <a:buFont typeface="+mj-lt"/>
              <a:buAutoNum type="arabicPeriod"/>
            </a:pPr>
            <a:r>
              <a:rPr lang="fr-FR" dirty="0"/>
              <a:t> Composition de phrases et communication à l'aide de pictogrammes.</a:t>
            </a:r>
          </a:p>
          <a:p>
            <a:pPr>
              <a:buFont typeface="+mj-lt"/>
              <a:buAutoNum type="arabicPeriod"/>
            </a:pPr>
            <a:r>
              <a:rPr lang="fr-FR" dirty="0"/>
              <a:t> Lecture, enregistrement et écoute des phrases composées.</a:t>
            </a:r>
          </a:p>
          <a:p>
            <a:r>
              <a:rPr lang="fr-FR" b="1" dirty="0"/>
              <a:t>Fonctions principales de l'application pour le spécialiste médical :</a:t>
            </a:r>
            <a:endParaRPr lang="fr-FR" dirty="0"/>
          </a:p>
          <a:p>
            <a:pPr>
              <a:buFont typeface="+mj-lt"/>
              <a:buAutoNum type="arabicPeriod"/>
            </a:pPr>
            <a:r>
              <a:rPr lang="fr-FR" dirty="0"/>
              <a:t>Gestion des dossiers des patients.</a:t>
            </a:r>
          </a:p>
          <a:p>
            <a:pPr>
              <a:buFont typeface="+mj-lt"/>
              <a:buAutoNum type="arabicPeriod"/>
            </a:pPr>
            <a:r>
              <a:rPr lang="fr-FR" dirty="0"/>
              <a:t>Surveillance des progrès par la prise de notes et l'évaluation des phrases du patient.</a:t>
            </a:r>
          </a:p>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4</a:t>
            </a:fld>
            <a:endParaRPr lang="ru-RU"/>
          </a:p>
        </p:txBody>
      </p:sp>
    </p:spTree>
    <p:extLst>
      <p:ext uri="{BB962C8B-B14F-4D97-AF65-F5344CB8AC3E}">
        <p14:creationId xmlns:p14="http://schemas.microsoft.com/office/powerpoint/2010/main" val="393075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fr-FR" dirty="0"/>
              <a:t>Les utilisateurs du système sont le Thérapeute et le Super Admin. </a:t>
            </a:r>
            <a:endParaRPr lang="ru-RU" dirty="0"/>
          </a:p>
          <a:p>
            <a:r>
              <a:rPr lang="fr-FR" dirty="0"/>
              <a:t>Ils ne sont pas des spécialistes en cybersécurité et ne sont pas tenus de connaître tous les risques et dangers possibles. </a:t>
            </a:r>
            <a:endParaRPr lang="ru-RU" dirty="0"/>
          </a:p>
          <a:p>
            <a:r>
              <a:rPr lang="fr-FR" dirty="0"/>
              <a:t>De plus, l'application peut être utilisée par des utilisateurs potentiellement malveillants. </a:t>
            </a:r>
            <a:endParaRPr lang="ru-RU" dirty="0"/>
          </a:p>
          <a:p>
            <a:r>
              <a:rPr lang="fr-FR" dirty="0"/>
              <a:t>En tout cas, notre application doit répondre à </a:t>
            </a:r>
            <a:r>
              <a:rPr lang="fr-FR" b="1" dirty="0"/>
              <a:t>toutes les exigences de sécurité </a:t>
            </a:r>
            <a:r>
              <a:rPr lang="fr-FR" dirty="0"/>
              <a:t>modernes et contrer toutes les menaces, qu'elles soient intentionnelles ou non.</a:t>
            </a:r>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5</a:t>
            </a:fld>
            <a:endParaRPr lang="ru-RU"/>
          </a:p>
        </p:txBody>
      </p:sp>
    </p:spTree>
    <p:extLst>
      <p:ext uri="{BB962C8B-B14F-4D97-AF65-F5344CB8AC3E}">
        <p14:creationId xmlns:p14="http://schemas.microsoft.com/office/powerpoint/2010/main" val="421059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6</a:t>
            </a:fld>
            <a:endParaRPr lang="ru-RU"/>
          </a:p>
        </p:txBody>
      </p:sp>
    </p:spTree>
    <p:extLst>
      <p:ext uri="{BB962C8B-B14F-4D97-AF65-F5344CB8AC3E}">
        <p14:creationId xmlns:p14="http://schemas.microsoft.com/office/powerpoint/2010/main" val="411224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7</a:t>
            </a:fld>
            <a:endParaRPr lang="ru-RU"/>
          </a:p>
        </p:txBody>
      </p:sp>
    </p:spTree>
    <p:extLst>
      <p:ext uri="{BB962C8B-B14F-4D97-AF65-F5344CB8AC3E}">
        <p14:creationId xmlns:p14="http://schemas.microsoft.com/office/powerpoint/2010/main" val="415538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10</a:t>
            </a:fld>
            <a:endParaRPr lang="ru-RU"/>
          </a:p>
        </p:txBody>
      </p:sp>
    </p:spTree>
    <p:extLst>
      <p:ext uri="{BB962C8B-B14F-4D97-AF65-F5344CB8AC3E}">
        <p14:creationId xmlns:p14="http://schemas.microsoft.com/office/powerpoint/2010/main" val="3375022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14</a:t>
            </a:fld>
            <a:endParaRPr lang="ru-RU"/>
          </a:p>
        </p:txBody>
      </p:sp>
    </p:spTree>
    <p:extLst>
      <p:ext uri="{BB962C8B-B14F-4D97-AF65-F5344CB8AC3E}">
        <p14:creationId xmlns:p14="http://schemas.microsoft.com/office/powerpoint/2010/main" val="2562066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459074-F3C7-4517-A92E-BF808144ABFF}" type="slidenum">
              <a:rPr lang="ru-RU" smtClean="0"/>
              <a:t>15</a:t>
            </a:fld>
            <a:endParaRPr lang="ru-RU"/>
          </a:p>
        </p:txBody>
      </p:sp>
    </p:spTree>
    <p:extLst>
      <p:ext uri="{BB962C8B-B14F-4D97-AF65-F5344CB8AC3E}">
        <p14:creationId xmlns:p14="http://schemas.microsoft.com/office/powerpoint/2010/main" val="147457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BDF75B2F-F87F-4166-A3BE-9E72A0641154}" type="datetimeFigureOut">
              <a:rPr lang="fr-FR" smtClean="0"/>
              <a:pPr/>
              <a:t>02/07/2024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8203714-A41B-49B9-9B25-7ECF3B99FDC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75B2F-F87F-4166-A3BE-9E72A0641154}" type="datetimeFigureOut">
              <a:rPr lang="fr-FR" smtClean="0"/>
              <a:pPr/>
              <a:t>02/07/2024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03714-A41B-49B9-9B25-7ECF3B99FDC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em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798" y="1025097"/>
            <a:ext cx="7772400" cy="1470025"/>
          </a:xfrm>
        </p:spPr>
        <p:txBody>
          <a:bodyPr/>
          <a:lstStyle/>
          <a:p>
            <a:r>
              <a:rPr lang="fr-FR" dirty="0"/>
              <a:t>PROJET PICTOPICTO</a:t>
            </a:r>
          </a:p>
        </p:txBody>
      </p:sp>
      <p:sp>
        <p:nvSpPr>
          <p:cNvPr id="5" name="Овал 4">
            <a:extLst>
              <a:ext uri="{FF2B5EF4-FFF2-40B4-BE49-F238E27FC236}">
                <a16:creationId xmlns:a16="http://schemas.microsoft.com/office/drawing/2014/main" id="{5EED8EC9-00B3-3A08-8610-E3649716316A}"/>
              </a:ext>
            </a:extLst>
          </p:cNvPr>
          <p:cNvSpPr/>
          <p:nvPr/>
        </p:nvSpPr>
        <p:spPr>
          <a:xfrm>
            <a:off x="2627782" y="3600655"/>
            <a:ext cx="3888432" cy="2232248"/>
          </a:xfrm>
          <a:prstGeom prst="ellipse">
            <a:avLst/>
          </a:prstGeom>
          <a:solidFill>
            <a:srgbClr val="1E64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descr="Изображение выглядит как Шрифт, Графика, логотип, символ&#10;&#10;Автоматически созданное описание">
            <a:extLst>
              <a:ext uri="{FF2B5EF4-FFF2-40B4-BE49-F238E27FC236}">
                <a16:creationId xmlns:a16="http://schemas.microsoft.com/office/drawing/2014/main" id="{6DFC63F1-38AC-D8F7-2952-71670828EA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1139" y="3840479"/>
            <a:ext cx="2521719" cy="175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836676" y="2481943"/>
            <a:ext cx="7626096" cy="3695020"/>
          </a:xfrm>
        </p:spPr>
        <p:txBody>
          <a:bodyPr>
            <a:normAutofit/>
          </a:bodyPr>
          <a:lstStyle/>
          <a:p>
            <a:pPr>
              <a:buNone/>
            </a:pPr>
            <a:r>
              <a:rPr lang="fr-FR" sz="1900" dirty="0"/>
              <a:t>SPECIFICATION FONCTIONNELLE</a:t>
            </a:r>
          </a:p>
        </p:txBody>
      </p:sp>
      <p:sp useBgFill="1">
        <p:nvSpPr>
          <p:cNvPr id="2" name="Rectangle 6">
            <a:extLst>
              <a:ext uri="{FF2B5EF4-FFF2-40B4-BE49-F238E27FC236}">
                <a16:creationId xmlns:a16="http://schemas.microsoft.com/office/drawing/2014/main" id="{7D13EFBF-3464-BDA3-6418-AF4002074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a:extLst>
              <a:ext uri="{FF2B5EF4-FFF2-40B4-BE49-F238E27FC236}">
                <a16:creationId xmlns:a16="http://schemas.microsoft.com/office/drawing/2014/main" id="{419F5E48-AE39-A7A6-FE0E-07E3920D4F82}"/>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SPECIFICATIONS FONCTIONNELLES</a:t>
            </a:r>
            <a:endParaRPr lang="ru-RU" sz="7000" dirty="0"/>
          </a:p>
        </p:txBody>
      </p:sp>
      <p:sp>
        <p:nvSpPr>
          <p:cNvPr id="5" name="Rectangle 8">
            <a:extLst>
              <a:ext uri="{FF2B5EF4-FFF2-40B4-BE49-F238E27FC236}">
                <a16:creationId xmlns:a16="http://schemas.microsoft.com/office/drawing/2014/main" id="{461DE08D-34B1-7DBC-A922-1C9C6F153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0">
            <a:extLst>
              <a:ext uri="{FF2B5EF4-FFF2-40B4-BE49-F238E27FC236}">
                <a16:creationId xmlns:a16="http://schemas.microsoft.com/office/drawing/2014/main" id="{BEDE8A44-8D62-3A6C-4376-94B3B35DA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6CEAD6-F887-51FD-62B6-EBB63C03BC9B}"/>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dirty="0">
                <a:latin typeface="+mj-lt"/>
                <a:ea typeface="+mj-ea"/>
                <a:cs typeface="+mj-cs"/>
              </a:rPr>
              <a:t>DIAGRAMME DE CAS D’UTILISATION</a:t>
            </a:r>
            <a:endParaRPr lang="en-US" sz="3500" kern="1200" dirty="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Рисунок 2" descr="Изображение выглядит как диаграмма, текст, карта&#10;&#10;Автоматически созданное описание">
            <a:extLst>
              <a:ext uri="{FF2B5EF4-FFF2-40B4-BE49-F238E27FC236}">
                <a16:creationId xmlns:a16="http://schemas.microsoft.com/office/drawing/2014/main" id="{C26F2E1B-7FC3-CBD6-A484-9C72ED647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490" y="6259"/>
            <a:ext cx="5302006" cy="6771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7F391B-5604-F9BE-63F1-8ADD4E3D1C28}"/>
              </a:ext>
            </a:extLst>
          </p:cNvPr>
          <p:cNvSpPr txBox="1"/>
          <p:nvPr/>
        </p:nvSpPr>
        <p:spPr>
          <a:xfrm>
            <a:off x="358485" y="1122363"/>
            <a:ext cx="301752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500" kern="1200" dirty="0">
                <a:solidFill>
                  <a:schemeClr val="tx1"/>
                </a:solidFill>
                <a:latin typeface="+mj-lt"/>
                <a:ea typeface="+mj-ea"/>
                <a:cs typeface="+mj-cs"/>
              </a:rPr>
              <a:t>DIAGRAMME D’ACTIVITE</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F6B9AFBC-A876-CBB8-2133-899984BC38BD}"/>
              </a:ext>
            </a:extLst>
          </p:cNvPr>
          <p:cNvSpPr txBox="1"/>
          <p:nvPr/>
        </p:nvSpPr>
        <p:spPr>
          <a:xfrm>
            <a:off x="3648276" y="625683"/>
            <a:ext cx="5134772" cy="380489"/>
          </a:xfrm>
          <a:prstGeom prst="rect">
            <a:avLst/>
          </a:prstGeom>
          <a:noFill/>
        </p:spPr>
        <p:txBody>
          <a:bodyPr wrap="square">
            <a:spAutoFit/>
          </a:bodyPr>
          <a:lstStyle/>
          <a:p>
            <a:pPr indent="270510">
              <a:lnSpc>
                <a:spcPct val="130000"/>
              </a:lnSpc>
              <a:spcBef>
                <a:spcPts val="1200"/>
              </a:spcBef>
              <a:spcAft>
                <a:spcPts val="700"/>
              </a:spcAft>
            </a:pPr>
            <a:r>
              <a:rPr lang="fr-FR" sz="1600" b="1" kern="150" dirty="0">
                <a:solidFill>
                  <a:srgbClr val="2A6099"/>
                </a:solidFill>
                <a:effectLst/>
                <a:latin typeface="Times New Roman" panose="02020603050405020304" pitchFamily="18" charset="0"/>
                <a:ea typeface="SimSun" panose="02010600030101010101" pitchFamily="2" charset="-122"/>
                <a:cs typeface="Lucida Sans" panose="020B0602030504020204" pitchFamily="34" charset="0"/>
              </a:rPr>
              <a:t>Activité </a:t>
            </a:r>
            <a:r>
              <a:rPr lang="fr-FR" sz="1600" b="1" kern="150" dirty="0">
                <a:solidFill>
                  <a:srgbClr val="2A6099"/>
                </a:solidFill>
                <a:latin typeface="Times New Roman" panose="02020603050405020304" pitchFamily="18" charset="0"/>
                <a:ea typeface="SimSun" panose="02010600030101010101" pitchFamily="2" charset="-122"/>
                <a:cs typeface="Lucida Sans" panose="020B0602030504020204" pitchFamily="34" charset="0"/>
              </a:rPr>
              <a:t>Séssion (Séance)</a:t>
            </a:r>
            <a:endParaRPr lang="ru-RU" sz="1600" kern="150" dirty="0">
              <a:effectLst/>
              <a:latin typeface="Times New Roman" panose="02020603050405020304" pitchFamily="18" charset="0"/>
              <a:ea typeface="SimSun" panose="02010600030101010101" pitchFamily="2" charset="-122"/>
              <a:cs typeface="Lucida Sans" panose="020B0602030504020204" pitchFamily="34" charset="0"/>
            </a:endParaRPr>
          </a:p>
        </p:txBody>
      </p:sp>
      <p:pic>
        <p:nvPicPr>
          <p:cNvPr id="3" name="Рисунок 2" descr="Изображение выглядит как текст, снимок экрана, диаграмма, Шрифт&#10;&#10;Автоматически созданное описание">
            <a:extLst>
              <a:ext uri="{FF2B5EF4-FFF2-40B4-BE49-F238E27FC236}">
                <a16:creationId xmlns:a16="http://schemas.microsoft.com/office/drawing/2014/main" id="{F256E32A-61DD-7DDE-BBCC-A89802A36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1268760"/>
            <a:ext cx="4093125" cy="5293491"/>
          </a:xfrm>
          <a:prstGeom prst="rect">
            <a:avLst/>
          </a:prstGeom>
        </p:spPr>
      </p:pic>
    </p:spTree>
    <p:extLst>
      <p:ext uri="{BB962C8B-B14F-4D97-AF65-F5344CB8AC3E}">
        <p14:creationId xmlns:p14="http://schemas.microsoft.com/office/powerpoint/2010/main" val="100372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2218FB7-A8DB-AA5D-6BA9-4C81391BA156}"/>
              </a:ext>
            </a:extLst>
          </p:cNvPr>
          <p:cNvSpPr txBox="1"/>
          <p:nvPr/>
        </p:nvSpPr>
        <p:spPr>
          <a:xfrm>
            <a:off x="676267" y="405575"/>
            <a:ext cx="4822811"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kern="1200" dirty="0">
                <a:solidFill>
                  <a:schemeClr val="tx1"/>
                </a:solidFill>
                <a:latin typeface="+mj-lt"/>
                <a:ea typeface="+mj-ea"/>
                <a:cs typeface="+mj-cs"/>
              </a:rPr>
              <a:t>MODELE CONCEPTUEL DE DONNEES</a:t>
            </a:r>
          </a:p>
        </p:txBody>
      </p:sp>
      <p:sp>
        <p:nvSpPr>
          <p:cNvPr id="22" name="Rectangle 2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Рисунок 3" descr="Изображение выглядит как текст, диаграмма, План, линия&#10;&#10;Автоматически созданное описание">
            <a:extLst>
              <a:ext uri="{FF2B5EF4-FFF2-40B4-BE49-F238E27FC236}">
                <a16:creationId xmlns:a16="http://schemas.microsoft.com/office/drawing/2014/main" id="{E6DE44B0-9079-6E90-BBA9-3523CBC95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699" y="2091095"/>
            <a:ext cx="7315199" cy="4206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77773" y="45651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2285541"/>
            <a:ext cx="32918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308610" y="2684095"/>
            <a:ext cx="3332365" cy="3492868"/>
          </a:xfrm>
        </p:spPr>
        <p:txBody>
          <a:bodyPr>
            <a:normAutofit/>
          </a:bodyPr>
          <a:lstStyle/>
          <a:p>
            <a:pPr marL="0" indent="0">
              <a:buNone/>
            </a:pPr>
            <a:r>
              <a:rPr lang="fr-FR" sz="3500" dirty="0"/>
              <a:t>DIAGRAMME </a:t>
            </a:r>
          </a:p>
          <a:p>
            <a:pPr marL="0" indent="0">
              <a:buNone/>
            </a:pPr>
            <a:r>
              <a:rPr lang="fr-FR" sz="3500" dirty="0"/>
              <a:t>DE CLASSE</a:t>
            </a:r>
          </a:p>
        </p:txBody>
      </p:sp>
      <p:pic>
        <p:nvPicPr>
          <p:cNvPr id="4" name="Рисунок 3" descr="Изображение выглядит как текст, диаграмма, План, Параллельный&#10;&#10;Автоматически созданное описание">
            <a:extLst>
              <a:ext uri="{FF2B5EF4-FFF2-40B4-BE49-F238E27FC236}">
                <a16:creationId xmlns:a16="http://schemas.microsoft.com/office/drawing/2014/main" id="{1204A80E-68B7-7EF2-FFBD-4148E6261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50" y="1222510"/>
            <a:ext cx="5269230" cy="44129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8779" cy="1690050"/>
          </a:xfrm>
        </p:spPr>
        <p:txBody>
          <a:bodyPr anchor="ctr">
            <a:normAutofit fontScale="92500"/>
          </a:bodyPr>
          <a:lstStyle/>
          <a:p>
            <a:pPr marL="0" indent="0">
              <a:buNone/>
            </a:pPr>
            <a:r>
              <a:rPr lang="en-US" sz="4800" dirty="0"/>
              <a:t>MAQUETTE </a:t>
            </a:r>
          </a:p>
          <a:p>
            <a:pPr marL="0" indent="0">
              <a:buNone/>
            </a:pPr>
            <a:r>
              <a:rPr lang="en-US" sz="4800" dirty="0"/>
              <a:t>DE L’APPLICATION</a:t>
            </a:r>
            <a:endParaRPr lang="fr-FR" sz="3500" dirty="0"/>
          </a:p>
        </p:txBody>
      </p:sp>
      <p:pic>
        <p:nvPicPr>
          <p:cNvPr id="4" name="Объект 3" descr="Изображение выглядит как текст, снимок экрана, программное обеспечение, веб-страница&#10;&#10;Автоматически созданное описание">
            <a:extLst>
              <a:ext uri="{FF2B5EF4-FFF2-40B4-BE49-F238E27FC236}">
                <a16:creationId xmlns:a16="http://schemas.microsoft.com/office/drawing/2014/main" id="{84955167-0441-8325-BBA2-1F292DEFDFE0}"/>
              </a:ext>
            </a:extLst>
          </p:cNvPr>
          <p:cNvPicPr>
            <a:picLocks noChangeAspect="1"/>
          </p:cNvPicPr>
          <p:nvPr/>
        </p:nvPicPr>
        <p:blipFill>
          <a:blip r:embed="rId3"/>
          <a:stretch>
            <a:fillRect/>
          </a:stretch>
        </p:blipFill>
        <p:spPr>
          <a:xfrm>
            <a:off x="45771" y="3524315"/>
            <a:ext cx="5451368" cy="2275946"/>
          </a:xfrm>
          <a:prstGeom prst="rect">
            <a:avLst/>
          </a:prstGeom>
        </p:spPr>
      </p:pic>
      <p:pic>
        <p:nvPicPr>
          <p:cNvPr id="7" name="Рисунок 6" descr="Изображение выглядит как текст, снимок экрана, Операционная система, программное обеспечение&#10;&#10;Автоматически созданное описание">
            <a:extLst>
              <a:ext uri="{FF2B5EF4-FFF2-40B4-BE49-F238E27FC236}">
                <a16:creationId xmlns:a16="http://schemas.microsoft.com/office/drawing/2014/main" id="{5DF421AD-0A44-A8F4-08AD-4E2036BD0BE2}"/>
              </a:ext>
            </a:extLst>
          </p:cNvPr>
          <p:cNvPicPr>
            <a:picLocks noChangeAspect="1"/>
          </p:cNvPicPr>
          <p:nvPr/>
        </p:nvPicPr>
        <p:blipFill>
          <a:blip r:embed="rId4"/>
          <a:stretch>
            <a:fillRect/>
          </a:stretch>
        </p:blipFill>
        <p:spPr>
          <a:xfrm>
            <a:off x="5575764" y="2560253"/>
            <a:ext cx="3240386" cy="2025240"/>
          </a:xfrm>
          <a:prstGeom prst="rect">
            <a:avLst/>
          </a:prstGeom>
        </p:spPr>
      </p:pic>
      <p:pic>
        <p:nvPicPr>
          <p:cNvPr id="6" name="Рисунок 5" descr="Изображение выглядит как текст, снимок экрана, программное обеспечение, Операционная система&#10;&#10;Автоматически созданное описание">
            <a:extLst>
              <a:ext uri="{FF2B5EF4-FFF2-40B4-BE49-F238E27FC236}">
                <a16:creationId xmlns:a16="http://schemas.microsoft.com/office/drawing/2014/main" id="{AD5DBCEB-990B-9E3E-FD33-11D694E738A5}"/>
              </a:ext>
            </a:extLst>
          </p:cNvPr>
          <p:cNvPicPr>
            <a:picLocks noChangeAspect="1"/>
          </p:cNvPicPr>
          <p:nvPr/>
        </p:nvPicPr>
        <p:blipFill>
          <a:blip r:embed="rId5"/>
          <a:stretch>
            <a:fillRect/>
          </a:stretch>
        </p:blipFill>
        <p:spPr>
          <a:xfrm>
            <a:off x="5575764" y="4691304"/>
            <a:ext cx="3240386" cy="1984736"/>
          </a:xfrm>
          <a:prstGeom prst="rect">
            <a:avLst/>
          </a:prstGeom>
        </p:spPr>
      </p:pic>
    </p:spTree>
    <p:extLst>
      <p:ext uri="{BB962C8B-B14F-4D97-AF65-F5344CB8AC3E}">
        <p14:creationId xmlns:p14="http://schemas.microsoft.com/office/powerpoint/2010/main" val="235881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2780928"/>
            <a:ext cx="8229600" cy="604663"/>
          </a:xfrm>
        </p:spPr>
        <p:txBody>
          <a:bodyPr/>
          <a:lstStyle/>
          <a:p>
            <a:pPr algn="ctr">
              <a:buNone/>
            </a:pPr>
            <a:r>
              <a:rPr lang="fr-FR" b="1" dirty="0"/>
              <a:t>SPECIFICATION TECHNIQUE</a:t>
            </a:r>
          </a:p>
        </p:txBody>
      </p:sp>
      <p:sp useBgFill="1">
        <p:nvSpPr>
          <p:cNvPr id="2" name="Rectangle 7">
            <a:extLst>
              <a:ext uri="{FF2B5EF4-FFF2-40B4-BE49-F238E27FC236}">
                <a16:creationId xmlns:a16="http://schemas.microsoft.com/office/drawing/2014/main" id="{FD7321E7-F217-2DC1-874D-F8BCD484CF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9">
            <a:extLst>
              <a:ext uri="{FF2B5EF4-FFF2-40B4-BE49-F238E27FC236}">
                <a16:creationId xmlns:a16="http://schemas.microsoft.com/office/drawing/2014/main" id="{5FDBF9CD-DF97-F683-7624-A68F6F361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 name="Rectangle 11">
            <a:extLst>
              <a:ext uri="{FF2B5EF4-FFF2-40B4-BE49-F238E27FC236}">
                <a16:creationId xmlns:a16="http://schemas.microsoft.com/office/drawing/2014/main" id="{318628E3-BF53-41E5-1AEC-F403A68D3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3">
            <a:extLst>
              <a:ext uri="{FF2B5EF4-FFF2-40B4-BE49-F238E27FC236}">
                <a16:creationId xmlns:a16="http://schemas.microsoft.com/office/drawing/2014/main" id="{DB2EE304-0373-CC4D-645C-208D9CF8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Espace réservé du contenu 2">
            <a:extLst>
              <a:ext uri="{FF2B5EF4-FFF2-40B4-BE49-F238E27FC236}">
                <a16:creationId xmlns:a16="http://schemas.microsoft.com/office/drawing/2014/main" id="{1636DAC0-23CC-C635-041F-3161DB839AFA}"/>
              </a:ext>
            </a:extLst>
          </p:cNvPr>
          <p:cNvSpPr txBox="1">
            <a:spLocks/>
          </p:cNvSpPr>
          <p:nvPr/>
        </p:nvSpPr>
        <p:spPr>
          <a:xfrm>
            <a:off x="836676" y="2481943"/>
            <a:ext cx="7626096" cy="36950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fr-FR" sz="1900"/>
              <a:t>SPECIFICATION FONCTIONNELLE</a:t>
            </a:r>
            <a:endParaRPr lang="fr-FR" sz="1900" dirty="0"/>
          </a:p>
        </p:txBody>
      </p:sp>
      <p:sp useBgFill="1">
        <p:nvSpPr>
          <p:cNvPr id="8" name="Rectangle 6">
            <a:extLst>
              <a:ext uri="{FF2B5EF4-FFF2-40B4-BE49-F238E27FC236}">
                <a16:creationId xmlns:a16="http://schemas.microsoft.com/office/drawing/2014/main" id="{AB997AC9-5A1C-7118-AAD3-277A7A34B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1">
            <a:extLst>
              <a:ext uri="{FF2B5EF4-FFF2-40B4-BE49-F238E27FC236}">
                <a16:creationId xmlns:a16="http://schemas.microsoft.com/office/drawing/2014/main" id="{9777AB92-1931-F5A2-1B12-A9B2CDC7BE38}"/>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SPECIFICATIONS TECHNIQUES</a:t>
            </a:r>
            <a:endParaRPr lang="ru-RU" sz="7000" dirty="0"/>
          </a:p>
        </p:txBody>
      </p:sp>
      <p:sp>
        <p:nvSpPr>
          <p:cNvPr id="10" name="Rectangle 8">
            <a:extLst>
              <a:ext uri="{FF2B5EF4-FFF2-40B4-BE49-F238E27FC236}">
                <a16:creationId xmlns:a16="http://schemas.microsoft.com/office/drawing/2014/main" id="{DB1126B1-FB8E-3EB2-E054-5709AE40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679129E3-9916-9845-9DA2-FAF0E8615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2EF9E30B-B684-616C-7AD4-83EE7C14E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1">
            <a:extLst>
              <a:ext uri="{FF2B5EF4-FFF2-40B4-BE49-F238E27FC236}">
                <a16:creationId xmlns:a16="http://schemas.microsoft.com/office/drawing/2014/main" id="{A07B4E54-F8AD-40BC-BA9F-B2FF78B7A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66A183E1-0266-1B63-4FF7-E5E2927FD655}"/>
              </a:ext>
            </a:extLst>
          </p:cNvPr>
          <p:cNvSpPr txBox="1"/>
          <p:nvPr/>
        </p:nvSpPr>
        <p:spPr>
          <a:xfrm>
            <a:off x="462049" y="206848"/>
            <a:ext cx="8224751" cy="584775"/>
          </a:xfrm>
          <a:prstGeom prst="rect">
            <a:avLst/>
          </a:prstGeom>
          <a:noFill/>
        </p:spPr>
        <p:txBody>
          <a:bodyPr wrap="square" rtlCol="0">
            <a:spAutoFit/>
          </a:bodyPr>
          <a:lstStyle/>
          <a:p>
            <a:pPr algn="ctr"/>
            <a:r>
              <a:rPr lang="fr-FR" sz="3200" b="1" dirty="0"/>
              <a:t>TECHNOLOGIES CHOISIES</a:t>
            </a:r>
          </a:p>
        </p:txBody>
      </p:sp>
      <p:graphicFrame>
        <p:nvGraphicFramePr>
          <p:cNvPr id="31" name="Espace réservé du contenu 2">
            <a:extLst>
              <a:ext uri="{FF2B5EF4-FFF2-40B4-BE49-F238E27FC236}">
                <a16:creationId xmlns:a16="http://schemas.microsoft.com/office/drawing/2014/main" id="{CCFE57F9-0FD1-580D-1330-0ED21FC79F36}"/>
              </a:ext>
            </a:extLst>
          </p:cNvPr>
          <p:cNvGraphicFramePr>
            <a:graphicFrameLocks noGrp="1"/>
          </p:cNvGraphicFramePr>
          <p:nvPr>
            <p:ph idx="1"/>
            <p:extLst>
              <p:ext uri="{D42A27DB-BD31-4B8C-83A1-F6EECF244321}">
                <p14:modId xmlns:p14="http://schemas.microsoft.com/office/powerpoint/2010/main" val="625182012"/>
              </p:ext>
            </p:extLst>
          </p:nvPr>
        </p:nvGraphicFramePr>
        <p:xfrm>
          <a:off x="457200" y="791623"/>
          <a:ext cx="8507288" cy="5859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9">
            <a:extLst>
              <a:ext uri="{FF2B5EF4-FFF2-40B4-BE49-F238E27FC236}">
                <a16:creationId xmlns:a16="http://schemas.microsoft.com/office/drawing/2014/main" id="{0B906397-943C-3FA6-AE34-EC679869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1">
            <a:extLst>
              <a:ext uri="{FF2B5EF4-FFF2-40B4-BE49-F238E27FC236}">
                <a16:creationId xmlns:a16="http://schemas.microsoft.com/office/drawing/2014/main" id="{C1D65A95-AB0B-1FD3-ED2B-ACE7386C4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Espace réservé du contenu 2">
            <a:extLst>
              <a:ext uri="{FF2B5EF4-FFF2-40B4-BE49-F238E27FC236}">
                <a16:creationId xmlns:a16="http://schemas.microsoft.com/office/drawing/2014/main" id="{89E184B0-C023-5733-45C2-4FC424C5747D}"/>
              </a:ext>
            </a:extLst>
          </p:cNvPr>
          <p:cNvGraphicFramePr>
            <a:graphicFrameLocks noGrp="1"/>
          </p:cNvGraphicFramePr>
          <p:nvPr>
            <p:ph idx="1"/>
            <p:extLst>
              <p:ext uri="{D42A27DB-BD31-4B8C-83A1-F6EECF244321}">
                <p14:modId xmlns:p14="http://schemas.microsoft.com/office/powerpoint/2010/main" val="644511753"/>
              </p:ext>
            </p:extLst>
          </p:nvPr>
        </p:nvGraphicFramePr>
        <p:xfrm>
          <a:off x="457200" y="499237"/>
          <a:ext cx="8229600" cy="5688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229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9552" y="2780928"/>
            <a:ext cx="8229600" cy="604663"/>
          </a:xfrm>
        </p:spPr>
        <p:txBody>
          <a:bodyPr/>
          <a:lstStyle/>
          <a:p>
            <a:pPr algn="ctr">
              <a:buNone/>
            </a:pPr>
            <a:r>
              <a:rPr lang="fr-FR" b="1" dirty="0"/>
              <a:t>SPECIFICATION TECHNIQUE</a:t>
            </a:r>
          </a:p>
        </p:txBody>
      </p:sp>
      <p:sp useBgFill="1">
        <p:nvSpPr>
          <p:cNvPr id="2" name="Rectangle 7">
            <a:extLst>
              <a:ext uri="{FF2B5EF4-FFF2-40B4-BE49-F238E27FC236}">
                <a16:creationId xmlns:a16="http://schemas.microsoft.com/office/drawing/2014/main" id="{FD7321E7-F217-2DC1-874D-F8BCD484CF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9">
            <a:extLst>
              <a:ext uri="{FF2B5EF4-FFF2-40B4-BE49-F238E27FC236}">
                <a16:creationId xmlns:a16="http://schemas.microsoft.com/office/drawing/2014/main" id="{5FDBF9CD-DF97-F683-7624-A68F6F361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 name="Rectangle 11">
            <a:extLst>
              <a:ext uri="{FF2B5EF4-FFF2-40B4-BE49-F238E27FC236}">
                <a16:creationId xmlns:a16="http://schemas.microsoft.com/office/drawing/2014/main" id="{318628E3-BF53-41E5-1AEC-F403A68D3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3">
            <a:extLst>
              <a:ext uri="{FF2B5EF4-FFF2-40B4-BE49-F238E27FC236}">
                <a16:creationId xmlns:a16="http://schemas.microsoft.com/office/drawing/2014/main" id="{DB2EE304-0373-CC4D-645C-208D9CF8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Espace réservé du contenu 2">
            <a:extLst>
              <a:ext uri="{FF2B5EF4-FFF2-40B4-BE49-F238E27FC236}">
                <a16:creationId xmlns:a16="http://schemas.microsoft.com/office/drawing/2014/main" id="{1636DAC0-23CC-C635-041F-3161DB839AFA}"/>
              </a:ext>
            </a:extLst>
          </p:cNvPr>
          <p:cNvSpPr txBox="1">
            <a:spLocks/>
          </p:cNvSpPr>
          <p:nvPr/>
        </p:nvSpPr>
        <p:spPr>
          <a:xfrm>
            <a:off x="836676" y="2481943"/>
            <a:ext cx="7626096" cy="36950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fr-FR" sz="1900"/>
              <a:t>SPECIFICATION FONCTIONNELLE</a:t>
            </a:r>
            <a:endParaRPr lang="fr-FR" sz="1900" dirty="0"/>
          </a:p>
        </p:txBody>
      </p:sp>
      <p:sp useBgFill="1">
        <p:nvSpPr>
          <p:cNvPr id="8" name="Rectangle 6">
            <a:extLst>
              <a:ext uri="{FF2B5EF4-FFF2-40B4-BE49-F238E27FC236}">
                <a16:creationId xmlns:a16="http://schemas.microsoft.com/office/drawing/2014/main" id="{AB997AC9-5A1C-7118-AAD3-277A7A34B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re 1">
            <a:extLst>
              <a:ext uri="{FF2B5EF4-FFF2-40B4-BE49-F238E27FC236}">
                <a16:creationId xmlns:a16="http://schemas.microsoft.com/office/drawing/2014/main" id="{9777AB92-1931-F5A2-1B12-A9B2CDC7BE38}"/>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lvl="0" algn="l"/>
            <a:r>
              <a:rPr lang="fr-FR" sz="7000" dirty="0"/>
              <a:t>REALISATION</a:t>
            </a:r>
            <a:endParaRPr lang="ru-RU" sz="7000" dirty="0"/>
          </a:p>
        </p:txBody>
      </p:sp>
      <p:sp>
        <p:nvSpPr>
          <p:cNvPr id="10" name="Rectangle 8">
            <a:extLst>
              <a:ext uri="{FF2B5EF4-FFF2-40B4-BE49-F238E27FC236}">
                <a16:creationId xmlns:a16="http://schemas.microsoft.com/office/drawing/2014/main" id="{DB1126B1-FB8E-3EB2-E054-5709AE40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679129E3-9916-9845-9DA2-FAF0E8615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23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751C20A-7635-3644-0364-A4E30BC4B7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4890" y="2286000"/>
            <a:ext cx="2114215" cy="1143000"/>
          </a:xfrm>
          <a:prstGeom prst="rect">
            <a:avLst/>
          </a:prstGeom>
          <a:noFill/>
          <a:ln>
            <a:noFill/>
          </a:ln>
        </p:spPr>
      </p:pic>
      <p:sp>
        <p:nvSpPr>
          <p:cNvPr id="5" name="Заголовок 4">
            <a:extLst>
              <a:ext uri="{FF2B5EF4-FFF2-40B4-BE49-F238E27FC236}">
                <a16:creationId xmlns:a16="http://schemas.microsoft.com/office/drawing/2014/main" id="{64B93D24-9DC2-4409-45A8-BF151D22E094}"/>
              </a:ext>
            </a:extLst>
          </p:cNvPr>
          <p:cNvSpPr>
            <a:spLocks noGrp="1"/>
          </p:cNvSpPr>
          <p:nvPr>
            <p:ph type="title"/>
          </p:nvPr>
        </p:nvSpPr>
        <p:spPr/>
        <p:txBody>
          <a:bodyPr>
            <a:normAutofit/>
          </a:bodyPr>
          <a:lstStyle/>
          <a:p>
            <a:r>
              <a:rPr lang="fr-FR" b="1" i="0" cap="all" dirty="0">
                <a:effectLst/>
                <a:highlight>
                  <a:srgbClr val="FFFFFF"/>
                </a:highlight>
                <a:latin typeface="Exo 2"/>
              </a:rPr>
              <a:t>ECAM-EPMI CERGY</a:t>
            </a:r>
            <a:endParaRPr lang="ru-RU" dirty="0"/>
          </a:p>
        </p:txBody>
      </p:sp>
      <p:graphicFrame>
        <p:nvGraphicFramePr>
          <p:cNvPr id="10" name="TextBox 5">
            <a:extLst>
              <a:ext uri="{FF2B5EF4-FFF2-40B4-BE49-F238E27FC236}">
                <a16:creationId xmlns:a16="http://schemas.microsoft.com/office/drawing/2014/main" id="{231FDADD-FC33-97C6-CB05-06AA3A52075B}"/>
              </a:ext>
            </a:extLst>
          </p:cNvPr>
          <p:cNvGraphicFramePr/>
          <p:nvPr/>
        </p:nvGraphicFramePr>
        <p:xfrm>
          <a:off x="457200" y="4302943"/>
          <a:ext cx="8229600" cy="1846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630936" y="2252870"/>
            <a:ext cx="2559164" cy="3560251"/>
          </a:xfrm>
        </p:spPr>
        <p:txBody>
          <a:bodyPr>
            <a:normAutofit/>
          </a:bodyPr>
          <a:lstStyle/>
          <a:p>
            <a:pPr marL="0" indent="0">
              <a:buNone/>
            </a:pPr>
            <a:r>
              <a:rPr lang="fr-FR" dirty="0"/>
              <a:t>STRUCTURE DE PROJET</a:t>
            </a:r>
          </a:p>
        </p:txBody>
      </p:sp>
      <p:pic>
        <p:nvPicPr>
          <p:cNvPr id="2" name="Рисунок 1" descr="Изображение выглядит как текст, снимок экрана, число, Шрифт&#10;&#10;Автоматически созданное описание">
            <a:extLst>
              <a:ext uri="{FF2B5EF4-FFF2-40B4-BE49-F238E27FC236}">
                <a16:creationId xmlns:a16="http://schemas.microsoft.com/office/drawing/2014/main" id="{678B7046-6203-2E87-8F92-5BB99FA9183C}"/>
              </a:ext>
            </a:extLst>
          </p:cNvPr>
          <p:cNvPicPr>
            <a:picLocks noChangeAspect="1"/>
          </p:cNvPicPr>
          <p:nvPr/>
        </p:nvPicPr>
        <p:blipFill>
          <a:blip r:embed="rId2"/>
          <a:stretch>
            <a:fillRect/>
          </a:stretch>
        </p:blipFill>
        <p:spPr>
          <a:xfrm>
            <a:off x="4969775" y="630936"/>
            <a:ext cx="2734033" cy="5495544"/>
          </a:xfrm>
          <a:prstGeom prst="rect">
            <a:avLst/>
          </a:prstGeom>
        </p:spPr>
      </p:pic>
    </p:spTree>
    <p:extLst>
      <p:ext uri="{BB962C8B-B14F-4D97-AF65-F5344CB8AC3E}">
        <p14:creationId xmlns:p14="http://schemas.microsoft.com/office/powerpoint/2010/main" val="184700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609664" y="1068441"/>
            <a:ext cx="2559164" cy="806947"/>
          </a:xfrm>
        </p:spPr>
        <p:txBody>
          <a:bodyPr>
            <a:noAutofit/>
          </a:bodyPr>
          <a:lstStyle/>
          <a:p>
            <a:pPr marL="0" indent="0">
              <a:buNone/>
            </a:pPr>
            <a:r>
              <a:rPr lang="fr-FR" sz="1800" b="1" dirty="0"/>
              <a:t>ARCHITECTURE ORIENTEE SERVICES DE L’APPLICATION SERVEUR</a:t>
            </a:r>
          </a:p>
        </p:txBody>
      </p:sp>
      <p:sp>
        <p:nvSpPr>
          <p:cNvPr id="5" name="TextBox 4">
            <a:extLst>
              <a:ext uri="{FF2B5EF4-FFF2-40B4-BE49-F238E27FC236}">
                <a16:creationId xmlns:a16="http://schemas.microsoft.com/office/drawing/2014/main" id="{F0A7E354-8C17-46B3-CC3D-944CD20FBCBB}"/>
              </a:ext>
            </a:extLst>
          </p:cNvPr>
          <p:cNvSpPr txBox="1"/>
          <p:nvPr/>
        </p:nvSpPr>
        <p:spPr>
          <a:xfrm>
            <a:off x="609664" y="2294306"/>
            <a:ext cx="2544742" cy="3539430"/>
          </a:xfrm>
          <a:prstGeom prst="rect">
            <a:avLst/>
          </a:prstGeom>
          <a:noFill/>
        </p:spPr>
        <p:txBody>
          <a:bodyPr wrap="square">
            <a:spAutoFit/>
          </a:bodyPr>
          <a:lstStyle/>
          <a:p>
            <a:pPr indent="270510" algn="just"/>
            <a:r>
              <a:rPr lang="fr-FR"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Discovery-server</a:t>
            </a:r>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Un service utilisé pour enregistrer et découvrir dynamiquement les services au sein du système. </a:t>
            </a:r>
          </a:p>
          <a:p>
            <a:pPr indent="270510" algn="just"/>
            <a:r>
              <a:rPr lang="fr-FR" sz="1400" b="1" kern="100" dirty="0">
                <a:effectLst/>
                <a:latin typeface="Times New Roman" panose="02020603050405020304" pitchFamily="18" charset="0"/>
                <a:ea typeface="Times New Roman" panose="02020603050405020304" pitchFamily="18" charset="0"/>
                <a:cs typeface="Times New Roman" panose="02020603050405020304" pitchFamily="18" charset="0"/>
              </a:rPr>
              <a:t>Api-gateway</a:t>
            </a:r>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Un service qui agit comme un point d'entrée unique pour les clients, gérant les demandes et les acheminant vers les services appropriés. </a:t>
            </a:r>
          </a:p>
          <a:p>
            <a:pPr indent="270510" algn="just"/>
            <a:r>
              <a:rPr lang="fr-FR" sz="1400" b="1" kern="100" dirty="0">
                <a:latin typeface="Times New Roman" panose="02020603050405020304" pitchFamily="18" charset="0"/>
                <a:ea typeface="Times New Roman" panose="02020603050405020304" pitchFamily="18" charset="0"/>
                <a:cs typeface="Times New Roman" panose="02020603050405020304" pitchFamily="18" charset="0"/>
              </a:rPr>
              <a:t>Services de logique métier </a:t>
            </a:r>
            <a:r>
              <a:rPr lang="fr-FR" sz="1400" kern="100" dirty="0">
                <a:latin typeface="Times New Roman" panose="02020603050405020304" pitchFamily="18" charset="0"/>
                <a:ea typeface="Times New Roman" panose="02020603050405020304" pitchFamily="18" charset="0"/>
                <a:cs typeface="Times New Roman" panose="02020603050405020304" pitchFamily="18" charset="0"/>
              </a:rPr>
              <a:t>:</a:t>
            </a:r>
          </a:p>
          <a:p>
            <a:pPr indent="270510" algn="just"/>
            <a:r>
              <a:rPr lang="fr-FR" sz="1400" kern="100" dirty="0">
                <a:effectLst/>
                <a:latin typeface="Times New Roman" panose="02020603050405020304" pitchFamily="18" charset="0"/>
                <a:ea typeface="Times New Roman" panose="02020603050405020304" pitchFamily="18" charset="0"/>
                <a:cs typeface="Times New Roman" panose="02020603050405020304" pitchFamily="18" charset="0"/>
              </a:rPr>
              <a:t>Chaque service de logique métier respecte l’architecture n-tiers. </a:t>
            </a:r>
            <a:endParaRPr lang="ru-RU"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70510" algn="just"/>
            <a:endParaRPr lang="ru-RU"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Рисунок 5" descr="Изображение выглядит как текст, диаграмма, снимок экрана, линия&#10;&#10;Автоматически созданное описание">
            <a:extLst>
              <a:ext uri="{FF2B5EF4-FFF2-40B4-BE49-F238E27FC236}">
                <a16:creationId xmlns:a16="http://schemas.microsoft.com/office/drawing/2014/main" id="{9ACF1F9F-DB88-97D6-0A8F-972A4EE0C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201" y="1491249"/>
            <a:ext cx="4842649" cy="3875501"/>
          </a:xfrm>
          <a:prstGeom prst="rect">
            <a:avLst/>
          </a:prstGeom>
        </p:spPr>
      </p:pic>
    </p:spTree>
    <p:extLst>
      <p:ext uri="{BB962C8B-B14F-4D97-AF65-F5344CB8AC3E}">
        <p14:creationId xmlns:p14="http://schemas.microsoft.com/office/powerpoint/2010/main" val="386690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1977" cy="1645920"/>
          </a:xfrm>
        </p:spPr>
        <p:txBody>
          <a:bodyPr anchor="ctr">
            <a:normAutofit/>
          </a:bodyPr>
          <a:lstStyle/>
          <a:p>
            <a:pPr marL="0" indent="0">
              <a:buNone/>
            </a:pPr>
            <a:r>
              <a:rPr lang="fr-FR" sz="3500" dirty="0"/>
              <a:t>DIAGRAMME </a:t>
            </a:r>
          </a:p>
          <a:p>
            <a:pPr marL="0" indent="0">
              <a:buNone/>
            </a:pPr>
            <a:r>
              <a:rPr lang="fr-FR" sz="3500" dirty="0"/>
              <a:t>DE SEQUENCE</a:t>
            </a:r>
          </a:p>
        </p:txBody>
      </p:sp>
      <p:pic>
        <p:nvPicPr>
          <p:cNvPr id="5" name="Рисунок 4" descr="Изображение выглядит как текст, диаграмма, снимок экрана, число&#10;&#10;Автоматически созданное описание">
            <a:extLst>
              <a:ext uri="{FF2B5EF4-FFF2-40B4-BE49-F238E27FC236}">
                <a16:creationId xmlns:a16="http://schemas.microsoft.com/office/drawing/2014/main" id="{FB50525F-EB55-265C-3439-534A838BE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094" y="2734056"/>
            <a:ext cx="6732105" cy="3483864"/>
          </a:xfrm>
          <a:prstGeom prst="rect">
            <a:avLst/>
          </a:prstGeom>
        </p:spPr>
      </p:pic>
    </p:spTree>
    <p:extLst>
      <p:ext uri="{BB962C8B-B14F-4D97-AF65-F5344CB8AC3E}">
        <p14:creationId xmlns:p14="http://schemas.microsoft.com/office/powerpoint/2010/main" val="157787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05B96E78-DAF2-0DA3-4CB3-C202B4442399}"/>
              </a:ext>
            </a:extLst>
          </p:cNvPr>
          <p:cNvPicPr>
            <a:picLocks noChangeAspect="1"/>
          </p:cNvPicPr>
          <p:nvPr/>
        </p:nvPicPr>
        <p:blipFill>
          <a:blip r:embed="rId3"/>
          <a:stretch>
            <a:fillRect/>
          </a:stretch>
        </p:blipFill>
        <p:spPr>
          <a:xfrm>
            <a:off x="0" y="2086784"/>
            <a:ext cx="9144000" cy="4771216"/>
          </a:xfrm>
          <a:prstGeom prst="rect">
            <a:avLst/>
          </a:prstGeom>
          <a:ln>
            <a:solidFill>
              <a:schemeClr val="accent1"/>
            </a:solidFill>
          </a:ln>
        </p:spPr>
      </p:pic>
      <p:pic>
        <p:nvPicPr>
          <p:cNvPr id="15" name="Рисунок 14" descr="Изображение выглядит как текст, снимок экрана, линия, диаграмма&#10;&#10;Автоматически созданное описание">
            <a:extLst>
              <a:ext uri="{FF2B5EF4-FFF2-40B4-BE49-F238E27FC236}">
                <a16:creationId xmlns:a16="http://schemas.microsoft.com/office/drawing/2014/main" id="{11F51347-F098-DCC2-FEFB-B4027E8851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160042"/>
            <a:ext cx="5731510" cy="1919605"/>
          </a:xfrm>
          <a:prstGeom prst="rect">
            <a:avLst/>
          </a:prstGeom>
        </p:spPr>
      </p:pic>
    </p:spTree>
    <p:extLst>
      <p:ext uri="{BB962C8B-B14F-4D97-AF65-F5344CB8AC3E}">
        <p14:creationId xmlns:p14="http://schemas.microsoft.com/office/powerpoint/2010/main" val="1957917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SECURITE</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0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786884" y="498698"/>
            <a:ext cx="3705606"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en-US" sz="2100" b="1" u="sng" dirty="0">
                <a:effectLst/>
              </a:rPr>
              <a:t>Injection XSS (Cross-Site Scripting)</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Espace réservé du contenu 2">
            <a:extLst>
              <a:ext uri="{FF2B5EF4-FFF2-40B4-BE49-F238E27FC236}">
                <a16:creationId xmlns:a16="http://schemas.microsoft.com/office/drawing/2014/main" id="{CF57B7BB-8088-5FD2-AA66-E077A75EA65C}"/>
              </a:ext>
            </a:extLst>
          </p:cNvPr>
          <p:cNvGraphicFramePr>
            <a:graphicFrameLocks noGrp="1"/>
          </p:cNvGraphicFramePr>
          <p:nvPr>
            <p:ph idx="1"/>
            <p:extLst>
              <p:ext uri="{D42A27DB-BD31-4B8C-83A1-F6EECF244321}">
                <p14:modId xmlns:p14="http://schemas.microsoft.com/office/powerpoint/2010/main" val="2297004370"/>
              </p:ext>
            </p:extLst>
          </p:nvPr>
        </p:nvGraphicFramePr>
        <p:xfrm>
          <a:off x="413664" y="214455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51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786884" y="498698"/>
            <a:ext cx="3705606"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Injection SQL</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Espace réservé du contenu 2">
            <a:extLst>
              <a:ext uri="{FF2B5EF4-FFF2-40B4-BE49-F238E27FC236}">
                <a16:creationId xmlns:a16="http://schemas.microsoft.com/office/drawing/2014/main" id="{AB28A22C-D9EB-51EE-0BAC-7932DBA855D1}"/>
              </a:ext>
            </a:extLst>
          </p:cNvPr>
          <p:cNvGraphicFramePr>
            <a:graphicFrameLocks noGrp="1"/>
          </p:cNvGraphicFramePr>
          <p:nvPr>
            <p:ph idx="1"/>
            <p:extLst>
              <p:ext uri="{D42A27DB-BD31-4B8C-83A1-F6EECF244321}">
                <p14:modId xmlns:p14="http://schemas.microsoft.com/office/powerpoint/2010/main" val="1836857549"/>
              </p:ext>
            </p:extLst>
          </p:nvPr>
        </p:nvGraphicFramePr>
        <p:xfrm>
          <a:off x="413664" y="213882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27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5DCC7A66-54D1-EC04-E907-D2033873C5F5}"/>
              </a:ext>
            </a:extLst>
          </p:cNvPr>
          <p:cNvSpPr txBox="1"/>
          <p:nvPr/>
        </p:nvSpPr>
        <p:spPr>
          <a:xfrm>
            <a:off x="651510" y="405575"/>
            <a:ext cx="3751326"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a:latin typeface="+mj-lt"/>
                <a:ea typeface="+mj-ea"/>
                <a:cs typeface="+mj-cs"/>
              </a:rPr>
              <a:t>FAILLES DE CYBERSÉCURITÉ</a:t>
            </a:r>
          </a:p>
        </p:txBody>
      </p:sp>
      <p:sp>
        <p:nvSpPr>
          <p:cNvPr id="10" name="TextBox 9">
            <a:extLst>
              <a:ext uri="{FF2B5EF4-FFF2-40B4-BE49-F238E27FC236}">
                <a16:creationId xmlns:a16="http://schemas.microsoft.com/office/drawing/2014/main" id="{62BB77C7-29CC-3CFD-E428-B2960B623E46}"/>
              </a:ext>
            </a:extLst>
          </p:cNvPr>
          <p:cNvSpPr txBox="1"/>
          <p:nvPr/>
        </p:nvSpPr>
        <p:spPr>
          <a:xfrm>
            <a:off x="4640682" y="498698"/>
            <a:ext cx="4035774" cy="1185353"/>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Attaques CSRF </a:t>
            </a:r>
          </a:p>
          <a:p>
            <a:pPr>
              <a:lnSpc>
                <a:spcPct val="90000"/>
              </a:lnSpc>
              <a:spcBef>
                <a:spcPts val="1000"/>
              </a:spcBef>
              <a:spcAft>
                <a:spcPts val="600"/>
              </a:spcAft>
            </a:pPr>
            <a:r>
              <a:rPr lang="fr-FR" sz="24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(Cross-Site Request Forgery)</a:t>
            </a:r>
            <a:endParaRPr lang="en-US" sz="2100" dirty="0">
              <a:effectLs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56" y="1072979"/>
            <a:ext cx="1021458"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 name="Espace réservé du contenu 2">
            <a:extLst>
              <a:ext uri="{FF2B5EF4-FFF2-40B4-BE49-F238E27FC236}">
                <a16:creationId xmlns:a16="http://schemas.microsoft.com/office/drawing/2014/main" id="{AB28A22C-D9EB-51EE-0BAC-7932DBA855D1}"/>
              </a:ext>
            </a:extLst>
          </p:cNvPr>
          <p:cNvGraphicFramePr>
            <a:graphicFrameLocks noGrp="1"/>
          </p:cNvGraphicFramePr>
          <p:nvPr>
            <p:ph idx="1"/>
            <p:extLst>
              <p:ext uri="{D42A27DB-BD31-4B8C-83A1-F6EECF244321}">
                <p14:modId xmlns:p14="http://schemas.microsoft.com/office/powerpoint/2010/main" val="97716126"/>
              </p:ext>
            </p:extLst>
          </p:nvPr>
        </p:nvGraphicFramePr>
        <p:xfrm>
          <a:off x="413664" y="2138828"/>
          <a:ext cx="8323012" cy="4214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8889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TEST DE L’APPLICATION</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243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8608" y="752703"/>
            <a:ext cx="2559164" cy="1176130"/>
          </a:xfrm>
        </p:spPr>
        <p:txBody>
          <a:bodyPr>
            <a:normAutofit/>
          </a:bodyPr>
          <a:lstStyle/>
          <a:p>
            <a:pPr marL="0" indent="0">
              <a:buNone/>
            </a:pPr>
            <a:r>
              <a:rPr lang="fr-FR" dirty="0"/>
              <a:t>TESTS REALISES</a:t>
            </a:r>
          </a:p>
        </p:txBody>
      </p:sp>
      <p:graphicFrame>
        <p:nvGraphicFramePr>
          <p:cNvPr id="22" name="Espace réservé du contenu 2">
            <a:extLst>
              <a:ext uri="{FF2B5EF4-FFF2-40B4-BE49-F238E27FC236}">
                <a16:creationId xmlns:a16="http://schemas.microsoft.com/office/drawing/2014/main" id="{145B41CB-3D90-71DB-2F30-A25D581C8182}"/>
              </a:ext>
            </a:extLst>
          </p:cNvPr>
          <p:cNvGraphicFramePr>
            <a:graphicFrameLocks/>
          </p:cNvGraphicFramePr>
          <p:nvPr>
            <p:extLst>
              <p:ext uri="{D42A27DB-BD31-4B8C-83A1-F6EECF244321}">
                <p14:modId xmlns:p14="http://schemas.microsoft.com/office/powerpoint/2010/main" val="2992694082"/>
              </p:ext>
            </p:extLst>
          </p:nvPr>
        </p:nvGraphicFramePr>
        <p:xfrm>
          <a:off x="3791177" y="630975"/>
          <a:ext cx="4701577" cy="549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BFDDB868-285D-CE63-50B7-EABB0C4222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450" y="2662156"/>
            <a:ext cx="2496312" cy="1158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E5A36B-CC56-7808-7700-1102FA74A6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602" y="4454007"/>
            <a:ext cx="2546526" cy="94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1"/>
          <p:cNvSpPr>
            <a:spLocks noGrp="1"/>
          </p:cNvSpPr>
          <p:nvPr>
            <p:ph type="title"/>
          </p:nvPr>
        </p:nvSpPr>
        <p:spPr>
          <a:xfrm>
            <a:off x="628649" y="1093788"/>
            <a:ext cx="7879841" cy="2967208"/>
          </a:xfrm>
        </p:spPr>
        <p:txBody>
          <a:bodyPr vert="horz" lIns="91440" tIns="45720" rIns="91440" bIns="45720" rtlCol="0" anchor="b">
            <a:normAutofit/>
          </a:bodyPr>
          <a:lstStyle/>
          <a:p>
            <a:pPr algn="l">
              <a:lnSpc>
                <a:spcPct val="90000"/>
              </a:lnSpc>
            </a:pPr>
            <a:r>
              <a:rPr lang="en-US" sz="7000" kern="1200">
                <a:solidFill>
                  <a:schemeClr val="tx1"/>
                </a:solidFill>
                <a:latin typeface="+mj-lt"/>
                <a:ea typeface="+mj-ea"/>
                <a:cs typeface="+mj-cs"/>
              </a:rPr>
              <a:t>CAHIER DES CHARGES</a:t>
            </a:r>
          </a:p>
        </p:txBody>
      </p:sp>
      <p:sp>
        <p:nvSpPr>
          <p:cNvPr id="18"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8608" y="752703"/>
            <a:ext cx="2559164" cy="1176130"/>
          </a:xfrm>
        </p:spPr>
        <p:txBody>
          <a:bodyPr>
            <a:normAutofit/>
          </a:bodyPr>
          <a:lstStyle/>
          <a:p>
            <a:pPr marL="0" indent="0">
              <a:buNone/>
            </a:pPr>
            <a:r>
              <a:rPr lang="fr-FR" dirty="0"/>
              <a:t>TESTS REALISES</a:t>
            </a:r>
          </a:p>
        </p:txBody>
      </p:sp>
      <p:pic>
        <p:nvPicPr>
          <p:cNvPr id="3" name="Рисунок 2">
            <a:extLst>
              <a:ext uri="{FF2B5EF4-FFF2-40B4-BE49-F238E27FC236}">
                <a16:creationId xmlns:a16="http://schemas.microsoft.com/office/drawing/2014/main" id="{B785CFA1-1ACE-4DB3-ECA9-253ABC1F871F}"/>
              </a:ext>
            </a:extLst>
          </p:cNvPr>
          <p:cNvPicPr>
            <a:picLocks noChangeAspect="1"/>
          </p:cNvPicPr>
          <p:nvPr/>
        </p:nvPicPr>
        <p:blipFill>
          <a:blip r:embed="rId3"/>
          <a:stretch>
            <a:fillRect/>
          </a:stretch>
        </p:blipFill>
        <p:spPr>
          <a:xfrm>
            <a:off x="374240" y="2181263"/>
            <a:ext cx="3048425" cy="2400635"/>
          </a:xfrm>
          <a:prstGeom prst="rect">
            <a:avLst/>
          </a:prstGeom>
        </p:spPr>
      </p:pic>
      <p:pic>
        <p:nvPicPr>
          <p:cNvPr id="5" name="Рисунок 4">
            <a:extLst>
              <a:ext uri="{FF2B5EF4-FFF2-40B4-BE49-F238E27FC236}">
                <a16:creationId xmlns:a16="http://schemas.microsoft.com/office/drawing/2014/main" id="{C090FA35-329F-5A70-E701-323ADD0B3D15}"/>
              </a:ext>
            </a:extLst>
          </p:cNvPr>
          <p:cNvPicPr>
            <a:picLocks noChangeAspect="1"/>
          </p:cNvPicPr>
          <p:nvPr/>
        </p:nvPicPr>
        <p:blipFill>
          <a:blip r:embed="rId4"/>
          <a:stretch>
            <a:fillRect/>
          </a:stretch>
        </p:blipFill>
        <p:spPr>
          <a:xfrm>
            <a:off x="355187" y="4667052"/>
            <a:ext cx="3067478" cy="1390844"/>
          </a:xfrm>
          <a:prstGeom prst="rect">
            <a:avLst/>
          </a:prstGeom>
        </p:spPr>
      </p:pic>
      <p:pic>
        <p:nvPicPr>
          <p:cNvPr id="4" name="Рисунок 3">
            <a:extLst>
              <a:ext uri="{FF2B5EF4-FFF2-40B4-BE49-F238E27FC236}">
                <a16:creationId xmlns:a16="http://schemas.microsoft.com/office/drawing/2014/main" id="{CC2E544A-863F-6CBF-AD3F-AB4EA091A028}"/>
              </a:ext>
            </a:extLst>
          </p:cNvPr>
          <p:cNvPicPr>
            <a:picLocks noChangeAspect="1"/>
          </p:cNvPicPr>
          <p:nvPr/>
        </p:nvPicPr>
        <p:blipFill>
          <a:blip r:embed="rId5"/>
          <a:stretch>
            <a:fillRect/>
          </a:stretch>
        </p:blipFill>
        <p:spPr>
          <a:xfrm>
            <a:off x="3660112" y="633619"/>
            <a:ext cx="2030244" cy="3301084"/>
          </a:xfrm>
          <a:prstGeom prst="rect">
            <a:avLst/>
          </a:prstGeom>
          <a:ln w="3175">
            <a:solidFill>
              <a:schemeClr val="tx1"/>
            </a:solidFill>
          </a:ln>
        </p:spPr>
      </p:pic>
      <p:pic>
        <p:nvPicPr>
          <p:cNvPr id="7" name="Рисунок 6">
            <a:extLst>
              <a:ext uri="{FF2B5EF4-FFF2-40B4-BE49-F238E27FC236}">
                <a16:creationId xmlns:a16="http://schemas.microsoft.com/office/drawing/2014/main" id="{8D933E1F-F90A-20BF-C6CA-14EEE7B646DE}"/>
              </a:ext>
            </a:extLst>
          </p:cNvPr>
          <p:cNvPicPr>
            <a:picLocks noChangeAspect="1"/>
          </p:cNvPicPr>
          <p:nvPr/>
        </p:nvPicPr>
        <p:blipFill>
          <a:blip r:embed="rId6"/>
          <a:stretch>
            <a:fillRect/>
          </a:stretch>
        </p:blipFill>
        <p:spPr>
          <a:xfrm>
            <a:off x="5690356" y="633619"/>
            <a:ext cx="3453644" cy="2436987"/>
          </a:xfrm>
          <a:prstGeom prst="rect">
            <a:avLst/>
          </a:prstGeom>
          <a:ln w="3175">
            <a:solidFill>
              <a:schemeClr val="tx1"/>
            </a:solidFill>
          </a:ln>
        </p:spPr>
      </p:pic>
      <p:pic>
        <p:nvPicPr>
          <p:cNvPr id="9" name="Рисунок 8">
            <a:extLst>
              <a:ext uri="{FF2B5EF4-FFF2-40B4-BE49-F238E27FC236}">
                <a16:creationId xmlns:a16="http://schemas.microsoft.com/office/drawing/2014/main" id="{065BB71A-0AB5-9E8F-F202-8877ED10A321}"/>
              </a:ext>
            </a:extLst>
          </p:cNvPr>
          <p:cNvPicPr>
            <a:picLocks noChangeAspect="1"/>
          </p:cNvPicPr>
          <p:nvPr/>
        </p:nvPicPr>
        <p:blipFill>
          <a:blip r:embed="rId7"/>
          <a:stretch>
            <a:fillRect/>
          </a:stretch>
        </p:blipFill>
        <p:spPr>
          <a:xfrm>
            <a:off x="3662671" y="4349003"/>
            <a:ext cx="5278710" cy="1774573"/>
          </a:xfrm>
          <a:prstGeom prst="rect">
            <a:avLst/>
          </a:prstGeom>
          <a:ln w="3175">
            <a:solidFill>
              <a:schemeClr val="tx1"/>
            </a:solidFill>
          </a:ln>
        </p:spPr>
      </p:pic>
    </p:spTree>
    <p:extLst>
      <p:ext uri="{BB962C8B-B14F-4D97-AF65-F5344CB8AC3E}">
        <p14:creationId xmlns:p14="http://schemas.microsoft.com/office/powerpoint/2010/main" val="1439047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0936" y="2252870"/>
            <a:ext cx="2559164" cy="3560251"/>
          </a:xfrm>
        </p:spPr>
        <p:txBody>
          <a:bodyPr>
            <a:normAutofit/>
          </a:bodyPr>
          <a:lstStyle/>
          <a:p>
            <a:pPr marL="0" indent="0">
              <a:buNone/>
            </a:pPr>
            <a:r>
              <a:rPr lang="fr-FR" sz="2000" b="1" dirty="0"/>
              <a:t>TESTS </a:t>
            </a:r>
          </a:p>
          <a:p>
            <a:pPr marL="0" indent="0">
              <a:buNone/>
            </a:pPr>
            <a:r>
              <a:rPr lang="fr-FR" sz="2000" b="1" dirty="0"/>
              <a:t>SUPPLEMENTAIRES</a:t>
            </a:r>
          </a:p>
        </p:txBody>
      </p:sp>
      <p:graphicFrame>
        <p:nvGraphicFramePr>
          <p:cNvPr id="22" name="Espace réservé du contenu 2">
            <a:extLst>
              <a:ext uri="{FF2B5EF4-FFF2-40B4-BE49-F238E27FC236}">
                <a16:creationId xmlns:a16="http://schemas.microsoft.com/office/drawing/2014/main" id="{145B41CB-3D90-71DB-2F30-A25D581C8182}"/>
              </a:ext>
            </a:extLst>
          </p:cNvPr>
          <p:cNvGraphicFramePr>
            <a:graphicFrameLocks/>
          </p:cNvGraphicFramePr>
          <p:nvPr>
            <p:extLst>
              <p:ext uri="{D42A27DB-BD31-4B8C-83A1-F6EECF244321}">
                <p14:modId xmlns:p14="http://schemas.microsoft.com/office/powerpoint/2010/main" val="210874188"/>
              </p:ext>
            </p:extLst>
          </p:nvPr>
        </p:nvGraphicFramePr>
        <p:xfrm>
          <a:off x="3791177" y="657451"/>
          <a:ext cx="4701577" cy="5469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1BE5D0A2-83C7-392F-BAFC-89BCB4DE54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0126" y="657451"/>
            <a:ext cx="2232248" cy="1412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57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DCC7A66-54D1-EC04-E907-D2033873C5F5}"/>
              </a:ext>
            </a:extLst>
          </p:cNvPr>
          <p:cNvSpPr txBox="1"/>
          <p:nvPr/>
        </p:nvSpPr>
        <p:spPr>
          <a:xfrm>
            <a:off x="628649" y="1093788"/>
            <a:ext cx="7879841" cy="29672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000" kern="1200" dirty="0">
                <a:solidFill>
                  <a:schemeClr val="tx1"/>
                </a:solidFill>
                <a:latin typeface="+mj-lt"/>
                <a:ea typeface="+mj-ea"/>
                <a:cs typeface="+mj-cs"/>
              </a:rPr>
              <a:t>DEPLOIEMENT</a:t>
            </a:r>
          </a:p>
        </p:txBody>
      </p:sp>
      <p:sp>
        <p:nvSpPr>
          <p:cNvPr id="14" name="Rectangle 1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7735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4013373" y="586822"/>
            <a:ext cx="4501977" cy="1645920"/>
          </a:xfrm>
        </p:spPr>
        <p:txBody>
          <a:bodyPr anchor="ctr">
            <a:normAutofit/>
          </a:bodyPr>
          <a:lstStyle/>
          <a:p>
            <a:pPr marL="0" indent="0">
              <a:buNone/>
            </a:pPr>
            <a:r>
              <a:rPr lang="fr-FR" sz="3500" dirty="0"/>
              <a:t>DIAGRAMME </a:t>
            </a:r>
          </a:p>
          <a:p>
            <a:pPr marL="0" indent="0">
              <a:buNone/>
            </a:pPr>
            <a:r>
              <a:rPr lang="fr-FR" sz="3500" dirty="0"/>
              <a:t>DE DEPLOIEMENT</a:t>
            </a:r>
          </a:p>
        </p:txBody>
      </p:sp>
      <p:pic>
        <p:nvPicPr>
          <p:cNvPr id="6" name="Рисунок 5" descr="Изображение выглядит как диаграмма, текст, линия, План&#10;&#10;Автоматически созданное описание">
            <a:extLst>
              <a:ext uri="{FF2B5EF4-FFF2-40B4-BE49-F238E27FC236}">
                <a16:creationId xmlns:a16="http://schemas.microsoft.com/office/drawing/2014/main" id="{80B4B65F-3DCD-60BA-2238-2167376DE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83" y="2734056"/>
            <a:ext cx="8197327" cy="3483864"/>
          </a:xfrm>
          <a:prstGeom prst="rect">
            <a:avLst/>
          </a:prstGeom>
        </p:spPr>
      </p:pic>
    </p:spTree>
    <p:extLst>
      <p:ext uri="{BB962C8B-B14F-4D97-AF65-F5344CB8AC3E}">
        <p14:creationId xmlns:p14="http://schemas.microsoft.com/office/powerpoint/2010/main" val="1828970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3813593" y="586822"/>
            <a:ext cx="4849147" cy="1645920"/>
          </a:xfrm>
        </p:spPr>
        <p:txBody>
          <a:bodyPr anchor="ctr">
            <a:normAutofit/>
          </a:bodyPr>
          <a:lstStyle/>
          <a:p>
            <a:pPr marL="0" indent="0">
              <a:buNone/>
            </a:pPr>
            <a:r>
              <a:rPr lang="fr-FR" sz="3500" dirty="0"/>
              <a:t>DEPLOIEMENT DE L’APPLICATION SERVEUR</a:t>
            </a:r>
          </a:p>
        </p:txBody>
      </p:sp>
      <p:pic>
        <p:nvPicPr>
          <p:cNvPr id="3074" name="Picture 2" descr="GitLab : forge logicielle et livraison continue">
            <a:extLst>
              <a:ext uri="{FF2B5EF4-FFF2-40B4-BE49-F238E27FC236}">
                <a16:creationId xmlns:a16="http://schemas.microsoft.com/office/drawing/2014/main" id="{D6AA14AE-5B17-4FC2-E097-F3C5ED5264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77" y="516047"/>
            <a:ext cx="1268754" cy="8998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ogo de Amazon Web Services">
            <a:extLst>
              <a:ext uri="{FF2B5EF4-FFF2-40B4-BE49-F238E27FC236}">
                <a16:creationId xmlns:a16="http://schemas.microsoft.com/office/drawing/2014/main" id="{C039E849-C37A-F693-EF07-33C09F1CE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550" y="586822"/>
            <a:ext cx="1263774" cy="7582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74A0E38-875B-3907-866A-3C457CBC8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810" y="1184428"/>
            <a:ext cx="2657475" cy="12477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63214971-C860-921E-85AE-D25E930C7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812" y="2839649"/>
            <a:ext cx="8375584" cy="339094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Logo de Amazon Web Services">
            <a:extLst>
              <a:ext uri="{FF2B5EF4-FFF2-40B4-BE49-F238E27FC236}">
                <a16:creationId xmlns:a16="http://schemas.microsoft.com/office/drawing/2014/main" id="{EDF05F44-4F26-B8A2-F035-3BF5A16B6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278" y="3212976"/>
            <a:ext cx="1263774" cy="75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023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8608" y="752703"/>
            <a:ext cx="2559164" cy="1176130"/>
          </a:xfrm>
        </p:spPr>
        <p:txBody>
          <a:bodyPr>
            <a:normAutofit fontScale="62500" lnSpcReduction="20000"/>
          </a:bodyPr>
          <a:lstStyle/>
          <a:p>
            <a:pPr marL="0" indent="0">
              <a:buNone/>
            </a:pPr>
            <a:r>
              <a:rPr lang="fr-FR" sz="3200" dirty="0"/>
              <a:t>DEPLOIEMENT DE L’APPLICATION SERVEUR - </a:t>
            </a:r>
          </a:p>
          <a:p>
            <a:pPr marL="0" indent="0">
              <a:buNone/>
            </a:pPr>
            <a:r>
              <a:rPr lang="fr-FR" b="1" u="sng" dirty="0"/>
              <a:t>.</a:t>
            </a:r>
            <a:r>
              <a:rPr lang="fr-FR" sz="3200" b="1" u="sng" dirty="0"/>
              <a:t>gitlab-ci.yml</a:t>
            </a:r>
          </a:p>
        </p:txBody>
      </p:sp>
      <p:pic>
        <p:nvPicPr>
          <p:cNvPr id="2" name="Рисунок 1">
            <a:extLst>
              <a:ext uri="{FF2B5EF4-FFF2-40B4-BE49-F238E27FC236}">
                <a16:creationId xmlns:a16="http://schemas.microsoft.com/office/drawing/2014/main" id="{6370DB70-AFF6-3FD4-9D81-3295314071CC}"/>
              </a:ext>
            </a:extLst>
          </p:cNvPr>
          <p:cNvPicPr>
            <a:picLocks noChangeAspect="1"/>
          </p:cNvPicPr>
          <p:nvPr/>
        </p:nvPicPr>
        <p:blipFill>
          <a:blip r:embed="rId3"/>
          <a:stretch>
            <a:fillRect/>
          </a:stretch>
        </p:blipFill>
        <p:spPr>
          <a:xfrm>
            <a:off x="3848145" y="166316"/>
            <a:ext cx="4884994" cy="6430529"/>
          </a:xfrm>
          <a:prstGeom prst="rect">
            <a:avLst/>
          </a:prstGeom>
          <a:ln w="3175">
            <a:solidFill>
              <a:schemeClr val="tx1"/>
            </a:solidFill>
          </a:ln>
        </p:spPr>
      </p:pic>
      <p:pic>
        <p:nvPicPr>
          <p:cNvPr id="8" name="Рисунок 7">
            <a:extLst>
              <a:ext uri="{FF2B5EF4-FFF2-40B4-BE49-F238E27FC236}">
                <a16:creationId xmlns:a16="http://schemas.microsoft.com/office/drawing/2014/main" id="{28544CAB-3499-25BA-54FB-3F47291C8802}"/>
              </a:ext>
            </a:extLst>
          </p:cNvPr>
          <p:cNvPicPr>
            <a:picLocks noChangeAspect="1"/>
          </p:cNvPicPr>
          <p:nvPr/>
        </p:nvPicPr>
        <p:blipFill>
          <a:blip r:embed="rId4"/>
          <a:stretch>
            <a:fillRect/>
          </a:stretch>
        </p:blipFill>
        <p:spPr>
          <a:xfrm>
            <a:off x="888992" y="2371416"/>
            <a:ext cx="2006653" cy="3489832"/>
          </a:xfrm>
          <a:prstGeom prst="rect">
            <a:avLst/>
          </a:prstGeom>
          <a:ln w="3175">
            <a:solidFill>
              <a:schemeClr val="tx1"/>
            </a:solidFill>
          </a:ln>
        </p:spPr>
      </p:pic>
    </p:spTree>
    <p:extLst>
      <p:ext uri="{BB962C8B-B14F-4D97-AF65-F5344CB8AC3E}">
        <p14:creationId xmlns:p14="http://schemas.microsoft.com/office/powerpoint/2010/main" val="1969177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8608" y="752703"/>
            <a:ext cx="2559164" cy="1176130"/>
          </a:xfrm>
        </p:spPr>
        <p:txBody>
          <a:bodyPr>
            <a:normAutofit fontScale="62500" lnSpcReduction="20000"/>
          </a:bodyPr>
          <a:lstStyle/>
          <a:p>
            <a:pPr marL="0" indent="0">
              <a:buNone/>
            </a:pPr>
            <a:r>
              <a:rPr lang="fr-FR" sz="3200" dirty="0"/>
              <a:t>DEPLOIEMENT DE L’APPLICATION SERVEUR - </a:t>
            </a:r>
          </a:p>
          <a:p>
            <a:pPr marL="0" indent="0">
              <a:buNone/>
            </a:pPr>
            <a:r>
              <a:rPr lang="fr-FR" b="1" u="sng" dirty="0"/>
              <a:t>AWS EC2 RDS</a:t>
            </a:r>
            <a:endParaRPr lang="fr-FR" sz="3200" b="1" u="sng" dirty="0"/>
          </a:p>
        </p:txBody>
      </p:sp>
      <p:pic>
        <p:nvPicPr>
          <p:cNvPr id="3" name="Рисунок 2" descr="Изображение выглядит как текст, снимок экрана, Шрифт, число&#10;&#10;Автоматически созданное описание">
            <a:extLst>
              <a:ext uri="{FF2B5EF4-FFF2-40B4-BE49-F238E27FC236}">
                <a16:creationId xmlns:a16="http://schemas.microsoft.com/office/drawing/2014/main" id="{AFE2B70B-0C2F-95AF-7B8D-16DC2CEAFBBC}"/>
              </a:ext>
            </a:extLst>
          </p:cNvPr>
          <p:cNvPicPr>
            <a:picLocks noChangeAspect="1"/>
          </p:cNvPicPr>
          <p:nvPr/>
        </p:nvPicPr>
        <p:blipFill>
          <a:blip r:embed="rId3"/>
          <a:stretch>
            <a:fillRect/>
          </a:stretch>
        </p:blipFill>
        <p:spPr>
          <a:xfrm>
            <a:off x="3995936" y="321170"/>
            <a:ext cx="4098741" cy="2824525"/>
          </a:xfrm>
          <a:prstGeom prst="rect">
            <a:avLst/>
          </a:prstGeom>
          <a:ln w="3175">
            <a:solidFill>
              <a:schemeClr val="tx1"/>
            </a:solidFill>
          </a:ln>
        </p:spPr>
      </p:pic>
      <p:pic>
        <p:nvPicPr>
          <p:cNvPr id="5" name="Рисунок 4">
            <a:extLst>
              <a:ext uri="{FF2B5EF4-FFF2-40B4-BE49-F238E27FC236}">
                <a16:creationId xmlns:a16="http://schemas.microsoft.com/office/drawing/2014/main" id="{83571063-56AC-41D7-FC34-D40BA2B5B0D7}"/>
              </a:ext>
            </a:extLst>
          </p:cNvPr>
          <p:cNvPicPr>
            <a:picLocks noChangeAspect="1"/>
          </p:cNvPicPr>
          <p:nvPr/>
        </p:nvPicPr>
        <p:blipFill>
          <a:blip r:embed="rId4"/>
          <a:stretch>
            <a:fillRect/>
          </a:stretch>
        </p:blipFill>
        <p:spPr>
          <a:xfrm>
            <a:off x="3995936" y="3717032"/>
            <a:ext cx="4161057" cy="2694706"/>
          </a:xfrm>
          <a:prstGeom prst="rect">
            <a:avLst/>
          </a:prstGeom>
          <a:ln w="3175">
            <a:solidFill>
              <a:schemeClr val="tx1"/>
            </a:solidFill>
          </a:ln>
        </p:spPr>
      </p:pic>
      <p:pic>
        <p:nvPicPr>
          <p:cNvPr id="7" name="Рисунок 6">
            <a:extLst>
              <a:ext uri="{FF2B5EF4-FFF2-40B4-BE49-F238E27FC236}">
                <a16:creationId xmlns:a16="http://schemas.microsoft.com/office/drawing/2014/main" id="{C1F25A1B-2F0C-7256-A707-48888DDA21F7}"/>
              </a:ext>
            </a:extLst>
          </p:cNvPr>
          <p:cNvPicPr>
            <a:picLocks noChangeAspect="1"/>
          </p:cNvPicPr>
          <p:nvPr/>
        </p:nvPicPr>
        <p:blipFill>
          <a:blip r:embed="rId5"/>
          <a:stretch>
            <a:fillRect/>
          </a:stretch>
        </p:blipFill>
        <p:spPr>
          <a:xfrm>
            <a:off x="898464" y="2268965"/>
            <a:ext cx="2015571" cy="3599235"/>
          </a:xfrm>
          <a:prstGeom prst="rect">
            <a:avLst/>
          </a:prstGeom>
          <a:ln w="3175">
            <a:solidFill>
              <a:schemeClr val="tx1"/>
            </a:solidFill>
          </a:ln>
        </p:spPr>
      </p:pic>
    </p:spTree>
    <p:extLst>
      <p:ext uri="{BB962C8B-B14F-4D97-AF65-F5344CB8AC3E}">
        <p14:creationId xmlns:p14="http://schemas.microsoft.com/office/powerpoint/2010/main" val="3378758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p:cNvSpPr>
            <a:spLocks noGrp="1"/>
          </p:cNvSpPr>
          <p:nvPr>
            <p:ph idx="1"/>
          </p:nvPr>
        </p:nvSpPr>
        <p:spPr>
          <a:xfrm>
            <a:off x="3813593" y="586822"/>
            <a:ext cx="4849147" cy="1645920"/>
          </a:xfrm>
        </p:spPr>
        <p:txBody>
          <a:bodyPr anchor="ctr">
            <a:normAutofit/>
          </a:bodyPr>
          <a:lstStyle/>
          <a:p>
            <a:pPr marL="0" indent="0">
              <a:buNone/>
            </a:pPr>
            <a:r>
              <a:rPr lang="fr-FR" sz="3500" dirty="0"/>
              <a:t>DEPLOIEMENT DE L’APPLICATION CLIENT</a:t>
            </a:r>
          </a:p>
        </p:txBody>
      </p:sp>
      <p:pic>
        <p:nvPicPr>
          <p:cNvPr id="4100" name="Picture 4">
            <a:extLst>
              <a:ext uri="{FF2B5EF4-FFF2-40B4-BE49-F238E27FC236}">
                <a16:creationId xmlns:a16="http://schemas.microsoft.com/office/drawing/2014/main" id="{B9B63AA2-38A7-DB3C-E059-F80ADBFFE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446" y="2545879"/>
            <a:ext cx="6203108" cy="431212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3E76F13-6A9E-267C-39CE-A39546B0F7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7319" y="967772"/>
            <a:ext cx="1691680" cy="8840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GitHub logo featuring a stylized cat silhouette within a circle.">
            <a:extLst>
              <a:ext uri="{FF2B5EF4-FFF2-40B4-BE49-F238E27FC236}">
                <a16:creationId xmlns:a16="http://schemas.microsoft.com/office/drawing/2014/main" id="{EDEA3003-73B3-96A3-B8A4-539C689AB9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257" y="967772"/>
            <a:ext cx="1405303" cy="88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362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7">
            <a:extLst>
              <a:ext uri="{FF2B5EF4-FFF2-40B4-BE49-F238E27FC236}">
                <a16:creationId xmlns:a16="http://schemas.microsoft.com/office/drawing/2014/main" id="{F1D0C676-86A0-A467-903D-4E05AA780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E09BAF7-E576-D29A-CB7A-499CE8A0B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7181" y="633619"/>
            <a:ext cx="320953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6EDBF59-04E5-17BF-D1FA-57D763B9F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9175" y="1171300"/>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EFE9C07-8D2A-6DE8-5407-9E46810D9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8094" y="2093976"/>
            <a:ext cx="249631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Espace réservé du contenu 2">
            <a:extLst>
              <a:ext uri="{FF2B5EF4-FFF2-40B4-BE49-F238E27FC236}">
                <a16:creationId xmlns:a16="http://schemas.microsoft.com/office/drawing/2014/main" id="{0F4163BB-10EE-09E7-FA7C-647F99610FE2}"/>
              </a:ext>
            </a:extLst>
          </p:cNvPr>
          <p:cNvSpPr>
            <a:spLocks noGrp="1"/>
          </p:cNvSpPr>
          <p:nvPr>
            <p:ph idx="1"/>
          </p:nvPr>
        </p:nvSpPr>
        <p:spPr>
          <a:xfrm>
            <a:off x="638608" y="752703"/>
            <a:ext cx="2559164" cy="1176130"/>
          </a:xfrm>
        </p:spPr>
        <p:txBody>
          <a:bodyPr>
            <a:normAutofit fontScale="77500" lnSpcReduction="20000"/>
          </a:bodyPr>
          <a:lstStyle/>
          <a:p>
            <a:pPr marL="0" indent="0">
              <a:buNone/>
            </a:pPr>
            <a:r>
              <a:rPr lang="fr-FR" sz="3200" dirty="0"/>
              <a:t>DEPLOIEMENT DE L’APPLICATION CLIENT</a:t>
            </a:r>
          </a:p>
        </p:txBody>
      </p:sp>
      <p:pic>
        <p:nvPicPr>
          <p:cNvPr id="4" name="Рисунок 3">
            <a:extLst>
              <a:ext uri="{FF2B5EF4-FFF2-40B4-BE49-F238E27FC236}">
                <a16:creationId xmlns:a16="http://schemas.microsoft.com/office/drawing/2014/main" id="{B6380947-E4CE-348D-14D9-22FE43C4DE48}"/>
              </a:ext>
            </a:extLst>
          </p:cNvPr>
          <p:cNvPicPr>
            <a:picLocks noChangeAspect="1"/>
          </p:cNvPicPr>
          <p:nvPr/>
        </p:nvPicPr>
        <p:blipFill>
          <a:blip r:embed="rId3"/>
          <a:stretch>
            <a:fillRect/>
          </a:stretch>
        </p:blipFill>
        <p:spPr>
          <a:xfrm>
            <a:off x="512911" y="2268263"/>
            <a:ext cx="2810557" cy="3443453"/>
          </a:xfrm>
          <a:prstGeom prst="rect">
            <a:avLst/>
          </a:prstGeom>
          <a:ln w="3175">
            <a:solidFill>
              <a:schemeClr val="tx1"/>
            </a:solidFill>
          </a:ln>
        </p:spPr>
      </p:pic>
      <p:pic>
        <p:nvPicPr>
          <p:cNvPr id="6" name="Рисунок 5">
            <a:extLst>
              <a:ext uri="{FF2B5EF4-FFF2-40B4-BE49-F238E27FC236}">
                <a16:creationId xmlns:a16="http://schemas.microsoft.com/office/drawing/2014/main" id="{AA5E992F-F7A9-039E-F344-FEA957CA306F}"/>
              </a:ext>
            </a:extLst>
          </p:cNvPr>
          <p:cNvPicPr>
            <a:picLocks noChangeAspect="1"/>
          </p:cNvPicPr>
          <p:nvPr/>
        </p:nvPicPr>
        <p:blipFill>
          <a:blip r:embed="rId4"/>
          <a:stretch>
            <a:fillRect/>
          </a:stretch>
        </p:blipFill>
        <p:spPr>
          <a:xfrm>
            <a:off x="3867631" y="1355900"/>
            <a:ext cx="4969188" cy="3931397"/>
          </a:xfrm>
          <a:prstGeom prst="rect">
            <a:avLst/>
          </a:prstGeom>
          <a:ln w="3175">
            <a:solidFill>
              <a:schemeClr val="tx1"/>
            </a:solidFill>
          </a:ln>
        </p:spPr>
      </p:pic>
    </p:spTree>
    <p:extLst>
      <p:ext uri="{BB962C8B-B14F-4D97-AF65-F5344CB8AC3E}">
        <p14:creationId xmlns:p14="http://schemas.microsoft.com/office/powerpoint/2010/main" val="1955058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76672"/>
            <a:ext cx="8229600" cy="5649491"/>
          </a:xfrm>
        </p:spPr>
        <p:txBody>
          <a:bodyPr/>
          <a:lstStyle/>
          <a:p>
            <a:pPr>
              <a:buNone/>
            </a:pPr>
            <a:r>
              <a:rPr lang="fr-FR" dirty="0"/>
              <a:t>Diagramme de </a:t>
            </a:r>
            <a:r>
              <a:rPr lang="fr-FR" dirty="0" err="1"/>
              <a:t>sequence</a:t>
            </a:r>
            <a:endParaRPr lang="fr-FR" dirty="0"/>
          </a:p>
          <a:p>
            <a:pPr>
              <a:buNone/>
            </a:pPr>
            <a:r>
              <a:rPr lang="fr-FR" dirty="0"/>
              <a:t>Diagramme de déploiement</a:t>
            </a:r>
          </a:p>
          <a:p>
            <a:pPr>
              <a:buNone/>
            </a:pPr>
            <a:r>
              <a:rPr lang="fr-FR" dirty="0" err="1"/>
              <a:t>Securité</a:t>
            </a:r>
            <a:endParaRPr lang="fr-FR" dirty="0"/>
          </a:p>
          <a:p>
            <a:pPr>
              <a:buNone/>
            </a:pPr>
            <a:r>
              <a:rPr lang="fr-FR" dirty="0"/>
              <a:t>Test</a:t>
            </a:r>
          </a:p>
          <a:p>
            <a:pPr>
              <a:buNone/>
            </a:pPr>
            <a:r>
              <a:rPr lang="fr-FR" dirty="0" err="1"/>
              <a:t>Realisation</a:t>
            </a:r>
            <a:r>
              <a:rPr lang="fr-FR" dirty="0"/>
              <a:t> (</a:t>
            </a:r>
            <a:r>
              <a:rPr lang="fr-FR" dirty="0" err="1"/>
              <a:t>securité</a:t>
            </a:r>
            <a:r>
              <a:rPr lang="fr-FR" dirty="0"/>
              <a:t>)</a:t>
            </a:r>
          </a:p>
          <a:p>
            <a:pPr>
              <a:buNone/>
            </a:pPr>
            <a:r>
              <a:rPr lang="fr-FR"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085EDC-3A20-39B0-0F5F-0B43726F8E75}"/>
              </a:ext>
            </a:extLst>
          </p:cNvPr>
          <p:cNvSpPr txBox="1"/>
          <p:nvPr/>
        </p:nvSpPr>
        <p:spPr>
          <a:xfrm>
            <a:off x="455153" y="252501"/>
            <a:ext cx="8229600" cy="584775"/>
          </a:xfrm>
          <a:prstGeom prst="rect">
            <a:avLst/>
          </a:prstGeom>
          <a:noFill/>
        </p:spPr>
        <p:txBody>
          <a:bodyPr wrap="square" rtlCol="0">
            <a:spAutoFit/>
          </a:bodyPr>
          <a:lstStyle/>
          <a:p>
            <a:pPr algn="ctr"/>
            <a:r>
              <a:rPr lang="fr-FR" sz="3200" b="1" dirty="0"/>
              <a:t>BESOINS FONCTIONNELS</a:t>
            </a:r>
          </a:p>
        </p:txBody>
      </p:sp>
      <p:graphicFrame>
        <p:nvGraphicFramePr>
          <p:cNvPr id="6" name="Espace réservé du contenu 2">
            <a:extLst>
              <a:ext uri="{FF2B5EF4-FFF2-40B4-BE49-F238E27FC236}">
                <a16:creationId xmlns:a16="http://schemas.microsoft.com/office/drawing/2014/main" id="{2BE5CC05-E40F-886F-DC03-8E777B9F599D}"/>
              </a:ext>
            </a:extLst>
          </p:cNvPr>
          <p:cNvGraphicFramePr>
            <a:graphicFrameLocks/>
          </p:cNvGraphicFramePr>
          <p:nvPr>
            <p:extLst>
              <p:ext uri="{D42A27DB-BD31-4B8C-83A1-F6EECF244321}">
                <p14:modId xmlns:p14="http://schemas.microsoft.com/office/powerpoint/2010/main" val="4189741528"/>
              </p:ext>
            </p:extLst>
          </p:nvPr>
        </p:nvGraphicFramePr>
        <p:xfrm>
          <a:off x="457200" y="1667941"/>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42F02-BD21-04DF-1172-F0B645944623}"/>
              </a:ext>
            </a:extLst>
          </p:cNvPr>
          <p:cNvSpPr txBox="1"/>
          <p:nvPr/>
        </p:nvSpPr>
        <p:spPr>
          <a:xfrm>
            <a:off x="457200" y="256292"/>
            <a:ext cx="8229600" cy="584775"/>
          </a:xfrm>
          <a:prstGeom prst="rect">
            <a:avLst/>
          </a:prstGeom>
          <a:noFill/>
        </p:spPr>
        <p:txBody>
          <a:bodyPr wrap="square" rtlCol="0">
            <a:spAutoFit/>
          </a:bodyPr>
          <a:lstStyle/>
          <a:p>
            <a:pPr algn="ctr"/>
            <a:r>
              <a:rPr lang="fr-FR" sz="3200" b="1" dirty="0"/>
              <a:t>LES UTILISATEURS DU SYSTÈME</a:t>
            </a:r>
          </a:p>
        </p:txBody>
      </p:sp>
      <p:graphicFrame>
        <p:nvGraphicFramePr>
          <p:cNvPr id="7" name="Espace réservé du contenu 2">
            <a:extLst>
              <a:ext uri="{FF2B5EF4-FFF2-40B4-BE49-F238E27FC236}">
                <a16:creationId xmlns:a16="http://schemas.microsoft.com/office/drawing/2014/main" id="{B8443A63-31FB-B64A-D627-F60EBDAC378C}"/>
              </a:ext>
            </a:extLst>
          </p:cNvPr>
          <p:cNvGraphicFramePr>
            <a:graphicFrameLocks/>
          </p:cNvGraphicFramePr>
          <p:nvPr>
            <p:extLst>
              <p:ext uri="{D42A27DB-BD31-4B8C-83A1-F6EECF244321}">
                <p14:modId xmlns:p14="http://schemas.microsoft.com/office/powerpoint/2010/main" val="2830953039"/>
              </p:ext>
            </p:extLst>
          </p:nvPr>
        </p:nvGraphicFramePr>
        <p:xfrm>
          <a:off x="457200" y="1667941"/>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Espace réservé du contenu 2">
            <a:extLst>
              <a:ext uri="{FF2B5EF4-FFF2-40B4-BE49-F238E27FC236}">
                <a16:creationId xmlns:a16="http://schemas.microsoft.com/office/drawing/2014/main" id="{1EB1B4AF-2D59-6C32-1B03-A9E7DF7F3B90}"/>
              </a:ext>
            </a:extLst>
          </p:cNvPr>
          <p:cNvGraphicFramePr>
            <a:graphicFrameLocks noGrp="1"/>
          </p:cNvGraphicFramePr>
          <p:nvPr>
            <p:ph idx="1"/>
          </p:nvPr>
        </p:nvGraphicFramePr>
        <p:xfrm>
          <a:off x="457200" y="1484784"/>
          <a:ext cx="8229600" cy="4641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12B0E95-411B-471C-D1CD-C61D4C1CBD55}"/>
              </a:ext>
            </a:extLst>
          </p:cNvPr>
          <p:cNvSpPr txBox="1"/>
          <p:nvPr/>
        </p:nvSpPr>
        <p:spPr>
          <a:xfrm>
            <a:off x="462049" y="206848"/>
            <a:ext cx="8224751" cy="584775"/>
          </a:xfrm>
          <a:prstGeom prst="rect">
            <a:avLst/>
          </a:prstGeom>
          <a:noFill/>
        </p:spPr>
        <p:txBody>
          <a:bodyPr wrap="square" rtlCol="0">
            <a:spAutoFit/>
          </a:bodyPr>
          <a:lstStyle/>
          <a:p>
            <a:pPr algn="ctr"/>
            <a:r>
              <a:rPr lang="fr-FR" sz="3200" b="1" dirty="0"/>
              <a:t>BESOINS NON FONCTIONNELS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72689" y="3271925"/>
            <a:ext cx="5688917" cy="1435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p:cNvSpPr>
            <a:spLocks noGrp="1"/>
          </p:cNvSpPr>
          <p:nvPr>
            <p:ph type="title"/>
          </p:nvPr>
        </p:nvSpPr>
        <p:spPr>
          <a:xfrm>
            <a:off x="456887" y="290207"/>
            <a:ext cx="8229600" cy="418058"/>
          </a:xfrm>
        </p:spPr>
        <p:txBody>
          <a:bodyPr>
            <a:noAutofit/>
          </a:bodyPr>
          <a:lstStyle/>
          <a:p>
            <a:r>
              <a:rPr lang="fr-FR" sz="3200" b="1" dirty="0"/>
              <a:t>OBJECTIFS DE QUALITE</a:t>
            </a:r>
          </a:p>
        </p:txBody>
      </p:sp>
      <p:graphicFrame>
        <p:nvGraphicFramePr>
          <p:cNvPr id="5" name="Espace réservé du contenu 2">
            <a:extLst>
              <a:ext uri="{FF2B5EF4-FFF2-40B4-BE49-F238E27FC236}">
                <a16:creationId xmlns:a16="http://schemas.microsoft.com/office/drawing/2014/main" id="{3A359E31-ED1E-B066-D652-14735286C446}"/>
              </a:ext>
            </a:extLst>
          </p:cNvPr>
          <p:cNvGraphicFramePr>
            <a:graphicFrameLocks noGrp="1"/>
          </p:cNvGraphicFramePr>
          <p:nvPr>
            <p:ph idx="1"/>
            <p:extLst>
              <p:ext uri="{D42A27DB-BD31-4B8C-83A1-F6EECF244321}">
                <p14:modId xmlns:p14="http://schemas.microsoft.com/office/powerpoint/2010/main" val="1484689085"/>
              </p:ext>
            </p:extLst>
          </p:nvPr>
        </p:nvGraphicFramePr>
        <p:xfrm>
          <a:off x="457200" y="908720"/>
          <a:ext cx="8229600" cy="5217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628649" y="1093788"/>
            <a:ext cx="7879841" cy="2967208"/>
          </a:xfrm>
        </p:spPr>
        <p:txBody>
          <a:bodyPr vert="horz" lIns="91440" tIns="45720" rIns="91440" bIns="45720" rtlCol="0" anchor="b">
            <a:normAutofit/>
          </a:bodyPr>
          <a:lstStyle/>
          <a:p>
            <a:pPr algn="l">
              <a:lnSpc>
                <a:spcPct val="90000"/>
              </a:lnSpc>
            </a:pPr>
            <a:r>
              <a:rPr lang="en-US" sz="7000" kern="1200" dirty="0">
                <a:solidFill>
                  <a:schemeClr val="tx1"/>
                </a:solidFill>
                <a:latin typeface="+mj-lt"/>
                <a:ea typeface="+mj-ea"/>
                <a:cs typeface="+mj-cs"/>
              </a:rPr>
              <a:t>GESTION DE PROJET</a:t>
            </a:r>
          </a:p>
        </p:txBody>
      </p:sp>
      <p:sp>
        <p:nvSpPr>
          <p:cNvPr id="14"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304802"/>
            <a:ext cx="8323012"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764424"/>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216842" y="1069550"/>
            <a:ext cx="1021458"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Рисунок 1" descr="Изображение выглядит как текст, линия, Шрифт, снимок экрана&#10;&#10;Автоматически созданное описание">
            <a:extLst>
              <a:ext uri="{FF2B5EF4-FFF2-40B4-BE49-F238E27FC236}">
                <a16:creationId xmlns:a16="http://schemas.microsoft.com/office/drawing/2014/main" id="{3335C82E-F211-BE91-B937-E6B45BD7CC4C}"/>
              </a:ext>
            </a:extLst>
          </p:cNvPr>
          <p:cNvPicPr>
            <a:picLocks noChangeAspect="1"/>
          </p:cNvPicPr>
          <p:nvPr/>
        </p:nvPicPr>
        <p:blipFill>
          <a:blip r:embed="rId2"/>
          <a:stretch>
            <a:fillRect/>
          </a:stretch>
        </p:blipFill>
        <p:spPr>
          <a:xfrm>
            <a:off x="410494" y="3837033"/>
            <a:ext cx="8323012" cy="2455288"/>
          </a:xfrm>
          <a:prstGeom prst="rect">
            <a:avLst/>
          </a:prstGeom>
        </p:spPr>
      </p:pic>
      <p:sp>
        <p:nvSpPr>
          <p:cNvPr id="4" name="TextBox 3">
            <a:extLst>
              <a:ext uri="{FF2B5EF4-FFF2-40B4-BE49-F238E27FC236}">
                <a16:creationId xmlns:a16="http://schemas.microsoft.com/office/drawing/2014/main" id="{CB42B43F-E0A8-8454-0723-DE576C10A731}"/>
              </a:ext>
            </a:extLst>
          </p:cNvPr>
          <p:cNvSpPr txBox="1"/>
          <p:nvPr/>
        </p:nvSpPr>
        <p:spPr>
          <a:xfrm>
            <a:off x="742971" y="906709"/>
            <a:ext cx="3350533" cy="369332"/>
          </a:xfrm>
          <a:prstGeom prst="rect">
            <a:avLst/>
          </a:prstGeom>
          <a:noFill/>
        </p:spPr>
        <p:txBody>
          <a:bodyPr wrap="none" rtlCol="0">
            <a:spAutoFit/>
          </a:bodyPr>
          <a:lstStyle/>
          <a:p>
            <a:r>
              <a:rPr lang="fr-FR" b="1" dirty="0"/>
              <a:t>Démarche agile méthode SCRUM</a:t>
            </a:r>
            <a:endParaRPr lang="ru-RU" b="1" dirty="0"/>
          </a:p>
        </p:txBody>
      </p:sp>
      <p:sp>
        <p:nvSpPr>
          <p:cNvPr id="19" name="Объект 18">
            <a:extLst>
              <a:ext uri="{FF2B5EF4-FFF2-40B4-BE49-F238E27FC236}">
                <a16:creationId xmlns:a16="http://schemas.microsoft.com/office/drawing/2014/main" id="{35B9CC10-CB5D-23CE-6562-1E0D5038CF70}"/>
              </a:ext>
            </a:extLst>
          </p:cNvPr>
          <p:cNvSpPr>
            <a:spLocks noGrp="1"/>
          </p:cNvSpPr>
          <p:nvPr>
            <p:ph idx="1"/>
          </p:nvPr>
        </p:nvSpPr>
        <p:spPr>
          <a:xfrm>
            <a:off x="457200" y="2020234"/>
            <a:ext cx="8229600" cy="1816799"/>
          </a:xfrm>
        </p:spPr>
        <p:txBody>
          <a:bodyPr/>
          <a:lstStyle/>
          <a:p>
            <a:pPr lvl="0"/>
            <a:r>
              <a:rPr lang="fr-FR" dirty="0"/>
              <a:t>Réalisation du diagramme de Gantt:</a:t>
            </a:r>
            <a:endParaRPr lang="en-US" dirty="0"/>
          </a:p>
          <a:p>
            <a:pPr lvl="1"/>
            <a:r>
              <a:rPr lang="fr-FR" dirty="0"/>
              <a:t>planifier les étapes du projet</a:t>
            </a:r>
            <a:endParaRPr lang="en-US" dirty="0"/>
          </a:p>
          <a:p>
            <a:pPr lvl="1"/>
            <a:r>
              <a:rPr lang="fr-FR" dirty="0"/>
              <a:t>suivre les coûts et les délais </a:t>
            </a:r>
            <a:endParaRPr lang="en-US" dirty="0"/>
          </a:p>
          <a:p>
            <a:endParaRPr lang="ru-RU" dirty="0"/>
          </a:p>
          <a:p>
            <a:endParaRPr lang="ru-RU" dirty="0"/>
          </a:p>
        </p:txBody>
      </p:sp>
      <p:pic>
        <p:nvPicPr>
          <p:cNvPr id="5122" name="Picture 2" descr="Logo de Slack">
            <a:extLst>
              <a:ext uri="{FF2B5EF4-FFF2-40B4-BE49-F238E27FC236}">
                <a16:creationId xmlns:a16="http://schemas.microsoft.com/office/drawing/2014/main" id="{70183043-6D12-D951-9501-1D25740872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2891" y="297410"/>
            <a:ext cx="1905321" cy="7789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86D30E0-A08D-8FB9-3A2C-5F1C2074C6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2115" y="1024340"/>
            <a:ext cx="1546874" cy="746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2411</TotalTime>
  <Words>2015</Words>
  <Application>Microsoft Office PowerPoint</Application>
  <PresentationFormat>Экран (4:3)</PresentationFormat>
  <Paragraphs>217</Paragraphs>
  <Slides>39</Slides>
  <Notes>26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Aptos</vt:lpstr>
      <vt:lpstr>Arial</vt:lpstr>
      <vt:lpstr>Calibri</vt:lpstr>
      <vt:lpstr>Exo 2</vt:lpstr>
      <vt:lpstr>gg mono</vt:lpstr>
      <vt:lpstr>Times New Roman</vt:lpstr>
      <vt:lpstr>Thème Office</vt:lpstr>
      <vt:lpstr>PROJET PICTOPICTO</vt:lpstr>
      <vt:lpstr>ECAM-EPMI CERGY</vt:lpstr>
      <vt:lpstr>CAHIER DES CHARGES</vt:lpstr>
      <vt:lpstr>Презентация PowerPoint</vt:lpstr>
      <vt:lpstr>Презентация PowerPoint</vt:lpstr>
      <vt:lpstr>Презентация PowerPoint</vt:lpstr>
      <vt:lpstr>OBJECTIFS DE QUALITE</vt:lpstr>
      <vt:lpstr>GESTION DE PROJET</vt:lpstr>
      <vt:lpstr>Презентация PowerPoint</vt:lpstr>
      <vt:lpstr>SPECIFICATIONS FONCTIONNELLES</vt:lpstr>
      <vt:lpstr>Презентация PowerPoint</vt:lpstr>
      <vt:lpstr>Презентация PowerPoint</vt:lpstr>
      <vt:lpstr>Презентация PowerPoint</vt:lpstr>
      <vt:lpstr>Презентация PowerPoint</vt:lpstr>
      <vt:lpstr>Презентация PowerPoint</vt:lpstr>
      <vt:lpstr>SPECIFICATIONS TECHNIQUES</vt:lpstr>
      <vt:lpstr>Презентация PowerPoint</vt:lpstr>
      <vt:lpstr>Презентация PowerPoint</vt:lpstr>
      <vt:lpstr>REALISATION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DOMES</dc:title>
  <dc:creator>mustapha younsi</dc:creator>
  <cp:lastModifiedBy>Konstantin Shilkov</cp:lastModifiedBy>
  <cp:revision>64</cp:revision>
  <dcterms:created xsi:type="dcterms:W3CDTF">2023-07-02T05:29:30Z</dcterms:created>
  <dcterms:modified xsi:type="dcterms:W3CDTF">2024-07-02T14:39:37Z</dcterms:modified>
</cp:coreProperties>
</file>