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275"/>
    <a:srgbClr val="2F559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CFE9-9CD9-8430-C0D7-1203CA97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64EDE-AC98-5F64-47B5-EA713F1EA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8F72-2FBA-9DE5-1BDE-169512EE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4A37-51C2-16E7-F68C-D7C67A9F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AB48-2679-9757-F303-ED3B8861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0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4072-B872-E111-7C0E-28F6857B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9FDA-E426-B258-6E6E-7D94C8DF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8F31-AD67-9501-C06A-2BA85226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01239-F854-16E3-84F2-47C69308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71BB-E3EF-3D57-91F7-E6A527B6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4416D-EA26-94E6-1422-DF72022CF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D6C7D-789E-A26D-1F8F-663452E8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83F1-7BE7-F399-8A37-495A4642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4B5D-E5FB-0AFC-6C6E-3CA3E6A4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E005-4998-1724-11BE-28F608C3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3753-8858-5BDF-3D50-6E2DE0B8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FA34-920A-9193-8A69-0FFC2150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3E9F-DF2C-5272-050A-47A59C49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31EE-5A12-8239-9D57-A77DE468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0497-B66D-2C1E-D9E9-BD8216B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67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3118-0CAF-61C4-4ECA-DAFAF078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51735-4A03-122E-796C-9421AFC6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51F0-03D3-97CC-C20B-799F7C2B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A8B9-0054-4DB2-E8F6-A2CF5ADD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30A5-555F-5CF7-C3EC-86E036C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6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1910-7B6A-6822-90A9-7568DBC6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92E5-2525-91D0-87F1-7D0C48D8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992F-9517-250B-027E-189BA7E98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C33D1-E3E2-8CA5-61EA-0C2CD3CE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8D2A-E627-E88A-5935-6F06DBCA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F3F24-8FFC-0F87-D1BB-D7C02C38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4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D184-B914-7C20-60A3-ED84E5B1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34CE-FA32-2862-B51E-2C2DD1AF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48617-AAA4-492B-B824-AED1040F5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88547-7319-7F8A-5743-B1167C75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EF12-1591-111F-05F5-E91EFB6D7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2ACD8-FE85-C50E-132C-BE4AD940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C174F-F9ED-ECB4-631E-E5D2F3A7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78A93-3F5F-217B-6018-C4CC50B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DC43-8EFF-2AB3-858F-C0E767F8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0F35-E678-66D2-0324-4817E62F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893C7-0BF5-A03A-AB0B-EA23CE2C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DA245-A29C-179D-8BCE-4176870F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AA016-6247-A03D-AF8B-07FE6356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19C0C-4A4D-EFE5-EB21-69612109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04A4-FC13-CEAB-391B-C0D825D1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1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E37B-FA6D-FB05-2E49-34F4DDE2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9BAC-3E66-5B60-5006-FFEE912D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50FFE-9F89-F779-4983-581125716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6319-7C16-751C-FDD4-1F30105C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6BE1-89E0-3950-D6C6-5BE240B7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98547-FC6A-1251-51BB-D6702B2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8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5F5C-DA16-5A52-0D2F-FD6973E3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B0C86-EB1A-AFFA-D996-D88CD7747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C8256-4737-266E-9D71-20AED34E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7290D-8BDF-F190-7CA1-948EEA0A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07EF6-BF56-B557-4877-43DE1E8A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2F8C-BD48-4193-65D2-BD4FE189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E0D0D-79BC-D383-5EAE-1026B1D0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84296-F916-7E13-8755-45FAE889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DAD4-765F-FA92-8295-80E1FA627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16E9-024B-483A-AAB2-A79E95A70F0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D357-C199-AC26-CF48-2EB557693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33BF-9320-FE91-FABC-81F0565A7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8F65-EA88-494E-944E-195032631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8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Loading...</a:t>
            </a:r>
          </a:p>
        </p:txBody>
      </p:sp>
    </p:spTree>
    <p:extLst>
      <p:ext uri="{BB962C8B-B14F-4D97-AF65-F5344CB8AC3E}">
        <p14:creationId xmlns:p14="http://schemas.microsoft.com/office/powerpoint/2010/main" val="411957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FD419-1691-9005-6F83-2D1A1E17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6" y="2152775"/>
            <a:ext cx="2046948" cy="4244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>
            <a:normAutofit/>
          </a:bodyPr>
          <a:lstStyle/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Just because another team first captures a datapoint does not mean you cannot still access it.</a:t>
            </a:r>
          </a:p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The first team to capture a datapoint gets the highest score from that datapoint. The second team gets 50% and the third team gets 25%</a:t>
            </a:r>
          </a:p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The further away or harder to spot the higher the potential score from the data point.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E5DC7-174D-06CF-C92C-E949E56A5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50" y="2351267"/>
            <a:ext cx="619636" cy="6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FD419-1691-9005-6F83-2D1A1E17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6" y="2152775"/>
            <a:ext cx="2046948" cy="4244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>
            <a:normAutofit/>
          </a:bodyPr>
          <a:lstStyle/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datapoint marked by a static, coloured hexagon has been captured by your team. But the hexagon will display the colour of the first team to capture the datapoint point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pulsing hexagon with a green circle has been captured by another team but can be accessed by you - you are close enough to tap on it and answer the question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static hexagon with a red circle has been captured by another team but can be accessed by you – however you are not close enough to tap on it – move closer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97A00-A5CB-BC15-F971-BFB341C9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90" y="2836506"/>
            <a:ext cx="656422" cy="745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DAB70-E807-DA5E-6FD5-6A8B299A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311" y="3987128"/>
            <a:ext cx="770779" cy="843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84C1E2-5991-D190-3FB7-838F97C50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311" y="5131378"/>
            <a:ext cx="770779" cy="8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FD419-1691-9005-6F83-2D1A1E17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6" y="2152775"/>
            <a:ext cx="2046948" cy="4244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The team with the most points at the end – wins.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Simple really.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Your hunt master will be keeping a close eye on scores from central command.</a:t>
            </a:r>
          </a:p>
        </p:txBody>
      </p:sp>
    </p:spTree>
    <p:extLst>
      <p:ext uri="{BB962C8B-B14F-4D97-AF65-F5344CB8AC3E}">
        <p14:creationId xmlns:p14="http://schemas.microsoft.com/office/powerpoint/2010/main" val="317022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419" y="2379306"/>
            <a:ext cx="7296539" cy="4059599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This is your gadget</a:t>
            </a:r>
          </a:p>
          <a:p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To access go to</a:t>
            </a:r>
          </a:p>
          <a:p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DigifaceWide" pitchFamily="2" charset="0"/>
              </a:rPr>
              <a:t>reading-scavenger-</a:t>
            </a:r>
            <a:r>
              <a:rPr lang="en-GB" dirty="0" err="1">
                <a:solidFill>
                  <a:srgbClr val="00FF00"/>
                </a:solidFill>
                <a:latin typeface="DigifaceWide" pitchFamily="2" charset="0"/>
              </a:rPr>
              <a:t>hunt.NetlifY.app</a:t>
            </a:r>
            <a:endParaRPr lang="en-GB" dirty="0">
              <a:solidFill>
                <a:srgbClr val="00FF00"/>
              </a:solidFill>
              <a:latin typeface="DigifaceWide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0D392-8611-2762-E770-B1DE1E57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25" y="2164702"/>
            <a:ext cx="2064607" cy="42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Once accessed select your team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Red, Green or yellow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By tapping on the appropriate hexagon</a:t>
            </a:r>
          </a:p>
          <a:p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Only one gadget is allowed per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0D392-8611-2762-E770-B1DE1E57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25" y="2164702"/>
            <a:ext cx="2064607" cy="42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5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After you have selected your team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Your gadget will display a map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Note the three symbols on the top left:</a:t>
            </a:r>
          </a:p>
          <a:p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	this makes the gadget fill the screen</a:t>
            </a:r>
          </a:p>
          <a:p>
            <a:pPr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	this centres the map on your location</a:t>
            </a:r>
          </a:p>
          <a:p>
            <a:pPr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	this reloads the gadget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0D392-8611-2762-E770-B1DE1E57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31" y="2089150"/>
            <a:ext cx="2101102" cy="4349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3EE146-17EE-4144-1919-486CFFC11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06" y="2152775"/>
            <a:ext cx="2051028" cy="4252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676064-9B14-0940-0CD7-29276EFE1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637" y="3646716"/>
            <a:ext cx="1589208" cy="3800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FB0CFD-B040-6A96-DA42-9515A1120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425" y="4026744"/>
            <a:ext cx="539280" cy="4745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FD3226-637B-B840-2009-2FBC25782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425" y="4821332"/>
            <a:ext cx="539280" cy="4745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4E6AED-5ACE-DF03-605F-31F0C1F10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425" y="5630118"/>
            <a:ext cx="539280" cy="47456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12433F-D8D9-A698-CC4B-BEB63B17EA9D}"/>
              </a:ext>
            </a:extLst>
          </p:cNvPr>
          <p:cNvCxnSpPr>
            <a:cxnSpLocks/>
          </p:cNvCxnSpPr>
          <p:nvPr/>
        </p:nvCxnSpPr>
        <p:spPr>
          <a:xfrm>
            <a:off x="3009900" y="2560320"/>
            <a:ext cx="2026920" cy="124968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37AACA-183A-37CC-13EF-C49BF836244B}"/>
              </a:ext>
            </a:extLst>
          </p:cNvPr>
          <p:cNvCxnSpPr>
            <a:cxnSpLocks/>
          </p:cNvCxnSpPr>
          <p:nvPr/>
        </p:nvCxnSpPr>
        <p:spPr>
          <a:xfrm flipH="1">
            <a:off x="5036820" y="3810000"/>
            <a:ext cx="2011680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5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FD419-1691-9005-6F83-2D1A1E17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6" y="2152775"/>
            <a:ext cx="2046948" cy="424423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6304BBD-A396-4E1E-7BCC-00B2BFFE6E32}"/>
              </a:ext>
            </a:extLst>
          </p:cNvPr>
          <p:cNvSpPr/>
          <p:nvPr/>
        </p:nvSpPr>
        <p:spPr>
          <a:xfrm>
            <a:off x="2789438" y="4080583"/>
            <a:ext cx="426720" cy="388620"/>
          </a:xfrm>
          <a:prstGeom prst="ellipse">
            <a:avLst/>
          </a:prstGeom>
          <a:solidFill>
            <a:srgbClr val="25427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This green dot is your location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The dark blue circle around the dot indicates how accurately the gadget has tracked your location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wide circle is inaccurate 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small circle is very accurate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BDB005-566C-CFD8-040E-1D8B6B7F836E}"/>
              </a:ext>
            </a:extLst>
          </p:cNvPr>
          <p:cNvSpPr/>
          <p:nvPr/>
        </p:nvSpPr>
        <p:spPr>
          <a:xfrm>
            <a:off x="2900162" y="4174247"/>
            <a:ext cx="205273" cy="186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831A1-4CAA-C7FE-B77A-656459C50AEF}"/>
              </a:ext>
            </a:extLst>
          </p:cNvPr>
          <p:cNvCxnSpPr>
            <a:stCxn id="7" idx="7"/>
          </p:cNvCxnSpPr>
          <p:nvPr/>
        </p:nvCxnSpPr>
        <p:spPr>
          <a:xfrm flipV="1">
            <a:off x="3075373" y="2628900"/>
            <a:ext cx="1525202" cy="1572676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8FAD2E-A75B-4BB2-5C3D-5F1E109E9B85}"/>
              </a:ext>
            </a:extLst>
          </p:cNvPr>
          <p:cNvCxnSpPr>
            <a:cxnSpLocks/>
          </p:cNvCxnSpPr>
          <p:nvPr/>
        </p:nvCxnSpPr>
        <p:spPr>
          <a:xfrm>
            <a:off x="4600575" y="2628900"/>
            <a:ext cx="132397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1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FD419-1691-9005-6F83-2D1A1E17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6" y="2152775"/>
            <a:ext cx="2046948" cy="4244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This red target is a datapoint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If you are close enough to a datapoint you can tap it and a question will appear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BDB005-566C-CFD8-040E-1D8B6B7F836E}"/>
              </a:ext>
            </a:extLst>
          </p:cNvPr>
          <p:cNvSpPr/>
          <p:nvPr/>
        </p:nvSpPr>
        <p:spPr>
          <a:xfrm>
            <a:off x="3182399" y="4744871"/>
            <a:ext cx="205273" cy="186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831A1-4CAA-C7FE-B77A-656459C50AEF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357610" y="2628900"/>
            <a:ext cx="1242965" cy="214330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8FAD2E-A75B-4BB2-5C3D-5F1E109E9B85}"/>
              </a:ext>
            </a:extLst>
          </p:cNvPr>
          <p:cNvCxnSpPr>
            <a:cxnSpLocks/>
          </p:cNvCxnSpPr>
          <p:nvPr/>
        </p:nvCxnSpPr>
        <p:spPr>
          <a:xfrm>
            <a:off x="4600575" y="2628900"/>
            <a:ext cx="132397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FD419-1691-9005-6F83-2D1A1E17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6" y="2152775"/>
            <a:ext cx="2046948" cy="4244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The answer to every datapoint query is a number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You will need to look around the area at or near the datapoint to find the answer.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Some answers will require very basic maths.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All datapoints are located outside (except one)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Type your answer in the grey box and hit submit.</a:t>
            </a: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If correct your team will capture the datapoint.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BDB005-566C-CFD8-040E-1D8B6B7F836E}"/>
              </a:ext>
            </a:extLst>
          </p:cNvPr>
          <p:cNvSpPr/>
          <p:nvPr/>
        </p:nvSpPr>
        <p:spPr>
          <a:xfrm>
            <a:off x="3182399" y="4744871"/>
            <a:ext cx="205273" cy="186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DCFFF-E4D5-19C6-ED91-752652A9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99" y="2174624"/>
            <a:ext cx="2046948" cy="42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6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FD419-1691-9005-6F83-2D1A1E17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6" y="2152775"/>
            <a:ext cx="2046948" cy="4244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For a datapoint to display a question you need to be physically close enough to the location (within approximately 20 metres)</a:t>
            </a:r>
          </a:p>
          <a:p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Datapoints are marked by different icons depending on their status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1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FD419-1691-9005-6F83-2D1A1E17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6" y="2152775"/>
            <a:ext cx="2046948" cy="4244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1D743-F220-8BCC-4F8F-5985DF74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787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IM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Scavenger</a:t>
            </a:r>
            <a:r>
              <a:rPr lang="en-GB" dirty="0">
                <a:solidFill>
                  <a:srgbClr val="00FF00"/>
                </a:solidFill>
              </a:rPr>
              <a:t> </a:t>
            </a:r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BB8B-24BB-6A45-4E6B-E069F359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64" y="2379306"/>
            <a:ext cx="6630954" cy="4059599"/>
          </a:xfrm>
        </p:spPr>
        <p:txBody>
          <a:bodyPr>
            <a:normAutofit/>
          </a:bodyPr>
          <a:lstStyle/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datapoint you can access will be marked by a pulsing green target – you are close enough and can tap on it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datapoint you cannot access will be marked by a fixed red target – you are too far away, move closer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datapoint first captured by the yellow team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datapoint first captured by the red team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  <a:p>
            <a:pPr lvl="2" algn="l"/>
            <a:r>
              <a:rPr lang="en-GB" dirty="0">
                <a:solidFill>
                  <a:srgbClr val="00FF00"/>
                </a:solidFill>
                <a:latin typeface="Digiface" pitchFamily="2" charset="0"/>
              </a:rPr>
              <a:t>A datapoint first captured by the Green team</a:t>
            </a:r>
          </a:p>
          <a:p>
            <a:pPr lvl="2" algn="l"/>
            <a:endParaRPr lang="en-GB" dirty="0">
              <a:solidFill>
                <a:srgbClr val="00FF00"/>
              </a:solidFill>
              <a:latin typeface="Digiface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E5DC7-174D-06CF-C92C-E949E56A5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50" y="2351267"/>
            <a:ext cx="619636" cy="619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ADBAB0-1E86-E73F-A770-CDD489881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84" y="3194054"/>
            <a:ext cx="619636" cy="619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10FD0-304B-7F20-AD50-06D6B8CE5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04" y="3883739"/>
            <a:ext cx="677968" cy="770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CEA13D-6A52-861F-AA19-9DA2DE417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04" y="4524617"/>
            <a:ext cx="677968" cy="770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A91DB0-56FE-245F-5048-526DF2CA2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17" y="5174032"/>
            <a:ext cx="670455" cy="7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527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Digiface</vt:lpstr>
      <vt:lpstr>DigifaceWide</vt:lpstr>
      <vt:lpstr>Office Theme</vt:lpstr>
      <vt:lpstr>IM Scavenger Hunt</vt:lpstr>
      <vt:lpstr>IM Scavenger Hunt</vt:lpstr>
      <vt:lpstr>IM Scavenger Hunt</vt:lpstr>
      <vt:lpstr>IM Scavenger Hunt</vt:lpstr>
      <vt:lpstr>IM Scavenger Hunt</vt:lpstr>
      <vt:lpstr>IM Scavenger Hunt</vt:lpstr>
      <vt:lpstr>IM Scavenger Hunt</vt:lpstr>
      <vt:lpstr>IM Scavenger Hunt</vt:lpstr>
      <vt:lpstr>IM Scavenger Hunt</vt:lpstr>
      <vt:lpstr>IM Scavenger Hunt</vt:lpstr>
      <vt:lpstr>IM Scavenger Hunt</vt:lpstr>
      <vt:lpstr>IM Scavenger Hunt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Scavenger Hunt</dc:title>
  <dc:creator>Stewart Hill</dc:creator>
  <cp:lastModifiedBy>Stewart Hill</cp:lastModifiedBy>
  <cp:revision>2</cp:revision>
  <dcterms:created xsi:type="dcterms:W3CDTF">2024-08-10T23:50:22Z</dcterms:created>
  <dcterms:modified xsi:type="dcterms:W3CDTF">2024-08-11T00:48:37Z</dcterms:modified>
</cp:coreProperties>
</file>