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7" r:id="rId4"/>
    <p:sldMasterId id="2147484036" r:id="rId5"/>
    <p:sldMasterId id="2147484038" r:id="rId6"/>
  </p:sldMasterIdLst>
  <p:notesMasterIdLst>
    <p:notesMasterId r:id="rId15"/>
  </p:notesMasterIdLst>
  <p:sldIdLst>
    <p:sldId id="2142533495" r:id="rId7"/>
    <p:sldId id="2142533497" r:id="rId8"/>
    <p:sldId id="2142533500" r:id="rId9"/>
    <p:sldId id="2142533501" r:id="rId10"/>
    <p:sldId id="2142533499" r:id="rId11"/>
    <p:sldId id="2142533502" r:id="rId12"/>
    <p:sldId id="2142533503" r:id="rId13"/>
    <p:sldId id="2142533504" r:id="rId14"/>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4" pos="2880">
          <p15:clr>
            <a:srgbClr val="A4A3A4"/>
          </p15:clr>
        </p15:guide>
        <p15:guide id="5" orient="horz" pos="162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jay Ram Kumar Durairaj" initials="VRKD" lastIdx="1" clrIdx="0">
    <p:extLst>
      <p:ext uri="{19B8F6BF-5375-455C-9EA6-DF929625EA0E}">
        <p15:presenceInfo xmlns:p15="http://schemas.microsoft.com/office/powerpoint/2012/main" userId="S::189081@tcs.com::3264a639-0487-443c-8a21-d8cf87110e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B8B8B8"/>
    <a:srgbClr val="FFFFFF"/>
    <a:srgbClr val="DD6170"/>
    <a:srgbClr val="9F9F9F"/>
    <a:srgbClr val="F2F2F2"/>
    <a:srgbClr val="4151B1"/>
    <a:srgbClr val="F9BDAD"/>
    <a:srgbClr val="43BAFF"/>
    <a:srgbClr val="F79C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4C19F-97DD-4F68-AE4F-4509A203B9AB}" v="43" dt="2021-05-31T10:48:28.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13" autoAdjust="0"/>
    <p:restoredTop sz="94660"/>
  </p:normalViewPr>
  <p:slideViewPr>
    <p:cSldViewPr snapToGrid="0" showGuides="1">
      <p:cViewPr varScale="1">
        <p:scale>
          <a:sx n="109" d="100"/>
          <a:sy n="109" d="100"/>
        </p:scale>
        <p:origin x="624" y="96"/>
      </p:cViewPr>
      <p:guideLst>
        <p:guide pos="2880"/>
        <p:guide orient="horz" pos="162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Ram Kumar Durairaj" userId="3264a639-0487-443c-8a21-d8cf87110e20" providerId="ADAL" clId="{7A94C19F-97DD-4F68-AE4F-4509A203B9AB}"/>
    <pc:docChg chg="undo custSel addSld delSld modSld sldOrd">
      <pc:chgData name="Vijay Ram Kumar Durairaj" userId="3264a639-0487-443c-8a21-d8cf87110e20" providerId="ADAL" clId="{7A94C19F-97DD-4F68-AE4F-4509A203B9AB}" dt="2021-05-31T10:48:55.924" v="685" actId="14100"/>
      <pc:docMkLst>
        <pc:docMk/>
      </pc:docMkLst>
      <pc:sldChg chg="addSp modSp mod">
        <pc:chgData name="Vijay Ram Kumar Durairaj" userId="3264a639-0487-443c-8a21-d8cf87110e20" providerId="ADAL" clId="{7A94C19F-97DD-4F68-AE4F-4509A203B9AB}" dt="2021-05-31T10:04:12.826" v="150" actId="571"/>
        <pc:sldMkLst>
          <pc:docMk/>
          <pc:sldMk cId="1888600536" sldId="2142533495"/>
        </pc:sldMkLst>
        <pc:spChg chg="add mod">
          <ac:chgData name="Vijay Ram Kumar Durairaj" userId="3264a639-0487-443c-8a21-d8cf87110e20" providerId="ADAL" clId="{7A94C19F-97DD-4F68-AE4F-4509A203B9AB}" dt="2021-05-31T10:04:06.357" v="148" actId="20577"/>
          <ac:spMkLst>
            <pc:docMk/>
            <pc:sldMk cId="1888600536" sldId="2142533495"/>
            <ac:spMk id="3" creationId="{31410383-99FC-4A8D-8F4C-6E5C43CF2927}"/>
          </ac:spMkLst>
        </pc:spChg>
        <pc:picChg chg="add mod">
          <ac:chgData name="Vijay Ram Kumar Durairaj" userId="3264a639-0487-443c-8a21-d8cf87110e20" providerId="ADAL" clId="{7A94C19F-97DD-4F68-AE4F-4509A203B9AB}" dt="2021-05-31T10:04:12.826" v="150" actId="571"/>
          <ac:picMkLst>
            <pc:docMk/>
            <pc:sldMk cId="1888600536" sldId="2142533495"/>
            <ac:picMk id="4" creationId="{315EBA71-1C14-4749-B289-19D8770463D5}"/>
          </ac:picMkLst>
        </pc:picChg>
        <pc:picChg chg="mod">
          <ac:chgData name="Vijay Ram Kumar Durairaj" userId="3264a639-0487-443c-8a21-d8cf87110e20" providerId="ADAL" clId="{7A94C19F-97DD-4F68-AE4F-4509A203B9AB}" dt="2021-05-31T10:03:56.635" v="139" actId="1076"/>
          <ac:picMkLst>
            <pc:docMk/>
            <pc:sldMk cId="1888600536" sldId="2142533495"/>
            <ac:picMk id="11" creationId="{B7D2C94A-2699-4DAB-90D4-0CA020727F52}"/>
          </ac:picMkLst>
        </pc:picChg>
      </pc:sldChg>
      <pc:sldChg chg="del">
        <pc:chgData name="Vijay Ram Kumar Durairaj" userId="3264a639-0487-443c-8a21-d8cf87110e20" providerId="ADAL" clId="{7A94C19F-97DD-4F68-AE4F-4509A203B9AB}" dt="2021-05-28T11:06:26.564" v="3" actId="47"/>
        <pc:sldMkLst>
          <pc:docMk/>
          <pc:sldMk cId="769869642" sldId="2142533496"/>
        </pc:sldMkLst>
      </pc:sldChg>
      <pc:sldChg chg="addSp delSp modSp mod">
        <pc:chgData name="Vijay Ram Kumar Durairaj" userId="3264a639-0487-443c-8a21-d8cf87110e20" providerId="ADAL" clId="{7A94C19F-97DD-4F68-AE4F-4509A203B9AB}" dt="2021-05-31T10:33:49.361" v="360" actId="403"/>
        <pc:sldMkLst>
          <pc:docMk/>
          <pc:sldMk cId="938312650" sldId="2142533497"/>
        </pc:sldMkLst>
        <pc:spChg chg="add del mod">
          <ac:chgData name="Vijay Ram Kumar Durairaj" userId="3264a639-0487-443c-8a21-d8cf87110e20" providerId="ADAL" clId="{7A94C19F-97DD-4F68-AE4F-4509A203B9AB}" dt="2021-05-28T11:07:53.065" v="14" actId="478"/>
          <ac:spMkLst>
            <pc:docMk/>
            <pc:sldMk cId="938312650" sldId="2142533497"/>
            <ac:spMk id="2" creationId="{3158CB48-2FD1-4934-9AC7-061D30CE9FC9}"/>
          </ac:spMkLst>
        </pc:spChg>
        <pc:spChg chg="add mod">
          <ac:chgData name="Vijay Ram Kumar Durairaj" userId="3264a639-0487-443c-8a21-d8cf87110e20" providerId="ADAL" clId="{7A94C19F-97DD-4F68-AE4F-4509A203B9AB}" dt="2021-05-31T10:04:58.897" v="177" actId="1035"/>
          <ac:spMkLst>
            <pc:docMk/>
            <pc:sldMk cId="938312650" sldId="2142533497"/>
            <ac:spMk id="2" creationId="{8711DC95-DA83-4B0A-B247-6185A43116A2}"/>
          </ac:spMkLst>
        </pc:spChg>
        <pc:spChg chg="add mod">
          <ac:chgData name="Vijay Ram Kumar Durairaj" userId="3264a639-0487-443c-8a21-d8cf87110e20" providerId="ADAL" clId="{7A94C19F-97DD-4F68-AE4F-4509A203B9AB}" dt="2021-05-31T10:31:32.941" v="258" actId="20577"/>
          <ac:spMkLst>
            <pc:docMk/>
            <pc:sldMk cId="938312650" sldId="2142533497"/>
            <ac:spMk id="4" creationId="{1A694FC1-1EB1-4C9F-9C01-A77F31F1ADD8}"/>
          </ac:spMkLst>
        </pc:spChg>
        <pc:spChg chg="add mod ord">
          <ac:chgData name="Vijay Ram Kumar Durairaj" userId="3264a639-0487-443c-8a21-d8cf87110e20" providerId="ADAL" clId="{7A94C19F-97DD-4F68-AE4F-4509A203B9AB}" dt="2021-05-31T10:33:49.361" v="360" actId="403"/>
          <ac:spMkLst>
            <pc:docMk/>
            <pc:sldMk cId="938312650" sldId="2142533497"/>
            <ac:spMk id="7" creationId="{2B664CAB-B22E-4ADB-A39F-640D87B90876}"/>
          </ac:spMkLst>
        </pc:spChg>
        <pc:spChg chg="add del mod">
          <ac:chgData name="Vijay Ram Kumar Durairaj" userId="3264a639-0487-443c-8a21-d8cf87110e20" providerId="ADAL" clId="{7A94C19F-97DD-4F68-AE4F-4509A203B9AB}" dt="2021-05-31T10:32:32.665" v="341" actId="478"/>
          <ac:spMkLst>
            <pc:docMk/>
            <pc:sldMk cId="938312650" sldId="2142533497"/>
            <ac:spMk id="8" creationId="{ED4F4972-300A-490F-9538-93BA4CAD1E66}"/>
          </ac:spMkLst>
        </pc:spChg>
        <pc:spChg chg="add mod ord">
          <ac:chgData name="Vijay Ram Kumar Durairaj" userId="3264a639-0487-443c-8a21-d8cf87110e20" providerId="ADAL" clId="{7A94C19F-97DD-4F68-AE4F-4509A203B9AB}" dt="2021-05-31T10:32:41.664" v="343" actId="14100"/>
          <ac:spMkLst>
            <pc:docMk/>
            <pc:sldMk cId="938312650" sldId="2142533497"/>
            <ac:spMk id="9" creationId="{5B5D18FB-9836-4979-8864-8978C8020B88}"/>
          </ac:spMkLst>
        </pc:spChg>
        <pc:spChg chg="add del mod">
          <ac:chgData name="Vijay Ram Kumar Durairaj" userId="3264a639-0487-443c-8a21-d8cf87110e20" providerId="ADAL" clId="{7A94C19F-97DD-4F68-AE4F-4509A203B9AB}" dt="2021-05-31T10:30:48.383" v="225" actId="478"/>
          <ac:spMkLst>
            <pc:docMk/>
            <pc:sldMk cId="938312650" sldId="2142533497"/>
            <ac:spMk id="10" creationId="{0DEFF31E-0C00-4F06-87F6-EADF701500EB}"/>
          </ac:spMkLst>
        </pc:spChg>
        <pc:picChg chg="add mod">
          <ac:chgData name="Vijay Ram Kumar Durairaj" userId="3264a639-0487-443c-8a21-d8cf87110e20" providerId="ADAL" clId="{7A94C19F-97DD-4F68-AE4F-4509A203B9AB}" dt="2021-05-31T10:32:21.675" v="337" actId="1076"/>
          <ac:picMkLst>
            <pc:docMk/>
            <pc:sldMk cId="938312650" sldId="2142533497"/>
            <ac:picMk id="3" creationId="{04688E57-DB24-4E19-93E8-739CE0A931ED}"/>
          </ac:picMkLst>
        </pc:picChg>
        <pc:picChg chg="add del mod">
          <ac:chgData name="Vijay Ram Kumar Durairaj" userId="3264a639-0487-443c-8a21-d8cf87110e20" providerId="ADAL" clId="{7A94C19F-97DD-4F68-AE4F-4509A203B9AB}" dt="2021-05-31T10:32:01.507" v="265" actId="478"/>
          <ac:picMkLst>
            <pc:docMk/>
            <pc:sldMk cId="938312650" sldId="2142533497"/>
            <ac:picMk id="5" creationId="{DAD231D5-3D07-4369-A96B-D8D33CCF1EC6}"/>
          </ac:picMkLst>
        </pc:picChg>
        <pc:picChg chg="add mod">
          <ac:chgData name="Vijay Ram Kumar Durairaj" userId="3264a639-0487-443c-8a21-d8cf87110e20" providerId="ADAL" clId="{7A94C19F-97DD-4F68-AE4F-4509A203B9AB}" dt="2021-05-28T11:15:27.089" v="65" actId="1076"/>
          <ac:picMkLst>
            <pc:docMk/>
            <pc:sldMk cId="938312650" sldId="2142533497"/>
            <ac:picMk id="6" creationId="{17C2DF69-0DC7-46D6-AAD0-D5B4F79417C7}"/>
          </ac:picMkLst>
        </pc:picChg>
        <pc:picChg chg="add mod">
          <ac:chgData name="Vijay Ram Kumar Durairaj" userId="3264a639-0487-443c-8a21-d8cf87110e20" providerId="ADAL" clId="{7A94C19F-97DD-4F68-AE4F-4509A203B9AB}" dt="2021-05-31T10:31:47.734" v="260" actId="1076"/>
          <ac:picMkLst>
            <pc:docMk/>
            <pc:sldMk cId="938312650" sldId="2142533497"/>
            <ac:picMk id="11" creationId="{4C34D6EB-ABC2-48CB-9962-748F1E1F6F89}"/>
          </ac:picMkLst>
        </pc:picChg>
        <pc:picChg chg="add mod">
          <ac:chgData name="Vijay Ram Kumar Durairaj" userId="3264a639-0487-443c-8a21-d8cf87110e20" providerId="ADAL" clId="{7A94C19F-97DD-4F68-AE4F-4509A203B9AB}" dt="2021-05-31T10:33:40.411" v="350" actId="14100"/>
          <ac:picMkLst>
            <pc:docMk/>
            <pc:sldMk cId="938312650" sldId="2142533497"/>
            <ac:picMk id="12" creationId="{5C2BB214-D595-443C-B6B2-E32449466936}"/>
          </ac:picMkLst>
        </pc:picChg>
        <pc:picChg chg="del mod">
          <ac:chgData name="Vijay Ram Kumar Durairaj" userId="3264a639-0487-443c-8a21-d8cf87110e20" providerId="ADAL" clId="{7A94C19F-97DD-4F68-AE4F-4509A203B9AB}" dt="2021-05-28T11:07:53.065" v="14" actId="478"/>
          <ac:picMkLst>
            <pc:docMk/>
            <pc:sldMk cId="938312650" sldId="2142533497"/>
            <ac:picMk id="42" creationId="{1A4EAAA7-CD72-4B08-9B4C-7457ABBE84CE}"/>
          </ac:picMkLst>
        </pc:picChg>
      </pc:sldChg>
      <pc:sldChg chg="modSp del mod">
        <pc:chgData name="Vijay Ram Kumar Durairaj" userId="3264a639-0487-443c-8a21-d8cf87110e20" providerId="ADAL" clId="{7A94C19F-97DD-4F68-AE4F-4509A203B9AB}" dt="2021-05-28T11:06:31.990" v="4" actId="47"/>
        <pc:sldMkLst>
          <pc:docMk/>
          <pc:sldMk cId="1566330413" sldId="2142533498"/>
        </pc:sldMkLst>
        <pc:picChg chg="mod">
          <ac:chgData name="Vijay Ram Kumar Durairaj" userId="3264a639-0487-443c-8a21-d8cf87110e20" providerId="ADAL" clId="{7A94C19F-97DD-4F68-AE4F-4509A203B9AB}" dt="2021-05-28T11:06:10.718" v="2" actId="1076"/>
          <ac:picMkLst>
            <pc:docMk/>
            <pc:sldMk cId="1566330413" sldId="2142533498"/>
            <ac:picMk id="42" creationId="{1A4EAAA7-CD72-4B08-9B4C-7457ABBE84CE}"/>
          </ac:picMkLst>
        </pc:picChg>
      </pc:sldChg>
      <pc:sldChg chg="addSp delSp modSp add del mod">
        <pc:chgData name="Vijay Ram Kumar Durairaj" userId="3264a639-0487-443c-8a21-d8cf87110e20" providerId="ADAL" clId="{7A94C19F-97DD-4F68-AE4F-4509A203B9AB}" dt="2021-05-31T10:35:11.963" v="410" actId="47"/>
        <pc:sldMkLst>
          <pc:docMk/>
          <pc:sldMk cId="2860691288" sldId="2142533498"/>
        </pc:sldMkLst>
        <pc:spChg chg="add mod">
          <ac:chgData name="Vijay Ram Kumar Durairaj" userId="3264a639-0487-443c-8a21-d8cf87110e20" providerId="ADAL" clId="{7A94C19F-97DD-4F68-AE4F-4509A203B9AB}" dt="2021-05-28T11:11:22.982" v="51" actId="1076"/>
          <ac:spMkLst>
            <pc:docMk/>
            <pc:sldMk cId="2860691288" sldId="2142533498"/>
            <ac:spMk id="2" creationId="{2C37E360-F8B2-4322-80DB-AC566ABBEB40}"/>
          </ac:spMkLst>
        </pc:spChg>
        <pc:spChg chg="mod">
          <ac:chgData name="Vijay Ram Kumar Durairaj" userId="3264a639-0487-443c-8a21-d8cf87110e20" providerId="ADAL" clId="{7A94C19F-97DD-4F68-AE4F-4509A203B9AB}" dt="2021-05-28T11:11:01.512" v="48" actId="1076"/>
          <ac:spMkLst>
            <pc:docMk/>
            <pc:sldMk cId="2860691288" sldId="2142533498"/>
            <ac:spMk id="7" creationId="{2B664CAB-B22E-4ADB-A39F-640D87B90876}"/>
          </ac:spMkLst>
        </pc:spChg>
        <pc:spChg chg="add del mod">
          <ac:chgData name="Vijay Ram Kumar Durairaj" userId="3264a639-0487-443c-8a21-d8cf87110e20" providerId="ADAL" clId="{7A94C19F-97DD-4F68-AE4F-4509A203B9AB}" dt="2021-05-28T11:12:25.569" v="59" actId="478"/>
          <ac:spMkLst>
            <pc:docMk/>
            <pc:sldMk cId="2860691288" sldId="2142533498"/>
            <ac:spMk id="8" creationId="{357F7B0E-3314-46CB-9680-7B0ECC5F12B0}"/>
          </ac:spMkLst>
        </pc:spChg>
        <pc:spChg chg="add mod">
          <ac:chgData name="Vijay Ram Kumar Durairaj" userId="3264a639-0487-443c-8a21-d8cf87110e20" providerId="ADAL" clId="{7A94C19F-97DD-4F68-AE4F-4509A203B9AB}" dt="2021-05-31T10:29:43.832" v="216" actId="14100"/>
          <ac:spMkLst>
            <pc:docMk/>
            <pc:sldMk cId="2860691288" sldId="2142533498"/>
            <ac:spMk id="8" creationId="{8445C652-4550-47BA-9944-BE91AE186931}"/>
          </ac:spMkLst>
        </pc:spChg>
        <pc:spChg chg="add del mod">
          <ac:chgData name="Vijay Ram Kumar Durairaj" userId="3264a639-0487-443c-8a21-d8cf87110e20" providerId="ADAL" clId="{7A94C19F-97DD-4F68-AE4F-4509A203B9AB}" dt="2021-05-31T10:31:05.382" v="227" actId="478"/>
          <ac:spMkLst>
            <pc:docMk/>
            <pc:sldMk cId="2860691288" sldId="2142533498"/>
            <ac:spMk id="9" creationId="{141F0BE2-7CDA-4ABE-961D-44078B414CD1}"/>
          </ac:spMkLst>
        </pc:spChg>
        <pc:spChg chg="add del mod">
          <ac:chgData name="Vijay Ram Kumar Durairaj" userId="3264a639-0487-443c-8a21-d8cf87110e20" providerId="ADAL" clId="{7A94C19F-97DD-4F68-AE4F-4509A203B9AB}" dt="2021-05-28T11:12:25.569" v="59" actId="478"/>
          <ac:spMkLst>
            <pc:docMk/>
            <pc:sldMk cId="2860691288" sldId="2142533498"/>
            <ac:spMk id="9" creationId="{ED12761B-DC64-408A-A148-39AD295EA5B8}"/>
          </ac:spMkLst>
        </pc:spChg>
        <pc:spChg chg="add del mod">
          <ac:chgData name="Vijay Ram Kumar Durairaj" userId="3264a639-0487-443c-8a21-d8cf87110e20" providerId="ADAL" clId="{7A94C19F-97DD-4F68-AE4F-4509A203B9AB}" dt="2021-05-28T11:12:25.569" v="59" actId="478"/>
          <ac:spMkLst>
            <pc:docMk/>
            <pc:sldMk cId="2860691288" sldId="2142533498"/>
            <ac:spMk id="10" creationId="{FE8A637A-74ED-486F-BAE1-ECDE190060D8}"/>
          </ac:spMkLst>
        </pc:spChg>
        <pc:spChg chg="add del mod">
          <ac:chgData name="Vijay Ram Kumar Durairaj" userId="3264a639-0487-443c-8a21-d8cf87110e20" providerId="ADAL" clId="{7A94C19F-97DD-4F68-AE4F-4509A203B9AB}" dt="2021-05-28T11:12:25.569" v="59" actId="478"/>
          <ac:spMkLst>
            <pc:docMk/>
            <pc:sldMk cId="2860691288" sldId="2142533498"/>
            <ac:spMk id="12" creationId="{B4908B34-4ED2-4DA6-9F54-74EEA1F1F850}"/>
          </ac:spMkLst>
        </pc:spChg>
        <pc:spChg chg="add del mod">
          <ac:chgData name="Vijay Ram Kumar Durairaj" userId="3264a639-0487-443c-8a21-d8cf87110e20" providerId="ADAL" clId="{7A94C19F-97DD-4F68-AE4F-4509A203B9AB}" dt="2021-05-28T11:12:25.569" v="59" actId="478"/>
          <ac:spMkLst>
            <pc:docMk/>
            <pc:sldMk cId="2860691288" sldId="2142533498"/>
            <ac:spMk id="14" creationId="{1FB38092-613F-495C-895A-74E3C7BD2FAC}"/>
          </ac:spMkLst>
        </pc:spChg>
        <pc:spChg chg="add del mod">
          <ac:chgData name="Vijay Ram Kumar Durairaj" userId="3264a639-0487-443c-8a21-d8cf87110e20" providerId="ADAL" clId="{7A94C19F-97DD-4F68-AE4F-4509A203B9AB}" dt="2021-05-28T11:12:25.569" v="59" actId="478"/>
          <ac:spMkLst>
            <pc:docMk/>
            <pc:sldMk cId="2860691288" sldId="2142533498"/>
            <ac:spMk id="16" creationId="{4469415A-9832-4B0E-9D79-4DB618C682D4}"/>
          </ac:spMkLst>
        </pc:spChg>
        <pc:picChg chg="del">
          <ac:chgData name="Vijay Ram Kumar Durairaj" userId="3264a639-0487-443c-8a21-d8cf87110e20" providerId="ADAL" clId="{7A94C19F-97DD-4F68-AE4F-4509A203B9AB}" dt="2021-05-28T11:10:53.042" v="47" actId="478"/>
          <ac:picMkLst>
            <pc:docMk/>
            <pc:sldMk cId="2860691288" sldId="2142533498"/>
            <ac:picMk id="5" creationId="{DAD231D5-3D07-4369-A96B-D8D33CCF1EC6}"/>
          </ac:picMkLst>
        </pc:picChg>
        <pc:picChg chg="add mod modCrop">
          <ac:chgData name="Vijay Ram Kumar Durairaj" userId="3264a639-0487-443c-8a21-d8cf87110e20" providerId="ADAL" clId="{7A94C19F-97DD-4F68-AE4F-4509A203B9AB}" dt="2021-05-28T11:13:06.111" v="63" actId="732"/>
          <ac:picMkLst>
            <pc:docMk/>
            <pc:sldMk cId="2860691288" sldId="2142533498"/>
            <ac:picMk id="6" creationId="{110B3F3E-28BD-47BF-BB83-3A44DF3B0367}"/>
          </ac:picMkLst>
        </pc:picChg>
        <pc:picChg chg="add del mod">
          <ac:chgData name="Vijay Ram Kumar Durairaj" userId="3264a639-0487-443c-8a21-d8cf87110e20" providerId="ADAL" clId="{7A94C19F-97DD-4F68-AE4F-4509A203B9AB}" dt="2021-05-28T11:12:25.569" v="59" actId="478"/>
          <ac:picMkLst>
            <pc:docMk/>
            <pc:sldMk cId="2860691288" sldId="2142533498"/>
            <ac:picMk id="11" creationId="{BA6E8A69-B8A9-48B6-A55D-3EB5E18702B0}"/>
          </ac:picMkLst>
        </pc:picChg>
        <pc:picChg chg="add del mod">
          <ac:chgData name="Vijay Ram Kumar Durairaj" userId="3264a639-0487-443c-8a21-d8cf87110e20" providerId="ADAL" clId="{7A94C19F-97DD-4F68-AE4F-4509A203B9AB}" dt="2021-05-28T11:12:25.569" v="59" actId="478"/>
          <ac:picMkLst>
            <pc:docMk/>
            <pc:sldMk cId="2860691288" sldId="2142533498"/>
            <ac:picMk id="13" creationId="{74BA38F6-35A6-42E3-A61B-54714C3723DD}"/>
          </ac:picMkLst>
        </pc:picChg>
        <pc:picChg chg="add del mod">
          <ac:chgData name="Vijay Ram Kumar Durairaj" userId="3264a639-0487-443c-8a21-d8cf87110e20" providerId="ADAL" clId="{7A94C19F-97DD-4F68-AE4F-4509A203B9AB}" dt="2021-05-28T11:12:25.569" v="59" actId="478"/>
          <ac:picMkLst>
            <pc:docMk/>
            <pc:sldMk cId="2860691288" sldId="2142533498"/>
            <ac:picMk id="15" creationId="{95C2A58C-B351-45A7-919A-A8540F28FE16}"/>
          </ac:picMkLst>
        </pc:picChg>
        <pc:picChg chg="add del mod">
          <ac:chgData name="Vijay Ram Kumar Durairaj" userId="3264a639-0487-443c-8a21-d8cf87110e20" providerId="ADAL" clId="{7A94C19F-97DD-4F68-AE4F-4509A203B9AB}" dt="2021-05-28T11:12:25.569" v="59" actId="478"/>
          <ac:picMkLst>
            <pc:docMk/>
            <pc:sldMk cId="2860691288" sldId="2142533498"/>
            <ac:picMk id="17" creationId="{BDB0E396-E00B-4B73-A217-E952BBBDCF18}"/>
          </ac:picMkLst>
        </pc:picChg>
        <pc:picChg chg="add mod">
          <ac:chgData name="Vijay Ram Kumar Durairaj" userId="3264a639-0487-443c-8a21-d8cf87110e20" providerId="ADAL" clId="{7A94C19F-97DD-4F68-AE4F-4509A203B9AB}" dt="2021-05-28T11:15:34.891" v="67" actId="1076"/>
          <ac:picMkLst>
            <pc:docMk/>
            <pc:sldMk cId="2860691288" sldId="2142533498"/>
            <ac:picMk id="18" creationId="{4C86D5C1-CBC8-4053-9E3B-547CE5B08E15}"/>
          </ac:picMkLst>
        </pc:picChg>
      </pc:sldChg>
      <pc:sldChg chg="del">
        <pc:chgData name="Vijay Ram Kumar Durairaj" userId="3264a639-0487-443c-8a21-d8cf87110e20" providerId="ADAL" clId="{7A94C19F-97DD-4F68-AE4F-4509A203B9AB}" dt="2021-05-28T11:06:07.897" v="1" actId="47"/>
        <pc:sldMkLst>
          <pc:docMk/>
          <pc:sldMk cId="487944200" sldId="2142533499"/>
        </pc:sldMkLst>
      </pc:sldChg>
      <pc:sldChg chg="addSp delSp modSp new mod">
        <pc:chgData name="Vijay Ram Kumar Durairaj" userId="3264a639-0487-443c-8a21-d8cf87110e20" providerId="ADAL" clId="{7A94C19F-97DD-4F68-AE4F-4509A203B9AB}" dt="2021-05-31T10:36:19.540" v="448" actId="20577"/>
        <pc:sldMkLst>
          <pc:docMk/>
          <pc:sldMk cId="2381069053" sldId="2142533499"/>
        </pc:sldMkLst>
        <pc:spChg chg="del">
          <ac:chgData name="Vijay Ram Kumar Durairaj" userId="3264a639-0487-443c-8a21-d8cf87110e20" providerId="ADAL" clId="{7A94C19F-97DD-4F68-AE4F-4509A203B9AB}" dt="2021-05-28T11:16:14.597" v="69" actId="478"/>
          <ac:spMkLst>
            <pc:docMk/>
            <pc:sldMk cId="2381069053" sldId="2142533499"/>
            <ac:spMk id="2" creationId="{1FC781EB-D847-44F4-A343-AC0D1CEB4AD0}"/>
          </ac:spMkLst>
        </pc:spChg>
        <pc:spChg chg="add del">
          <ac:chgData name="Vijay Ram Kumar Durairaj" userId="3264a639-0487-443c-8a21-d8cf87110e20" providerId="ADAL" clId="{7A94C19F-97DD-4F68-AE4F-4509A203B9AB}" dt="2021-05-31T10:02:19.840" v="107" actId="11529"/>
          <ac:spMkLst>
            <pc:docMk/>
            <pc:sldMk cId="2381069053" sldId="2142533499"/>
            <ac:spMk id="2" creationId="{F3CF46B5-89A7-48D0-B536-26ACA02876A2}"/>
          </ac:spMkLst>
        </pc:spChg>
        <pc:spChg chg="add mod">
          <ac:chgData name="Vijay Ram Kumar Durairaj" userId="3264a639-0487-443c-8a21-d8cf87110e20" providerId="ADAL" clId="{7A94C19F-97DD-4F68-AE4F-4509A203B9AB}" dt="2021-05-31T10:36:19.540" v="448" actId="20577"/>
          <ac:spMkLst>
            <pc:docMk/>
            <pc:sldMk cId="2381069053" sldId="2142533499"/>
            <ac:spMk id="3" creationId="{51E1F854-19D8-4821-94A6-7E73F5FD652F}"/>
          </ac:spMkLst>
        </pc:spChg>
        <pc:spChg chg="add mod">
          <ac:chgData name="Vijay Ram Kumar Durairaj" userId="3264a639-0487-443c-8a21-d8cf87110e20" providerId="ADAL" clId="{7A94C19F-97DD-4F68-AE4F-4509A203B9AB}" dt="2021-05-28T11:16:47.879" v="72"/>
          <ac:spMkLst>
            <pc:docMk/>
            <pc:sldMk cId="2381069053" sldId="2142533499"/>
            <ac:spMk id="5" creationId="{C3A13B9B-E3DE-4D9A-9DE6-9AA996122E66}"/>
          </ac:spMkLst>
        </pc:spChg>
        <pc:spChg chg="add del mod">
          <ac:chgData name="Vijay Ram Kumar Durairaj" userId="3264a639-0487-443c-8a21-d8cf87110e20" providerId="ADAL" clId="{7A94C19F-97DD-4F68-AE4F-4509A203B9AB}" dt="2021-05-28T11:16:53.367" v="75" actId="478"/>
          <ac:spMkLst>
            <pc:docMk/>
            <pc:sldMk cId="2381069053" sldId="2142533499"/>
            <ac:spMk id="7" creationId="{F6480018-30C0-4AAA-A22E-74F045E07C0B}"/>
          </ac:spMkLst>
        </pc:spChg>
        <pc:spChg chg="add mod">
          <ac:chgData name="Vijay Ram Kumar Durairaj" userId="3264a639-0487-443c-8a21-d8cf87110e20" providerId="ADAL" clId="{7A94C19F-97DD-4F68-AE4F-4509A203B9AB}" dt="2021-05-28T11:16:47.879" v="72"/>
          <ac:spMkLst>
            <pc:docMk/>
            <pc:sldMk cId="2381069053" sldId="2142533499"/>
            <ac:spMk id="8" creationId="{7FCB20B4-761F-4C5B-BA39-A7EA5C0617C1}"/>
          </ac:spMkLst>
        </pc:spChg>
        <pc:spChg chg="add mod">
          <ac:chgData name="Vijay Ram Kumar Durairaj" userId="3264a639-0487-443c-8a21-d8cf87110e20" providerId="ADAL" clId="{7A94C19F-97DD-4F68-AE4F-4509A203B9AB}" dt="2021-05-28T11:27:08.370" v="95" actId="20577"/>
          <ac:spMkLst>
            <pc:docMk/>
            <pc:sldMk cId="2381069053" sldId="2142533499"/>
            <ac:spMk id="10" creationId="{EE95966E-5F03-4C8E-8186-B9EF6A71D3F8}"/>
          </ac:spMkLst>
        </pc:spChg>
        <pc:spChg chg="add mod">
          <ac:chgData name="Vijay Ram Kumar Durairaj" userId="3264a639-0487-443c-8a21-d8cf87110e20" providerId="ADAL" clId="{7A94C19F-97DD-4F68-AE4F-4509A203B9AB}" dt="2021-05-28T11:29:42.165" v="97" actId="20577"/>
          <ac:spMkLst>
            <pc:docMk/>
            <pc:sldMk cId="2381069053" sldId="2142533499"/>
            <ac:spMk id="11" creationId="{4ED6309A-64EA-423F-B158-3258841A38AD}"/>
          </ac:spMkLst>
        </pc:spChg>
        <pc:spChg chg="add mod">
          <ac:chgData name="Vijay Ram Kumar Durairaj" userId="3264a639-0487-443c-8a21-d8cf87110e20" providerId="ADAL" clId="{7A94C19F-97DD-4F68-AE4F-4509A203B9AB}" dt="2021-05-28T11:29:50.663" v="105" actId="20577"/>
          <ac:spMkLst>
            <pc:docMk/>
            <pc:sldMk cId="2381069053" sldId="2142533499"/>
            <ac:spMk id="12" creationId="{C1A8B29D-DBB3-4F80-AED4-DF3F358EB359}"/>
          </ac:spMkLst>
        </pc:spChg>
        <pc:spChg chg="add del mod">
          <ac:chgData name="Vijay Ram Kumar Durairaj" userId="3264a639-0487-443c-8a21-d8cf87110e20" providerId="ADAL" clId="{7A94C19F-97DD-4F68-AE4F-4509A203B9AB}" dt="2021-05-31T10:31:03.094" v="226" actId="478"/>
          <ac:spMkLst>
            <pc:docMk/>
            <pc:sldMk cId="2381069053" sldId="2142533499"/>
            <ac:spMk id="13" creationId="{C79A3BBF-D9FB-46E2-BDF0-0DAA011C3B85}"/>
          </ac:spMkLst>
        </pc:spChg>
        <pc:picChg chg="add del mod">
          <ac:chgData name="Vijay Ram Kumar Durairaj" userId="3264a639-0487-443c-8a21-d8cf87110e20" providerId="ADAL" clId="{7A94C19F-97DD-4F68-AE4F-4509A203B9AB}" dt="2021-05-28T11:16:37.692" v="71" actId="478"/>
          <ac:picMkLst>
            <pc:docMk/>
            <pc:sldMk cId="2381069053" sldId="2142533499"/>
            <ac:picMk id="3" creationId="{F7F4DF5E-F0A2-4F1F-BBF4-BDE2ABAB9503}"/>
          </ac:picMkLst>
        </pc:picChg>
        <pc:picChg chg="add mod">
          <ac:chgData name="Vijay Ram Kumar Durairaj" userId="3264a639-0487-443c-8a21-d8cf87110e20" providerId="ADAL" clId="{7A94C19F-97DD-4F68-AE4F-4509A203B9AB}" dt="2021-05-28T11:16:47.879" v="72"/>
          <ac:picMkLst>
            <pc:docMk/>
            <pc:sldMk cId="2381069053" sldId="2142533499"/>
            <ac:picMk id="4" creationId="{FF38259D-E2B4-48B6-ACEE-513048032F73}"/>
          </ac:picMkLst>
        </pc:picChg>
        <pc:picChg chg="add del mod">
          <ac:chgData name="Vijay Ram Kumar Durairaj" userId="3264a639-0487-443c-8a21-d8cf87110e20" providerId="ADAL" clId="{7A94C19F-97DD-4F68-AE4F-4509A203B9AB}" dt="2021-05-28T11:16:51.347" v="74" actId="478"/>
          <ac:picMkLst>
            <pc:docMk/>
            <pc:sldMk cId="2381069053" sldId="2142533499"/>
            <ac:picMk id="6" creationId="{B8270784-85DC-4A95-89F3-23ACC4B62E61}"/>
          </ac:picMkLst>
        </pc:picChg>
        <pc:picChg chg="add del mod">
          <ac:chgData name="Vijay Ram Kumar Durairaj" userId="3264a639-0487-443c-8a21-d8cf87110e20" providerId="ADAL" clId="{7A94C19F-97DD-4F68-AE4F-4509A203B9AB}" dt="2021-05-28T11:16:50.044" v="73" actId="478"/>
          <ac:picMkLst>
            <pc:docMk/>
            <pc:sldMk cId="2381069053" sldId="2142533499"/>
            <ac:picMk id="9" creationId="{FBF92437-3C5B-46E1-AC9E-A4A88013CAEE}"/>
          </ac:picMkLst>
        </pc:picChg>
      </pc:sldChg>
      <pc:sldChg chg="del">
        <pc:chgData name="Vijay Ram Kumar Durairaj" userId="3264a639-0487-443c-8a21-d8cf87110e20" providerId="ADAL" clId="{7A94C19F-97DD-4F68-AE4F-4509A203B9AB}" dt="2021-05-28T11:06:06.791" v="0" actId="47"/>
        <pc:sldMkLst>
          <pc:docMk/>
          <pc:sldMk cId="2285826299" sldId="2142533500"/>
        </pc:sldMkLst>
      </pc:sldChg>
      <pc:sldChg chg="addSp delSp modSp add mod">
        <pc:chgData name="Vijay Ram Kumar Durairaj" userId="3264a639-0487-443c-8a21-d8cf87110e20" providerId="ADAL" clId="{7A94C19F-97DD-4F68-AE4F-4509A203B9AB}" dt="2021-05-31T10:35:36.237" v="411" actId="14100"/>
        <pc:sldMkLst>
          <pc:docMk/>
          <pc:sldMk cId="2430800249" sldId="2142533500"/>
        </pc:sldMkLst>
        <pc:spChg chg="mod">
          <ac:chgData name="Vijay Ram Kumar Durairaj" userId="3264a639-0487-443c-8a21-d8cf87110e20" providerId="ADAL" clId="{7A94C19F-97DD-4F68-AE4F-4509A203B9AB}" dt="2021-05-31T10:35:36.237" v="411" actId="14100"/>
          <ac:spMkLst>
            <pc:docMk/>
            <pc:sldMk cId="2430800249" sldId="2142533500"/>
            <ac:spMk id="9" creationId="{5B5D18FB-9836-4979-8864-8978C8020B88}"/>
          </ac:spMkLst>
        </pc:spChg>
        <pc:spChg chg="del">
          <ac:chgData name="Vijay Ram Kumar Durairaj" userId="3264a639-0487-443c-8a21-d8cf87110e20" providerId="ADAL" clId="{7A94C19F-97DD-4F68-AE4F-4509A203B9AB}" dt="2021-05-31T10:31:07.379" v="228" actId="478"/>
          <ac:spMkLst>
            <pc:docMk/>
            <pc:sldMk cId="2430800249" sldId="2142533500"/>
            <ac:spMk id="10" creationId="{0DEFF31E-0C00-4F06-87F6-EADF701500EB}"/>
          </ac:spMkLst>
        </pc:spChg>
        <pc:spChg chg="add mod">
          <ac:chgData name="Vijay Ram Kumar Durairaj" userId="3264a639-0487-443c-8a21-d8cf87110e20" providerId="ADAL" clId="{7A94C19F-97DD-4F68-AE4F-4509A203B9AB}" dt="2021-05-31T10:34:17.069" v="374" actId="5793"/>
          <ac:spMkLst>
            <pc:docMk/>
            <pc:sldMk cId="2430800249" sldId="2142533500"/>
            <ac:spMk id="11" creationId="{00BD505D-0F2D-497E-9A59-41B648DDE95F}"/>
          </ac:spMkLst>
        </pc:spChg>
        <pc:picChg chg="mod">
          <ac:chgData name="Vijay Ram Kumar Durairaj" userId="3264a639-0487-443c-8a21-d8cf87110e20" providerId="ADAL" clId="{7A94C19F-97DD-4F68-AE4F-4509A203B9AB}" dt="2021-05-31T10:34:01.898" v="362" actId="1076"/>
          <ac:picMkLst>
            <pc:docMk/>
            <pc:sldMk cId="2430800249" sldId="2142533500"/>
            <ac:picMk id="3" creationId="{04688E57-DB24-4E19-93E8-739CE0A931ED}"/>
          </ac:picMkLst>
        </pc:picChg>
      </pc:sldChg>
      <pc:sldChg chg="modSp add mod ord">
        <pc:chgData name="Vijay Ram Kumar Durairaj" userId="3264a639-0487-443c-8a21-d8cf87110e20" providerId="ADAL" clId="{7A94C19F-97DD-4F68-AE4F-4509A203B9AB}" dt="2021-05-31T10:35:05.243" v="409"/>
        <pc:sldMkLst>
          <pc:docMk/>
          <pc:sldMk cId="1613085891" sldId="2142533501"/>
        </pc:sldMkLst>
        <pc:spChg chg="mod">
          <ac:chgData name="Vijay Ram Kumar Durairaj" userId="3264a639-0487-443c-8a21-d8cf87110e20" providerId="ADAL" clId="{7A94C19F-97DD-4F68-AE4F-4509A203B9AB}" dt="2021-05-31T10:34:54.431" v="407" actId="14100"/>
          <ac:spMkLst>
            <pc:docMk/>
            <pc:sldMk cId="1613085891" sldId="2142533501"/>
            <ac:spMk id="8" creationId="{8445C652-4550-47BA-9944-BE91AE186931}"/>
          </ac:spMkLst>
        </pc:spChg>
      </pc:sldChg>
      <pc:sldChg chg="modSp add mod">
        <pc:chgData name="Vijay Ram Kumar Durairaj" userId="3264a639-0487-443c-8a21-d8cf87110e20" providerId="ADAL" clId="{7A94C19F-97DD-4F68-AE4F-4509A203B9AB}" dt="2021-05-31T10:40:40.799" v="484" actId="20577"/>
        <pc:sldMkLst>
          <pc:docMk/>
          <pc:sldMk cId="4176109073" sldId="2142533502"/>
        </pc:sldMkLst>
        <pc:spChg chg="mod">
          <ac:chgData name="Vijay Ram Kumar Durairaj" userId="3264a639-0487-443c-8a21-d8cf87110e20" providerId="ADAL" clId="{7A94C19F-97DD-4F68-AE4F-4509A203B9AB}" dt="2021-05-31T10:40:40.799" v="484" actId="20577"/>
          <ac:spMkLst>
            <pc:docMk/>
            <pc:sldMk cId="4176109073" sldId="2142533502"/>
            <ac:spMk id="3" creationId="{51E1F854-19D8-4821-94A6-7E73F5FD652F}"/>
          </ac:spMkLst>
        </pc:spChg>
      </pc:sldChg>
      <pc:sldChg chg="addSp delSp modSp add mod">
        <pc:chgData name="Vijay Ram Kumar Durairaj" userId="3264a639-0487-443c-8a21-d8cf87110e20" providerId="ADAL" clId="{7A94C19F-97DD-4F68-AE4F-4509A203B9AB}" dt="2021-05-31T10:48:24.890" v="631" actId="1076"/>
        <pc:sldMkLst>
          <pc:docMk/>
          <pc:sldMk cId="1590943691" sldId="2142533503"/>
        </pc:sldMkLst>
        <pc:spChg chg="del">
          <ac:chgData name="Vijay Ram Kumar Durairaj" userId="3264a639-0487-443c-8a21-d8cf87110e20" providerId="ADAL" clId="{7A94C19F-97DD-4F68-AE4F-4509A203B9AB}" dt="2021-05-31T10:40:58.464" v="486" actId="478"/>
          <ac:spMkLst>
            <pc:docMk/>
            <pc:sldMk cId="1590943691" sldId="2142533503"/>
            <ac:spMk id="3" creationId="{51E1F854-19D8-4821-94A6-7E73F5FD652F}"/>
          </ac:spMkLst>
        </pc:spChg>
        <pc:spChg chg="add mod">
          <ac:chgData name="Vijay Ram Kumar Durairaj" userId="3264a639-0487-443c-8a21-d8cf87110e20" providerId="ADAL" clId="{7A94C19F-97DD-4F68-AE4F-4509A203B9AB}" dt="2021-05-31T10:47:51.805" v="623" actId="207"/>
          <ac:spMkLst>
            <pc:docMk/>
            <pc:sldMk cId="1590943691" sldId="2142533503"/>
            <ac:spMk id="6" creationId="{208F11DB-E0C9-466B-94FF-5BC113ECE8A3}"/>
          </ac:spMkLst>
        </pc:spChg>
        <pc:spChg chg="mod">
          <ac:chgData name="Vijay Ram Kumar Durairaj" userId="3264a639-0487-443c-8a21-d8cf87110e20" providerId="ADAL" clId="{7A94C19F-97DD-4F68-AE4F-4509A203B9AB}" dt="2021-05-31T10:41:30.934" v="491" actId="1076"/>
          <ac:spMkLst>
            <pc:docMk/>
            <pc:sldMk cId="1590943691" sldId="2142533503"/>
            <ac:spMk id="10" creationId="{EE95966E-5F03-4C8E-8186-B9EF6A71D3F8}"/>
          </ac:spMkLst>
        </pc:spChg>
        <pc:spChg chg="del">
          <ac:chgData name="Vijay Ram Kumar Durairaj" userId="3264a639-0487-443c-8a21-d8cf87110e20" providerId="ADAL" clId="{7A94C19F-97DD-4F68-AE4F-4509A203B9AB}" dt="2021-05-31T10:41:17.077" v="487" actId="478"/>
          <ac:spMkLst>
            <pc:docMk/>
            <pc:sldMk cId="1590943691" sldId="2142533503"/>
            <ac:spMk id="11" creationId="{4ED6309A-64EA-423F-B158-3258841A38AD}"/>
          </ac:spMkLst>
        </pc:spChg>
        <pc:spChg chg="del">
          <ac:chgData name="Vijay Ram Kumar Durairaj" userId="3264a639-0487-443c-8a21-d8cf87110e20" providerId="ADAL" clId="{7A94C19F-97DD-4F68-AE4F-4509A203B9AB}" dt="2021-05-31T10:41:17.662" v="488" actId="478"/>
          <ac:spMkLst>
            <pc:docMk/>
            <pc:sldMk cId="1590943691" sldId="2142533503"/>
            <ac:spMk id="12" creationId="{C1A8B29D-DBB3-4F80-AED4-DF3F358EB359}"/>
          </ac:spMkLst>
        </pc:spChg>
        <pc:spChg chg="mod">
          <ac:chgData name="Vijay Ram Kumar Durairaj" userId="3264a639-0487-443c-8a21-d8cf87110e20" providerId="ADAL" clId="{7A94C19F-97DD-4F68-AE4F-4509A203B9AB}" dt="2021-05-31T10:45:54.604" v="504"/>
          <ac:spMkLst>
            <pc:docMk/>
            <pc:sldMk cId="1590943691" sldId="2142533503"/>
            <ac:spMk id="19" creationId="{32C3F22C-D850-4D05-9654-EEC058B6DAF4}"/>
          </ac:spMkLst>
        </pc:spChg>
        <pc:spChg chg="add mod">
          <ac:chgData name="Vijay Ram Kumar Durairaj" userId="3264a639-0487-443c-8a21-d8cf87110e20" providerId="ADAL" clId="{7A94C19F-97DD-4F68-AE4F-4509A203B9AB}" dt="2021-05-31T10:48:24.890" v="631" actId="1076"/>
          <ac:spMkLst>
            <pc:docMk/>
            <pc:sldMk cId="1590943691" sldId="2142533503"/>
            <ac:spMk id="20" creationId="{71834B7C-741F-4EEE-A274-30C459467307}"/>
          </ac:spMkLst>
        </pc:spChg>
        <pc:grpChg chg="add mod">
          <ac:chgData name="Vijay Ram Kumar Durairaj" userId="3264a639-0487-443c-8a21-d8cf87110e20" providerId="ADAL" clId="{7A94C19F-97DD-4F68-AE4F-4509A203B9AB}" dt="2021-05-31T10:46:24.858" v="514" actId="1076"/>
          <ac:grpSpMkLst>
            <pc:docMk/>
            <pc:sldMk cId="1590943691" sldId="2142533503"/>
            <ac:grpSpMk id="14" creationId="{8E8F2382-49A2-46A6-AFC8-E7F25321FB2C}"/>
          </ac:grpSpMkLst>
        </pc:grpChg>
        <pc:picChg chg="add del mod">
          <ac:chgData name="Vijay Ram Kumar Durairaj" userId="3264a639-0487-443c-8a21-d8cf87110e20" providerId="ADAL" clId="{7A94C19F-97DD-4F68-AE4F-4509A203B9AB}" dt="2021-05-31T10:45:53.789" v="503" actId="478"/>
          <ac:picMkLst>
            <pc:docMk/>
            <pc:sldMk cId="1590943691" sldId="2142533503"/>
            <ac:picMk id="2" creationId="{7627BA31-FD2E-45A4-9676-E5C614248F56}"/>
          </ac:picMkLst>
        </pc:picChg>
        <pc:picChg chg="mod">
          <ac:chgData name="Vijay Ram Kumar Durairaj" userId="3264a639-0487-443c-8a21-d8cf87110e20" providerId="ADAL" clId="{7A94C19F-97DD-4F68-AE4F-4509A203B9AB}" dt="2021-05-31T10:46:14.220" v="513" actId="1076"/>
          <ac:picMkLst>
            <pc:docMk/>
            <pc:sldMk cId="1590943691" sldId="2142533503"/>
            <ac:picMk id="4" creationId="{FF38259D-E2B4-48B6-ACEE-513048032F73}"/>
          </ac:picMkLst>
        </pc:picChg>
        <pc:picChg chg="add del mod">
          <ac:chgData name="Vijay Ram Kumar Durairaj" userId="3264a639-0487-443c-8a21-d8cf87110e20" providerId="ADAL" clId="{7A94C19F-97DD-4F68-AE4F-4509A203B9AB}" dt="2021-05-31T10:45:53.088" v="502" actId="478"/>
          <ac:picMkLst>
            <pc:docMk/>
            <pc:sldMk cId="1590943691" sldId="2142533503"/>
            <ac:picMk id="13" creationId="{945AB846-55BB-482C-AE74-5D89957FD856}"/>
          </ac:picMkLst>
        </pc:picChg>
        <pc:picChg chg="mod">
          <ac:chgData name="Vijay Ram Kumar Durairaj" userId="3264a639-0487-443c-8a21-d8cf87110e20" providerId="ADAL" clId="{7A94C19F-97DD-4F68-AE4F-4509A203B9AB}" dt="2021-05-31T10:45:54.604" v="504"/>
          <ac:picMkLst>
            <pc:docMk/>
            <pc:sldMk cId="1590943691" sldId="2142533503"/>
            <ac:picMk id="15" creationId="{D7534E9D-B804-4B7B-B1F8-CD149FE10B37}"/>
          </ac:picMkLst>
        </pc:picChg>
        <pc:picChg chg="mod">
          <ac:chgData name="Vijay Ram Kumar Durairaj" userId="3264a639-0487-443c-8a21-d8cf87110e20" providerId="ADAL" clId="{7A94C19F-97DD-4F68-AE4F-4509A203B9AB}" dt="2021-05-31T10:45:54.604" v="504"/>
          <ac:picMkLst>
            <pc:docMk/>
            <pc:sldMk cId="1590943691" sldId="2142533503"/>
            <ac:picMk id="16" creationId="{39F33271-60C3-4E08-BFFA-76BB16B4986C}"/>
          </ac:picMkLst>
        </pc:picChg>
        <pc:cxnChg chg="mod">
          <ac:chgData name="Vijay Ram Kumar Durairaj" userId="3264a639-0487-443c-8a21-d8cf87110e20" providerId="ADAL" clId="{7A94C19F-97DD-4F68-AE4F-4509A203B9AB}" dt="2021-05-31T10:45:54.604" v="504"/>
          <ac:cxnSpMkLst>
            <pc:docMk/>
            <pc:sldMk cId="1590943691" sldId="2142533503"/>
            <ac:cxnSpMk id="17" creationId="{7790F1DE-F0D1-498B-A086-0EF23679C89E}"/>
          </ac:cxnSpMkLst>
        </pc:cxnChg>
        <pc:cxnChg chg="mod">
          <ac:chgData name="Vijay Ram Kumar Durairaj" userId="3264a639-0487-443c-8a21-d8cf87110e20" providerId="ADAL" clId="{7A94C19F-97DD-4F68-AE4F-4509A203B9AB}" dt="2021-05-31T10:45:54.604" v="504"/>
          <ac:cxnSpMkLst>
            <pc:docMk/>
            <pc:sldMk cId="1590943691" sldId="2142533503"/>
            <ac:cxnSpMk id="18" creationId="{CB35FF52-5183-47D3-9542-4728F7CE4226}"/>
          </ac:cxnSpMkLst>
        </pc:cxnChg>
      </pc:sldChg>
      <pc:sldChg chg="modSp add mod ord">
        <pc:chgData name="Vijay Ram Kumar Durairaj" userId="3264a639-0487-443c-8a21-d8cf87110e20" providerId="ADAL" clId="{7A94C19F-97DD-4F68-AE4F-4509A203B9AB}" dt="2021-05-31T10:48:55.924" v="685" actId="14100"/>
        <pc:sldMkLst>
          <pc:docMk/>
          <pc:sldMk cId="1358185375" sldId="2142533504"/>
        </pc:sldMkLst>
        <pc:spChg chg="mod">
          <ac:chgData name="Vijay Ram Kumar Durairaj" userId="3264a639-0487-443c-8a21-d8cf87110e20" providerId="ADAL" clId="{7A94C19F-97DD-4F68-AE4F-4509A203B9AB}" dt="2021-05-31T10:48:55.924" v="685" actId="14100"/>
          <ac:spMkLst>
            <pc:docMk/>
            <pc:sldMk cId="1358185375" sldId="2142533504"/>
            <ac:spMk id="3" creationId="{51E1F854-19D8-4821-94A6-7E73F5FD65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EC318-E186-44FE-B849-09BD11D9867F}" type="datetimeFigureOut">
              <a:rPr lang="en-US" smtClean="0"/>
              <a:t>5/31/2021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36951-7D36-42BE-843C-5CA561CAEE7E}" type="slidenum">
              <a:rPr lang="en-US" smtClean="0"/>
              <a:t>‹#›</a:t>
            </a:fld>
            <a:endParaRPr lang="en-US"/>
          </a:p>
        </p:txBody>
      </p:sp>
    </p:spTree>
    <p:extLst>
      <p:ext uri="{BB962C8B-B14F-4D97-AF65-F5344CB8AC3E}">
        <p14:creationId xmlns:p14="http://schemas.microsoft.com/office/powerpoint/2010/main" val="3935135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F3C1C1-175A-1546-8A5F-77F6ACCDF1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4085" y="116910"/>
            <a:ext cx="2059829" cy="617949"/>
          </a:xfrm>
          <a:prstGeom prst="rect">
            <a:avLst/>
          </a:prstGeom>
        </p:spPr>
      </p:pic>
      <p:sp>
        <p:nvSpPr>
          <p:cNvPr id="2" name="Title 1"/>
          <p:cNvSpPr>
            <a:spLocks noGrp="1"/>
          </p:cNvSpPr>
          <p:nvPr>
            <p:ph type="ctrTitle"/>
          </p:nvPr>
        </p:nvSpPr>
        <p:spPr>
          <a:xfrm>
            <a:off x="381003" y="1577346"/>
            <a:ext cx="5123095" cy="506724"/>
          </a:xfrm>
        </p:spPr>
        <p:txBody>
          <a:bodyPr>
            <a:noAutofit/>
          </a:bodyPr>
          <a:lstStyle>
            <a:lvl1pPr algn="l">
              <a:lnSpc>
                <a:spcPct val="90000"/>
              </a:lnSpc>
              <a:spcBef>
                <a:spcPts val="100"/>
              </a:spcBef>
              <a:defRPr sz="2400">
                <a:solidFill>
                  <a:srgbClr val="007DC5"/>
                </a:solidFill>
                <a:latin typeface="+mj-lt"/>
                <a:cs typeface="Calibri Light" panose="020F0302020204030204" pitchFamily="34" charset="0"/>
              </a:defRPr>
            </a:lvl1pPr>
          </a:lstStyle>
          <a:p>
            <a:r>
              <a:rPr lang="en-US" dirty="0"/>
              <a:t>Click to edit Master title style</a:t>
            </a:r>
          </a:p>
        </p:txBody>
      </p:sp>
      <p:sp>
        <p:nvSpPr>
          <p:cNvPr id="3" name="Subtitle 2"/>
          <p:cNvSpPr>
            <a:spLocks noGrp="1"/>
          </p:cNvSpPr>
          <p:nvPr>
            <p:ph type="subTitle" idx="1"/>
          </p:nvPr>
        </p:nvSpPr>
        <p:spPr>
          <a:xfrm>
            <a:off x="381003" y="2103874"/>
            <a:ext cx="5123095" cy="342900"/>
          </a:xfrm>
        </p:spPr>
        <p:txBody>
          <a:bodyPr>
            <a:noAutofit/>
          </a:bodyPr>
          <a:lstStyle>
            <a:lvl1pPr marL="0" marR="0" indent="0" algn="l" defTabSz="685800" rtl="0" eaLnBrk="1" fontAlgn="auto" latinLnBrk="0" hangingPunct="1">
              <a:lnSpc>
                <a:spcPct val="90000"/>
              </a:lnSpc>
              <a:spcBef>
                <a:spcPts val="100"/>
              </a:spcBef>
              <a:spcAft>
                <a:spcPts val="0"/>
              </a:spcAft>
              <a:buClr>
                <a:schemeClr val="tx1">
                  <a:lumMod val="65000"/>
                  <a:lumOff val="35000"/>
                </a:schemeClr>
              </a:buClr>
              <a:buSzTx/>
              <a:buFont typeface="Wingdings" pitchFamily="2" charset="2"/>
              <a:buNone/>
              <a:tabLst/>
              <a:defRPr sz="2000">
                <a:solidFill>
                  <a:schemeClr val="tx1">
                    <a:lumMod val="65000"/>
                    <a:lumOff val="35000"/>
                  </a:schemeClr>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0" name="Text Placeholder 5"/>
          <p:cNvSpPr>
            <a:spLocks noGrp="1"/>
          </p:cNvSpPr>
          <p:nvPr>
            <p:ph type="body" sz="quarter" idx="11" hasCustomPrompt="1"/>
          </p:nvPr>
        </p:nvSpPr>
        <p:spPr>
          <a:xfrm>
            <a:off x="399646" y="3219571"/>
            <a:ext cx="1856666" cy="301760"/>
          </a:xfrm>
        </p:spPr>
        <p:txBody>
          <a:bodyPr>
            <a:noAutofit/>
          </a:bodyPr>
          <a:lstStyle>
            <a:lvl1pPr marL="0" indent="0">
              <a:buNone/>
              <a:defRPr sz="1400">
                <a:solidFill>
                  <a:schemeClr val="tx1">
                    <a:lumMod val="65000"/>
                    <a:lumOff val="35000"/>
                  </a:schemeClr>
                </a:solidFill>
                <a:latin typeface="+mn-lt"/>
                <a:cs typeface="Calibri Light" panose="020F0302020204030204" pitchFamily="34" charset="0"/>
              </a:defRPr>
            </a:lvl1pPr>
          </a:lstStyle>
          <a:p>
            <a:pPr lvl="0"/>
            <a:r>
              <a:rPr lang="en-US" dirty="0"/>
              <a:t>Insert Date</a:t>
            </a:r>
          </a:p>
        </p:txBody>
      </p:sp>
      <p:sp>
        <p:nvSpPr>
          <p:cNvPr id="11" name="TextBox 10"/>
          <p:cNvSpPr txBox="1"/>
          <p:nvPr/>
        </p:nvSpPr>
        <p:spPr>
          <a:xfrm>
            <a:off x="366308" y="4669962"/>
            <a:ext cx="2117887" cy="200055"/>
          </a:xfrm>
          <a:prstGeom prst="rect">
            <a:avLst/>
          </a:prstGeom>
          <a:noFill/>
        </p:spPr>
        <p:txBody>
          <a:bodyPr wrap="none" rtlCol="0">
            <a:spAutoFit/>
          </a:bodyPr>
          <a:lstStyle/>
          <a:p>
            <a:pPr algn="r"/>
            <a:r>
              <a:rPr lang="en-US" sz="700" dirty="0">
                <a:solidFill>
                  <a:schemeClr val="tx1">
                    <a:lumMod val="50000"/>
                    <a:lumOff val="50000"/>
                  </a:schemeClr>
                </a:solidFill>
                <a:latin typeface="+mj-lt"/>
              </a:rPr>
              <a:t>Copyright © 2020 </a:t>
            </a:r>
            <a:r>
              <a:rPr lang="en-US" sz="700" b="1" dirty="0">
                <a:solidFill>
                  <a:schemeClr val="tx1">
                    <a:lumMod val="50000"/>
                    <a:lumOff val="50000"/>
                  </a:schemeClr>
                </a:solidFill>
                <a:latin typeface="+mj-lt"/>
              </a:rPr>
              <a:t>Tata Consultancy Services Limited</a:t>
            </a:r>
          </a:p>
        </p:txBody>
      </p:sp>
      <p:sp>
        <p:nvSpPr>
          <p:cNvPr id="179" name="Rectangle 178"/>
          <p:cNvSpPr/>
          <p:nvPr/>
        </p:nvSpPr>
        <p:spPr>
          <a:xfrm rot="5400000">
            <a:off x="-112141" y="1998917"/>
            <a:ext cx="869427" cy="54864"/>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spTree>
    <p:extLst>
      <p:ext uri="{BB962C8B-B14F-4D97-AF65-F5344CB8AC3E}">
        <p14:creationId xmlns:p14="http://schemas.microsoft.com/office/powerpoint/2010/main" val="3594503030"/>
      </p:ext>
    </p:extLst>
  </p:cSld>
  <p:clrMapOvr>
    <a:masterClrMapping/>
  </p:clrMapOvr>
  <p:extLst>
    <p:ext uri="{DCECCB84-F9BA-43D5-87BE-67443E8EF086}">
      <p15:sldGuideLst xmlns:p15="http://schemas.microsoft.com/office/powerpoint/2012/main">
        <p15:guide id="2" pos="7416">
          <p15:clr>
            <a:srgbClr val="FBAE40"/>
          </p15:clr>
        </p15:guide>
        <p15:guide id="3" pos="2880">
          <p15:clr>
            <a:srgbClr val="FBAE40"/>
          </p15:clr>
        </p15:guide>
        <p15:guide id="4" pos="29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3" y="844153"/>
            <a:ext cx="3008313" cy="590549"/>
          </a:xfrm>
        </p:spPr>
        <p:txBody>
          <a:bodyPr anchor="b">
            <a:noAutofit/>
          </a:bodyPr>
          <a:lstStyle>
            <a:lvl1pPr algn="l">
              <a:defRPr sz="1650" b="1">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04078" y="844153"/>
            <a:ext cx="5111750" cy="3899297"/>
          </a:xfrm>
        </p:spPr>
        <p:txBody>
          <a:bodyPr>
            <a:noAutofit/>
          </a:bodyPr>
          <a:lstStyle>
            <a:lvl1pPr>
              <a:defRPr sz="1650"/>
            </a:lvl1pPr>
            <a:lvl2pPr>
              <a:defRPr sz="1500"/>
            </a:lvl2pPr>
            <a:lvl3pPr>
              <a:defRPr sz="1350"/>
            </a:lvl3pPr>
            <a:lvl4pPr>
              <a:defRPr sz="12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28173" y="1463278"/>
            <a:ext cx="3008313" cy="3280172"/>
          </a:xfrm>
        </p:spPr>
        <p:txBody>
          <a:bodyPr>
            <a:noAutofit/>
          </a:bodyPr>
          <a:lstStyle>
            <a:lvl1pPr marL="0" indent="0">
              <a:buNone/>
              <a:defRPr sz="16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30405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57601"/>
            <a:ext cx="5486400" cy="425054"/>
          </a:xfrm>
        </p:spPr>
        <p:txBody>
          <a:bodyPr anchor="b">
            <a:noAutofit/>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857251"/>
            <a:ext cx="5486400" cy="2745581"/>
          </a:xfrm>
        </p:spPr>
        <p:txBody>
          <a:bodyPr>
            <a:no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4082654"/>
            <a:ext cx="5486400" cy="603647"/>
          </a:xfrm>
        </p:spPr>
        <p:txBody>
          <a:bodyPr>
            <a:no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Tree>
    <p:extLst>
      <p:ext uri="{BB962C8B-B14F-4D97-AF65-F5344CB8AC3E}">
        <p14:creationId xmlns:p14="http://schemas.microsoft.com/office/powerpoint/2010/main" val="1864806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100"/>
            </a:lvl1pPr>
          </a:lstStyle>
          <a:p>
            <a:r>
              <a:rPr lang="en-US"/>
              <a:t>Click to edit Master title style</a:t>
            </a:r>
            <a:endParaRPr lang="en-US" dirty="0"/>
          </a:p>
        </p:txBody>
      </p:sp>
      <p:sp>
        <p:nvSpPr>
          <p:cNvPr id="3" name="Table Placeholder 2"/>
          <p:cNvSpPr>
            <a:spLocks noGrp="1"/>
          </p:cNvSpPr>
          <p:nvPr>
            <p:ph type="tbl" idx="1"/>
          </p:nvPr>
        </p:nvSpPr>
        <p:spPr>
          <a:xfrm>
            <a:off x="513304" y="892969"/>
            <a:ext cx="8370888" cy="992981"/>
          </a:xfrm>
          <a:ln>
            <a:solidFill>
              <a:schemeClr val="bg1"/>
            </a:solidFill>
          </a:ln>
        </p:spPr>
        <p:txBody>
          <a:bodyPr/>
          <a:lstStyle>
            <a:lvl1pPr>
              <a:buNone/>
              <a:defRPr>
                <a:solidFill>
                  <a:schemeClr val="bg1"/>
                </a:solidFill>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289360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411144" y="876300"/>
            <a:ext cx="8428056" cy="3867150"/>
          </a:xfrm>
        </p:spPr>
        <p:txBody>
          <a:bodyPr vert="eaVert">
            <a:noAutofit/>
          </a:bodyPr>
          <a:lstStyle>
            <a:lvl3pPr>
              <a:defRPr/>
            </a:lvl3pPr>
            <a:lvl4pPr>
              <a:defRPr sz="1200"/>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95302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891778"/>
            <a:ext cx="2057400" cy="3851672"/>
          </a:xfrm>
        </p:spPr>
        <p:txBody>
          <a:bodyPr vert="eaVert">
            <a:normAutofit/>
          </a:bodyPr>
          <a:lstStyle>
            <a:lvl1pPr>
              <a:defRPr>
                <a:solidFill>
                  <a:schemeClr val="tx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13658" y="891778"/>
            <a:ext cx="6190342" cy="3851672"/>
          </a:xfrm>
        </p:spPr>
        <p:txBody>
          <a:bodyPr vert="eaVert">
            <a:noAutofit/>
          </a:bodyPr>
          <a:lstStyle>
            <a:lvl3pPr>
              <a:defRPr/>
            </a:lvl3pPr>
            <a:lvl4pPr>
              <a:defRPr sz="1200"/>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21569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3761" y="45556"/>
            <a:ext cx="6244784" cy="481985"/>
          </a:xfrm>
          <a:prstGeom prst="rect">
            <a:avLst/>
          </a:prstGeom>
        </p:spPr>
        <p:txBody>
          <a:bodyPr wrap="square">
            <a:normAutofit/>
          </a:bodyPr>
          <a:lstStyle/>
          <a:p>
            <a:r>
              <a:rPr lang="en-US"/>
              <a:t>Click to edit Master title style</a:t>
            </a:r>
            <a:endParaRPr lang="en-US" dirty="0"/>
          </a:p>
        </p:txBody>
      </p:sp>
      <p:sp>
        <p:nvSpPr>
          <p:cNvPr id="7" name="Text Placeholder 2"/>
          <p:cNvSpPr>
            <a:spLocks noGrp="1"/>
          </p:cNvSpPr>
          <p:nvPr>
            <p:ph idx="1"/>
          </p:nvPr>
        </p:nvSpPr>
        <p:spPr>
          <a:xfrm>
            <a:off x="403762" y="693709"/>
            <a:ext cx="8511639" cy="3394472"/>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996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03761" y="145549"/>
            <a:ext cx="6244784" cy="481985"/>
          </a:xfrm>
        </p:spPr>
        <p:txBody>
          <a:bodyPr wrap="square">
            <a:normAutofit/>
          </a:bodyPr>
          <a:lstStyle>
            <a:lvl1pPr>
              <a:defRPr sz="2200"/>
            </a:lvl1pPr>
          </a:lstStyle>
          <a:p>
            <a:r>
              <a:rPr lang="en-US"/>
              <a:t>Click to edit Master title style</a:t>
            </a:r>
            <a:endParaRPr lang="en-US" dirty="0"/>
          </a:p>
        </p:txBody>
      </p:sp>
    </p:spTree>
    <p:extLst>
      <p:ext uri="{BB962C8B-B14F-4D97-AF65-F5344CB8AC3E}">
        <p14:creationId xmlns:p14="http://schemas.microsoft.com/office/powerpoint/2010/main" val="1103221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356970" y="1987302"/>
            <a:ext cx="4924276" cy="553998"/>
          </a:xfrm>
        </p:spPr>
        <p:txBody>
          <a:bodyPr vert="horz" wrap="square" lIns="68580" tIns="34290" rIns="68580" bIns="34290" rtlCol="0" anchor="ctr">
            <a:noAutofit/>
          </a:bodyPr>
          <a:lstStyle>
            <a:lvl1pPr>
              <a:defRPr lang="en-US" dirty="0"/>
            </a:lvl1pPr>
          </a:lstStyle>
          <a:p>
            <a:pPr lvl="0">
              <a:lnSpc>
                <a:spcPct val="90000"/>
              </a:lnSpc>
              <a:spcBef>
                <a:spcPts val="100"/>
              </a:spcBef>
            </a:pPr>
            <a:r>
              <a:rPr lang="en-US" dirty="0"/>
              <a:t>Click to edit Master title style</a:t>
            </a:r>
          </a:p>
        </p:txBody>
      </p:sp>
    </p:spTree>
    <p:extLst>
      <p:ext uri="{BB962C8B-B14F-4D97-AF65-F5344CB8AC3E}">
        <p14:creationId xmlns:p14="http://schemas.microsoft.com/office/powerpoint/2010/main" val="2241650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3295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356970" y="1987302"/>
            <a:ext cx="4924276" cy="553998"/>
          </a:xfrm>
        </p:spPr>
        <p:txBody>
          <a:bodyPr vert="horz" wrap="square" lIns="68580" tIns="34290" rIns="68580" bIns="34290" rtlCol="0" anchor="ctr">
            <a:noAutofit/>
          </a:bodyPr>
          <a:lstStyle>
            <a:lvl1pPr>
              <a:defRPr lang="en-US" dirty="0"/>
            </a:lvl1pPr>
          </a:lstStyle>
          <a:p>
            <a:pPr lvl="0">
              <a:lnSpc>
                <a:spcPct val="90000"/>
              </a:lnSpc>
              <a:spcBef>
                <a:spcPts val="100"/>
              </a:spcBef>
            </a:pPr>
            <a:r>
              <a:rPr lang="en-US" dirty="0"/>
              <a:t>Click to edit Master title style</a:t>
            </a:r>
          </a:p>
        </p:txBody>
      </p:sp>
    </p:spTree>
    <p:extLst>
      <p:ext uri="{BB962C8B-B14F-4D97-AF65-F5344CB8AC3E}">
        <p14:creationId xmlns:p14="http://schemas.microsoft.com/office/powerpoint/2010/main" val="233502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4_Title Slide 2">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7813" b="7813"/>
          <a:stretch/>
        </p:blipFill>
        <p:spPr>
          <a:xfrm>
            <a:off x="2571322" y="882783"/>
            <a:ext cx="6572677" cy="3697131"/>
          </a:xfrm>
          <a:prstGeom prst="rect">
            <a:avLst/>
          </a:prstGeom>
        </p:spPr>
      </p:pic>
      <p:sp>
        <p:nvSpPr>
          <p:cNvPr id="172" name="Rectangle 171"/>
          <p:cNvSpPr/>
          <p:nvPr/>
        </p:nvSpPr>
        <p:spPr>
          <a:xfrm>
            <a:off x="0" y="882041"/>
            <a:ext cx="9143999" cy="3697873"/>
          </a:xfrm>
          <a:prstGeom prst="rect">
            <a:avLst/>
          </a:prstGeom>
          <a:gradFill flip="none" rotWithShape="1">
            <a:gsLst>
              <a:gs pos="0">
                <a:srgbClr val="73459B"/>
              </a:gs>
              <a:gs pos="60000">
                <a:srgbClr val="D43A5F">
                  <a:alpha val="62000"/>
                </a:srgbClr>
              </a:gs>
              <a:gs pos="39000">
                <a:srgbClr val="BA2983"/>
              </a:gs>
              <a:gs pos="100000">
                <a:srgbClr val="F04D38">
                  <a:alpha val="3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sp>
        <p:nvSpPr>
          <p:cNvPr id="2" name="Title 1"/>
          <p:cNvSpPr>
            <a:spLocks noGrp="1"/>
          </p:cNvSpPr>
          <p:nvPr>
            <p:ph type="ctrTitle"/>
          </p:nvPr>
        </p:nvSpPr>
        <p:spPr>
          <a:xfrm>
            <a:off x="381003" y="1577346"/>
            <a:ext cx="5123095" cy="506724"/>
          </a:xfrm>
        </p:spPr>
        <p:txBody>
          <a:bodyPr vert="horz" wrap="square" lIns="68580" tIns="34290" rIns="68580" bIns="34290" rtlCol="0" anchor="ctr">
            <a:noAutofit/>
          </a:bodyPr>
          <a:lstStyle>
            <a:lvl1pPr>
              <a:defRPr lang="en-US" sz="2400" dirty="0">
                <a:solidFill>
                  <a:schemeClr val="bg1"/>
                </a:solidFill>
                <a:latin typeface="+mj-lt"/>
              </a:defRPr>
            </a:lvl1pPr>
          </a:lstStyle>
          <a:p>
            <a:pPr lvl="0">
              <a:lnSpc>
                <a:spcPct val="90000"/>
              </a:lnSpc>
              <a:spcBef>
                <a:spcPts val="100"/>
              </a:spcBef>
            </a:pPr>
            <a:r>
              <a:rPr lang="en-US"/>
              <a:t>Click to edit Master title style</a:t>
            </a:r>
            <a:endParaRPr lang="en-US" dirty="0"/>
          </a:p>
        </p:txBody>
      </p:sp>
      <p:sp>
        <p:nvSpPr>
          <p:cNvPr id="3" name="Subtitle 2"/>
          <p:cNvSpPr>
            <a:spLocks noGrp="1"/>
          </p:cNvSpPr>
          <p:nvPr>
            <p:ph type="subTitle" idx="1"/>
          </p:nvPr>
        </p:nvSpPr>
        <p:spPr>
          <a:xfrm>
            <a:off x="381003" y="2103874"/>
            <a:ext cx="5123095" cy="342900"/>
          </a:xfrm>
        </p:spPr>
        <p:txBody>
          <a:bodyPr vert="horz" lIns="68580" tIns="34290" rIns="68580" bIns="34290" rtlCol="0">
            <a:noAutofit/>
          </a:bodyPr>
          <a:lstStyle>
            <a:lvl1pPr marL="0" indent="0">
              <a:buNone/>
              <a:defRPr lang="en-US" sz="2000" dirty="0">
                <a:solidFill>
                  <a:schemeClr val="bg1"/>
                </a:solidFill>
              </a:defRPr>
            </a:lvl1pPr>
          </a:lstStyle>
          <a:p>
            <a:pPr marL="257175" marR="0" lvl="0" indent="-257175" fontAlgn="auto">
              <a:lnSpc>
                <a:spcPct val="90000"/>
              </a:lnSpc>
              <a:spcBef>
                <a:spcPts val="100"/>
              </a:spcBef>
              <a:spcAft>
                <a:spcPts val="0"/>
              </a:spcAft>
              <a:buSzTx/>
              <a:tabLst/>
            </a:pPr>
            <a:r>
              <a:rPr lang="en-US"/>
              <a:t>Click to edit Master subtitle style</a:t>
            </a:r>
            <a:endParaRPr lang="en-US" dirty="0"/>
          </a:p>
        </p:txBody>
      </p:sp>
      <p:sp>
        <p:nvSpPr>
          <p:cNvPr id="10" name="Text Placeholder 5"/>
          <p:cNvSpPr>
            <a:spLocks noGrp="1"/>
          </p:cNvSpPr>
          <p:nvPr>
            <p:ph type="body" sz="quarter" idx="11" hasCustomPrompt="1"/>
          </p:nvPr>
        </p:nvSpPr>
        <p:spPr>
          <a:xfrm>
            <a:off x="399646" y="3219571"/>
            <a:ext cx="1856666" cy="301760"/>
          </a:xfrm>
        </p:spPr>
        <p:txBody>
          <a:bodyPr vert="horz" lIns="68580" tIns="34290" rIns="68580" bIns="34290" rtlCol="0">
            <a:noAutofit/>
          </a:bodyPr>
          <a:lstStyle>
            <a:lvl1pPr marL="0" indent="0">
              <a:buNone/>
              <a:defRPr lang="en-US" sz="1400" dirty="0" smtClean="0">
                <a:solidFill>
                  <a:schemeClr val="bg1"/>
                </a:solidFill>
                <a:latin typeface="+mn-lt"/>
                <a:cs typeface="Calibri Light" panose="020F0302020204030204" pitchFamily="34" charset="0"/>
              </a:defRPr>
            </a:lvl1pPr>
          </a:lstStyle>
          <a:p>
            <a:pPr marL="257175" lvl="0" indent="-257175"/>
            <a:r>
              <a:rPr lang="en-US" dirty="0"/>
              <a:t>Insert Date</a:t>
            </a:r>
          </a:p>
        </p:txBody>
      </p:sp>
      <p:sp>
        <p:nvSpPr>
          <p:cNvPr id="171" name="Rectangle 170"/>
          <p:cNvSpPr/>
          <p:nvPr/>
        </p:nvSpPr>
        <p:spPr>
          <a:xfrm rot="5400000">
            <a:off x="-112141" y="2003678"/>
            <a:ext cx="869427" cy="45342"/>
          </a:xfrm>
          <a:prstGeom prst="rect">
            <a:avLst/>
          </a:prstGeom>
          <a:solidFill>
            <a:schemeClr val="bg1"/>
          </a:solidFill>
          <a:ln>
            <a:noFill/>
          </a:ln>
        </p:spPr>
        <p:txBody>
          <a:bodyPr rtlCol="0" anchor="ctr"/>
          <a:lstStyle/>
          <a:p>
            <a:pPr lvl="0" algn="ctr" defTabSz="685766"/>
            <a:endParaRPr lang="en-IN" dirty="0">
              <a:solidFill>
                <a:prstClr val="white"/>
              </a:solidFill>
            </a:endParaRPr>
          </a:p>
        </p:txBody>
      </p:sp>
      <p:sp>
        <p:nvSpPr>
          <p:cNvPr id="190" name="TextBox 189"/>
          <p:cNvSpPr txBox="1"/>
          <p:nvPr/>
        </p:nvSpPr>
        <p:spPr>
          <a:xfrm>
            <a:off x="366308" y="4355497"/>
            <a:ext cx="2117887" cy="200055"/>
          </a:xfrm>
          <a:prstGeom prst="rect">
            <a:avLst/>
          </a:prstGeom>
          <a:noFill/>
        </p:spPr>
        <p:txBody>
          <a:bodyPr wrap="none" rtlCol="0">
            <a:spAutoFit/>
          </a:bodyPr>
          <a:lstStyle/>
          <a:p>
            <a:pPr algn="r"/>
            <a:r>
              <a:rPr lang="en-US" sz="700" dirty="0">
                <a:solidFill>
                  <a:schemeClr val="bg1"/>
                </a:solidFill>
                <a:latin typeface="+mj-lt"/>
              </a:rPr>
              <a:t>Copyright © 2020 </a:t>
            </a:r>
            <a:r>
              <a:rPr lang="en-US" sz="700" b="1" dirty="0">
                <a:solidFill>
                  <a:schemeClr val="bg1"/>
                </a:solidFill>
                <a:latin typeface="+mj-lt"/>
              </a:rPr>
              <a:t>Tata Consultancy Services Limited</a:t>
            </a:r>
          </a:p>
        </p:txBody>
      </p:sp>
      <p:pic>
        <p:nvPicPr>
          <p:cNvPr id="16" name="Picture 15">
            <a:extLst>
              <a:ext uri="{FF2B5EF4-FFF2-40B4-BE49-F238E27FC236}">
                <a16:creationId xmlns:a16="http://schemas.microsoft.com/office/drawing/2014/main" id="{F12E5DC0-974E-334E-911E-6EC38C704A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085" y="116910"/>
            <a:ext cx="2059829" cy="617949"/>
          </a:xfrm>
          <a:prstGeom prst="rect">
            <a:avLst/>
          </a:prstGeom>
        </p:spPr>
      </p:pic>
    </p:spTree>
    <p:extLst>
      <p:ext uri="{BB962C8B-B14F-4D97-AF65-F5344CB8AC3E}">
        <p14:creationId xmlns:p14="http://schemas.microsoft.com/office/powerpoint/2010/main" val="1389054889"/>
      </p:ext>
    </p:extLst>
  </p:cSld>
  <p:clrMapOvr>
    <a:masterClrMapping/>
  </p:clrMapOvr>
  <p:extLst>
    <p:ext uri="{DCECCB84-F9BA-43D5-87BE-67443E8EF086}">
      <p15:sldGuideLst xmlns:p15="http://schemas.microsoft.com/office/powerpoint/2012/main">
        <p15:guide id="2" pos="7416">
          <p15:clr>
            <a:srgbClr val="FBAE40"/>
          </p15:clr>
        </p15:guide>
        <p15:guide id="3"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878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4">
              <a:lumMod val="60000"/>
              <a:lumOff val="40000"/>
            </a:schemeClr>
          </a:solidFill>
        </p:spPr>
        <p:txBody>
          <a:bodyPr lIns="228600" tIns="192024" rIns="228600" bIns="228600"/>
          <a:lstStyle>
            <a:lvl1pPr>
              <a:defRPr sz="1400">
                <a:solidFill>
                  <a:schemeClr val="bg1"/>
                </a:solidFill>
              </a:defRPr>
            </a:lvl1pPr>
          </a:lstStyle>
          <a:p>
            <a:pPr lvl="0"/>
            <a:r>
              <a:rPr lang="en-US" dirty="0"/>
              <a:t>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14" name="Content Placeholder 13"/>
          <p:cNvSpPr>
            <a:spLocks noGrp="1"/>
          </p:cNvSpPr>
          <p:nvPr>
            <p:ph sz="quarter" idx="17"/>
          </p:nvPr>
        </p:nvSpPr>
        <p:spPr>
          <a:xfrm>
            <a:off x="4572002" y="2571750"/>
            <a:ext cx="2285997" cy="2571750"/>
          </a:xfrm>
          <a:solidFill>
            <a:schemeClr val="accent4"/>
          </a:solidFill>
        </p:spPr>
        <p:txBody>
          <a:bodyPr lIns="228600" tIns="192024" rIns="228600" bIns="228600"/>
          <a:lstStyle>
            <a:lvl1pPr>
              <a:defRPr sz="1400">
                <a:solidFill>
                  <a:schemeClr val="bg2"/>
                </a:solidFill>
              </a:defRPr>
            </a:lvl1pPr>
          </a:lstStyle>
          <a:p>
            <a:pPr lvl="0"/>
            <a:r>
              <a:rPr lang="en-US" dirty="0"/>
              <a:t>Edit Master text styles</a:t>
            </a:r>
          </a:p>
        </p:txBody>
      </p:sp>
      <p:sp>
        <p:nvSpPr>
          <p:cNvPr id="5" name="Content Placeholder 4"/>
          <p:cNvSpPr>
            <a:spLocks noGrp="1"/>
          </p:cNvSpPr>
          <p:nvPr>
            <p:ph sz="quarter" idx="18"/>
          </p:nvPr>
        </p:nvSpPr>
        <p:spPr>
          <a:xfrm>
            <a:off x="0" y="2571750"/>
            <a:ext cx="2286000" cy="2571750"/>
          </a:xfrm>
          <a:solidFill>
            <a:schemeClr val="accent2"/>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Edit Master text styles</a:t>
            </a:r>
          </a:p>
        </p:txBody>
      </p:sp>
      <p:sp>
        <p:nvSpPr>
          <p:cNvPr id="3" name="Slide Number Placeholder 2"/>
          <p:cNvSpPr>
            <a:spLocks noGrp="1"/>
          </p:cNvSpPr>
          <p:nvPr>
            <p:ph type="sldNum" sz="quarter" idx="10"/>
          </p:nvPr>
        </p:nvSpPr>
        <p:spPr/>
        <p:txBody>
          <a:bodyPr/>
          <a:lstStyle>
            <a:lvl1pPr>
              <a:defRPr/>
            </a:lvl1p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Think 2018 / DOC ID / Month XX, 2018 / © 2018 IBM Corporation</a:t>
            </a:r>
          </a:p>
        </p:txBody>
      </p:sp>
      <p:sp>
        <p:nvSpPr>
          <p:cNvPr id="6" name="Title 5"/>
          <p:cNvSpPr>
            <a:spLocks noGrp="1"/>
          </p:cNvSpPr>
          <p:nvPr>
            <p:ph type="title"/>
          </p:nvPr>
        </p:nvSpPr>
        <p:spPr>
          <a:xfrm>
            <a:off x="0" y="-1"/>
            <a:ext cx="9143999" cy="2571751"/>
          </a:xfrm>
          <a:solidFill>
            <a:schemeClr val="tx1"/>
          </a:solidFill>
        </p:spPr>
        <p:txBody>
          <a:bodyPr lIns="228600" tIns="155448" rIns="228600" bIns="228600"/>
          <a:lstStyle>
            <a:lvl1pPr>
              <a:defRPr sz="4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78379998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6_Title Slide 2">
    <p:spTree>
      <p:nvGrpSpPr>
        <p:cNvPr id="1" name=""/>
        <p:cNvGrpSpPr/>
        <p:nvPr/>
      </p:nvGrpSpPr>
      <p:grpSpPr>
        <a:xfrm>
          <a:off x="0" y="0"/>
          <a:ext cx="0" cy="0"/>
          <a:chOff x="0" y="0"/>
          <a:chExt cx="0" cy="0"/>
        </a:xfrm>
      </p:grpSpPr>
      <p:sp>
        <p:nvSpPr>
          <p:cNvPr id="172" name="Rectangle 171"/>
          <p:cNvSpPr/>
          <p:nvPr/>
        </p:nvSpPr>
        <p:spPr>
          <a:xfrm>
            <a:off x="0" y="882041"/>
            <a:ext cx="9143999" cy="3697873"/>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685766"/>
            <a:endParaRPr lang="en-IN" dirty="0">
              <a:solidFill>
                <a:prstClr val="white"/>
              </a:solidFill>
            </a:endParaRPr>
          </a:p>
        </p:txBody>
      </p:sp>
      <p:sp>
        <p:nvSpPr>
          <p:cNvPr id="2" name="Title 1"/>
          <p:cNvSpPr>
            <a:spLocks noGrp="1"/>
          </p:cNvSpPr>
          <p:nvPr>
            <p:ph type="ctrTitle"/>
          </p:nvPr>
        </p:nvSpPr>
        <p:spPr>
          <a:xfrm>
            <a:off x="381003" y="1577346"/>
            <a:ext cx="5123095" cy="506724"/>
          </a:xfrm>
        </p:spPr>
        <p:txBody>
          <a:bodyPr vert="horz" wrap="square" lIns="68580" tIns="34290" rIns="68580" bIns="34290" rtlCol="0" anchor="ctr">
            <a:noAutofit/>
          </a:bodyPr>
          <a:lstStyle>
            <a:lvl1pPr>
              <a:defRPr lang="en-US" sz="2400" dirty="0">
                <a:solidFill>
                  <a:schemeClr val="bg1"/>
                </a:solidFill>
                <a:latin typeface="+mj-lt"/>
              </a:defRPr>
            </a:lvl1pPr>
          </a:lstStyle>
          <a:p>
            <a:pPr lvl="0">
              <a:lnSpc>
                <a:spcPct val="90000"/>
              </a:lnSpc>
              <a:spcBef>
                <a:spcPts val="100"/>
              </a:spcBef>
            </a:pPr>
            <a:r>
              <a:rPr lang="en-US"/>
              <a:t>Click to edit Master title style</a:t>
            </a:r>
            <a:endParaRPr lang="en-US" dirty="0"/>
          </a:p>
        </p:txBody>
      </p:sp>
      <p:sp>
        <p:nvSpPr>
          <p:cNvPr id="3" name="Subtitle 2"/>
          <p:cNvSpPr>
            <a:spLocks noGrp="1"/>
          </p:cNvSpPr>
          <p:nvPr>
            <p:ph type="subTitle" idx="1"/>
          </p:nvPr>
        </p:nvSpPr>
        <p:spPr>
          <a:xfrm>
            <a:off x="381003" y="2103874"/>
            <a:ext cx="5123095" cy="342900"/>
          </a:xfrm>
        </p:spPr>
        <p:txBody>
          <a:bodyPr vert="horz" lIns="68580" tIns="34290" rIns="68580" bIns="34290" rtlCol="0">
            <a:noAutofit/>
          </a:bodyPr>
          <a:lstStyle>
            <a:lvl1pPr marL="0" indent="0">
              <a:buNone/>
              <a:defRPr lang="en-US" sz="2000" dirty="0">
                <a:solidFill>
                  <a:schemeClr val="bg1"/>
                </a:solidFill>
              </a:defRPr>
            </a:lvl1pPr>
          </a:lstStyle>
          <a:p>
            <a:pPr marL="257175" marR="0" lvl="0" indent="-257175" fontAlgn="auto">
              <a:lnSpc>
                <a:spcPct val="90000"/>
              </a:lnSpc>
              <a:spcBef>
                <a:spcPts val="100"/>
              </a:spcBef>
              <a:spcAft>
                <a:spcPts val="0"/>
              </a:spcAft>
              <a:buSzTx/>
              <a:tabLst/>
            </a:pPr>
            <a:r>
              <a:rPr lang="en-US"/>
              <a:t>Click to edit Master subtitle style</a:t>
            </a:r>
            <a:endParaRPr lang="en-US" dirty="0"/>
          </a:p>
        </p:txBody>
      </p:sp>
      <p:sp>
        <p:nvSpPr>
          <p:cNvPr id="10" name="Text Placeholder 5"/>
          <p:cNvSpPr>
            <a:spLocks noGrp="1"/>
          </p:cNvSpPr>
          <p:nvPr>
            <p:ph type="body" sz="quarter" idx="11" hasCustomPrompt="1"/>
          </p:nvPr>
        </p:nvSpPr>
        <p:spPr>
          <a:xfrm>
            <a:off x="399646" y="3219571"/>
            <a:ext cx="1856666" cy="301760"/>
          </a:xfrm>
        </p:spPr>
        <p:txBody>
          <a:bodyPr vert="horz" lIns="68580" tIns="34290" rIns="68580" bIns="34290" rtlCol="0">
            <a:noAutofit/>
          </a:bodyPr>
          <a:lstStyle>
            <a:lvl1pPr marL="0" indent="0">
              <a:buNone/>
              <a:defRPr lang="en-US" sz="1400" dirty="0" smtClean="0">
                <a:solidFill>
                  <a:schemeClr val="bg1"/>
                </a:solidFill>
                <a:latin typeface="+mn-lt"/>
                <a:cs typeface="Calibri Light" panose="020F0302020204030204" pitchFamily="34" charset="0"/>
              </a:defRPr>
            </a:lvl1pPr>
          </a:lstStyle>
          <a:p>
            <a:pPr marL="257175" lvl="0" indent="-257175"/>
            <a:r>
              <a:rPr lang="en-US" dirty="0"/>
              <a:t>Insert Date</a:t>
            </a:r>
          </a:p>
        </p:txBody>
      </p:sp>
      <p:sp>
        <p:nvSpPr>
          <p:cNvPr id="190" name="TextBox 189"/>
          <p:cNvSpPr txBox="1"/>
          <p:nvPr/>
        </p:nvSpPr>
        <p:spPr>
          <a:xfrm>
            <a:off x="366308" y="4355497"/>
            <a:ext cx="2117887" cy="200055"/>
          </a:xfrm>
          <a:prstGeom prst="rect">
            <a:avLst/>
          </a:prstGeom>
          <a:noFill/>
        </p:spPr>
        <p:txBody>
          <a:bodyPr wrap="none" rtlCol="0">
            <a:spAutoFit/>
          </a:bodyPr>
          <a:lstStyle/>
          <a:p>
            <a:pPr algn="r"/>
            <a:r>
              <a:rPr lang="en-US" sz="700" dirty="0">
                <a:solidFill>
                  <a:schemeClr val="bg1"/>
                </a:solidFill>
                <a:latin typeface="+mj-lt"/>
              </a:rPr>
              <a:t>Copyright © 2020 </a:t>
            </a:r>
            <a:r>
              <a:rPr lang="en-US" sz="700" b="1" dirty="0">
                <a:solidFill>
                  <a:schemeClr val="bg1"/>
                </a:solidFill>
                <a:latin typeface="+mj-lt"/>
              </a:rPr>
              <a:t>Tata Consultancy Services Limited</a:t>
            </a:r>
          </a:p>
        </p:txBody>
      </p:sp>
      <p:sp>
        <p:nvSpPr>
          <p:cNvPr id="169" name="Rectangle 168"/>
          <p:cNvSpPr/>
          <p:nvPr/>
        </p:nvSpPr>
        <p:spPr>
          <a:xfrm rot="5400000">
            <a:off x="-112141" y="2003678"/>
            <a:ext cx="869427" cy="45342"/>
          </a:xfrm>
          <a:prstGeom prst="rect">
            <a:avLst/>
          </a:prstGeom>
          <a:solidFill>
            <a:schemeClr val="bg1"/>
          </a:solidFill>
          <a:ln>
            <a:noFill/>
          </a:ln>
        </p:spPr>
        <p:txBody>
          <a:bodyPr rtlCol="0" anchor="ctr"/>
          <a:lstStyle/>
          <a:p>
            <a:pPr lvl="0" algn="ctr" defTabSz="685766"/>
            <a:endParaRPr lang="en-IN" dirty="0">
              <a:solidFill>
                <a:prstClr val="white"/>
              </a:solidFill>
            </a:endParaRPr>
          </a:p>
        </p:txBody>
      </p:sp>
      <p:pic>
        <p:nvPicPr>
          <p:cNvPr id="22" name="Picture 21">
            <a:extLst>
              <a:ext uri="{FF2B5EF4-FFF2-40B4-BE49-F238E27FC236}">
                <a16:creationId xmlns:a16="http://schemas.microsoft.com/office/drawing/2014/main" id="{94400C2C-B089-FD4B-96BB-7B73FDAD6E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4085" y="116910"/>
            <a:ext cx="2059829" cy="617949"/>
          </a:xfrm>
          <a:prstGeom prst="rect">
            <a:avLst/>
          </a:prstGeom>
        </p:spPr>
      </p:pic>
    </p:spTree>
    <p:extLst>
      <p:ext uri="{BB962C8B-B14F-4D97-AF65-F5344CB8AC3E}">
        <p14:creationId xmlns:p14="http://schemas.microsoft.com/office/powerpoint/2010/main" val="3129821676"/>
      </p:ext>
    </p:extLst>
  </p:cSld>
  <p:clrMapOvr>
    <a:masterClrMapping/>
  </p:clrMapOvr>
  <p:extLst>
    <p:ext uri="{DCECCB84-F9BA-43D5-87BE-67443E8EF086}">
      <p15:sldGuideLst xmlns:p15="http://schemas.microsoft.com/office/powerpoint/2012/main">
        <p15:guide id="2" pos="7416">
          <p15:clr>
            <a:srgbClr val="FBAE40"/>
          </p15:clr>
        </p15:guide>
        <p15:guide id="3"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ormAutofit/>
          </a:bodyPr>
          <a:lstStyle/>
          <a:p>
            <a:r>
              <a:rPr lang="en-US"/>
              <a:t>Click to edit Master title style</a:t>
            </a:r>
            <a:endParaRPr lang="en-US" dirty="0"/>
          </a:p>
        </p:txBody>
      </p:sp>
      <p:sp>
        <p:nvSpPr>
          <p:cNvPr id="3" name="Content Placeholder 2"/>
          <p:cNvSpPr>
            <a:spLocks noGrp="1"/>
          </p:cNvSpPr>
          <p:nvPr>
            <p:ph idx="1"/>
          </p:nvPr>
        </p:nvSpPr>
        <p:spPr/>
        <p:txBody>
          <a:bodyPr>
            <a:noAutofit/>
          </a:bodyPr>
          <a:lstStyle>
            <a:lvl3pPr>
              <a:defRPr/>
            </a:lvl3pPr>
            <a:lvl4pPr>
              <a:defRPr sz="1200"/>
            </a:lvl4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843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6181" y="45555"/>
            <a:ext cx="8552914" cy="481985"/>
          </a:xfrm>
        </p:spPr>
        <p:txBody>
          <a:bodyPr vert="horz" wrap="square" lIns="68580" tIns="34290" rIns="68580" bIns="34290" rtlCol="0" anchor="ctr">
            <a:normAutofit/>
          </a:bodyPr>
          <a:lstStyle>
            <a:lvl1pPr>
              <a:defRPr lang="en-US" dirty="0"/>
            </a:lvl1pPr>
          </a:lstStyle>
          <a:p>
            <a:pPr lvl="0"/>
            <a:r>
              <a:rPr lang="en-US"/>
              <a:t>Click to edit Master title style</a:t>
            </a:r>
            <a:endParaRPr lang="en-US" dirty="0"/>
          </a:p>
        </p:txBody>
      </p:sp>
    </p:spTree>
    <p:extLst>
      <p:ext uri="{BB962C8B-B14F-4D97-AF65-F5344CB8AC3E}">
        <p14:creationId xmlns:p14="http://schemas.microsoft.com/office/powerpoint/2010/main" val="291742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81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Click to edit Master title style</a:t>
            </a:r>
          </a:p>
        </p:txBody>
      </p:sp>
      <p:sp>
        <p:nvSpPr>
          <p:cNvPr id="3" name="Content Placeholder 2"/>
          <p:cNvSpPr>
            <a:spLocks noGrp="1"/>
          </p:cNvSpPr>
          <p:nvPr>
            <p:ph sz="half" idx="1"/>
          </p:nvPr>
        </p:nvSpPr>
        <p:spPr>
          <a:xfrm>
            <a:off x="428172" y="891778"/>
            <a:ext cx="4038600" cy="3394472"/>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p:txBody>
      </p:sp>
      <p:sp>
        <p:nvSpPr>
          <p:cNvPr id="8" name="Content Placeholder 2"/>
          <p:cNvSpPr>
            <a:spLocks noGrp="1"/>
          </p:cNvSpPr>
          <p:nvPr>
            <p:ph sz="half" idx="13"/>
          </p:nvPr>
        </p:nvSpPr>
        <p:spPr>
          <a:xfrm>
            <a:off x="4778826" y="891778"/>
            <a:ext cx="4038600" cy="3394472"/>
          </a:xfrm>
        </p:spPr>
        <p:txBody>
          <a:bodyPr>
            <a:noAutofit/>
          </a:bodyPr>
          <a:lstStyle>
            <a:lvl1pPr>
              <a:defRPr sz="1650"/>
            </a:lvl1pPr>
            <a:lvl2pPr>
              <a:defRPr sz="1500"/>
            </a:lvl2pPr>
            <a:lvl3pPr>
              <a:defRPr sz="1350"/>
            </a:lvl3pPr>
            <a:lvl4pPr>
              <a:defRPr sz="120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109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14650"/>
            <a:ext cx="7772400" cy="466725"/>
          </a:xfrm>
        </p:spPr>
        <p:txBody>
          <a:bodyPr anchor="t">
            <a:noAutofit/>
          </a:bodyPr>
          <a:lstStyle>
            <a:lvl1pPr algn="ctr">
              <a:defRPr sz="2100" b="0" cap="all">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563165"/>
          </a:xfrm>
        </p:spPr>
        <p:txBody>
          <a:bodyPr anchor="b">
            <a:noAutofit/>
          </a:bodyPr>
          <a:lstStyle>
            <a:lvl1pPr marL="0" indent="0" algn="ctr">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7072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8172" y="890587"/>
            <a:ext cx="4040188" cy="534590"/>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28172" y="1437084"/>
            <a:ext cx="4040188" cy="2963466"/>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4761138" y="890587"/>
            <a:ext cx="4041775" cy="534590"/>
          </a:xfrm>
        </p:spPr>
        <p:txBody>
          <a:bodyPr anchor="b">
            <a:noAutofit/>
          </a:bodyPr>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61138" y="1437084"/>
            <a:ext cx="4041775" cy="2963466"/>
          </a:xfrm>
        </p:spPr>
        <p:txBody>
          <a:bodyPr>
            <a:noAutofit/>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028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CC27C55-3D56-0E43-8D8F-E95F276678B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7726811" y="4731351"/>
            <a:ext cx="1264645" cy="379394"/>
          </a:xfrm>
          <a:prstGeom prst="rect">
            <a:avLst/>
          </a:prstGeom>
        </p:spPr>
      </p:pic>
      <p:sp>
        <p:nvSpPr>
          <p:cNvPr id="2" name="Title Placeholder 1"/>
          <p:cNvSpPr>
            <a:spLocks noGrp="1"/>
          </p:cNvSpPr>
          <p:nvPr>
            <p:ph type="title"/>
          </p:nvPr>
        </p:nvSpPr>
        <p:spPr>
          <a:xfrm>
            <a:off x="316181" y="45555"/>
            <a:ext cx="8552914" cy="481985"/>
          </a:xfrm>
          <a:prstGeom prst="rect">
            <a:avLst/>
          </a:prstGeom>
        </p:spPr>
        <p:txBody>
          <a:bodyPr vert="horz" wrap="square" lIns="68580" tIns="34290" rIns="68580" bIns="3429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6180" y="693709"/>
            <a:ext cx="8511639" cy="3394472"/>
          </a:xfrm>
          <a:prstGeom prst="rect">
            <a:avLst/>
          </a:prstGeom>
        </p:spPr>
        <p:txBody>
          <a:bodyPr vert="horz" lIns="68580" tIns="34290" rIns="6858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8" name="Rectangle 17"/>
          <p:cNvSpPr/>
          <p:nvPr/>
        </p:nvSpPr>
        <p:spPr>
          <a:xfrm rot="5400000">
            <a:off x="-154141" y="283773"/>
            <a:ext cx="625061" cy="57515"/>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sp>
        <p:nvSpPr>
          <p:cNvPr id="71" name="Text Placeholder 4"/>
          <p:cNvSpPr txBox="1">
            <a:spLocks/>
          </p:cNvSpPr>
          <p:nvPr/>
        </p:nvSpPr>
        <p:spPr>
          <a:xfrm>
            <a:off x="4662608" y="4891759"/>
            <a:ext cx="1210588" cy="215444"/>
          </a:xfrm>
          <a:prstGeom prst="rect">
            <a:avLst/>
          </a:prstGeom>
          <a:noFill/>
        </p:spPr>
        <p:txBody>
          <a:bodyPr wrap="none" rtlCol="0" anchor="ctr" anchorCtr="0">
            <a:noAutofit/>
          </a:bodyPr>
          <a:lstStyle>
            <a:defPPr>
              <a:defRPr lang="en-US"/>
            </a:defPPr>
            <a:lvl1pPr defTabSz="914400">
              <a:defRPr sz="800" b="1">
                <a:solidFill>
                  <a:schemeClr val="tx1">
                    <a:lumMod val="75000"/>
                  </a:schemeClr>
                </a:solidFill>
                <a:latin typeface="+mj-lt"/>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r>
              <a:rPr lang="en-US" sz="800" b="0" dirty="0">
                <a:solidFill>
                  <a:schemeClr val="tx1">
                    <a:lumMod val="75000"/>
                    <a:lumOff val="25000"/>
                  </a:schemeClr>
                </a:solidFill>
              </a:rPr>
              <a:t>Document Classification</a:t>
            </a:r>
          </a:p>
        </p:txBody>
      </p:sp>
      <p:sp>
        <p:nvSpPr>
          <p:cNvPr id="63" name="Rectangle 71"/>
          <p:cNvSpPr txBox="1">
            <a:spLocks noChangeArrowheads="1"/>
          </p:cNvSpPr>
          <p:nvPr/>
        </p:nvSpPr>
        <p:spPr bwMode="auto">
          <a:xfrm>
            <a:off x="4421706" y="4864345"/>
            <a:ext cx="300588" cy="270272"/>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noProof="0" smtClean="0"/>
              <a:pPr lvl="0"/>
              <a:t>‹#›</a:t>
            </a:fld>
            <a:r>
              <a:rPr lang="en-US" noProof="0" dirty="0"/>
              <a:t> </a:t>
            </a:r>
          </a:p>
        </p:txBody>
      </p:sp>
      <p:cxnSp>
        <p:nvCxnSpPr>
          <p:cNvPr id="64" name="Straight Connector 63"/>
          <p:cNvCxnSpPr/>
          <p:nvPr/>
        </p:nvCxnSpPr>
        <p:spPr>
          <a:xfrm>
            <a:off x="4687360" y="4945062"/>
            <a:ext cx="0" cy="1271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330236"/>
      </p:ext>
    </p:extLst>
  </p:cSld>
  <p:clrMap bg1="lt1" tx1="dk1" bg2="lt2" tx2="dk2" accent1="accent1" accent2="accent2" accent3="accent3" accent4="accent4" accent5="accent5" accent6="accent6" hlink="hlink" folHlink="folHlink"/>
  <p:sldLayoutIdLst>
    <p:sldLayoutId id="2147483748" r:id="rId1"/>
    <p:sldLayoutId id="2147484052" r:id="rId2"/>
    <p:sldLayoutId id="2147484054"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5" r:id="rId15"/>
    <p:sldLayoutId id="2147484040" r:id="rId16"/>
    <p:sldLayoutId id="2147484055" r:id="rId17"/>
    <p:sldLayoutId id="2147484056" r:id="rId18"/>
  </p:sldLayoutIdLst>
  <p:hf sldNum="0" hdr="0" ftr="0" dt="0"/>
  <p:txStyles>
    <p:titleStyle>
      <a:lvl1pPr algn="l" defTabSz="685800" rtl="0" eaLnBrk="1" latinLnBrk="0" hangingPunct="1">
        <a:spcBef>
          <a:spcPct val="0"/>
        </a:spcBef>
        <a:buNone/>
        <a:defRPr sz="2100" kern="1200">
          <a:solidFill>
            <a:srgbClr val="007DC5"/>
          </a:solidFill>
          <a:latin typeface="+mn-lt"/>
          <a:ea typeface="+mj-ea"/>
          <a:cs typeface="Calibri Light" panose="020F0302020204030204" pitchFamily="34" charset="0"/>
        </a:defRPr>
      </a:lvl1pPr>
    </p:titleStyle>
    <p:bodyStyle>
      <a:lvl1pPr marL="257175" indent="-257175" algn="l" defTabSz="685800" rtl="0" eaLnBrk="1" latinLnBrk="0" hangingPunct="1">
        <a:spcBef>
          <a:spcPct val="20000"/>
        </a:spcBef>
        <a:buClr>
          <a:schemeClr val="tx1">
            <a:lumMod val="65000"/>
            <a:lumOff val="35000"/>
          </a:schemeClr>
        </a:buClr>
        <a:buFont typeface="Wingdings" pitchFamily="2" charset="2"/>
        <a:buChar char="§"/>
        <a:defRPr sz="1500" kern="1200">
          <a:solidFill>
            <a:schemeClr val="tx1">
              <a:lumMod val="75000"/>
              <a:lumOff val="25000"/>
            </a:schemeClr>
          </a:solidFill>
          <a:latin typeface="+mj-lt"/>
          <a:ea typeface="+mn-ea"/>
          <a:cs typeface="Arial" pitchFamily="34" charset="0"/>
        </a:defRPr>
      </a:lvl1pPr>
      <a:lvl2pPr marL="557213" indent="-214313" algn="l" defTabSz="685800" rtl="0" eaLnBrk="1" latinLnBrk="0" hangingPunct="1">
        <a:spcBef>
          <a:spcPct val="20000"/>
        </a:spcBef>
        <a:buClr>
          <a:schemeClr val="tx1">
            <a:lumMod val="65000"/>
            <a:lumOff val="35000"/>
          </a:schemeClr>
        </a:buClr>
        <a:buFont typeface="Myriad Pro" pitchFamily="34" charset="0"/>
        <a:buChar char="–"/>
        <a:defRPr sz="1500" kern="1200">
          <a:solidFill>
            <a:schemeClr val="tx1">
              <a:lumMod val="75000"/>
              <a:lumOff val="25000"/>
            </a:schemeClr>
          </a:solidFill>
          <a:latin typeface="+mj-lt"/>
          <a:ea typeface="+mn-ea"/>
          <a:cs typeface="Arial" pitchFamily="34" charset="0"/>
        </a:defRPr>
      </a:lvl2pPr>
      <a:lvl3pPr marL="857250" indent="-171450" algn="l" defTabSz="685800" rtl="0" eaLnBrk="1" latinLnBrk="0" hangingPunct="1">
        <a:spcBef>
          <a:spcPct val="20000"/>
        </a:spcBef>
        <a:buClr>
          <a:schemeClr val="tx1">
            <a:lumMod val="65000"/>
            <a:lumOff val="35000"/>
          </a:schemeClr>
        </a:buClr>
        <a:buFont typeface="Courier New" pitchFamily="49" charset="0"/>
        <a:buChar char="o"/>
        <a:defRPr sz="1400" kern="1200">
          <a:solidFill>
            <a:schemeClr val="tx1">
              <a:lumMod val="75000"/>
              <a:lumOff val="25000"/>
            </a:schemeClr>
          </a:solidFill>
          <a:latin typeface="+mj-lt"/>
          <a:ea typeface="+mn-ea"/>
          <a:cs typeface="Arial" pitchFamily="34" charset="0"/>
        </a:defRPr>
      </a:lvl3pPr>
      <a:lvl4pPr marL="1200150" indent="-171450" algn="l" defTabSz="685800" rtl="0" eaLnBrk="1" latinLnBrk="0" hangingPunct="1">
        <a:spcBef>
          <a:spcPct val="20000"/>
        </a:spcBef>
        <a:buClr>
          <a:schemeClr val="tx1">
            <a:lumMod val="65000"/>
            <a:lumOff val="35000"/>
          </a:schemeClr>
        </a:buClr>
        <a:buFont typeface="Arial" pitchFamily="34" charset="0"/>
        <a:buChar char="•"/>
        <a:defRPr sz="1200" kern="1200" baseline="0">
          <a:solidFill>
            <a:schemeClr val="tx1">
              <a:lumMod val="75000"/>
              <a:lumOff val="25000"/>
            </a:schemeClr>
          </a:solidFill>
          <a:latin typeface="+mj-lt"/>
          <a:ea typeface="+mn-ea"/>
          <a:cs typeface="Arial" pitchFamily="34" charset="0"/>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yriad Pro" pitchFamily="34"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620">
          <p15:clr>
            <a:srgbClr val="F26B43"/>
          </p15:clr>
        </p15:guide>
        <p15:guide id="3" pos="5642">
          <p15:clr>
            <a:srgbClr val="F26B43"/>
          </p15:clr>
        </p15:guide>
        <p15:guide id="4" pos="118">
          <p15:clr>
            <a:srgbClr val="F26B43"/>
          </p15:clr>
        </p15:guide>
        <p15:guide id="5" orient="horz" pos="432">
          <p15:clr>
            <a:srgbClr val="F26B43"/>
          </p15:clr>
        </p15:guide>
        <p15:guide id="6" orient="horz" pos="2939">
          <p15:clr>
            <a:srgbClr val="F26B43"/>
          </p15:clr>
        </p15:guide>
        <p15:guide id="7" pos="2880">
          <p15:clr>
            <a:srgbClr val="F26B43"/>
          </p15:clr>
        </p15:guide>
        <p15:guide id="8" orient="horz" pos="1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6970" y="1987302"/>
            <a:ext cx="4924276" cy="553998"/>
          </a:xfrm>
          <a:prstGeom prst="rect">
            <a:avLst/>
          </a:prstGeom>
        </p:spPr>
        <p:txBody>
          <a:bodyPr vert="horz" wrap="square" lIns="68580" tIns="34290" rIns="68580" bIns="34290" rtlCol="0" anchor="ctr">
            <a:noAutofit/>
          </a:bodyPr>
          <a:lstStyle/>
          <a:p>
            <a:pPr lvl="0">
              <a:lnSpc>
                <a:spcPct val="90000"/>
              </a:lnSpc>
              <a:spcBef>
                <a:spcPts val="100"/>
              </a:spcBef>
            </a:pPr>
            <a:r>
              <a:rPr lang="en-US" dirty="0"/>
              <a:t>Click to edit Master title style</a:t>
            </a:r>
          </a:p>
        </p:txBody>
      </p:sp>
      <p:sp>
        <p:nvSpPr>
          <p:cNvPr id="27" name="Rectangle 26"/>
          <p:cNvSpPr/>
          <p:nvPr/>
        </p:nvSpPr>
        <p:spPr>
          <a:xfrm>
            <a:off x="356970" y="2549813"/>
            <a:ext cx="4924276" cy="44607"/>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pic>
        <p:nvPicPr>
          <p:cNvPr id="18" name="Picture 17">
            <a:extLst>
              <a:ext uri="{FF2B5EF4-FFF2-40B4-BE49-F238E27FC236}">
                <a16:creationId xmlns:a16="http://schemas.microsoft.com/office/drawing/2014/main" id="{4D042577-F1B1-7B4C-9E9F-373EB51961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4085" y="116910"/>
            <a:ext cx="2059829" cy="617949"/>
          </a:xfrm>
          <a:prstGeom prst="rect">
            <a:avLst/>
          </a:prstGeom>
        </p:spPr>
      </p:pic>
    </p:spTree>
    <p:extLst>
      <p:ext uri="{BB962C8B-B14F-4D97-AF65-F5344CB8AC3E}">
        <p14:creationId xmlns:p14="http://schemas.microsoft.com/office/powerpoint/2010/main" val="3049699617"/>
      </p:ext>
    </p:extLst>
  </p:cSld>
  <p:clrMap bg1="lt1" tx1="dk1" bg2="lt2" tx2="dk2" accent1="accent1" accent2="accent2" accent3="accent3" accent4="accent4" accent5="accent5" accent6="accent6" hlink="hlink" folHlink="folHlink"/>
  <p:sldLayoutIdLst>
    <p:sldLayoutId id="2147484037" r:id="rId1"/>
  </p:sldLayoutIdLst>
  <p:hf sldNum="0" hdr="0" ftr="0" dt="0"/>
  <p:txStyles>
    <p:titleStyle>
      <a:lvl1pPr algn="l" defTabSz="685800" rtl="0" eaLnBrk="1" latinLnBrk="0" hangingPunct="1">
        <a:spcBef>
          <a:spcPct val="0"/>
        </a:spcBef>
        <a:buNone/>
        <a:defRPr lang="en-US" sz="2400" kern="1200" dirty="0">
          <a:solidFill>
            <a:srgbClr val="007DC5"/>
          </a:solidFill>
          <a:latin typeface="+mj-lt"/>
          <a:ea typeface="+mj-ea"/>
          <a:cs typeface="Calibri Light" panose="020F0302020204030204" pitchFamily="34" charset="0"/>
        </a:defRPr>
      </a:lvl1pPr>
    </p:titleStyle>
    <p:bodyStyle>
      <a:lvl1pPr marL="257175" indent="-257175" algn="l" defTabSz="685800" rtl="0" eaLnBrk="1" latinLnBrk="0" hangingPunct="1">
        <a:spcBef>
          <a:spcPct val="20000"/>
        </a:spcBef>
        <a:buFont typeface="Arial" pitchFamily="34" charset="0"/>
        <a:buChar char="•"/>
        <a:defRPr lang="en-US" sz="3000" kern="1200" dirty="0" smtClean="0">
          <a:solidFill>
            <a:schemeClr val="bg1">
              <a:lumMod val="50000"/>
            </a:schemeClr>
          </a:solidFill>
          <a:latin typeface="Calibri" panose="020F0502020204030204" pitchFamily="34" charset="0"/>
          <a:ea typeface="+mj-ea"/>
          <a:cs typeface="Arial" pitchFamily="34" charset="0"/>
        </a:defRPr>
      </a:lvl1pPr>
      <a:lvl2pPr marL="557213" indent="-214313"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56970" y="1987302"/>
            <a:ext cx="3961966" cy="553998"/>
          </a:xfrm>
          <a:prstGeom prst="rect">
            <a:avLst/>
          </a:prstGeom>
        </p:spPr>
        <p:txBody>
          <a:bodyPr vert="horz" wrap="square" lIns="68580" tIns="34290" rIns="68580" bIns="34290" rtlCol="0" anchor="ctr">
            <a:noAutofit/>
          </a:bodyPr>
          <a:lstStyle>
            <a:lvl1pPr>
              <a:lnSpc>
                <a:spcPct val="90000"/>
              </a:lnSpc>
              <a:spcBef>
                <a:spcPts val="100"/>
              </a:spcBef>
              <a:buNone/>
              <a:defRPr sz="2400">
                <a:solidFill>
                  <a:srgbClr val="724698"/>
                </a:solidFill>
                <a:latin typeface="+mj-lt"/>
                <a:ea typeface="+mj-ea"/>
                <a:cs typeface="Calibri Light" panose="020F0302020204030204" pitchFamily="34" charset="0"/>
              </a:defRPr>
            </a:lvl1pPr>
          </a:lstStyle>
          <a:p>
            <a:pPr lvl="0"/>
            <a:r>
              <a:rPr lang="en-US" dirty="0">
                <a:solidFill>
                  <a:srgbClr val="007DC5"/>
                </a:solidFill>
              </a:rPr>
              <a:t>Thank You</a:t>
            </a:r>
          </a:p>
        </p:txBody>
      </p:sp>
      <p:sp>
        <p:nvSpPr>
          <p:cNvPr id="164" name="Rectangle 163"/>
          <p:cNvSpPr/>
          <p:nvPr/>
        </p:nvSpPr>
        <p:spPr>
          <a:xfrm>
            <a:off x="356970" y="2549813"/>
            <a:ext cx="4100296" cy="44607"/>
          </a:xfrm>
          <a:prstGeom prst="rect">
            <a:avLst/>
          </a:prstGeom>
          <a:gradFill flip="none" rotWithShape="1">
            <a:gsLst>
              <a:gs pos="0">
                <a:srgbClr val="73459B"/>
              </a:gs>
              <a:gs pos="50000">
                <a:srgbClr val="BA2983"/>
              </a:gs>
              <a:gs pos="100000">
                <a:srgbClr val="F04D3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66"/>
            <a:endParaRPr lang="en-IN" dirty="0">
              <a:solidFill>
                <a:prstClr val="white"/>
              </a:solidFill>
            </a:endParaRPr>
          </a:p>
        </p:txBody>
      </p:sp>
      <p:pic>
        <p:nvPicPr>
          <p:cNvPr id="18" name="Picture 17">
            <a:extLst>
              <a:ext uri="{FF2B5EF4-FFF2-40B4-BE49-F238E27FC236}">
                <a16:creationId xmlns:a16="http://schemas.microsoft.com/office/drawing/2014/main" id="{B23FE970-C71D-634A-8DA7-86E536C8C1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84085" y="116910"/>
            <a:ext cx="2059829" cy="617949"/>
          </a:xfrm>
          <a:prstGeom prst="rect">
            <a:avLst/>
          </a:prstGeom>
        </p:spPr>
      </p:pic>
    </p:spTree>
    <p:extLst>
      <p:ext uri="{BB962C8B-B14F-4D97-AF65-F5344CB8AC3E}">
        <p14:creationId xmlns:p14="http://schemas.microsoft.com/office/powerpoint/2010/main" val="2161881035"/>
      </p:ext>
    </p:extLst>
  </p:cSld>
  <p:clrMap bg1="lt1" tx1="dk1" bg2="lt2" tx2="dk2" accent1="accent1" accent2="accent2" accent3="accent3" accent4="accent4" accent5="accent5" accent6="accent6" hlink="hlink" folHlink="folHlink"/>
  <p:sldLayoutIdLst>
    <p:sldLayoutId id="2147484039" r:id="rId1"/>
    <p:sldLayoutId id="2147484058" r:id="rId2"/>
  </p:sldLayoutIdLst>
  <p:hf sldNum="0" hdr="0" ftr="0" dt="0"/>
  <p:txStyles>
    <p:titleStyle>
      <a:lvl1pPr algn="l" defTabSz="685800" rtl="0" eaLnBrk="1" latinLnBrk="0" hangingPunct="1">
        <a:spcBef>
          <a:spcPct val="0"/>
        </a:spcBef>
        <a:buNone/>
        <a:defRPr sz="2300" kern="1200">
          <a:solidFill>
            <a:schemeClr val="bg1"/>
          </a:solidFill>
          <a:latin typeface="Myriad Pro" pitchFamily="34" charset="0"/>
          <a:ea typeface="+mj-ea"/>
          <a:cs typeface="+mj-cs"/>
        </a:defRPr>
      </a:lvl1pPr>
    </p:titleStyle>
    <p:bodyStyle>
      <a:lvl1pPr marL="257175" indent="-257175" algn="l" defTabSz="685800" rtl="0" eaLnBrk="1" latinLnBrk="0" hangingPunct="1">
        <a:spcBef>
          <a:spcPct val="20000"/>
        </a:spcBef>
        <a:buFont typeface="Arial" pitchFamily="34" charset="0"/>
        <a:buChar char="•"/>
        <a:defRPr lang="en-US" sz="3000" kern="1200" dirty="0" smtClean="0">
          <a:solidFill>
            <a:schemeClr val="bg1">
              <a:lumMod val="50000"/>
            </a:schemeClr>
          </a:solidFill>
          <a:latin typeface="Calibri" panose="020F0502020204030204" pitchFamily="34" charset="0"/>
          <a:ea typeface="+mj-ea"/>
          <a:cs typeface="Arial" pitchFamily="34" charset="0"/>
        </a:defRPr>
      </a:lvl1pPr>
      <a:lvl2pPr marL="557213" indent="-214313"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7D2C94A-2699-4DAB-90D4-0CA020727F52}"/>
              </a:ext>
            </a:extLst>
          </p:cNvPr>
          <p:cNvPicPr>
            <a:picLocks noChangeAspect="1"/>
          </p:cNvPicPr>
          <p:nvPr/>
        </p:nvPicPr>
        <p:blipFill>
          <a:blip r:embed="rId2"/>
          <a:stretch>
            <a:fillRect/>
          </a:stretch>
        </p:blipFill>
        <p:spPr>
          <a:xfrm>
            <a:off x="1354" y="0"/>
            <a:ext cx="9141292" cy="5143500"/>
          </a:xfrm>
          <a:prstGeom prst="rect">
            <a:avLst/>
          </a:prstGeom>
        </p:spPr>
      </p:pic>
      <p:sp>
        <p:nvSpPr>
          <p:cNvPr id="3" name="Speech Bubble: Rectangle 2">
            <a:extLst>
              <a:ext uri="{FF2B5EF4-FFF2-40B4-BE49-F238E27FC236}">
                <a16:creationId xmlns:a16="http://schemas.microsoft.com/office/drawing/2014/main" id="{31410383-99FC-4A8D-8F4C-6E5C43CF2927}"/>
              </a:ext>
            </a:extLst>
          </p:cNvPr>
          <p:cNvSpPr/>
          <p:nvPr/>
        </p:nvSpPr>
        <p:spPr>
          <a:xfrm>
            <a:off x="5677327" y="1213503"/>
            <a:ext cx="783296" cy="688899"/>
          </a:xfrm>
          <a:prstGeom prst="wedgeRectCallout">
            <a:avLst>
              <a:gd name="adj1" fmla="val -139752"/>
              <a:gd name="adj2" fmla="val 122044"/>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Clicking here</a:t>
            </a:r>
          </a:p>
        </p:txBody>
      </p:sp>
    </p:spTree>
    <p:extLst>
      <p:ext uri="{BB962C8B-B14F-4D97-AF65-F5344CB8AC3E}">
        <p14:creationId xmlns:p14="http://schemas.microsoft.com/office/powerpoint/2010/main" val="188860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88E57-DB24-4E19-93E8-739CE0A931ED}"/>
              </a:ext>
            </a:extLst>
          </p:cNvPr>
          <p:cNvPicPr>
            <a:picLocks noChangeAspect="1"/>
          </p:cNvPicPr>
          <p:nvPr/>
        </p:nvPicPr>
        <p:blipFill>
          <a:blip r:embed="rId2"/>
          <a:stretch>
            <a:fillRect/>
          </a:stretch>
        </p:blipFill>
        <p:spPr>
          <a:xfrm>
            <a:off x="1354" y="0"/>
            <a:ext cx="9141292" cy="5143500"/>
          </a:xfrm>
          <a:prstGeom prst="rect">
            <a:avLst/>
          </a:prstGeom>
        </p:spPr>
      </p:pic>
      <p:sp>
        <p:nvSpPr>
          <p:cNvPr id="4" name="TextBox 3">
            <a:extLst>
              <a:ext uri="{FF2B5EF4-FFF2-40B4-BE49-F238E27FC236}">
                <a16:creationId xmlns:a16="http://schemas.microsoft.com/office/drawing/2014/main" id="{1A694FC1-1EB1-4C9F-9C01-A77F31F1ADD8}"/>
              </a:ext>
            </a:extLst>
          </p:cNvPr>
          <p:cNvSpPr txBox="1"/>
          <p:nvPr/>
        </p:nvSpPr>
        <p:spPr>
          <a:xfrm>
            <a:off x="1871528" y="1786262"/>
            <a:ext cx="615298" cy="261610"/>
          </a:xfrm>
          <a:prstGeom prst="rect">
            <a:avLst/>
          </a:prstGeom>
          <a:solidFill>
            <a:srgbClr val="F5F5F5"/>
          </a:solidFill>
        </p:spPr>
        <p:txBody>
          <a:bodyPr wrap="square" rtlCol="0">
            <a:spAutoFit/>
          </a:bodyPr>
          <a:lstStyle/>
          <a:p>
            <a:r>
              <a:rPr lang="en-US" sz="1100" dirty="0"/>
              <a:t>blank</a:t>
            </a:r>
          </a:p>
        </p:txBody>
      </p:sp>
      <p:pic>
        <p:nvPicPr>
          <p:cNvPr id="6" name="Picture 5">
            <a:extLst>
              <a:ext uri="{FF2B5EF4-FFF2-40B4-BE49-F238E27FC236}">
                <a16:creationId xmlns:a16="http://schemas.microsoft.com/office/drawing/2014/main" id="{17C2DF69-0DC7-46D6-AAD0-D5B4F79417C7}"/>
              </a:ext>
            </a:extLst>
          </p:cNvPr>
          <p:cNvPicPr>
            <a:picLocks noChangeAspect="1"/>
          </p:cNvPicPr>
          <p:nvPr/>
        </p:nvPicPr>
        <p:blipFill>
          <a:blip r:embed="rId3"/>
          <a:stretch>
            <a:fillRect/>
          </a:stretch>
        </p:blipFill>
        <p:spPr>
          <a:xfrm>
            <a:off x="0" y="1327812"/>
            <a:ext cx="6106377" cy="247685"/>
          </a:xfrm>
          <a:prstGeom prst="rect">
            <a:avLst/>
          </a:prstGeom>
        </p:spPr>
      </p:pic>
      <p:sp>
        <p:nvSpPr>
          <p:cNvPr id="2" name="TextBox 1">
            <a:extLst>
              <a:ext uri="{FF2B5EF4-FFF2-40B4-BE49-F238E27FC236}">
                <a16:creationId xmlns:a16="http://schemas.microsoft.com/office/drawing/2014/main" id="{8711DC95-DA83-4B0A-B247-6185A43116A2}"/>
              </a:ext>
            </a:extLst>
          </p:cNvPr>
          <p:cNvSpPr txBox="1"/>
          <p:nvPr/>
        </p:nvSpPr>
        <p:spPr>
          <a:xfrm>
            <a:off x="2136448" y="1025590"/>
            <a:ext cx="1649338" cy="261610"/>
          </a:xfrm>
          <a:prstGeom prst="rect">
            <a:avLst/>
          </a:prstGeom>
          <a:noFill/>
        </p:spPr>
        <p:txBody>
          <a:bodyPr wrap="square" rtlCol="0">
            <a:spAutoFit/>
          </a:bodyPr>
          <a:lstStyle/>
          <a:p>
            <a:r>
              <a:rPr lang="en-US" sz="1100" dirty="0">
                <a:solidFill>
                  <a:schemeClr val="bg1">
                    <a:lumMod val="50000"/>
                  </a:schemeClr>
                </a:solidFill>
              </a:rPr>
              <a:t>/ Industry solutions</a:t>
            </a:r>
          </a:p>
        </p:txBody>
      </p:sp>
      <p:pic>
        <p:nvPicPr>
          <p:cNvPr id="11" name="Picture 10">
            <a:extLst>
              <a:ext uri="{FF2B5EF4-FFF2-40B4-BE49-F238E27FC236}">
                <a16:creationId xmlns:a16="http://schemas.microsoft.com/office/drawing/2014/main" id="{4C34D6EB-ABC2-48CB-9962-748F1E1F6F89}"/>
              </a:ext>
            </a:extLst>
          </p:cNvPr>
          <p:cNvPicPr>
            <a:picLocks noChangeAspect="1"/>
          </p:cNvPicPr>
          <p:nvPr/>
        </p:nvPicPr>
        <p:blipFill>
          <a:blip r:embed="rId4"/>
          <a:stretch>
            <a:fillRect/>
          </a:stretch>
        </p:blipFill>
        <p:spPr>
          <a:xfrm>
            <a:off x="795475" y="1299233"/>
            <a:ext cx="1238423" cy="276264"/>
          </a:xfrm>
          <a:prstGeom prst="rect">
            <a:avLst/>
          </a:prstGeom>
        </p:spPr>
      </p:pic>
      <p:sp>
        <p:nvSpPr>
          <p:cNvPr id="9" name="Speech Bubble: Rectangle 8">
            <a:extLst>
              <a:ext uri="{FF2B5EF4-FFF2-40B4-BE49-F238E27FC236}">
                <a16:creationId xmlns:a16="http://schemas.microsoft.com/office/drawing/2014/main" id="{5B5D18FB-9836-4979-8864-8978C8020B88}"/>
              </a:ext>
            </a:extLst>
          </p:cNvPr>
          <p:cNvSpPr/>
          <p:nvPr/>
        </p:nvSpPr>
        <p:spPr>
          <a:xfrm>
            <a:off x="4932386" y="1697479"/>
            <a:ext cx="1261858" cy="688899"/>
          </a:xfrm>
          <a:prstGeom prst="wedgeRectCallout">
            <a:avLst>
              <a:gd name="adj1" fmla="val -396004"/>
              <a:gd name="adj2" fmla="val -80158"/>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Landing page</a:t>
            </a:r>
          </a:p>
        </p:txBody>
      </p:sp>
      <p:pic>
        <p:nvPicPr>
          <p:cNvPr id="12" name="Picture 11">
            <a:extLst>
              <a:ext uri="{FF2B5EF4-FFF2-40B4-BE49-F238E27FC236}">
                <a16:creationId xmlns:a16="http://schemas.microsoft.com/office/drawing/2014/main" id="{5C2BB214-D595-443C-B6B2-E32449466936}"/>
              </a:ext>
            </a:extLst>
          </p:cNvPr>
          <p:cNvPicPr>
            <a:picLocks noChangeAspect="1"/>
          </p:cNvPicPr>
          <p:nvPr/>
        </p:nvPicPr>
        <p:blipFill>
          <a:blip r:embed="rId5"/>
          <a:stretch>
            <a:fillRect/>
          </a:stretch>
        </p:blipFill>
        <p:spPr>
          <a:xfrm>
            <a:off x="240665" y="1854438"/>
            <a:ext cx="3486637" cy="1151194"/>
          </a:xfrm>
          <a:prstGeom prst="rect">
            <a:avLst/>
          </a:prstGeom>
        </p:spPr>
      </p:pic>
      <p:sp>
        <p:nvSpPr>
          <p:cNvPr id="7" name="TextBox 6">
            <a:extLst>
              <a:ext uri="{FF2B5EF4-FFF2-40B4-BE49-F238E27FC236}">
                <a16:creationId xmlns:a16="http://schemas.microsoft.com/office/drawing/2014/main" id="{2B664CAB-B22E-4ADB-A39F-640D87B90876}"/>
              </a:ext>
            </a:extLst>
          </p:cNvPr>
          <p:cNvSpPr txBox="1"/>
          <p:nvPr/>
        </p:nvSpPr>
        <p:spPr>
          <a:xfrm>
            <a:off x="2546647" y="2578533"/>
            <a:ext cx="3298678" cy="400110"/>
          </a:xfrm>
          <a:prstGeom prst="rect">
            <a:avLst/>
          </a:prstGeom>
          <a:noFill/>
        </p:spPr>
        <p:txBody>
          <a:bodyPr wrap="square" rtlCol="0">
            <a:spAutoFit/>
          </a:bodyPr>
          <a:lstStyle/>
          <a:p>
            <a:r>
              <a:rPr lang="en-US" sz="1000" dirty="0"/>
              <a:t>Some content to describe what does industry solution means.</a:t>
            </a:r>
            <a:endParaRPr lang="en-US" sz="1000" b="1" dirty="0"/>
          </a:p>
        </p:txBody>
      </p:sp>
    </p:spTree>
    <p:extLst>
      <p:ext uri="{BB962C8B-B14F-4D97-AF65-F5344CB8AC3E}">
        <p14:creationId xmlns:p14="http://schemas.microsoft.com/office/powerpoint/2010/main" val="93831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88E57-DB24-4E19-93E8-739CE0A931ED}"/>
              </a:ext>
            </a:extLst>
          </p:cNvPr>
          <p:cNvPicPr>
            <a:picLocks noChangeAspect="1"/>
          </p:cNvPicPr>
          <p:nvPr/>
        </p:nvPicPr>
        <p:blipFill>
          <a:blip r:embed="rId2"/>
          <a:stretch>
            <a:fillRect/>
          </a:stretch>
        </p:blipFill>
        <p:spPr>
          <a:xfrm>
            <a:off x="1354" y="0"/>
            <a:ext cx="9141292" cy="5143500"/>
          </a:xfrm>
          <a:prstGeom prst="rect">
            <a:avLst/>
          </a:prstGeom>
        </p:spPr>
      </p:pic>
      <p:sp>
        <p:nvSpPr>
          <p:cNvPr id="4" name="TextBox 3">
            <a:extLst>
              <a:ext uri="{FF2B5EF4-FFF2-40B4-BE49-F238E27FC236}">
                <a16:creationId xmlns:a16="http://schemas.microsoft.com/office/drawing/2014/main" id="{1A694FC1-1EB1-4C9F-9C01-A77F31F1ADD8}"/>
              </a:ext>
            </a:extLst>
          </p:cNvPr>
          <p:cNvSpPr txBox="1"/>
          <p:nvPr/>
        </p:nvSpPr>
        <p:spPr>
          <a:xfrm>
            <a:off x="1828799" y="1768979"/>
            <a:ext cx="615298" cy="261610"/>
          </a:xfrm>
          <a:prstGeom prst="rect">
            <a:avLst/>
          </a:prstGeom>
          <a:solidFill>
            <a:srgbClr val="F5F5F5"/>
          </a:solidFill>
        </p:spPr>
        <p:txBody>
          <a:bodyPr wrap="square" rtlCol="0">
            <a:spAutoFit/>
          </a:bodyPr>
          <a:lstStyle/>
          <a:p>
            <a:r>
              <a:rPr lang="en-US" sz="1100" dirty="0"/>
              <a:t>FHIR</a:t>
            </a:r>
          </a:p>
        </p:txBody>
      </p:sp>
      <p:pic>
        <p:nvPicPr>
          <p:cNvPr id="5" name="Picture 4">
            <a:extLst>
              <a:ext uri="{FF2B5EF4-FFF2-40B4-BE49-F238E27FC236}">
                <a16:creationId xmlns:a16="http://schemas.microsoft.com/office/drawing/2014/main" id="{DAD231D5-3D07-4369-A96B-D8D33CCF1EC6}"/>
              </a:ext>
            </a:extLst>
          </p:cNvPr>
          <p:cNvPicPr>
            <a:picLocks noChangeAspect="1"/>
          </p:cNvPicPr>
          <p:nvPr/>
        </p:nvPicPr>
        <p:blipFill>
          <a:blip r:embed="rId3"/>
          <a:stretch>
            <a:fillRect/>
          </a:stretch>
        </p:blipFill>
        <p:spPr>
          <a:xfrm>
            <a:off x="2033898" y="2094721"/>
            <a:ext cx="3760150" cy="2036381"/>
          </a:xfrm>
          <a:prstGeom prst="rect">
            <a:avLst/>
          </a:prstGeom>
        </p:spPr>
      </p:pic>
      <p:sp>
        <p:nvSpPr>
          <p:cNvPr id="7" name="TextBox 6">
            <a:extLst>
              <a:ext uri="{FF2B5EF4-FFF2-40B4-BE49-F238E27FC236}">
                <a16:creationId xmlns:a16="http://schemas.microsoft.com/office/drawing/2014/main" id="{2B664CAB-B22E-4ADB-A39F-640D87B90876}"/>
              </a:ext>
            </a:extLst>
          </p:cNvPr>
          <p:cNvSpPr txBox="1"/>
          <p:nvPr/>
        </p:nvSpPr>
        <p:spPr>
          <a:xfrm>
            <a:off x="1501724" y="4195234"/>
            <a:ext cx="5608378" cy="630942"/>
          </a:xfrm>
          <a:prstGeom prst="rect">
            <a:avLst/>
          </a:prstGeom>
          <a:noFill/>
        </p:spPr>
        <p:txBody>
          <a:bodyPr wrap="square" rtlCol="0">
            <a:spAutoFit/>
          </a:bodyPr>
          <a:lstStyle/>
          <a:p>
            <a:r>
              <a:rPr lang="en-US" sz="700" dirty="0"/>
              <a:t>Interoperable healthcare is the future and is critical to improving clinical and operational workflows. Without an Interoperable solution, health organizations will be challenged to extract value from Clinical data to realize simpler processes, efficient care, improved experiences, and faster innovations. FHIR (Fast Healthcare Interoperability Resources), is becoming the De facto for interoperability in healthcare which describes the APIs and data formats for exchanging health information.</a:t>
            </a:r>
          </a:p>
          <a:p>
            <a:r>
              <a:rPr lang="en-US" sz="700" dirty="0"/>
              <a:t>on any location of your choice – Private / Public cloud.</a:t>
            </a:r>
            <a:endParaRPr lang="en-US" sz="700" b="1" dirty="0"/>
          </a:p>
        </p:txBody>
      </p:sp>
      <p:sp>
        <p:nvSpPr>
          <p:cNvPr id="8" name="Rectangle 7">
            <a:extLst>
              <a:ext uri="{FF2B5EF4-FFF2-40B4-BE49-F238E27FC236}">
                <a16:creationId xmlns:a16="http://schemas.microsoft.com/office/drawing/2014/main" id="{ED4F4972-300A-490F-9538-93BA4CAD1E66}"/>
              </a:ext>
            </a:extLst>
          </p:cNvPr>
          <p:cNvSpPr/>
          <p:nvPr/>
        </p:nvSpPr>
        <p:spPr>
          <a:xfrm>
            <a:off x="7110102" y="2030589"/>
            <a:ext cx="145278" cy="1589409"/>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7C2DF69-0DC7-46D6-AAD0-D5B4F79417C7}"/>
              </a:ext>
            </a:extLst>
          </p:cNvPr>
          <p:cNvPicPr>
            <a:picLocks noChangeAspect="1"/>
          </p:cNvPicPr>
          <p:nvPr/>
        </p:nvPicPr>
        <p:blipFill>
          <a:blip r:embed="rId4"/>
          <a:stretch>
            <a:fillRect/>
          </a:stretch>
        </p:blipFill>
        <p:spPr>
          <a:xfrm>
            <a:off x="0" y="1327812"/>
            <a:ext cx="6106377" cy="247685"/>
          </a:xfrm>
          <a:prstGeom prst="rect">
            <a:avLst/>
          </a:prstGeom>
        </p:spPr>
      </p:pic>
      <p:sp>
        <p:nvSpPr>
          <p:cNvPr id="2" name="TextBox 1">
            <a:extLst>
              <a:ext uri="{FF2B5EF4-FFF2-40B4-BE49-F238E27FC236}">
                <a16:creationId xmlns:a16="http://schemas.microsoft.com/office/drawing/2014/main" id="{8711DC95-DA83-4B0A-B247-6185A43116A2}"/>
              </a:ext>
            </a:extLst>
          </p:cNvPr>
          <p:cNvSpPr txBox="1"/>
          <p:nvPr/>
        </p:nvSpPr>
        <p:spPr>
          <a:xfrm>
            <a:off x="2136448" y="1025590"/>
            <a:ext cx="1649338" cy="261610"/>
          </a:xfrm>
          <a:prstGeom prst="rect">
            <a:avLst/>
          </a:prstGeom>
          <a:noFill/>
        </p:spPr>
        <p:txBody>
          <a:bodyPr wrap="square" rtlCol="0">
            <a:spAutoFit/>
          </a:bodyPr>
          <a:lstStyle/>
          <a:p>
            <a:r>
              <a:rPr lang="en-US" sz="1100" dirty="0">
                <a:solidFill>
                  <a:schemeClr val="bg1">
                    <a:lumMod val="50000"/>
                  </a:schemeClr>
                </a:solidFill>
              </a:rPr>
              <a:t>/ Industry solutions</a:t>
            </a:r>
          </a:p>
        </p:txBody>
      </p:sp>
      <p:sp>
        <p:nvSpPr>
          <p:cNvPr id="9" name="Speech Bubble: Rectangle 8">
            <a:extLst>
              <a:ext uri="{FF2B5EF4-FFF2-40B4-BE49-F238E27FC236}">
                <a16:creationId xmlns:a16="http://schemas.microsoft.com/office/drawing/2014/main" id="{5B5D18FB-9836-4979-8864-8978C8020B88}"/>
              </a:ext>
            </a:extLst>
          </p:cNvPr>
          <p:cNvSpPr/>
          <p:nvPr/>
        </p:nvSpPr>
        <p:spPr>
          <a:xfrm>
            <a:off x="4727287" y="828750"/>
            <a:ext cx="1261858" cy="688899"/>
          </a:xfrm>
          <a:prstGeom prst="wedgeRectCallout">
            <a:avLst>
              <a:gd name="adj1" fmla="val -275456"/>
              <a:gd name="adj2" fmla="val 26525"/>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Selecting here</a:t>
            </a:r>
          </a:p>
        </p:txBody>
      </p:sp>
      <p:sp>
        <p:nvSpPr>
          <p:cNvPr id="11" name="Speech Bubble: Rectangle 10">
            <a:extLst>
              <a:ext uri="{FF2B5EF4-FFF2-40B4-BE49-F238E27FC236}">
                <a16:creationId xmlns:a16="http://schemas.microsoft.com/office/drawing/2014/main" id="{00BD505D-0F2D-497E-9A59-41B648DDE95F}"/>
              </a:ext>
            </a:extLst>
          </p:cNvPr>
          <p:cNvSpPr/>
          <p:nvPr/>
        </p:nvSpPr>
        <p:spPr>
          <a:xfrm>
            <a:off x="6624451" y="1054072"/>
            <a:ext cx="1261858" cy="688899"/>
          </a:xfrm>
          <a:prstGeom prst="wedgeRectCallout">
            <a:avLst>
              <a:gd name="adj1" fmla="val -374333"/>
              <a:gd name="adj2" fmla="val 82347"/>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Then Selecting here</a:t>
            </a:r>
          </a:p>
        </p:txBody>
      </p:sp>
    </p:spTree>
    <p:extLst>
      <p:ext uri="{BB962C8B-B14F-4D97-AF65-F5344CB8AC3E}">
        <p14:creationId xmlns:p14="http://schemas.microsoft.com/office/powerpoint/2010/main" val="243080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688E57-DB24-4E19-93E8-739CE0A931ED}"/>
              </a:ext>
            </a:extLst>
          </p:cNvPr>
          <p:cNvPicPr>
            <a:picLocks noChangeAspect="1"/>
          </p:cNvPicPr>
          <p:nvPr/>
        </p:nvPicPr>
        <p:blipFill>
          <a:blip r:embed="rId2"/>
          <a:stretch>
            <a:fillRect/>
          </a:stretch>
        </p:blipFill>
        <p:spPr>
          <a:xfrm>
            <a:off x="1354" y="0"/>
            <a:ext cx="9141292" cy="5143500"/>
          </a:xfrm>
          <a:prstGeom prst="rect">
            <a:avLst/>
          </a:prstGeom>
        </p:spPr>
      </p:pic>
      <p:sp>
        <p:nvSpPr>
          <p:cNvPr id="4" name="TextBox 3">
            <a:extLst>
              <a:ext uri="{FF2B5EF4-FFF2-40B4-BE49-F238E27FC236}">
                <a16:creationId xmlns:a16="http://schemas.microsoft.com/office/drawing/2014/main" id="{1A694FC1-1EB1-4C9F-9C01-A77F31F1ADD8}"/>
              </a:ext>
            </a:extLst>
          </p:cNvPr>
          <p:cNvSpPr txBox="1"/>
          <p:nvPr/>
        </p:nvSpPr>
        <p:spPr>
          <a:xfrm>
            <a:off x="1828799" y="1768979"/>
            <a:ext cx="615298" cy="261610"/>
          </a:xfrm>
          <a:prstGeom prst="rect">
            <a:avLst/>
          </a:prstGeom>
          <a:solidFill>
            <a:srgbClr val="F5F5F5"/>
          </a:solidFill>
        </p:spPr>
        <p:txBody>
          <a:bodyPr wrap="square" rtlCol="0">
            <a:spAutoFit/>
          </a:bodyPr>
          <a:lstStyle/>
          <a:p>
            <a:r>
              <a:rPr lang="en-US" sz="1100" dirty="0"/>
              <a:t>FHIR</a:t>
            </a:r>
          </a:p>
        </p:txBody>
      </p:sp>
      <p:sp>
        <p:nvSpPr>
          <p:cNvPr id="7" name="TextBox 6">
            <a:extLst>
              <a:ext uri="{FF2B5EF4-FFF2-40B4-BE49-F238E27FC236}">
                <a16:creationId xmlns:a16="http://schemas.microsoft.com/office/drawing/2014/main" id="{2B664CAB-B22E-4ADB-A39F-640D87B90876}"/>
              </a:ext>
            </a:extLst>
          </p:cNvPr>
          <p:cNvSpPr txBox="1"/>
          <p:nvPr/>
        </p:nvSpPr>
        <p:spPr>
          <a:xfrm>
            <a:off x="1347899" y="2204064"/>
            <a:ext cx="5608378" cy="1277273"/>
          </a:xfrm>
          <a:prstGeom prst="rect">
            <a:avLst/>
          </a:prstGeom>
          <a:noFill/>
        </p:spPr>
        <p:txBody>
          <a:bodyPr wrap="square" rtlCol="0">
            <a:spAutoFit/>
          </a:bodyPr>
          <a:lstStyle/>
          <a:p>
            <a:r>
              <a:rPr lang="en-US" sz="700" dirty="0"/>
              <a:t>Interoperable healthcare is the future and is critical to improving clinical and operational workflows. Without an Interoperable solution, health organizations will be challenged to extract value from Clinical data to realize simpler processes, efficient care, improved experiences, and faster innovations. FHIR (Fast Healthcare Interoperability Resources), is becoming the De facto for interoperability in healthcare which describes the APIs and data formats for exchanging health information.</a:t>
            </a:r>
          </a:p>
          <a:p>
            <a:endParaRPr lang="en-US" sz="700" dirty="0"/>
          </a:p>
          <a:p>
            <a:endParaRPr lang="en-US" sz="700" dirty="0"/>
          </a:p>
          <a:p>
            <a:r>
              <a:rPr lang="en-US" sz="700" b="1" dirty="0"/>
              <a:t>Real-time data ingestion: </a:t>
            </a:r>
            <a:r>
              <a:rPr lang="en-US" sz="700" dirty="0"/>
              <a:t>Ingestion, Normalization and transformation of Clinical data from multiple sources into FHIR standard API. FHIR batch/transaction API is used to ingest large quantities of data from health devices, feeding Kafka and a data lake which is used for downstream analytic applications</a:t>
            </a:r>
          </a:p>
          <a:p>
            <a:r>
              <a:rPr lang="en-US" sz="700" b="1" dirty="0"/>
              <a:t>FHIR-native operational data store: </a:t>
            </a:r>
            <a:r>
              <a:rPr lang="en-US" sz="700" dirty="0"/>
              <a:t>SORs,</a:t>
            </a:r>
            <a:r>
              <a:rPr lang="en-US" sz="700" b="1" dirty="0"/>
              <a:t> </a:t>
            </a:r>
            <a:r>
              <a:rPr lang="en-US" sz="700" dirty="0"/>
              <a:t>mobile applications use the FHIR HTTP API to store and retrieve FHIR resources in IBM DB2.</a:t>
            </a:r>
          </a:p>
          <a:p>
            <a:r>
              <a:rPr lang="en-US" sz="700" b="1" dirty="0"/>
              <a:t>API-Market Place: </a:t>
            </a:r>
            <a:r>
              <a:rPr lang="en-US" sz="700" dirty="0"/>
              <a:t>Manage APIs with full set of API Management capabilities on any location of your choice – Private / Public cloud.</a:t>
            </a:r>
            <a:endParaRPr lang="en-US" sz="700" b="1" dirty="0"/>
          </a:p>
        </p:txBody>
      </p:sp>
      <p:sp>
        <p:nvSpPr>
          <p:cNvPr id="2" name="Rectangle 1">
            <a:extLst>
              <a:ext uri="{FF2B5EF4-FFF2-40B4-BE49-F238E27FC236}">
                <a16:creationId xmlns:a16="http://schemas.microsoft.com/office/drawing/2014/main" id="{2C37E360-F8B2-4322-80DB-AC566ABBEB40}"/>
              </a:ext>
            </a:extLst>
          </p:cNvPr>
          <p:cNvSpPr/>
          <p:nvPr/>
        </p:nvSpPr>
        <p:spPr>
          <a:xfrm>
            <a:off x="7152830" y="3062228"/>
            <a:ext cx="145278" cy="1589409"/>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0B3F3E-28BD-47BF-BB83-3A44DF3B0367}"/>
              </a:ext>
            </a:extLst>
          </p:cNvPr>
          <p:cNvPicPr>
            <a:picLocks noChangeAspect="1"/>
          </p:cNvPicPr>
          <p:nvPr/>
        </p:nvPicPr>
        <p:blipFill rotWithShape="1">
          <a:blip r:embed="rId3"/>
          <a:srcRect b="36572"/>
          <a:stretch/>
        </p:blipFill>
        <p:spPr>
          <a:xfrm>
            <a:off x="3319057" y="3481337"/>
            <a:ext cx="1428269" cy="1277273"/>
          </a:xfrm>
          <a:prstGeom prst="rect">
            <a:avLst/>
          </a:prstGeom>
        </p:spPr>
      </p:pic>
      <p:pic>
        <p:nvPicPr>
          <p:cNvPr id="18" name="Picture 17">
            <a:extLst>
              <a:ext uri="{FF2B5EF4-FFF2-40B4-BE49-F238E27FC236}">
                <a16:creationId xmlns:a16="http://schemas.microsoft.com/office/drawing/2014/main" id="{4C86D5C1-CBC8-4053-9E3B-547CE5B08E15}"/>
              </a:ext>
            </a:extLst>
          </p:cNvPr>
          <p:cNvPicPr>
            <a:picLocks noChangeAspect="1"/>
          </p:cNvPicPr>
          <p:nvPr/>
        </p:nvPicPr>
        <p:blipFill>
          <a:blip r:embed="rId4"/>
          <a:stretch>
            <a:fillRect/>
          </a:stretch>
        </p:blipFill>
        <p:spPr>
          <a:xfrm>
            <a:off x="0" y="1318726"/>
            <a:ext cx="6106377" cy="247685"/>
          </a:xfrm>
          <a:prstGeom prst="rect">
            <a:avLst/>
          </a:prstGeom>
        </p:spPr>
      </p:pic>
      <p:sp>
        <p:nvSpPr>
          <p:cNvPr id="8" name="Speech Bubble: Rectangle 7">
            <a:extLst>
              <a:ext uri="{FF2B5EF4-FFF2-40B4-BE49-F238E27FC236}">
                <a16:creationId xmlns:a16="http://schemas.microsoft.com/office/drawing/2014/main" id="{8445C652-4550-47BA-9944-BE91AE186931}"/>
              </a:ext>
            </a:extLst>
          </p:cNvPr>
          <p:cNvSpPr/>
          <p:nvPr/>
        </p:nvSpPr>
        <p:spPr>
          <a:xfrm>
            <a:off x="8647125" y="2571751"/>
            <a:ext cx="783296" cy="1285182"/>
          </a:xfrm>
          <a:prstGeom prst="wedgeRectCallout">
            <a:avLst>
              <a:gd name="adj1" fmla="val -212849"/>
              <a:gd name="adj2" fmla="val 73664"/>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Scroll down for more contents</a:t>
            </a:r>
          </a:p>
        </p:txBody>
      </p:sp>
    </p:spTree>
    <p:extLst>
      <p:ext uri="{BB962C8B-B14F-4D97-AF65-F5344CB8AC3E}">
        <p14:creationId xmlns:p14="http://schemas.microsoft.com/office/powerpoint/2010/main" val="1613085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8259D-E2B4-48B6-ACEE-513048032F73}"/>
              </a:ext>
            </a:extLst>
          </p:cNvPr>
          <p:cNvPicPr>
            <a:picLocks noChangeAspect="1"/>
          </p:cNvPicPr>
          <p:nvPr/>
        </p:nvPicPr>
        <p:blipFill>
          <a:blip r:embed="rId2"/>
          <a:stretch>
            <a:fillRect/>
          </a:stretch>
        </p:blipFill>
        <p:spPr>
          <a:xfrm>
            <a:off x="1354" y="0"/>
            <a:ext cx="9141292" cy="5143500"/>
          </a:xfrm>
          <a:prstGeom prst="rect">
            <a:avLst/>
          </a:prstGeom>
        </p:spPr>
      </p:pic>
      <p:sp>
        <p:nvSpPr>
          <p:cNvPr id="5" name="TextBox 4">
            <a:extLst>
              <a:ext uri="{FF2B5EF4-FFF2-40B4-BE49-F238E27FC236}">
                <a16:creationId xmlns:a16="http://schemas.microsoft.com/office/drawing/2014/main" id="{C3A13B9B-E3DE-4D9A-9DE6-9AA996122E66}"/>
              </a:ext>
            </a:extLst>
          </p:cNvPr>
          <p:cNvSpPr txBox="1"/>
          <p:nvPr/>
        </p:nvSpPr>
        <p:spPr>
          <a:xfrm>
            <a:off x="1828799" y="1768979"/>
            <a:ext cx="615298" cy="261610"/>
          </a:xfrm>
          <a:prstGeom prst="rect">
            <a:avLst/>
          </a:prstGeom>
          <a:solidFill>
            <a:srgbClr val="F5F5F5"/>
          </a:solidFill>
        </p:spPr>
        <p:txBody>
          <a:bodyPr wrap="square" rtlCol="0">
            <a:spAutoFit/>
          </a:bodyPr>
          <a:lstStyle/>
          <a:p>
            <a:r>
              <a:rPr lang="en-US" sz="1100" dirty="0"/>
              <a:t>FHIR</a:t>
            </a:r>
          </a:p>
        </p:txBody>
      </p:sp>
      <p:sp>
        <p:nvSpPr>
          <p:cNvPr id="8" name="Rectangle 7">
            <a:extLst>
              <a:ext uri="{FF2B5EF4-FFF2-40B4-BE49-F238E27FC236}">
                <a16:creationId xmlns:a16="http://schemas.microsoft.com/office/drawing/2014/main" id="{7FCB20B4-761F-4C5B-BA39-A7EA5C0617C1}"/>
              </a:ext>
            </a:extLst>
          </p:cNvPr>
          <p:cNvSpPr/>
          <p:nvPr/>
        </p:nvSpPr>
        <p:spPr>
          <a:xfrm>
            <a:off x="7110102" y="2030589"/>
            <a:ext cx="145278" cy="1589409"/>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95966E-5F03-4C8E-8186-B9EF6A71D3F8}"/>
              </a:ext>
            </a:extLst>
          </p:cNvPr>
          <p:cNvSpPr/>
          <p:nvPr/>
        </p:nvSpPr>
        <p:spPr>
          <a:xfrm>
            <a:off x="1068224" y="2444096"/>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Patient</a:t>
            </a:r>
          </a:p>
        </p:txBody>
      </p:sp>
      <p:sp>
        <p:nvSpPr>
          <p:cNvPr id="11" name="Rectangle 10">
            <a:extLst>
              <a:ext uri="{FF2B5EF4-FFF2-40B4-BE49-F238E27FC236}">
                <a16:creationId xmlns:a16="http://schemas.microsoft.com/office/drawing/2014/main" id="{4ED6309A-64EA-423F-B158-3258841A38AD}"/>
              </a:ext>
            </a:extLst>
          </p:cNvPr>
          <p:cNvSpPr/>
          <p:nvPr/>
        </p:nvSpPr>
        <p:spPr>
          <a:xfrm>
            <a:off x="2823030" y="2444096"/>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GP</a:t>
            </a:r>
          </a:p>
        </p:txBody>
      </p:sp>
      <p:sp>
        <p:nvSpPr>
          <p:cNvPr id="12" name="Rectangle 11">
            <a:extLst>
              <a:ext uri="{FF2B5EF4-FFF2-40B4-BE49-F238E27FC236}">
                <a16:creationId xmlns:a16="http://schemas.microsoft.com/office/drawing/2014/main" id="{C1A8B29D-DBB3-4F80-AED4-DF3F358EB359}"/>
              </a:ext>
            </a:extLst>
          </p:cNvPr>
          <p:cNvSpPr/>
          <p:nvPr/>
        </p:nvSpPr>
        <p:spPr>
          <a:xfrm>
            <a:off x="4572000" y="2444095"/>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Pharmacy</a:t>
            </a:r>
          </a:p>
        </p:txBody>
      </p:sp>
      <p:sp>
        <p:nvSpPr>
          <p:cNvPr id="3" name="Speech Bubble: Rectangle 2">
            <a:extLst>
              <a:ext uri="{FF2B5EF4-FFF2-40B4-BE49-F238E27FC236}">
                <a16:creationId xmlns:a16="http://schemas.microsoft.com/office/drawing/2014/main" id="{51E1F854-19D8-4821-94A6-7E73F5FD652F}"/>
              </a:ext>
            </a:extLst>
          </p:cNvPr>
          <p:cNvSpPr/>
          <p:nvPr/>
        </p:nvSpPr>
        <p:spPr>
          <a:xfrm>
            <a:off x="3626336" y="1085316"/>
            <a:ext cx="2184804" cy="688899"/>
          </a:xfrm>
          <a:prstGeom prst="wedgeRectCallout">
            <a:avLst>
              <a:gd name="adj1" fmla="val -88613"/>
              <a:gd name="adj2" fmla="val 475"/>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Clicking on Try it should show below tiles</a:t>
            </a:r>
          </a:p>
          <a:p>
            <a:pPr algn="ctr"/>
            <a:endParaRPr lang="en-US" dirty="0"/>
          </a:p>
        </p:txBody>
      </p:sp>
    </p:spTree>
    <p:extLst>
      <p:ext uri="{BB962C8B-B14F-4D97-AF65-F5344CB8AC3E}">
        <p14:creationId xmlns:p14="http://schemas.microsoft.com/office/powerpoint/2010/main" val="238106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8259D-E2B4-48B6-ACEE-513048032F73}"/>
              </a:ext>
            </a:extLst>
          </p:cNvPr>
          <p:cNvPicPr>
            <a:picLocks noChangeAspect="1"/>
          </p:cNvPicPr>
          <p:nvPr/>
        </p:nvPicPr>
        <p:blipFill>
          <a:blip r:embed="rId2"/>
          <a:stretch>
            <a:fillRect/>
          </a:stretch>
        </p:blipFill>
        <p:spPr>
          <a:xfrm>
            <a:off x="1354" y="0"/>
            <a:ext cx="9141292" cy="5143500"/>
          </a:xfrm>
          <a:prstGeom prst="rect">
            <a:avLst/>
          </a:prstGeom>
        </p:spPr>
      </p:pic>
      <p:sp>
        <p:nvSpPr>
          <p:cNvPr id="5" name="TextBox 4">
            <a:extLst>
              <a:ext uri="{FF2B5EF4-FFF2-40B4-BE49-F238E27FC236}">
                <a16:creationId xmlns:a16="http://schemas.microsoft.com/office/drawing/2014/main" id="{C3A13B9B-E3DE-4D9A-9DE6-9AA996122E66}"/>
              </a:ext>
            </a:extLst>
          </p:cNvPr>
          <p:cNvSpPr txBox="1"/>
          <p:nvPr/>
        </p:nvSpPr>
        <p:spPr>
          <a:xfrm>
            <a:off x="1828799" y="1768979"/>
            <a:ext cx="615298" cy="261610"/>
          </a:xfrm>
          <a:prstGeom prst="rect">
            <a:avLst/>
          </a:prstGeom>
          <a:solidFill>
            <a:srgbClr val="F5F5F5"/>
          </a:solidFill>
        </p:spPr>
        <p:txBody>
          <a:bodyPr wrap="square" rtlCol="0">
            <a:spAutoFit/>
          </a:bodyPr>
          <a:lstStyle/>
          <a:p>
            <a:r>
              <a:rPr lang="en-US" sz="1100" dirty="0"/>
              <a:t>FHIR</a:t>
            </a:r>
          </a:p>
        </p:txBody>
      </p:sp>
      <p:sp>
        <p:nvSpPr>
          <p:cNvPr id="8" name="Rectangle 7">
            <a:extLst>
              <a:ext uri="{FF2B5EF4-FFF2-40B4-BE49-F238E27FC236}">
                <a16:creationId xmlns:a16="http://schemas.microsoft.com/office/drawing/2014/main" id="{7FCB20B4-761F-4C5B-BA39-A7EA5C0617C1}"/>
              </a:ext>
            </a:extLst>
          </p:cNvPr>
          <p:cNvSpPr/>
          <p:nvPr/>
        </p:nvSpPr>
        <p:spPr>
          <a:xfrm>
            <a:off x="7110102" y="2030589"/>
            <a:ext cx="145278" cy="1589409"/>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95966E-5F03-4C8E-8186-B9EF6A71D3F8}"/>
              </a:ext>
            </a:extLst>
          </p:cNvPr>
          <p:cNvSpPr/>
          <p:nvPr/>
        </p:nvSpPr>
        <p:spPr>
          <a:xfrm>
            <a:off x="1068224" y="2444096"/>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Patient</a:t>
            </a:r>
          </a:p>
        </p:txBody>
      </p:sp>
      <p:sp>
        <p:nvSpPr>
          <p:cNvPr id="11" name="Rectangle 10">
            <a:extLst>
              <a:ext uri="{FF2B5EF4-FFF2-40B4-BE49-F238E27FC236}">
                <a16:creationId xmlns:a16="http://schemas.microsoft.com/office/drawing/2014/main" id="{4ED6309A-64EA-423F-B158-3258841A38AD}"/>
              </a:ext>
            </a:extLst>
          </p:cNvPr>
          <p:cNvSpPr/>
          <p:nvPr/>
        </p:nvSpPr>
        <p:spPr>
          <a:xfrm>
            <a:off x="2823030" y="2444096"/>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GP</a:t>
            </a:r>
          </a:p>
        </p:txBody>
      </p:sp>
      <p:sp>
        <p:nvSpPr>
          <p:cNvPr id="12" name="Rectangle 11">
            <a:extLst>
              <a:ext uri="{FF2B5EF4-FFF2-40B4-BE49-F238E27FC236}">
                <a16:creationId xmlns:a16="http://schemas.microsoft.com/office/drawing/2014/main" id="{C1A8B29D-DBB3-4F80-AED4-DF3F358EB359}"/>
              </a:ext>
            </a:extLst>
          </p:cNvPr>
          <p:cNvSpPr/>
          <p:nvPr/>
        </p:nvSpPr>
        <p:spPr>
          <a:xfrm>
            <a:off x="4572000" y="2444095"/>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Pharmacy</a:t>
            </a:r>
          </a:p>
        </p:txBody>
      </p:sp>
      <p:sp>
        <p:nvSpPr>
          <p:cNvPr id="3" name="Speech Bubble: Rectangle 2">
            <a:extLst>
              <a:ext uri="{FF2B5EF4-FFF2-40B4-BE49-F238E27FC236}">
                <a16:creationId xmlns:a16="http://schemas.microsoft.com/office/drawing/2014/main" id="{51E1F854-19D8-4821-94A6-7E73F5FD652F}"/>
              </a:ext>
            </a:extLst>
          </p:cNvPr>
          <p:cNvSpPr/>
          <p:nvPr/>
        </p:nvSpPr>
        <p:spPr>
          <a:xfrm>
            <a:off x="3626336" y="1085316"/>
            <a:ext cx="2184804" cy="688899"/>
          </a:xfrm>
          <a:prstGeom prst="wedgeRectCallout">
            <a:avLst>
              <a:gd name="adj1" fmla="val -107388"/>
              <a:gd name="adj2" fmla="val 135690"/>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patient</a:t>
            </a:r>
          </a:p>
          <a:p>
            <a:pPr algn="ctr"/>
            <a:endParaRPr lang="en-US" dirty="0"/>
          </a:p>
        </p:txBody>
      </p:sp>
    </p:spTree>
    <p:extLst>
      <p:ext uri="{BB962C8B-B14F-4D97-AF65-F5344CB8AC3E}">
        <p14:creationId xmlns:p14="http://schemas.microsoft.com/office/powerpoint/2010/main" val="417610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8259D-E2B4-48B6-ACEE-513048032F73}"/>
              </a:ext>
            </a:extLst>
          </p:cNvPr>
          <p:cNvPicPr>
            <a:picLocks noChangeAspect="1"/>
          </p:cNvPicPr>
          <p:nvPr/>
        </p:nvPicPr>
        <p:blipFill>
          <a:blip r:embed="rId2"/>
          <a:stretch>
            <a:fillRect/>
          </a:stretch>
        </p:blipFill>
        <p:spPr>
          <a:xfrm>
            <a:off x="1354" y="0"/>
            <a:ext cx="9141292" cy="5143500"/>
          </a:xfrm>
          <a:prstGeom prst="rect">
            <a:avLst/>
          </a:prstGeom>
        </p:spPr>
      </p:pic>
      <p:sp>
        <p:nvSpPr>
          <p:cNvPr id="5" name="TextBox 4">
            <a:extLst>
              <a:ext uri="{FF2B5EF4-FFF2-40B4-BE49-F238E27FC236}">
                <a16:creationId xmlns:a16="http://schemas.microsoft.com/office/drawing/2014/main" id="{C3A13B9B-E3DE-4D9A-9DE6-9AA996122E66}"/>
              </a:ext>
            </a:extLst>
          </p:cNvPr>
          <p:cNvSpPr txBox="1"/>
          <p:nvPr/>
        </p:nvSpPr>
        <p:spPr>
          <a:xfrm>
            <a:off x="1828799" y="1768979"/>
            <a:ext cx="615298" cy="261610"/>
          </a:xfrm>
          <a:prstGeom prst="rect">
            <a:avLst/>
          </a:prstGeom>
          <a:solidFill>
            <a:srgbClr val="F5F5F5"/>
          </a:solidFill>
        </p:spPr>
        <p:txBody>
          <a:bodyPr wrap="square" rtlCol="0">
            <a:spAutoFit/>
          </a:bodyPr>
          <a:lstStyle/>
          <a:p>
            <a:r>
              <a:rPr lang="en-US" sz="1100" dirty="0"/>
              <a:t>FHIR</a:t>
            </a:r>
          </a:p>
        </p:txBody>
      </p:sp>
      <p:sp>
        <p:nvSpPr>
          <p:cNvPr id="8" name="Rectangle 7">
            <a:extLst>
              <a:ext uri="{FF2B5EF4-FFF2-40B4-BE49-F238E27FC236}">
                <a16:creationId xmlns:a16="http://schemas.microsoft.com/office/drawing/2014/main" id="{7FCB20B4-761F-4C5B-BA39-A7EA5C0617C1}"/>
              </a:ext>
            </a:extLst>
          </p:cNvPr>
          <p:cNvSpPr/>
          <p:nvPr/>
        </p:nvSpPr>
        <p:spPr>
          <a:xfrm>
            <a:off x="7110102" y="2030589"/>
            <a:ext cx="145278" cy="1589409"/>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95966E-5F03-4C8E-8186-B9EF6A71D3F8}"/>
              </a:ext>
            </a:extLst>
          </p:cNvPr>
          <p:cNvSpPr/>
          <p:nvPr/>
        </p:nvSpPr>
        <p:spPr>
          <a:xfrm>
            <a:off x="734938" y="2290273"/>
            <a:ext cx="1281869" cy="376016"/>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Patient</a:t>
            </a:r>
          </a:p>
        </p:txBody>
      </p:sp>
      <p:grpSp>
        <p:nvGrpSpPr>
          <p:cNvPr id="14" name="Group 13">
            <a:extLst>
              <a:ext uri="{FF2B5EF4-FFF2-40B4-BE49-F238E27FC236}">
                <a16:creationId xmlns:a16="http://schemas.microsoft.com/office/drawing/2014/main" id="{8E8F2382-49A2-46A6-AFC8-E7F25321FB2C}"/>
              </a:ext>
            </a:extLst>
          </p:cNvPr>
          <p:cNvGrpSpPr/>
          <p:nvPr/>
        </p:nvGrpSpPr>
        <p:grpSpPr>
          <a:xfrm>
            <a:off x="2672478" y="2215227"/>
            <a:ext cx="3684357" cy="1881988"/>
            <a:chOff x="2897214" y="273926"/>
            <a:chExt cx="8835295" cy="4166484"/>
          </a:xfrm>
        </p:grpSpPr>
        <p:pic>
          <p:nvPicPr>
            <p:cNvPr id="15" name="Picture 14">
              <a:extLst>
                <a:ext uri="{FF2B5EF4-FFF2-40B4-BE49-F238E27FC236}">
                  <a16:creationId xmlns:a16="http://schemas.microsoft.com/office/drawing/2014/main" id="{D7534E9D-B804-4B7B-B1F8-CD149FE10B37}"/>
                </a:ext>
              </a:extLst>
            </p:cNvPr>
            <p:cNvPicPr>
              <a:picLocks noChangeAspect="1"/>
            </p:cNvPicPr>
            <p:nvPr/>
          </p:nvPicPr>
          <p:blipFill>
            <a:blip r:embed="rId3"/>
            <a:stretch>
              <a:fillRect/>
            </a:stretch>
          </p:blipFill>
          <p:spPr>
            <a:xfrm>
              <a:off x="2897214" y="2417047"/>
              <a:ext cx="3469720" cy="2023363"/>
            </a:xfrm>
            <a:prstGeom prst="rect">
              <a:avLst/>
            </a:prstGeom>
          </p:spPr>
        </p:pic>
        <p:pic>
          <p:nvPicPr>
            <p:cNvPr id="16" name="Picture 15">
              <a:extLst>
                <a:ext uri="{FF2B5EF4-FFF2-40B4-BE49-F238E27FC236}">
                  <a16:creationId xmlns:a16="http://schemas.microsoft.com/office/drawing/2014/main" id="{39F33271-60C3-4E08-BFFA-76BB16B4986C}"/>
                </a:ext>
              </a:extLst>
            </p:cNvPr>
            <p:cNvPicPr>
              <a:picLocks noChangeAspect="1"/>
            </p:cNvPicPr>
            <p:nvPr/>
          </p:nvPicPr>
          <p:blipFill>
            <a:blip r:embed="rId4"/>
            <a:stretch>
              <a:fillRect/>
            </a:stretch>
          </p:blipFill>
          <p:spPr>
            <a:xfrm>
              <a:off x="7563556" y="273926"/>
              <a:ext cx="4168953" cy="2257777"/>
            </a:xfrm>
            <a:prstGeom prst="rect">
              <a:avLst/>
            </a:prstGeom>
          </p:spPr>
        </p:pic>
        <p:cxnSp>
          <p:nvCxnSpPr>
            <p:cNvPr id="17" name="Straight Connector 16">
              <a:extLst>
                <a:ext uri="{FF2B5EF4-FFF2-40B4-BE49-F238E27FC236}">
                  <a16:creationId xmlns:a16="http://schemas.microsoft.com/office/drawing/2014/main" id="{7790F1DE-F0D1-498B-A086-0EF23679C89E}"/>
                </a:ext>
              </a:extLst>
            </p:cNvPr>
            <p:cNvCxnSpPr>
              <a:cxnSpLocks/>
            </p:cNvCxnSpPr>
            <p:nvPr/>
          </p:nvCxnSpPr>
          <p:spPr>
            <a:xfrm flipV="1">
              <a:off x="3104444" y="406401"/>
              <a:ext cx="4263234" cy="2359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B35FF52-5183-47D3-9542-4728F7CE4226}"/>
                </a:ext>
              </a:extLst>
            </p:cNvPr>
            <p:cNvCxnSpPr>
              <a:cxnSpLocks/>
            </p:cNvCxnSpPr>
            <p:nvPr/>
          </p:nvCxnSpPr>
          <p:spPr>
            <a:xfrm flipV="1">
              <a:off x="6366934" y="1298223"/>
              <a:ext cx="3036710" cy="314218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2C3F22C-D850-4D05-9654-EEC058B6DAF4}"/>
                </a:ext>
              </a:extLst>
            </p:cNvPr>
            <p:cNvSpPr/>
            <p:nvPr/>
          </p:nvSpPr>
          <p:spPr>
            <a:xfrm>
              <a:off x="7367678" y="406401"/>
              <a:ext cx="2035966" cy="891822"/>
            </a:xfrm>
            <a:prstGeom prst="rect">
              <a:avLst/>
            </a:prstGeom>
            <a:noFill/>
            <a:ln w="19050">
              <a:solidFill>
                <a:schemeClr val="accent1">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208F11DB-E0C9-466B-94FF-5BC113ECE8A3}"/>
              </a:ext>
            </a:extLst>
          </p:cNvPr>
          <p:cNvSpPr txBox="1"/>
          <p:nvPr/>
        </p:nvSpPr>
        <p:spPr>
          <a:xfrm>
            <a:off x="4568975" y="4011388"/>
            <a:ext cx="2600392" cy="415498"/>
          </a:xfrm>
          <a:prstGeom prst="rect">
            <a:avLst/>
          </a:prstGeom>
          <a:noFill/>
        </p:spPr>
        <p:txBody>
          <a:bodyPr wrap="none" rtlCol="0">
            <a:spAutoFit/>
          </a:bodyPr>
          <a:lstStyle/>
          <a:p>
            <a:pPr marL="228600" indent="-228600">
              <a:buFont typeface="+mj-lt"/>
              <a:buAutoNum type="arabicPeriod"/>
            </a:pPr>
            <a:r>
              <a:rPr lang="en-US" sz="1050" u="sng" dirty="0">
                <a:solidFill>
                  <a:schemeClr val="accent6">
                    <a:lumMod val="50000"/>
                  </a:schemeClr>
                </a:solidFill>
              </a:rPr>
              <a:t>Create/Update Patient record CSV</a:t>
            </a:r>
          </a:p>
          <a:p>
            <a:pPr marL="228600" indent="-228600">
              <a:buFont typeface="+mj-lt"/>
              <a:buAutoNum type="arabicPeriod"/>
            </a:pPr>
            <a:r>
              <a:rPr lang="en-US" sz="1050" u="sng" dirty="0">
                <a:solidFill>
                  <a:schemeClr val="accent6">
                    <a:lumMod val="50000"/>
                  </a:schemeClr>
                </a:solidFill>
              </a:rPr>
              <a:t>Create/Update Observation/Allergy HL7</a:t>
            </a:r>
          </a:p>
        </p:txBody>
      </p:sp>
      <p:sp>
        <p:nvSpPr>
          <p:cNvPr id="20" name="Rectangle 19">
            <a:extLst>
              <a:ext uri="{FF2B5EF4-FFF2-40B4-BE49-F238E27FC236}">
                <a16:creationId xmlns:a16="http://schemas.microsoft.com/office/drawing/2014/main" id="{71834B7C-741F-4EEE-A274-30C459467307}"/>
              </a:ext>
            </a:extLst>
          </p:cNvPr>
          <p:cNvSpPr/>
          <p:nvPr/>
        </p:nvSpPr>
        <p:spPr>
          <a:xfrm>
            <a:off x="6118761" y="4513006"/>
            <a:ext cx="853539" cy="1814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590943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38259D-E2B4-48B6-ACEE-513048032F73}"/>
              </a:ext>
            </a:extLst>
          </p:cNvPr>
          <p:cNvPicPr>
            <a:picLocks noChangeAspect="1"/>
          </p:cNvPicPr>
          <p:nvPr/>
        </p:nvPicPr>
        <p:blipFill>
          <a:blip r:embed="rId2"/>
          <a:stretch>
            <a:fillRect/>
          </a:stretch>
        </p:blipFill>
        <p:spPr>
          <a:xfrm>
            <a:off x="1354" y="0"/>
            <a:ext cx="9141292" cy="5143500"/>
          </a:xfrm>
          <a:prstGeom prst="rect">
            <a:avLst/>
          </a:prstGeom>
        </p:spPr>
      </p:pic>
      <p:sp>
        <p:nvSpPr>
          <p:cNvPr id="5" name="TextBox 4">
            <a:extLst>
              <a:ext uri="{FF2B5EF4-FFF2-40B4-BE49-F238E27FC236}">
                <a16:creationId xmlns:a16="http://schemas.microsoft.com/office/drawing/2014/main" id="{C3A13B9B-E3DE-4D9A-9DE6-9AA996122E66}"/>
              </a:ext>
            </a:extLst>
          </p:cNvPr>
          <p:cNvSpPr txBox="1"/>
          <p:nvPr/>
        </p:nvSpPr>
        <p:spPr>
          <a:xfrm>
            <a:off x="1828799" y="1768979"/>
            <a:ext cx="615298" cy="261610"/>
          </a:xfrm>
          <a:prstGeom prst="rect">
            <a:avLst/>
          </a:prstGeom>
          <a:solidFill>
            <a:srgbClr val="F5F5F5"/>
          </a:solidFill>
        </p:spPr>
        <p:txBody>
          <a:bodyPr wrap="square" rtlCol="0">
            <a:spAutoFit/>
          </a:bodyPr>
          <a:lstStyle/>
          <a:p>
            <a:r>
              <a:rPr lang="en-US" sz="1100" dirty="0"/>
              <a:t>FHIR</a:t>
            </a:r>
          </a:p>
        </p:txBody>
      </p:sp>
      <p:sp>
        <p:nvSpPr>
          <p:cNvPr id="8" name="Rectangle 7">
            <a:extLst>
              <a:ext uri="{FF2B5EF4-FFF2-40B4-BE49-F238E27FC236}">
                <a16:creationId xmlns:a16="http://schemas.microsoft.com/office/drawing/2014/main" id="{7FCB20B4-761F-4C5B-BA39-A7EA5C0617C1}"/>
              </a:ext>
            </a:extLst>
          </p:cNvPr>
          <p:cNvSpPr/>
          <p:nvPr/>
        </p:nvSpPr>
        <p:spPr>
          <a:xfrm>
            <a:off x="7110102" y="2030589"/>
            <a:ext cx="145278" cy="1589409"/>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95966E-5F03-4C8E-8186-B9EF6A71D3F8}"/>
              </a:ext>
            </a:extLst>
          </p:cNvPr>
          <p:cNvSpPr/>
          <p:nvPr/>
        </p:nvSpPr>
        <p:spPr>
          <a:xfrm>
            <a:off x="1068224" y="2444096"/>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Patient</a:t>
            </a:r>
          </a:p>
        </p:txBody>
      </p:sp>
      <p:sp>
        <p:nvSpPr>
          <p:cNvPr id="11" name="Rectangle 10">
            <a:extLst>
              <a:ext uri="{FF2B5EF4-FFF2-40B4-BE49-F238E27FC236}">
                <a16:creationId xmlns:a16="http://schemas.microsoft.com/office/drawing/2014/main" id="{4ED6309A-64EA-423F-B158-3258841A38AD}"/>
              </a:ext>
            </a:extLst>
          </p:cNvPr>
          <p:cNvSpPr/>
          <p:nvPr/>
        </p:nvSpPr>
        <p:spPr>
          <a:xfrm>
            <a:off x="2823030" y="2444096"/>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GP</a:t>
            </a:r>
          </a:p>
        </p:txBody>
      </p:sp>
      <p:sp>
        <p:nvSpPr>
          <p:cNvPr id="12" name="Rectangle 11">
            <a:extLst>
              <a:ext uri="{FF2B5EF4-FFF2-40B4-BE49-F238E27FC236}">
                <a16:creationId xmlns:a16="http://schemas.microsoft.com/office/drawing/2014/main" id="{C1A8B29D-DBB3-4F80-AED4-DF3F358EB359}"/>
              </a:ext>
            </a:extLst>
          </p:cNvPr>
          <p:cNvSpPr/>
          <p:nvPr/>
        </p:nvSpPr>
        <p:spPr>
          <a:xfrm>
            <a:off x="4572000" y="2444095"/>
            <a:ext cx="1375873" cy="1051133"/>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dirty="0"/>
              <a:t>Pharmacy</a:t>
            </a:r>
          </a:p>
        </p:txBody>
      </p:sp>
      <p:sp>
        <p:nvSpPr>
          <p:cNvPr id="3" name="Speech Bubble: Rectangle 2">
            <a:extLst>
              <a:ext uri="{FF2B5EF4-FFF2-40B4-BE49-F238E27FC236}">
                <a16:creationId xmlns:a16="http://schemas.microsoft.com/office/drawing/2014/main" id="{51E1F854-19D8-4821-94A6-7E73F5FD652F}"/>
              </a:ext>
            </a:extLst>
          </p:cNvPr>
          <p:cNvSpPr/>
          <p:nvPr/>
        </p:nvSpPr>
        <p:spPr>
          <a:xfrm>
            <a:off x="4167533" y="1080080"/>
            <a:ext cx="2532371" cy="688899"/>
          </a:xfrm>
          <a:prstGeom prst="wedgeRectCallout">
            <a:avLst>
              <a:gd name="adj1" fmla="val -58693"/>
              <a:gd name="adj2" fmla="val 134414"/>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GP or Pharmacy Should take to respective portal</a:t>
            </a:r>
          </a:p>
          <a:p>
            <a:pPr algn="ctr"/>
            <a:endParaRPr lang="en-US" dirty="0"/>
          </a:p>
        </p:txBody>
      </p:sp>
    </p:spTree>
    <p:extLst>
      <p:ext uri="{BB962C8B-B14F-4D97-AF65-F5344CB8AC3E}">
        <p14:creationId xmlns:p14="http://schemas.microsoft.com/office/powerpoint/2010/main" val="1358185375"/>
      </p:ext>
    </p:extLst>
  </p:cSld>
  <p:clrMapOvr>
    <a:masterClrMapping/>
  </p:clrMapOvr>
</p:sld>
</file>

<file path=ppt/theme/theme1.xml><?xml version="1.0" encoding="utf-8"?>
<a:theme xmlns:a="http://schemas.openxmlformats.org/drawingml/2006/main" name="TCS Corporate PPT Template 2020">
  <a:themeElements>
    <a:clrScheme name="TCS Corporate Color Theme">
      <a:dk1>
        <a:srgbClr val="000000"/>
      </a:dk1>
      <a:lt1>
        <a:sysClr val="window" lastClr="FFFFFF"/>
      </a:lt1>
      <a:dk2>
        <a:srgbClr val="F15A31"/>
      </a:dk2>
      <a:lt2>
        <a:srgbClr val="FFCB05"/>
      </a:lt2>
      <a:accent1>
        <a:srgbClr val="EE3D85"/>
      </a:accent1>
      <a:accent2>
        <a:srgbClr val="BF3081"/>
      </a:accent2>
      <a:accent3>
        <a:srgbClr val="6950A1"/>
      </a:accent3>
      <a:accent4>
        <a:srgbClr val="3D85C6"/>
      </a:accent4>
      <a:accent5>
        <a:srgbClr val="63C29D"/>
      </a:accent5>
      <a:accent6>
        <a:srgbClr val="007DC5"/>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Yellow 100">
      <a:srgbClr val="FFC708"/>
    </a:custClr>
    <a:custClr name="TCS Yellow 75">
      <a:srgbClr val="FFD546"/>
    </a:custClr>
    <a:custClr name="TCS Yellow 50">
      <a:srgbClr val="FFE383"/>
    </a:custClr>
    <a:custClr name="TCS Yellow 25">
      <a:srgbClr val="FFF1C1"/>
    </a:custClr>
    <a:custClr name="TCS Orange 100">
      <a:srgbClr val="FF3300"/>
    </a:custClr>
    <a:custClr name="TCS Orange 75">
      <a:srgbClr val="FF6640"/>
    </a:custClr>
    <a:custClr name="TCS Orange 50">
      <a:srgbClr val="FF997F"/>
    </a:custClr>
    <a:custClr name="TCS Orange 25">
      <a:srgbClr val="FFCCBF"/>
    </a:custClr>
    <a:custClr name="TCS Pink 100">
      <a:srgbClr val="EE3984"/>
    </a:custClr>
    <a:custClr name="TCS Pink 75">
      <a:srgbClr val="F26BAC"/>
    </a:custClr>
    <a:custClr name="TCS Pink 50">
      <a:srgbClr val="F69CC1"/>
    </a:custClr>
    <a:custClr name="TCS Pink 25">
      <a:srgbClr val="FBCDE0"/>
    </a:custClr>
    <a:custClr name="TCS Magenta 100">
      <a:srgbClr val="BC2B7F"/>
    </a:custClr>
    <a:custClr name="TCS Magenta 75">
      <a:srgbClr val="CD609F"/>
    </a:custClr>
    <a:custClr name="TCS Magenta 50">
      <a:srgbClr val="DD95BF"/>
    </a:custClr>
    <a:custClr name="TCS Magenta 25">
      <a:srgbClr val="EECADF"/>
    </a:custClr>
    <a:custClr name="TCS Purple 100">
      <a:srgbClr val="7800DA"/>
    </a:custClr>
    <a:custClr name="TCS Purple 75">
      <a:srgbClr val="9A40E3"/>
    </a:custClr>
    <a:custClr name="TCS Purple 50">
      <a:srgbClr val="BB7FEC"/>
    </a:custClr>
    <a:custClr name="TCS Purple 25">
      <a:srgbClr val="DDCFF6"/>
    </a:custClr>
    <a:custClr name="TCS Dark Blue 100">
      <a:srgbClr val="4E84C4"/>
    </a:custClr>
    <a:custClr name="TCS Dark Blue 75">
      <a:srgbClr val="7AA3D3"/>
    </a:custClr>
    <a:custClr name="TCS Dark Blue 50">
      <a:srgbClr val="A6C1E1"/>
    </a:custClr>
    <a:custClr name="TCS Dark Blue 25">
      <a:srgbClr val="D3E0F0"/>
    </a:custClr>
    <a:custClr name="TCS Mint 100">
      <a:srgbClr val="63C29D"/>
    </a:custClr>
    <a:custClr name="TCS Mint 75">
      <a:srgbClr val="8AD1B6"/>
    </a:custClr>
    <a:custClr name="TCS Mint 50">
      <a:srgbClr val="B1E0CE"/>
    </a:custClr>
    <a:custClr name="TCS Mint 25">
      <a:srgbClr val="D8F0E6"/>
    </a:custClr>
    <a:custClr name="TCS Light Blue 100">
      <a:srgbClr val="0097D6"/>
    </a:custClr>
    <a:custClr name="TCS Light Blue 75">
      <a:srgbClr val="40B1E0"/>
    </a:custClr>
    <a:custClr name="TCS Light Blue 50">
      <a:srgbClr val="7FCBEA"/>
    </a:custClr>
    <a:custClr name="TCS Light Blue 25">
      <a:srgbClr val="BFE5F5"/>
    </a:custClr>
  </a:custClrLst>
  <a:extLst>
    <a:ext uri="{05A4C25C-085E-4340-85A3-A5531E510DB2}">
      <thm15:themeFamily xmlns:thm15="http://schemas.microsoft.com/office/thememl/2012/main" name="TCS Corporate PPT Template 2020" id="{544934D8-8371-4444-B23B-A71A3AB66A54}" vid="{07165F58-D9C0-4006-9279-7540F1235879}"/>
    </a:ext>
  </a:extLst>
</a:theme>
</file>

<file path=ppt/theme/theme2.xml><?xml version="1.0" encoding="utf-8"?>
<a:theme xmlns:a="http://schemas.openxmlformats.org/drawingml/2006/main" name="2_Section Header">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Yellow 100">
      <a:srgbClr val="FFC708"/>
    </a:custClr>
    <a:custClr name="TCS Yellow 75">
      <a:srgbClr val="FFD546"/>
    </a:custClr>
    <a:custClr name="TCS Yellow 50">
      <a:srgbClr val="FFE383"/>
    </a:custClr>
    <a:custClr name="TCS Yellow 25">
      <a:srgbClr val="FFF1C1"/>
    </a:custClr>
    <a:custClr name="TCS Orange 100">
      <a:srgbClr val="FF3300"/>
    </a:custClr>
    <a:custClr name="TCS Orange 75">
      <a:srgbClr val="FF6640"/>
    </a:custClr>
    <a:custClr name="TCS Orange 50">
      <a:srgbClr val="FF997F"/>
    </a:custClr>
    <a:custClr name="TCS Orange 25">
      <a:srgbClr val="FFCCBF"/>
    </a:custClr>
    <a:custClr name="TCS Pink 100">
      <a:srgbClr val="EE3984"/>
    </a:custClr>
    <a:custClr name="TCS Pink 75">
      <a:srgbClr val="F26BAC"/>
    </a:custClr>
    <a:custClr name="TCS Pink 50">
      <a:srgbClr val="F69CC1"/>
    </a:custClr>
    <a:custClr name="TCS Pink 25">
      <a:srgbClr val="FBCDE0"/>
    </a:custClr>
    <a:custClr name="TCS Magenta 100">
      <a:srgbClr val="BC2B7F"/>
    </a:custClr>
    <a:custClr name="TCS Magenta 75">
      <a:srgbClr val="CD609F"/>
    </a:custClr>
    <a:custClr name="TCS Magenta 50">
      <a:srgbClr val="DD95BF"/>
    </a:custClr>
    <a:custClr name="TCS Magenta 25">
      <a:srgbClr val="EECADF"/>
    </a:custClr>
    <a:custClr name="TCS Purple 100">
      <a:srgbClr val="7800DA"/>
    </a:custClr>
    <a:custClr name="TCS Purple 75">
      <a:srgbClr val="9A40E3"/>
    </a:custClr>
    <a:custClr name="TCS Purple 50">
      <a:srgbClr val="BB7FEC"/>
    </a:custClr>
    <a:custClr name="TCS Purple 25">
      <a:srgbClr val="DDCFF6"/>
    </a:custClr>
    <a:custClr name="TCS Dark Blue 100">
      <a:srgbClr val="4E84C4"/>
    </a:custClr>
    <a:custClr name="TCS Dark Blue 75">
      <a:srgbClr val="7AA3D3"/>
    </a:custClr>
    <a:custClr name="TCS Dark Blue 50">
      <a:srgbClr val="A6C1E1"/>
    </a:custClr>
    <a:custClr name="TCS Dark Blue 25">
      <a:srgbClr val="D3E0F0"/>
    </a:custClr>
    <a:custClr name="TCS Mint 100">
      <a:srgbClr val="63C29D"/>
    </a:custClr>
    <a:custClr name="TCS Mint 75">
      <a:srgbClr val="8AD1B6"/>
    </a:custClr>
    <a:custClr name="TCS Mint 50">
      <a:srgbClr val="B1E0CE"/>
    </a:custClr>
    <a:custClr name="TCS Mint 25">
      <a:srgbClr val="D8F0E6"/>
    </a:custClr>
    <a:custClr name="TCS Light Blue 100">
      <a:srgbClr val="0097D6"/>
    </a:custClr>
    <a:custClr name="TCS Light Blue 75">
      <a:srgbClr val="40B1E0"/>
    </a:custClr>
    <a:custClr name="TCS Light Blue 50">
      <a:srgbClr val="7FCBEA"/>
    </a:custClr>
    <a:custClr name="TCS Light Blue 25">
      <a:srgbClr val="BFE5F5"/>
    </a:custClr>
  </a:custClrLst>
  <a:extLst>
    <a:ext uri="{05A4C25C-085E-4340-85A3-A5531E510DB2}">
      <thm15:themeFamily xmlns:thm15="http://schemas.microsoft.com/office/thememl/2012/main" name="TCS Corporate PPT Template 2020.pptx" id="{27AF4323-982B-4CDC-83B1-4E13CB93AB32}" vid="{55DECD56-3D42-4372-9C68-079C63F2546E}"/>
    </a:ext>
  </a:extLst>
</a:theme>
</file>

<file path=ppt/theme/theme3.xml><?xml version="1.0" encoding="utf-8"?>
<a:theme xmlns:a="http://schemas.openxmlformats.org/drawingml/2006/main" name="2_Thank You">
  <a:themeElements>
    <a:clrScheme name="Custom 1">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F1EFEC"/>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Yellow 100">
      <a:srgbClr val="FFC708"/>
    </a:custClr>
    <a:custClr name="TCS Yellow 75">
      <a:srgbClr val="FFD546"/>
    </a:custClr>
    <a:custClr name="TCS Yellow 50">
      <a:srgbClr val="FFE383"/>
    </a:custClr>
    <a:custClr name="TCS Yellow 25">
      <a:srgbClr val="FFF1C1"/>
    </a:custClr>
    <a:custClr name="TCS Orange 100">
      <a:srgbClr val="FF3300"/>
    </a:custClr>
    <a:custClr name="TCS Orange 75">
      <a:srgbClr val="FF6640"/>
    </a:custClr>
    <a:custClr name="TCS Orange 50">
      <a:srgbClr val="FF997F"/>
    </a:custClr>
    <a:custClr name="TCS Orange 25">
      <a:srgbClr val="FFCCBF"/>
    </a:custClr>
    <a:custClr name="TCS Pink 100">
      <a:srgbClr val="EE3984"/>
    </a:custClr>
    <a:custClr name="TCS Pink 75">
      <a:srgbClr val="F26BAC"/>
    </a:custClr>
    <a:custClr name="TCS Pink 50">
      <a:srgbClr val="F69CC1"/>
    </a:custClr>
    <a:custClr name="TCS Pink 25">
      <a:srgbClr val="FBCDE0"/>
    </a:custClr>
    <a:custClr name="TCS Magenta 100">
      <a:srgbClr val="BC2B7F"/>
    </a:custClr>
    <a:custClr name="TCS Magenta 75">
      <a:srgbClr val="CD609F"/>
    </a:custClr>
    <a:custClr name="TCS Magenta 50">
      <a:srgbClr val="DD95BF"/>
    </a:custClr>
    <a:custClr name="TCS Magenta 25">
      <a:srgbClr val="EECADF"/>
    </a:custClr>
    <a:custClr name="TCS Purple 100">
      <a:srgbClr val="7800DA"/>
    </a:custClr>
    <a:custClr name="TCS Purple 75">
      <a:srgbClr val="9A40E3"/>
    </a:custClr>
    <a:custClr name="TCS Purple 50">
      <a:srgbClr val="BB7FEC"/>
    </a:custClr>
    <a:custClr name="TCS Purple 25">
      <a:srgbClr val="DDCFF6"/>
    </a:custClr>
    <a:custClr name="TCS Dark Blue 100">
      <a:srgbClr val="4E84C4"/>
    </a:custClr>
    <a:custClr name="TCS Dark Blue 75">
      <a:srgbClr val="7AA3D3"/>
    </a:custClr>
    <a:custClr name="TCS Dark Blue 50">
      <a:srgbClr val="A6C1E1"/>
    </a:custClr>
    <a:custClr name="TCS Dark Blue 25">
      <a:srgbClr val="D3E0F0"/>
    </a:custClr>
    <a:custClr name="TCS Mint 100">
      <a:srgbClr val="63C29D"/>
    </a:custClr>
    <a:custClr name="TCS Mint 75">
      <a:srgbClr val="8AD1B6"/>
    </a:custClr>
    <a:custClr name="TCS Mint 50">
      <a:srgbClr val="B1E0CE"/>
    </a:custClr>
    <a:custClr name="TCS Mint 25">
      <a:srgbClr val="D8F0E6"/>
    </a:custClr>
    <a:custClr name="TCS Light Blue 100">
      <a:srgbClr val="0097D6"/>
    </a:custClr>
    <a:custClr name="TCS Light Blue 75">
      <a:srgbClr val="40B1E0"/>
    </a:custClr>
    <a:custClr name="TCS Light Blue 50">
      <a:srgbClr val="7FCBEA"/>
    </a:custClr>
    <a:custClr name="TCS Light Blue 25">
      <a:srgbClr val="BFE5F5"/>
    </a:custClr>
  </a:custClrLst>
  <a:extLst>
    <a:ext uri="{05A4C25C-085E-4340-85A3-A5531E510DB2}">
      <thm15:themeFamily xmlns:thm15="http://schemas.microsoft.com/office/thememl/2012/main" name="TCS Corporate PPT Template 2020.pptx" id="{27AF4323-982B-4CDC-83B1-4E13CB93AB32}" vid="{3539B79E-D607-4527-BCEB-B471272899D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6E6BB162695540A5DFDAC28EA143E0" ma:contentTypeVersion="13" ma:contentTypeDescription="Create a new document." ma:contentTypeScope="" ma:versionID="7fce3b06e313ab9def552b62c14283ba">
  <xsd:schema xmlns:xsd="http://www.w3.org/2001/XMLSchema" xmlns:xs="http://www.w3.org/2001/XMLSchema" xmlns:p="http://schemas.microsoft.com/office/2006/metadata/properties" xmlns:ns3="b4aeaefc-d3c5-49d8-b7a3-fca4baeff9d2" xmlns:ns4="1efd0660-602f-4b13-85e6-e41954c13878" targetNamespace="http://schemas.microsoft.com/office/2006/metadata/properties" ma:root="true" ma:fieldsID="4c41e573d60c82a7586ee3eb141f8c0c" ns3:_="" ns4:_="">
    <xsd:import namespace="b4aeaefc-d3c5-49d8-b7a3-fca4baeff9d2"/>
    <xsd:import namespace="1efd0660-602f-4b13-85e6-e41954c1387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eaefc-d3c5-49d8-b7a3-fca4baeff9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fd0660-602f-4b13-85e6-e41954c1387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EECE2E-3C65-4E09-8007-649335B912BB}">
  <ds:schemaRefs>
    <ds:schemaRef ds:uri="http://schemas.microsoft.com/sharepoint/v3/contenttype/forms"/>
  </ds:schemaRefs>
</ds:datastoreItem>
</file>

<file path=customXml/itemProps2.xml><?xml version="1.0" encoding="utf-8"?>
<ds:datastoreItem xmlns:ds="http://schemas.openxmlformats.org/officeDocument/2006/customXml" ds:itemID="{A4F64EAD-0F73-4F17-ABD7-D03BED6E66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eaefc-d3c5-49d8-b7a3-fca4baeff9d2"/>
    <ds:schemaRef ds:uri="1efd0660-602f-4b13-85e6-e41954c138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EBA050-9C92-48ED-B391-E18C155A050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TCS Corporate PPT Template 2020</Template>
  <TotalTime>8830</TotalTime>
  <Words>340</Words>
  <Application>Microsoft Office PowerPoint</Application>
  <PresentationFormat>On-screen Show (16:9)</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Courier New</vt:lpstr>
      <vt:lpstr>Myriad Pro</vt:lpstr>
      <vt:lpstr>Wingdings</vt:lpstr>
      <vt:lpstr>TCS Corporate PPT Template 2020</vt:lpstr>
      <vt:lpstr>2_Section Header</vt:lpstr>
      <vt:lpstr>2_Thank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Krishnan</dc:creator>
  <cp:lastModifiedBy>Vijay Ram Kumar Durairaj</cp:lastModifiedBy>
  <cp:revision>37</cp:revision>
  <dcterms:created xsi:type="dcterms:W3CDTF">2020-06-30T07:28:10Z</dcterms:created>
  <dcterms:modified xsi:type="dcterms:W3CDTF">2021-05-31T10:48:57Z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0x0101009D6E6BB162695540A5DFDAC28EA143E0</vt:lpwstr>
  </property>
</Properties>
</file>