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5654-A1CB-448A-AD46-593862D9946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5353-3262-4243-9D78-FEFA3B7A9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5654-A1CB-448A-AD46-593862D9946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5353-3262-4243-9D78-FEFA3B7A9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5654-A1CB-448A-AD46-593862D9946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5353-3262-4243-9D78-FEFA3B7A9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5654-A1CB-448A-AD46-593862D9946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5353-3262-4243-9D78-FEFA3B7A9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5654-A1CB-448A-AD46-593862D9946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5353-3262-4243-9D78-FEFA3B7A9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5654-A1CB-448A-AD46-593862D9946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5353-3262-4243-9D78-FEFA3B7A9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5654-A1CB-448A-AD46-593862D9946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5353-3262-4243-9D78-FEFA3B7A9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5654-A1CB-448A-AD46-593862D9946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5353-3262-4243-9D78-FEFA3B7A9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5654-A1CB-448A-AD46-593862D9946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5353-3262-4243-9D78-FEFA3B7A9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5654-A1CB-448A-AD46-593862D9946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5353-3262-4243-9D78-FEFA3B7A9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5654-A1CB-448A-AD46-593862D9946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5353-3262-4243-9D78-FEFA3B7A9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85654-A1CB-448A-AD46-593862D9946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5353-3262-4243-9D78-FEFA3B7A9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 </a:t>
            </a:r>
            <a:r>
              <a:rPr lang="en-US" dirty="0" smtClean="0"/>
              <a:t>Advisor Output scenarios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Interpretations from </a:t>
            </a:r>
            <a:r>
              <a:rPr lang="en-US" dirty="0" err="1" smtClean="0"/>
              <a:t>TAOutput</a:t>
            </a:r>
            <a:r>
              <a:rPr lang="en-US" dirty="0" smtClean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   </a:t>
            </a:r>
            <a:r>
              <a:rPr lang="en-US" sz="2200" b="1" dirty="0" smtClean="0"/>
              <a:t> Observations related to different color code/complexity score of TA advisor:</a:t>
            </a:r>
          </a:p>
          <a:p>
            <a:r>
              <a:rPr lang="en-US" sz="2200" dirty="0" smtClean="0"/>
              <a:t>Issues with a SIMPLE complexity rating can be resolved by making administration changes</a:t>
            </a:r>
          </a:p>
          <a:p>
            <a:r>
              <a:rPr lang="en-US" sz="2200" dirty="0" smtClean="0"/>
              <a:t>Issues with a MODERATE complexity rating can be resolved by making development changes</a:t>
            </a:r>
          </a:p>
          <a:p>
            <a:r>
              <a:rPr lang="en-US" sz="2200" dirty="0" smtClean="0"/>
              <a:t>Issues with a COMPLEX complexity rating can be resolved by making significant development changes or by choosing an alternate technology</a:t>
            </a:r>
          </a:p>
          <a:p>
            <a:r>
              <a:rPr lang="en-US" sz="2200" dirty="0" smtClean="0"/>
              <a:t>Even though </a:t>
            </a:r>
            <a:r>
              <a:rPr lang="en-US" sz="2200" dirty="0" smtClean="0"/>
              <a:t>color code is green still some admin task needed to configure (can be identified based on complexity Rule)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 And FTP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752600"/>
            <a:ext cx="59150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4267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html output   	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95600" y="4114800"/>
          <a:ext cx="914400" cy="771525"/>
        </p:xfrm>
        <a:graphic>
          <a:graphicData uri="http://schemas.openxmlformats.org/presentationml/2006/ole">
            <p:oleObj spid="_x0000_s1027" name="Packager Shell Object" showAsIcon="1" r:id="rId4" imgW="914400" imgH="771480" progId="Package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200" y="51816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JSON output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95600" y="4876800"/>
          <a:ext cx="914400" cy="771525"/>
        </p:xfrm>
        <a:graphic>
          <a:graphicData uri="http://schemas.openxmlformats.org/presentationml/2006/ole">
            <p:oleObj spid="_x0000_s1028" name="Packager Shell Object" showAsIcon="1" r:id="rId5" imgW="914400" imgH="771480" progId="Package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9200" y="59436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Bar file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895600" y="5715000"/>
          <a:ext cx="914400" cy="771525"/>
        </p:xfrm>
        <a:graphic>
          <a:graphicData uri="http://schemas.openxmlformats.org/presentationml/2006/ole">
            <p:oleObj spid="_x0000_s1029" name="Packager Shell Object" showAsIcon="1" r:id="rId6" imgW="914400" imgH="771480" progId="Package">
              <p:embed/>
            </p:oleObj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038600" y="4724400"/>
            <a:ext cx="48768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14800" y="4800600"/>
            <a:ext cx="47861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Observation:</a:t>
            </a:r>
          </a:p>
          <a:p>
            <a:r>
              <a:rPr lang="en-US" sz="1400" dirty="0" smtClean="0"/>
              <a:t>  </a:t>
            </a:r>
            <a:r>
              <a:rPr lang="en-US" sz="1400" dirty="0" smtClean="0"/>
              <a:t>Only MQ information is displayed in output, no info about FTP</a:t>
            </a:r>
          </a:p>
          <a:p>
            <a:r>
              <a:rPr lang="en-US" sz="1400" dirty="0" smtClean="0"/>
              <a:t>Node</a:t>
            </a:r>
            <a:endParaRPr lang="en-US" sz="1400" dirty="0" smtClean="0"/>
          </a:p>
          <a:p>
            <a:r>
              <a:rPr lang="en-US" sz="1400" b="1" dirty="0" smtClean="0"/>
              <a:t>Impact:</a:t>
            </a:r>
          </a:p>
          <a:p>
            <a:r>
              <a:rPr lang="en-US" sz="1400" dirty="0" smtClean="0"/>
              <a:t>This will impact the configuration that needs to be set while </a:t>
            </a:r>
          </a:p>
          <a:p>
            <a:r>
              <a:rPr lang="en-US" sz="1400" dirty="0" smtClean="0"/>
              <a:t>Deploying into CP4I region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Connection Flow (ODBC)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1447800"/>
            <a:ext cx="8229600" cy="341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400" y="5181600"/>
            <a:ext cx="15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html output 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000" y="5029200"/>
          <a:ext cx="914400" cy="771525"/>
        </p:xfrm>
        <a:graphic>
          <a:graphicData uri="http://schemas.openxmlformats.org/presentationml/2006/ole">
            <p:oleObj spid="_x0000_s16387" name="Packager Shell Object" showAsIcon="1" r:id="rId4" imgW="914400" imgH="771480" progId="Package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57150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JSON output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362200" y="5562600"/>
          <a:ext cx="914400" cy="771525"/>
        </p:xfrm>
        <a:graphic>
          <a:graphicData uri="http://schemas.openxmlformats.org/presentationml/2006/ole">
            <p:oleObj spid="_x0000_s16388" name="Packager Shell Object" showAsIcon="1" r:id="rId5" imgW="914400" imgH="771480" progId="Package">
              <p:embed/>
            </p:oleObj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4038600" y="5029200"/>
            <a:ext cx="48768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38600" y="5105400"/>
            <a:ext cx="47481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Observation:</a:t>
            </a:r>
          </a:p>
          <a:p>
            <a:r>
              <a:rPr lang="en-US" sz="1400" dirty="0" smtClean="0"/>
              <a:t>  Even though an ODBC connection has been configured no </a:t>
            </a:r>
          </a:p>
          <a:p>
            <a:r>
              <a:rPr lang="en-US" sz="1400" dirty="0" smtClean="0"/>
              <a:t>information about the DB connection is displayed in TA Output</a:t>
            </a:r>
          </a:p>
          <a:p>
            <a:r>
              <a:rPr lang="en-US" sz="1400" b="1" dirty="0" smtClean="0"/>
              <a:t>Impact:</a:t>
            </a:r>
          </a:p>
          <a:p>
            <a:r>
              <a:rPr lang="en-US" sz="1400" dirty="0" smtClean="0"/>
              <a:t>This will impact the configuration that needs to be set while </a:t>
            </a:r>
          </a:p>
          <a:p>
            <a:r>
              <a:rPr lang="en-US" sz="1400" dirty="0" smtClean="0"/>
              <a:t>Deploying into CP4I region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&amp; MQ Node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0"/>
            <a:ext cx="8229600" cy="318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400" y="495300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HTML output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14600" y="4800600"/>
          <a:ext cx="914400" cy="771525"/>
        </p:xfrm>
        <a:graphic>
          <a:graphicData uri="http://schemas.openxmlformats.org/presentationml/2006/ole">
            <p:oleObj spid="_x0000_s17411" name="Packager Shell Object" showAsIcon="1" r:id="rId4" imgW="914400" imgH="771480" progId="Package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4400" y="5562600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JSON output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Bar file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514600" y="5334000"/>
          <a:ext cx="914400" cy="771525"/>
        </p:xfrm>
        <a:graphic>
          <a:graphicData uri="http://schemas.openxmlformats.org/presentationml/2006/ole">
            <p:oleObj spid="_x0000_s17412" name="Packager Shell Object" showAsIcon="1" r:id="rId5" imgW="914400" imgH="771480" progId="Package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514600" y="6086475"/>
          <a:ext cx="914400" cy="771525"/>
        </p:xfrm>
        <a:graphic>
          <a:graphicData uri="http://schemas.openxmlformats.org/presentationml/2006/ole">
            <p:oleObj spid="_x0000_s17413" name="Packager Shell Object" showAsIcon="1" r:id="rId6" imgW="914400" imgH="771480" progId="Package">
              <p:embed/>
            </p:oleObj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4038600" y="4953000"/>
            <a:ext cx="48768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38600" y="5029200"/>
            <a:ext cx="3825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Observation:</a:t>
            </a:r>
          </a:p>
          <a:p>
            <a:r>
              <a:rPr lang="en-US" sz="1400" dirty="0" smtClean="0"/>
              <a:t>  </a:t>
            </a:r>
            <a:r>
              <a:rPr lang="en-US" sz="1400" dirty="0" smtClean="0"/>
              <a:t>Output of TA is sufficient to proceed with change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Webservice</a:t>
            </a:r>
            <a:r>
              <a:rPr lang="en-US" dirty="0" smtClean="0"/>
              <a:t> Flow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371600"/>
            <a:ext cx="3886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5105400"/>
            <a:ext cx="15937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HTML Output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JSON Output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Bar file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000" y="4953000"/>
          <a:ext cx="914400" cy="771525"/>
        </p:xfrm>
        <a:graphic>
          <a:graphicData uri="http://schemas.openxmlformats.org/presentationml/2006/ole">
            <p:oleObj spid="_x0000_s18435" name="Packager Shell Object" showAsIcon="1" r:id="rId4" imgW="914400" imgH="771480" progId="Package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86000" y="5486400"/>
          <a:ext cx="914400" cy="771525"/>
        </p:xfrm>
        <a:graphic>
          <a:graphicData uri="http://schemas.openxmlformats.org/presentationml/2006/ole">
            <p:oleObj spid="_x0000_s18436" name="Packager Shell Object" showAsIcon="1" r:id="rId5" imgW="914400" imgH="771480" progId="Package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86000" y="6086475"/>
          <a:ext cx="914400" cy="771525"/>
        </p:xfrm>
        <a:graphic>
          <a:graphicData uri="http://schemas.openxmlformats.org/presentationml/2006/ole">
            <p:oleObj spid="_x0000_s18437" name="Packager Shell Object" showAsIcon="1" r:id="rId6" imgW="914400" imgH="771480" progId="Package">
              <p:embed/>
            </p:oleObj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648200" y="1752600"/>
            <a:ext cx="4267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1981200"/>
            <a:ext cx="41749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Observation:</a:t>
            </a:r>
          </a:p>
          <a:p>
            <a:r>
              <a:rPr lang="en-US" sz="1400" dirty="0" smtClean="0"/>
              <a:t>The below highlighted JSON path can help us to decide</a:t>
            </a:r>
          </a:p>
          <a:p>
            <a:r>
              <a:rPr lang="en-US" sz="1400" dirty="0" smtClean="0"/>
              <a:t>To directly deploy the flow or need modifications</a:t>
            </a:r>
            <a:endParaRPr lang="en-US" dirty="0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0" y="3581400"/>
            <a:ext cx="33528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Output via integration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Configurable services defined at Integration node level will be captured only when we run TA against back up of Integration node. It will not identified against bar file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275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Package</vt:lpstr>
      <vt:lpstr>TA Advisor Output scenarios</vt:lpstr>
      <vt:lpstr>Interpretations from TAOutput Data</vt:lpstr>
      <vt:lpstr>MQ And FTP</vt:lpstr>
      <vt:lpstr>DB Connection Flow (ODBC)</vt:lpstr>
      <vt:lpstr>Aggregate &amp; MQ Node</vt:lpstr>
      <vt:lpstr>Simple Webservice Flow</vt:lpstr>
      <vt:lpstr>TA Output via integration nodes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Advisor Problem Statements</dc:title>
  <dc:creator>santhosh</dc:creator>
  <cp:lastModifiedBy>santhosh</cp:lastModifiedBy>
  <cp:revision>8</cp:revision>
  <dcterms:created xsi:type="dcterms:W3CDTF">2020-06-03T14:24:13Z</dcterms:created>
  <dcterms:modified xsi:type="dcterms:W3CDTF">2020-06-04T05:06:09Z</dcterms:modified>
</cp:coreProperties>
</file>