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6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E4A33-EF38-40DE-801F-E030CAB51F5D}" v="751" dt="2023-09-26T13:41:35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a typeface="Calibri Light"/>
                <a:cs typeface="Calibri Light"/>
              </a:rPr>
              <a:t>TASK 3 – Data Insights</a:t>
            </a:r>
            <a:endParaRPr lang="en-US" sz="7200">
              <a:ea typeface="Calibri Light"/>
              <a:cs typeface="Calibri Light"/>
            </a:endParaRPr>
          </a:p>
          <a:p>
            <a:r>
              <a:rPr lang="en-US" sz="7200" b="1" dirty="0">
                <a:ea typeface="Calibri Light"/>
                <a:cs typeface="Calibri Light"/>
              </a:rPr>
              <a:t>And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76EBB-1DDA-058B-1DA8-03361EFA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5" y="2650200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         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7200" b="1" dirty="0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            THANK YOU</a:t>
            </a:r>
          </a:p>
          <a:p>
            <a:endParaRPr lang="en-US" sz="48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66E5-6452-6D7E-2C01-C93A8DA6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                            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C5309-4773-AE54-6670-8DEE63DB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48" y="263558"/>
            <a:ext cx="10072112" cy="1626366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distinct count of customer id for the transaction month i.e., which month attracts the highest number of customers.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42A82-D67A-3DE2-05AE-3BA12D5D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47" y="1996731"/>
            <a:ext cx="10886877" cy="4145449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F19-B2DF-2635-14AD-57119FB5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08" y="26355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profits for the transaction month i.e., which month provides us with the highest profit.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5E91BC-B56B-DBC1-B0A0-79542D04D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596" y="1881712"/>
            <a:ext cx="10887580" cy="4260468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551DE-688E-7C56-404C-AB70DACD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522350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amount of profit for each category of 'gender'.</a:t>
            </a:r>
          </a:p>
        </p:txBody>
      </p:sp>
      <p:pic>
        <p:nvPicPr>
          <p:cNvPr id="4" name="Content Placeholder 3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B212F837-66B9-3A7F-C82E-80DFB82BC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53" y="2729126"/>
            <a:ext cx="10892466" cy="3356394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7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A39EF-5A14-8C34-68CF-661705F9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76" y="24604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distribution of each brand w.r.t total profit each brand provides. Higher the diameter of circle, higher the total profit.</a:t>
            </a:r>
            <a:br>
              <a:rPr lang="en-US" sz="2400" dirty="0">
                <a:ea typeface="Calibri Light"/>
                <a:cs typeface="Calibri Light"/>
              </a:rPr>
            </a:br>
            <a:endParaRPr lang="en-US" sz="24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D8330FBC-6C66-2545-79A7-86C19715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33" y="1364537"/>
            <a:ext cx="9923031" cy="4570544"/>
          </a:xfrm>
        </p:spPr>
      </p:pic>
    </p:spTree>
    <p:extLst>
      <p:ext uri="{BB962C8B-B14F-4D97-AF65-F5344CB8AC3E}">
        <p14:creationId xmlns:p14="http://schemas.microsoft.com/office/powerpoint/2010/main" val="10286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3AB53-7CE0-2926-5052-4E67F9F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57" y="24604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profit of each year of the date of birth of the customer i.e., which year gives more profit.</a:t>
            </a:r>
            <a:br>
              <a:rPr lang="en-US" sz="2400" dirty="0">
                <a:ea typeface="Calibri Light"/>
                <a:cs typeface="Calibri Light"/>
              </a:rPr>
            </a:br>
            <a:endParaRPr lang="en-US" sz="2400" dirty="0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C1CE5D-28D3-3511-71BE-0A166BCB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518" y="1709593"/>
            <a:ext cx="10591966" cy="4484280"/>
          </a:xfrm>
        </p:spPr>
      </p:pic>
    </p:spTree>
    <p:extLst>
      <p:ext uri="{BB962C8B-B14F-4D97-AF65-F5344CB8AC3E}">
        <p14:creationId xmlns:p14="http://schemas.microsoft.com/office/powerpoint/2010/main" val="253301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3AB53-7CE0-2926-5052-4E67F9F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57" y="24604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profit for each category of 'wealth segment', which yields more profit i.e., Mass Customer.</a:t>
            </a:r>
            <a:br>
              <a:rPr lang="en-US" sz="2400" dirty="0">
                <a:ea typeface="Calibri Light"/>
                <a:cs typeface="Calibri Light"/>
              </a:rPr>
            </a:br>
            <a:endParaRPr lang="en-US" sz="2400" dirty="0">
              <a:ea typeface="Calibri Light"/>
              <a:cs typeface="Calibri Ligh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D9C32-9651-865D-852F-DCAD8C04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95" y="1595588"/>
            <a:ext cx="9840837" cy="4581375"/>
          </a:xfrm>
        </p:spPr>
      </p:pic>
    </p:spTree>
    <p:extLst>
      <p:ext uri="{BB962C8B-B14F-4D97-AF65-F5344CB8AC3E}">
        <p14:creationId xmlns:p14="http://schemas.microsoft.com/office/powerpoint/2010/main" val="33907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3AB53-7CE0-2926-5052-4E67F9F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57" y="246042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profit for each 'Product </a:t>
            </a:r>
            <a:r>
              <a:rPr lang="en-US" sz="2400" dirty="0" err="1">
                <a:ea typeface="Calibri Light"/>
                <a:cs typeface="Calibri Light"/>
              </a:rPr>
              <a:t>Class'</a:t>
            </a:r>
            <a:r>
              <a:rPr lang="en-US" sz="2400" dirty="0">
                <a:ea typeface="Calibri Light"/>
                <a:cs typeface="Calibri Light"/>
              </a:rPr>
              <a:t> category i.e., which category should be more focused on, which is </a:t>
            </a:r>
            <a:r>
              <a:rPr lang="en-US" sz="2400" b="1" dirty="0">
                <a:ea typeface="Calibri Light"/>
                <a:cs typeface="Calibri Light"/>
              </a:rPr>
              <a:t>medium </a:t>
            </a:r>
            <a:r>
              <a:rPr lang="en-US" sz="2400" dirty="0">
                <a:ea typeface="Calibri Light"/>
                <a:cs typeface="Calibri Light"/>
              </a:rPr>
              <a:t>product class.</a:t>
            </a:r>
            <a:br>
              <a:rPr lang="en-US" sz="2400" dirty="0">
                <a:ea typeface="Calibri Light"/>
                <a:cs typeface="Calibri Light"/>
              </a:rPr>
            </a:br>
            <a:endParaRPr lang="en-US" sz="2400" dirty="0">
              <a:ea typeface="Calibri Light"/>
              <a:cs typeface="Calibri Light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76DD8B-3FFF-E24F-2A85-9F00CE0A1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34" y="1710607"/>
            <a:ext cx="9837381" cy="4466356"/>
          </a:xfrm>
        </p:spPr>
      </p:pic>
    </p:spTree>
    <p:extLst>
      <p:ext uri="{BB962C8B-B14F-4D97-AF65-F5344CB8AC3E}">
        <p14:creationId xmlns:p14="http://schemas.microsoft.com/office/powerpoint/2010/main" val="23136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3AB53-7CE0-2926-5052-4E67F9F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57" y="246042"/>
            <a:ext cx="9849751" cy="1349671"/>
          </a:xfrm>
        </p:spPr>
        <p:txBody>
          <a:bodyPr anchor="b">
            <a:normAutofit fontScale="90000"/>
          </a:bodyPr>
          <a:lstStyle/>
          <a:p>
            <a:r>
              <a:rPr lang="en-US" sz="2400" dirty="0">
                <a:ea typeface="Calibri Light"/>
                <a:cs typeface="Calibri Light"/>
              </a:rPr>
              <a:t>The below graph shows the total profit for each of the 'Job Industry' category. As visible, Manufacturing industry yields more profit followed by Financial services.</a:t>
            </a:r>
            <a:br>
              <a:rPr lang="en-US" sz="2400" dirty="0">
                <a:ea typeface="Calibri Light"/>
                <a:cs typeface="Calibri Light"/>
              </a:rPr>
            </a:br>
            <a:endParaRPr lang="en-US" sz="2400" dirty="0">
              <a:ea typeface="Calibri Light"/>
              <a:cs typeface="Calibri Light"/>
            </a:endParaRPr>
          </a:p>
        </p:txBody>
      </p:sp>
      <p:pic>
        <p:nvPicPr>
          <p:cNvPr id="5" name="Content Placeholder 4" descr="A graph of a bar graph&#10;&#10;Description automatically generated">
            <a:extLst>
              <a:ext uri="{FF2B5EF4-FFF2-40B4-BE49-F238E27FC236}">
                <a16:creationId xmlns:a16="http://schemas.microsoft.com/office/drawing/2014/main" id="{05E02F10-76A0-072F-6CD3-C316287C4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94" y="1710607"/>
            <a:ext cx="9860016" cy="4466356"/>
          </a:xfrm>
        </p:spPr>
      </p:pic>
    </p:spTree>
    <p:extLst>
      <p:ext uri="{BB962C8B-B14F-4D97-AF65-F5344CB8AC3E}">
        <p14:creationId xmlns:p14="http://schemas.microsoft.com/office/powerpoint/2010/main" val="12542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 3 – Data Insights And Presentation</vt:lpstr>
      <vt:lpstr>The below graph shows the distinct count of customer id for the transaction month i.e., which month attracts the highest number of customers.</vt:lpstr>
      <vt:lpstr>The below graph shows the total profits for the transaction month i.e., which month provides us with the highest profit.</vt:lpstr>
      <vt:lpstr>The below graph shows the total amount of profit for each category of 'gender'.</vt:lpstr>
      <vt:lpstr>The below graph shows the distribution of each brand w.r.t total profit each brand provides. Higher the diameter of circle, higher the total profit. </vt:lpstr>
      <vt:lpstr>The below graph shows the total profit of each year of the date of birth of the customer i.e., which year gives more profit. </vt:lpstr>
      <vt:lpstr>The below graph shows the total profit for each category of 'wealth segment', which yields more profit i.e., Mass Customer. </vt:lpstr>
      <vt:lpstr>The below graph shows the total profit for each 'Product Class' category i.e., which category should be more focused on, which is medium product class. </vt:lpstr>
      <vt:lpstr>The below graph shows the total profit for each of the 'Job Industry' category. As visible, Manufacturing industry yields more profit followed by Financial services. </vt:lpstr>
      <vt:lpstr>                     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224</cp:revision>
  <dcterms:created xsi:type="dcterms:W3CDTF">2013-07-15T20:26:40Z</dcterms:created>
  <dcterms:modified xsi:type="dcterms:W3CDTF">2023-09-26T13:42:21Z</dcterms:modified>
</cp:coreProperties>
</file>