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E19AE6-5467-4ABB-B4AD-0667C21B3BD5}" v="1055" dt="2023-09-22T15:48:00.588"/>
    <p1510:client id="{BF4AB4DF-B727-4B87-8364-DF30FC29DFAD}" v="221" dt="2023-09-19T15:56:19.619"/>
    <p1510:client id="{C2B02FA3-5027-4A57-B586-933971FE13A9}" v="1" dt="2023-09-23T04:30:58.702"/>
    <p1510:client id="{F31FBBA0-E36C-4606-B83F-2389CAF337B5}" v="308" dt="2023-09-23T05:01:34.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0405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99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95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6059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890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464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219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471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810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61887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87552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2231368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b="1" dirty="0">
                <a:ea typeface="Calibri Light"/>
                <a:cs typeface="Calibri Light"/>
              </a:rPr>
              <a:t>TASK 2 – Data Insights</a:t>
            </a:r>
            <a:endParaRPr lang="en-US" sz="7200">
              <a:ea typeface="Calibri Light" panose="020F0302020204030204"/>
              <a:cs typeface="Calibri Light" panose="020F0302020204030204"/>
            </a:endParaRPr>
          </a:p>
        </p:txBody>
      </p:sp>
      <p:sp>
        <p:nvSpPr>
          <p:cNvPr id="3" name="Subtitle 2"/>
          <p:cNvSpPr>
            <a:spLocks noGrp="1"/>
          </p:cNvSpPr>
          <p:nvPr>
            <p:ph type="subTitle" idx="1"/>
          </p:nvPr>
        </p:nvSpPr>
        <p:spPr>
          <a:xfrm>
            <a:off x="1966912" y="2381490"/>
            <a:ext cx="8258176" cy="3895485"/>
          </a:xfrm>
        </p:spPr>
        <p:txBody>
          <a:bodyPr vert="horz" lIns="91440" tIns="45720" rIns="91440" bIns="45720" rtlCol="0" anchor="ctr">
            <a:normAutofit/>
          </a:bodyPr>
          <a:lstStyle/>
          <a:p>
            <a:r>
              <a:rPr lang="en-US" sz="2800" b="1" dirty="0">
                <a:solidFill>
                  <a:srgbClr val="FFC000"/>
                </a:solidFill>
                <a:ea typeface="Calibri"/>
                <a:cs typeface="Calibri"/>
              </a:rPr>
              <a:t>Data Analytics Approach</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9FF220-171B-6271-078C-79516728A961}"/>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Sections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5095078-78FD-BC79-D90F-814712ACE83A}"/>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514350" indent="-514350">
              <a:buAutoNum type="arabicPeriod"/>
            </a:pPr>
            <a:r>
              <a:rPr lang="en-US" dirty="0">
                <a:ea typeface="Calibri"/>
                <a:cs typeface="Calibri"/>
              </a:rPr>
              <a:t>Data Exploration</a:t>
            </a:r>
          </a:p>
          <a:p>
            <a:pPr marL="514350" indent="-514350">
              <a:buAutoNum type="arabicPeriod"/>
            </a:pPr>
            <a:r>
              <a:rPr lang="en-US">
                <a:ea typeface="Calibri"/>
                <a:cs typeface="Calibri"/>
              </a:rPr>
              <a:t>Model Development</a:t>
            </a:r>
          </a:p>
          <a:p>
            <a:pPr marL="514350" indent="-514350">
              <a:buAutoNum type="arabicPeriod"/>
            </a:pPr>
            <a:r>
              <a:rPr lang="en-US" dirty="0">
                <a:ea typeface="Calibri"/>
                <a:cs typeface="Calibri"/>
              </a:rPr>
              <a:t>Interpretation and Report</a:t>
            </a:r>
          </a:p>
        </p:txBody>
      </p:sp>
    </p:spTree>
    <p:extLst>
      <p:ext uri="{BB962C8B-B14F-4D97-AF65-F5344CB8AC3E}">
        <p14:creationId xmlns:p14="http://schemas.microsoft.com/office/powerpoint/2010/main" val="261055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E5ECE5-2A2D-6316-DF83-329DEE08437F}"/>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Data Exploration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7BDC918-47BE-5189-153B-AB9A8855D557}"/>
              </a:ext>
            </a:extLst>
          </p:cNvPr>
          <p:cNvSpPr>
            <a:spLocks noGrp="1"/>
          </p:cNvSpPr>
          <p:nvPr>
            <p:ph idx="1"/>
          </p:nvPr>
        </p:nvSpPr>
        <p:spPr>
          <a:xfrm>
            <a:off x="4447308" y="591344"/>
            <a:ext cx="6906491" cy="5585619"/>
          </a:xfrm>
        </p:spPr>
        <p:txBody>
          <a:bodyPr vert="horz" lIns="91440" tIns="45720" rIns="91440" bIns="45720" rtlCol="0" anchor="ctr">
            <a:noAutofit/>
          </a:bodyPr>
          <a:lstStyle/>
          <a:p>
            <a:r>
              <a:rPr lang="en-US" dirty="0">
                <a:ea typeface="Calibri"/>
                <a:cs typeface="Calibri"/>
              </a:rPr>
              <a:t>In this step, We will understand the characteristics of given fields in the given dataset like how the variables are distributed, whether the data is skewed towards a certain demographic and how valid the data fields are. </a:t>
            </a:r>
          </a:p>
          <a:p>
            <a:r>
              <a:rPr lang="en-US" dirty="0">
                <a:ea typeface="Calibri"/>
                <a:cs typeface="Calibri"/>
              </a:rPr>
              <a:t>Moreover, as there are some limitations in the given datasets such as some fields have missing values and some data types are different as per the data it contain.</a:t>
            </a:r>
          </a:p>
          <a:p>
            <a:r>
              <a:rPr lang="en-US" dirty="0">
                <a:ea typeface="Calibri"/>
                <a:cs typeface="Calibri"/>
              </a:rPr>
              <a:t>Now we will transform the data so that it can be used correctly for data analysis. It may involve steps such as ensuring that the data types are appropriate and rolling data up to an aggregated level.</a:t>
            </a:r>
          </a:p>
        </p:txBody>
      </p:sp>
    </p:spTree>
    <p:extLst>
      <p:ext uri="{BB962C8B-B14F-4D97-AF65-F5344CB8AC3E}">
        <p14:creationId xmlns:p14="http://schemas.microsoft.com/office/powerpoint/2010/main" val="127017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0A63C-A21F-42E1-0DAE-FEF201BB50BC}"/>
              </a:ext>
            </a:extLst>
          </p:cNvPr>
          <p:cNvSpPr>
            <a:spLocks noGrp="1"/>
          </p:cNvSpPr>
          <p:nvPr>
            <p:ph type="title"/>
          </p:nvPr>
        </p:nvSpPr>
        <p:spPr>
          <a:xfrm>
            <a:off x="686834" y="1153572"/>
            <a:ext cx="3200400" cy="4461163"/>
          </a:xfrm>
        </p:spPr>
        <p:txBody>
          <a:bodyPr>
            <a:normAutofit/>
          </a:bodyPr>
          <a:lstStyle/>
          <a:p>
            <a:r>
              <a:rPr lang="en-US" sz="4100">
                <a:solidFill>
                  <a:srgbClr val="FFFFFF"/>
                </a:solidFill>
                <a:ea typeface="Calibri Light"/>
                <a:cs typeface="Calibri Light"/>
              </a:rPr>
              <a:t>Model Development</a:t>
            </a:r>
            <a:endParaRPr lang="en-US" sz="4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696F39-B264-747B-E66F-839D8225719D}"/>
              </a:ext>
            </a:extLst>
          </p:cNvPr>
          <p:cNvSpPr>
            <a:spLocks noGrp="1"/>
          </p:cNvSpPr>
          <p:nvPr>
            <p:ph idx="1"/>
          </p:nvPr>
        </p:nvSpPr>
        <p:spPr>
          <a:xfrm>
            <a:off x="4447308" y="591344"/>
            <a:ext cx="6906491" cy="5585619"/>
          </a:xfrm>
        </p:spPr>
        <p:txBody>
          <a:bodyPr vert="horz" lIns="91440" tIns="45720" rIns="91440" bIns="45720" rtlCol="0" anchor="ctr">
            <a:noAutofit/>
          </a:bodyPr>
          <a:lstStyle/>
          <a:p>
            <a:r>
              <a:rPr lang="en-US" sz="3200" dirty="0">
                <a:cs typeface="Calibri"/>
              </a:rPr>
              <a:t>Firstly, we will consider the hypothesis as per the business question and then performing the statistical testing to determine if the hypothesis is valid or not.</a:t>
            </a:r>
            <a:endParaRPr lang="en-US" sz="3200" dirty="0">
              <a:ea typeface="Calibri"/>
              <a:cs typeface="Calibri"/>
            </a:endParaRPr>
          </a:p>
          <a:p>
            <a:r>
              <a:rPr lang="en-US" sz="3200" dirty="0">
                <a:cs typeface="Calibri"/>
              </a:rPr>
              <a:t>And we can create calculated fields based on the existing data, for example, convert the D.O.B into an age field.</a:t>
            </a:r>
            <a:endParaRPr lang="en-US" sz="3200">
              <a:ea typeface="Calibri"/>
              <a:cs typeface="Calibri"/>
            </a:endParaRPr>
          </a:p>
          <a:p>
            <a:r>
              <a:rPr lang="en-US" sz="3200" dirty="0">
                <a:cs typeface="Calibri"/>
              </a:rPr>
              <a:t>Now, test the performance of the model using factors like ROC curves and R squared.</a:t>
            </a:r>
            <a:endParaRPr lang="en-US" sz="3200" dirty="0">
              <a:ea typeface="Calibri"/>
              <a:cs typeface="Calibri"/>
            </a:endParaRPr>
          </a:p>
        </p:txBody>
      </p:sp>
    </p:spTree>
    <p:extLst>
      <p:ext uri="{BB962C8B-B14F-4D97-AF65-F5344CB8AC3E}">
        <p14:creationId xmlns:p14="http://schemas.microsoft.com/office/powerpoint/2010/main" val="285080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08CB9-E511-DBBC-F789-97C6BB4B12F1}"/>
              </a:ext>
            </a:extLst>
          </p:cNvPr>
          <p:cNvSpPr>
            <a:spLocks noGrp="1"/>
          </p:cNvSpPr>
          <p:nvPr>
            <p:ph type="title"/>
          </p:nvPr>
        </p:nvSpPr>
        <p:spPr>
          <a:xfrm>
            <a:off x="686834" y="1153572"/>
            <a:ext cx="3200400" cy="4461163"/>
          </a:xfrm>
        </p:spPr>
        <p:txBody>
          <a:bodyPr>
            <a:normAutofit/>
          </a:bodyPr>
          <a:lstStyle/>
          <a:p>
            <a:r>
              <a:rPr lang="en-US" sz="4100">
                <a:solidFill>
                  <a:srgbClr val="FFFFFF"/>
                </a:solidFill>
                <a:ea typeface="Calibri Light"/>
                <a:cs typeface="Calibri Light"/>
              </a:rPr>
              <a:t>Interpretation and Report</a:t>
            </a:r>
            <a:endParaRPr lang="en-US" sz="4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10BF5E5-57F1-AF3A-1BB9-61660AB75CAA}"/>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3200" dirty="0">
                <a:cs typeface="Calibri"/>
              </a:rPr>
              <a:t>Here, we will show the visualization and presentation of findings using the significant variables from a business point of view.</a:t>
            </a:r>
            <a:endParaRPr lang="en-US" sz="3200" dirty="0">
              <a:ea typeface="Calibri"/>
              <a:cs typeface="Calibri"/>
            </a:endParaRPr>
          </a:p>
          <a:p>
            <a:r>
              <a:rPr lang="en-US" sz="3200" dirty="0">
                <a:cs typeface="Calibri"/>
              </a:rPr>
              <a:t>This will help in getting an idea for the business issue and using observations providing evidence for our findings.</a:t>
            </a:r>
            <a:endParaRPr lang="en-US" sz="3200" dirty="0">
              <a:ea typeface="Calibri"/>
              <a:cs typeface="Calibri"/>
            </a:endParaRPr>
          </a:p>
        </p:txBody>
      </p:sp>
    </p:spTree>
    <p:extLst>
      <p:ext uri="{BB962C8B-B14F-4D97-AF65-F5344CB8AC3E}">
        <p14:creationId xmlns:p14="http://schemas.microsoft.com/office/powerpoint/2010/main" val="69204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BA9566D-8331-C511-1EF5-39B2724348C0}"/>
              </a:ext>
            </a:extLst>
          </p:cNvPr>
          <p:cNvSpPr>
            <a:spLocks noGrp="1"/>
          </p:cNvSpPr>
          <p:nvPr>
            <p:ph type="title"/>
          </p:nvPr>
        </p:nvSpPr>
        <p:spPr>
          <a:xfrm>
            <a:off x="838200" y="365125"/>
            <a:ext cx="10515600" cy="1325563"/>
          </a:xfrm>
        </p:spPr>
        <p:txBody>
          <a:bodyPr>
            <a:normAutofit/>
          </a:bodyPr>
          <a:lstStyle/>
          <a:p>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E96CD61-30AD-645E-67B8-E2A826CDED97}"/>
              </a:ext>
            </a:extLst>
          </p:cNvPr>
          <p:cNvSpPr>
            <a:spLocks noGrp="1"/>
          </p:cNvSpPr>
          <p:nvPr>
            <p:ph idx="1"/>
          </p:nvPr>
        </p:nvSpPr>
        <p:spPr>
          <a:xfrm>
            <a:off x="838200" y="1825625"/>
            <a:ext cx="10515600" cy="4351338"/>
          </a:xfrm>
        </p:spPr>
        <p:txBody>
          <a:bodyPr vert="horz" lIns="91440" tIns="45720" rIns="91440" bIns="45720" rtlCol="0" anchor="t">
            <a:normAutofit/>
          </a:bodyPr>
          <a:lstStyle/>
          <a:p>
            <a:endParaRPr lang="en-US"/>
          </a:p>
          <a:p>
            <a:endParaRPr lang="en-US" dirty="0">
              <a:ea typeface="Calibri"/>
              <a:cs typeface="Calibri"/>
            </a:endParaRPr>
          </a:p>
          <a:p>
            <a:pPr marL="0" indent="0">
              <a:buNone/>
            </a:pPr>
            <a:r>
              <a:rPr lang="en-US" sz="6000" dirty="0">
                <a:ea typeface="Calibri"/>
                <a:cs typeface="Calibri"/>
              </a:rPr>
              <a:t>                  </a:t>
            </a:r>
            <a:r>
              <a:rPr lang="en-US" sz="6600" dirty="0">
                <a:solidFill>
                  <a:srgbClr val="FFC000"/>
                </a:solidFill>
                <a:ea typeface="Calibri"/>
                <a:cs typeface="Calibri"/>
              </a:rPr>
              <a:t>THANK YOU</a:t>
            </a:r>
          </a:p>
        </p:txBody>
      </p:sp>
    </p:spTree>
    <p:extLst>
      <p:ext uri="{BB962C8B-B14F-4D97-AF65-F5344CB8AC3E}">
        <p14:creationId xmlns:p14="http://schemas.microsoft.com/office/powerpoint/2010/main" val="9166030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TASK 2 – Data Insights</vt:lpstr>
      <vt:lpstr>Sections</vt:lpstr>
      <vt:lpstr>Data Exploration</vt:lpstr>
      <vt:lpstr>Model Development</vt:lpstr>
      <vt:lpstr>Interpretation and Report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252</cp:revision>
  <dcterms:created xsi:type="dcterms:W3CDTF">2023-09-19T15:48:35Z</dcterms:created>
  <dcterms:modified xsi:type="dcterms:W3CDTF">2023-09-23T05:01:42Z</dcterms:modified>
</cp:coreProperties>
</file>